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13716000" cx="24387025"/>
  <p:notesSz cx="13716000" cy="24387025"/>
  <p:embeddedFontLst>
    <p:embeddedFont>
      <p:font typeface="Poppins"/>
      <p:regular r:id="rId30"/>
      <p:bold r:id="rId31"/>
      <p:italic r:id="rId32"/>
      <p:boldItalic r:id="rId33"/>
    </p:embeddedFont>
    <p:embeddedFont>
      <p:font typeface="Lato"/>
      <p:regular r:id="rId34"/>
      <p:bold r:id="rId35"/>
      <p:italic r:id="rId36"/>
      <p:boldItalic r:id="rId37"/>
    </p:embeddedFont>
    <p:embeddedFont>
      <p:font typeface="Barrio"/>
      <p:regular r:id="rId38"/>
    </p:embeddedFont>
    <p:embeddedFont>
      <p:font typeface="Poppins SemiBold"/>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3" roundtripDataSignature="AMtx7mhgA9R62C6UfxFJ0niDXnx6RDV8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PoppinsSemiBold-bold.fntdata"/><Relationship Id="rId20" Type="http://schemas.openxmlformats.org/officeDocument/2006/relationships/slide" Target="slides/slide16.xml"/><Relationship Id="rId42" Type="http://schemas.openxmlformats.org/officeDocument/2006/relationships/font" Target="fonts/PoppinsSemiBold-boldItalic.fntdata"/><Relationship Id="rId41" Type="http://schemas.openxmlformats.org/officeDocument/2006/relationships/font" Target="fonts/PoppinsSemiBold-italic.fntdata"/><Relationship Id="rId22" Type="http://schemas.openxmlformats.org/officeDocument/2006/relationships/slide" Target="slides/slide18.xml"/><Relationship Id="rId21" Type="http://schemas.openxmlformats.org/officeDocument/2006/relationships/slide" Target="slides/slide17.xml"/><Relationship Id="rId43" Type="http://customschemas.google.com/relationships/presentationmetadata" Target="meta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bold.fntdata"/><Relationship Id="rId30" Type="http://schemas.openxmlformats.org/officeDocument/2006/relationships/font" Target="fonts/Poppins-regular.fntdata"/><Relationship Id="rId11" Type="http://schemas.openxmlformats.org/officeDocument/2006/relationships/slide" Target="slides/slide7.xml"/><Relationship Id="rId33" Type="http://schemas.openxmlformats.org/officeDocument/2006/relationships/font" Target="fonts/Poppins-boldItalic.fntdata"/><Relationship Id="rId10" Type="http://schemas.openxmlformats.org/officeDocument/2006/relationships/slide" Target="slides/slide6.xml"/><Relationship Id="rId32" Type="http://schemas.openxmlformats.org/officeDocument/2006/relationships/font" Target="fonts/Poppins-italic.fntdata"/><Relationship Id="rId13" Type="http://schemas.openxmlformats.org/officeDocument/2006/relationships/slide" Target="slides/slide9.xml"/><Relationship Id="rId35" Type="http://schemas.openxmlformats.org/officeDocument/2006/relationships/font" Target="fonts/Lato-bold.fntdata"/><Relationship Id="rId12" Type="http://schemas.openxmlformats.org/officeDocument/2006/relationships/slide" Target="slides/slide8.xml"/><Relationship Id="rId34" Type="http://schemas.openxmlformats.org/officeDocument/2006/relationships/font" Target="fonts/Lato-regular.fntdata"/><Relationship Id="rId15" Type="http://schemas.openxmlformats.org/officeDocument/2006/relationships/slide" Target="slides/slide11.xml"/><Relationship Id="rId37" Type="http://schemas.openxmlformats.org/officeDocument/2006/relationships/font" Target="fonts/Lato-boldItalic.fntdata"/><Relationship Id="rId14" Type="http://schemas.openxmlformats.org/officeDocument/2006/relationships/slide" Target="slides/slide10.xml"/><Relationship Id="rId36" Type="http://schemas.openxmlformats.org/officeDocument/2006/relationships/font" Target="fonts/Lato-italic.fntdata"/><Relationship Id="rId17" Type="http://schemas.openxmlformats.org/officeDocument/2006/relationships/slide" Target="slides/slide13.xml"/><Relationship Id="rId39" Type="http://schemas.openxmlformats.org/officeDocument/2006/relationships/font" Target="fonts/PoppinsSemiBold-regular.fntdata"/><Relationship Id="rId16" Type="http://schemas.openxmlformats.org/officeDocument/2006/relationships/slide" Target="slides/slide12.xml"/><Relationship Id="rId38" Type="http://schemas.openxmlformats.org/officeDocument/2006/relationships/font" Target="fonts/Barrio-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354cea7ff0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354cea7ff0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354cea7ff0f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54cea7ff0f_0_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g354cea7ff0f_0_1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g354cea7ff0f_0_1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54cea7ff0f_0_2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g354cea7ff0f_0_2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g354cea7ff0f_0_2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54cea7ff0f_0_2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g354cea7ff0f_0_2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g354cea7ff0f_0_2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54cea7ff0f_0_2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g354cea7ff0f_0_2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g354cea7ff0f_0_2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54cea7ff0f_0_2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g354cea7ff0f_0_2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g354cea7ff0f_0_2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54cea7ff0f_0_3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g354cea7ff0f_0_3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g354cea7ff0f_0_3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354cea7ff0f_0_3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g354cea7ff0f_0_3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g354cea7ff0f_0_3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354cea7ff0f_0_3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g354cea7ff0f_0_3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g354cea7ff0f_0_3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354cea7ff0f_0_4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g354cea7ff0f_0_4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g354cea7ff0f_0_4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354cea7ff0f_0_4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g354cea7ff0f_0_4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g354cea7ff0f_0_4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g354cea7ff0f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 name="Google Shape;27;g354cea7ff0f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 name="Google Shape;28;g354cea7ff0f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354cea7ff0f_0_4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g354cea7ff0f_0_4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g354cea7ff0f_0_4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354cea7ff0f_0_4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 name="Google Shape;511;g354cea7ff0f_0_4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g354cea7ff0f_0_4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354cea7ff0f_0_5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0" name="Google Shape;550;g354cea7ff0f_0_5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g354cea7ff0f_0_5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354cea7ff0f_0_5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6" name="Google Shape;576;g354cea7ff0f_0_5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g354cea7ff0f_0_5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354cea7ff0f_0_5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6" name="Google Shape;606;g354cea7ff0f_0_5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7" name="Google Shape;607;g354cea7ff0f_0_5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354cea7ff0f_0_6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5" name="Google Shape;685;g354cea7ff0f_0_6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g354cea7ff0f_0_6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g354cea7ff0f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 name="Google Shape;38;g354cea7ff0f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 name="Google Shape;39;g354cea7ff0f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54cea7ff0f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g354cea7ff0f_0_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g354cea7ff0f_0_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54cea7ff0f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g354cea7ff0f_0_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g354cea7ff0f_0_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54cea7ff0f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g354cea7ff0f_0_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g354cea7ff0f_0_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54cea7ff0f_0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g354cea7ff0f_0_1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g354cea7ff0f_0_1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54cea7ff0f_0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g354cea7ff0f_0_1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g354cea7ff0f_0_1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54cea7ff0f_0_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354cea7ff0f_0_1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g354cea7ff0f_0_1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7.png"/><Relationship Id="rId5" Type="http://schemas.openxmlformats.org/officeDocument/2006/relationships/image" Target="../media/image14.png"/><Relationship Id="rId6" Type="http://schemas.openxmlformats.org/officeDocument/2006/relationships/image" Target="../media/image13.png"/><Relationship Id="rId7"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30.png"/><Relationship Id="rId5" Type="http://schemas.openxmlformats.org/officeDocument/2006/relationships/image" Target="../media/image13.png"/><Relationship Id="rId6" Type="http://schemas.openxmlformats.org/officeDocument/2006/relationships/image" Target="../media/image37.png"/><Relationship Id="rId7"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7.png"/><Relationship Id="rId5" Type="http://schemas.openxmlformats.org/officeDocument/2006/relationships/image" Target="../media/image14.png"/><Relationship Id="rId6" Type="http://schemas.openxmlformats.org/officeDocument/2006/relationships/image" Target="../media/image13.png"/><Relationship Id="rId7" Type="http://schemas.openxmlformats.org/officeDocument/2006/relationships/image" Target="../media/image8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image" Target="../media/image13.png"/></Relationships>
</file>

<file path=ppt/slides/_rels/slide14.xml.rels><?xml version="1.0" encoding="UTF-8" standalone="yes"?><Relationships xmlns="http://schemas.openxmlformats.org/package/2006/relationships"><Relationship Id="rId20" Type="http://schemas.openxmlformats.org/officeDocument/2006/relationships/image" Target="../media/image77.png"/><Relationship Id="rId22" Type="http://schemas.openxmlformats.org/officeDocument/2006/relationships/image" Target="../media/image125.png"/><Relationship Id="rId21" Type="http://schemas.openxmlformats.org/officeDocument/2006/relationships/image" Target="../media/image102.png"/><Relationship Id="rId24" Type="http://schemas.openxmlformats.org/officeDocument/2006/relationships/image" Target="../media/image94.png"/><Relationship Id="rId23" Type="http://schemas.openxmlformats.org/officeDocument/2006/relationships/image" Target="../media/image87.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7.png"/><Relationship Id="rId9" Type="http://schemas.openxmlformats.org/officeDocument/2006/relationships/image" Target="../media/image67.png"/><Relationship Id="rId26" Type="http://schemas.openxmlformats.org/officeDocument/2006/relationships/image" Target="../media/image86.png"/><Relationship Id="rId25" Type="http://schemas.openxmlformats.org/officeDocument/2006/relationships/image" Target="../media/image85.png"/><Relationship Id="rId28" Type="http://schemas.openxmlformats.org/officeDocument/2006/relationships/image" Target="../media/image75.png"/><Relationship Id="rId27" Type="http://schemas.openxmlformats.org/officeDocument/2006/relationships/image" Target="../media/image96.png"/><Relationship Id="rId5" Type="http://schemas.openxmlformats.org/officeDocument/2006/relationships/image" Target="../media/image14.png"/><Relationship Id="rId6" Type="http://schemas.openxmlformats.org/officeDocument/2006/relationships/image" Target="../media/image13.png"/><Relationship Id="rId29" Type="http://schemas.openxmlformats.org/officeDocument/2006/relationships/image" Target="../media/image82.png"/><Relationship Id="rId7" Type="http://schemas.openxmlformats.org/officeDocument/2006/relationships/image" Target="../media/image84.png"/><Relationship Id="rId8" Type="http://schemas.openxmlformats.org/officeDocument/2006/relationships/image" Target="../media/image68.png"/><Relationship Id="rId30" Type="http://schemas.openxmlformats.org/officeDocument/2006/relationships/image" Target="../media/image80.png"/><Relationship Id="rId11" Type="http://schemas.openxmlformats.org/officeDocument/2006/relationships/image" Target="../media/image71.png"/><Relationship Id="rId10" Type="http://schemas.openxmlformats.org/officeDocument/2006/relationships/image" Target="../media/image114.png"/><Relationship Id="rId13" Type="http://schemas.openxmlformats.org/officeDocument/2006/relationships/image" Target="../media/image69.png"/><Relationship Id="rId12" Type="http://schemas.openxmlformats.org/officeDocument/2006/relationships/image" Target="../media/image70.png"/><Relationship Id="rId15" Type="http://schemas.openxmlformats.org/officeDocument/2006/relationships/image" Target="../media/image93.png"/><Relationship Id="rId14" Type="http://schemas.openxmlformats.org/officeDocument/2006/relationships/image" Target="../media/image76.png"/><Relationship Id="rId17" Type="http://schemas.openxmlformats.org/officeDocument/2006/relationships/image" Target="../media/image79.png"/><Relationship Id="rId16" Type="http://schemas.openxmlformats.org/officeDocument/2006/relationships/image" Target="../media/image83.png"/><Relationship Id="rId19" Type="http://schemas.openxmlformats.org/officeDocument/2006/relationships/image" Target="../media/image113.png"/><Relationship Id="rId18" Type="http://schemas.openxmlformats.org/officeDocument/2006/relationships/image" Target="../media/image9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107.png"/><Relationship Id="rId7" Type="http://schemas.openxmlformats.org/officeDocument/2006/relationships/image" Target="../media/image10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image" Target="../media/image13.png"/><Relationship Id="rId6" Type="http://schemas.openxmlformats.org/officeDocument/2006/relationships/image" Target="../media/image100.png"/><Relationship Id="rId7" Type="http://schemas.openxmlformats.org/officeDocument/2006/relationships/image" Target="../media/image1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30.png"/><Relationship Id="rId5" Type="http://schemas.openxmlformats.org/officeDocument/2006/relationships/image" Target="../media/image13.png"/><Relationship Id="rId6" Type="http://schemas.openxmlformats.org/officeDocument/2006/relationships/image" Target="../media/image126.png"/><Relationship Id="rId7" Type="http://schemas.openxmlformats.org/officeDocument/2006/relationships/image" Target="../media/image1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1.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image" Target="../media/image9.png"/><Relationship Id="rId6" Type="http://schemas.openxmlformats.org/officeDocument/2006/relationships/image" Target="../media/image1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1.png"/><Relationship Id="rId4" Type="http://schemas.openxmlformats.org/officeDocument/2006/relationships/image" Target="../media/image30.png"/><Relationship Id="rId9" Type="http://schemas.openxmlformats.org/officeDocument/2006/relationships/image" Target="../media/image132.png"/><Relationship Id="rId5" Type="http://schemas.openxmlformats.org/officeDocument/2006/relationships/image" Target="../media/image13.png"/><Relationship Id="rId6" Type="http://schemas.openxmlformats.org/officeDocument/2006/relationships/image" Target="../media/image158.png"/><Relationship Id="rId7" Type="http://schemas.openxmlformats.org/officeDocument/2006/relationships/image" Target="../media/image112.png"/><Relationship Id="rId8" Type="http://schemas.openxmlformats.org/officeDocument/2006/relationships/image" Target="../media/image135.png"/><Relationship Id="rId11" Type="http://schemas.openxmlformats.org/officeDocument/2006/relationships/image" Target="../media/image157.png"/><Relationship Id="rId10" Type="http://schemas.openxmlformats.org/officeDocument/2006/relationships/image" Target="../media/image139.png"/><Relationship Id="rId12" Type="http://schemas.openxmlformats.org/officeDocument/2006/relationships/image" Target="../media/image1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png"/><Relationship Id="rId4" Type="http://schemas.openxmlformats.org/officeDocument/2006/relationships/image" Target="../media/image7.png"/><Relationship Id="rId9" Type="http://schemas.openxmlformats.org/officeDocument/2006/relationships/image" Target="../media/image160.png"/><Relationship Id="rId5" Type="http://schemas.openxmlformats.org/officeDocument/2006/relationships/image" Target="../media/image14.png"/><Relationship Id="rId6" Type="http://schemas.openxmlformats.org/officeDocument/2006/relationships/image" Target="../media/image13.png"/><Relationship Id="rId7" Type="http://schemas.openxmlformats.org/officeDocument/2006/relationships/image" Target="../media/image134.png"/><Relationship Id="rId8" Type="http://schemas.openxmlformats.org/officeDocument/2006/relationships/image" Target="../media/image120.png"/><Relationship Id="rId10" Type="http://schemas.openxmlformats.org/officeDocument/2006/relationships/image" Target="../media/image1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152.png"/><Relationship Id="rId5" Type="http://schemas.openxmlformats.org/officeDocument/2006/relationships/image" Target="../media/image13.png"/><Relationship Id="rId6" Type="http://schemas.openxmlformats.org/officeDocument/2006/relationships/image" Target="../media/image133.png"/><Relationship Id="rId7" Type="http://schemas.openxmlformats.org/officeDocument/2006/relationships/image" Target="../media/image131.png"/><Relationship Id="rId8" Type="http://schemas.openxmlformats.org/officeDocument/2006/relationships/image" Target="../media/image162.png"/><Relationship Id="rId11" Type="http://schemas.openxmlformats.org/officeDocument/2006/relationships/image" Target="../media/image164.png"/><Relationship Id="rId10" Type="http://schemas.openxmlformats.org/officeDocument/2006/relationships/image" Target="../media/image15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0.png"/><Relationship Id="rId4" Type="http://schemas.openxmlformats.org/officeDocument/2006/relationships/image" Target="../media/image7.png"/><Relationship Id="rId5" Type="http://schemas.openxmlformats.org/officeDocument/2006/relationships/image" Target="../media/image14.png"/><Relationship Id="rId6" Type="http://schemas.openxmlformats.org/officeDocument/2006/relationships/image" Target="../media/image13.png"/></Relationships>
</file>

<file path=ppt/slides/_rels/slide24.xml.rels><?xml version="1.0" encoding="UTF-8" standalone="yes"?><Relationships xmlns="http://schemas.openxmlformats.org/package/2006/relationships"><Relationship Id="rId20" Type="http://schemas.openxmlformats.org/officeDocument/2006/relationships/image" Target="../media/image167.png"/><Relationship Id="rId22" Type="http://schemas.openxmlformats.org/officeDocument/2006/relationships/hyperlink" Target="https://eatemp.com/powerpoint-org-chart-template/" TargetMode="External"/><Relationship Id="rId21" Type="http://schemas.openxmlformats.org/officeDocument/2006/relationships/image" Target="../media/image173.png"/><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1.png"/><Relationship Id="rId4" Type="http://schemas.openxmlformats.org/officeDocument/2006/relationships/image" Target="../media/image30.png"/><Relationship Id="rId9" Type="http://schemas.openxmlformats.org/officeDocument/2006/relationships/image" Target="../media/image191.png"/><Relationship Id="rId5" Type="http://schemas.openxmlformats.org/officeDocument/2006/relationships/image" Target="../media/image13.png"/><Relationship Id="rId6" Type="http://schemas.openxmlformats.org/officeDocument/2006/relationships/image" Target="../media/image147.png"/><Relationship Id="rId7" Type="http://schemas.openxmlformats.org/officeDocument/2006/relationships/image" Target="../media/image171.png"/><Relationship Id="rId8" Type="http://schemas.openxmlformats.org/officeDocument/2006/relationships/image" Target="../media/image182.png"/><Relationship Id="rId11" Type="http://schemas.openxmlformats.org/officeDocument/2006/relationships/image" Target="../media/image190.png"/><Relationship Id="rId10" Type="http://schemas.openxmlformats.org/officeDocument/2006/relationships/image" Target="../media/image184.png"/><Relationship Id="rId13" Type="http://schemas.openxmlformats.org/officeDocument/2006/relationships/image" Target="../media/image163.png"/><Relationship Id="rId12" Type="http://schemas.openxmlformats.org/officeDocument/2006/relationships/image" Target="../media/image179.png"/><Relationship Id="rId15" Type="http://schemas.openxmlformats.org/officeDocument/2006/relationships/image" Target="../media/image178.png"/><Relationship Id="rId14" Type="http://schemas.openxmlformats.org/officeDocument/2006/relationships/image" Target="../media/image192.png"/><Relationship Id="rId17" Type="http://schemas.openxmlformats.org/officeDocument/2006/relationships/image" Target="../media/image183.png"/><Relationship Id="rId16" Type="http://schemas.openxmlformats.org/officeDocument/2006/relationships/image" Target="../media/image188.png"/><Relationship Id="rId19" Type="http://schemas.openxmlformats.org/officeDocument/2006/relationships/image" Target="../media/image168.png"/><Relationship Id="rId18" Type="http://schemas.openxmlformats.org/officeDocument/2006/relationships/image" Target="../media/image16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86.png"/><Relationship Id="rId4" Type="http://schemas.openxmlformats.org/officeDocument/2006/relationships/image" Target="../media/image189.png"/><Relationship Id="rId5" Type="http://schemas.openxmlformats.org/officeDocument/2006/relationships/image" Target="../media/image13.png"/><Relationship Id="rId6" Type="http://schemas.openxmlformats.org/officeDocument/2006/relationships/hyperlink" Target="https://unsplash.com/" TargetMode="External"/><Relationship Id="rId7" Type="http://schemas.openxmlformats.org/officeDocument/2006/relationships/image" Target="../media/image18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image" Target="../media/image9.png"/><Relationship Id="rId6" Type="http://schemas.openxmlformats.org/officeDocument/2006/relationships/image" Target="../media/image2.png"/><Relationship Id="rId7"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30.png"/><Relationship Id="rId5"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7.png"/><Relationship Id="rId9" Type="http://schemas.openxmlformats.org/officeDocument/2006/relationships/image" Target="../media/image38.png"/><Relationship Id="rId5" Type="http://schemas.openxmlformats.org/officeDocument/2006/relationships/image" Target="../media/image14.png"/><Relationship Id="rId6" Type="http://schemas.openxmlformats.org/officeDocument/2006/relationships/image" Target="../media/image13.png"/><Relationship Id="rId7" Type="http://schemas.openxmlformats.org/officeDocument/2006/relationships/image" Target="../media/image31.png"/><Relationship Id="rId8"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4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30.png"/><Relationship Id="rId5" Type="http://schemas.openxmlformats.org/officeDocument/2006/relationships/image" Target="../media/image13.png"/><Relationship Id="rId6" Type="http://schemas.openxmlformats.org/officeDocument/2006/relationships/image" Target="../media/image41.png"/><Relationship Id="rId7" Type="http://schemas.openxmlformats.org/officeDocument/2006/relationships/image" Target="../media/image4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30.png"/><Relationship Id="rId5" Type="http://schemas.openxmlformats.org/officeDocument/2006/relationships/image" Target="../media/image13.png"/><Relationship Id="rId6" Type="http://schemas.openxmlformats.org/officeDocument/2006/relationships/image" Target="../media/image50.png"/><Relationship Id="rId7" Type="http://schemas.openxmlformats.org/officeDocument/2006/relationships/image" Target="../media/image46.png"/><Relationship Id="rId8" Type="http://schemas.openxmlformats.org/officeDocument/2006/relationships/image" Target="../media/image6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image" Target="../media/image13.png"/><Relationship Id="rId6" Type="http://schemas.openxmlformats.org/officeDocument/2006/relationships/image" Target="../media/image72.png"/><Relationship Id="rId7" Type="http://schemas.openxmlformats.org/officeDocument/2006/relationships/image" Target="../media/image58.png"/><Relationship Id="rId8"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DE7"/>
        </a:solidFill>
      </p:bgPr>
    </p:bg>
    <p:spTree>
      <p:nvGrpSpPr>
        <p:cNvPr id="15" name="Shape 15"/>
        <p:cNvGrpSpPr/>
        <p:nvPr/>
      </p:nvGrpSpPr>
      <p:grpSpPr>
        <a:xfrm>
          <a:off x="0" y="0"/>
          <a:ext cx="0" cy="0"/>
          <a:chOff x="0" y="0"/>
          <a:chExt cx="0" cy="0"/>
        </a:xfrm>
      </p:grpSpPr>
      <p:pic>
        <p:nvPicPr>
          <p:cNvPr descr=" " id="16" name="Google Shape;16;g354cea7ff0f_0_0"/>
          <p:cNvPicPr preferRelativeResize="0"/>
          <p:nvPr/>
        </p:nvPicPr>
        <p:blipFill rotWithShape="1">
          <a:blip r:embed="rId3">
            <a:alphaModFix/>
          </a:blip>
          <a:srcRect b="0" l="0" r="0" t="0"/>
          <a:stretch/>
        </p:blipFill>
        <p:spPr>
          <a:xfrm>
            <a:off x="0" y="0"/>
            <a:ext cx="7544743" cy="6858000"/>
          </a:xfrm>
          <a:prstGeom prst="rect">
            <a:avLst/>
          </a:prstGeom>
          <a:noFill/>
          <a:ln>
            <a:noFill/>
          </a:ln>
        </p:spPr>
      </p:pic>
      <p:pic>
        <p:nvPicPr>
          <p:cNvPr descr=" " id="17" name="Google Shape;17;g354cea7ff0f_0_0"/>
          <p:cNvPicPr preferRelativeResize="0"/>
          <p:nvPr/>
        </p:nvPicPr>
        <p:blipFill rotWithShape="1">
          <a:blip r:embed="rId4">
            <a:alphaModFix/>
          </a:blip>
          <a:srcRect b="0" l="0" r="0" t="0"/>
          <a:stretch/>
        </p:blipFill>
        <p:spPr>
          <a:xfrm>
            <a:off x="838305" y="2565400"/>
            <a:ext cx="7811476" cy="11150600"/>
          </a:xfrm>
          <a:prstGeom prst="rect">
            <a:avLst/>
          </a:prstGeom>
          <a:noFill/>
          <a:ln>
            <a:noFill/>
          </a:ln>
        </p:spPr>
      </p:pic>
      <p:pic>
        <p:nvPicPr>
          <p:cNvPr descr=" " id="18" name="Google Shape;18;g354cea7ff0f_0_0"/>
          <p:cNvPicPr preferRelativeResize="0"/>
          <p:nvPr/>
        </p:nvPicPr>
        <p:blipFill rotWithShape="1">
          <a:blip r:embed="rId5">
            <a:alphaModFix/>
          </a:blip>
          <a:srcRect b="0" l="0" r="0" t="0"/>
          <a:stretch/>
        </p:blipFill>
        <p:spPr>
          <a:xfrm>
            <a:off x="12523765" y="2971800"/>
            <a:ext cx="11863283" cy="9842500"/>
          </a:xfrm>
          <a:prstGeom prst="rect">
            <a:avLst/>
          </a:prstGeom>
          <a:noFill/>
          <a:ln>
            <a:noFill/>
          </a:ln>
        </p:spPr>
      </p:pic>
      <p:sp>
        <p:nvSpPr>
          <p:cNvPr id="19" name="Google Shape;19;g354cea7ff0f_0_0"/>
          <p:cNvSpPr/>
          <p:nvPr/>
        </p:nvSpPr>
        <p:spPr>
          <a:xfrm>
            <a:off x="3531041" y="12446000"/>
            <a:ext cx="17595900" cy="149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38666"/>
              </a:buClr>
              <a:buSzPts val="6400"/>
              <a:buFont typeface="Poppins SemiBold"/>
              <a:buNone/>
            </a:pPr>
            <a:r>
              <a:rPr b="0" i="0" lang="en-US" sz="6400" u="none" cap="none" strike="noStrike">
                <a:solidFill>
                  <a:srgbClr val="638666"/>
                </a:solidFill>
                <a:latin typeface="Poppins SemiBold"/>
                <a:ea typeface="Poppins SemiBold"/>
                <a:cs typeface="Poppins SemiBold"/>
                <a:sym typeface="Poppins SemiBold"/>
              </a:rPr>
              <a:t>Free Presentation Template by EaTemp</a:t>
            </a:r>
            <a:endParaRPr b="0" i="0" sz="6400" u="none" cap="none" strike="noStrike">
              <a:solidFill>
                <a:schemeClr val="dk1"/>
              </a:solidFill>
              <a:latin typeface="Calibri"/>
              <a:ea typeface="Calibri"/>
              <a:cs typeface="Calibri"/>
              <a:sym typeface="Calibri"/>
            </a:endParaRPr>
          </a:p>
        </p:txBody>
      </p:sp>
      <p:sp>
        <p:nvSpPr>
          <p:cNvPr id="20" name="Google Shape;20;g354cea7ff0f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 name="Google Shape;21;g354cea7ff0f_0_0"/>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22" name="Google Shape;22;g354cea7ff0f_0_0"/>
          <p:cNvSpPr/>
          <p:nvPr/>
        </p:nvSpPr>
        <p:spPr>
          <a:xfrm>
            <a:off x="101613" y="7271959"/>
            <a:ext cx="13353600" cy="4080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84A4F"/>
              </a:buClr>
              <a:buSzPts val="22000"/>
              <a:buFont typeface="Barrio"/>
              <a:buNone/>
            </a:pPr>
            <a:r>
              <a:rPr b="0" i="0" lang="en-US" sz="22000" u="none" cap="none" strike="noStrike">
                <a:solidFill>
                  <a:srgbClr val="284A4F"/>
                </a:solidFill>
                <a:latin typeface="Barrio"/>
                <a:ea typeface="Barrio"/>
                <a:cs typeface="Barrio"/>
                <a:sym typeface="Barrio"/>
              </a:rPr>
              <a:t>Cognitive </a:t>
            </a:r>
            <a:endParaRPr b="0" i="0" sz="22000" u="none" cap="none" strike="noStrike">
              <a:solidFill>
                <a:schemeClr val="dk1"/>
              </a:solidFill>
              <a:latin typeface="Calibri"/>
              <a:ea typeface="Calibri"/>
              <a:cs typeface="Calibri"/>
              <a:sym typeface="Calibri"/>
            </a:endParaRPr>
          </a:p>
        </p:txBody>
      </p:sp>
      <p:pic>
        <p:nvPicPr>
          <p:cNvPr descr=" " id="23" name="Google Shape;23;g354cea7ff0f_0_0"/>
          <p:cNvPicPr preferRelativeResize="0"/>
          <p:nvPr/>
        </p:nvPicPr>
        <p:blipFill rotWithShape="1">
          <a:blip r:embed="rId7">
            <a:alphaModFix/>
          </a:blip>
          <a:srcRect b="0" l="0" r="0" t="0"/>
          <a:stretch/>
        </p:blipFill>
        <p:spPr>
          <a:xfrm>
            <a:off x="11355219" y="965200"/>
            <a:ext cx="12523765" cy="8940800"/>
          </a:xfrm>
          <a:prstGeom prst="rect">
            <a:avLst/>
          </a:prstGeom>
          <a:noFill/>
          <a:ln>
            <a:noFill/>
          </a:ln>
        </p:spPr>
      </p:pic>
      <p:sp>
        <p:nvSpPr>
          <p:cNvPr id="24" name="Google Shape;24;g354cea7ff0f_0_0"/>
          <p:cNvSpPr/>
          <p:nvPr/>
        </p:nvSpPr>
        <p:spPr>
          <a:xfrm>
            <a:off x="4636079" y="9096299"/>
            <a:ext cx="19979700" cy="444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84A4F"/>
              </a:buClr>
              <a:buSzPts val="24000"/>
              <a:buFont typeface="Barrio"/>
              <a:buNone/>
            </a:pPr>
            <a:r>
              <a:rPr b="0" i="0" lang="en-US" sz="24000" u="none" cap="none" strike="noStrike">
                <a:solidFill>
                  <a:srgbClr val="284A4F"/>
                </a:solidFill>
                <a:latin typeface="Barrio"/>
                <a:ea typeface="Barrio"/>
                <a:cs typeface="Barrio"/>
                <a:sym typeface="Barrio"/>
              </a:rPr>
              <a:t>Development</a:t>
            </a:r>
            <a:endParaRPr b="0" i="0" sz="240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DE7"/>
        </a:solidFill>
      </p:bgPr>
    </p:bg>
    <p:spTree>
      <p:nvGrpSpPr>
        <p:cNvPr id="195" name="Shape 195"/>
        <p:cNvGrpSpPr/>
        <p:nvPr/>
      </p:nvGrpSpPr>
      <p:grpSpPr>
        <a:xfrm>
          <a:off x="0" y="0"/>
          <a:ext cx="0" cy="0"/>
          <a:chOff x="0" y="0"/>
          <a:chExt cx="0" cy="0"/>
        </a:xfrm>
      </p:grpSpPr>
      <p:pic>
        <p:nvPicPr>
          <p:cNvPr descr=" " id="196" name="Google Shape;196;g354cea7ff0f_0_171"/>
          <p:cNvPicPr preferRelativeResize="0"/>
          <p:nvPr/>
        </p:nvPicPr>
        <p:blipFill rotWithShape="1">
          <a:blip r:embed="rId3">
            <a:alphaModFix/>
          </a:blip>
          <a:srcRect b="0" l="0" r="0" t="0"/>
          <a:stretch/>
        </p:blipFill>
        <p:spPr>
          <a:xfrm>
            <a:off x="0" y="0"/>
            <a:ext cx="15394324" cy="13716000"/>
          </a:xfrm>
          <a:prstGeom prst="rect">
            <a:avLst/>
          </a:prstGeom>
          <a:noFill/>
          <a:ln>
            <a:noFill/>
          </a:ln>
        </p:spPr>
      </p:pic>
      <p:pic>
        <p:nvPicPr>
          <p:cNvPr descr=" " id="197" name="Google Shape;197;g354cea7ff0f_0_171"/>
          <p:cNvPicPr preferRelativeResize="0"/>
          <p:nvPr/>
        </p:nvPicPr>
        <p:blipFill rotWithShape="1">
          <a:blip r:embed="rId4">
            <a:alphaModFix/>
          </a:blip>
          <a:srcRect b="0" l="0" r="0" t="0"/>
          <a:stretch/>
        </p:blipFill>
        <p:spPr>
          <a:xfrm>
            <a:off x="10453407" y="0"/>
            <a:ext cx="13933641" cy="13716000"/>
          </a:xfrm>
          <a:prstGeom prst="rect">
            <a:avLst/>
          </a:prstGeom>
          <a:noFill/>
          <a:ln>
            <a:noFill/>
          </a:ln>
        </p:spPr>
      </p:pic>
      <p:sp>
        <p:nvSpPr>
          <p:cNvPr id="198" name="Google Shape;198;g354cea7ff0f_0_17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9" name="Google Shape;199;g354cea7ff0f_0_17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00" name="Google Shape;200;g354cea7ff0f_0_171"/>
          <p:cNvPicPr preferRelativeResize="0"/>
          <p:nvPr/>
        </p:nvPicPr>
        <p:blipFill rotWithShape="1">
          <a:blip r:embed="rId6">
            <a:alphaModFix/>
          </a:blip>
          <a:srcRect b="0" l="0" r="0" t="0"/>
          <a:stretch/>
        </p:blipFill>
        <p:spPr>
          <a:xfrm>
            <a:off x="1752819" y="1346200"/>
            <a:ext cx="20881410" cy="11010900"/>
          </a:xfrm>
          <a:prstGeom prst="rect">
            <a:avLst/>
          </a:prstGeom>
          <a:noFill/>
          <a:ln>
            <a:noFill/>
          </a:ln>
        </p:spPr>
      </p:pic>
      <p:pic>
        <p:nvPicPr>
          <p:cNvPr descr=" " id="201" name="Google Shape;201;g354cea7ff0f_0_171"/>
          <p:cNvPicPr preferRelativeResize="0"/>
          <p:nvPr/>
        </p:nvPicPr>
        <p:blipFill rotWithShape="1">
          <a:blip r:embed="rId7">
            <a:alphaModFix/>
          </a:blip>
          <a:srcRect b="0" l="0" r="0" t="0"/>
          <a:stretch/>
        </p:blipFill>
        <p:spPr>
          <a:xfrm>
            <a:off x="1752819" y="1346200"/>
            <a:ext cx="5639505" cy="11010900"/>
          </a:xfrm>
          <a:prstGeom prst="rect">
            <a:avLst/>
          </a:prstGeom>
          <a:noFill/>
          <a:ln>
            <a:noFill/>
          </a:ln>
        </p:spPr>
      </p:pic>
      <p:sp>
        <p:nvSpPr>
          <p:cNvPr id="202" name="Google Shape;202;g354cea7ff0f_0_171"/>
          <p:cNvSpPr/>
          <p:nvPr/>
        </p:nvSpPr>
        <p:spPr>
          <a:xfrm>
            <a:off x="1752819" y="1346200"/>
            <a:ext cx="5639400" cy="5638800"/>
          </a:xfrm>
          <a:prstGeom prst="roundRect">
            <a:avLst>
              <a:gd fmla="val 75081" name="adj"/>
            </a:avLst>
          </a:prstGeom>
          <a:solidFill>
            <a:srgbClr val="FEC2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354cea7ff0f_0_171"/>
          <p:cNvSpPr/>
          <p:nvPr/>
        </p:nvSpPr>
        <p:spPr>
          <a:xfrm>
            <a:off x="3689811" y="2451100"/>
            <a:ext cx="2781600" cy="444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Barrio"/>
              <a:buNone/>
            </a:pPr>
            <a:r>
              <a:rPr b="0" i="0" lang="en-US" sz="24000" u="none" cap="none" strike="noStrike">
                <a:solidFill>
                  <a:srgbClr val="FFFFFF"/>
                </a:solidFill>
                <a:latin typeface="Barrio"/>
                <a:ea typeface="Barrio"/>
                <a:cs typeface="Barrio"/>
                <a:sym typeface="Barrio"/>
              </a:rPr>
              <a:t>S</a:t>
            </a:r>
            <a:endParaRPr b="0" i="0" sz="24000" u="none" cap="none" strike="noStrike">
              <a:solidFill>
                <a:schemeClr val="dk1"/>
              </a:solidFill>
              <a:latin typeface="Calibri"/>
              <a:ea typeface="Calibri"/>
              <a:cs typeface="Calibri"/>
              <a:sym typeface="Calibri"/>
            </a:endParaRPr>
          </a:p>
        </p:txBody>
      </p:sp>
      <p:sp>
        <p:nvSpPr>
          <p:cNvPr id="204" name="Google Shape;204;g354cea7ff0f_0_171"/>
          <p:cNvSpPr/>
          <p:nvPr/>
        </p:nvSpPr>
        <p:spPr>
          <a:xfrm>
            <a:off x="2286286" y="7899400"/>
            <a:ext cx="4572600" cy="429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g354cea7ff0f_0_171"/>
          <p:cNvSpPr/>
          <p:nvPr/>
        </p:nvSpPr>
        <p:spPr>
          <a:xfrm>
            <a:off x="2286286" y="7899400"/>
            <a:ext cx="45726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354cea7ff0f_0_171"/>
          <p:cNvSpPr/>
          <p:nvPr/>
        </p:nvSpPr>
        <p:spPr>
          <a:xfrm>
            <a:off x="2286286" y="7899400"/>
            <a:ext cx="45726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354cea7ff0f_0_171"/>
          <p:cNvSpPr/>
          <p:nvPr/>
        </p:nvSpPr>
        <p:spPr>
          <a:xfrm>
            <a:off x="2286286" y="7899400"/>
            <a:ext cx="4725000" cy="67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Eclipse</a:t>
            </a:r>
            <a:endParaRPr b="0" i="0" sz="3600" u="none" cap="none" strike="noStrike">
              <a:solidFill>
                <a:schemeClr val="dk1"/>
              </a:solidFill>
              <a:latin typeface="Calibri"/>
              <a:ea typeface="Calibri"/>
              <a:cs typeface="Calibri"/>
              <a:sym typeface="Calibri"/>
            </a:endParaRPr>
          </a:p>
        </p:txBody>
      </p:sp>
      <p:sp>
        <p:nvSpPr>
          <p:cNvPr id="208" name="Google Shape;208;g354cea7ff0f_0_171"/>
          <p:cNvSpPr/>
          <p:nvPr/>
        </p:nvSpPr>
        <p:spPr>
          <a:xfrm>
            <a:off x="2286286"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09" name="Google Shape;209;g354cea7ff0f_0_171"/>
          <p:cNvSpPr/>
          <p:nvPr/>
        </p:nvSpPr>
        <p:spPr>
          <a:xfrm>
            <a:off x="2286286" y="10248900"/>
            <a:ext cx="45726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354cea7ff0f_0_171"/>
          <p:cNvSpPr/>
          <p:nvPr/>
        </p:nvSpPr>
        <p:spPr>
          <a:xfrm>
            <a:off x="2286286" y="10248900"/>
            <a:ext cx="45726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354cea7ff0f_0_171"/>
          <p:cNvSpPr/>
          <p:nvPr/>
        </p:nvSpPr>
        <p:spPr>
          <a:xfrm>
            <a:off x="2286286" y="10248900"/>
            <a:ext cx="4725000" cy="67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Quest</a:t>
            </a:r>
            <a:endParaRPr b="0" i="0" sz="3600" u="none" cap="none" strike="noStrike">
              <a:solidFill>
                <a:schemeClr val="dk1"/>
              </a:solidFill>
              <a:latin typeface="Calibri"/>
              <a:ea typeface="Calibri"/>
              <a:cs typeface="Calibri"/>
              <a:sym typeface="Calibri"/>
            </a:endParaRPr>
          </a:p>
        </p:txBody>
      </p:sp>
      <p:sp>
        <p:nvSpPr>
          <p:cNvPr id="212" name="Google Shape;212;g354cea7ff0f_0_171"/>
          <p:cNvSpPr/>
          <p:nvPr/>
        </p:nvSpPr>
        <p:spPr>
          <a:xfrm>
            <a:off x="2286286" y="109728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Adventurers seek immortal artifact.</a:t>
            </a:r>
            <a:endParaRPr b="0" i="0" sz="3200" u="none" cap="none" strike="noStrike">
              <a:solidFill>
                <a:schemeClr val="dk1"/>
              </a:solidFill>
              <a:latin typeface="Calibri"/>
              <a:ea typeface="Calibri"/>
              <a:cs typeface="Calibri"/>
              <a:sym typeface="Calibri"/>
            </a:endParaRPr>
          </a:p>
        </p:txBody>
      </p:sp>
      <p:pic>
        <p:nvPicPr>
          <p:cNvPr descr=" " id="213" name="Google Shape;213;g354cea7ff0f_0_171"/>
          <p:cNvPicPr preferRelativeResize="0"/>
          <p:nvPr/>
        </p:nvPicPr>
        <p:blipFill rotWithShape="1">
          <a:blip r:embed="rId7">
            <a:alphaModFix/>
          </a:blip>
          <a:srcRect b="0" l="0" r="0" t="0"/>
          <a:stretch/>
        </p:blipFill>
        <p:spPr>
          <a:xfrm>
            <a:off x="6833454" y="1346200"/>
            <a:ext cx="5639505" cy="11010900"/>
          </a:xfrm>
          <a:prstGeom prst="rect">
            <a:avLst/>
          </a:prstGeom>
          <a:noFill/>
          <a:ln>
            <a:noFill/>
          </a:ln>
        </p:spPr>
      </p:pic>
      <p:sp>
        <p:nvSpPr>
          <p:cNvPr id="214" name="Google Shape;214;g354cea7ff0f_0_171"/>
          <p:cNvSpPr/>
          <p:nvPr/>
        </p:nvSpPr>
        <p:spPr>
          <a:xfrm>
            <a:off x="6833454" y="1346200"/>
            <a:ext cx="5639400" cy="5638800"/>
          </a:xfrm>
          <a:prstGeom prst="roundRect">
            <a:avLst>
              <a:gd fmla="val 75081" name="adj"/>
            </a:avLst>
          </a:prstGeom>
          <a:solidFill>
            <a:srgbClr val="4688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354cea7ff0f_0_171"/>
          <p:cNvSpPr/>
          <p:nvPr/>
        </p:nvSpPr>
        <p:spPr>
          <a:xfrm>
            <a:off x="8618027" y="2451100"/>
            <a:ext cx="3086400" cy="444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Barrio"/>
              <a:buNone/>
            </a:pPr>
            <a:r>
              <a:rPr b="0" i="0" lang="en-US" sz="24000" u="none" cap="none" strike="noStrike">
                <a:solidFill>
                  <a:srgbClr val="FFFFFF"/>
                </a:solidFill>
                <a:latin typeface="Barrio"/>
                <a:ea typeface="Barrio"/>
                <a:cs typeface="Barrio"/>
                <a:sym typeface="Barrio"/>
              </a:rPr>
              <a:t>W</a:t>
            </a:r>
            <a:endParaRPr b="0" i="0" sz="24000" u="none" cap="none" strike="noStrike">
              <a:solidFill>
                <a:schemeClr val="dk1"/>
              </a:solidFill>
              <a:latin typeface="Calibri"/>
              <a:ea typeface="Calibri"/>
              <a:cs typeface="Calibri"/>
              <a:sym typeface="Calibri"/>
            </a:endParaRPr>
          </a:p>
        </p:txBody>
      </p:sp>
      <p:sp>
        <p:nvSpPr>
          <p:cNvPr id="216" name="Google Shape;216;g354cea7ff0f_0_171"/>
          <p:cNvSpPr/>
          <p:nvPr/>
        </p:nvSpPr>
        <p:spPr>
          <a:xfrm>
            <a:off x="7366921" y="7899400"/>
            <a:ext cx="4572600" cy="429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354cea7ff0f_0_171"/>
          <p:cNvSpPr/>
          <p:nvPr/>
        </p:nvSpPr>
        <p:spPr>
          <a:xfrm>
            <a:off x="7366921" y="7899400"/>
            <a:ext cx="45726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354cea7ff0f_0_171"/>
          <p:cNvSpPr/>
          <p:nvPr/>
        </p:nvSpPr>
        <p:spPr>
          <a:xfrm>
            <a:off x="7366921" y="7899400"/>
            <a:ext cx="45726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354cea7ff0f_0_171"/>
          <p:cNvSpPr/>
          <p:nvPr/>
        </p:nvSpPr>
        <p:spPr>
          <a:xfrm>
            <a:off x="7366921" y="7899400"/>
            <a:ext cx="4725000" cy="67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Obtain</a:t>
            </a:r>
            <a:endParaRPr b="0" i="0" sz="3600" u="none" cap="none" strike="noStrike">
              <a:solidFill>
                <a:schemeClr val="dk1"/>
              </a:solidFill>
              <a:latin typeface="Calibri"/>
              <a:ea typeface="Calibri"/>
              <a:cs typeface="Calibri"/>
              <a:sym typeface="Calibri"/>
            </a:endParaRPr>
          </a:p>
        </p:txBody>
      </p:sp>
      <p:sp>
        <p:nvSpPr>
          <p:cNvPr id="220" name="Google Shape;220;g354cea7ff0f_0_171"/>
          <p:cNvSpPr/>
          <p:nvPr/>
        </p:nvSpPr>
        <p:spPr>
          <a:xfrm>
            <a:off x="7366921"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Humans acquire Crystal </a:t>
            </a:r>
            <a:endParaRPr b="0" i="0" sz="3200" u="none" cap="none" strike="noStrike">
              <a:solidFill>
                <a:schemeClr val="dk1"/>
              </a:solidFill>
              <a:latin typeface="Calibri"/>
              <a:ea typeface="Calibri"/>
              <a:cs typeface="Calibri"/>
              <a:sym typeface="Calibri"/>
            </a:endParaRPr>
          </a:p>
        </p:txBody>
      </p:sp>
      <p:sp>
        <p:nvSpPr>
          <p:cNvPr id="221" name="Google Shape;221;g354cea7ff0f_0_171"/>
          <p:cNvSpPr/>
          <p:nvPr/>
        </p:nvSpPr>
        <p:spPr>
          <a:xfrm>
            <a:off x="7366921" y="10248900"/>
            <a:ext cx="45726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354cea7ff0f_0_171"/>
          <p:cNvSpPr/>
          <p:nvPr/>
        </p:nvSpPr>
        <p:spPr>
          <a:xfrm>
            <a:off x="7366921" y="10248900"/>
            <a:ext cx="45726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354cea7ff0f_0_171"/>
          <p:cNvSpPr/>
          <p:nvPr/>
        </p:nvSpPr>
        <p:spPr>
          <a:xfrm>
            <a:off x="7366921" y="10248900"/>
            <a:ext cx="4725000" cy="67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Foundation</a:t>
            </a:r>
            <a:endParaRPr b="0" i="0" sz="3600" u="none" cap="none" strike="noStrike">
              <a:solidFill>
                <a:schemeClr val="dk1"/>
              </a:solidFill>
              <a:latin typeface="Calibri"/>
              <a:ea typeface="Calibri"/>
              <a:cs typeface="Calibri"/>
              <a:sym typeface="Calibri"/>
            </a:endParaRPr>
          </a:p>
        </p:txBody>
      </p:sp>
      <p:sp>
        <p:nvSpPr>
          <p:cNvPr id="224" name="Google Shape;224;g354cea7ff0f_0_171"/>
          <p:cNvSpPr/>
          <p:nvPr/>
        </p:nvSpPr>
        <p:spPr>
          <a:xfrm>
            <a:off x="7366921" y="109728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Shimmering City established</a:t>
            </a:r>
            <a:endParaRPr b="0" i="0" sz="3200" u="none" cap="none" strike="noStrike">
              <a:solidFill>
                <a:schemeClr val="dk1"/>
              </a:solidFill>
              <a:latin typeface="Calibri"/>
              <a:ea typeface="Calibri"/>
              <a:cs typeface="Calibri"/>
              <a:sym typeface="Calibri"/>
            </a:endParaRPr>
          </a:p>
        </p:txBody>
      </p:sp>
      <p:pic>
        <p:nvPicPr>
          <p:cNvPr descr=" " id="225" name="Google Shape;225;g354cea7ff0f_0_171"/>
          <p:cNvPicPr preferRelativeResize="0"/>
          <p:nvPr/>
        </p:nvPicPr>
        <p:blipFill rotWithShape="1">
          <a:blip r:embed="rId7">
            <a:alphaModFix/>
          </a:blip>
          <a:srcRect b="0" l="0" r="0" t="0"/>
          <a:stretch/>
        </p:blipFill>
        <p:spPr>
          <a:xfrm>
            <a:off x="11914089" y="1346200"/>
            <a:ext cx="5639505" cy="11010900"/>
          </a:xfrm>
          <a:prstGeom prst="rect">
            <a:avLst/>
          </a:prstGeom>
          <a:noFill/>
          <a:ln>
            <a:noFill/>
          </a:ln>
        </p:spPr>
      </p:pic>
      <p:sp>
        <p:nvSpPr>
          <p:cNvPr id="226" name="Google Shape;226;g354cea7ff0f_0_171"/>
          <p:cNvSpPr/>
          <p:nvPr/>
        </p:nvSpPr>
        <p:spPr>
          <a:xfrm>
            <a:off x="11914089" y="1346200"/>
            <a:ext cx="5639400" cy="5638800"/>
          </a:xfrm>
          <a:prstGeom prst="roundRect">
            <a:avLst>
              <a:gd fmla="val 75081" name="adj"/>
            </a:avLst>
          </a:prstGeom>
          <a:solidFill>
            <a:srgbClr val="FEC2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354cea7ff0f_0_171"/>
          <p:cNvSpPr/>
          <p:nvPr/>
        </p:nvSpPr>
        <p:spPr>
          <a:xfrm>
            <a:off x="13901888" y="2451100"/>
            <a:ext cx="2679900" cy="444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Barrio"/>
              <a:buNone/>
            </a:pPr>
            <a:r>
              <a:rPr b="0" i="0" lang="en-US" sz="24000" u="none" cap="none" strike="noStrike">
                <a:solidFill>
                  <a:srgbClr val="FFFFFF"/>
                </a:solidFill>
                <a:latin typeface="Barrio"/>
                <a:ea typeface="Barrio"/>
                <a:cs typeface="Barrio"/>
                <a:sym typeface="Barrio"/>
              </a:rPr>
              <a:t>O</a:t>
            </a:r>
            <a:endParaRPr b="0" i="0" sz="24000" u="none" cap="none" strike="noStrike">
              <a:solidFill>
                <a:schemeClr val="dk1"/>
              </a:solidFill>
              <a:latin typeface="Calibri"/>
              <a:ea typeface="Calibri"/>
              <a:cs typeface="Calibri"/>
              <a:sym typeface="Calibri"/>
            </a:endParaRPr>
          </a:p>
        </p:txBody>
      </p:sp>
      <p:sp>
        <p:nvSpPr>
          <p:cNvPr id="228" name="Google Shape;228;g354cea7ff0f_0_171"/>
          <p:cNvSpPr/>
          <p:nvPr/>
        </p:nvSpPr>
        <p:spPr>
          <a:xfrm>
            <a:off x="12447556" y="7899400"/>
            <a:ext cx="4572600" cy="429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g354cea7ff0f_0_171"/>
          <p:cNvSpPr/>
          <p:nvPr/>
        </p:nvSpPr>
        <p:spPr>
          <a:xfrm>
            <a:off x="12447556" y="7899400"/>
            <a:ext cx="45726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354cea7ff0f_0_171"/>
          <p:cNvSpPr/>
          <p:nvPr/>
        </p:nvSpPr>
        <p:spPr>
          <a:xfrm>
            <a:off x="12447556" y="7899400"/>
            <a:ext cx="45726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354cea7ff0f_0_171"/>
          <p:cNvSpPr/>
          <p:nvPr/>
        </p:nvSpPr>
        <p:spPr>
          <a:xfrm>
            <a:off x="12447556" y="7899400"/>
            <a:ext cx="4725000" cy="67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War</a:t>
            </a:r>
            <a:endParaRPr b="0" i="0" sz="3600" u="none" cap="none" strike="noStrike">
              <a:solidFill>
                <a:schemeClr val="dk1"/>
              </a:solidFill>
              <a:latin typeface="Calibri"/>
              <a:ea typeface="Calibri"/>
              <a:cs typeface="Calibri"/>
              <a:sym typeface="Calibri"/>
            </a:endParaRPr>
          </a:p>
        </p:txBody>
      </p:sp>
      <p:sp>
        <p:nvSpPr>
          <p:cNvPr id="232" name="Google Shape;232;g354cea7ff0f_0_171"/>
          <p:cNvSpPr/>
          <p:nvPr/>
        </p:nvSpPr>
        <p:spPr>
          <a:xfrm>
            <a:off x="12447556"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Kingdoms clash in conflict.</a:t>
            </a:r>
            <a:endParaRPr b="0" i="0" sz="3200" u="none" cap="none" strike="noStrike">
              <a:solidFill>
                <a:schemeClr val="dk1"/>
              </a:solidFill>
              <a:latin typeface="Calibri"/>
              <a:ea typeface="Calibri"/>
              <a:cs typeface="Calibri"/>
              <a:sym typeface="Calibri"/>
            </a:endParaRPr>
          </a:p>
        </p:txBody>
      </p:sp>
      <p:sp>
        <p:nvSpPr>
          <p:cNvPr id="233" name="Google Shape;233;g354cea7ff0f_0_171"/>
          <p:cNvSpPr/>
          <p:nvPr/>
        </p:nvSpPr>
        <p:spPr>
          <a:xfrm>
            <a:off x="12447556" y="10248900"/>
            <a:ext cx="45726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354cea7ff0f_0_171"/>
          <p:cNvSpPr/>
          <p:nvPr/>
        </p:nvSpPr>
        <p:spPr>
          <a:xfrm>
            <a:off x="12447556" y="10248900"/>
            <a:ext cx="45726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354cea7ff0f_0_171"/>
          <p:cNvSpPr/>
          <p:nvPr/>
        </p:nvSpPr>
        <p:spPr>
          <a:xfrm>
            <a:off x="12447556" y="10248900"/>
            <a:ext cx="4725000" cy="67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Transformation</a:t>
            </a:r>
            <a:endParaRPr b="0" i="0" sz="3600" u="none" cap="none" strike="noStrike">
              <a:solidFill>
                <a:schemeClr val="dk1"/>
              </a:solidFill>
              <a:latin typeface="Calibri"/>
              <a:ea typeface="Calibri"/>
              <a:cs typeface="Calibri"/>
              <a:sym typeface="Calibri"/>
            </a:endParaRPr>
          </a:p>
        </p:txBody>
      </p:sp>
      <p:sp>
        <p:nvSpPr>
          <p:cNvPr id="236" name="Google Shape;236;g354cea7ff0f_0_171"/>
          <p:cNvSpPr/>
          <p:nvPr/>
        </p:nvSpPr>
        <p:spPr>
          <a:xfrm>
            <a:off x="12447556" y="109728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Peasant discovers magical powers.</a:t>
            </a:r>
            <a:endParaRPr b="0" i="0" sz="3200" u="none" cap="none" strike="noStrike">
              <a:solidFill>
                <a:schemeClr val="dk1"/>
              </a:solidFill>
              <a:latin typeface="Calibri"/>
              <a:ea typeface="Calibri"/>
              <a:cs typeface="Calibri"/>
              <a:sym typeface="Calibri"/>
            </a:endParaRPr>
          </a:p>
        </p:txBody>
      </p:sp>
      <p:pic>
        <p:nvPicPr>
          <p:cNvPr descr=" " id="237" name="Google Shape;237;g354cea7ff0f_0_171"/>
          <p:cNvPicPr preferRelativeResize="0"/>
          <p:nvPr/>
        </p:nvPicPr>
        <p:blipFill rotWithShape="1">
          <a:blip r:embed="rId7">
            <a:alphaModFix/>
          </a:blip>
          <a:srcRect b="0" l="0" r="0" t="0"/>
          <a:stretch/>
        </p:blipFill>
        <p:spPr>
          <a:xfrm>
            <a:off x="16994724" y="1346200"/>
            <a:ext cx="5639505" cy="11010900"/>
          </a:xfrm>
          <a:prstGeom prst="rect">
            <a:avLst/>
          </a:prstGeom>
          <a:noFill/>
          <a:ln>
            <a:noFill/>
          </a:ln>
        </p:spPr>
      </p:pic>
      <p:sp>
        <p:nvSpPr>
          <p:cNvPr id="238" name="Google Shape;238;g354cea7ff0f_0_171"/>
          <p:cNvSpPr/>
          <p:nvPr/>
        </p:nvSpPr>
        <p:spPr>
          <a:xfrm>
            <a:off x="16994724" y="1346200"/>
            <a:ext cx="5639400" cy="5638800"/>
          </a:xfrm>
          <a:prstGeom prst="roundRect">
            <a:avLst>
              <a:gd fmla="val 75081" name="adj"/>
            </a:avLst>
          </a:prstGeom>
          <a:solidFill>
            <a:srgbClr val="4688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354cea7ff0f_0_171"/>
          <p:cNvSpPr/>
          <p:nvPr/>
        </p:nvSpPr>
        <p:spPr>
          <a:xfrm>
            <a:off x="18982523" y="2451100"/>
            <a:ext cx="2679900" cy="444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Barrio"/>
              <a:buNone/>
            </a:pPr>
            <a:r>
              <a:rPr b="0" i="0" lang="en-US" sz="24000" u="none" cap="none" strike="noStrike">
                <a:solidFill>
                  <a:srgbClr val="FFFFFF"/>
                </a:solidFill>
                <a:latin typeface="Barrio"/>
                <a:ea typeface="Barrio"/>
                <a:cs typeface="Barrio"/>
                <a:sym typeface="Barrio"/>
              </a:rPr>
              <a:t>T</a:t>
            </a:r>
            <a:endParaRPr b="0" i="0" sz="24000" u="none" cap="none" strike="noStrike">
              <a:solidFill>
                <a:schemeClr val="dk1"/>
              </a:solidFill>
              <a:latin typeface="Calibri"/>
              <a:ea typeface="Calibri"/>
              <a:cs typeface="Calibri"/>
              <a:sym typeface="Calibri"/>
            </a:endParaRPr>
          </a:p>
        </p:txBody>
      </p:sp>
      <p:sp>
        <p:nvSpPr>
          <p:cNvPr id="240" name="Google Shape;240;g354cea7ff0f_0_171"/>
          <p:cNvSpPr/>
          <p:nvPr/>
        </p:nvSpPr>
        <p:spPr>
          <a:xfrm>
            <a:off x="17528191" y="7899400"/>
            <a:ext cx="4572600" cy="429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354cea7ff0f_0_171"/>
          <p:cNvSpPr/>
          <p:nvPr/>
        </p:nvSpPr>
        <p:spPr>
          <a:xfrm>
            <a:off x="17528191" y="7899400"/>
            <a:ext cx="45726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354cea7ff0f_0_171"/>
          <p:cNvSpPr/>
          <p:nvPr/>
        </p:nvSpPr>
        <p:spPr>
          <a:xfrm>
            <a:off x="17528191" y="7899400"/>
            <a:ext cx="45726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354cea7ff0f_0_171"/>
          <p:cNvSpPr/>
          <p:nvPr/>
        </p:nvSpPr>
        <p:spPr>
          <a:xfrm>
            <a:off x="17528191" y="7899400"/>
            <a:ext cx="4725000" cy="67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Invasion</a:t>
            </a:r>
            <a:endParaRPr b="0" i="0" sz="3600" u="none" cap="none" strike="noStrike">
              <a:solidFill>
                <a:schemeClr val="dk1"/>
              </a:solidFill>
              <a:latin typeface="Calibri"/>
              <a:ea typeface="Calibri"/>
              <a:cs typeface="Calibri"/>
              <a:sym typeface="Calibri"/>
            </a:endParaRPr>
          </a:p>
        </p:txBody>
      </p:sp>
      <p:sp>
        <p:nvSpPr>
          <p:cNvPr id="244" name="Google Shape;244;g354cea7ff0f_0_171"/>
          <p:cNvSpPr/>
          <p:nvPr/>
        </p:nvSpPr>
        <p:spPr>
          <a:xfrm>
            <a:off x="17528191"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Kingdom attacked by monsters.</a:t>
            </a:r>
            <a:endParaRPr b="0" i="0" sz="3200" u="none" cap="none" strike="noStrike">
              <a:solidFill>
                <a:schemeClr val="dk1"/>
              </a:solidFill>
              <a:latin typeface="Calibri"/>
              <a:ea typeface="Calibri"/>
              <a:cs typeface="Calibri"/>
              <a:sym typeface="Calibri"/>
            </a:endParaRPr>
          </a:p>
        </p:txBody>
      </p:sp>
      <p:sp>
        <p:nvSpPr>
          <p:cNvPr id="245" name="Google Shape;245;g354cea7ff0f_0_171"/>
          <p:cNvSpPr/>
          <p:nvPr/>
        </p:nvSpPr>
        <p:spPr>
          <a:xfrm>
            <a:off x="17528191" y="10248900"/>
            <a:ext cx="45726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354cea7ff0f_0_171"/>
          <p:cNvSpPr/>
          <p:nvPr/>
        </p:nvSpPr>
        <p:spPr>
          <a:xfrm>
            <a:off x="17528191" y="10248900"/>
            <a:ext cx="4572600" cy="194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354cea7ff0f_0_171"/>
          <p:cNvSpPr/>
          <p:nvPr/>
        </p:nvSpPr>
        <p:spPr>
          <a:xfrm>
            <a:off x="17528191" y="10248900"/>
            <a:ext cx="4725000" cy="67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Betrayal</a:t>
            </a:r>
            <a:endParaRPr b="0" i="0" sz="3600" u="none" cap="none" strike="noStrike">
              <a:solidFill>
                <a:schemeClr val="dk1"/>
              </a:solidFill>
              <a:latin typeface="Calibri"/>
              <a:ea typeface="Calibri"/>
              <a:cs typeface="Calibri"/>
              <a:sym typeface="Calibri"/>
            </a:endParaRPr>
          </a:p>
        </p:txBody>
      </p:sp>
      <p:sp>
        <p:nvSpPr>
          <p:cNvPr id="248" name="Google Shape;248;g354cea7ff0f_0_171"/>
          <p:cNvSpPr/>
          <p:nvPr/>
        </p:nvSpPr>
        <p:spPr>
          <a:xfrm>
            <a:off x="17528191" y="109728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Queen's advisor revealed as spy.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DE7"/>
        </a:solidFill>
      </p:bgPr>
    </p:bg>
    <p:spTree>
      <p:nvGrpSpPr>
        <p:cNvPr id="253" name="Shape 253"/>
        <p:cNvGrpSpPr/>
        <p:nvPr/>
      </p:nvGrpSpPr>
      <p:grpSpPr>
        <a:xfrm>
          <a:off x="0" y="0"/>
          <a:ext cx="0" cy="0"/>
          <a:chOff x="0" y="0"/>
          <a:chExt cx="0" cy="0"/>
        </a:xfrm>
      </p:grpSpPr>
      <p:pic>
        <p:nvPicPr>
          <p:cNvPr descr=" " id="254" name="Google Shape;254;g354cea7ff0f_0_228"/>
          <p:cNvPicPr preferRelativeResize="0"/>
          <p:nvPr/>
        </p:nvPicPr>
        <p:blipFill rotWithShape="1">
          <a:blip r:embed="rId3">
            <a:alphaModFix/>
          </a:blip>
          <a:srcRect b="0" l="0" r="0" t="0"/>
          <a:stretch/>
        </p:blipFill>
        <p:spPr>
          <a:xfrm>
            <a:off x="0" y="0"/>
            <a:ext cx="7544743" cy="6858000"/>
          </a:xfrm>
          <a:prstGeom prst="rect">
            <a:avLst/>
          </a:prstGeom>
          <a:noFill/>
          <a:ln>
            <a:noFill/>
          </a:ln>
        </p:spPr>
      </p:pic>
      <p:pic>
        <p:nvPicPr>
          <p:cNvPr descr=" " id="255" name="Google Shape;255;g354cea7ff0f_0_228"/>
          <p:cNvPicPr preferRelativeResize="0"/>
          <p:nvPr/>
        </p:nvPicPr>
        <p:blipFill rotWithShape="1">
          <a:blip r:embed="rId4">
            <a:alphaModFix/>
          </a:blip>
          <a:srcRect b="0" l="0" r="0" t="0"/>
          <a:stretch/>
        </p:blipFill>
        <p:spPr>
          <a:xfrm>
            <a:off x="838305" y="2565400"/>
            <a:ext cx="7811476" cy="11150600"/>
          </a:xfrm>
          <a:prstGeom prst="rect">
            <a:avLst/>
          </a:prstGeom>
          <a:noFill/>
          <a:ln>
            <a:noFill/>
          </a:ln>
        </p:spPr>
      </p:pic>
      <p:pic>
        <p:nvPicPr>
          <p:cNvPr descr=" " id="256" name="Google Shape;256;g354cea7ff0f_0_228"/>
          <p:cNvPicPr preferRelativeResize="0"/>
          <p:nvPr/>
        </p:nvPicPr>
        <p:blipFill rotWithShape="1">
          <a:blip r:embed="rId5">
            <a:alphaModFix/>
          </a:blip>
          <a:srcRect b="0" l="0" r="0" t="0"/>
          <a:stretch/>
        </p:blipFill>
        <p:spPr>
          <a:xfrm>
            <a:off x="12523765" y="2971800"/>
            <a:ext cx="11863283" cy="9842500"/>
          </a:xfrm>
          <a:prstGeom prst="rect">
            <a:avLst/>
          </a:prstGeom>
          <a:noFill/>
          <a:ln>
            <a:noFill/>
          </a:ln>
        </p:spPr>
      </p:pic>
      <p:sp>
        <p:nvSpPr>
          <p:cNvPr id="257" name="Google Shape;257;g354cea7ff0f_0_22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58" name="Google Shape;258;g354cea7ff0f_0_228"/>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259" name="Google Shape;259;g354cea7ff0f_0_228"/>
          <p:cNvSpPr/>
          <p:nvPr/>
        </p:nvSpPr>
        <p:spPr>
          <a:xfrm>
            <a:off x="13374772" y="2032000"/>
            <a:ext cx="10690500" cy="148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Barrio"/>
              <a:buNone/>
            </a:pPr>
            <a:r>
              <a:rPr b="0" i="0" lang="en-US" sz="8000" u="none" cap="none" strike="noStrike">
                <a:solidFill>
                  <a:srgbClr val="0E0E0E"/>
                </a:solidFill>
                <a:latin typeface="Barrio"/>
                <a:ea typeface="Barrio"/>
                <a:cs typeface="Barrio"/>
                <a:sym typeface="Barrio"/>
              </a:rPr>
              <a:t>Some Data</a:t>
            </a:r>
            <a:endParaRPr b="0" i="0" sz="8000" u="none" cap="none" strike="noStrike">
              <a:solidFill>
                <a:schemeClr val="dk1"/>
              </a:solidFill>
              <a:latin typeface="Calibri"/>
              <a:ea typeface="Calibri"/>
              <a:cs typeface="Calibri"/>
              <a:sym typeface="Calibri"/>
            </a:endParaRPr>
          </a:p>
        </p:txBody>
      </p:sp>
      <p:sp>
        <p:nvSpPr>
          <p:cNvPr id="260" name="Google Shape;260;g354cea7ff0f_0_228"/>
          <p:cNvSpPr/>
          <p:nvPr/>
        </p:nvSpPr>
        <p:spPr>
          <a:xfrm>
            <a:off x="13374772" y="4914900"/>
            <a:ext cx="8573700" cy="552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354cea7ff0f_0_228"/>
          <p:cNvSpPr/>
          <p:nvPr/>
        </p:nvSpPr>
        <p:spPr>
          <a:xfrm>
            <a:off x="13374772" y="4914900"/>
            <a:ext cx="8573700" cy="123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354cea7ff0f_0_228"/>
          <p:cNvSpPr/>
          <p:nvPr/>
        </p:nvSpPr>
        <p:spPr>
          <a:xfrm>
            <a:off x="13374772" y="4959350"/>
            <a:ext cx="1752900" cy="114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354cea7ff0f_0_228"/>
          <p:cNvSpPr/>
          <p:nvPr/>
        </p:nvSpPr>
        <p:spPr>
          <a:xfrm>
            <a:off x="13374772" y="4959350"/>
            <a:ext cx="2091600" cy="148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84A4F"/>
              </a:buClr>
              <a:buSzPts val="8000"/>
              <a:buFont typeface="Barrio"/>
              <a:buNone/>
            </a:pPr>
            <a:r>
              <a:rPr b="0" i="0" lang="en-US" sz="8000" u="none" cap="none" strike="noStrike">
                <a:solidFill>
                  <a:srgbClr val="284A4F"/>
                </a:solidFill>
                <a:latin typeface="Barrio"/>
                <a:ea typeface="Barrio"/>
                <a:cs typeface="Barrio"/>
                <a:sym typeface="Barrio"/>
              </a:rPr>
              <a:t>75%</a:t>
            </a:r>
            <a:endParaRPr b="0" i="0" sz="8000" u="none" cap="none" strike="noStrike">
              <a:solidFill>
                <a:schemeClr val="dk1"/>
              </a:solidFill>
              <a:latin typeface="Calibri"/>
              <a:ea typeface="Calibri"/>
              <a:cs typeface="Calibri"/>
              <a:sym typeface="Calibri"/>
            </a:endParaRPr>
          </a:p>
        </p:txBody>
      </p:sp>
      <p:sp>
        <p:nvSpPr>
          <p:cNvPr id="264" name="Google Shape;264;g354cea7ff0f_0_228"/>
          <p:cNvSpPr/>
          <p:nvPr/>
        </p:nvSpPr>
        <p:spPr>
          <a:xfrm>
            <a:off x="15330816" y="4914900"/>
            <a:ext cx="6617400" cy="123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354cea7ff0f_0_228"/>
          <p:cNvSpPr/>
          <p:nvPr/>
        </p:nvSpPr>
        <p:spPr>
          <a:xfrm>
            <a:off x="15330816" y="4914900"/>
            <a:ext cx="6769800" cy="67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Enchanted Creatures</a:t>
            </a:r>
            <a:endParaRPr b="0" i="0" sz="3600" u="none" cap="none" strike="noStrike">
              <a:solidFill>
                <a:schemeClr val="dk1"/>
              </a:solidFill>
              <a:latin typeface="Calibri"/>
              <a:ea typeface="Calibri"/>
              <a:cs typeface="Calibri"/>
              <a:sym typeface="Calibri"/>
            </a:endParaRPr>
          </a:p>
        </p:txBody>
      </p:sp>
      <p:sp>
        <p:nvSpPr>
          <p:cNvPr id="266" name="Google Shape;266;g354cea7ff0f_0_228"/>
          <p:cNvSpPr/>
          <p:nvPr/>
        </p:nvSpPr>
        <p:spPr>
          <a:xfrm>
            <a:off x="15330816" y="5537200"/>
            <a:ext cx="67530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possess the ability to cast spells.</a:t>
            </a:r>
            <a:endParaRPr b="0" i="0" sz="3200" u="none" cap="none" strike="noStrike">
              <a:solidFill>
                <a:schemeClr val="dk1"/>
              </a:solidFill>
              <a:latin typeface="Calibri"/>
              <a:ea typeface="Calibri"/>
              <a:cs typeface="Calibri"/>
              <a:sym typeface="Calibri"/>
            </a:endParaRPr>
          </a:p>
        </p:txBody>
      </p:sp>
      <p:sp>
        <p:nvSpPr>
          <p:cNvPr id="267" name="Google Shape;267;g354cea7ff0f_0_228"/>
          <p:cNvSpPr/>
          <p:nvPr/>
        </p:nvSpPr>
        <p:spPr>
          <a:xfrm>
            <a:off x="13374772" y="6756400"/>
            <a:ext cx="8573700" cy="123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354cea7ff0f_0_228"/>
          <p:cNvSpPr/>
          <p:nvPr/>
        </p:nvSpPr>
        <p:spPr>
          <a:xfrm>
            <a:off x="13374772" y="6800850"/>
            <a:ext cx="1752900" cy="114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354cea7ff0f_0_228"/>
          <p:cNvSpPr/>
          <p:nvPr/>
        </p:nvSpPr>
        <p:spPr>
          <a:xfrm>
            <a:off x="13374772" y="6800850"/>
            <a:ext cx="2091600" cy="148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84A4F"/>
              </a:buClr>
              <a:buSzPts val="8000"/>
              <a:buFont typeface="Barrio"/>
              <a:buNone/>
            </a:pPr>
            <a:r>
              <a:rPr b="0" i="0" lang="en-US" sz="8000" u="none" cap="none" strike="noStrike">
                <a:solidFill>
                  <a:srgbClr val="284A4F"/>
                </a:solidFill>
                <a:latin typeface="Barrio"/>
                <a:ea typeface="Barrio"/>
                <a:cs typeface="Barrio"/>
                <a:sym typeface="Barrio"/>
              </a:rPr>
              <a:t>60%</a:t>
            </a:r>
            <a:endParaRPr b="0" i="0" sz="8000" u="none" cap="none" strike="noStrike">
              <a:solidFill>
                <a:schemeClr val="dk1"/>
              </a:solidFill>
              <a:latin typeface="Calibri"/>
              <a:ea typeface="Calibri"/>
              <a:cs typeface="Calibri"/>
              <a:sym typeface="Calibri"/>
            </a:endParaRPr>
          </a:p>
        </p:txBody>
      </p:sp>
      <p:sp>
        <p:nvSpPr>
          <p:cNvPr id="270" name="Google Shape;270;g354cea7ff0f_0_228"/>
          <p:cNvSpPr/>
          <p:nvPr/>
        </p:nvSpPr>
        <p:spPr>
          <a:xfrm>
            <a:off x="15330816" y="6756400"/>
            <a:ext cx="6617400" cy="123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354cea7ff0f_0_228"/>
          <p:cNvSpPr/>
          <p:nvPr/>
        </p:nvSpPr>
        <p:spPr>
          <a:xfrm>
            <a:off x="15330816" y="6756400"/>
            <a:ext cx="6769800" cy="67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Magic-Wielding Individuals</a:t>
            </a:r>
            <a:endParaRPr b="0" i="0" sz="3600" u="none" cap="none" strike="noStrike">
              <a:solidFill>
                <a:schemeClr val="dk1"/>
              </a:solidFill>
              <a:latin typeface="Calibri"/>
              <a:ea typeface="Calibri"/>
              <a:cs typeface="Calibri"/>
              <a:sym typeface="Calibri"/>
            </a:endParaRPr>
          </a:p>
        </p:txBody>
      </p:sp>
      <p:sp>
        <p:nvSpPr>
          <p:cNvPr id="272" name="Google Shape;272;g354cea7ff0f_0_228"/>
          <p:cNvSpPr/>
          <p:nvPr/>
        </p:nvSpPr>
        <p:spPr>
          <a:xfrm>
            <a:off x="15330816" y="7378700"/>
            <a:ext cx="67530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practice the art of illusions.</a:t>
            </a:r>
            <a:endParaRPr b="0" i="0" sz="3200" u="none" cap="none" strike="noStrike">
              <a:solidFill>
                <a:schemeClr val="dk1"/>
              </a:solidFill>
              <a:latin typeface="Calibri"/>
              <a:ea typeface="Calibri"/>
              <a:cs typeface="Calibri"/>
              <a:sym typeface="Calibri"/>
            </a:endParaRPr>
          </a:p>
        </p:txBody>
      </p:sp>
      <p:sp>
        <p:nvSpPr>
          <p:cNvPr id="273" name="Google Shape;273;g354cea7ff0f_0_228"/>
          <p:cNvSpPr/>
          <p:nvPr/>
        </p:nvSpPr>
        <p:spPr>
          <a:xfrm>
            <a:off x="13374772" y="8597900"/>
            <a:ext cx="85737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354cea7ff0f_0_228"/>
          <p:cNvSpPr/>
          <p:nvPr/>
        </p:nvSpPr>
        <p:spPr>
          <a:xfrm>
            <a:off x="13374772" y="8947150"/>
            <a:ext cx="1752900" cy="114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354cea7ff0f_0_228"/>
          <p:cNvSpPr/>
          <p:nvPr/>
        </p:nvSpPr>
        <p:spPr>
          <a:xfrm>
            <a:off x="13374772" y="8947150"/>
            <a:ext cx="2091600" cy="148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84A4F"/>
              </a:buClr>
              <a:buSzPts val="8000"/>
              <a:buFont typeface="Barrio"/>
              <a:buNone/>
            </a:pPr>
            <a:r>
              <a:rPr b="0" i="0" lang="en-US" sz="8000" u="none" cap="none" strike="noStrike">
                <a:solidFill>
                  <a:srgbClr val="284A4F"/>
                </a:solidFill>
                <a:latin typeface="Barrio"/>
                <a:ea typeface="Barrio"/>
                <a:cs typeface="Barrio"/>
                <a:sym typeface="Barrio"/>
              </a:rPr>
              <a:t>90%</a:t>
            </a:r>
            <a:endParaRPr b="0" i="0" sz="8000" u="none" cap="none" strike="noStrike">
              <a:solidFill>
                <a:schemeClr val="dk1"/>
              </a:solidFill>
              <a:latin typeface="Calibri"/>
              <a:ea typeface="Calibri"/>
              <a:cs typeface="Calibri"/>
              <a:sym typeface="Calibri"/>
            </a:endParaRPr>
          </a:p>
        </p:txBody>
      </p:sp>
      <p:sp>
        <p:nvSpPr>
          <p:cNvPr id="276" name="Google Shape;276;g354cea7ff0f_0_228"/>
          <p:cNvSpPr/>
          <p:nvPr/>
        </p:nvSpPr>
        <p:spPr>
          <a:xfrm>
            <a:off x="15330816" y="8597900"/>
            <a:ext cx="66174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354cea7ff0f_0_228"/>
          <p:cNvSpPr/>
          <p:nvPr/>
        </p:nvSpPr>
        <p:spPr>
          <a:xfrm>
            <a:off x="15330816" y="8597900"/>
            <a:ext cx="6769800" cy="67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Spells Cast</a:t>
            </a:r>
            <a:endParaRPr b="0" i="0" sz="3600" u="none" cap="none" strike="noStrike">
              <a:solidFill>
                <a:schemeClr val="dk1"/>
              </a:solidFill>
              <a:latin typeface="Calibri"/>
              <a:ea typeface="Calibri"/>
              <a:cs typeface="Calibri"/>
              <a:sym typeface="Calibri"/>
            </a:endParaRPr>
          </a:p>
        </p:txBody>
      </p:sp>
      <p:sp>
        <p:nvSpPr>
          <p:cNvPr id="278" name="Google Shape;278;g354cea7ff0f_0_228"/>
          <p:cNvSpPr/>
          <p:nvPr/>
        </p:nvSpPr>
        <p:spPr>
          <a:xfrm>
            <a:off x="15330816" y="9220200"/>
            <a:ext cx="67530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are dark magic, foretelling danger.</a:t>
            </a:r>
            <a:endParaRPr b="0" i="0" sz="3200" u="none" cap="none" strike="noStrike">
              <a:solidFill>
                <a:schemeClr val="dk1"/>
              </a:solidFill>
              <a:latin typeface="Calibri"/>
              <a:ea typeface="Calibri"/>
              <a:cs typeface="Calibri"/>
              <a:sym typeface="Calibri"/>
            </a:endParaRPr>
          </a:p>
        </p:txBody>
      </p:sp>
      <p:pic>
        <p:nvPicPr>
          <p:cNvPr descr=" " id="279" name="Google Shape;279;g354cea7ff0f_0_228"/>
          <p:cNvPicPr preferRelativeResize="0"/>
          <p:nvPr/>
        </p:nvPicPr>
        <p:blipFill rotWithShape="1">
          <a:blip r:embed="rId7">
            <a:alphaModFix/>
          </a:blip>
          <a:srcRect b="0" l="0" r="0" t="0"/>
          <a:stretch/>
        </p:blipFill>
        <p:spPr>
          <a:xfrm>
            <a:off x="406451" y="2032000"/>
            <a:ext cx="12257032" cy="10325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DE7"/>
        </a:solidFill>
      </p:bgPr>
    </p:bg>
    <p:spTree>
      <p:nvGrpSpPr>
        <p:cNvPr id="284" name="Shape 284"/>
        <p:cNvGrpSpPr/>
        <p:nvPr/>
      </p:nvGrpSpPr>
      <p:grpSpPr>
        <a:xfrm>
          <a:off x="0" y="0"/>
          <a:ext cx="0" cy="0"/>
          <a:chOff x="0" y="0"/>
          <a:chExt cx="0" cy="0"/>
        </a:xfrm>
      </p:grpSpPr>
      <p:pic>
        <p:nvPicPr>
          <p:cNvPr descr=" " id="285" name="Google Shape;285;g354cea7ff0f_0_258"/>
          <p:cNvPicPr preferRelativeResize="0"/>
          <p:nvPr/>
        </p:nvPicPr>
        <p:blipFill rotWithShape="1">
          <a:blip r:embed="rId3">
            <a:alphaModFix/>
          </a:blip>
          <a:srcRect b="0" l="0" r="0" t="0"/>
          <a:stretch/>
        </p:blipFill>
        <p:spPr>
          <a:xfrm>
            <a:off x="0" y="0"/>
            <a:ext cx="12193524" cy="13716000"/>
          </a:xfrm>
          <a:prstGeom prst="rect">
            <a:avLst/>
          </a:prstGeom>
          <a:noFill/>
          <a:ln>
            <a:noFill/>
          </a:ln>
        </p:spPr>
      </p:pic>
      <p:pic>
        <p:nvPicPr>
          <p:cNvPr descr=" " id="286" name="Google Shape;286;g354cea7ff0f_0_258"/>
          <p:cNvPicPr preferRelativeResize="0"/>
          <p:nvPr/>
        </p:nvPicPr>
        <p:blipFill rotWithShape="1">
          <a:blip r:embed="rId4">
            <a:alphaModFix/>
          </a:blip>
          <a:srcRect b="0" l="0" r="0" t="0"/>
          <a:stretch/>
        </p:blipFill>
        <p:spPr>
          <a:xfrm>
            <a:off x="5296562" y="0"/>
            <a:ext cx="19090486" cy="13716000"/>
          </a:xfrm>
          <a:prstGeom prst="rect">
            <a:avLst/>
          </a:prstGeom>
          <a:noFill/>
          <a:ln>
            <a:noFill/>
          </a:ln>
        </p:spPr>
      </p:pic>
      <p:sp>
        <p:nvSpPr>
          <p:cNvPr id="287" name="Google Shape;287;g354cea7ff0f_0_25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88" name="Google Shape;288;g354cea7ff0f_0_25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89" name="Google Shape;289;g354cea7ff0f_0_258"/>
          <p:cNvSpPr/>
          <p:nvPr/>
        </p:nvSpPr>
        <p:spPr>
          <a:xfrm>
            <a:off x="4318540" y="3619500"/>
            <a:ext cx="15762600" cy="647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354cea7ff0f_0_258"/>
          <p:cNvSpPr/>
          <p:nvPr/>
        </p:nvSpPr>
        <p:spPr>
          <a:xfrm>
            <a:off x="4318540" y="3619500"/>
            <a:ext cx="15762600" cy="485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354cea7ff0f_0_258"/>
          <p:cNvSpPr/>
          <p:nvPr/>
        </p:nvSpPr>
        <p:spPr>
          <a:xfrm>
            <a:off x="6839805" y="3619500"/>
            <a:ext cx="10720200" cy="444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84A4F"/>
              </a:buClr>
              <a:buSzPts val="24000"/>
              <a:buFont typeface="Barrio"/>
              <a:buNone/>
            </a:pPr>
            <a:r>
              <a:rPr b="0" i="0" lang="en-US" sz="24000" u="none" cap="none" strike="noStrike">
                <a:solidFill>
                  <a:srgbClr val="284A4F"/>
                </a:solidFill>
                <a:latin typeface="Barrio"/>
                <a:ea typeface="Barrio"/>
                <a:cs typeface="Barrio"/>
                <a:sym typeface="Barrio"/>
              </a:rPr>
              <a:t>234,567</a:t>
            </a:r>
            <a:endParaRPr b="0" i="0" sz="24000" u="none" cap="none" strike="noStrike">
              <a:solidFill>
                <a:schemeClr val="dk1"/>
              </a:solidFill>
              <a:latin typeface="Calibri"/>
              <a:ea typeface="Calibri"/>
              <a:cs typeface="Calibri"/>
              <a:sym typeface="Calibri"/>
            </a:endParaRPr>
          </a:p>
        </p:txBody>
      </p:sp>
      <p:sp>
        <p:nvSpPr>
          <p:cNvPr id="292" name="Google Shape;292;g354cea7ff0f_0_258"/>
          <p:cNvSpPr/>
          <p:nvPr/>
        </p:nvSpPr>
        <p:spPr>
          <a:xfrm>
            <a:off x="4183056" y="7251700"/>
            <a:ext cx="16033500" cy="149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Poppins SemiBold"/>
              <a:buNone/>
            </a:pPr>
            <a:r>
              <a:rPr b="0" i="0" lang="en-US" sz="6400" u="none" cap="none" strike="noStrike">
                <a:solidFill>
                  <a:srgbClr val="0E0E0E"/>
                </a:solidFill>
                <a:latin typeface="Poppins SemiBold"/>
                <a:ea typeface="Poppins SemiBold"/>
                <a:cs typeface="Poppins SemiBold"/>
                <a:sym typeface="Poppins SemiBold"/>
              </a:rPr>
              <a:t>Unicorn Sightings</a:t>
            </a:r>
            <a:endParaRPr b="0" i="0" sz="6400" u="none" cap="none" strike="noStrike">
              <a:solidFill>
                <a:schemeClr val="dk1"/>
              </a:solidFill>
              <a:latin typeface="Calibri"/>
              <a:ea typeface="Calibri"/>
              <a:cs typeface="Calibri"/>
              <a:sym typeface="Calibri"/>
            </a:endParaRPr>
          </a:p>
        </p:txBody>
      </p:sp>
      <p:sp>
        <p:nvSpPr>
          <p:cNvPr id="293" name="Google Shape;293;g354cea7ff0f_0_258"/>
          <p:cNvSpPr/>
          <p:nvPr/>
        </p:nvSpPr>
        <p:spPr>
          <a:xfrm>
            <a:off x="7496054" y="8877300"/>
            <a:ext cx="94077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DE7"/>
        </a:solidFill>
      </p:bgPr>
    </p:bg>
    <p:spTree>
      <p:nvGrpSpPr>
        <p:cNvPr id="298" name="Shape 298"/>
        <p:cNvGrpSpPr/>
        <p:nvPr/>
      </p:nvGrpSpPr>
      <p:grpSpPr>
        <a:xfrm>
          <a:off x="0" y="0"/>
          <a:ext cx="0" cy="0"/>
          <a:chOff x="0" y="0"/>
          <a:chExt cx="0" cy="0"/>
        </a:xfrm>
      </p:grpSpPr>
      <p:pic>
        <p:nvPicPr>
          <p:cNvPr descr=" " id="299" name="Google Shape;299;g354cea7ff0f_0_271"/>
          <p:cNvPicPr preferRelativeResize="0"/>
          <p:nvPr/>
        </p:nvPicPr>
        <p:blipFill rotWithShape="1">
          <a:blip r:embed="rId3">
            <a:alphaModFix/>
          </a:blip>
          <a:srcRect b="0" l="0" r="0" t="0"/>
          <a:stretch/>
        </p:blipFill>
        <p:spPr>
          <a:xfrm>
            <a:off x="15330816" y="622300"/>
            <a:ext cx="9056232" cy="11734800"/>
          </a:xfrm>
          <a:prstGeom prst="rect">
            <a:avLst/>
          </a:prstGeom>
          <a:noFill/>
          <a:ln>
            <a:noFill/>
          </a:ln>
        </p:spPr>
      </p:pic>
      <p:pic>
        <p:nvPicPr>
          <p:cNvPr descr=" " id="300" name="Google Shape;300;g354cea7ff0f_0_271"/>
          <p:cNvPicPr preferRelativeResize="0"/>
          <p:nvPr/>
        </p:nvPicPr>
        <p:blipFill rotWithShape="1">
          <a:blip r:embed="rId4">
            <a:alphaModFix/>
          </a:blip>
          <a:srcRect b="0" l="0" r="0" t="0"/>
          <a:stretch/>
        </p:blipFill>
        <p:spPr>
          <a:xfrm>
            <a:off x="393749" y="1714500"/>
            <a:ext cx="21719715" cy="12001500"/>
          </a:xfrm>
          <a:prstGeom prst="rect">
            <a:avLst/>
          </a:prstGeom>
          <a:noFill/>
          <a:ln>
            <a:noFill/>
          </a:ln>
        </p:spPr>
      </p:pic>
      <p:sp>
        <p:nvSpPr>
          <p:cNvPr id="301" name="Google Shape;301;g354cea7ff0f_0_27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02" name="Google Shape;302;g354cea7ff0f_0_27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03" name="Google Shape;303;g354cea7ff0f_0_271"/>
          <p:cNvSpPr/>
          <p:nvPr/>
        </p:nvSpPr>
        <p:spPr>
          <a:xfrm>
            <a:off x="4318540" y="3721100"/>
            <a:ext cx="78750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g354cea7ff0f_0_271"/>
          <p:cNvSpPr/>
          <p:nvPr/>
        </p:nvSpPr>
        <p:spPr>
          <a:xfrm>
            <a:off x="4763095" y="3721100"/>
            <a:ext cx="69858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354cea7ff0f_0_271"/>
          <p:cNvSpPr/>
          <p:nvPr/>
        </p:nvSpPr>
        <p:spPr>
          <a:xfrm>
            <a:off x="4763095" y="3721100"/>
            <a:ext cx="7527900" cy="237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84A4F"/>
              </a:buClr>
              <a:buSzPts val="12800"/>
              <a:buFont typeface="Barrio"/>
              <a:buNone/>
            </a:pPr>
            <a:r>
              <a:rPr b="0" i="0" lang="en-US" sz="12800" u="none" cap="none" strike="noStrike">
                <a:solidFill>
                  <a:srgbClr val="284A4F"/>
                </a:solidFill>
                <a:latin typeface="Barrio"/>
                <a:ea typeface="Barrio"/>
                <a:cs typeface="Barrio"/>
                <a:sym typeface="Barrio"/>
              </a:rPr>
              <a:t>233 Coins</a:t>
            </a:r>
            <a:endParaRPr b="0" i="0" sz="12800" u="none" cap="none" strike="noStrike">
              <a:solidFill>
                <a:schemeClr val="dk1"/>
              </a:solidFill>
              <a:latin typeface="Calibri"/>
              <a:ea typeface="Calibri"/>
              <a:cs typeface="Calibri"/>
              <a:sym typeface="Calibri"/>
            </a:endParaRPr>
          </a:p>
        </p:txBody>
      </p:sp>
      <p:sp>
        <p:nvSpPr>
          <p:cNvPr id="306" name="Google Shape;306;g354cea7ff0f_0_271"/>
          <p:cNvSpPr/>
          <p:nvPr/>
        </p:nvSpPr>
        <p:spPr>
          <a:xfrm>
            <a:off x="4318540" y="55499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354cea7ff0f_0_271"/>
          <p:cNvSpPr/>
          <p:nvPr/>
        </p:nvSpPr>
        <p:spPr>
          <a:xfrm>
            <a:off x="4250798" y="55499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Treasure Found</a:t>
            </a:r>
            <a:endParaRPr b="0" i="0" sz="3200" u="none" cap="none" strike="noStrike">
              <a:solidFill>
                <a:schemeClr val="dk1"/>
              </a:solidFill>
              <a:latin typeface="Calibri"/>
              <a:ea typeface="Calibri"/>
              <a:cs typeface="Calibri"/>
              <a:sym typeface="Calibri"/>
            </a:endParaRPr>
          </a:p>
        </p:txBody>
      </p:sp>
      <p:sp>
        <p:nvSpPr>
          <p:cNvPr id="308" name="Google Shape;308;g354cea7ff0f_0_271"/>
          <p:cNvSpPr/>
          <p:nvPr/>
        </p:nvSpPr>
        <p:spPr>
          <a:xfrm>
            <a:off x="4318540" y="7442200"/>
            <a:ext cx="78750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354cea7ff0f_0_271"/>
          <p:cNvSpPr/>
          <p:nvPr/>
        </p:nvSpPr>
        <p:spPr>
          <a:xfrm>
            <a:off x="4394749" y="7442200"/>
            <a:ext cx="77226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354cea7ff0f_0_271"/>
          <p:cNvSpPr/>
          <p:nvPr/>
        </p:nvSpPr>
        <p:spPr>
          <a:xfrm>
            <a:off x="4394749" y="7442200"/>
            <a:ext cx="8264400" cy="237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84A4F"/>
              </a:buClr>
              <a:buSzPts val="12800"/>
              <a:buFont typeface="Barrio"/>
              <a:buNone/>
            </a:pPr>
            <a:r>
              <a:rPr b="0" i="0" lang="en-US" sz="12800" u="none" cap="none" strike="noStrike">
                <a:solidFill>
                  <a:srgbClr val="284A4F"/>
                </a:solidFill>
                <a:latin typeface="Barrio"/>
                <a:ea typeface="Barrio"/>
                <a:cs typeface="Barrio"/>
                <a:sym typeface="Barrio"/>
              </a:rPr>
              <a:t>456 Hours</a:t>
            </a:r>
            <a:endParaRPr b="0" i="0" sz="12800" u="none" cap="none" strike="noStrike">
              <a:solidFill>
                <a:schemeClr val="dk1"/>
              </a:solidFill>
              <a:latin typeface="Calibri"/>
              <a:ea typeface="Calibri"/>
              <a:cs typeface="Calibri"/>
              <a:sym typeface="Calibri"/>
            </a:endParaRPr>
          </a:p>
        </p:txBody>
      </p:sp>
      <p:sp>
        <p:nvSpPr>
          <p:cNvPr id="311" name="Google Shape;311;g354cea7ff0f_0_271"/>
          <p:cNvSpPr/>
          <p:nvPr/>
        </p:nvSpPr>
        <p:spPr>
          <a:xfrm>
            <a:off x="4318540" y="92710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g354cea7ff0f_0_271"/>
          <p:cNvSpPr/>
          <p:nvPr/>
        </p:nvSpPr>
        <p:spPr>
          <a:xfrm>
            <a:off x="4250798" y="92710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Duration of Spell Casting</a:t>
            </a:r>
            <a:endParaRPr b="0" i="0" sz="3200" u="none" cap="none" strike="noStrike">
              <a:solidFill>
                <a:schemeClr val="dk1"/>
              </a:solidFill>
              <a:latin typeface="Calibri"/>
              <a:ea typeface="Calibri"/>
              <a:cs typeface="Calibri"/>
              <a:sym typeface="Calibri"/>
            </a:endParaRPr>
          </a:p>
        </p:txBody>
      </p:sp>
      <p:sp>
        <p:nvSpPr>
          <p:cNvPr id="313" name="Google Shape;313;g354cea7ff0f_0_271"/>
          <p:cNvSpPr/>
          <p:nvPr/>
        </p:nvSpPr>
        <p:spPr>
          <a:xfrm>
            <a:off x="12193524" y="3721100"/>
            <a:ext cx="78750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354cea7ff0f_0_271"/>
          <p:cNvSpPr/>
          <p:nvPr/>
        </p:nvSpPr>
        <p:spPr>
          <a:xfrm>
            <a:off x="14727491" y="3721100"/>
            <a:ext cx="28071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354cea7ff0f_0_271"/>
          <p:cNvSpPr/>
          <p:nvPr/>
        </p:nvSpPr>
        <p:spPr>
          <a:xfrm>
            <a:off x="14727491" y="3721100"/>
            <a:ext cx="3348900" cy="237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84A4F"/>
              </a:buClr>
              <a:buSzPts val="12800"/>
              <a:buFont typeface="Barrio"/>
              <a:buNone/>
            </a:pPr>
            <a:r>
              <a:rPr b="0" i="0" lang="en-US" sz="12800" u="none" cap="none" strike="noStrike">
                <a:solidFill>
                  <a:srgbClr val="284A4F"/>
                </a:solidFill>
                <a:latin typeface="Barrio"/>
                <a:ea typeface="Barrio"/>
                <a:cs typeface="Barrio"/>
                <a:sym typeface="Barrio"/>
              </a:rPr>
              <a:t>85%</a:t>
            </a:r>
            <a:endParaRPr b="0" i="0" sz="12800" u="none" cap="none" strike="noStrike">
              <a:solidFill>
                <a:schemeClr val="dk1"/>
              </a:solidFill>
              <a:latin typeface="Calibri"/>
              <a:ea typeface="Calibri"/>
              <a:cs typeface="Calibri"/>
              <a:sym typeface="Calibri"/>
            </a:endParaRPr>
          </a:p>
        </p:txBody>
      </p:sp>
      <p:sp>
        <p:nvSpPr>
          <p:cNvPr id="316" name="Google Shape;316;g354cea7ff0f_0_271"/>
          <p:cNvSpPr/>
          <p:nvPr/>
        </p:nvSpPr>
        <p:spPr>
          <a:xfrm>
            <a:off x="12193524" y="55499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354cea7ff0f_0_271"/>
          <p:cNvSpPr/>
          <p:nvPr/>
        </p:nvSpPr>
        <p:spPr>
          <a:xfrm>
            <a:off x="12125782" y="55499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Wished Granted</a:t>
            </a:r>
            <a:endParaRPr b="0" i="0" sz="3200" u="none" cap="none" strike="noStrike">
              <a:solidFill>
                <a:schemeClr val="dk1"/>
              </a:solidFill>
              <a:latin typeface="Calibri"/>
              <a:ea typeface="Calibri"/>
              <a:cs typeface="Calibri"/>
              <a:sym typeface="Calibri"/>
            </a:endParaRPr>
          </a:p>
        </p:txBody>
      </p:sp>
      <p:sp>
        <p:nvSpPr>
          <p:cNvPr id="318" name="Google Shape;318;g354cea7ff0f_0_271"/>
          <p:cNvSpPr/>
          <p:nvPr/>
        </p:nvSpPr>
        <p:spPr>
          <a:xfrm>
            <a:off x="12193524" y="7442200"/>
            <a:ext cx="78750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354cea7ff0f_0_271"/>
          <p:cNvSpPr/>
          <p:nvPr/>
        </p:nvSpPr>
        <p:spPr>
          <a:xfrm>
            <a:off x="13597049" y="7442200"/>
            <a:ext cx="5067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354cea7ff0f_0_271"/>
          <p:cNvSpPr/>
          <p:nvPr/>
        </p:nvSpPr>
        <p:spPr>
          <a:xfrm>
            <a:off x="13597049" y="7442200"/>
            <a:ext cx="5610000" cy="237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84A4F"/>
              </a:buClr>
              <a:buSzPts val="12800"/>
              <a:buFont typeface="Barrio"/>
              <a:buNone/>
            </a:pPr>
            <a:r>
              <a:rPr b="0" i="0" lang="en-US" sz="12800" u="none" cap="none" strike="noStrike">
                <a:solidFill>
                  <a:srgbClr val="284A4F"/>
                </a:solidFill>
                <a:latin typeface="Barrio"/>
                <a:ea typeface="Barrio"/>
                <a:cs typeface="Barrio"/>
                <a:sym typeface="Barrio"/>
              </a:rPr>
              <a:t>544 Km</a:t>
            </a:r>
            <a:endParaRPr b="0" i="0" sz="12800" u="none" cap="none" strike="noStrike">
              <a:solidFill>
                <a:schemeClr val="dk1"/>
              </a:solidFill>
              <a:latin typeface="Calibri"/>
              <a:ea typeface="Calibri"/>
              <a:cs typeface="Calibri"/>
              <a:sym typeface="Calibri"/>
            </a:endParaRPr>
          </a:p>
        </p:txBody>
      </p:sp>
      <p:sp>
        <p:nvSpPr>
          <p:cNvPr id="321" name="Google Shape;321;g354cea7ff0f_0_271"/>
          <p:cNvSpPr/>
          <p:nvPr/>
        </p:nvSpPr>
        <p:spPr>
          <a:xfrm>
            <a:off x="12193524" y="92710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g354cea7ff0f_0_271"/>
          <p:cNvSpPr/>
          <p:nvPr/>
        </p:nvSpPr>
        <p:spPr>
          <a:xfrm>
            <a:off x="12125782" y="92710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DE7"/>
        </a:solidFill>
      </p:bgPr>
    </p:bg>
    <p:spTree>
      <p:nvGrpSpPr>
        <p:cNvPr id="327" name="Shape 327"/>
        <p:cNvGrpSpPr/>
        <p:nvPr/>
      </p:nvGrpSpPr>
      <p:grpSpPr>
        <a:xfrm>
          <a:off x="0" y="0"/>
          <a:ext cx="0" cy="0"/>
          <a:chOff x="0" y="0"/>
          <a:chExt cx="0" cy="0"/>
        </a:xfrm>
      </p:grpSpPr>
      <p:pic>
        <p:nvPicPr>
          <p:cNvPr descr=" " id="328" name="Google Shape;328;g354cea7ff0f_0_299"/>
          <p:cNvPicPr preferRelativeResize="0"/>
          <p:nvPr/>
        </p:nvPicPr>
        <p:blipFill rotWithShape="1">
          <a:blip r:embed="rId3">
            <a:alphaModFix/>
          </a:blip>
          <a:srcRect b="0" l="0" r="0" t="0"/>
          <a:stretch/>
        </p:blipFill>
        <p:spPr>
          <a:xfrm>
            <a:off x="0" y="0"/>
            <a:ext cx="7544743" cy="6858000"/>
          </a:xfrm>
          <a:prstGeom prst="rect">
            <a:avLst/>
          </a:prstGeom>
          <a:noFill/>
          <a:ln>
            <a:noFill/>
          </a:ln>
        </p:spPr>
      </p:pic>
      <p:pic>
        <p:nvPicPr>
          <p:cNvPr descr=" " id="329" name="Google Shape;329;g354cea7ff0f_0_299"/>
          <p:cNvPicPr preferRelativeResize="0"/>
          <p:nvPr/>
        </p:nvPicPr>
        <p:blipFill rotWithShape="1">
          <a:blip r:embed="rId4">
            <a:alphaModFix/>
          </a:blip>
          <a:srcRect b="0" l="0" r="0" t="0"/>
          <a:stretch/>
        </p:blipFill>
        <p:spPr>
          <a:xfrm>
            <a:off x="838305" y="2565400"/>
            <a:ext cx="7811476" cy="11150600"/>
          </a:xfrm>
          <a:prstGeom prst="rect">
            <a:avLst/>
          </a:prstGeom>
          <a:noFill/>
          <a:ln>
            <a:noFill/>
          </a:ln>
        </p:spPr>
      </p:pic>
      <p:pic>
        <p:nvPicPr>
          <p:cNvPr descr=" " id="330" name="Google Shape;330;g354cea7ff0f_0_299"/>
          <p:cNvPicPr preferRelativeResize="0"/>
          <p:nvPr/>
        </p:nvPicPr>
        <p:blipFill rotWithShape="1">
          <a:blip r:embed="rId5">
            <a:alphaModFix/>
          </a:blip>
          <a:srcRect b="0" l="0" r="0" t="0"/>
          <a:stretch/>
        </p:blipFill>
        <p:spPr>
          <a:xfrm>
            <a:off x="12523765" y="2971800"/>
            <a:ext cx="11863283" cy="9842500"/>
          </a:xfrm>
          <a:prstGeom prst="rect">
            <a:avLst/>
          </a:prstGeom>
          <a:noFill/>
          <a:ln>
            <a:noFill/>
          </a:ln>
        </p:spPr>
      </p:pic>
      <p:sp>
        <p:nvSpPr>
          <p:cNvPr id="331" name="Google Shape;331;g354cea7ff0f_0_29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32" name="Google Shape;332;g354cea7ff0f_0_299"/>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33" name="Google Shape;333;g354cea7ff0f_0_299"/>
          <p:cNvSpPr/>
          <p:nvPr/>
        </p:nvSpPr>
        <p:spPr>
          <a:xfrm>
            <a:off x="6841922" y="1701800"/>
            <a:ext cx="10690500" cy="1481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84A4F"/>
              </a:buClr>
              <a:buSzPts val="8000"/>
              <a:buFont typeface="Barrio"/>
              <a:buNone/>
            </a:pPr>
            <a:r>
              <a:rPr b="0" i="0" lang="en-US" sz="8000" u="none" cap="none" strike="noStrike">
                <a:solidFill>
                  <a:srgbClr val="284A4F"/>
                </a:solidFill>
                <a:latin typeface="Barrio"/>
                <a:ea typeface="Barrio"/>
                <a:cs typeface="Barrio"/>
                <a:sym typeface="Barrio"/>
              </a:rPr>
              <a:t>Some Graph</a:t>
            </a:r>
            <a:endParaRPr b="0" i="0" sz="8000" u="none" cap="none" strike="noStrike">
              <a:solidFill>
                <a:schemeClr val="dk1"/>
              </a:solidFill>
              <a:latin typeface="Calibri"/>
              <a:ea typeface="Calibri"/>
              <a:cs typeface="Calibri"/>
              <a:sym typeface="Calibri"/>
            </a:endParaRPr>
          </a:p>
        </p:txBody>
      </p:sp>
      <p:sp>
        <p:nvSpPr>
          <p:cNvPr id="334" name="Google Shape;334;g354cea7ff0f_0_299"/>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354cea7ff0f_0_299"/>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6887A"/>
              </a:buClr>
              <a:buSzPts val="1820"/>
              <a:buFont typeface="Lato"/>
              <a:buNone/>
            </a:pPr>
            <a:r>
              <a:rPr b="0" i="0" lang="en-US" sz="1820" u="none" cap="none" strike="noStrike">
                <a:solidFill>
                  <a:srgbClr val="46887A"/>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36" name="Google Shape;336;g354cea7ff0f_0_299"/>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6887A"/>
              </a:buClr>
              <a:buSzPts val="2185"/>
              <a:buFont typeface="Lato"/>
              <a:buNone/>
            </a:pPr>
            <a:r>
              <a:rPr b="0" i="0" lang="en-US" sz="2185" u="none" cap="none" strike="noStrike">
                <a:solidFill>
                  <a:srgbClr val="46887A"/>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37" name="Google Shape;337;g354cea7ff0f_0_299"/>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6887A"/>
              </a:buClr>
              <a:buSzPts val="2185"/>
              <a:buFont typeface="Lato"/>
              <a:buNone/>
            </a:pPr>
            <a:r>
              <a:rPr b="0" i="0" lang="en-US" sz="2185" u="none" cap="none" strike="noStrike">
                <a:solidFill>
                  <a:srgbClr val="46887A"/>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38" name="Google Shape;338;g354cea7ff0f_0_299"/>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6887A"/>
              </a:buClr>
              <a:buSzPts val="2185"/>
              <a:buFont typeface="Lato"/>
              <a:buNone/>
            </a:pPr>
            <a:r>
              <a:rPr b="0" i="0" lang="en-US" sz="2185" u="none" cap="none" strike="noStrike">
                <a:solidFill>
                  <a:srgbClr val="46887A"/>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39" name="Google Shape;339;g354cea7ff0f_0_299"/>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6887A"/>
              </a:buClr>
              <a:buSzPts val="2185"/>
              <a:buFont typeface="Lato"/>
              <a:buNone/>
            </a:pPr>
            <a:r>
              <a:rPr b="0" i="0" lang="en-US" sz="2185" u="none" cap="none" strike="noStrike">
                <a:solidFill>
                  <a:srgbClr val="46887A"/>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40" name="Google Shape;340;g354cea7ff0f_0_299"/>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6887A"/>
              </a:buClr>
              <a:buSzPts val="2185"/>
              <a:buFont typeface="Lato"/>
              <a:buNone/>
            </a:pPr>
            <a:r>
              <a:rPr b="0" i="0" lang="en-US" sz="2185" u="none" cap="none" strike="noStrike">
                <a:solidFill>
                  <a:srgbClr val="46887A"/>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41" name="Google Shape;341;g354cea7ff0f_0_299"/>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6887A"/>
              </a:buClr>
              <a:buSzPts val="2185"/>
              <a:buFont typeface="Lato"/>
              <a:buNone/>
            </a:pPr>
            <a:r>
              <a:rPr b="0" i="0" lang="en-US" sz="2185" u="none" cap="none" strike="noStrike">
                <a:solidFill>
                  <a:srgbClr val="46887A"/>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42" name="Google Shape;342;g354cea7ff0f_0_299"/>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6887A"/>
              </a:buClr>
              <a:buSzPts val="2185"/>
              <a:buFont typeface="Lato"/>
              <a:buNone/>
            </a:pPr>
            <a:r>
              <a:rPr b="0" i="0" lang="en-US" sz="2185" u="none" cap="none" strike="noStrike">
                <a:solidFill>
                  <a:srgbClr val="46887A"/>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43" name="Google Shape;343;g354cea7ff0f_0_299"/>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6887A"/>
              </a:buClr>
              <a:buSzPts val="2185"/>
              <a:buFont typeface="Lato"/>
              <a:buNone/>
            </a:pPr>
            <a:r>
              <a:rPr b="0" i="0" lang="en-US" sz="2185" u="none" cap="none" strike="noStrike">
                <a:solidFill>
                  <a:srgbClr val="46887A"/>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44" name="Google Shape;344;g354cea7ff0f_0_299"/>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6887A"/>
              </a:buClr>
              <a:buSzPts val="1820"/>
              <a:buFont typeface="Lato"/>
              <a:buNone/>
            </a:pPr>
            <a:r>
              <a:rPr b="0" i="0" lang="en-US" sz="1820" u="none" cap="none" strike="noStrike">
                <a:solidFill>
                  <a:srgbClr val="46887A"/>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45" name="Google Shape;345;g354cea7ff0f_0_299"/>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6887A"/>
              </a:buClr>
              <a:buSzPts val="1820"/>
              <a:buFont typeface="Lato"/>
              <a:buNone/>
            </a:pPr>
            <a:r>
              <a:rPr b="0" i="0" lang="en-US" sz="1820" u="none" cap="none" strike="noStrike">
                <a:solidFill>
                  <a:srgbClr val="46887A"/>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46" name="Google Shape;346;g354cea7ff0f_0_299"/>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6887A"/>
              </a:buClr>
              <a:buSzPts val="1820"/>
              <a:buFont typeface="Lato"/>
              <a:buNone/>
            </a:pPr>
            <a:r>
              <a:rPr b="0" i="0" lang="en-US" sz="1820" u="none" cap="none" strike="noStrike">
                <a:solidFill>
                  <a:srgbClr val="46887A"/>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47" name="Google Shape;347;g354cea7ff0f_0_299"/>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6887A"/>
              </a:buClr>
              <a:buSzPts val="1820"/>
              <a:buFont typeface="Lato"/>
              <a:buNone/>
            </a:pPr>
            <a:r>
              <a:rPr b="0" i="0" lang="en-US" sz="1820" u="none" cap="none" strike="noStrike">
                <a:solidFill>
                  <a:srgbClr val="46887A"/>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48" name="Google Shape;348;g354cea7ff0f_0_299"/>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6887A"/>
              </a:buClr>
              <a:buSzPts val="1820"/>
              <a:buFont typeface="Lato"/>
              <a:buNone/>
            </a:pPr>
            <a:r>
              <a:rPr b="0" i="0" lang="en-US" sz="1820" u="none" cap="none" strike="noStrike">
                <a:solidFill>
                  <a:srgbClr val="46887A"/>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49" name="Google Shape;349;g354cea7ff0f_0_299"/>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6887A"/>
              </a:buClr>
              <a:buSzPts val="1820"/>
              <a:buFont typeface="Lato"/>
              <a:buNone/>
            </a:pPr>
            <a:r>
              <a:rPr b="0" i="0" lang="en-US" sz="1820" u="none" cap="none" strike="noStrike">
                <a:solidFill>
                  <a:srgbClr val="46887A"/>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50" name="Google Shape;350;g354cea7ff0f_0_299"/>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6887A"/>
              </a:buClr>
              <a:buSzPts val="1820"/>
              <a:buFont typeface="Lato"/>
              <a:buNone/>
            </a:pPr>
            <a:r>
              <a:rPr b="0" i="0" lang="en-US" sz="1820" u="none" cap="none" strike="noStrike">
                <a:solidFill>
                  <a:srgbClr val="46887A"/>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51" name="Google Shape;351;g354cea7ff0f_0_299"/>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6887A"/>
              </a:buClr>
              <a:buSzPts val="1820"/>
              <a:buFont typeface="Lato"/>
              <a:buNone/>
            </a:pPr>
            <a:r>
              <a:rPr b="0" i="0" lang="en-US" sz="1820" u="none" cap="none" strike="noStrike">
                <a:solidFill>
                  <a:srgbClr val="46887A"/>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52" name="Google Shape;352;g354cea7ff0f_0_299"/>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6887A"/>
              </a:buClr>
              <a:buSzPts val="1820"/>
              <a:buFont typeface="Lato"/>
              <a:buNone/>
            </a:pPr>
            <a:r>
              <a:rPr b="0" i="0" lang="en-US" sz="1820" u="none" cap="none" strike="noStrike">
                <a:solidFill>
                  <a:srgbClr val="46887A"/>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53" name="Google Shape;353;g354cea7ff0f_0_299"/>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6887A"/>
              </a:buClr>
              <a:buSzPts val="1820"/>
              <a:buFont typeface="Lato"/>
              <a:buNone/>
            </a:pPr>
            <a:r>
              <a:rPr b="0" i="0" lang="en-US" sz="1820" u="none" cap="none" strike="noStrike">
                <a:solidFill>
                  <a:srgbClr val="46887A"/>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54" name="Google Shape;354;g354cea7ff0f_0_299"/>
          <p:cNvPicPr preferRelativeResize="0"/>
          <p:nvPr/>
        </p:nvPicPr>
        <p:blipFill rotWithShape="1">
          <a:blip r:embed="rId7">
            <a:alphaModFix/>
          </a:blip>
          <a:srcRect b="0" l="0" r="0" t="0"/>
          <a:stretch/>
        </p:blipFill>
        <p:spPr>
          <a:xfrm>
            <a:off x="3368467" y="3771900"/>
            <a:ext cx="8291592" cy="5511006"/>
          </a:xfrm>
          <a:prstGeom prst="rect">
            <a:avLst/>
          </a:prstGeom>
          <a:noFill/>
          <a:ln>
            <a:noFill/>
          </a:ln>
        </p:spPr>
      </p:pic>
      <p:pic>
        <p:nvPicPr>
          <p:cNvPr descr=" " id="355" name="Google Shape;355;g354cea7ff0f_0_299"/>
          <p:cNvPicPr preferRelativeResize="0"/>
          <p:nvPr/>
        </p:nvPicPr>
        <p:blipFill rotWithShape="1">
          <a:blip r:embed="rId8">
            <a:alphaModFix/>
          </a:blip>
          <a:srcRect b="0" l="0" r="0" t="0"/>
          <a:stretch/>
        </p:blipFill>
        <p:spPr>
          <a:xfrm>
            <a:off x="4512766" y="4185444"/>
            <a:ext cx="11567" cy="5258445"/>
          </a:xfrm>
          <a:prstGeom prst="rect">
            <a:avLst/>
          </a:prstGeom>
          <a:noFill/>
          <a:ln>
            <a:noFill/>
          </a:ln>
        </p:spPr>
      </p:pic>
      <p:pic>
        <p:nvPicPr>
          <p:cNvPr descr=" " id="356" name="Google Shape;356;g354cea7ff0f_0_299"/>
          <p:cNvPicPr preferRelativeResize="0"/>
          <p:nvPr/>
        </p:nvPicPr>
        <p:blipFill rotWithShape="1">
          <a:blip r:embed="rId9">
            <a:alphaModFix/>
          </a:blip>
          <a:srcRect b="0" l="0" r="0" t="0"/>
          <a:stretch/>
        </p:blipFill>
        <p:spPr>
          <a:xfrm>
            <a:off x="5651279" y="4185444"/>
            <a:ext cx="11567" cy="5258445"/>
          </a:xfrm>
          <a:prstGeom prst="rect">
            <a:avLst/>
          </a:prstGeom>
          <a:noFill/>
          <a:ln>
            <a:noFill/>
          </a:ln>
        </p:spPr>
      </p:pic>
      <p:pic>
        <p:nvPicPr>
          <p:cNvPr descr=" " id="357" name="Google Shape;357;g354cea7ff0f_0_299"/>
          <p:cNvPicPr preferRelativeResize="0"/>
          <p:nvPr/>
        </p:nvPicPr>
        <p:blipFill rotWithShape="1">
          <a:blip r:embed="rId10">
            <a:alphaModFix/>
          </a:blip>
          <a:srcRect b="0" l="0" r="0" t="0"/>
          <a:stretch/>
        </p:blipFill>
        <p:spPr>
          <a:xfrm>
            <a:off x="6789795" y="4185444"/>
            <a:ext cx="11567" cy="5258445"/>
          </a:xfrm>
          <a:prstGeom prst="rect">
            <a:avLst/>
          </a:prstGeom>
          <a:noFill/>
          <a:ln>
            <a:noFill/>
          </a:ln>
        </p:spPr>
      </p:pic>
      <p:pic>
        <p:nvPicPr>
          <p:cNvPr descr=" " id="358" name="Google Shape;358;g354cea7ff0f_0_299"/>
          <p:cNvPicPr preferRelativeResize="0"/>
          <p:nvPr/>
        </p:nvPicPr>
        <p:blipFill rotWithShape="1">
          <a:blip r:embed="rId11">
            <a:alphaModFix/>
          </a:blip>
          <a:srcRect b="0" l="0" r="0" t="0"/>
          <a:stretch/>
        </p:blipFill>
        <p:spPr>
          <a:xfrm>
            <a:off x="7928309" y="4185444"/>
            <a:ext cx="11567" cy="5258445"/>
          </a:xfrm>
          <a:prstGeom prst="rect">
            <a:avLst/>
          </a:prstGeom>
          <a:noFill/>
          <a:ln>
            <a:noFill/>
          </a:ln>
        </p:spPr>
      </p:pic>
      <p:pic>
        <p:nvPicPr>
          <p:cNvPr descr=" " id="359" name="Google Shape;359;g354cea7ff0f_0_299"/>
          <p:cNvPicPr preferRelativeResize="0"/>
          <p:nvPr/>
        </p:nvPicPr>
        <p:blipFill rotWithShape="1">
          <a:blip r:embed="rId12">
            <a:alphaModFix/>
          </a:blip>
          <a:srcRect b="0" l="0" r="0" t="0"/>
          <a:stretch/>
        </p:blipFill>
        <p:spPr>
          <a:xfrm>
            <a:off x="9066828" y="4185444"/>
            <a:ext cx="11567" cy="5258445"/>
          </a:xfrm>
          <a:prstGeom prst="rect">
            <a:avLst/>
          </a:prstGeom>
          <a:noFill/>
          <a:ln>
            <a:noFill/>
          </a:ln>
        </p:spPr>
      </p:pic>
      <p:pic>
        <p:nvPicPr>
          <p:cNvPr descr=" " id="360" name="Google Shape;360;g354cea7ff0f_0_299"/>
          <p:cNvPicPr preferRelativeResize="0"/>
          <p:nvPr/>
        </p:nvPicPr>
        <p:blipFill rotWithShape="1">
          <a:blip r:embed="rId13">
            <a:alphaModFix/>
          </a:blip>
          <a:srcRect b="0" l="0" r="0" t="0"/>
          <a:stretch/>
        </p:blipFill>
        <p:spPr>
          <a:xfrm>
            <a:off x="10205341" y="4185444"/>
            <a:ext cx="11567" cy="5258445"/>
          </a:xfrm>
          <a:prstGeom prst="rect">
            <a:avLst/>
          </a:prstGeom>
          <a:noFill/>
          <a:ln>
            <a:noFill/>
          </a:ln>
        </p:spPr>
      </p:pic>
      <p:pic>
        <p:nvPicPr>
          <p:cNvPr descr=" " id="361" name="Google Shape;361;g354cea7ff0f_0_299"/>
          <p:cNvPicPr preferRelativeResize="0"/>
          <p:nvPr/>
        </p:nvPicPr>
        <p:blipFill rotWithShape="1">
          <a:blip r:embed="rId14">
            <a:alphaModFix/>
          </a:blip>
          <a:srcRect b="0" l="0" r="0" t="0"/>
          <a:stretch/>
        </p:blipFill>
        <p:spPr>
          <a:xfrm>
            <a:off x="11343854" y="4185444"/>
            <a:ext cx="11567" cy="5258445"/>
          </a:xfrm>
          <a:prstGeom prst="rect">
            <a:avLst/>
          </a:prstGeom>
          <a:noFill/>
          <a:ln>
            <a:noFill/>
          </a:ln>
        </p:spPr>
      </p:pic>
      <p:pic>
        <p:nvPicPr>
          <p:cNvPr descr=" " id="362" name="Google Shape;362;g354cea7ff0f_0_299"/>
          <p:cNvPicPr preferRelativeResize="0"/>
          <p:nvPr/>
        </p:nvPicPr>
        <p:blipFill rotWithShape="1">
          <a:blip r:embed="rId15">
            <a:alphaModFix/>
          </a:blip>
          <a:srcRect b="0" l="0" r="0" t="0"/>
          <a:stretch/>
        </p:blipFill>
        <p:spPr>
          <a:xfrm>
            <a:off x="3355539" y="5483845"/>
            <a:ext cx="8050167" cy="2373585"/>
          </a:xfrm>
          <a:prstGeom prst="rect">
            <a:avLst/>
          </a:prstGeom>
          <a:noFill/>
          <a:ln>
            <a:noFill/>
          </a:ln>
        </p:spPr>
      </p:pic>
      <p:pic>
        <p:nvPicPr>
          <p:cNvPr descr=" " id="363" name="Google Shape;363;g354cea7ff0f_0_299"/>
          <p:cNvPicPr preferRelativeResize="0"/>
          <p:nvPr/>
        </p:nvPicPr>
        <p:blipFill rotWithShape="1">
          <a:blip r:embed="rId16">
            <a:alphaModFix/>
          </a:blip>
          <a:srcRect b="0" l="0" r="0" t="0"/>
          <a:stretch/>
        </p:blipFill>
        <p:spPr>
          <a:xfrm>
            <a:off x="3369143" y="6359525"/>
            <a:ext cx="8044030" cy="2268538"/>
          </a:xfrm>
          <a:prstGeom prst="rect">
            <a:avLst/>
          </a:prstGeom>
          <a:noFill/>
          <a:ln>
            <a:noFill/>
          </a:ln>
        </p:spPr>
      </p:pic>
      <p:pic>
        <p:nvPicPr>
          <p:cNvPr descr=" " id="364" name="Google Shape;364;g354cea7ff0f_0_299"/>
          <p:cNvPicPr preferRelativeResize="0"/>
          <p:nvPr/>
        </p:nvPicPr>
        <p:blipFill rotWithShape="1">
          <a:blip r:embed="rId17">
            <a:alphaModFix/>
          </a:blip>
          <a:srcRect b="0" l="0" r="0" t="0"/>
          <a:stretch/>
        </p:blipFill>
        <p:spPr>
          <a:xfrm>
            <a:off x="4441751" y="6055643"/>
            <a:ext cx="153591" cy="153566"/>
          </a:xfrm>
          <a:prstGeom prst="rect">
            <a:avLst/>
          </a:prstGeom>
          <a:noFill/>
          <a:ln>
            <a:noFill/>
          </a:ln>
        </p:spPr>
      </p:pic>
      <p:pic>
        <p:nvPicPr>
          <p:cNvPr descr=" " id="365" name="Google Shape;365;g354cea7ff0f_0_299"/>
          <p:cNvPicPr preferRelativeResize="0"/>
          <p:nvPr/>
        </p:nvPicPr>
        <p:blipFill rotWithShape="1">
          <a:blip r:embed="rId18">
            <a:alphaModFix/>
          </a:blip>
          <a:srcRect b="0" l="0" r="0" t="0"/>
          <a:stretch/>
        </p:blipFill>
        <p:spPr>
          <a:xfrm>
            <a:off x="4441751" y="6981130"/>
            <a:ext cx="153591" cy="153566"/>
          </a:xfrm>
          <a:prstGeom prst="rect">
            <a:avLst/>
          </a:prstGeom>
          <a:noFill/>
          <a:ln>
            <a:noFill/>
          </a:ln>
        </p:spPr>
      </p:pic>
      <p:pic>
        <p:nvPicPr>
          <p:cNvPr descr=" " id="366" name="Google Shape;366;g354cea7ff0f_0_299"/>
          <p:cNvPicPr preferRelativeResize="0"/>
          <p:nvPr/>
        </p:nvPicPr>
        <p:blipFill rotWithShape="1">
          <a:blip r:embed="rId19">
            <a:alphaModFix/>
          </a:blip>
          <a:srcRect b="0" l="0" r="0" t="0"/>
          <a:stretch/>
        </p:blipFill>
        <p:spPr>
          <a:xfrm>
            <a:off x="5580267" y="5651277"/>
            <a:ext cx="153591" cy="153566"/>
          </a:xfrm>
          <a:prstGeom prst="rect">
            <a:avLst/>
          </a:prstGeom>
          <a:noFill/>
          <a:ln>
            <a:noFill/>
          </a:ln>
        </p:spPr>
      </p:pic>
      <p:pic>
        <p:nvPicPr>
          <p:cNvPr descr=" " id="367" name="Google Shape;367;g354cea7ff0f_0_299"/>
          <p:cNvPicPr preferRelativeResize="0"/>
          <p:nvPr/>
        </p:nvPicPr>
        <p:blipFill rotWithShape="1">
          <a:blip r:embed="rId20">
            <a:alphaModFix/>
          </a:blip>
          <a:srcRect b="0" l="0" r="0" t="0"/>
          <a:stretch/>
        </p:blipFill>
        <p:spPr>
          <a:xfrm>
            <a:off x="5580267" y="7415510"/>
            <a:ext cx="153591" cy="153566"/>
          </a:xfrm>
          <a:prstGeom prst="rect">
            <a:avLst/>
          </a:prstGeom>
          <a:noFill/>
          <a:ln>
            <a:noFill/>
          </a:ln>
        </p:spPr>
      </p:pic>
      <p:pic>
        <p:nvPicPr>
          <p:cNvPr descr=" " id="368" name="Google Shape;368;g354cea7ff0f_0_299"/>
          <p:cNvPicPr preferRelativeResize="0"/>
          <p:nvPr/>
        </p:nvPicPr>
        <p:blipFill rotWithShape="1">
          <a:blip r:embed="rId21">
            <a:alphaModFix/>
          </a:blip>
          <a:srcRect b="0" l="0" r="0" t="0"/>
          <a:stretch/>
        </p:blipFill>
        <p:spPr>
          <a:xfrm>
            <a:off x="6718783" y="7732812"/>
            <a:ext cx="153591" cy="153566"/>
          </a:xfrm>
          <a:prstGeom prst="rect">
            <a:avLst/>
          </a:prstGeom>
          <a:noFill/>
          <a:ln>
            <a:noFill/>
          </a:ln>
        </p:spPr>
      </p:pic>
      <p:pic>
        <p:nvPicPr>
          <p:cNvPr descr=" " id="369" name="Google Shape;369;g354cea7ff0f_0_299"/>
          <p:cNvPicPr preferRelativeResize="0"/>
          <p:nvPr/>
        </p:nvPicPr>
        <p:blipFill rotWithShape="1">
          <a:blip r:embed="rId22">
            <a:alphaModFix/>
          </a:blip>
          <a:srcRect b="0" l="0" r="0" t="0"/>
          <a:stretch/>
        </p:blipFill>
        <p:spPr>
          <a:xfrm>
            <a:off x="6718783" y="6311826"/>
            <a:ext cx="153591" cy="153566"/>
          </a:xfrm>
          <a:prstGeom prst="rect">
            <a:avLst/>
          </a:prstGeom>
          <a:noFill/>
          <a:ln>
            <a:noFill/>
          </a:ln>
        </p:spPr>
      </p:pic>
      <p:pic>
        <p:nvPicPr>
          <p:cNvPr descr=" " id="370" name="Google Shape;370;g354cea7ff0f_0_299"/>
          <p:cNvPicPr preferRelativeResize="0"/>
          <p:nvPr/>
        </p:nvPicPr>
        <p:blipFill rotWithShape="1">
          <a:blip r:embed="rId23">
            <a:alphaModFix/>
          </a:blip>
          <a:srcRect b="0" l="0" r="0" t="0"/>
          <a:stretch/>
        </p:blipFill>
        <p:spPr>
          <a:xfrm>
            <a:off x="7861923" y="6733232"/>
            <a:ext cx="153591" cy="153566"/>
          </a:xfrm>
          <a:prstGeom prst="rect">
            <a:avLst/>
          </a:prstGeom>
          <a:noFill/>
          <a:ln>
            <a:noFill/>
          </a:ln>
        </p:spPr>
      </p:pic>
      <p:pic>
        <p:nvPicPr>
          <p:cNvPr descr=" " id="371" name="Google Shape;371;g354cea7ff0f_0_299"/>
          <p:cNvPicPr preferRelativeResize="0"/>
          <p:nvPr/>
        </p:nvPicPr>
        <p:blipFill rotWithShape="1">
          <a:blip r:embed="rId24">
            <a:alphaModFix/>
          </a:blip>
          <a:srcRect b="0" l="0" r="0" t="0"/>
          <a:stretch/>
        </p:blipFill>
        <p:spPr>
          <a:xfrm>
            <a:off x="7861923" y="6420644"/>
            <a:ext cx="153591" cy="153566"/>
          </a:xfrm>
          <a:prstGeom prst="rect">
            <a:avLst/>
          </a:prstGeom>
          <a:noFill/>
          <a:ln>
            <a:noFill/>
          </a:ln>
        </p:spPr>
      </p:pic>
      <p:pic>
        <p:nvPicPr>
          <p:cNvPr descr=" " id="372" name="Google Shape;372;g354cea7ff0f_0_299"/>
          <p:cNvPicPr preferRelativeResize="0"/>
          <p:nvPr/>
        </p:nvPicPr>
        <p:blipFill rotWithShape="1">
          <a:blip r:embed="rId25">
            <a:alphaModFix/>
          </a:blip>
          <a:srcRect b="0" l="0" r="0" t="0"/>
          <a:stretch/>
        </p:blipFill>
        <p:spPr>
          <a:xfrm>
            <a:off x="8995813" y="7667575"/>
            <a:ext cx="153591" cy="153566"/>
          </a:xfrm>
          <a:prstGeom prst="rect">
            <a:avLst/>
          </a:prstGeom>
          <a:noFill/>
          <a:ln>
            <a:noFill/>
          </a:ln>
        </p:spPr>
      </p:pic>
      <p:pic>
        <p:nvPicPr>
          <p:cNvPr descr=" " id="373" name="Google Shape;373;g354cea7ff0f_0_299"/>
          <p:cNvPicPr preferRelativeResize="0"/>
          <p:nvPr/>
        </p:nvPicPr>
        <p:blipFill rotWithShape="1">
          <a:blip r:embed="rId26">
            <a:alphaModFix/>
          </a:blip>
          <a:srcRect b="0" l="0" r="0" t="0"/>
          <a:stretch/>
        </p:blipFill>
        <p:spPr>
          <a:xfrm>
            <a:off x="8995813" y="7076877"/>
            <a:ext cx="153591" cy="153566"/>
          </a:xfrm>
          <a:prstGeom prst="rect">
            <a:avLst/>
          </a:prstGeom>
          <a:noFill/>
          <a:ln>
            <a:noFill/>
          </a:ln>
        </p:spPr>
      </p:pic>
      <p:pic>
        <p:nvPicPr>
          <p:cNvPr descr=" " id="374" name="Google Shape;374;g354cea7ff0f_0_299"/>
          <p:cNvPicPr preferRelativeResize="0"/>
          <p:nvPr/>
        </p:nvPicPr>
        <p:blipFill rotWithShape="1">
          <a:blip r:embed="rId27">
            <a:alphaModFix/>
          </a:blip>
          <a:srcRect b="0" l="0" r="0" t="0"/>
          <a:stretch/>
        </p:blipFill>
        <p:spPr>
          <a:xfrm>
            <a:off x="10138955" y="6972449"/>
            <a:ext cx="153591" cy="153566"/>
          </a:xfrm>
          <a:prstGeom prst="rect">
            <a:avLst/>
          </a:prstGeom>
          <a:noFill/>
          <a:ln>
            <a:noFill/>
          </a:ln>
        </p:spPr>
      </p:pic>
      <p:pic>
        <p:nvPicPr>
          <p:cNvPr descr=" " id="375" name="Google Shape;375;g354cea7ff0f_0_299"/>
          <p:cNvPicPr preferRelativeResize="0"/>
          <p:nvPr/>
        </p:nvPicPr>
        <p:blipFill rotWithShape="1">
          <a:blip r:embed="rId28">
            <a:alphaModFix/>
          </a:blip>
          <a:srcRect b="0" l="0" r="0" t="0"/>
          <a:stretch/>
        </p:blipFill>
        <p:spPr>
          <a:xfrm>
            <a:off x="10138955" y="6572771"/>
            <a:ext cx="153591" cy="153566"/>
          </a:xfrm>
          <a:prstGeom prst="rect">
            <a:avLst/>
          </a:prstGeom>
          <a:noFill/>
          <a:ln>
            <a:noFill/>
          </a:ln>
        </p:spPr>
      </p:pic>
      <p:sp>
        <p:nvSpPr>
          <p:cNvPr id="376" name="Google Shape;376;g354cea7ff0f_0_299"/>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g354cea7ff0f_0_299"/>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78" name="Google Shape;378;g354cea7ff0f_0_299"/>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pic>
        <p:nvPicPr>
          <p:cNvPr descr=" " id="379" name="Google Shape;379;g354cea7ff0f_0_299"/>
          <p:cNvPicPr preferRelativeResize="0"/>
          <p:nvPr/>
        </p:nvPicPr>
        <p:blipFill rotWithShape="1">
          <a:blip r:embed="rId30">
            <a:alphaModFix/>
          </a:blip>
          <a:srcRect b="0" l="0" r="0" t="0"/>
          <a:stretch/>
        </p:blipFill>
        <p:spPr>
          <a:xfrm>
            <a:off x="14403600" y="4191000"/>
            <a:ext cx="5575997" cy="5575300"/>
          </a:xfrm>
          <a:prstGeom prst="rect">
            <a:avLst/>
          </a:prstGeom>
          <a:noFill/>
          <a:ln>
            <a:noFill/>
          </a:ln>
        </p:spPr>
      </p:pic>
      <p:sp>
        <p:nvSpPr>
          <p:cNvPr id="380" name="Google Shape;380;g354cea7ff0f_0_299"/>
          <p:cNvSpPr/>
          <p:nvPr/>
        </p:nvSpPr>
        <p:spPr>
          <a:xfrm>
            <a:off x="16359645" y="6365379"/>
            <a:ext cx="16767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g354cea7ff0f_0_299"/>
          <p:cNvSpPr/>
          <p:nvPr/>
        </p:nvSpPr>
        <p:spPr>
          <a:xfrm>
            <a:off x="16359645" y="6330950"/>
            <a:ext cx="18798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rrio"/>
              <a:buNone/>
            </a:pPr>
            <a:r>
              <a:rPr b="0" i="0" lang="en-US" sz="4800" u="none" cap="none" strike="noStrike">
                <a:solidFill>
                  <a:srgbClr val="0E0E0E"/>
                </a:solidFill>
                <a:latin typeface="Barrio"/>
                <a:ea typeface="Barrio"/>
                <a:cs typeface="Barrio"/>
                <a:sym typeface="Barrio"/>
              </a:rPr>
              <a:t>34.574</a:t>
            </a:r>
            <a:endParaRPr b="0" i="0" sz="4800" u="none" cap="none" strike="noStrike">
              <a:solidFill>
                <a:schemeClr val="dk1"/>
              </a:solidFill>
              <a:latin typeface="Calibri"/>
              <a:ea typeface="Calibri"/>
              <a:cs typeface="Calibri"/>
              <a:sym typeface="Calibri"/>
            </a:endParaRPr>
          </a:p>
        </p:txBody>
      </p:sp>
      <p:sp>
        <p:nvSpPr>
          <p:cNvPr id="382" name="Google Shape;382;g354cea7ff0f_0_299"/>
          <p:cNvSpPr/>
          <p:nvPr/>
        </p:nvSpPr>
        <p:spPr>
          <a:xfrm>
            <a:off x="16696237" y="7016750"/>
            <a:ext cx="1138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Total</a:t>
            </a:r>
            <a:endParaRPr b="0" i="0" sz="3200" u="none" cap="none" strike="noStrike">
              <a:solidFill>
                <a:schemeClr val="dk1"/>
              </a:solidFill>
              <a:latin typeface="Calibri"/>
              <a:ea typeface="Calibri"/>
              <a:cs typeface="Calibri"/>
              <a:sym typeface="Calibri"/>
            </a:endParaRPr>
          </a:p>
        </p:txBody>
      </p:sp>
      <p:sp>
        <p:nvSpPr>
          <p:cNvPr id="383" name="Google Shape;383;g354cea7ff0f_0_299"/>
          <p:cNvSpPr/>
          <p:nvPr/>
        </p:nvSpPr>
        <p:spPr>
          <a:xfrm>
            <a:off x="13260457" y="10515600"/>
            <a:ext cx="78750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g354cea7ff0f_0_299"/>
          <p:cNvSpPr/>
          <p:nvPr/>
        </p:nvSpPr>
        <p:spPr>
          <a:xfrm>
            <a:off x="13260457" y="10515600"/>
            <a:ext cx="78750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g354cea7ff0f_0_299"/>
          <p:cNvSpPr/>
          <p:nvPr/>
        </p:nvSpPr>
        <p:spPr>
          <a:xfrm>
            <a:off x="13158845" y="10515600"/>
            <a:ext cx="8078100" cy="888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arrio"/>
              <a:buNone/>
            </a:pPr>
            <a:r>
              <a:rPr b="0" i="0" lang="en-US" sz="4800" u="none" cap="none" strike="noStrike">
                <a:solidFill>
                  <a:srgbClr val="0E0E0E"/>
                </a:solidFill>
                <a:latin typeface="Barrio"/>
                <a:ea typeface="Barrio"/>
                <a:cs typeface="Barrio"/>
                <a:sym typeface="Barrio"/>
              </a:rPr>
              <a:t>Treasure Found</a:t>
            </a:r>
            <a:endParaRPr b="0" i="0" sz="4800" u="none" cap="none" strike="noStrike">
              <a:solidFill>
                <a:schemeClr val="dk1"/>
              </a:solidFill>
              <a:latin typeface="Calibri"/>
              <a:ea typeface="Calibri"/>
              <a:cs typeface="Calibri"/>
              <a:sym typeface="Calibri"/>
            </a:endParaRPr>
          </a:p>
        </p:txBody>
      </p:sp>
      <p:sp>
        <p:nvSpPr>
          <p:cNvPr id="386" name="Google Shape;386;g354cea7ff0f_0_299"/>
          <p:cNvSpPr/>
          <p:nvPr/>
        </p:nvSpPr>
        <p:spPr>
          <a:xfrm>
            <a:off x="13192716" y="113030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387" name="Google Shape;387;g354cea7ff0f_0_299"/>
          <p:cNvSpPr/>
          <p:nvPr/>
        </p:nvSpPr>
        <p:spPr>
          <a:xfrm>
            <a:off x="3251606" y="10515600"/>
            <a:ext cx="78750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g354cea7ff0f_0_299"/>
          <p:cNvSpPr/>
          <p:nvPr/>
        </p:nvSpPr>
        <p:spPr>
          <a:xfrm>
            <a:off x="3251606" y="10515600"/>
            <a:ext cx="78750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g354cea7ff0f_0_299"/>
          <p:cNvSpPr/>
          <p:nvPr/>
        </p:nvSpPr>
        <p:spPr>
          <a:xfrm>
            <a:off x="3149994" y="10515600"/>
            <a:ext cx="8078100" cy="888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arrio"/>
              <a:buNone/>
            </a:pPr>
            <a:r>
              <a:rPr b="0" i="0" lang="en-US" sz="4800" u="none" cap="none" strike="noStrike">
                <a:solidFill>
                  <a:srgbClr val="0E0E0E"/>
                </a:solidFill>
                <a:latin typeface="Barrio"/>
                <a:ea typeface="Barrio"/>
                <a:cs typeface="Barrio"/>
                <a:sym typeface="Barrio"/>
              </a:rPr>
              <a:t>Spellcasting Progress</a:t>
            </a:r>
            <a:endParaRPr b="0" i="0" sz="4800" u="none" cap="none" strike="noStrike">
              <a:solidFill>
                <a:schemeClr val="dk1"/>
              </a:solidFill>
              <a:latin typeface="Calibri"/>
              <a:ea typeface="Calibri"/>
              <a:cs typeface="Calibri"/>
              <a:sym typeface="Calibri"/>
            </a:endParaRPr>
          </a:p>
        </p:txBody>
      </p:sp>
      <p:sp>
        <p:nvSpPr>
          <p:cNvPr id="390" name="Google Shape;390;g354cea7ff0f_0_299"/>
          <p:cNvSpPr/>
          <p:nvPr/>
        </p:nvSpPr>
        <p:spPr>
          <a:xfrm>
            <a:off x="3183865" y="113030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DE7"/>
        </a:solidFill>
      </p:bgPr>
    </p:bg>
    <p:spTree>
      <p:nvGrpSpPr>
        <p:cNvPr id="395" name="Shape 395"/>
        <p:cNvGrpSpPr/>
        <p:nvPr/>
      </p:nvGrpSpPr>
      <p:grpSpPr>
        <a:xfrm>
          <a:off x="0" y="0"/>
          <a:ext cx="0" cy="0"/>
          <a:chOff x="0" y="0"/>
          <a:chExt cx="0" cy="0"/>
        </a:xfrm>
      </p:grpSpPr>
      <p:pic>
        <p:nvPicPr>
          <p:cNvPr descr=" " id="396" name="Google Shape;396;g354cea7ff0f_0_366"/>
          <p:cNvPicPr preferRelativeResize="0"/>
          <p:nvPr/>
        </p:nvPicPr>
        <p:blipFill rotWithShape="1">
          <a:blip r:embed="rId3">
            <a:alphaModFix/>
          </a:blip>
          <a:srcRect b="0" l="0" r="0" t="0"/>
          <a:stretch/>
        </p:blipFill>
        <p:spPr>
          <a:xfrm>
            <a:off x="0" y="0"/>
            <a:ext cx="12193524" cy="13716000"/>
          </a:xfrm>
          <a:prstGeom prst="rect">
            <a:avLst/>
          </a:prstGeom>
          <a:noFill/>
          <a:ln>
            <a:noFill/>
          </a:ln>
        </p:spPr>
      </p:pic>
      <p:pic>
        <p:nvPicPr>
          <p:cNvPr descr=" " id="397" name="Google Shape;397;g354cea7ff0f_0_366"/>
          <p:cNvPicPr preferRelativeResize="0"/>
          <p:nvPr/>
        </p:nvPicPr>
        <p:blipFill rotWithShape="1">
          <a:blip r:embed="rId4">
            <a:alphaModFix/>
          </a:blip>
          <a:srcRect b="0" l="0" r="0" t="0"/>
          <a:stretch/>
        </p:blipFill>
        <p:spPr>
          <a:xfrm>
            <a:off x="5296562" y="0"/>
            <a:ext cx="19090486" cy="13716000"/>
          </a:xfrm>
          <a:prstGeom prst="rect">
            <a:avLst/>
          </a:prstGeom>
          <a:noFill/>
          <a:ln>
            <a:noFill/>
          </a:ln>
        </p:spPr>
      </p:pic>
      <p:sp>
        <p:nvSpPr>
          <p:cNvPr id="398" name="Google Shape;398;g354cea7ff0f_0_36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99" name="Google Shape;399;g354cea7ff0f_0_36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00" name="Google Shape;400;g354cea7ff0f_0_366"/>
          <p:cNvSpPr/>
          <p:nvPr/>
        </p:nvSpPr>
        <p:spPr>
          <a:xfrm>
            <a:off x="15470534" y="6197600"/>
            <a:ext cx="4712400" cy="401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g354cea7ff0f_0_366"/>
          <p:cNvSpPr/>
          <p:nvPr/>
        </p:nvSpPr>
        <p:spPr>
          <a:xfrm>
            <a:off x="15470534" y="6197600"/>
            <a:ext cx="4712400" cy="401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g354cea7ff0f_0_366"/>
          <p:cNvSpPr/>
          <p:nvPr/>
        </p:nvSpPr>
        <p:spPr>
          <a:xfrm>
            <a:off x="15470534" y="6197600"/>
            <a:ext cx="4915500" cy="157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rrio"/>
              <a:buNone/>
            </a:pPr>
            <a:r>
              <a:rPr b="0" i="0" lang="en-US" sz="4800" u="none" cap="none" strike="noStrike">
                <a:solidFill>
                  <a:srgbClr val="0E0E0E"/>
                </a:solidFill>
                <a:latin typeface="Barrio"/>
                <a:ea typeface="Barrio"/>
                <a:cs typeface="Barrio"/>
                <a:sym typeface="Barrio"/>
              </a:rPr>
              <a:t>A web application</a:t>
            </a:r>
            <a:endParaRPr b="0" i="0" sz="4800" u="none" cap="none" strike="noStrike">
              <a:solidFill>
                <a:schemeClr val="dk1"/>
              </a:solidFill>
              <a:latin typeface="Calibri"/>
              <a:ea typeface="Calibri"/>
              <a:cs typeface="Calibri"/>
              <a:sym typeface="Calibri"/>
            </a:endParaRPr>
          </a:p>
        </p:txBody>
      </p:sp>
      <p:sp>
        <p:nvSpPr>
          <p:cNvPr id="403" name="Google Shape;403;g354cea7ff0f_0_366"/>
          <p:cNvSpPr/>
          <p:nvPr/>
        </p:nvSpPr>
        <p:spPr>
          <a:xfrm>
            <a:off x="15470534" y="7772400"/>
            <a:ext cx="48477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04" name="Google Shape;404;g354cea7ff0f_0_366"/>
          <p:cNvPicPr preferRelativeResize="0"/>
          <p:nvPr/>
        </p:nvPicPr>
        <p:blipFill rotWithShape="1">
          <a:blip r:embed="rId6">
            <a:alphaModFix/>
          </a:blip>
          <a:srcRect b="0" l="0" r="0" t="0"/>
          <a:stretch/>
        </p:blipFill>
        <p:spPr>
          <a:xfrm>
            <a:off x="1270159" y="4114800"/>
            <a:ext cx="13768521" cy="8166100"/>
          </a:xfrm>
          <a:prstGeom prst="rect">
            <a:avLst/>
          </a:prstGeom>
          <a:noFill/>
          <a:ln>
            <a:noFill/>
          </a:ln>
        </p:spPr>
      </p:pic>
      <p:pic>
        <p:nvPicPr>
          <p:cNvPr descr=" " id="405" name="Google Shape;405;g354cea7ff0f_0_366"/>
          <p:cNvPicPr preferRelativeResize="0"/>
          <p:nvPr/>
        </p:nvPicPr>
        <p:blipFill rotWithShape="1">
          <a:blip r:embed="rId7">
            <a:alphaModFix/>
          </a:blip>
          <a:srcRect b="0" l="0" r="0" t="0"/>
          <a:stretch/>
        </p:blipFill>
        <p:spPr>
          <a:xfrm>
            <a:off x="3200800" y="4457700"/>
            <a:ext cx="9894537" cy="6489700"/>
          </a:xfrm>
          <a:prstGeom prst="rect">
            <a:avLst/>
          </a:prstGeom>
          <a:noFill/>
          <a:ln>
            <a:noFill/>
          </a:ln>
        </p:spPr>
      </p:pic>
      <p:sp>
        <p:nvSpPr>
          <p:cNvPr id="406" name="Google Shape;406;g354cea7ff0f_0_366"/>
          <p:cNvSpPr/>
          <p:nvPr/>
        </p:nvSpPr>
        <p:spPr>
          <a:xfrm>
            <a:off x="3200800" y="1752600"/>
            <a:ext cx="10690500" cy="148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84A4F"/>
              </a:buClr>
              <a:buSzPts val="8000"/>
              <a:buFont typeface="Barrio"/>
              <a:buNone/>
            </a:pPr>
            <a:r>
              <a:rPr b="0" i="0" lang="en-US" sz="8000" u="none" cap="none" strike="noStrike">
                <a:solidFill>
                  <a:srgbClr val="284A4F"/>
                </a:solidFill>
                <a:latin typeface="Barrio"/>
                <a:ea typeface="Barrio"/>
                <a:cs typeface="Barrio"/>
                <a:sym typeface="Barrio"/>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DE7"/>
        </a:solidFill>
      </p:bgPr>
    </p:bg>
    <p:spTree>
      <p:nvGrpSpPr>
        <p:cNvPr id="411" name="Shape 411"/>
        <p:cNvGrpSpPr/>
        <p:nvPr/>
      </p:nvGrpSpPr>
      <p:grpSpPr>
        <a:xfrm>
          <a:off x="0" y="0"/>
          <a:ext cx="0" cy="0"/>
          <a:chOff x="0" y="0"/>
          <a:chExt cx="0" cy="0"/>
        </a:xfrm>
      </p:grpSpPr>
      <p:pic>
        <p:nvPicPr>
          <p:cNvPr descr=" " id="412" name="Google Shape;412;g354cea7ff0f_0_381"/>
          <p:cNvPicPr preferRelativeResize="0"/>
          <p:nvPr/>
        </p:nvPicPr>
        <p:blipFill rotWithShape="1">
          <a:blip r:embed="rId3">
            <a:alphaModFix/>
          </a:blip>
          <a:srcRect b="0" l="0" r="0" t="0"/>
          <a:stretch/>
        </p:blipFill>
        <p:spPr>
          <a:xfrm>
            <a:off x="15330816" y="622300"/>
            <a:ext cx="9056232" cy="11734800"/>
          </a:xfrm>
          <a:prstGeom prst="rect">
            <a:avLst/>
          </a:prstGeom>
          <a:noFill/>
          <a:ln>
            <a:noFill/>
          </a:ln>
        </p:spPr>
      </p:pic>
      <p:pic>
        <p:nvPicPr>
          <p:cNvPr descr=" " id="413" name="Google Shape;413;g354cea7ff0f_0_381"/>
          <p:cNvPicPr preferRelativeResize="0"/>
          <p:nvPr/>
        </p:nvPicPr>
        <p:blipFill rotWithShape="1">
          <a:blip r:embed="rId4">
            <a:alphaModFix/>
          </a:blip>
          <a:srcRect b="0" l="0" r="0" t="0"/>
          <a:stretch/>
        </p:blipFill>
        <p:spPr>
          <a:xfrm>
            <a:off x="393749" y="1714500"/>
            <a:ext cx="21719715" cy="12001500"/>
          </a:xfrm>
          <a:prstGeom prst="rect">
            <a:avLst/>
          </a:prstGeom>
          <a:noFill/>
          <a:ln>
            <a:noFill/>
          </a:ln>
        </p:spPr>
      </p:pic>
      <p:sp>
        <p:nvSpPr>
          <p:cNvPr id="414" name="Google Shape;414;g354cea7ff0f_0_38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15" name="Google Shape;415;g354cea7ff0f_0_38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16" name="Google Shape;416;g354cea7ff0f_0_381"/>
          <p:cNvSpPr/>
          <p:nvPr/>
        </p:nvSpPr>
        <p:spPr>
          <a:xfrm>
            <a:off x="11825178" y="3314700"/>
            <a:ext cx="8738700" cy="271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g354cea7ff0f_0_381"/>
          <p:cNvSpPr/>
          <p:nvPr/>
        </p:nvSpPr>
        <p:spPr>
          <a:xfrm>
            <a:off x="11825178" y="3314700"/>
            <a:ext cx="8738700" cy="271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g354cea7ff0f_0_381"/>
          <p:cNvSpPr/>
          <p:nvPr/>
        </p:nvSpPr>
        <p:spPr>
          <a:xfrm>
            <a:off x="11825178" y="3314700"/>
            <a:ext cx="89418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rrio"/>
              <a:buNone/>
            </a:pPr>
            <a:r>
              <a:rPr b="0" i="0" lang="en-US" sz="4800" u="none" cap="none" strike="noStrike">
                <a:solidFill>
                  <a:srgbClr val="0E0E0E"/>
                </a:solidFill>
                <a:latin typeface="Barrio"/>
                <a:ea typeface="Barrio"/>
                <a:cs typeface="Barrio"/>
                <a:sym typeface="Barrio"/>
              </a:rPr>
              <a:t>An mobile app</a:t>
            </a:r>
            <a:endParaRPr b="0" i="0" sz="4800" u="none" cap="none" strike="noStrike">
              <a:solidFill>
                <a:schemeClr val="dk1"/>
              </a:solidFill>
              <a:latin typeface="Calibri"/>
              <a:ea typeface="Calibri"/>
              <a:cs typeface="Calibri"/>
              <a:sym typeface="Calibri"/>
            </a:endParaRPr>
          </a:p>
        </p:txBody>
      </p:sp>
      <p:sp>
        <p:nvSpPr>
          <p:cNvPr id="419" name="Google Shape;419;g354cea7ff0f_0_381"/>
          <p:cNvSpPr/>
          <p:nvPr/>
        </p:nvSpPr>
        <p:spPr>
          <a:xfrm>
            <a:off x="11825178" y="4203700"/>
            <a:ext cx="88743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20" name="Google Shape;420;g354cea7ff0f_0_381"/>
          <p:cNvSpPr/>
          <p:nvPr/>
        </p:nvSpPr>
        <p:spPr>
          <a:xfrm>
            <a:off x="11825178" y="7861300"/>
            <a:ext cx="9090000" cy="3996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Live your fantasy dreams</a:t>
            </a:r>
            <a:endParaRPr b="0" i="0" sz="3200" u="none" cap="none" strike="noStrike">
              <a:solidFill>
                <a:schemeClr val="dk1"/>
              </a:solidFill>
              <a:latin typeface="Calibri"/>
              <a:ea typeface="Calibri"/>
              <a:cs typeface="Calibri"/>
              <a:sym typeface="Calibri"/>
            </a:endParaRPr>
          </a:p>
        </p:txBody>
      </p:sp>
      <p:sp>
        <p:nvSpPr>
          <p:cNvPr id="421" name="Google Shape;421;g354cea7ff0f_0_381"/>
          <p:cNvSpPr/>
          <p:nvPr/>
        </p:nvSpPr>
        <p:spPr>
          <a:xfrm>
            <a:off x="11825178" y="1511300"/>
            <a:ext cx="12900600" cy="148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84A4F"/>
              </a:buClr>
              <a:buSzPts val="8000"/>
              <a:buFont typeface="Barrio"/>
              <a:buNone/>
            </a:pPr>
            <a:r>
              <a:rPr b="0" i="0" lang="en-US" sz="8000" u="none" cap="none" strike="noStrike">
                <a:solidFill>
                  <a:srgbClr val="284A4F"/>
                </a:solidFill>
                <a:latin typeface="Barrio"/>
                <a:ea typeface="Barrio"/>
                <a:cs typeface="Barrio"/>
                <a:sym typeface="Barrio"/>
              </a:rPr>
              <a:t>The Future of Fantasy</a:t>
            </a:r>
            <a:endParaRPr b="0" i="0" sz="8000" u="none" cap="none" strike="noStrike">
              <a:solidFill>
                <a:schemeClr val="dk1"/>
              </a:solidFill>
              <a:latin typeface="Calibri"/>
              <a:ea typeface="Calibri"/>
              <a:cs typeface="Calibri"/>
              <a:sym typeface="Calibri"/>
            </a:endParaRPr>
          </a:p>
        </p:txBody>
      </p:sp>
      <p:pic>
        <p:nvPicPr>
          <p:cNvPr descr=" " id="422" name="Google Shape;422;g354cea7ff0f_0_381"/>
          <p:cNvPicPr preferRelativeResize="0"/>
          <p:nvPr/>
        </p:nvPicPr>
        <p:blipFill rotWithShape="1">
          <a:blip r:embed="rId6">
            <a:alphaModFix/>
          </a:blip>
          <a:srcRect b="0" l="0" r="0" t="0"/>
          <a:stretch/>
        </p:blipFill>
        <p:spPr>
          <a:xfrm>
            <a:off x="4470959" y="1028700"/>
            <a:ext cx="5474384" cy="11849100"/>
          </a:xfrm>
          <a:prstGeom prst="rect">
            <a:avLst/>
          </a:prstGeom>
          <a:noFill/>
          <a:ln>
            <a:noFill/>
          </a:ln>
        </p:spPr>
      </p:pic>
      <p:pic>
        <p:nvPicPr>
          <p:cNvPr descr=" " id="423" name="Google Shape;423;g354cea7ff0f_0_381"/>
          <p:cNvPicPr preferRelativeResize="0"/>
          <p:nvPr/>
        </p:nvPicPr>
        <p:blipFill rotWithShape="1">
          <a:blip r:embed="rId7">
            <a:alphaModFix/>
          </a:blip>
          <a:srcRect b="0" l="0" r="0" t="0"/>
          <a:stretch/>
        </p:blipFill>
        <p:spPr>
          <a:xfrm>
            <a:off x="4661483" y="1765300"/>
            <a:ext cx="5106038" cy="10795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DE7"/>
        </a:solidFill>
      </p:bgPr>
    </p:bg>
    <p:spTree>
      <p:nvGrpSpPr>
        <p:cNvPr id="428" name="Shape 428"/>
        <p:cNvGrpSpPr/>
        <p:nvPr/>
      </p:nvGrpSpPr>
      <p:grpSpPr>
        <a:xfrm>
          <a:off x="0" y="0"/>
          <a:ext cx="0" cy="0"/>
          <a:chOff x="0" y="0"/>
          <a:chExt cx="0" cy="0"/>
        </a:xfrm>
      </p:grpSpPr>
      <p:pic>
        <p:nvPicPr>
          <p:cNvPr descr=" " id="429" name="Google Shape;429;g354cea7ff0f_0_397"/>
          <p:cNvPicPr preferRelativeResize="0"/>
          <p:nvPr/>
        </p:nvPicPr>
        <p:blipFill rotWithShape="1">
          <a:blip r:embed="rId3">
            <a:alphaModFix/>
          </a:blip>
          <a:srcRect b="0" l="0" r="0" t="0"/>
          <a:stretch/>
        </p:blipFill>
        <p:spPr>
          <a:xfrm>
            <a:off x="0" y="0"/>
            <a:ext cx="15394324" cy="13716000"/>
          </a:xfrm>
          <a:prstGeom prst="rect">
            <a:avLst/>
          </a:prstGeom>
          <a:noFill/>
          <a:ln>
            <a:noFill/>
          </a:ln>
        </p:spPr>
      </p:pic>
      <p:pic>
        <p:nvPicPr>
          <p:cNvPr descr=" " id="430" name="Google Shape;430;g354cea7ff0f_0_397"/>
          <p:cNvPicPr preferRelativeResize="0"/>
          <p:nvPr/>
        </p:nvPicPr>
        <p:blipFill rotWithShape="1">
          <a:blip r:embed="rId4">
            <a:alphaModFix/>
          </a:blip>
          <a:srcRect b="0" l="0" r="0" t="0"/>
          <a:stretch/>
        </p:blipFill>
        <p:spPr>
          <a:xfrm>
            <a:off x="10453407" y="0"/>
            <a:ext cx="13933641" cy="13716000"/>
          </a:xfrm>
          <a:prstGeom prst="rect">
            <a:avLst/>
          </a:prstGeom>
          <a:noFill/>
          <a:ln>
            <a:noFill/>
          </a:ln>
        </p:spPr>
      </p:pic>
      <p:sp>
        <p:nvSpPr>
          <p:cNvPr id="431" name="Google Shape;431;g354cea7ff0f_0_397"/>
          <p:cNvSpPr/>
          <p:nvPr/>
        </p:nvSpPr>
        <p:spPr>
          <a:xfrm>
            <a:off x="23370921" y="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2" name="Google Shape;432;g354cea7ff0f_0_397"/>
          <p:cNvPicPr preferRelativeResize="0"/>
          <p:nvPr/>
        </p:nvPicPr>
        <p:blipFill rotWithShape="1">
          <a:blip r:embed="rId5">
            <a:alphaModFix/>
          </a:blip>
          <a:srcRect b="0" l="0" r="0" t="0"/>
          <a:stretch/>
        </p:blipFill>
        <p:spPr>
          <a:xfrm>
            <a:off x="23523340" y="304800"/>
            <a:ext cx="711289" cy="2590800"/>
          </a:xfrm>
          <a:prstGeom prst="rect">
            <a:avLst/>
          </a:prstGeom>
          <a:noFill/>
          <a:ln>
            <a:noFill/>
          </a:ln>
        </p:spPr>
      </p:pic>
      <p:sp>
        <p:nvSpPr>
          <p:cNvPr id="433" name="Google Shape;433;g354cea7ff0f_0_397"/>
          <p:cNvSpPr/>
          <p:nvPr/>
        </p:nvSpPr>
        <p:spPr>
          <a:xfrm>
            <a:off x="1727416" y="8102600"/>
            <a:ext cx="5715600" cy="271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g354cea7ff0f_0_397"/>
          <p:cNvSpPr/>
          <p:nvPr/>
        </p:nvSpPr>
        <p:spPr>
          <a:xfrm>
            <a:off x="1727416" y="8102600"/>
            <a:ext cx="5715600" cy="271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g354cea7ff0f_0_397"/>
          <p:cNvSpPr/>
          <p:nvPr/>
        </p:nvSpPr>
        <p:spPr>
          <a:xfrm>
            <a:off x="1727416" y="8102600"/>
            <a:ext cx="59190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rrio"/>
              <a:buNone/>
            </a:pPr>
            <a:r>
              <a:rPr b="0" i="0" lang="en-US" sz="4800" u="none" cap="none" strike="noStrike">
                <a:solidFill>
                  <a:srgbClr val="0E0E0E"/>
                </a:solidFill>
                <a:latin typeface="Barrio"/>
                <a:ea typeface="Barrio"/>
                <a:cs typeface="Barrio"/>
                <a:sym typeface="Barrio"/>
              </a:rPr>
              <a:t>A web application</a:t>
            </a:r>
            <a:endParaRPr b="0" i="0" sz="4800" u="none" cap="none" strike="noStrike">
              <a:solidFill>
                <a:schemeClr val="dk1"/>
              </a:solidFill>
              <a:latin typeface="Calibri"/>
              <a:ea typeface="Calibri"/>
              <a:cs typeface="Calibri"/>
              <a:sym typeface="Calibri"/>
            </a:endParaRPr>
          </a:p>
        </p:txBody>
      </p:sp>
      <p:sp>
        <p:nvSpPr>
          <p:cNvPr id="436" name="Google Shape;436;g354cea7ff0f_0_397"/>
          <p:cNvSpPr/>
          <p:nvPr/>
        </p:nvSpPr>
        <p:spPr>
          <a:xfrm>
            <a:off x="1727416" y="8991600"/>
            <a:ext cx="58512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37" name="Google Shape;437;g354cea7ff0f_0_397"/>
          <p:cNvSpPr/>
          <p:nvPr/>
        </p:nvSpPr>
        <p:spPr>
          <a:xfrm>
            <a:off x="1727416" y="1816100"/>
            <a:ext cx="7007100" cy="491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84A4F"/>
              </a:buClr>
              <a:buSzPts val="8000"/>
              <a:buFont typeface="Barrio"/>
              <a:buNone/>
            </a:pPr>
            <a:r>
              <a:rPr b="0" i="0" lang="en-US" sz="8000" u="none" cap="none" strike="noStrike">
                <a:solidFill>
                  <a:srgbClr val="284A4F"/>
                </a:solidFill>
                <a:latin typeface="Barrio"/>
                <a:ea typeface="Barrio"/>
                <a:cs typeface="Barrio"/>
                <a:sym typeface="Barrio"/>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438" name="Google Shape;438;g354cea7ff0f_0_397"/>
          <p:cNvSpPr/>
          <p:nvPr/>
        </p:nvSpPr>
        <p:spPr>
          <a:xfrm>
            <a:off x="16664483" y="4114800"/>
            <a:ext cx="6994200" cy="562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39" name="Google Shape;439;g354cea7ff0f_0_397"/>
          <p:cNvPicPr preferRelativeResize="0"/>
          <p:nvPr/>
        </p:nvPicPr>
        <p:blipFill rotWithShape="1">
          <a:blip r:embed="rId6">
            <a:alphaModFix/>
          </a:blip>
          <a:srcRect b="0" l="0" r="0" t="0"/>
          <a:stretch/>
        </p:blipFill>
        <p:spPr>
          <a:xfrm>
            <a:off x="7900387" y="749300"/>
            <a:ext cx="8573572" cy="12331700"/>
          </a:xfrm>
          <a:prstGeom prst="rect">
            <a:avLst/>
          </a:prstGeom>
          <a:noFill/>
          <a:ln>
            <a:noFill/>
          </a:ln>
        </p:spPr>
      </p:pic>
      <p:pic>
        <p:nvPicPr>
          <p:cNvPr descr=" " id="440" name="Google Shape;440;g354cea7ff0f_0_397"/>
          <p:cNvPicPr preferRelativeResize="0"/>
          <p:nvPr/>
        </p:nvPicPr>
        <p:blipFill rotWithShape="1">
          <a:blip r:embed="rId7">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DE7"/>
        </a:solidFill>
      </p:bgPr>
    </p:bg>
    <p:spTree>
      <p:nvGrpSpPr>
        <p:cNvPr id="445" name="Shape 445"/>
        <p:cNvGrpSpPr/>
        <p:nvPr/>
      </p:nvGrpSpPr>
      <p:grpSpPr>
        <a:xfrm>
          <a:off x="0" y="0"/>
          <a:ext cx="0" cy="0"/>
          <a:chOff x="0" y="0"/>
          <a:chExt cx="0" cy="0"/>
        </a:xfrm>
      </p:grpSpPr>
      <p:pic>
        <p:nvPicPr>
          <p:cNvPr descr=" " id="446" name="Google Shape;446;g354cea7ff0f_0_413"/>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47" name="Google Shape;447;g354cea7ff0f_0_41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8" name="Google Shape;448;g354cea7ff0f_0_413"/>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49" name="Google Shape;449;g354cea7ff0f_0_413"/>
          <p:cNvSpPr/>
          <p:nvPr/>
        </p:nvSpPr>
        <p:spPr>
          <a:xfrm>
            <a:off x="15690694" y="698500"/>
            <a:ext cx="7464300" cy="26247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284A4F"/>
              </a:buClr>
              <a:buSzPts val="8000"/>
              <a:buFont typeface="Barrio"/>
              <a:buNone/>
            </a:pPr>
            <a:r>
              <a:rPr b="0" i="0" lang="en-US" sz="8000" u="none" cap="none" strike="noStrike">
                <a:solidFill>
                  <a:srgbClr val="284A4F"/>
                </a:solidFill>
                <a:latin typeface="Barrio"/>
                <a:ea typeface="Barrio"/>
                <a:cs typeface="Barrio"/>
                <a:sym typeface="Barrio"/>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DE7"/>
        </a:solidFill>
      </p:bgPr>
    </p:bg>
    <p:spTree>
      <p:nvGrpSpPr>
        <p:cNvPr id="454" name="Shape 454"/>
        <p:cNvGrpSpPr/>
        <p:nvPr/>
      </p:nvGrpSpPr>
      <p:grpSpPr>
        <a:xfrm>
          <a:off x="0" y="0"/>
          <a:ext cx="0" cy="0"/>
          <a:chOff x="0" y="0"/>
          <a:chExt cx="0" cy="0"/>
        </a:xfrm>
      </p:grpSpPr>
      <p:pic>
        <p:nvPicPr>
          <p:cNvPr descr=" " id="455" name="Google Shape;455;g354cea7ff0f_0_421"/>
          <p:cNvPicPr preferRelativeResize="0"/>
          <p:nvPr/>
        </p:nvPicPr>
        <p:blipFill rotWithShape="1">
          <a:blip r:embed="rId3">
            <a:alphaModFix/>
          </a:blip>
          <a:srcRect b="0" l="0" r="0" t="0"/>
          <a:stretch/>
        </p:blipFill>
        <p:spPr>
          <a:xfrm>
            <a:off x="15330816" y="622300"/>
            <a:ext cx="9056232" cy="11734800"/>
          </a:xfrm>
          <a:prstGeom prst="rect">
            <a:avLst/>
          </a:prstGeom>
          <a:noFill/>
          <a:ln>
            <a:noFill/>
          </a:ln>
        </p:spPr>
      </p:pic>
      <p:pic>
        <p:nvPicPr>
          <p:cNvPr descr=" " id="456" name="Google Shape;456;g354cea7ff0f_0_421"/>
          <p:cNvPicPr preferRelativeResize="0"/>
          <p:nvPr/>
        </p:nvPicPr>
        <p:blipFill rotWithShape="1">
          <a:blip r:embed="rId4">
            <a:alphaModFix/>
          </a:blip>
          <a:srcRect b="0" l="0" r="0" t="0"/>
          <a:stretch/>
        </p:blipFill>
        <p:spPr>
          <a:xfrm>
            <a:off x="393749" y="1714500"/>
            <a:ext cx="21719715" cy="12001500"/>
          </a:xfrm>
          <a:prstGeom prst="rect">
            <a:avLst/>
          </a:prstGeom>
          <a:noFill/>
          <a:ln>
            <a:noFill/>
          </a:ln>
        </p:spPr>
      </p:pic>
      <p:pic>
        <p:nvPicPr>
          <p:cNvPr descr=" " id="457" name="Google Shape;457;g354cea7ff0f_0_421"/>
          <p:cNvPicPr preferRelativeResize="0"/>
          <p:nvPr/>
        </p:nvPicPr>
        <p:blipFill rotWithShape="1">
          <a:blip r:embed="rId5">
            <a:alphaModFix/>
          </a:blip>
          <a:srcRect b="0" l="0" r="0" t="0"/>
          <a:stretch/>
        </p:blipFill>
        <p:spPr>
          <a:xfrm>
            <a:off x="21186248" y="12700000"/>
            <a:ext cx="3200800" cy="1016000"/>
          </a:xfrm>
          <a:prstGeom prst="rect">
            <a:avLst/>
          </a:prstGeom>
          <a:noFill/>
          <a:ln>
            <a:noFill/>
          </a:ln>
        </p:spPr>
      </p:pic>
      <p:pic>
        <p:nvPicPr>
          <p:cNvPr descr=" " id="458" name="Google Shape;458;g354cea7ff0f_0_421"/>
          <p:cNvPicPr preferRelativeResize="0"/>
          <p:nvPr/>
        </p:nvPicPr>
        <p:blipFill rotWithShape="1">
          <a:blip r:embed="rId6">
            <a:alphaModFix/>
          </a:blip>
          <a:srcRect b="0" l="0" r="0" t="0"/>
          <a:stretch/>
        </p:blipFill>
        <p:spPr>
          <a:xfrm>
            <a:off x="8332241" y="3390900"/>
            <a:ext cx="14479810" cy="7861300"/>
          </a:xfrm>
          <a:prstGeom prst="rect">
            <a:avLst/>
          </a:prstGeom>
          <a:noFill/>
          <a:ln>
            <a:noFill/>
          </a:ln>
        </p:spPr>
      </p:pic>
      <p:sp>
        <p:nvSpPr>
          <p:cNvPr id="459" name="Google Shape;459;g354cea7ff0f_0_421"/>
          <p:cNvSpPr/>
          <p:nvPr/>
        </p:nvSpPr>
        <p:spPr>
          <a:xfrm>
            <a:off x="5025595" y="1193800"/>
            <a:ext cx="14348700" cy="1481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84A4F"/>
              </a:buClr>
              <a:buSzPts val="8000"/>
              <a:buFont typeface="Barrio"/>
              <a:buNone/>
            </a:pPr>
            <a:r>
              <a:rPr b="0" i="0" lang="en-US" sz="8000" u="none" cap="none" strike="noStrike">
                <a:solidFill>
                  <a:srgbClr val="284A4F"/>
                </a:solidFill>
                <a:latin typeface="Barrio"/>
                <a:ea typeface="Barrio"/>
                <a:cs typeface="Barrio"/>
                <a:sym typeface="Barrio"/>
              </a:rPr>
              <a:t>Fantasy Realm at a Glance</a:t>
            </a:r>
            <a:endParaRPr b="0" i="0" sz="8000" u="none" cap="none" strike="noStrike">
              <a:solidFill>
                <a:schemeClr val="dk1"/>
              </a:solidFill>
              <a:latin typeface="Calibri"/>
              <a:ea typeface="Calibri"/>
              <a:cs typeface="Calibri"/>
              <a:sym typeface="Calibri"/>
            </a:endParaRPr>
          </a:p>
        </p:txBody>
      </p:sp>
      <p:sp>
        <p:nvSpPr>
          <p:cNvPr id="460" name="Google Shape;460;g354cea7ff0f_0_421"/>
          <p:cNvSpPr/>
          <p:nvPr/>
        </p:nvSpPr>
        <p:spPr>
          <a:xfrm>
            <a:off x="1956044" y="4495800"/>
            <a:ext cx="57792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g354cea7ff0f_0_421"/>
          <p:cNvSpPr/>
          <p:nvPr/>
        </p:nvSpPr>
        <p:spPr>
          <a:xfrm>
            <a:off x="1956044" y="4495800"/>
            <a:ext cx="57792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g354cea7ff0f_0_421"/>
          <p:cNvSpPr/>
          <p:nvPr/>
        </p:nvSpPr>
        <p:spPr>
          <a:xfrm>
            <a:off x="1956044" y="4495800"/>
            <a:ext cx="59823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rrio"/>
              <a:buNone/>
            </a:pPr>
            <a:r>
              <a:rPr b="0" i="0" lang="en-US" sz="4800" u="none" cap="none" strike="noStrike">
                <a:solidFill>
                  <a:srgbClr val="0E0E0E"/>
                </a:solidFill>
                <a:latin typeface="Barrio"/>
                <a:ea typeface="Barrio"/>
                <a:cs typeface="Barrio"/>
                <a:sym typeface="Barrio"/>
              </a:rPr>
              <a:t>The Forest</a:t>
            </a:r>
            <a:endParaRPr b="0" i="0" sz="4800" u="none" cap="none" strike="noStrike">
              <a:solidFill>
                <a:schemeClr val="dk1"/>
              </a:solidFill>
              <a:latin typeface="Calibri"/>
              <a:ea typeface="Calibri"/>
              <a:cs typeface="Calibri"/>
              <a:sym typeface="Calibri"/>
            </a:endParaRPr>
          </a:p>
        </p:txBody>
      </p:sp>
      <p:sp>
        <p:nvSpPr>
          <p:cNvPr id="463" name="Google Shape;463;g354cea7ff0f_0_421"/>
          <p:cNvSpPr/>
          <p:nvPr/>
        </p:nvSpPr>
        <p:spPr>
          <a:xfrm>
            <a:off x="1956044" y="52832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magical forest filled with animals and creatures.</a:t>
            </a:r>
            <a:endParaRPr b="0" i="0" sz="3200" u="none" cap="none" strike="noStrike">
              <a:solidFill>
                <a:schemeClr val="dk1"/>
              </a:solidFill>
              <a:latin typeface="Calibri"/>
              <a:ea typeface="Calibri"/>
              <a:cs typeface="Calibri"/>
              <a:sym typeface="Calibri"/>
            </a:endParaRPr>
          </a:p>
        </p:txBody>
      </p:sp>
      <p:sp>
        <p:nvSpPr>
          <p:cNvPr id="464" name="Google Shape;464;g354cea7ff0f_0_421"/>
          <p:cNvSpPr/>
          <p:nvPr/>
        </p:nvSpPr>
        <p:spPr>
          <a:xfrm>
            <a:off x="1956044" y="7188200"/>
            <a:ext cx="57792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g354cea7ff0f_0_421"/>
          <p:cNvSpPr/>
          <p:nvPr/>
        </p:nvSpPr>
        <p:spPr>
          <a:xfrm>
            <a:off x="1956044" y="7188200"/>
            <a:ext cx="57792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g354cea7ff0f_0_421"/>
          <p:cNvSpPr/>
          <p:nvPr/>
        </p:nvSpPr>
        <p:spPr>
          <a:xfrm>
            <a:off x="1956044" y="7188200"/>
            <a:ext cx="59823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rrio"/>
              <a:buNone/>
            </a:pPr>
            <a:r>
              <a:rPr b="0" i="0" lang="en-US" sz="4800" u="none" cap="none" strike="noStrike">
                <a:solidFill>
                  <a:srgbClr val="0E0E0E"/>
                </a:solidFill>
                <a:latin typeface="Barrio"/>
                <a:ea typeface="Barrio"/>
                <a:cs typeface="Barrio"/>
                <a:sym typeface="Barrio"/>
              </a:rPr>
              <a:t>The Caves</a:t>
            </a:r>
            <a:endParaRPr b="0" i="0" sz="4800" u="none" cap="none" strike="noStrike">
              <a:solidFill>
                <a:schemeClr val="dk1"/>
              </a:solidFill>
              <a:latin typeface="Calibri"/>
              <a:ea typeface="Calibri"/>
              <a:cs typeface="Calibri"/>
              <a:sym typeface="Calibri"/>
            </a:endParaRPr>
          </a:p>
        </p:txBody>
      </p:sp>
      <p:sp>
        <p:nvSpPr>
          <p:cNvPr id="467" name="Google Shape;467;g354cea7ff0f_0_421"/>
          <p:cNvSpPr/>
          <p:nvPr/>
        </p:nvSpPr>
        <p:spPr>
          <a:xfrm>
            <a:off x="1956044" y="79756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network of underground caves filled with crystals.</a:t>
            </a:r>
            <a:endParaRPr b="0" i="0" sz="3200" u="none" cap="none" strike="noStrike">
              <a:solidFill>
                <a:schemeClr val="dk1"/>
              </a:solidFill>
              <a:latin typeface="Calibri"/>
              <a:ea typeface="Calibri"/>
              <a:cs typeface="Calibri"/>
              <a:sym typeface="Calibri"/>
            </a:endParaRPr>
          </a:p>
        </p:txBody>
      </p:sp>
      <p:sp>
        <p:nvSpPr>
          <p:cNvPr id="468" name="Google Shape;468;g354cea7ff0f_0_421"/>
          <p:cNvSpPr/>
          <p:nvPr/>
        </p:nvSpPr>
        <p:spPr>
          <a:xfrm>
            <a:off x="1956044" y="9880600"/>
            <a:ext cx="57792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g354cea7ff0f_0_421"/>
          <p:cNvSpPr/>
          <p:nvPr/>
        </p:nvSpPr>
        <p:spPr>
          <a:xfrm>
            <a:off x="1956044" y="9880600"/>
            <a:ext cx="57792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g354cea7ff0f_0_421"/>
          <p:cNvSpPr/>
          <p:nvPr/>
        </p:nvSpPr>
        <p:spPr>
          <a:xfrm>
            <a:off x="1956044" y="9880600"/>
            <a:ext cx="59823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rrio"/>
              <a:buNone/>
            </a:pPr>
            <a:r>
              <a:rPr b="0" i="0" lang="en-US" sz="4800" u="none" cap="none" strike="noStrike">
                <a:solidFill>
                  <a:srgbClr val="0E0E0E"/>
                </a:solidFill>
                <a:latin typeface="Barrio"/>
                <a:ea typeface="Barrio"/>
                <a:cs typeface="Barrio"/>
                <a:sym typeface="Barrio"/>
              </a:rPr>
              <a:t>The Lair</a:t>
            </a:r>
            <a:endParaRPr b="0" i="0" sz="4800" u="none" cap="none" strike="noStrike">
              <a:solidFill>
                <a:schemeClr val="dk1"/>
              </a:solidFill>
              <a:latin typeface="Calibri"/>
              <a:ea typeface="Calibri"/>
              <a:cs typeface="Calibri"/>
              <a:sym typeface="Calibri"/>
            </a:endParaRPr>
          </a:p>
        </p:txBody>
      </p:sp>
      <p:sp>
        <p:nvSpPr>
          <p:cNvPr id="471" name="Google Shape;471;g354cea7ff0f_0_421"/>
          <p:cNvSpPr/>
          <p:nvPr/>
        </p:nvSpPr>
        <p:spPr>
          <a:xfrm>
            <a:off x="1956044" y="106680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dangerous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DE7"/>
        </a:solidFill>
      </p:bgPr>
    </p:bg>
    <p:spTree>
      <p:nvGrpSpPr>
        <p:cNvPr id="29" name="Shape 29"/>
        <p:cNvGrpSpPr/>
        <p:nvPr/>
      </p:nvGrpSpPr>
      <p:grpSpPr>
        <a:xfrm>
          <a:off x="0" y="0"/>
          <a:ext cx="0" cy="0"/>
          <a:chOff x="0" y="0"/>
          <a:chExt cx="0" cy="0"/>
        </a:xfrm>
      </p:grpSpPr>
      <p:pic>
        <p:nvPicPr>
          <p:cNvPr descr=" " id="30" name="Google Shape;30;g354cea7ff0f_0_13"/>
          <p:cNvPicPr preferRelativeResize="0"/>
          <p:nvPr/>
        </p:nvPicPr>
        <p:blipFill rotWithShape="1">
          <a:blip r:embed="rId3">
            <a:alphaModFix/>
          </a:blip>
          <a:srcRect b="0" l="0" r="0" t="0"/>
          <a:stretch/>
        </p:blipFill>
        <p:spPr>
          <a:xfrm>
            <a:off x="0" y="0"/>
            <a:ext cx="12193524" cy="13716000"/>
          </a:xfrm>
          <a:prstGeom prst="rect">
            <a:avLst/>
          </a:prstGeom>
          <a:noFill/>
          <a:ln>
            <a:noFill/>
          </a:ln>
        </p:spPr>
      </p:pic>
      <p:pic>
        <p:nvPicPr>
          <p:cNvPr descr=" " id="31" name="Google Shape;31;g354cea7ff0f_0_13"/>
          <p:cNvPicPr preferRelativeResize="0"/>
          <p:nvPr/>
        </p:nvPicPr>
        <p:blipFill rotWithShape="1">
          <a:blip r:embed="rId4">
            <a:alphaModFix/>
          </a:blip>
          <a:srcRect b="0" l="0" r="0" t="0"/>
          <a:stretch/>
        </p:blipFill>
        <p:spPr>
          <a:xfrm>
            <a:off x="5296562" y="0"/>
            <a:ext cx="19090486" cy="13716000"/>
          </a:xfrm>
          <a:prstGeom prst="rect">
            <a:avLst/>
          </a:prstGeom>
          <a:noFill/>
          <a:ln>
            <a:noFill/>
          </a:ln>
        </p:spPr>
      </p:pic>
      <p:sp>
        <p:nvSpPr>
          <p:cNvPr id="32" name="Google Shape;32;g354cea7ff0f_0_1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3" name="Google Shape;33;g354cea7ff0f_0_1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4" name="Google Shape;34;g354cea7ff0f_0_13"/>
          <p:cNvSpPr/>
          <p:nvPr/>
        </p:nvSpPr>
        <p:spPr>
          <a:xfrm>
            <a:off x="10055423" y="1333500"/>
            <a:ext cx="7121400" cy="2370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84A4F"/>
              </a:buClr>
              <a:buSzPts val="12800"/>
              <a:buFont typeface="Barrio"/>
              <a:buNone/>
            </a:pPr>
            <a:r>
              <a:rPr b="0" i="0" lang="en-US" sz="12800" u="none" cap="none" strike="noStrike">
                <a:solidFill>
                  <a:srgbClr val="284A4F"/>
                </a:solidFill>
                <a:latin typeface="Barrio"/>
                <a:ea typeface="Barrio"/>
                <a:cs typeface="Barrio"/>
                <a:sym typeface="Barrio"/>
              </a:rPr>
              <a:t>Welcome</a:t>
            </a:r>
            <a:endParaRPr b="0" i="0" sz="12800" u="none" cap="none" strike="noStrike">
              <a:solidFill>
                <a:schemeClr val="dk1"/>
              </a:solidFill>
              <a:latin typeface="Calibri"/>
              <a:ea typeface="Calibri"/>
              <a:cs typeface="Calibri"/>
              <a:sym typeface="Calibri"/>
            </a:endParaRPr>
          </a:p>
        </p:txBody>
      </p:sp>
      <p:sp>
        <p:nvSpPr>
          <p:cNvPr id="35" name="Google Shape;35;g354cea7ff0f_0_13"/>
          <p:cNvSpPr/>
          <p:nvPr/>
        </p:nvSpPr>
        <p:spPr>
          <a:xfrm>
            <a:off x="2667333" y="6921500"/>
            <a:ext cx="10182300" cy="379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DE7"/>
        </a:solidFill>
      </p:bgPr>
    </p:bg>
    <p:spTree>
      <p:nvGrpSpPr>
        <p:cNvPr id="476" name="Shape 476"/>
        <p:cNvGrpSpPr/>
        <p:nvPr/>
      </p:nvGrpSpPr>
      <p:grpSpPr>
        <a:xfrm>
          <a:off x="0" y="0"/>
          <a:ext cx="0" cy="0"/>
          <a:chOff x="0" y="0"/>
          <a:chExt cx="0" cy="0"/>
        </a:xfrm>
      </p:grpSpPr>
      <p:pic>
        <p:nvPicPr>
          <p:cNvPr descr=" " id="477" name="Google Shape;477;g354cea7ff0f_0_442"/>
          <p:cNvPicPr preferRelativeResize="0"/>
          <p:nvPr/>
        </p:nvPicPr>
        <p:blipFill rotWithShape="1">
          <a:blip r:embed="rId3">
            <a:alphaModFix/>
          </a:blip>
          <a:srcRect b="0" l="0" r="0" t="0"/>
          <a:stretch/>
        </p:blipFill>
        <p:spPr>
          <a:xfrm>
            <a:off x="0" y="0"/>
            <a:ext cx="15394324" cy="13716000"/>
          </a:xfrm>
          <a:prstGeom prst="rect">
            <a:avLst/>
          </a:prstGeom>
          <a:noFill/>
          <a:ln>
            <a:noFill/>
          </a:ln>
        </p:spPr>
      </p:pic>
      <p:pic>
        <p:nvPicPr>
          <p:cNvPr descr=" " id="478" name="Google Shape;478;g354cea7ff0f_0_442"/>
          <p:cNvPicPr preferRelativeResize="0"/>
          <p:nvPr/>
        </p:nvPicPr>
        <p:blipFill rotWithShape="1">
          <a:blip r:embed="rId4">
            <a:alphaModFix/>
          </a:blip>
          <a:srcRect b="0" l="0" r="0" t="0"/>
          <a:stretch/>
        </p:blipFill>
        <p:spPr>
          <a:xfrm>
            <a:off x="10453407" y="0"/>
            <a:ext cx="13933641" cy="13716000"/>
          </a:xfrm>
          <a:prstGeom prst="rect">
            <a:avLst/>
          </a:prstGeom>
          <a:noFill/>
          <a:ln>
            <a:noFill/>
          </a:ln>
        </p:spPr>
      </p:pic>
      <p:sp>
        <p:nvSpPr>
          <p:cNvPr id="479" name="Google Shape;479;g354cea7ff0f_0_44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0" name="Google Shape;480;g354cea7ff0f_0_44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481" name="Google Shape;481;g354cea7ff0f_0_442"/>
          <p:cNvPicPr preferRelativeResize="0"/>
          <p:nvPr/>
        </p:nvPicPr>
        <p:blipFill rotWithShape="1">
          <a:blip r:embed="rId6">
            <a:alphaModFix/>
          </a:blip>
          <a:srcRect b="0" l="0" r="0" t="0"/>
          <a:stretch/>
        </p:blipFill>
        <p:spPr>
          <a:xfrm>
            <a:off x="0" y="3759200"/>
            <a:ext cx="24387048" cy="7061200"/>
          </a:xfrm>
          <a:prstGeom prst="rect">
            <a:avLst/>
          </a:prstGeom>
          <a:noFill/>
          <a:ln>
            <a:noFill/>
          </a:ln>
        </p:spPr>
      </p:pic>
      <p:sp>
        <p:nvSpPr>
          <p:cNvPr id="482" name="Google Shape;482;g354cea7ff0f_0_442"/>
          <p:cNvSpPr/>
          <p:nvPr/>
        </p:nvSpPr>
        <p:spPr>
          <a:xfrm>
            <a:off x="0" y="6731000"/>
            <a:ext cx="243870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3" name="Google Shape;483;g354cea7ff0f_0_442"/>
          <p:cNvPicPr preferRelativeResize="0"/>
          <p:nvPr/>
        </p:nvPicPr>
        <p:blipFill rotWithShape="1">
          <a:blip r:embed="rId7">
            <a:alphaModFix/>
          </a:blip>
          <a:srcRect b="0" l="0" r="0" t="0"/>
          <a:stretch/>
        </p:blipFill>
        <p:spPr>
          <a:xfrm>
            <a:off x="0" y="6718300"/>
            <a:ext cx="24387048" cy="12700"/>
          </a:xfrm>
          <a:prstGeom prst="rect">
            <a:avLst/>
          </a:prstGeom>
          <a:noFill/>
          <a:ln>
            <a:noFill/>
          </a:ln>
        </p:spPr>
      </p:pic>
      <p:pic>
        <p:nvPicPr>
          <p:cNvPr descr=" " id="484" name="Google Shape;484;g354cea7ff0f_0_442"/>
          <p:cNvPicPr preferRelativeResize="0"/>
          <p:nvPr/>
        </p:nvPicPr>
        <p:blipFill rotWithShape="1">
          <a:blip r:embed="rId8">
            <a:alphaModFix/>
          </a:blip>
          <a:srcRect b="0" l="0" r="0" t="0"/>
          <a:stretch/>
        </p:blipFill>
        <p:spPr>
          <a:xfrm>
            <a:off x="3721565" y="3759200"/>
            <a:ext cx="1627592" cy="1625600"/>
          </a:xfrm>
          <a:prstGeom prst="rect">
            <a:avLst/>
          </a:prstGeom>
          <a:noFill/>
          <a:ln>
            <a:noFill/>
          </a:ln>
        </p:spPr>
      </p:pic>
      <p:pic>
        <p:nvPicPr>
          <p:cNvPr descr=" " id="485" name="Google Shape;485;g354cea7ff0f_0_442"/>
          <p:cNvPicPr preferRelativeResize="0"/>
          <p:nvPr/>
        </p:nvPicPr>
        <p:blipFill rotWithShape="1">
          <a:blip r:embed="rId9">
            <a:alphaModFix/>
          </a:blip>
          <a:srcRect b="0" l="0" r="0" t="0"/>
          <a:stretch/>
        </p:blipFill>
        <p:spPr>
          <a:xfrm>
            <a:off x="9107038" y="3759200"/>
            <a:ext cx="1066769" cy="1625600"/>
          </a:xfrm>
          <a:prstGeom prst="rect">
            <a:avLst/>
          </a:prstGeom>
          <a:noFill/>
          <a:ln>
            <a:noFill/>
          </a:ln>
        </p:spPr>
      </p:pic>
      <p:pic>
        <p:nvPicPr>
          <p:cNvPr descr=" " id="486" name="Google Shape;486;g354cea7ff0f_0_442"/>
          <p:cNvPicPr preferRelativeResize="0"/>
          <p:nvPr/>
        </p:nvPicPr>
        <p:blipFill rotWithShape="1">
          <a:blip r:embed="rId10">
            <a:alphaModFix/>
          </a:blip>
          <a:srcRect b="0" l="0" r="0" t="0"/>
          <a:stretch/>
        </p:blipFill>
        <p:spPr>
          <a:xfrm>
            <a:off x="14086061" y="3759200"/>
            <a:ext cx="1325368" cy="1625600"/>
          </a:xfrm>
          <a:prstGeom prst="rect">
            <a:avLst/>
          </a:prstGeom>
          <a:noFill/>
          <a:ln>
            <a:noFill/>
          </a:ln>
        </p:spPr>
      </p:pic>
      <p:pic>
        <p:nvPicPr>
          <p:cNvPr descr=" " id="487" name="Google Shape;487;g354cea7ff0f_0_442"/>
          <p:cNvPicPr preferRelativeResize="0"/>
          <p:nvPr/>
        </p:nvPicPr>
        <p:blipFill rotWithShape="1">
          <a:blip r:embed="rId11">
            <a:alphaModFix/>
          </a:blip>
          <a:srcRect b="0" l="0" r="0" t="0"/>
          <a:stretch/>
        </p:blipFill>
        <p:spPr>
          <a:xfrm>
            <a:off x="19103188" y="3759200"/>
            <a:ext cx="1507095" cy="1625600"/>
          </a:xfrm>
          <a:prstGeom prst="rect">
            <a:avLst/>
          </a:prstGeom>
          <a:noFill/>
          <a:ln>
            <a:noFill/>
          </a:ln>
        </p:spPr>
      </p:pic>
      <p:pic>
        <p:nvPicPr>
          <p:cNvPr descr=" " id="488" name="Google Shape;488;g354cea7ff0f_0_442"/>
          <p:cNvPicPr preferRelativeResize="0"/>
          <p:nvPr/>
        </p:nvPicPr>
        <p:blipFill rotWithShape="1">
          <a:blip r:embed="rId12">
            <a:alphaModFix/>
          </a:blip>
          <a:srcRect b="0" l="0" r="0" t="0"/>
          <a:stretch/>
        </p:blipFill>
        <p:spPr>
          <a:xfrm>
            <a:off x="4439205" y="5689600"/>
            <a:ext cx="190524" cy="2095500"/>
          </a:xfrm>
          <a:prstGeom prst="rect">
            <a:avLst/>
          </a:prstGeom>
          <a:noFill/>
          <a:ln>
            <a:noFill/>
          </a:ln>
        </p:spPr>
      </p:pic>
      <p:pic>
        <p:nvPicPr>
          <p:cNvPr descr=" " id="489" name="Google Shape;489;g354cea7ff0f_0_442"/>
          <p:cNvPicPr preferRelativeResize="0"/>
          <p:nvPr/>
        </p:nvPicPr>
        <p:blipFill rotWithShape="1">
          <a:blip r:embed="rId12">
            <a:alphaModFix/>
          </a:blip>
          <a:srcRect b="0" l="0" r="0" t="0"/>
          <a:stretch/>
        </p:blipFill>
        <p:spPr>
          <a:xfrm>
            <a:off x="9545243" y="5689600"/>
            <a:ext cx="190524" cy="2095500"/>
          </a:xfrm>
          <a:prstGeom prst="rect">
            <a:avLst/>
          </a:prstGeom>
          <a:noFill/>
          <a:ln>
            <a:noFill/>
          </a:ln>
        </p:spPr>
      </p:pic>
      <p:pic>
        <p:nvPicPr>
          <p:cNvPr descr=" " id="490" name="Google Shape;490;g354cea7ff0f_0_442"/>
          <p:cNvPicPr preferRelativeResize="0"/>
          <p:nvPr/>
        </p:nvPicPr>
        <p:blipFill rotWithShape="1">
          <a:blip r:embed="rId12">
            <a:alphaModFix/>
          </a:blip>
          <a:srcRect b="0" l="0" r="0" t="0"/>
          <a:stretch/>
        </p:blipFill>
        <p:spPr>
          <a:xfrm>
            <a:off x="14651281" y="5689600"/>
            <a:ext cx="190524" cy="2095500"/>
          </a:xfrm>
          <a:prstGeom prst="rect">
            <a:avLst/>
          </a:prstGeom>
          <a:noFill/>
          <a:ln>
            <a:noFill/>
          </a:ln>
        </p:spPr>
      </p:pic>
      <p:pic>
        <p:nvPicPr>
          <p:cNvPr descr=" " id="491" name="Google Shape;491;g354cea7ff0f_0_442"/>
          <p:cNvPicPr preferRelativeResize="0"/>
          <p:nvPr/>
        </p:nvPicPr>
        <p:blipFill rotWithShape="1">
          <a:blip r:embed="rId12">
            <a:alphaModFix/>
          </a:blip>
          <a:srcRect b="0" l="0" r="0" t="0"/>
          <a:stretch/>
        </p:blipFill>
        <p:spPr>
          <a:xfrm>
            <a:off x="19757319" y="5689600"/>
            <a:ext cx="190524" cy="2095500"/>
          </a:xfrm>
          <a:prstGeom prst="rect">
            <a:avLst/>
          </a:prstGeom>
          <a:noFill/>
          <a:ln>
            <a:noFill/>
          </a:ln>
        </p:spPr>
      </p:pic>
      <p:sp>
        <p:nvSpPr>
          <p:cNvPr id="492" name="Google Shape;492;g354cea7ff0f_0_442"/>
          <p:cNvSpPr/>
          <p:nvPr/>
        </p:nvSpPr>
        <p:spPr>
          <a:xfrm>
            <a:off x="2248181" y="8089900"/>
            <a:ext cx="4572600" cy="316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g354cea7ff0f_0_442"/>
          <p:cNvSpPr/>
          <p:nvPr/>
        </p:nvSpPr>
        <p:spPr>
          <a:xfrm>
            <a:off x="2248181" y="8089900"/>
            <a:ext cx="4572600" cy="316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g354cea7ff0f_0_442"/>
          <p:cNvSpPr/>
          <p:nvPr/>
        </p:nvSpPr>
        <p:spPr>
          <a:xfrm>
            <a:off x="2171971" y="8089900"/>
            <a:ext cx="4725000" cy="673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2020</a:t>
            </a:r>
            <a:endParaRPr b="0" i="0" sz="3600" u="none" cap="none" strike="noStrike">
              <a:solidFill>
                <a:schemeClr val="dk1"/>
              </a:solidFill>
              <a:latin typeface="Calibri"/>
              <a:ea typeface="Calibri"/>
              <a:cs typeface="Calibri"/>
              <a:sym typeface="Calibri"/>
            </a:endParaRPr>
          </a:p>
        </p:txBody>
      </p:sp>
      <p:sp>
        <p:nvSpPr>
          <p:cNvPr id="495" name="Google Shape;495;g354cea7ff0f_0_442"/>
          <p:cNvSpPr/>
          <p:nvPr/>
        </p:nvSpPr>
        <p:spPr>
          <a:xfrm>
            <a:off x="2180439" y="8813800"/>
            <a:ext cx="47082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volcanic eruption devastates a nearby city, forcing its inhabitants.</a:t>
            </a:r>
            <a:endParaRPr b="0" i="0" sz="3200" u="none" cap="none" strike="noStrike">
              <a:solidFill>
                <a:schemeClr val="dk1"/>
              </a:solidFill>
              <a:latin typeface="Calibri"/>
              <a:ea typeface="Calibri"/>
              <a:cs typeface="Calibri"/>
              <a:sym typeface="Calibri"/>
            </a:endParaRPr>
          </a:p>
        </p:txBody>
      </p:sp>
      <p:sp>
        <p:nvSpPr>
          <p:cNvPr id="496" name="Google Shape;496;g354cea7ff0f_0_442"/>
          <p:cNvSpPr/>
          <p:nvPr/>
        </p:nvSpPr>
        <p:spPr>
          <a:xfrm>
            <a:off x="7354219" y="8089900"/>
            <a:ext cx="4572600" cy="316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g354cea7ff0f_0_442"/>
          <p:cNvSpPr/>
          <p:nvPr/>
        </p:nvSpPr>
        <p:spPr>
          <a:xfrm>
            <a:off x="7354219" y="8089900"/>
            <a:ext cx="4572600" cy="316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g354cea7ff0f_0_442"/>
          <p:cNvSpPr/>
          <p:nvPr/>
        </p:nvSpPr>
        <p:spPr>
          <a:xfrm>
            <a:off x="7278010" y="8089900"/>
            <a:ext cx="4725000" cy="673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2021</a:t>
            </a:r>
            <a:endParaRPr b="0" i="0" sz="3600" u="none" cap="none" strike="noStrike">
              <a:solidFill>
                <a:schemeClr val="dk1"/>
              </a:solidFill>
              <a:latin typeface="Calibri"/>
              <a:ea typeface="Calibri"/>
              <a:cs typeface="Calibri"/>
              <a:sym typeface="Calibri"/>
            </a:endParaRPr>
          </a:p>
        </p:txBody>
      </p:sp>
      <p:sp>
        <p:nvSpPr>
          <p:cNvPr id="499" name="Google Shape;499;g354cea7ff0f_0_442"/>
          <p:cNvSpPr/>
          <p:nvPr/>
        </p:nvSpPr>
        <p:spPr>
          <a:xfrm>
            <a:off x="7286477" y="8813800"/>
            <a:ext cx="47082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group of adventurers sets out to recover an ancient artifact.</a:t>
            </a:r>
            <a:endParaRPr b="0" i="0" sz="3200" u="none" cap="none" strike="noStrike">
              <a:solidFill>
                <a:schemeClr val="dk1"/>
              </a:solidFill>
              <a:latin typeface="Calibri"/>
              <a:ea typeface="Calibri"/>
              <a:cs typeface="Calibri"/>
              <a:sym typeface="Calibri"/>
            </a:endParaRPr>
          </a:p>
        </p:txBody>
      </p:sp>
      <p:sp>
        <p:nvSpPr>
          <p:cNvPr id="500" name="Google Shape;500;g354cea7ff0f_0_442"/>
          <p:cNvSpPr/>
          <p:nvPr/>
        </p:nvSpPr>
        <p:spPr>
          <a:xfrm>
            <a:off x="12460257" y="8089900"/>
            <a:ext cx="4572600" cy="316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g354cea7ff0f_0_442"/>
          <p:cNvSpPr/>
          <p:nvPr/>
        </p:nvSpPr>
        <p:spPr>
          <a:xfrm>
            <a:off x="12460257" y="8089900"/>
            <a:ext cx="4572600" cy="316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g354cea7ff0f_0_442"/>
          <p:cNvSpPr/>
          <p:nvPr/>
        </p:nvSpPr>
        <p:spPr>
          <a:xfrm>
            <a:off x="12384048" y="8089900"/>
            <a:ext cx="4725000" cy="673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2022</a:t>
            </a:r>
            <a:endParaRPr b="0" i="0" sz="3600" u="none" cap="none" strike="noStrike">
              <a:solidFill>
                <a:schemeClr val="dk1"/>
              </a:solidFill>
              <a:latin typeface="Calibri"/>
              <a:ea typeface="Calibri"/>
              <a:cs typeface="Calibri"/>
              <a:sym typeface="Calibri"/>
            </a:endParaRPr>
          </a:p>
        </p:txBody>
      </p:sp>
      <p:sp>
        <p:nvSpPr>
          <p:cNvPr id="503" name="Google Shape;503;g354cea7ff0f_0_442"/>
          <p:cNvSpPr/>
          <p:nvPr/>
        </p:nvSpPr>
        <p:spPr>
          <a:xfrm>
            <a:off x="12392516" y="8813800"/>
            <a:ext cx="47082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An elf helps humans obtain the Crystal of the Unicorn from the Elven Forest.</a:t>
            </a:r>
            <a:endParaRPr b="0" i="0" sz="3200" u="none" cap="none" strike="noStrike">
              <a:solidFill>
                <a:schemeClr val="dk1"/>
              </a:solidFill>
              <a:latin typeface="Calibri"/>
              <a:ea typeface="Calibri"/>
              <a:cs typeface="Calibri"/>
              <a:sym typeface="Calibri"/>
            </a:endParaRPr>
          </a:p>
        </p:txBody>
      </p:sp>
      <p:sp>
        <p:nvSpPr>
          <p:cNvPr id="504" name="Google Shape;504;g354cea7ff0f_0_442"/>
          <p:cNvSpPr/>
          <p:nvPr/>
        </p:nvSpPr>
        <p:spPr>
          <a:xfrm>
            <a:off x="17566296" y="8089900"/>
            <a:ext cx="4572600" cy="316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g354cea7ff0f_0_442"/>
          <p:cNvSpPr/>
          <p:nvPr/>
        </p:nvSpPr>
        <p:spPr>
          <a:xfrm>
            <a:off x="17566296" y="8089900"/>
            <a:ext cx="4572600" cy="316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354cea7ff0f_0_442"/>
          <p:cNvSpPr/>
          <p:nvPr/>
        </p:nvSpPr>
        <p:spPr>
          <a:xfrm>
            <a:off x="17490086" y="8089900"/>
            <a:ext cx="4725000" cy="673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2023</a:t>
            </a:r>
            <a:endParaRPr b="0" i="0" sz="3600" u="none" cap="none" strike="noStrike">
              <a:solidFill>
                <a:schemeClr val="dk1"/>
              </a:solidFill>
              <a:latin typeface="Calibri"/>
              <a:ea typeface="Calibri"/>
              <a:cs typeface="Calibri"/>
              <a:sym typeface="Calibri"/>
            </a:endParaRPr>
          </a:p>
        </p:txBody>
      </p:sp>
      <p:sp>
        <p:nvSpPr>
          <p:cNvPr id="507" name="Google Shape;507;g354cea7ff0f_0_442"/>
          <p:cNvSpPr/>
          <p:nvPr/>
        </p:nvSpPr>
        <p:spPr>
          <a:xfrm>
            <a:off x="17498554" y="8813800"/>
            <a:ext cx="47082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powerful sorcerer and a cunning thief cross paths, leading to a partnership.</a:t>
            </a:r>
            <a:endParaRPr b="0" i="0" sz="3200" u="none" cap="none" strike="noStrike">
              <a:solidFill>
                <a:schemeClr val="dk1"/>
              </a:solidFill>
              <a:latin typeface="Calibri"/>
              <a:ea typeface="Calibri"/>
              <a:cs typeface="Calibri"/>
              <a:sym typeface="Calibri"/>
            </a:endParaRPr>
          </a:p>
        </p:txBody>
      </p:sp>
      <p:sp>
        <p:nvSpPr>
          <p:cNvPr id="508" name="Google Shape;508;g354cea7ff0f_0_442"/>
          <p:cNvSpPr/>
          <p:nvPr/>
        </p:nvSpPr>
        <p:spPr>
          <a:xfrm>
            <a:off x="6054423" y="1003300"/>
            <a:ext cx="12278100" cy="1481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84A4F"/>
              </a:buClr>
              <a:buSzPts val="8000"/>
              <a:buFont typeface="Barrio"/>
              <a:buNone/>
            </a:pPr>
            <a:r>
              <a:rPr b="0" i="0" lang="en-US" sz="8000" u="none" cap="none" strike="noStrike">
                <a:solidFill>
                  <a:srgbClr val="284A4F"/>
                </a:solidFill>
                <a:latin typeface="Barrio"/>
                <a:ea typeface="Barrio"/>
                <a:cs typeface="Barrio"/>
                <a:sym typeface="Barrio"/>
              </a:rPr>
              <a:t>The Timeline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DE7"/>
        </a:solidFill>
      </p:bgPr>
    </p:bg>
    <p:spTree>
      <p:nvGrpSpPr>
        <p:cNvPr id="513" name="Shape 513"/>
        <p:cNvGrpSpPr/>
        <p:nvPr/>
      </p:nvGrpSpPr>
      <p:grpSpPr>
        <a:xfrm>
          <a:off x="0" y="0"/>
          <a:ext cx="0" cy="0"/>
          <a:chOff x="0" y="0"/>
          <a:chExt cx="0" cy="0"/>
        </a:xfrm>
      </p:grpSpPr>
      <p:pic>
        <p:nvPicPr>
          <p:cNvPr descr=" " id="514" name="Google Shape;514;g354cea7ff0f_0_478"/>
          <p:cNvPicPr preferRelativeResize="0"/>
          <p:nvPr/>
        </p:nvPicPr>
        <p:blipFill rotWithShape="1">
          <a:blip r:embed="rId3">
            <a:alphaModFix/>
          </a:blip>
          <a:srcRect b="0" l="0" r="0" t="0"/>
          <a:stretch/>
        </p:blipFill>
        <p:spPr>
          <a:xfrm>
            <a:off x="0" y="0"/>
            <a:ext cx="7544743" cy="6858000"/>
          </a:xfrm>
          <a:prstGeom prst="rect">
            <a:avLst/>
          </a:prstGeom>
          <a:noFill/>
          <a:ln>
            <a:noFill/>
          </a:ln>
        </p:spPr>
      </p:pic>
      <p:pic>
        <p:nvPicPr>
          <p:cNvPr descr=" " id="515" name="Google Shape;515;g354cea7ff0f_0_478"/>
          <p:cNvPicPr preferRelativeResize="0"/>
          <p:nvPr/>
        </p:nvPicPr>
        <p:blipFill rotWithShape="1">
          <a:blip r:embed="rId4">
            <a:alphaModFix/>
          </a:blip>
          <a:srcRect b="0" l="0" r="0" t="0"/>
          <a:stretch/>
        </p:blipFill>
        <p:spPr>
          <a:xfrm>
            <a:off x="838305" y="2565400"/>
            <a:ext cx="7811476" cy="11150600"/>
          </a:xfrm>
          <a:prstGeom prst="rect">
            <a:avLst/>
          </a:prstGeom>
          <a:noFill/>
          <a:ln>
            <a:noFill/>
          </a:ln>
        </p:spPr>
      </p:pic>
      <p:pic>
        <p:nvPicPr>
          <p:cNvPr descr=" " id="516" name="Google Shape;516;g354cea7ff0f_0_478"/>
          <p:cNvPicPr preferRelativeResize="0"/>
          <p:nvPr/>
        </p:nvPicPr>
        <p:blipFill rotWithShape="1">
          <a:blip r:embed="rId5">
            <a:alphaModFix/>
          </a:blip>
          <a:srcRect b="0" l="0" r="0" t="0"/>
          <a:stretch/>
        </p:blipFill>
        <p:spPr>
          <a:xfrm>
            <a:off x="12523765" y="2971800"/>
            <a:ext cx="11863283" cy="9842500"/>
          </a:xfrm>
          <a:prstGeom prst="rect">
            <a:avLst/>
          </a:prstGeom>
          <a:noFill/>
          <a:ln>
            <a:noFill/>
          </a:ln>
        </p:spPr>
      </p:pic>
      <p:sp>
        <p:nvSpPr>
          <p:cNvPr id="517" name="Google Shape;517;g354cea7ff0f_0_47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8" name="Google Shape;518;g354cea7ff0f_0_478"/>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519" name="Google Shape;519;g354cea7ff0f_0_478"/>
          <p:cNvSpPr/>
          <p:nvPr/>
        </p:nvSpPr>
        <p:spPr>
          <a:xfrm>
            <a:off x="7883452" y="1955800"/>
            <a:ext cx="5851200" cy="1481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84A4F"/>
              </a:buClr>
              <a:buSzPts val="8000"/>
              <a:buFont typeface="Barrio"/>
              <a:buNone/>
            </a:pPr>
            <a:r>
              <a:rPr b="0" i="0" lang="en-US" sz="8000" u="none" cap="none" strike="noStrike">
                <a:solidFill>
                  <a:srgbClr val="284A4F"/>
                </a:solidFill>
                <a:latin typeface="Barrio"/>
                <a:ea typeface="Barrio"/>
                <a:cs typeface="Barrio"/>
                <a:sym typeface="Barrio"/>
              </a:rPr>
              <a:t>Our Team</a:t>
            </a:r>
            <a:endParaRPr b="0" i="0" sz="8000" u="none" cap="none" strike="noStrike">
              <a:solidFill>
                <a:schemeClr val="dk1"/>
              </a:solidFill>
              <a:latin typeface="Calibri"/>
              <a:ea typeface="Calibri"/>
              <a:cs typeface="Calibri"/>
              <a:sym typeface="Calibri"/>
            </a:endParaRPr>
          </a:p>
        </p:txBody>
      </p:sp>
      <p:sp>
        <p:nvSpPr>
          <p:cNvPr id="520" name="Google Shape;520;g354cea7ff0f_0_478"/>
          <p:cNvSpPr/>
          <p:nvPr/>
        </p:nvSpPr>
        <p:spPr>
          <a:xfrm>
            <a:off x="2718140" y="37719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1" name="Google Shape;521;g354cea7ff0f_0_478"/>
          <p:cNvPicPr preferRelativeResize="0"/>
          <p:nvPr/>
        </p:nvPicPr>
        <p:blipFill rotWithShape="1">
          <a:blip r:embed="rId7">
            <a:alphaModFix/>
          </a:blip>
          <a:srcRect b="0" l="0" r="0" t="0"/>
          <a:stretch/>
        </p:blipFill>
        <p:spPr>
          <a:xfrm>
            <a:off x="2718140" y="3790950"/>
            <a:ext cx="3035679" cy="3035300"/>
          </a:xfrm>
          <a:prstGeom prst="rect">
            <a:avLst/>
          </a:prstGeom>
          <a:noFill/>
          <a:ln>
            <a:noFill/>
          </a:ln>
        </p:spPr>
      </p:pic>
      <p:sp>
        <p:nvSpPr>
          <p:cNvPr id="522" name="Google Shape;522;g354cea7ff0f_0_478"/>
          <p:cNvSpPr/>
          <p:nvPr/>
        </p:nvSpPr>
        <p:spPr>
          <a:xfrm>
            <a:off x="6058657" y="4584700"/>
            <a:ext cx="12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g354cea7ff0f_0_478"/>
          <p:cNvSpPr/>
          <p:nvPr/>
        </p:nvSpPr>
        <p:spPr>
          <a:xfrm>
            <a:off x="6058657" y="4584700"/>
            <a:ext cx="12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g354cea7ff0f_0_478"/>
          <p:cNvSpPr/>
          <p:nvPr/>
        </p:nvSpPr>
        <p:spPr>
          <a:xfrm>
            <a:off x="6058657" y="4584700"/>
            <a:ext cx="12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g354cea7ff0f_0_478"/>
          <p:cNvSpPr/>
          <p:nvPr/>
        </p:nvSpPr>
        <p:spPr>
          <a:xfrm>
            <a:off x="6058657" y="4584700"/>
            <a:ext cx="24642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rrio"/>
              <a:buNone/>
            </a:pPr>
            <a:r>
              <a:rPr b="0" i="0" lang="en-US" sz="4800" u="none" cap="none" strike="noStrike">
                <a:solidFill>
                  <a:srgbClr val="0E0E0E"/>
                </a:solidFill>
                <a:latin typeface="Barrio"/>
                <a:ea typeface="Barrio"/>
                <a:cs typeface="Barrio"/>
                <a:sym typeface="Barrio"/>
              </a:rPr>
              <a:t>Eldruin</a:t>
            </a:r>
            <a:endParaRPr b="0" i="0" sz="4800" u="none" cap="none" strike="noStrike">
              <a:solidFill>
                <a:schemeClr val="dk1"/>
              </a:solidFill>
              <a:latin typeface="Calibri"/>
              <a:ea typeface="Calibri"/>
              <a:cs typeface="Calibri"/>
              <a:sym typeface="Calibri"/>
            </a:endParaRPr>
          </a:p>
        </p:txBody>
      </p:sp>
      <p:sp>
        <p:nvSpPr>
          <p:cNvPr id="526" name="Google Shape;526;g354cea7ff0f_0_478"/>
          <p:cNvSpPr/>
          <p:nvPr/>
        </p:nvSpPr>
        <p:spPr>
          <a:xfrm>
            <a:off x="6058657" y="5422900"/>
            <a:ext cx="29553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527" name="Google Shape;527;g354cea7ff0f_0_478"/>
          <p:cNvSpPr/>
          <p:nvPr/>
        </p:nvSpPr>
        <p:spPr>
          <a:xfrm>
            <a:off x="12041105" y="86487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8" name="Google Shape;528;g354cea7ff0f_0_478"/>
          <p:cNvPicPr preferRelativeResize="0"/>
          <p:nvPr/>
        </p:nvPicPr>
        <p:blipFill rotWithShape="1">
          <a:blip r:embed="rId8">
            <a:alphaModFix/>
          </a:blip>
          <a:srcRect b="0" l="0" r="0" t="0"/>
          <a:stretch/>
        </p:blipFill>
        <p:spPr>
          <a:xfrm>
            <a:off x="12041105" y="8667750"/>
            <a:ext cx="3035679" cy="3035300"/>
          </a:xfrm>
          <a:prstGeom prst="rect">
            <a:avLst/>
          </a:prstGeom>
          <a:noFill/>
          <a:ln>
            <a:noFill/>
          </a:ln>
        </p:spPr>
      </p:pic>
      <p:sp>
        <p:nvSpPr>
          <p:cNvPr id="529" name="Google Shape;529;g354cea7ff0f_0_478"/>
          <p:cNvSpPr/>
          <p:nvPr/>
        </p:nvSpPr>
        <p:spPr>
          <a:xfrm>
            <a:off x="15381622" y="9461500"/>
            <a:ext cx="12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g354cea7ff0f_0_478"/>
          <p:cNvSpPr/>
          <p:nvPr/>
        </p:nvSpPr>
        <p:spPr>
          <a:xfrm>
            <a:off x="15381622" y="9461500"/>
            <a:ext cx="12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g354cea7ff0f_0_478"/>
          <p:cNvSpPr/>
          <p:nvPr/>
        </p:nvSpPr>
        <p:spPr>
          <a:xfrm>
            <a:off x="15381622" y="9461500"/>
            <a:ext cx="12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g354cea7ff0f_0_478"/>
          <p:cNvSpPr/>
          <p:nvPr/>
        </p:nvSpPr>
        <p:spPr>
          <a:xfrm>
            <a:off x="15381622" y="9461500"/>
            <a:ext cx="24642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rrio"/>
              <a:buNone/>
            </a:pPr>
            <a:r>
              <a:rPr b="0" i="0" lang="en-US" sz="4800" u="none" cap="none" strike="noStrike">
                <a:solidFill>
                  <a:srgbClr val="0E0E0E"/>
                </a:solidFill>
                <a:latin typeface="Barrio"/>
                <a:ea typeface="Barrio"/>
                <a:cs typeface="Barrio"/>
                <a:sym typeface="Barrio"/>
              </a:rPr>
              <a:t>Eldruin</a:t>
            </a:r>
            <a:endParaRPr b="0" i="0" sz="4800" u="none" cap="none" strike="noStrike">
              <a:solidFill>
                <a:schemeClr val="dk1"/>
              </a:solidFill>
              <a:latin typeface="Calibri"/>
              <a:ea typeface="Calibri"/>
              <a:cs typeface="Calibri"/>
              <a:sym typeface="Calibri"/>
            </a:endParaRPr>
          </a:p>
        </p:txBody>
      </p:sp>
      <p:sp>
        <p:nvSpPr>
          <p:cNvPr id="533" name="Google Shape;533;g354cea7ff0f_0_478"/>
          <p:cNvSpPr/>
          <p:nvPr/>
        </p:nvSpPr>
        <p:spPr>
          <a:xfrm>
            <a:off x="15381622" y="10299700"/>
            <a:ext cx="29553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534" name="Google Shape;534;g354cea7ff0f_0_478"/>
          <p:cNvSpPr/>
          <p:nvPr/>
        </p:nvSpPr>
        <p:spPr>
          <a:xfrm>
            <a:off x="2718140" y="86487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5" name="Google Shape;535;g354cea7ff0f_0_478"/>
          <p:cNvPicPr preferRelativeResize="0"/>
          <p:nvPr/>
        </p:nvPicPr>
        <p:blipFill rotWithShape="1">
          <a:blip r:embed="rId9">
            <a:alphaModFix/>
          </a:blip>
          <a:srcRect b="0" l="0" r="0" t="0"/>
          <a:stretch/>
        </p:blipFill>
        <p:spPr>
          <a:xfrm>
            <a:off x="2718140" y="8667750"/>
            <a:ext cx="3035679" cy="3035300"/>
          </a:xfrm>
          <a:prstGeom prst="rect">
            <a:avLst/>
          </a:prstGeom>
          <a:noFill/>
          <a:ln>
            <a:noFill/>
          </a:ln>
        </p:spPr>
      </p:pic>
      <p:sp>
        <p:nvSpPr>
          <p:cNvPr id="536" name="Google Shape;536;g354cea7ff0f_0_478"/>
          <p:cNvSpPr/>
          <p:nvPr/>
        </p:nvSpPr>
        <p:spPr>
          <a:xfrm>
            <a:off x="6058657" y="9461500"/>
            <a:ext cx="12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g354cea7ff0f_0_478"/>
          <p:cNvSpPr/>
          <p:nvPr/>
        </p:nvSpPr>
        <p:spPr>
          <a:xfrm>
            <a:off x="6058657" y="9461500"/>
            <a:ext cx="12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g354cea7ff0f_0_478"/>
          <p:cNvSpPr/>
          <p:nvPr/>
        </p:nvSpPr>
        <p:spPr>
          <a:xfrm>
            <a:off x="6058657" y="9461500"/>
            <a:ext cx="12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g354cea7ff0f_0_478"/>
          <p:cNvSpPr/>
          <p:nvPr/>
        </p:nvSpPr>
        <p:spPr>
          <a:xfrm>
            <a:off x="6058657" y="9461500"/>
            <a:ext cx="40773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rrio"/>
              <a:buNone/>
            </a:pPr>
            <a:r>
              <a:rPr b="0" i="0" lang="en-US" sz="4800" u="none" cap="none" strike="noStrike">
                <a:solidFill>
                  <a:srgbClr val="0E0E0E"/>
                </a:solidFill>
                <a:latin typeface="Barrio"/>
                <a:ea typeface="Barrio"/>
                <a:cs typeface="Barrio"/>
                <a:sym typeface="Barrio"/>
              </a:rPr>
              <a:t>Elementalen</a:t>
            </a:r>
            <a:endParaRPr b="0" i="0" sz="4800" u="none" cap="none" strike="noStrike">
              <a:solidFill>
                <a:schemeClr val="dk1"/>
              </a:solidFill>
              <a:latin typeface="Calibri"/>
              <a:ea typeface="Calibri"/>
              <a:cs typeface="Calibri"/>
              <a:sym typeface="Calibri"/>
            </a:endParaRPr>
          </a:p>
        </p:txBody>
      </p:sp>
      <p:sp>
        <p:nvSpPr>
          <p:cNvPr id="540" name="Google Shape;540;g354cea7ff0f_0_478"/>
          <p:cNvSpPr/>
          <p:nvPr/>
        </p:nvSpPr>
        <p:spPr>
          <a:xfrm>
            <a:off x="6058657" y="10299700"/>
            <a:ext cx="28917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Guardian</a:t>
            </a:r>
            <a:endParaRPr b="0" i="0" sz="3200" u="none" cap="none" strike="noStrike">
              <a:solidFill>
                <a:schemeClr val="dk1"/>
              </a:solidFill>
              <a:latin typeface="Calibri"/>
              <a:ea typeface="Calibri"/>
              <a:cs typeface="Calibri"/>
              <a:sym typeface="Calibri"/>
            </a:endParaRPr>
          </a:p>
        </p:txBody>
      </p:sp>
      <p:sp>
        <p:nvSpPr>
          <p:cNvPr id="541" name="Google Shape;541;g354cea7ff0f_0_478"/>
          <p:cNvSpPr/>
          <p:nvPr/>
        </p:nvSpPr>
        <p:spPr>
          <a:xfrm>
            <a:off x="12041105" y="37719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2" name="Google Shape;542;g354cea7ff0f_0_478"/>
          <p:cNvPicPr preferRelativeResize="0"/>
          <p:nvPr/>
        </p:nvPicPr>
        <p:blipFill rotWithShape="1">
          <a:blip r:embed="rId10">
            <a:alphaModFix/>
          </a:blip>
          <a:srcRect b="0" l="0" r="0" t="0"/>
          <a:stretch/>
        </p:blipFill>
        <p:spPr>
          <a:xfrm>
            <a:off x="12041105" y="3790950"/>
            <a:ext cx="3035679" cy="3035300"/>
          </a:xfrm>
          <a:prstGeom prst="rect">
            <a:avLst/>
          </a:prstGeom>
          <a:noFill/>
          <a:ln>
            <a:noFill/>
          </a:ln>
        </p:spPr>
      </p:pic>
      <p:sp>
        <p:nvSpPr>
          <p:cNvPr id="543" name="Google Shape;543;g354cea7ff0f_0_478"/>
          <p:cNvSpPr/>
          <p:nvPr/>
        </p:nvSpPr>
        <p:spPr>
          <a:xfrm>
            <a:off x="15381622" y="4584700"/>
            <a:ext cx="12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g354cea7ff0f_0_478"/>
          <p:cNvSpPr/>
          <p:nvPr/>
        </p:nvSpPr>
        <p:spPr>
          <a:xfrm>
            <a:off x="15381622" y="4584700"/>
            <a:ext cx="12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g354cea7ff0f_0_478"/>
          <p:cNvSpPr/>
          <p:nvPr/>
        </p:nvSpPr>
        <p:spPr>
          <a:xfrm>
            <a:off x="15381622" y="4584700"/>
            <a:ext cx="12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g354cea7ff0f_0_478"/>
          <p:cNvSpPr/>
          <p:nvPr/>
        </p:nvSpPr>
        <p:spPr>
          <a:xfrm>
            <a:off x="15381622" y="4584700"/>
            <a:ext cx="23751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rrio"/>
              <a:buNone/>
            </a:pPr>
            <a:r>
              <a:rPr b="0" i="0" lang="en-US" sz="4800" u="none" cap="none" strike="noStrike">
                <a:solidFill>
                  <a:srgbClr val="0E0E0E"/>
                </a:solidFill>
                <a:latin typeface="Barrio"/>
                <a:ea typeface="Barrio"/>
                <a:cs typeface="Barrio"/>
                <a:sym typeface="Barrio"/>
              </a:rPr>
              <a:t>Lunaria</a:t>
            </a:r>
            <a:endParaRPr b="0" i="0" sz="4800" u="none" cap="none" strike="noStrike">
              <a:solidFill>
                <a:schemeClr val="dk1"/>
              </a:solidFill>
              <a:latin typeface="Calibri"/>
              <a:ea typeface="Calibri"/>
              <a:cs typeface="Calibri"/>
              <a:sym typeface="Calibri"/>
            </a:endParaRPr>
          </a:p>
        </p:txBody>
      </p:sp>
      <p:sp>
        <p:nvSpPr>
          <p:cNvPr id="547" name="Google Shape;547;g354cea7ff0f_0_478"/>
          <p:cNvSpPr/>
          <p:nvPr/>
        </p:nvSpPr>
        <p:spPr>
          <a:xfrm>
            <a:off x="15381622" y="5422900"/>
            <a:ext cx="39969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DE7"/>
        </a:solidFill>
      </p:bgPr>
    </p:bg>
    <p:spTree>
      <p:nvGrpSpPr>
        <p:cNvPr id="552" name="Shape 552"/>
        <p:cNvGrpSpPr/>
        <p:nvPr/>
      </p:nvGrpSpPr>
      <p:grpSpPr>
        <a:xfrm>
          <a:off x="0" y="0"/>
          <a:ext cx="0" cy="0"/>
          <a:chOff x="0" y="0"/>
          <a:chExt cx="0" cy="0"/>
        </a:xfrm>
      </p:grpSpPr>
      <p:pic>
        <p:nvPicPr>
          <p:cNvPr descr=" " id="553" name="Google Shape;553;g354cea7ff0f_0_516"/>
          <p:cNvPicPr preferRelativeResize="0"/>
          <p:nvPr/>
        </p:nvPicPr>
        <p:blipFill rotWithShape="1">
          <a:blip r:embed="rId3">
            <a:alphaModFix/>
          </a:blip>
          <a:srcRect b="0" l="0" r="0" t="0"/>
          <a:stretch/>
        </p:blipFill>
        <p:spPr>
          <a:xfrm>
            <a:off x="15330816" y="622300"/>
            <a:ext cx="9056232" cy="11734800"/>
          </a:xfrm>
          <a:prstGeom prst="rect">
            <a:avLst/>
          </a:prstGeom>
          <a:noFill/>
          <a:ln>
            <a:noFill/>
          </a:ln>
        </p:spPr>
      </p:pic>
      <p:pic>
        <p:nvPicPr>
          <p:cNvPr descr=" " id="554" name="Google Shape;554;g354cea7ff0f_0_516"/>
          <p:cNvPicPr preferRelativeResize="0"/>
          <p:nvPr/>
        </p:nvPicPr>
        <p:blipFill rotWithShape="1">
          <a:blip r:embed="rId4">
            <a:alphaModFix/>
          </a:blip>
          <a:srcRect b="0" l="0" r="0" t="0"/>
          <a:stretch/>
        </p:blipFill>
        <p:spPr>
          <a:xfrm>
            <a:off x="393749" y="1714500"/>
            <a:ext cx="21719715" cy="12001500"/>
          </a:xfrm>
          <a:prstGeom prst="rect">
            <a:avLst/>
          </a:prstGeom>
          <a:noFill/>
          <a:ln>
            <a:noFill/>
          </a:ln>
        </p:spPr>
      </p:pic>
      <p:sp>
        <p:nvSpPr>
          <p:cNvPr id="555" name="Google Shape;555;g354cea7ff0f_0_51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6" name="Google Shape;556;g354cea7ff0f_0_51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557" name="Google Shape;557;g354cea7ff0f_0_516"/>
          <p:cNvPicPr preferRelativeResize="0"/>
          <p:nvPr/>
        </p:nvPicPr>
        <p:blipFill rotWithShape="1">
          <a:blip r:embed="rId6">
            <a:alphaModFix/>
          </a:blip>
          <a:srcRect b="0" l="0" r="0" t="0"/>
          <a:stretch/>
        </p:blipFill>
        <p:spPr>
          <a:xfrm>
            <a:off x="0" y="0"/>
            <a:ext cx="7697162" cy="12369800"/>
          </a:xfrm>
          <a:prstGeom prst="rect">
            <a:avLst/>
          </a:prstGeom>
          <a:noFill/>
          <a:ln>
            <a:noFill/>
          </a:ln>
        </p:spPr>
      </p:pic>
      <p:sp>
        <p:nvSpPr>
          <p:cNvPr id="558" name="Google Shape;558;g354cea7ff0f_0_516"/>
          <p:cNvSpPr/>
          <p:nvPr/>
        </p:nvSpPr>
        <p:spPr>
          <a:xfrm>
            <a:off x="8510064" y="482600"/>
            <a:ext cx="1625700" cy="1137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g354cea7ff0f_0_516"/>
          <p:cNvSpPr/>
          <p:nvPr/>
        </p:nvSpPr>
        <p:spPr>
          <a:xfrm>
            <a:off x="8510064" y="4826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0" name="Google Shape;560;g354cea7ff0f_0_516"/>
          <p:cNvPicPr preferRelativeResize="0"/>
          <p:nvPr/>
        </p:nvPicPr>
        <p:blipFill rotWithShape="1">
          <a:blip r:embed="rId7">
            <a:alphaModFix/>
          </a:blip>
          <a:srcRect b="0" l="0" r="0" t="0"/>
          <a:stretch/>
        </p:blipFill>
        <p:spPr>
          <a:xfrm>
            <a:off x="8719640" y="736600"/>
            <a:ext cx="1206651" cy="1117600"/>
          </a:xfrm>
          <a:prstGeom prst="rect">
            <a:avLst/>
          </a:prstGeom>
          <a:noFill/>
          <a:ln>
            <a:noFill/>
          </a:ln>
        </p:spPr>
      </p:pic>
      <p:pic>
        <p:nvPicPr>
          <p:cNvPr descr=" " id="561" name="Google Shape;561;g354cea7ff0f_0_516"/>
          <p:cNvPicPr preferRelativeResize="0"/>
          <p:nvPr/>
        </p:nvPicPr>
        <p:blipFill rotWithShape="1">
          <a:blip r:embed="rId8">
            <a:alphaModFix/>
          </a:blip>
          <a:srcRect b="0" l="0" r="0" t="0"/>
          <a:stretch/>
        </p:blipFill>
        <p:spPr>
          <a:xfrm>
            <a:off x="9284860" y="2108200"/>
            <a:ext cx="38105" cy="1625600"/>
          </a:xfrm>
          <a:prstGeom prst="rect">
            <a:avLst/>
          </a:prstGeom>
          <a:noFill/>
          <a:ln>
            <a:noFill/>
          </a:ln>
        </p:spPr>
      </p:pic>
      <p:sp>
        <p:nvSpPr>
          <p:cNvPr id="562" name="Google Shape;562;g354cea7ff0f_0_516"/>
          <p:cNvSpPr/>
          <p:nvPr/>
        </p:nvSpPr>
        <p:spPr>
          <a:xfrm>
            <a:off x="8510064" y="37338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3" name="Google Shape;563;g354cea7ff0f_0_516"/>
          <p:cNvPicPr preferRelativeResize="0"/>
          <p:nvPr/>
        </p:nvPicPr>
        <p:blipFill rotWithShape="1">
          <a:blip r:embed="rId9">
            <a:alphaModFix/>
          </a:blip>
          <a:srcRect b="0" l="0" r="0" t="0"/>
          <a:stretch/>
        </p:blipFill>
        <p:spPr>
          <a:xfrm>
            <a:off x="8878410" y="3987800"/>
            <a:ext cx="889111" cy="1117600"/>
          </a:xfrm>
          <a:prstGeom prst="rect">
            <a:avLst/>
          </a:prstGeom>
          <a:noFill/>
          <a:ln>
            <a:noFill/>
          </a:ln>
        </p:spPr>
      </p:pic>
      <p:pic>
        <p:nvPicPr>
          <p:cNvPr descr=" " id="564" name="Google Shape;564;g354cea7ff0f_0_516"/>
          <p:cNvPicPr preferRelativeResize="0"/>
          <p:nvPr/>
        </p:nvPicPr>
        <p:blipFill rotWithShape="1">
          <a:blip r:embed="rId8">
            <a:alphaModFix/>
          </a:blip>
          <a:srcRect b="0" l="0" r="0" t="0"/>
          <a:stretch/>
        </p:blipFill>
        <p:spPr>
          <a:xfrm>
            <a:off x="9284860" y="5359400"/>
            <a:ext cx="38105" cy="1625600"/>
          </a:xfrm>
          <a:prstGeom prst="rect">
            <a:avLst/>
          </a:prstGeom>
          <a:noFill/>
          <a:ln>
            <a:noFill/>
          </a:ln>
        </p:spPr>
      </p:pic>
      <p:sp>
        <p:nvSpPr>
          <p:cNvPr id="565" name="Google Shape;565;g354cea7ff0f_0_516"/>
          <p:cNvSpPr/>
          <p:nvPr/>
        </p:nvSpPr>
        <p:spPr>
          <a:xfrm>
            <a:off x="8510064" y="69850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6" name="Google Shape;566;g354cea7ff0f_0_516"/>
          <p:cNvPicPr preferRelativeResize="0"/>
          <p:nvPr/>
        </p:nvPicPr>
        <p:blipFill rotWithShape="1">
          <a:blip r:embed="rId10">
            <a:alphaModFix/>
          </a:blip>
          <a:srcRect b="0" l="0" r="0" t="0"/>
          <a:stretch/>
        </p:blipFill>
        <p:spPr>
          <a:xfrm>
            <a:off x="8808551" y="7239000"/>
            <a:ext cx="1028829" cy="1117600"/>
          </a:xfrm>
          <a:prstGeom prst="rect">
            <a:avLst/>
          </a:prstGeom>
          <a:noFill/>
          <a:ln>
            <a:noFill/>
          </a:ln>
        </p:spPr>
      </p:pic>
      <p:pic>
        <p:nvPicPr>
          <p:cNvPr descr=" " id="567" name="Google Shape;567;g354cea7ff0f_0_516"/>
          <p:cNvPicPr preferRelativeResize="0"/>
          <p:nvPr/>
        </p:nvPicPr>
        <p:blipFill rotWithShape="1">
          <a:blip r:embed="rId8">
            <a:alphaModFix/>
          </a:blip>
          <a:srcRect b="0" l="0" r="0" t="0"/>
          <a:stretch/>
        </p:blipFill>
        <p:spPr>
          <a:xfrm>
            <a:off x="9284860" y="8610600"/>
            <a:ext cx="38105" cy="1625600"/>
          </a:xfrm>
          <a:prstGeom prst="rect">
            <a:avLst/>
          </a:prstGeom>
          <a:noFill/>
          <a:ln>
            <a:noFill/>
          </a:ln>
        </p:spPr>
      </p:pic>
      <p:sp>
        <p:nvSpPr>
          <p:cNvPr id="568" name="Google Shape;568;g354cea7ff0f_0_516"/>
          <p:cNvSpPr/>
          <p:nvPr/>
        </p:nvSpPr>
        <p:spPr>
          <a:xfrm>
            <a:off x="8510064" y="102362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9" name="Google Shape;569;g354cea7ff0f_0_516"/>
          <p:cNvPicPr preferRelativeResize="0"/>
          <p:nvPr/>
        </p:nvPicPr>
        <p:blipFill rotWithShape="1">
          <a:blip r:embed="rId11">
            <a:alphaModFix/>
          </a:blip>
          <a:srcRect b="0" l="0" r="0" t="0"/>
          <a:stretch/>
        </p:blipFill>
        <p:spPr>
          <a:xfrm>
            <a:off x="8840305" y="10490200"/>
            <a:ext cx="965321" cy="1117600"/>
          </a:xfrm>
          <a:prstGeom prst="rect">
            <a:avLst/>
          </a:prstGeom>
          <a:noFill/>
          <a:ln>
            <a:noFill/>
          </a:ln>
        </p:spPr>
      </p:pic>
      <p:sp>
        <p:nvSpPr>
          <p:cNvPr id="570" name="Google Shape;570;g354cea7ff0f_0_516"/>
          <p:cNvSpPr/>
          <p:nvPr/>
        </p:nvSpPr>
        <p:spPr>
          <a:xfrm>
            <a:off x="10135867" y="20320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Forbidden Forest: A place of mystery and wonder, where mystical creatures roam and flora flourishes.</a:t>
            </a:r>
            <a:endParaRPr b="0" i="0" sz="3200" u="none" cap="none" strike="noStrike">
              <a:solidFill>
                <a:schemeClr val="dk1"/>
              </a:solidFill>
              <a:latin typeface="Calibri"/>
              <a:ea typeface="Calibri"/>
              <a:cs typeface="Calibri"/>
              <a:sym typeface="Calibri"/>
            </a:endParaRPr>
          </a:p>
        </p:txBody>
      </p:sp>
      <p:sp>
        <p:nvSpPr>
          <p:cNvPr id="571" name="Google Shape;571;g354cea7ff0f_0_516"/>
          <p:cNvSpPr/>
          <p:nvPr/>
        </p:nvSpPr>
        <p:spPr>
          <a:xfrm>
            <a:off x="10135867" y="54483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Crystal Caves: A network of glittering caves filled with precious gems and minerals, guarded by fierce beasts.</a:t>
            </a:r>
            <a:endParaRPr b="0" i="0" sz="3200" u="none" cap="none" strike="noStrike">
              <a:solidFill>
                <a:schemeClr val="dk1"/>
              </a:solidFill>
              <a:latin typeface="Calibri"/>
              <a:ea typeface="Calibri"/>
              <a:cs typeface="Calibri"/>
              <a:sym typeface="Calibri"/>
            </a:endParaRPr>
          </a:p>
        </p:txBody>
      </p:sp>
      <p:sp>
        <p:nvSpPr>
          <p:cNvPr id="572" name="Google Shape;572;g354cea7ff0f_0_516"/>
          <p:cNvSpPr/>
          <p:nvPr/>
        </p:nvSpPr>
        <p:spPr>
          <a:xfrm>
            <a:off x="10135867" y="88011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Enchanted Garden: A place of pure beauty and tranquility, where the colors of the flowers are vibrant.</a:t>
            </a:r>
            <a:endParaRPr b="0" i="0" sz="3200" u="none" cap="none" strike="noStrike">
              <a:solidFill>
                <a:schemeClr val="dk1"/>
              </a:solidFill>
              <a:latin typeface="Calibri"/>
              <a:ea typeface="Calibri"/>
              <a:cs typeface="Calibri"/>
              <a:sym typeface="Calibri"/>
            </a:endParaRPr>
          </a:p>
        </p:txBody>
      </p:sp>
      <p:sp>
        <p:nvSpPr>
          <p:cNvPr id="573" name="Google Shape;573;g354cea7ff0f_0_516"/>
          <p:cNvSpPr/>
          <p:nvPr/>
        </p:nvSpPr>
        <p:spPr>
          <a:xfrm>
            <a:off x="8878410" y="12446000"/>
            <a:ext cx="8810700" cy="148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84A4F"/>
              </a:buClr>
              <a:buSzPts val="8000"/>
              <a:buFont typeface="Barrio"/>
              <a:buNone/>
            </a:pPr>
            <a:r>
              <a:rPr b="0" i="0" lang="en-US" sz="8000" u="none" cap="none" strike="noStrike">
                <a:solidFill>
                  <a:srgbClr val="284A4F"/>
                </a:solidFill>
                <a:latin typeface="Barrio"/>
                <a:ea typeface="Barrio"/>
                <a:cs typeface="Barrio"/>
                <a:sym typeface="Barrio"/>
              </a:rPr>
              <a:t>The Mystery</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DE7"/>
        </a:solidFill>
      </p:bgPr>
    </p:bg>
    <p:spTree>
      <p:nvGrpSpPr>
        <p:cNvPr id="578" name="Shape 578"/>
        <p:cNvGrpSpPr/>
        <p:nvPr/>
      </p:nvGrpSpPr>
      <p:grpSpPr>
        <a:xfrm>
          <a:off x="0" y="0"/>
          <a:ext cx="0" cy="0"/>
          <a:chOff x="0" y="0"/>
          <a:chExt cx="0" cy="0"/>
        </a:xfrm>
      </p:grpSpPr>
      <p:pic>
        <p:nvPicPr>
          <p:cNvPr descr=" " id="579" name="Google Shape;579;g354cea7ff0f_0_541"/>
          <p:cNvPicPr preferRelativeResize="0"/>
          <p:nvPr/>
        </p:nvPicPr>
        <p:blipFill rotWithShape="1">
          <a:blip r:embed="rId3">
            <a:alphaModFix/>
          </a:blip>
          <a:srcRect b="0" l="0" r="0" t="0"/>
          <a:stretch/>
        </p:blipFill>
        <p:spPr>
          <a:xfrm>
            <a:off x="0" y="0"/>
            <a:ext cx="7544743" cy="6858000"/>
          </a:xfrm>
          <a:prstGeom prst="rect">
            <a:avLst/>
          </a:prstGeom>
          <a:noFill/>
          <a:ln>
            <a:noFill/>
          </a:ln>
        </p:spPr>
      </p:pic>
      <p:pic>
        <p:nvPicPr>
          <p:cNvPr descr=" " id="580" name="Google Shape;580;g354cea7ff0f_0_541"/>
          <p:cNvPicPr preferRelativeResize="0"/>
          <p:nvPr/>
        </p:nvPicPr>
        <p:blipFill rotWithShape="1">
          <a:blip r:embed="rId4">
            <a:alphaModFix/>
          </a:blip>
          <a:srcRect b="0" l="0" r="0" t="0"/>
          <a:stretch/>
        </p:blipFill>
        <p:spPr>
          <a:xfrm>
            <a:off x="838305" y="2565400"/>
            <a:ext cx="7811476" cy="11150600"/>
          </a:xfrm>
          <a:prstGeom prst="rect">
            <a:avLst/>
          </a:prstGeom>
          <a:noFill/>
          <a:ln>
            <a:noFill/>
          </a:ln>
        </p:spPr>
      </p:pic>
      <p:pic>
        <p:nvPicPr>
          <p:cNvPr descr=" " id="581" name="Google Shape;581;g354cea7ff0f_0_541"/>
          <p:cNvPicPr preferRelativeResize="0"/>
          <p:nvPr/>
        </p:nvPicPr>
        <p:blipFill rotWithShape="1">
          <a:blip r:embed="rId5">
            <a:alphaModFix/>
          </a:blip>
          <a:srcRect b="0" l="0" r="0" t="0"/>
          <a:stretch/>
        </p:blipFill>
        <p:spPr>
          <a:xfrm>
            <a:off x="12523765" y="2971800"/>
            <a:ext cx="11863283" cy="9842500"/>
          </a:xfrm>
          <a:prstGeom prst="rect">
            <a:avLst/>
          </a:prstGeom>
          <a:noFill/>
          <a:ln>
            <a:noFill/>
          </a:ln>
        </p:spPr>
      </p:pic>
      <p:sp>
        <p:nvSpPr>
          <p:cNvPr id="582" name="Google Shape;582;g354cea7ff0f_0_54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3" name="Google Shape;583;g354cea7ff0f_0_541"/>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584" name="Google Shape;584;g354cea7ff0f_0_541"/>
          <p:cNvSpPr/>
          <p:nvPr/>
        </p:nvSpPr>
        <p:spPr>
          <a:xfrm>
            <a:off x="4394749" y="1270000"/>
            <a:ext cx="8810700" cy="148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84A4F"/>
              </a:buClr>
              <a:buSzPts val="8000"/>
              <a:buFont typeface="Barrio"/>
              <a:buNone/>
            </a:pPr>
            <a:r>
              <a:rPr b="0" i="0" lang="en-US" sz="8000" u="none" cap="none" strike="noStrike">
                <a:solidFill>
                  <a:srgbClr val="284A4F"/>
                </a:solidFill>
                <a:latin typeface="Barrio"/>
                <a:ea typeface="Barrio"/>
                <a:cs typeface="Barrio"/>
                <a:sym typeface="Barrio"/>
              </a:rPr>
              <a:t>The List</a:t>
            </a:r>
            <a:endParaRPr b="0" i="0" sz="8000" u="none" cap="none" strike="noStrike">
              <a:solidFill>
                <a:schemeClr val="dk1"/>
              </a:solidFill>
              <a:latin typeface="Calibri"/>
              <a:ea typeface="Calibri"/>
              <a:cs typeface="Calibri"/>
              <a:sym typeface="Calibri"/>
            </a:endParaRPr>
          </a:p>
        </p:txBody>
      </p:sp>
      <p:sp>
        <p:nvSpPr>
          <p:cNvPr id="585" name="Google Shape;585;g354cea7ff0f_0_541"/>
          <p:cNvSpPr/>
          <p:nvPr/>
        </p:nvSpPr>
        <p:spPr>
          <a:xfrm>
            <a:off x="4394749" y="3187700"/>
            <a:ext cx="17032800" cy="853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g354cea7ff0f_0_541"/>
          <p:cNvSpPr/>
          <p:nvPr/>
        </p:nvSpPr>
        <p:spPr>
          <a:xfrm>
            <a:off x="4394749" y="3187700"/>
            <a:ext cx="170328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g354cea7ff0f_0_541"/>
          <p:cNvSpPr/>
          <p:nvPr/>
        </p:nvSpPr>
        <p:spPr>
          <a:xfrm>
            <a:off x="4394749" y="3536950"/>
            <a:ext cx="6249300" cy="67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Dragons</a:t>
            </a:r>
            <a:endParaRPr b="0" i="0" sz="3600" u="none" cap="none" strike="noStrike">
              <a:solidFill>
                <a:schemeClr val="dk1"/>
              </a:solidFill>
              <a:latin typeface="Calibri"/>
              <a:ea typeface="Calibri"/>
              <a:cs typeface="Calibri"/>
              <a:sym typeface="Calibri"/>
            </a:endParaRPr>
          </a:p>
        </p:txBody>
      </p:sp>
      <p:sp>
        <p:nvSpPr>
          <p:cNvPr id="588" name="Google Shape;588;g354cea7ff0f_0_541"/>
          <p:cNvSpPr/>
          <p:nvPr/>
        </p:nvSpPr>
        <p:spPr>
          <a:xfrm>
            <a:off x="10796349" y="3187700"/>
            <a:ext cx="10766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Fire-breathing creatures that are often powerful and dangerous</a:t>
            </a:r>
            <a:endParaRPr b="0" i="0" sz="3200" u="none" cap="none" strike="noStrike">
              <a:solidFill>
                <a:schemeClr val="dk1"/>
              </a:solidFill>
              <a:latin typeface="Calibri"/>
              <a:ea typeface="Calibri"/>
              <a:cs typeface="Calibri"/>
              <a:sym typeface="Calibri"/>
            </a:endParaRPr>
          </a:p>
        </p:txBody>
      </p:sp>
      <p:sp>
        <p:nvSpPr>
          <p:cNvPr id="589" name="Google Shape;589;g354cea7ff0f_0_541"/>
          <p:cNvSpPr/>
          <p:nvPr/>
        </p:nvSpPr>
        <p:spPr>
          <a:xfrm>
            <a:off x="4394749" y="5016500"/>
            <a:ext cx="170328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g354cea7ff0f_0_541"/>
          <p:cNvSpPr/>
          <p:nvPr/>
        </p:nvSpPr>
        <p:spPr>
          <a:xfrm>
            <a:off x="4394749" y="5060950"/>
            <a:ext cx="6249300" cy="67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Medieval-like Settings</a:t>
            </a:r>
            <a:endParaRPr b="0" i="0" sz="3600" u="none" cap="none" strike="noStrike">
              <a:solidFill>
                <a:schemeClr val="dk1"/>
              </a:solidFill>
              <a:latin typeface="Calibri"/>
              <a:ea typeface="Calibri"/>
              <a:cs typeface="Calibri"/>
              <a:sym typeface="Calibri"/>
            </a:endParaRPr>
          </a:p>
        </p:txBody>
      </p:sp>
      <p:sp>
        <p:nvSpPr>
          <p:cNvPr id="591" name="Google Shape;591;g354cea7ff0f_0_541"/>
          <p:cNvSpPr/>
          <p:nvPr/>
        </p:nvSpPr>
        <p:spPr>
          <a:xfrm>
            <a:off x="10796349" y="5016500"/>
            <a:ext cx="107667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Worlds with castles, knights, and feudal systems</a:t>
            </a:r>
            <a:endParaRPr b="0" i="0" sz="3200" u="none" cap="none" strike="noStrike">
              <a:solidFill>
                <a:schemeClr val="dk1"/>
              </a:solidFill>
              <a:latin typeface="Calibri"/>
              <a:ea typeface="Calibri"/>
              <a:cs typeface="Calibri"/>
              <a:sym typeface="Calibri"/>
            </a:endParaRPr>
          </a:p>
        </p:txBody>
      </p:sp>
      <p:sp>
        <p:nvSpPr>
          <p:cNvPr id="592" name="Google Shape;592;g354cea7ff0f_0_541"/>
          <p:cNvSpPr/>
          <p:nvPr/>
        </p:nvSpPr>
        <p:spPr>
          <a:xfrm>
            <a:off x="4394749" y="6235700"/>
            <a:ext cx="170328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g354cea7ff0f_0_541"/>
          <p:cNvSpPr/>
          <p:nvPr/>
        </p:nvSpPr>
        <p:spPr>
          <a:xfrm>
            <a:off x="4394749" y="6280150"/>
            <a:ext cx="6249300" cy="67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Chosen One Trope</a:t>
            </a:r>
            <a:endParaRPr b="0" i="0" sz="3600" u="none" cap="none" strike="noStrike">
              <a:solidFill>
                <a:schemeClr val="dk1"/>
              </a:solidFill>
              <a:latin typeface="Calibri"/>
              <a:ea typeface="Calibri"/>
              <a:cs typeface="Calibri"/>
              <a:sym typeface="Calibri"/>
            </a:endParaRPr>
          </a:p>
        </p:txBody>
      </p:sp>
      <p:sp>
        <p:nvSpPr>
          <p:cNvPr id="594" name="Google Shape;594;g354cea7ff0f_0_541"/>
          <p:cNvSpPr/>
          <p:nvPr/>
        </p:nvSpPr>
        <p:spPr>
          <a:xfrm>
            <a:off x="10796349" y="6235700"/>
            <a:ext cx="107667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hero chosen by destiny to save the world</a:t>
            </a:r>
            <a:endParaRPr b="0" i="0" sz="3200" u="none" cap="none" strike="noStrike">
              <a:solidFill>
                <a:schemeClr val="dk1"/>
              </a:solidFill>
              <a:latin typeface="Calibri"/>
              <a:ea typeface="Calibri"/>
              <a:cs typeface="Calibri"/>
              <a:sym typeface="Calibri"/>
            </a:endParaRPr>
          </a:p>
        </p:txBody>
      </p:sp>
      <p:sp>
        <p:nvSpPr>
          <p:cNvPr id="595" name="Google Shape;595;g354cea7ff0f_0_541"/>
          <p:cNvSpPr/>
          <p:nvPr/>
        </p:nvSpPr>
        <p:spPr>
          <a:xfrm>
            <a:off x="4394749" y="7454900"/>
            <a:ext cx="170328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g354cea7ff0f_0_541"/>
          <p:cNvSpPr/>
          <p:nvPr/>
        </p:nvSpPr>
        <p:spPr>
          <a:xfrm>
            <a:off x="4394749" y="7804150"/>
            <a:ext cx="6249300" cy="67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Magic</a:t>
            </a:r>
            <a:endParaRPr b="0" i="0" sz="3600" u="none" cap="none" strike="noStrike">
              <a:solidFill>
                <a:schemeClr val="dk1"/>
              </a:solidFill>
              <a:latin typeface="Calibri"/>
              <a:ea typeface="Calibri"/>
              <a:cs typeface="Calibri"/>
              <a:sym typeface="Calibri"/>
            </a:endParaRPr>
          </a:p>
        </p:txBody>
      </p:sp>
      <p:sp>
        <p:nvSpPr>
          <p:cNvPr id="597" name="Google Shape;597;g354cea7ff0f_0_541"/>
          <p:cNvSpPr/>
          <p:nvPr/>
        </p:nvSpPr>
        <p:spPr>
          <a:xfrm>
            <a:off x="10796349" y="7454900"/>
            <a:ext cx="10766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An integral part of fantasy stories, can take many forms</a:t>
            </a:r>
            <a:endParaRPr b="0" i="0" sz="3200" u="none" cap="none" strike="noStrike">
              <a:solidFill>
                <a:schemeClr val="dk1"/>
              </a:solidFill>
              <a:latin typeface="Calibri"/>
              <a:ea typeface="Calibri"/>
              <a:cs typeface="Calibri"/>
              <a:sym typeface="Calibri"/>
            </a:endParaRPr>
          </a:p>
        </p:txBody>
      </p:sp>
      <p:sp>
        <p:nvSpPr>
          <p:cNvPr id="598" name="Google Shape;598;g354cea7ff0f_0_541"/>
          <p:cNvSpPr/>
          <p:nvPr/>
        </p:nvSpPr>
        <p:spPr>
          <a:xfrm>
            <a:off x="4394749" y="9283700"/>
            <a:ext cx="170328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g354cea7ff0f_0_541"/>
          <p:cNvSpPr/>
          <p:nvPr/>
        </p:nvSpPr>
        <p:spPr>
          <a:xfrm>
            <a:off x="4394749" y="9632950"/>
            <a:ext cx="6249300" cy="67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The Best Curse</a:t>
            </a:r>
            <a:endParaRPr b="0" i="0" sz="3600" u="none" cap="none" strike="noStrike">
              <a:solidFill>
                <a:schemeClr val="dk1"/>
              </a:solidFill>
              <a:latin typeface="Calibri"/>
              <a:ea typeface="Calibri"/>
              <a:cs typeface="Calibri"/>
              <a:sym typeface="Calibri"/>
            </a:endParaRPr>
          </a:p>
        </p:txBody>
      </p:sp>
      <p:sp>
        <p:nvSpPr>
          <p:cNvPr id="600" name="Google Shape;600;g354cea7ff0f_0_541"/>
          <p:cNvSpPr/>
          <p:nvPr/>
        </p:nvSpPr>
        <p:spPr>
          <a:xfrm>
            <a:off x="10796349" y="9283700"/>
            <a:ext cx="10766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curse that is unique, creative, and fits within the story</a:t>
            </a:r>
            <a:endParaRPr b="0" i="0" sz="3200" u="none" cap="none" strike="noStrike">
              <a:solidFill>
                <a:schemeClr val="dk1"/>
              </a:solidFill>
              <a:latin typeface="Calibri"/>
              <a:ea typeface="Calibri"/>
              <a:cs typeface="Calibri"/>
              <a:sym typeface="Calibri"/>
            </a:endParaRPr>
          </a:p>
        </p:txBody>
      </p:sp>
      <p:sp>
        <p:nvSpPr>
          <p:cNvPr id="601" name="Google Shape;601;g354cea7ff0f_0_541"/>
          <p:cNvSpPr/>
          <p:nvPr/>
        </p:nvSpPr>
        <p:spPr>
          <a:xfrm>
            <a:off x="4394749" y="11112500"/>
            <a:ext cx="170328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g354cea7ff0f_0_541"/>
          <p:cNvSpPr/>
          <p:nvPr/>
        </p:nvSpPr>
        <p:spPr>
          <a:xfrm>
            <a:off x="4394749" y="11156950"/>
            <a:ext cx="6249300" cy="67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Unique Creatures</a:t>
            </a:r>
            <a:endParaRPr b="0" i="0" sz="3600" u="none" cap="none" strike="noStrike">
              <a:solidFill>
                <a:schemeClr val="dk1"/>
              </a:solidFill>
              <a:latin typeface="Calibri"/>
              <a:ea typeface="Calibri"/>
              <a:cs typeface="Calibri"/>
              <a:sym typeface="Calibri"/>
            </a:endParaRPr>
          </a:p>
        </p:txBody>
      </p:sp>
      <p:sp>
        <p:nvSpPr>
          <p:cNvPr id="603" name="Google Shape;603;g354cea7ff0f_0_541"/>
          <p:cNvSpPr/>
          <p:nvPr/>
        </p:nvSpPr>
        <p:spPr>
          <a:xfrm>
            <a:off x="10796349" y="11112500"/>
            <a:ext cx="107667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variety of fantastical beings that inhabit the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DE7"/>
        </a:solidFill>
      </p:bgPr>
    </p:bg>
    <p:spTree>
      <p:nvGrpSpPr>
        <p:cNvPr id="608" name="Shape 608"/>
        <p:cNvGrpSpPr/>
        <p:nvPr/>
      </p:nvGrpSpPr>
      <p:grpSpPr>
        <a:xfrm>
          <a:off x="0" y="0"/>
          <a:ext cx="0" cy="0"/>
          <a:chOff x="0" y="0"/>
          <a:chExt cx="0" cy="0"/>
        </a:xfrm>
      </p:grpSpPr>
      <p:pic>
        <p:nvPicPr>
          <p:cNvPr descr=" " id="609" name="Google Shape;609;g354cea7ff0f_0_570"/>
          <p:cNvPicPr preferRelativeResize="0"/>
          <p:nvPr/>
        </p:nvPicPr>
        <p:blipFill rotWithShape="1">
          <a:blip r:embed="rId3">
            <a:alphaModFix/>
          </a:blip>
          <a:srcRect b="0" l="0" r="0" t="0"/>
          <a:stretch/>
        </p:blipFill>
        <p:spPr>
          <a:xfrm>
            <a:off x="0" y="0"/>
            <a:ext cx="15394324" cy="13716000"/>
          </a:xfrm>
          <a:prstGeom prst="rect">
            <a:avLst/>
          </a:prstGeom>
          <a:noFill/>
          <a:ln>
            <a:noFill/>
          </a:ln>
        </p:spPr>
      </p:pic>
      <p:pic>
        <p:nvPicPr>
          <p:cNvPr descr=" " id="610" name="Google Shape;610;g354cea7ff0f_0_570"/>
          <p:cNvPicPr preferRelativeResize="0"/>
          <p:nvPr/>
        </p:nvPicPr>
        <p:blipFill rotWithShape="1">
          <a:blip r:embed="rId4">
            <a:alphaModFix/>
          </a:blip>
          <a:srcRect b="0" l="0" r="0" t="0"/>
          <a:stretch/>
        </p:blipFill>
        <p:spPr>
          <a:xfrm>
            <a:off x="10453407" y="0"/>
            <a:ext cx="13933641" cy="13716000"/>
          </a:xfrm>
          <a:prstGeom prst="rect">
            <a:avLst/>
          </a:prstGeom>
          <a:noFill/>
          <a:ln>
            <a:noFill/>
          </a:ln>
        </p:spPr>
      </p:pic>
      <p:sp>
        <p:nvSpPr>
          <p:cNvPr id="611" name="Google Shape;611;g354cea7ff0f_0_57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2" name="Google Shape;612;g354cea7ff0f_0_57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613" name="Google Shape;613;g354cea7ff0f_0_570"/>
          <p:cNvSpPr/>
          <p:nvPr/>
        </p:nvSpPr>
        <p:spPr>
          <a:xfrm>
            <a:off x="787498" y="3302000"/>
            <a:ext cx="22812000" cy="859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4" name="Google Shape;614;g354cea7ff0f_0_570"/>
          <p:cNvPicPr preferRelativeResize="0"/>
          <p:nvPr/>
        </p:nvPicPr>
        <p:blipFill rotWithShape="1">
          <a:blip r:embed="rId6">
            <a:alphaModFix/>
          </a:blip>
          <a:srcRect b="0" l="0" r="0" t="0"/>
          <a:stretch/>
        </p:blipFill>
        <p:spPr>
          <a:xfrm>
            <a:off x="10173972" y="3302000"/>
            <a:ext cx="5131441" cy="1549400"/>
          </a:xfrm>
          <a:prstGeom prst="rect">
            <a:avLst/>
          </a:prstGeom>
          <a:noFill/>
          <a:ln>
            <a:noFill/>
          </a:ln>
        </p:spPr>
      </p:pic>
      <p:sp>
        <p:nvSpPr>
          <p:cNvPr id="615" name="Google Shape;615;g354cea7ff0f_0_570"/>
          <p:cNvSpPr/>
          <p:nvPr/>
        </p:nvSpPr>
        <p:spPr>
          <a:xfrm>
            <a:off x="10732841" y="3257550"/>
            <a:ext cx="4572600" cy="1638300"/>
          </a:xfrm>
          <a:prstGeom prst="roundRect">
            <a:avLst>
              <a:gd fmla="val 334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g354cea7ff0f_0_570"/>
          <p:cNvSpPr/>
          <p:nvPr/>
        </p:nvSpPr>
        <p:spPr>
          <a:xfrm>
            <a:off x="11444130" y="3409950"/>
            <a:ext cx="3810600" cy="67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Chloe Ng</a:t>
            </a:r>
            <a:endParaRPr b="0" i="0" sz="3600" u="none" cap="none" strike="noStrike">
              <a:solidFill>
                <a:schemeClr val="dk1"/>
              </a:solidFill>
              <a:latin typeface="Calibri"/>
              <a:ea typeface="Calibri"/>
              <a:cs typeface="Calibri"/>
              <a:sym typeface="Calibri"/>
            </a:endParaRPr>
          </a:p>
        </p:txBody>
      </p:sp>
      <p:sp>
        <p:nvSpPr>
          <p:cNvPr id="617" name="Google Shape;617;g354cea7ff0f_0_570"/>
          <p:cNvSpPr/>
          <p:nvPr/>
        </p:nvSpPr>
        <p:spPr>
          <a:xfrm>
            <a:off x="11444130" y="41338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Mage</a:t>
            </a:r>
            <a:endParaRPr b="0" i="0" sz="3200" u="none" cap="none" strike="noStrike">
              <a:solidFill>
                <a:schemeClr val="dk1"/>
              </a:solidFill>
              <a:latin typeface="Calibri"/>
              <a:ea typeface="Calibri"/>
              <a:cs typeface="Calibri"/>
              <a:sym typeface="Calibri"/>
            </a:endParaRPr>
          </a:p>
        </p:txBody>
      </p:sp>
      <p:pic>
        <p:nvPicPr>
          <p:cNvPr descr=" " id="618" name="Google Shape;618;g354cea7ff0f_0_570"/>
          <p:cNvPicPr preferRelativeResize="0"/>
          <p:nvPr/>
        </p:nvPicPr>
        <p:blipFill rotWithShape="1">
          <a:blip r:embed="rId7">
            <a:alphaModFix/>
          </a:blip>
          <a:srcRect b="0" l="0" r="0" t="0"/>
          <a:stretch/>
        </p:blipFill>
        <p:spPr>
          <a:xfrm>
            <a:off x="10173972" y="3517900"/>
            <a:ext cx="1117740" cy="1117600"/>
          </a:xfrm>
          <a:prstGeom prst="rect">
            <a:avLst/>
          </a:prstGeom>
          <a:noFill/>
          <a:ln>
            <a:noFill/>
          </a:ln>
        </p:spPr>
      </p:pic>
      <p:pic>
        <p:nvPicPr>
          <p:cNvPr descr=" " id="619" name="Google Shape;619;g354cea7ff0f_0_570"/>
          <p:cNvPicPr preferRelativeResize="0"/>
          <p:nvPr/>
        </p:nvPicPr>
        <p:blipFill rotWithShape="1">
          <a:blip r:embed="rId6">
            <a:alphaModFix/>
          </a:blip>
          <a:srcRect b="0" l="0" r="0" t="0"/>
          <a:stretch/>
        </p:blipFill>
        <p:spPr>
          <a:xfrm>
            <a:off x="787498" y="5664200"/>
            <a:ext cx="5131441" cy="1549400"/>
          </a:xfrm>
          <a:prstGeom prst="rect">
            <a:avLst/>
          </a:prstGeom>
          <a:noFill/>
          <a:ln>
            <a:noFill/>
          </a:ln>
        </p:spPr>
      </p:pic>
      <p:sp>
        <p:nvSpPr>
          <p:cNvPr id="620" name="Google Shape;620;g354cea7ff0f_0_570"/>
          <p:cNvSpPr/>
          <p:nvPr/>
        </p:nvSpPr>
        <p:spPr>
          <a:xfrm>
            <a:off x="1346368" y="5619750"/>
            <a:ext cx="4572600" cy="1638300"/>
          </a:xfrm>
          <a:prstGeom prst="roundRect">
            <a:avLst>
              <a:gd fmla="val 334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g354cea7ff0f_0_570"/>
          <p:cNvSpPr/>
          <p:nvPr/>
        </p:nvSpPr>
        <p:spPr>
          <a:xfrm>
            <a:off x="2057657" y="5772150"/>
            <a:ext cx="3810600" cy="67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Valtorin</a:t>
            </a:r>
            <a:endParaRPr b="0" i="0" sz="3600" u="none" cap="none" strike="noStrike">
              <a:solidFill>
                <a:schemeClr val="dk1"/>
              </a:solidFill>
              <a:latin typeface="Calibri"/>
              <a:ea typeface="Calibri"/>
              <a:cs typeface="Calibri"/>
              <a:sym typeface="Calibri"/>
            </a:endParaRPr>
          </a:p>
        </p:txBody>
      </p:sp>
      <p:sp>
        <p:nvSpPr>
          <p:cNvPr id="622" name="Google Shape;622;g354cea7ff0f_0_570"/>
          <p:cNvSpPr/>
          <p:nvPr/>
        </p:nvSpPr>
        <p:spPr>
          <a:xfrm>
            <a:off x="2057657" y="64960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Assassin</a:t>
            </a:r>
            <a:endParaRPr b="0" i="0" sz="3200" u="none" cap="none" strike="noStrike">
              <a:solidFill>
                <a:schemeClr val="dk1"/>
              </a:solidFill>
              <a:latin typeface="Calibri"/>
              <a:ea typeface="Calibri"/>
              <a:cs typeface="Calibri"/>
              <a:sym typeface="Calibri"/>
            </a:endParaRPr>
          </a:p>
        </p:txBody>
      </p:sp>
      <p:pic>
        <p:nvPicPr>
          <p:cNvPr descr=" " id="623" name="Google Shape;623;g354cea7ff0f_0_570"/>
          <p:cNvPicPr preferRelativeResize="0"/>
          <p:nvPr/>
        </p:nvPicPr>
        <p:blipFill rotWithShape="1">
          <a:blip r:embed="rId8">
            <a:alphaModFix/>
          </a:blip>
          <a:srcRect b="0" l="0" r="0" t="0"/>
          <a:stretch/>
        </p:blipFill>
        <p:spPr>
          <a:xfrm>
            <a:off x="787498" y="5880100"/>
            <a:ext cx="1117740" cy="1117600"/>
          </a:xfrm>
          <a:prstGeom prst="rect">
            <a:avLst/>
          </a:prstGeom>
          <a:noFill/>
          <a:ln>
            <a:noFill/>
          </a:ln>
        </p:spPr>
      </p:pic>
      <p:pic>
        <p:nvPicPr>
          <p:cNvPr descr=" " id="624" name="Google Shape;624;g354cea7ff0f_0_570"/>
          <p:cNvPicPr preferRelativeResize="0"/>
          <p:nvPr/>
        </p:nvPicPr>
        <p:blipFill rotWithShape="1">
          <a:blip r:embed="rId6">
            <a:alphaModFix/>
          </a:blip>
          <a:srcRect b="0" l="0" r="0" t="0"/>
          <a:stretch/>
        </p:blipFill>
        <p:spPr>
          <a:xfrm>
            <a:off x="787498" y="8026400"/>
            <a:ext cx="5131441" cy="1549400"/>
          </a:xfrm>
          <a:prstGeom prst="rect">
            <a:avLst/>
          </a:prstGeom>
          <a:noFill/>
          <a:ln>
            <a:noFill/>
          </a:ln>
        </p:spPr>
      </p:pic>
      <p:sp>
        <p:nvSpPr>
          <p:cNvPr id="625" name="Google Shape;625;g354cea7ff0f_0_570"/>
          <p:cNvSpPr/>
          <p:nvPr/>
        </p:nvSpPr>
        <p:spPr>
          <a:xfrm>
            <a:off x="1346368" y="7981950"/>
            <a:ext cx="4572600" cy="1638300"/>
          </a:xfrm>
          <a:prstGeom prst="roundRect">
            <a:avLst>
              <a:gd fmla="val 334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g354cea7ff0f_0_570"/>
          <p:cNvSpPr/>
          <p:nvPr/>
        </p:nvSpPr>
        <p:spPr>
          <a:xfrm>
            <a:off x="2057657" y="8134350"/>
            <a:ext cx="3810600" cy="67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Lyrisa</a:t>
            </a:r>
            <a:endParaRPr b="0" i="0" sz="3600" u="none" cap="none" strike="noStrike">
              <a:solidFill>
                <a:schemeClr val="dk1"/>
              </a:solidFill>
              <a:latin typeface="Calibri"/>
              <a:ea typeface="Calibri"/>
              <a:cs typeface="Calibri"/>
              <a:sym typeface="Calibri"/>
            </a:endParaRPr>
          </a:p>
        </p:txBody>
      </p:sp>
      <p:sp>
        <p:nvSpPr>
          <p:cNvPr id="627" name="Google Shape;627;g354cea7ff0f_0_570"/>
          <p:cNvSpPr/>
          <p:nvPr/>
        </p:nvSpPr>
        <p:spPr>
          <a:xfrm>
            <a:off x="2057657" y="88582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Dreamer</a:t>
            </a:r>
            <a:endParaRPr b="0" i="0" sz="3200" u="none" cap="none" strike="noStrike">
              <a:solidFill>
                <a:schemeClr val="dk1"/>
              </a:solidFill>
              <a:latin typeface="Calibri"/>
              <a:ea typeface="Calibri"/>
              <a:cs typeface="Calibri"/>
              <a:sym typeface="Calibri"/>
            </a:endParaRPr>
          </a:p>
        </p:txBody>
      </p:sp>
      <p:pic>
        <p:nvPicPr>
          <p:cNvPr descr=" " id="628" name="Google Shape;628;g354cea7ff0f_0_570"/>
          <p:cNvPicPr preferRelativeResize="0"/>
          <p:nvPr/>
        </p:nvPicPr>
        <p:blipFill rotWithShape="1">
          <a:blip r:embed="rId9">
            <a:alphaModFix/>
          </a:blip>
          <a:srcRect b="0" l="0" r="0" t="0"/>
          <a:stretch/>
        </p:blipFill>
        <p:spPr>
          <a:xfrm>
            <a:off x="787498" y="8242300"/>
            <a:ext cx="1117740" cy="1117600"/>
          </a:xfrm>
          <a:prstGeom prst="rect">
            <a:avLst/>
          </a:prstGeom>
          <a:noFill/>
          <a:ln>
            <a:noFill/>
          </a:ln>
        </p:spPr>
      </p:pic>
      <p:pic>
        <p:nvPicPr>
          <p:cNvPr descr=" " id="629" name="Google Shape;629;g354cea7ff0f_0_570"/>
          <p:cNvPicPr preferRelativeResize="0"/>
          <p:nvPr/>
        </p:nvPicPr>
        <p:blipFill rotWithShape="1">
          <a:blip r:embed="rId6">
            <a:alphaModFix/>
          </a:blip>
          <a:srcRect b="0" l="0" r="0" t="0"/>
          <a:stretch/>
        </p:blipFill>
        <p:spPr>
          <a:xfrm>
            <a:off x="6681035" y="8026400"/>
            <a:ext cx="5131441" cy="1549400"/>
          </a:xfrm>
          <a:prstGeom prst="rect">
            <a:avLst/>
          </a:prstGeom>
          <a:noFill/>
          <a:ln>
            <a:noFill/>
          </a:ln>
        </p:spPr>
      </p:pic>
      <p:sp>
        <p:nvSpPr>
          <p:cNvPr id="630" name="Google Shape;630;g354cea7ff0f_0_570"/>
          <p:cNvSpPr/>
          <p:nvPr/>
        </p:nvSpPr>
        <p:spPr>
          <a:xfrm>
            <a:off x="7239905" y="7981950"/>
            <a:ext cx="4572600" cy="1638300"/>
          </a:xfrm>
          <a:prstGeom prst="roundRect">
            <a:avLst>
              <a:gd fmla="val 334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g354cea7ff0f_0_570"/>
          <p:cNvSpPr/>
          <p:nvPr/>
        </p:nvSpPr>
        <p:spPr>
          <a:xfrm>
            <a:off x="7951194" y="8134350"/>
            <a:ext cx="3810600" cy="67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Lucian</a:t>
            </a:r>
            <a:endParaRPr b="0" i="0" sz="3600" u="none" cap="none" strike="noStrike">
              <a:solidFill>
                <a:schemeClr val="dk1"/>
              </a:solidFill>
              <a:latin typeface="Calibri"/>
              <a:ea typeface="Calibri"/>
              <a:cs typeface="Calibri"/>
              <a:sym typeface="Calibri"/>
            </a:endParaRPr>
          </a:p>
        </p:txBody>
      </p:sp>
      <p:sp>
        <p:nvSpPr>
          <p:cNvPr id="632" name="Google Shape;632;g354cea7ff0f_0_570"/>
          <p:cNvSpPr/>
          <p:nvPr/>
        </p:nvSpPr>
        <p:spPr>
          <a:xfrm>
            <a:off x="7951194" y="88582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Conjurer</a:t>
            </a:r>
            <a:endParaRPr b="0" i="0" sz="3200" u="none" cap="none" strike="noStrike">
              <a:solidFill>
                <a:schemeClr val="dk1"/>
              </a:solidFill>
              <a:latin typeface="Calibri"/>
              <a:ea typeface="Calibri"/>
              <a:cs typeface="Calibri"/>
              <a:sym typeface="Calibri"/>
            </a:endParaRPr>
          </a:p>
        </p:txBody>
      </p:sp>
      <p:pic>
        <p:nvPicPr>
          <p:cNvPr descr=" " id="633" name="Google Shape;633;g354cea7ff0f_0_570"/>
          <p:cNvPicPr preferRelativeResize="0"/>
          <p:nvPr/>
        </p:nvPicPr>
        <p:blipFill rotWithShape="1">
          <a:blip r:embed="rId10">
            <a:alphaModFix/>
          </a:blip>
          <a:srcRect b="0" l="0" r="0" t="0"/>
          <a:stretch/>
        </p:blipFill>
        <p:spPr>
          <a:xfrm>
            <a:off x="6681035" y="8242300"/>
            <a:ext cx="1117740" cy="1117600"/>
          </a:xfrm>
          <a:prstGeom prst="rect">
            <a:avLst/>
          </a:prstGeom>
          <a:noFill/>
          <a:ln>
            <a:noFill/>
          </a:ln>
        </p:spPr>
      </p:pic>
      <p:pic>
        <p:nvPicPr>
          <p:cNvPr descr=" " id="634" name="Google Shape;634;g354cea7ff0f_0_570"/>
          <p:cNvPicPr preferRelativeResize="0"/>
          <p:nvPr/>
        </p:nvPicPr>
        <p:blipFill rotWithShape="1">
          <a:blip r:embed="rId6">
            <a:alphaModFix/>
          </a:blip>
          <a:srcRect b="0" l="0" r="0" t="0"/>
          <a:stretch/>
        </p:blipFill>
        <p:spPr>
          <a:xfrm>
            <a:off x="6681035" y="10388600"/>
            <a:ext cx="5131441" cy="1549400"/>
          </a:xfrm>
          <a:prstGeom prst="rect">
            <a:avLst/>
          </a:prstGeom>
          <a:noFill/>
          <a:ln>
            <a:noFill/>
          </a:ln>
        </p:spPr>
      </p:pic>
      <p:sp>
        <p:nvSpPr>
          <p:cNvPr id="635" name="Google Shape;635;g354cea7ff0f_0_570"/>
          <p:cNvSpPr/>
          <p:nvPr/>
        </p:nvSpPr>
        <p:spPr>
          <a:xfrm>
            <a:off x="7239905" y="10344150"/>
            <a:ext cx="4572600" cy="1638300"/>
          </a:xfrm>
          <a:prstGeom prst="roundRect">
            <a:avLst>
              <a:gd fmla="val 334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g354cea7ff0f_0_570"/>
          <p:cNvSpPr/>
          <p:nvPr/>
        </p:nvSpPr>
        <p:spPr>
          <a:xfrm>
            <a:off x="7951194" y="10496550"/>
            <a:ext cx="3810600" cy="67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Cedric</a:t>
            </a:r>
            <a:endParaRPr b="0" i="0" sz="3600" u="none" cap="none" strike="noStrike">
              <a:solidFill>
                <a:schemeClr val="dk1"/>
              </a:solidFill>
              <a:latin typeface="Calibri"/>
              <a:ea typeface="Calibri"/>
              <a:cs typeface="Calibri"/>
              <a:sym typeface="Calibri"/>
            </a:endParaRPr>
          </a:p>
        </p:txBody>
      </p:sp>
      <p:sp>
        <p:nvSpPr>
          <p:cNvPr id="637" name="Google Shape;637;g354cea7ff0f_0_570"/>
          <p:cNvSpPr/>
          <p:nvPr/>
        </p:nvSpPr>
        <p:spPr>
          <a:xfrm>
            <a:off x="7951194" y="112204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Timekeeper</a:t>
            </a:r>
            <a:endParaRPr b="0" i="0" sz="3200" u="none" cap="none" strike="noStrike">
              <a:solidFill>
                <a:schemeClr val="dk1"/>
              </a:solidFill>
              <a:latin typeface="Calibri"/>
              <a:ea typeface="Calibri"/>
              <a:cs typeface="Calibri"/>
              <a:sym typeface="Calibri"/>
            </a:endParaRPr>
          </a:p>
        </p:txBody>
      </p:sp>
      <p:pic>
        <p:nvPicPr>
          <p:cNvPr descr=" " id="638" name="Google Shape;638;g354cea7ff0f_0_570"/>
          <p:cNvPicPr preferRelativeResize="0"/>
          <p:nvPr/>
        </p:nvPicPr>
        <p:blipFill rotWithShape="1">
          <a:blip r:embed="rId11">
            <a:alphaModFix/>
          </a:blip>
          <a:srcRect b="0" l="0" r="0" t="0"/>
          <a:stretch/>
        </p:blipFill>
        <p:spPr>
          <a:xfrm>
            <a:off x="6681035" y="10604500"/>
            <a:ext cx="1117740" cy="1117600"/>
          </a:xfrm>
          <a:prstGeom prst="rect">
            <a:avLst/>
          </a:prstGeom>
          <a:noFill/>
          <a:ln>
            <a:noFill/>
          </a:ln>
        </p:spPr>
      </p:pic>
      <p:pic>
        <p:nvPicPr>
          <p:cNvPr descr=" " id="639" name="Google Shape;639;g354cea7ff0f_0_570"/>
          <p:cNvPicPr preferRelativeResize="0"/>
          <p:nvPr/>
        </p:nvPicPr>
        <p:blipFill rotWithShape="1">
          <a:blip r:embed="rId6">
            <a:alphaModFix/>
          </a:blip>
          <a:srcRect b="0" l="0" r="0" t="0"/>
          <a:stretch/>
        </p:blipFill>
        <p:spPr>
          <a:xfrm>
            <a:off x="12574572" y="8026400"/>
            <a:ext cx="5131441" cy="1549400"/>
          </a:xfrm>
          <a:prstGeom prst="rect">
            <a:avLst/>
          </a:prstGeom>
          <a:noFill/>
          <a:ln>
            <a:noFill/>
          </a:ln>
        </p:spPr>
      </p:pic>
      <p:sp>
        <p:nvSpPr>
          <p:cNvPr id="640" name="Google Shape;640;g354cea7ff0f_0_570"/>
          <p:cNvSpPr/>
          <p:nvPr/>
        </p:nvSpPr>
        <p:spPr>
          <a:xfrm>
            <a:off x="13133441" y="7981950"/>
            <a:ext cx="4572600" cy="1638300"/>
          </a:xfrm>
          <a:prstGeom prst="roundRect">
            <a:avLst>
              <a:gd fmla="val 334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g354cea7ff0f_0_570"/>
          <p:cNvSpPr/>
          <p:nvPr/>
        </p:nvSpPr>
        <p:spPr>
          <a:xfrm>
            <a:off x="13844730" y="8134350"/>
            <a:ext cx="3810600" cy="67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Elvina</a:t>
            </a:r>
            <a:endParaRPr b="0" i="0" sz="3600" u="none" cap="none" strike="noStrike">
              <a:solidFill>
                <a:schemeClr val="dk1"/>
              </a:solidFill>
              <a:latin typeface="Calibri"/>
              <a:ea typeface="Calibri"/>
              <a:cs typeface="Calibri"/>
              <a:sym typeface="Calibri"/>
            </a:endParaRPr>
          </a:p>
        </p:txBody>
      </p:sp>
      <p:sp>
        <p:nvSpPr>
          <p:cNvPr id="642" name="Google Shape;642;g354cea7ff0f_0_570"/>
          <p:cNvSpPr/>
          <p:nvPr/>
        </p:nvSpPr>
        <p:spPr>
          <a:xfrm>
            <a:off x="13844730" y="88582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Oracle</a:t>
            </a:r>
            <a:endParaRPr b="0" i="0" sz="3200" u="none" cap="none" strike="noStrike">
              <a:solidFill>
                <a:schemeClr val="dk1"/>
              </a:solidFill>
              <a:latin typeface="Calibri"/>
              <a:ea typeface="Calibri"/>
              <a:cs typeface="Calibri"/>
              <a:sym typeface="Calibri"/>
            </a:endParaRPr>
          </a:p>
        </p:txBody>
      </p:sp>
      <p:pic>
        <p:nvPicPr>
          <p:cNvPr descr=" " id="643" name="Google Shape;643;g354cea7ff0f_0_570"/>
          <p:cNvPicPr preferRelativeResize="0"/>
          <p:nvPr/>
        </p:nvPicPr>
        <p:blipFill rotWithShape="1">
          <a:blip r:embed="rId12">
            <a:alphaModFix/>
          </a:blip>
          <a:srcRect b="0" l="0" r="0" t="0"/>
          <a:stretch/>
        </p:blipFill>
        <p:spPr>
          <a:xfrm>
            <a:off x="12574572" y="8242300"/>
            <a:ext cx="1117740" cy="1117600"/>
          </a:xfrm>
          <a:prstGeom prst="rect">
            <a:avLst/>
          </a:prstGeom>
          <a:noFill/>
          <a:ln>
            <a:noFill/>
          </a:ln>
        </p:spPr>
      </p:pic>
      <p:pic>
        <p:nvPicPr>
          <p:cNvPr descr=" " id="644" name="Google Shape;644;g354cea7ff0f_0_570"/>
          <p:cNvPicPr preferRelativeResize="0"/>
          <p:nvPr/>
        </p:nvPicPr>
        <p:blipFill rotWithShape="1">
          <a:blip r:embed="rId6">
            <a:alphaModFix/>
          </a:blip>
          <a:srcRect b="0" l="0" r="0" t="0"/>
          <a:stretch/>
        </p:blipFill>
        <p:spPr>
          <a:xfrm>
            <a:off x="12574572" y="10388600"/>
            <a:ext cx="5131441" cy="1549400"/>
          </a:xfrm>
          <a:prstGeom prst="rect">
            <a:avLst/>
          </a:prstGeom>
          <a:noFill/>
          <a:ln>
            <a:noFill/>
          </a:ln>
        </p:spPr>
      </p:pic>
      <p:sp>
        <p:nvSpPr>
          <p:cNvPr id="645" name="Google Shape;645;g354cea7ff0f_0_570"/>
          <p:cNvSpPr/>
          <p:nvPr/>
        </p:nvSpPr>
        <p:spPr>
          <a:xfrm>
            <a:off x="13133441" y="10344150"/>
            <a:ext cx="4572600" cy="1638300"/>
          </a:xfrm>
          <a:prstGeom prst="roundRect">
            <a:avLst>
              <a:gd fmla="val 334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g354cea7ff0f_0_570"/>
          <p:cNvSpPr/>
          <p:nvPr/>
        </p:nvSpPr>
        <p:spPr>
          <a:xfrm>
            <a:off x="13844730" y="10496550"/>
            <a:ext cx="3810600" cy="67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Seraphina</a:t>
            </a:r>
            <a:endParaRPr b="0" i="0" sz="3600" u="none" cap="none" strike="noStrike">
              <a:solidFill>
                <a:schemeClr val="dk1"/>
              </a:solidFill>
              <a:latin typeface="Calibri"/>
              <a:ea typeface="Calibri"/>
              <a:cs typeface="Calibri"/>
              <a:sym typeface="Calibri"/>
            </a:endParaRPr>
          </a:p>
        </p:txBody>
      </p:sp>
      <p:sp>
        <p:nvSpPr>
          <p:cNvPr id="647" name="Google Shape;647;g354cea7ff0f_0_570"/>
          <p:cNvSpPr/>
          <p:nvPr/>
        </p:nvSpPr>
        <p:spPr>
          <a:xfrm>
            <a:off x="13844730" y="112204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Lightbringer</a:t>
            </a:r>
            <a:endParaRPr b="0" i="0" sz="3200" u="none" cap="none" strike="noStrike">
              <a:solidFill>
                <a:schemeClr val="dk1"/>
              </a:solidFill>
              <a:latin typeface="Calibri"/>
              <a:ea typeface="Calibri"/>
              <a:cs typeface="Calibri"/>
              <a:sym typeface="Calibri"/>
            </a:endParaRPr>
          </a:p>
        </p:txBody>
      </p:sp>
      <p:pic>
        <p:nvPicPr>
          <p:cNvPr descr=" " id="648" name="Google Shape;648;g354cea7ff0f_0_570"/>
          <p:cNvPicPr preferRelativeResize="0"/>
          <p:nvPr/>
        </p:nvPicPr>
        <p:blipFill rotWithShape="1">
          <a:blip r:embed="rId13">
            <a:alphaModFix/>
          </a:blip>
          <a:srcRect b="0" l="0" r="0" t="0"/>
          <a:stretch/>
        </p:blipFill>
        <p:spPr>
          <a:xfrm>
            <a:off x="12574572" y="10604500"/>
            <a:ext cx="1117740" cy="1117600"/>
          </a:xfrm>
          <a:prstGeom prst="rect">
            <a:avLst/>
          </a:prstGeom>
          <a:noFill/>
          <a:ln>
            <a:noFill/>
          </a:ln>
        </p:spPr>
      </p:pic>
      <p:pic>
        <p:nvPicPr>
          <p:cNvPr descr=" " id="649" name="Google Shape;649;g354cea7ff0f_0_570"/>
          <p:cNvPicPr preferRelativeResize="0"/>
          <p:nvPr/>
        </p:nvPicPr>
        <p:blipFill rotWithShape="1">
          <a:blip r:embed="rId6">
            <a:alphaModFix/>
          </a:blip>
          <a:srcRect b="0" l="0" r="0" t="0"/>
          <a:stretch/>
        </p:blipFill>
        <p:spPr>
          <a:xfrm>
            <a:off x="18468108" y="8026400"/>
            <a:ext cx="5131441" cy="1549400"/>
          </a:xfrm>
          <a:prstGeom prst="rect">
            <a:avLst/>
          </a:prstGeom>
          <a:noFill/>
          <a:ln>
            <a:noFill/>
          </a:ln>
        </p:spPr>
      </p:pic>
      <p:sp>
        <p:nvSpPr>
          <p:cNvPr id="650" name="Google Shape;650;g354cea7ff0f_0_570"/>
          <p:cNvSpPr/>
          <p:nvPr/>
        </p:nvSpPr>
        <p:spPr>
          <a:xfrm>
            <a:off x="19026978" y="7981950"/>
            <a:ext cx="4572600" cy="1638300"/>
          </a:xfrm>
          <a:prstGeom prst="roundRect">
            <a:avLst>
              <a:gd fmla="val 334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g354cea7ff0f_0_570"/>
          <p:cNvSpPr/>
          <p:nvPr/>
        </p:nvSpPr>
        <p:spPr>
          <a:xfrm>
            <a:off x="19738267" y="8134350"/>
            <a:ext cx="3810600" cy="67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Kaelen</a:t>
            </a:r>
            <a:endParaRPr b="0" i="0" sz="3600" u="none" cap="none" strike="noStrike">
              <a:solidFill>
                <a:schemeClr val="dk1"/>
              </a:solidFill>
              <a:latin typeface="Calibri"/>
              <a:ea typeface="Calibri"/>
              <a:cs typeface="Calibri"/>
              <a:sym typeface="Calibri"/>
            </a:endParaRPr>
          </a:p>
        </p:txBody>
      </p:sp>
      <p:sp>
        <p:nvSpPr>
          <p:cNvPr id="652" name="Google Shape;652;g354cea7ff0f_0_570"/>
          <p:cNvSpPr/>
          <p:nvPr/>
        </p:nvSpPr>
        <p:spPr>
          <a:xfrm>
            <a:off x="19738267" y="88582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Sentinel</a:t>
            </a:r>
            <a:endParaRPr b="0" i="0" sz="3200" u="none" cap="none" strike="noStrike">
              <a:solidFill>
                <a:schemeClr val="dk1"/>
              </a:solidFill>
              <a:latin typeface="Calibri"/>
              <a:ea typeface="Calibri"/>
              <a:cs typeface="Calibri"/>
              <a:sym typeface="Calibri"/>
            </a:endParaRPr>
          </a:p>
        </p:txBody>
      </p:sp>
      <p:pic>
        <p:nvPicPr>
          <p:cNvPr descr=" " id="653" name="Google Shape;653;g354cea7ff0f_0_570"/>
          <p:cNvPicPr preferRelativeResize="0"/>
          <p:nvPr/>
        </p:nvPicPr>
        <p:blipFill rotWithShape="1">
          <a:blip r:embed="rId14">
            <a:alphaModFix/>
          </a:blip>
          <a:srcRect b="0" l="0" r="0" t="0"/>
          <a:stretch/>
        </p:blipFill>
        <p:spPr>
          <a:xfrm>
            <a:off x="18468108" y="8242300"/>
            <a:ext cx="1117740" cy="1117600"/>
          </a:xfrm>
          <a:prstGeom prst="rect">
            <a:avLst/>
          </a:prstGeom>
          <a:noFill/>
          <a:ln>
            <a:noFill/>
          </a:ln>
        </p:spPr>
      </p:pic>
      <p:pic>
        <p:nvPicPr>
          <p:cNvPr descr=" " id="654" name="Google Shape;654;g354cea7ff0f_0_570"/>
          <p:cNvPicPr preferRelativeResize="0"/>
          <p:nvPr/>
        </p:nvPicPr>
        <p:blipFill rotWithShape="1">
          <a:blip r:embed="rId6">
            <a:alphaModFix/>
          </a:blip>
          <a:srcRect b="0" l="0" r="0" t="0"/>
          <a:stretch/>
        </p:blipFill>
        <p:spPr>
          <a:xfrm>
            <a:off x="6681035" y="5664200"/>
            <a:ext cx="5131441" cy="1549400"/>
          </a:xfrm>
          <a:prstGeom prst="rect">
            <a:avLst/>
          </a:prstGeom>
          <a:noFill/>
          <a:ln>
            <a:noFill/>
          </a:ln>
        </p:spPr>
      </p:pic>
      <p:sp>
        <p:nvSpPr>
          <p:cNvPr id="655" name="Google Shape;655;g354cea7ff0f_0_570"/>
          <p:cNvSpPr/>
          <p:nvPr/>
        </p:nvSpPr>
        <p:spPr>
          <a:xfrm>
            <a:off x="7239905" y="5619750"/>
            <a:ext cx="4572600" cy="1638300"/>
          </a:xfrm>
          <a:prstGeom prst="roundRect">
            <a:avLst>
              <a:gd fmla="val 334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g354cea7ff0f_0_570"/>
          <p:cNvSpPr/>
          <p:nvPr/>
        </p:nvSpPr>
        <p:spPr>
          <a:xfrm>
            <a:off x="7951194" y="5772150"/>
            <a:ext cx="3810600" cy="67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Aurielle</a:t>
            </a:r>
            <a:endParaRPr b="0" i="0" sz="3600" u="none" cap="none" strike="noStrike">
              <a:solidFill>
                <a:schemeClr val="dk1"/>
              </a:solidFill>
              <a:latin typeface="Calibri"/>
              <a:ea typeface="Calibri"/>
              <a:cs typeface="Calibri"/>
              <a:sym typeface="Calibri"/>
            </a:endParaRPr>
          </a:p>
        </p:txBody>
      </p:sp>
      <p:sp>
        <p:nvSpPr>
          <p:cNvPr id="657" name="Google Shape;657;g354cea7ff0f_0_570"/>
          <p:cNvSpPr/>
          <p:nvPr/>
        </p:nvSpPr>
        <p:spPr>
          <a:xfrm>
            <a:off x="7951194" y="64960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Priestess</a:t>
            </a:r>
            <a:endParaRPr b="0" i="0" sz="3200" u="none" cap="none" strike="noStrike">
              <a:solidFill>
                <a:schemeClr val="dk1"/>
              </a:solidFill>
              <a:latin typeface="Calibri"/>
              <a:ea typeface="Calibri"/>
              <a:cs typeface="Calibri"/>
              <a:sym typeface="Calibri"/>
            </a:endParaRPr>
          </a:p>
        </p:txBody>
      </p:sp>
      <p:pic>
        <p:nvPicPr>
          <p:cNvPr descr=" " id="658" name="Google Shape;658;g354cea7ff0f_0_570"/>
          <p:cNvPicPr preferRelativeResize="0"/>
          <p:nvPr/>
        </p:nvPicPr>
        <p:blipFill rotWithShape="1">
          <a:blip r:embed="rId15">
            <a:alphaModFix/>
          </a:blip>
          <a:srcRect b="0" l="0" r="0" t="0"/>
          <a:stretch/>
        </p:blipFill>
        <p:spPr>
          <a:xfrm>
            <a:off x="6681035" y="5880100"/>
            <a:ext cx="1117740" cy="1117600"/>
          </a:xfrm>
          <a:prstGeom prst="rect">
            <a:avLst/>
          </a:prstGeom>
          <a:noFill/>
          <a:ln>
            <a:noFill/>
          </a:ln>
        </p:spPr>
      </p:pic>
      <p:pic>
        <p:nvPicPr>
          <p:cNvPr descr=" " id="659" name="Google Shape;659;g354cea7ff0f_0_570"/>
          <p:cNvPicPr preferRelativeResize="0"/>
          <p:nvPr/>
        </p:nvPicPr>
        <p:blipFill rotWithShape="1">
          <a:blip r:embed="rId6">
            <a:alphaModFix/>
          </a:blip>
          <a:srcRect b="0" l="0" r="0" t="0"/>
          <a:stretch/>
        </p:blipFill>
        <p:spPr>
          <a:xfrm>
            <a:off x="18468108" y="5664200"/>
            <a:ext cx="5131441" cy="1549400"/>
          </a:xfrm>
          <a:prstGeom prst="rect">
            <a:avLst/>
          </a:prstGeom>
          <a:noFill/>
          <a:ln>
            <a:noFill/>
          </a:ln>
        </p:spPr>
      </p:pic>
      <p:sp>
        <p:nvSpPr>
          <p:cNvPr id="660" name="Google Shape;660;g354cea7ff0f_0_570"/>
          <p:cNvSpPr/>
          <p:nvPr/>
        </p:nvSpPr>
        <p:spPr>
          <a:xfrm>
            <a:off x="19026978" y="5619750"/>
            <a:ext cx="4572600" cy="1638300"/>
          </a:xfrm>
          <a:prstGeom prst="roundRect">
            <a:avLst>
              <a:gd fmla="val 334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g354cea7ff0f_0_570"/>
          <p:cNvSpPr/>
          <p:nvPr/>
        </p:nvSpPr>
        <p:spPr>
          <a:xfrm>
            <a:off x="19738267" y="5772150"/>
            <a:ext cx="3810600" cy="67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Dariana</a:t>
            </a:r>
            <a:endParaRPr b="0" i="0" sz="3600" u="none" cap="none" strike="noStrike">
              <a:solidFill>
                <a:schemeClr val="dk1"/>
              </a:solidFill>
              <a:latin typeface="Calibri"/>
              <a:ea typeface="Calibri"/>
              <a:cs typeface="Calibri"/>
              <a:sym typeface="Calibri"/>
            </a:endParaRPr>
          </a:p>
        </p:txBody>
      </p:sp>
      <p:sp>
        <p:nvSpPr>
          <p:cNvPr id="662" name="Google Shape;662;g354cea7ff0f_0_570"/>
          <p:cNvSpPr/>
          <p:nvPr/>
        </p:nvSpPr>
        <p:spPr>
          <a:xfrm>
            <a:off x="19738267" y="64960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Shaman</a:t>
            </a:r>
            <a:endParaRPr b="0" i="0" sz="3200" u="none" cap="none" strike="noStrike">
              <a:solidFill>
                <a:schemeClr val="dk1"/>
              </a:solidFill>
              <a:latin typeface="Calibri"/>
              <a:ea typeface="Calibri"/>
              <a:cs typeface="Calibri"/>
              <a:sym typeface="Calibri"/>
            </a:endParaRPr>
          </a:p>
        </p:txBody>
      </p:sp>
      <p:pic>
        <p:nvPicPr>
          <p:cNvPr descr=" " id="663" name="Google Shape;663;g354cea7ff0f_0_570"/>
          <p:cNvPicPr preferRelativeResize="0"/>
          <p:nvPr/>
        </p:nvPicPr>
        <p:blipFill rotWithShape="1">
          <a:blip r:embed="rId16">
            <a:alphaModFix/>
          </a:blip>
          <a:srcRect b="0" l="0" r="0" t="0"/>
          <a:stretch/>
        </p:blipFill>
        <p:spPr>
          <a:xfrm>
            <a:off x="18468108" y="5880100"/>
            <a:ext cx="1117740" cy="1117600"/>
          </a:xfrm>
          <a:prstGeom prst="rect">
            <a:avLst/>
          </a:prstGeom>
          <a:noFill/>
          <a:ln>
            <a:noFill/>
          </a:ln>
        </p:spPr>
      </p:pic>
      <p:pic>
        <p:nvPicPr>
          <p:cNvPr descr=" " id="664" name="Google Shape;664;g354cea7ff0f_0_570"/>
          <p:cNvPicPr preferRelativeResize="0"/>
          <p:nvPr/>
        </p:nvPicPr>
        <p:blipFill rotWithShape="1">
          <a:blip r:embed="rId6">
            <a:alphaModFix/>
          </a:blip>
          <a:srcRect b="0" l="0" r="0" t="0"/>
          <a:stretch/>
        </p:blipFill>
        <p:spPr>
          <a:xfrm>
            <a:off x="12574572" y="5664200"/>
            <a:ext cx="5131441" cy="1549400"/>
          </a:xfrm>
          <a:prstGeom prst="rect">
            <a:avLst/>
          </a:prstGeom>
          <a:noFill/>
          <a:ln>
            <a:noFill/>
          </a:ln>
        </p:spPr>
      </p:pic>
      <p:sp>
        <p:nvSpPr>
          <p:cNvPr id="665" name="Google Shape;665;g354cea7ff0f_0_570"/>
          <p:cNvSpPr/>
          <p:nvPr/>
        </p:nvSpPr>
        <p:spPr>
          <a:xfrm>
            <a:off x="13133441" y="5619750"/>
            <a:ext cx="4572600" cy="1638300"/>
          </a:xfrm>
          <a:prstGeom prst="roundRect">
            <a:avLst>
              <a:gd fmla="val 334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g354cea7ff0f_0_570"/>
          <p:cNvSpPr/>
          <p:nvPr/>
        </p:nvSpPr>
        <p:spPr>
          <a:xfrm>
            <a:off x="13844730" y="5772150"/>
            <a:ext cx="3810600" cy="67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Theronis</a:t>
            </a:r>
            <a:endParaRPr b="0" i="0" sz="3600" u="none" cap="none" strike="noStrike">
              <a:solidFill>
                <a:schemeClr val="dk1"/>
              </a:solidFill>
              <a:latin typeface="Calibri"/>
              <a:ea typeface="Calibri"/>
              <a:cs typeface="Calibri"/>
              <a:sym typeface="Calibri"/>
            </a:endParaRPr>
          </a:p>
        </p:txBody>
      </p:sp>
      <p:sp>
        <p:nvSpPr>
          <p:cNvPr id="667" name="Google Shape;667;g354cea7ff0f_0_570"/>
          <p:cNvSpPr/>
          <p:nvPr/>
        </p:nvSpPr>
        <p:spPr>
          <a:xfrm>
            <a:off x="13844730" y="64960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Warrior</a:t>
            </a:r>
            <a:endParaRPr b="0" i="0" sz="3200" u="none" cap="none" strike="noStrike">
              <a:solidFill>
                <a:schemeClr val="dk1"/>
              </a:solidFill>
              <a:latin typeface="Calibri"/>
              <a:ea typeface="Calibri"/>
              <a:cs typeface="Calibri"/>
              <a:sym typeface="Calibri"/>
            </a:endParaRPr>
          </a:p>
        </p:txBody>
      </p:sp>
      <p:pic>
        <p:nvPicPr>
          <p:cNvPr descr=" " id="668" name="Google Shape;668;g354cea7ff0f_0_570"/>
          <p:cNvPicPr preferRelativeResize="0"/>
          <p:nvPr/>
        </p:nvPicPr>
        <p:blipFill rotWithShape="1">
          <a:blip r:embed="rId17">
            <a:alphaModFix/>
          </a:blip>
          <a:srcRect b="0" l="0" r="0" t="0"/>
          <a:stretch/>
        </p:blipFill>
        <p:spPr>
          <a:xfrm>
            <a:off x="12574572" y="5880100"/>
            <a:ext cx="1117740" cy="1117600"/>
          </a:xfrm>
          <a:prstGeom prst="rect">
            <a:avLst/>
          </a:prstGeom>
          <a:noFill/>
          <a:ln>
            <a:noFill/>
          </a:ln>
        </p:spPr>
      </p:pic>
      <p:pic>
        <p:nvPicPr>
          <p:cNvPr descr=" " id="669" name="Google Shape;669;g354cea7ff0f_0_570"/>
          <p:cNvPicPr preferRelativeResize="0"/>
          <p:nvPr/>
        </p:nvPicPr>
        <p:blipFill rotWithShape="1">
          <a:blip r:embed="rId18">
            <a:alphaModFix/>
          </a:blip>
          <a:srcRect b="0" l="0" r="0" t="0"/>
          <a:stretch/>
        </p:blipFill>
        <p:spPr>
          <a:xfrm>
            <a:off x="3353219" y="5245100"/>
            <a:ext cx="17680610" cy="12700"/>
          </a:xfrm>
          <a:prstGeom prst="rect">
            <a:avLst/>
          </a:prstGeom>
          <a:noFill/>
          <a:ln>
            <a:noFill/>
          </a:ln>
        </p:spPr>
      </p:pic>
      <p:pic>
        <p:nvPicPr>
          <p:cNvPr descr=" " id="670" name="Google Shape;670;g354cea7ff0f_0_570"/>
          <p:cNvPicPr preferRelativeResize="0"/>
          <p:nvPr/>
        </p:nvPicPr>
        <p:blipFill rotWithShape="1">
          <a:blip r:embed="rId19">
            <a:alphaModFix/>
          </a:blip>
          <a:srcRect b="0" l="0" r="0" t="0"/>
          <a:stretch/>
        </p:blipFill>
        <p:spPr>
          <a:xfrm>
            <a:off x="13006426" y="4851400"/>
            <a:ext cx="12702" cy="406400"/>
          </a:xfrm>
          <a:prstGeom prst="rect">
            <a:avLst/>
          </a:prstGeom>
          <a:noFill/>
          <a:ln>
            <a:noFill/>
          </a:ln>
        </p:spPr>
      </p:pic>
      <p:pic>
        <p:nvPicPr>
          <p:cNvPr descr=" " id="671" name="Google Shape;671;g354cea7ff0f_0_570"/>
          <p:cNvPicPr preferRelativeResize="0"/>
          <p:nvPr/>
        </p:nvPicPr>
        <p:blipFill rotWithShape="1">
          <a:blip r:embed="rId20">
            <a:alphaModFix/>
          </a:blip>
          <a:srcRect b="0" l="0" r="0" t="0"/>
          <a:stretch/>
        </p:blipFill>
        <p:spPr>
          <a:xfrm>
            <a:off x="3353219" y="5257800"/>
            <a:ext cx="12702" cy="419100"/>
          </a:xfrm>
          <a:prstGeom prst="rect">
            <a:avLst/>
          </a:prstGeom>
          <a:noFill/>
          <a:ln>
            <a:noFill/>
          </a:ln>
        </p:spPr>
      </p:pic>
      <p:pic>
        <p:nvPicPr>
          <p:cNvPr descr=" " id="672" name="Google Shape;672;g354cea7ff0f_0_570"/>
          <p:cNvPicPr preferRelativeResize="0"/>
          <p:nvPr/>
        </p:nvPicPr>
        <p:blipFill rotWithShape="1">
          <a:blip r:embed="rId20">
            <a:alphaModFix/>
          </a:blip>
          <a:srcRect b="0" l="0" r="0" t="0"/>
          <a:stretch/>
        </p:blipFill>
        <p:spPr>
          <a:xfrm>
            <a:off x="9513489" y="5257800"/>
            <a:ext cx="12702" cy="419100"/>
          </a:xfrm>
          <a:prstGeom prst="rect">
            <a:avLst/>
          </a:prstGeom>
          <a:noFill/>
          <a:ln>
            <a:noFill/>
          </a:ln>
        </p:spPr>
      </p:pic>
      <p:pic>
        <p:nvPicPr>
          <p:cNvPr descr=" " id="673" name="Google Shape;673;g354cea7ff0f_0_570"/>
          <p:cNvPicPr preferRelativeResize="0"/>
          <p:nvPr/>
        </p:nvPicPr>
        <p:blipFill rotWithShape="1">
          <a:blip r:embed="rId20">
            <a:alphaModFix/>
          </a:blip>
          <a:srcRect b="0" l="0" r="0" t="0"/>
          <a:stretch/>
        </p:blipFill>
        <p:spPr>
          <a:xfrm>
            <a:off x="15407026" y="5257800"/>
            <a:ext cx="12702" cy="419100"/>
          </a:xfrm>
          <a:prstGeom prst="rect">
            <a:avLst/>
          </a:prstGeom>
          <a:noFill/>
          <a:ln>
            <a:noFill/>
          </a:ln>
        </p:spPr>
      </p:pic>
      <p:pic>
        <p:nvPicPr>
          <p:cNvPr descr=" " id="674" name="Google Shape;674;g354cea7ff0f_0_570"/>
          <p:cNvPicPr preferRelativeResize="0"/>
          <p:nvPr/>
        </p:nvPicPr>
        <p:blipFill rotWithShape="1">
          <a:blip r:embed="rId20">
            <a:alphaModFix/>
          </a:blip>
          <a:srcRect b="0" l="0" r="0" t="0"/>
          <a:stretch/>
        </p:blipFill>
        <p:spPr>
          <a:xfrm>
            <a:off x="21021127" y="5257800"/>
            <a:ext cx="12702" cy="419100"/>
          </a:xfrm>
          <a:prstGeom prst="rect">
            <a:avLst/>
          </a:prstGeom>
          <a:noFill/>
          <a:ln>
            <a:noFill/>
          </a:ln>
        </p:spPr>
      </p:pic>
      <p:pic>
        <p:nvPicPr>
          <p:cNvPr descr=" " id="675" name="Google Shape;675;g354cea7ff0f_0_570"/>
          <p:cNvPicPr preferRelativeResize="0"/>
          <p:nvPr/>
        </p:nvPicPr>
        <p:blipFill rotWithShape="1">
          <a:blip r:embed="rId21">
            <a:alphaModFix/>
          </a:blip>
          <a:srcRect b="0" l="0" r="0" t="0"/>
          <a:stretch/>
        </p:blipFill>
        <p:spPr>
          <a:xfrm>
            <a:off x="3353219" y="7213600"/>
            <a:ext cx="12702" cy="812800"/>
          </a:xfrm>
          <a:prstGeom prst="rect">
            <a:avLst/>
          </a:prstGeom>
          <a:noFill/>
          <a:ln>
            <a:noFill/>
          </a:ln>
        </p:spPr>
      </p:pic>
      <p:pic>
        <p:nvPicPr>
          <p:cNvPr descr=" " id="676" name="Google Shape;676;g354cea7ff0f_0_570"/>
          <p:cNvPicPr preferRelativeResize="0"/>
          <p:nvPr/>
        </p:nvPicPr>
        <p:blipFill rotWithShape="1">
          <a:blip r:embed="rId21">
            <a:alphaModFix/>
          </a:blip>
          <a:srcRect b="0" l="0" r="0" t="0"/>
          <a:stretch/>
        </p:blipFill>
        <p:spPr>
          <a:xfrm>
            <a:off x="9513489" y="7213600"/>
            <a:ext cx="12702" cy="812800"/>
          </a:xfrm>
          <a:prstGeom prst="rect">
            <a:avLst/>
          </a:prstGeom>
          <a:noFill/>
          <a:ln>
            <a:noFill/>
          </a:ln>
        </p:spPr>
      </p:pic>
      <p:pic>
        <p:nvPicPr>
          <p:cNvPr descr=" " id="677" name="Google Shape;677;g354cea7ff0f_0_570"/>
          <p:cNvPicPr preferRelativeResize="0"/>
          <p:nvPr/>
        </p:nvPicPr>
        <p:blipFill rotWithShape="1">
          <a:blip r:embed="rId21">
            <a:alphaModFix/>
          </a:blip>
          <a:srcRect b="0" l="0" r="0" t="0"/>
          <a:stretch/>
        </p:blipFill>
        <p:spPr>
          <a:xfrm>
            <a:off x="15407026" y="7213600"/>
            <a:ext cx="12702" cy="812800"/>
          </a:xfrm>
          <a:prstGeom prst="rect">
            <a:avLst/>
          </a:prstGeom>
          <a:noFill/>
          <a:ln>
            <a:noFill/>
          </a:ln>
        </p:spPr>
      </p:pic>
      <p:pic>
        <p:nvPicPr>
          <p:cNvPr descr=" " id="678" name="Google Shape;678;g354cea7ff0f_0_570"/>
          <p:cNvPicPr preferRelativeResize="0"/>
          <p:nvPr/>
        </p:nvPicPr>
        <p:blipFill rotWithShape="1">
          <a:blip r:embed="rId21">
            <a:alphaModFix/>
          </a:blip>
          <a:srcRect b="0" l="0" r="0" t="0"/>
          <a:stretch/>
        </p:blipFill>
        <p:spPr>
          <a:xfrm>
            <a:off x="21021127" y="7213600"/>
            <a:ext cx="12702" cy="812800"/>
          </a:xfrm>
          <a:prstGeom prst="rect">
            <a:avLst/>
          </a:prstGeom>
          <a:noFill/>
          <a:ln>
            <a:noFill/>
          </a:ln>
        </p:spPr>
      </p:pic>
      <p:pic>
        <p:nvPicPr>
          <p:cNvPr descr=" " id="679" name="Google Shape;679;g354cea7ff0f_0_570"/>
          <p:cNvPicPr preferRelativeResize="0"/>
          <p:nvPr/>
        </p:nvPicPr>
        <p:blipFill rotWithShape="1">
          <a:blip r:embed="rId21">
            <a:alphaModFix/>
          </a:blip>
          <a:srcRect b="0" l="0" r="0" t="0"/>
          <a:stretch/>
        </p:blipFill>
        <p:spPr>
          <a:xfrm>
            <a:off x="9513489" y="9575800"/>
            <a:ext cx="12702" cy="812800"/>
          </a:xfrm>
          <a:prstGeom prst="rect">
            <a:avLst/>
          </a:prstGeom>
          <a:noFill/>
          <a:ln>
            <a:noFill/>
          </a:ln>
        </p:spPr>
      </p:pic>
      <p:pic>
        <p:nvPicPr>
          <p:cNvPr descr=" " id="680" name="Google Shape;680;g354cea7ff0f_0_570"/>
          <p:cNvPicPr preferRelativeResize="0"/>
          <p:nvPr/>
        </p:nvPicPr>
        <p:blipFill rotWithShape="1">
          <a:blip r:embed="rId21">
            <a:alphaModFix/>
          </a:blip>
          <a:srcRect b="0" l="0" r="0" t="0"/>
          <a:stretch/>
        </p:blipFill>
        <p:spPr>
          <a:xfrm>
            <a:off x="15407026" y="9575800"/>
            <a:ext cx="12702" cy="812800"/>
          </a:xfrm>
          <a:prstGeom prst="rect">
            <a:avLst/>
          </a:prstGeom>
          <a:noFill/>
          <a:ln>
            <a:noFill/>
          </a:ln>
        </p:spPr>
      </p:pic>
      <p:sp>
        <p:nvSpPr>
          <p:cNvPr id="681" name="Google Shape;681;g354cea7ff0f_0_570"/>
          <p:cNvSpPr/>
          <p:nvPr/>
        </p:nvSpPr>
        <p:spPr>
          <a:xfrm>
            <a:off x="7747968" y="12801600"/>
            <a:ext cx="90519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To download more editable chart, </a:t>
            </a:r>
            <a:r>
              <a:rPr b="0" i="0" lang="en-US" sz="3200" u="sng" cap="none" strike="noStrike">
                <a:solidFill>
                  <a:srgbClr val="0E0E0E"/>
                </a:solidFill>
                <a:latin typeface="Poppins"/>
                <a:ea typeface="Poppins"/>
                <a:cs typeface="Poppins"/>
                <a:sym typeface="Poppins"/>
                <a:hlinkClick r:id="rId22">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682" name="Google Shape;682;g354cea7ff0f_0_570"/>
          <p:cNvSpPr/>
          <p:nvPr/>
        </p:nvSpPr>
        <p:spPr>
          <a:xfrm>
            <a:off x="6816519" y="977900"/>
            <a:ext cx="10754100" cy="1481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84A4F"/>
              </a:buClr>
              <a:buSzPts val="8000"/>
              <a:buFont typeface="Barrio"/>
              <a:buNone/>
            </a:pPr>
            <a:r>
              <a:rPr b="0" i="0" lang="en-US" sz="8000" u="none" cap="none" strike="noStrike">
                <a:solidFill>
                  <a:srgbClr val="284A4F"/>
                </a:solidFill>
                <a:latin typeface="Barrio"/>
                <a:ea typeface="Barrio"/>
                <a:cs typeface="Barrio"/>
                <a:sym typeface="Barrio"/>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DE7"/>
        </a:solidFill>
      </p:bgPr>
    </p:bg>
    <p:spTree>
      <p:nvGrpSpPr>
        <p:cNvPr id="687" name="Shape 687"/>
        <p:cNvGrpSpPr/>
        <p:nvPr/>
      </p:nvGrpSpPr>
      <p:grpSpPr>
        <a:xfrm>
          <a:off x="0" y="0"/>
          <a:ext cx="0" cy="0"/>
          <a:chOff x="0" y="0"/>
          <a:chExt cx="0" cy="0"/>
        </a:xfrm>
      </p:grpSpPr>
      <p:pic>
        <p:nvPicPr>
          <p:cNvPr descr=" " id="688" name="Google Shape;688;g354cea7ff0f_0_648"/>
          <p:cNvPicPr preferRelativeResize="0"/>
          <p:nvPr/>
        </p:nvPicPr>
        <p:blipFill rotWithShape="1">
          <a:blip r:embed="rId3">
            <a:alphaModFix/>
          </a:blip>
          <a:srcRect b="0" l="0" r="0" t="0"/>
          <a:stretch/>
        </p:blipFill>
        <p:spPr>
          <a:xfrm>
            <a:off x="12193524" y="0"/>
            <a:ext cx="12193524" cy="13716000"/>
          </a:xfrm>
          <a:prstGeom prst="rect">
            <a:avLst/>
          </a:prstGeom>
          <a:noFill/>
          <a:ln>
            <a:noFill/>
          </a:ln>
        </p:spPr>
      </p:pic>
      <p:pic>
        <p:nvPicPr>
          <p:cNvPr descr=" " id="689" name="Google Shape;689;g354cea7ff0f_0_648"/>
          <p:cNvPicPr preferRelativeResize="0"/>
          <p:nvPr/>
        </p:nvPicPr>
        <p:blipFill rotWithShape="1">
          <a:blip r:embed="rId4">
            <a:alphaModFix/>
          </a:blip>
          <a:srcRect b="0" l="0" r="0" t="0"/>
          <a:stretch/>
        </p:blipFill>
        <p:spPr>
          <a:xfrm>
            <a:off x="0" y="0"/>
            <a:ext cx="19090486" cy="13716000"/>
          </a:xfrm>
          <a:prstGeom prst="rect">
            <a:avLst/>
          </a:prstGeom>
          <a:noFill/>
          <a:ln>
            <a:noFill/>
          </a:ln>
        </p:spPr>
      </p:pic>
      <p:sp>
        <p:nvSpPr>
          <p:cNvPr id="690" name="Google Shape;690;g354cea7ff0f_0_648"/>
          <p:cNvSpPr/>
          <p:nvPr/>
        </p:nvSpPr>
        <p:spPr>
          <a:xfrm>
            <a:off x="23370921" y="8483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91" name="Google Shape;691;g354cea7ff0f_0_648"/>
          <p:cNvPicPr preferRelativeResize="0"/>
          <p:nvPr/>
        </p:nvPicPr>
        <p:blipFill rotWithShape="1">
          <a:blip r:embed="rId5">
            <a:alphaModFix/>
          </a:blip>
          <a:srcRect b="0" l="0" r="0" t="0"/>
          <a:stretch/>
        </p:blipFill>
        <p:spPr>
          <a:xfrm>
            <a:off x="23523340" y="8788400"/>
            <a:ext cx="711289" cy="2590800"/>
          </a:xfrm>
          <a:prstGeom prst="rect">
            <a:avLst/>
          </a:prstGeom>
          <a:noFill/>
          <a:ln>
            <a:noFill/>
          </a:ln>
        </p:spPr>
      </p:pic>
      <p:sp>
        <p:nvSpPr>
          <p:cNvPr id="692" name="Google Shape;692;g354cea7ff0f_0_648"/>
          <p:cNvSpPr/>
          <p:nvPr/>
        </p:nvSpPr>
        <p:spPr>
          <a:xfrm>
            <a:off x="12625378" y="5232400"/>
            <a:ext cx="9763200" cy="5926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 Yes, you can use this for both personal and commercial projects.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 No, you don't have to credit us.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 No, you can't resell or redistribute it, including uploading this template online.</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 And you can support us by sharing our site, EaTemp.com, with others.</a:t>
            </a:r>
            <a:endParaRPr b="0" i="0" sz="3200" u="none" cap="none" strike="noStrike">
              <a:solidFill>
                <a:schemeClr val="dk1"/>
              </a:solidFill>
              <a:latin typeface="Calibri"/>
              <a:ea typeface="Calibri"/>
              <a:cs typeface="Calibri"/>
              <a:sym typeface="Calibri"/>
            </a:endParaRPr>
          </a:p>
        </p:txBody>
      </p:sp>
      <p:sp>
        <p:nvSpPr>
          <p:cNvPr id="693" name="Google Shape;693;g354cea7ff0f_0_648"/>
          <p:cNvSpPr/>
          <p:nvPr/>
        </p:nvSpPr>
        <p:spPr>
          <a:xfrm>
            <a:off x="12726991" y="2336800"/>
            <a:ext cx="10233300" cy="262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84A4F"/>
              </a:buClr>
              <a:buSzPts val="8000"/>
              <a:buFont typeface="Barrio"/>
              <a:buNone/>
            </a:pPr>
            <a:r>
              <a:rPr b="0" i="0" lang="en-US" sz="8000" u="none" cap="none" strike="noStrike">
                <a:solidFill>
                  <a:srgbClr val="284A4F"/>
                </a:solidFill>
                <a:latin typeface="Barrio"/>
                <a:ea typeface="Barrio"/>
                <a:cs typeface="Barrio"/>
                <a:sym typeface="Barrio"/>
              </a:rPr>
              <a:t>Thank you for choosing EaTemp</a:t>
            </a:r>
            <a:endParaRPr b="0" i="0" sz="8000" u="none" cap="none" strike="noStrike">
              <a:solidFill>
                <a:schemeClr val="dk1"/>
              </a:solidFill>
              <a:latin typeface="Calibri"/>
              <a:ea typeface="Calibri"/>
              <a:cs typeface="Calibri"/>
              <a:sym typeface="Calibri"/>
            </a:endParaRPr>
          </a:p>
        </p:txBody>
      </p:sp>
      <p:sp>
        <p:nvSpPr>
          <p:cNvPr id="694" name="Google Shape;694;g354cea7ff0f_0_648"/>
          <p:cNvSpPr/>
          <p:nvPr/>
        </p:nvSpPr>
        <p:spPr>
          <a:xfrm rot="-5400000">
            <a:off x="21454320" y="5476873"/>
            <a:ext cx="510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Credit | Image: </a:t>
            </a:r>
            <a:r>
              <a:rPr b="0" i="0" lang="en-US" sz="3200" u="sng" cap="none" strike="noStrike">
                <a:solidFill>
                  <a:srgbClr val="0E0E0E"/>
                </a:solidFill>
                <a:latin typeface="Poppins"/>
                <a:ea typeface="Poppins"/>
                <a:cs typeface="Poppins"/>
                <a:sym typeface="Poppins"/>
                <a:hlinkClick r:id="rId6">
                  <a:extLst>
                    <a:ext uri="{A12FA001-AC4F-418D-AE19-62706E023703}">
                      <ahyp:hlinkClr val="tx"/>
                    </a:ext>
                  </a:extLst>
                </a:hlinkClick>
              </a:rPr>
              <a:t>Unsplash</a:t>
            </a:r>
            <a:r>
              <a:rPr b="0" i="0" lang="en-US" sz="3200" u="none" cap="none" strike="noStrike">
                <a:solidFill>
                  <a:srgbClr val="0E0E0E"/>
                </a:solidFill>
                <a:latin typeface="Poppins"/>
                <a:ea typeface="Poppins"/>
                <a:cs typeface="Poppins"/>
                <a:sym typeface="Poppins"/>
              </a:rPr>
              <a:t> </a:t>
            </a:r>
            <a:endParaRPr b="0" i="0" sz="3200" u="none" cap="none" strike="noStrike">
              <a:solidFill>
                <a:schemeClr val="dk1"/>
              </a:solidFill>
              <a:latin typeface="Calibri"/>
              <a:ea typeface="Calibri"/>
              <a:cs typeface="Calibri"/>
              <a:sym typeface="Calibri"/>
            </a:endParaRPr>
          </a:p>
        </p:txBody>
      </p:sp>
      <p:pic>
        <p:nvPicPr>
          <p:cNvPr descr=" " id="695" name="Google Shape;695;g354cea7ff0f_0_648"/>
          <p:cNvPicPr preferRelativeResize="0"/>
          <p:nvPr/>
        </p:nvPicPr>
        <p:blipFill rotWithShape="1">
          <a:blip r:embed="rId7">
            <a:alphaModFix/>
          </a:blip>
          <a:srcRect b="0" l="0" r="0" t="0"/>
          <a:stretch/>
        </p:blipFill>
        <p:spPr>
          <a:xfrm>
            <a:off x="812902" y="2146300"/>
            <a:ext cx="11380622" cy="9423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DE7"/>
        </a:solidFill>
      </p:bgPr>
    </p:bg>
    <p:spTree>
      <p:nvGrpSpPr>
        <p:cNvPr id="40" name="Shape 40"/>
        <p:cNvGrpSpPr/>
        <p:nvPr/>
      </p:nvGrpSpPr>
      <p:grpSpPr>
        <a:xfrm>
          <a:off x="0" y="0"/>
          <a:ext cx="0" cy="0"/>
          <a:chOff x="0" y="0"/>
          <a:chExt cx="0" cy="0"/>
        </a:xfrm>
      </p:grpSpPr>
      <p:pic>
        <p:nvPicPr>
          <p:cNvPr descr=" " id="41" name="Google Shape;41;g354cea7ff0f_0_23"/>
          <p:cNvPicPr preferRelativeResize="0"/>
          <p:nvPr/>
        </p:nvPicPr>
        <p:blipFill rotWithShape="1">
          <a:blip r:embed="rId3">
            <a:alphaModFix/>
          </a:blip>
          <a:srcRect b="0" l="0" r="0" t="0"/>
          <a:stretch/>
        </p:blipFill>
        <p:spPr>
          <a:xfrm>
            <a:off x="15330816" y="622300"/>
            <a:ext cx="9056232" cy="11734800"/>
          </a:xfrm>
          <a:prstGeom prst="rect">
            <a:avLst/>
          </a:prstGeom>
          <a:noFill/>
          <a:ln>
            <a:noFill/>
          </a:ln>
        </p:spPr>
      </p:pic>
      <p:pic>
        <p:nvPicPr>
          <p:cNvPr descr=" " id="42" name="Google Shape;42;g354cea7ff0f_0_23"/>
          <p:cNvPicPr preferRelativeResize="0"/>
          <p:nvPr/>
        </p:nvPicPr>
        <p:blipFill rotWithShape="1">
          <a:blip r:embed="rId4">
            <a:alphaModFix/>
          </a:blip>
          <a:srcRect b="0" l="0" r="0" t="0"/>
          <a:stretch/>
        </p:blipFill>
        <p:spPr>
          <a:xfrm>
            <a:off x="393749" y="1714500"/>
            <a:ext cx="21719715" cy="12001500"/>
          </a:xfrm>
          <a:prstGeom prst="rect">
            <a:avLst/>
          </a:prstGeom>
          <a:noFill/>
          <a:ln>
            <a:noFill/>
          </a:ln>
        </p:spPr>
      </p:pic>
      <p:pic>
        <p:nvPicPr>
          <p:cNvPr descr=" " id="43" name="Google Shape;43;g354cea7ff0f_0_23"/>
          <p:cNvPicPr preferRelativeResize="0"/>
          <p:nvPr/>
        </p:nvPicPr>
        <p:blipFill rotWithShape="1">
          <a:blip r:embed="rId5">
            <a:alphaModFix/>
          </a:blip>
          <a:srcRect b="0" l="0" r="0" t="0"/>
          <a:stretch/>
        </p:blipFill>
        <p:spPr>
          <a:xfrm>
            <a:off x="21186248" y="12674600"/>
            <a:ext cx="3200800" cy="1016000"/>
          </a:xfrm>
          <a:prstGeom prst="rect">
            <a:avLst/>
          </a:prstGeom>
          <a:noFill/>
          <a:ln>
            <a:noFill/>
          </a:ln>
        </p:spPr>
      </p:pic>
      <p:sp>
        <p:nvSpPr>
          <p:cNvPr id="44" name="Google Shape;44;g354cea7ff0f_0_23"/>
          <p:cNvSpPr/>
          <p:nvPr/>
        </p:nvSpPr>
        <p:spPr>
          <a:xfrm>
            <a:off x="4385617" y="11179860"/>
            <a:ext cx="15479100" cy="237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84A4F"/>
              </a:buClr>
              <a:buSzPts val="12800"/>
              <a:buFont typeface="Barrio"/>
              <a:buNone/>
            </a:pPr>
            <a:r>
              <a:rPr b="0" i="0" lang="en-US" sz="12800" u="none" cap="none" strike="noStrike">
                <a:solidFill>
                  <a:srgbClr val="284A4F"/>
                </a:solidFill>
                <a:latin typeface="Barrio"/>
                <a:ea typeface="Barrio"/>
                <a:cs typeface="Barrio"/>
                <a:sym typeface="Barrio"/>
              </a:rPr>
              <a:t>Table of Contents</a:t>
            </a:r>
            <a:endParaRPr b="0" i="0" sz="12800" u="none" cap="none" strike="noStrike">
              <a:solidFill>
                <a:schemeClr val="dk1"/>
              </a:solidFill>
              <a:latin typeface="Calibri"/>
              <a:ea typeface="Calibri"/>
              <a:cs typeface="Calibri"/>
              <a:sym typeface="Calibri"/>
            </a:endParaRPr>
          </a:p>
        </p:txBody>
      </p:sp>
      <p:sp>
        <p:nvSpPr>
          <p:cNvPr id="45" name="Google Shape;45;g354cea7ff0f_0_23"/>
          <p:cNvSpPr/>
          <p:nvPr/>
        </p:nvSpPr>
        <p:spPr>
          <a:xfrm>
            <a:off x="14441705" y="27686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 name="Google Shape;46;g354cea7ff0f_0_23"/>
          <p:cNvPicPr preferRelativeResize="0"/>
          <p:nvPr/>
        </p:nvPicPr>
        <p:blipFill rotWithShape="1">
          <a:blip r:embed="rId6">
            <a:alphaModFix/>
          </a:blip>
          <a:srcRect b="0" l="0" r="0" t="0"/>
          <a:stretch/>
        </p:blipFill>
        <p:spPr>
          <a:xfrm>
            <a:off x="14441705" y="2768600"/>
            <a:ext cx="1625803" cy="1625600"/>
          </a:xfrm>
          <a:prstGeom prst="rect">
            <a:avLst/>
          </a:prstGeom>
          <a:noFill/>
          <a:ln>
            <a:noFill/>
          </a:ln>
        </p:spPr>
      </p:pic>
      <p:sp>
        <p:nvSpPr>
          <p:cNvPr id="47" name="Google Shape;47;g354cea7ff0f_0_23"/>
          <p:cNvSpPr/>
          <p:nvPr/>
        </p:nvSpPr>
        <p:spPr>
          <a:xfrm>
            <a:off x="14441705" y="27686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g354cea7ff0f_0_23"/>
          <p:cNvSpPr/>
          <p:nvPr/>
        </p:nvSpPr>
        <p:spPr>
          <a:xfrm>
            <a:off x="14848156" y="3136900"/>
            <a:ext cx="813000" cy="888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Barrio"/>
              <a:buNone/>
            </a:pPr>
            <a:r>
              <a:rPr b="0" i="0" lang="en-US" sz="4800" u="none" cap="none" strike="noStrike">
                <a:solidFill>
                  <a:srgbClr val="000000"/>
                </a:solidFill>
                <a:latin typeface="Barrio"/>
                <a:ea typeface="Barrio"/>
                <a:cs typeface="Barrio"/>
                <a:sym typeface="Barrio"/>
              </a:rPr>
              <a:t>01</a:t>
            </a:r>
            <a:endParaRPr b="0" i="0" sz="4800" u="none" cap="none" strike="noStrike">
              <a:solidFill>
                <a:schemeClr val="dk1"/>
              </a:solidFill>
              <a:latin typeface="Calibri"/>
              <a:ea typeface="Calibri"/>
              <a:cs typeface="Calibri"/>
              <a:sym typeface="Calibri"/>
            </a:endParaRPr>
          </a:p>
        </p:txBody>
      </p:sp>
      <p:sp>
        <p:nvSpPr>
          <p:cNvPr id="49" name="Google Shape;49;g354cea7ff0f_0_23"/>
          <p:cNvSpPr/>
          <p:nvPr/>
        </p:nvSpPr>
        <p:spPr>
          <a:xfrm>
            <a:off x="16270734" y="2882900"/>
            <a:ext cx="59316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g354cea7ff0f_0_23"/>
          <p:cNvSpPr/>
          <p:nvPr/>
        </p:nvSpPr>
        <p:spPr>
          <a:xfrm>
            <a:off x="16270734" y="2882900"/>
            <a:ext cx="61350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rrio"/>
              <a:buNone/>
            </a:pPr>
            <a:r>
              <a:rPr b="0" i="0" lang="en-US" sz="4800" u="none" cap="none" strike="noStrike">
                <a:solidFill>
                  <a:srgbClr val="0E0E0E"/>
                </a:solidFill>
                <a:latin typeface="Barrio"/>
                <a:ea typeface="Barrio"/>
                <a:cs typeface="Barrio"/>
                <a:sym typeface="Barrio"/>
              </a:rPr>
              <a:t>Introduction</a:t>
            </a:r>
            <a:endParaRPr b="0" i="0" sz="4800" u="none" cap="none" strike="noStrike">
              <a:solidFill>
                <a:schemeClr val="dk1"/>
              </a:solidFill>
              <a:latin typeface="Calibri"/>
              <a:ea typeface="Calibri"/>
              <a:cs typeface="Calibri"/>
              <a:sym typeface="Calibri"/>
            </a:endParaRPr>
          </a:p>
        </p:txBody>
      </p:sp>
      <p:sp>
        <p:nvSpPr>
          <p:cNvPr id="51" name="Google Shape;51;g354cea7ff0f_0_23"/>
          <p:cNvSpPr/>
          <p:nvPr/>
        </p:nvSpPr>
        <p:spPr>
          <a:xfrm>
            <a:off x="16270734" y="36703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Extraordinary Realm</a:t>
            </a:r>
            <a:endParaRPr b="0" i="0" sz="3200" u="none" cap="none" strike="noStrike">
              <a:solidFill>
                <a:schemeClr val="dk1"/>
              </a:solidFill>
              <a:latin typeface="Calibri"/>
              <a:ea typeface="Calibri"/>
              <a:cs typeface="Calibri"/>
              <a:sym typeface="Calibri"/>
            </a:endParaRPr>
          </a:p>
        </p:txBody>
      </p:sp>
      <p:sp>
        <p:nvSpPr>
          <p:cNvPr id="52" name="Google Shape;52;g354cea7ff0f_0_23"/>
          <p:cNvSpPr/>
          <p:nvPr/>
        </p:nvSpPr>
        <p:spPr>
          <a:xfrm>
            <a:off x="14441705" y="48260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 name="Google Shape;53;g354cea7ff0f_0_23"/>
          <p:cNvPicPr preferRelativeResize="0"/>
          <p:nvPr/>
        </p:nvPicPr>
        <p:blipFill rotWithShape="1">
          <a:blip r:embed="rId6">
            <a:alphaModFix/>
          </a:blip>
          <a:srcRect b="0" l="0" r="0" t="0"/>
          <a:stretch/>
        </p:blipFill>
        <p:spPr>
          <a:xfrm>
            <a:off x="14441705" y="4826000"/>
            <a:ext cx="1625803" cy="1625600"/>
          </a:xfrm>
          <a:prstGeom prst="rect">
            <a:avLst/>
          </a:prstGeom>
          <a:noFill/>
          <a:ln>
            <a:noFill/>
          </a:ln>
        </p:spPr>
      </p:pic>
      <p:sp>
        <p:nvSpPr>
          <p:cNvPr id="54" name="Google Shape;54;g354cea7ff0f_0_23"/>
          <p:cNvSpPr/>
          <p:nvPr/>
        </p:nvSpPr>
        <p:spPr>
          <a:xfrm>
            <a:off x="14441705" y="48260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g354cea7ff0f_0_23"/>
          <p:cNvSpPr/>
          <p:nvPr/>
        </p:nvSpPr>
        <p:spPr>
          <a:xfrm>
            <a:off x="14848156" y="5194300"/>
            <a:ext cx="813000" cy="888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Barrio"/>
              <a:buNone/>
            </a:pPr>
            <a:r>
              <a:rPr b="0" i="0" lang="en-US" sz="4800" u="none" cap="none" strike="noStrike">
                <a:solidFill>
                  <a:srgbClr val="000000"/>
                </a:solidFill>
                <a:latin typeface="Barrio"/>
                <a:ea typeface="Barrio"/>
                <a:cs typeface="Barrio"/>
                <a:sym typeface="Barrio"/>
              </a:rPr>
              <a:t>02</a:t>
            </a:r>
            <a:endParaRPr b="0" i="0" sz="4800" u="none" cap="none" strike="noStrike">
              <a:solidFill>
                <a:schemeClr val="dk1"/>
              </a:solidFill>
              <a:latin typeface="Calibri"/>
              <a:ea typeface="Calibri"/>
              <a:cs typeface="Calibri"/>
              <a:sym typeface="Calibri"/>
            </a:endParaRPr>
          </a:p>
        </p:txBody>
      </p:sp>
      <p:sp>
        <p:nvSpPr>
          <p:cNvPr id="56" name="Google Shape;56;g354cea7ff0f_0_23"/>
          <p:cNvSpPr/>
          <p:nvPr/>
        </p:nvSpPr>
        <p:spPr>
          <a:xfrm>
            <a:off x="16270734" y="4940300"/>
            <a:ext cx="59316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g354cea7ff0f_0_23"/>
          <p:cNvSpPr/>
          <p:nvPr/>
        </p:nvSpPr>
        <p:spPr>
          <a:xfrm>
            <a:off x="16270734" y="4940300"/>
            <a:ext cx="61350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rrio"/>
              <a:buNone/>
            </a:pPr>
            <a:r>
              <a:rPr b="0" i="0" lang="en-US" sz="4800" u="none" cap="none" strike="noStrike">
                <a:solidFill>
                  <a:srgbClr val="0E0E0E"/>
                </a:solidFill>
                <a:latin typeface="Barrio"/>
                <a:ea typeface="Barrio"/>
                <a:cs typeface="Barrio"/>
                <a:sym typeface="Barrio"/>
              </a:rPr>
              <a:t>Encounters</a:t>
            </a:r>
            <a:endParaRPr b="0" i="0" sz="4800" u="none" cap="none" strike="noStrike">
              <a:solidFill>
                <a:schemeClr val="dk1"/>
              </a:solidFill>
              <a:latin typeface="Calibri"/>
              <a:ea typeface="Calibri"/>
              <a:cs typeface="Calibri"/>
              <a:sym typeface="Calibri"/>
            </a:endParaRPr>
          </a:p>
        </p:txBody>
      </p:sp>
      <p:sp>
        <p:nvSpPr>
          <p:cNvPr id="58" name="Google Shape;58;g354cea7ff0f_0_23"/>
          <p:cNvSpPr/>
          <p:nvPr/>
        </p:nvSpPr>
        <p:spPr>
          <a:xfrm>
            <a:off x="16270734" y="57277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Unicorn Sightings</a:t>
            </a:r>
            <a:endParaRPr b="0" i="0" sz="3200" u="none" cap="none" strike="noStrike">
              <a:solidFill>
                <a:schemeClr val="dk1"/>
              </a:solidFill>
              <a:latin typeface="Calibri"/>
              <a:ea typeface="Calibri"/>
              <a:cs typeface="Calibri"/>
              <a:sym typeface="Calibri"/>
            </a:endParaRPr>
          </a:p>
        </p:txBody>
      </p:sp>
      <p:sp>
        <p:nvSpPr>
          <p:cNvPr id="59" name="Google Shape;59;g354cea7ff0f_0_23"/>
          <p:cNvSpPr/>
          <p:nvPr/>
        </p:nvSpPr>
        <p:spPr>
          <a:xfrm>
            <a:off x="14441705" y="68834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 name="Google Shape;60;g354cea7ff0f_0_23"/>
          <p:cNvPicPr preferRelativeResize="0"/>
          <p:nvPr/>
        </p:nvPicPr>
        <p:blipFill rotWithShape="1">
          <a:blip r:embed="rId6">
            <a:alphaModFix/>
          </a:blip>
          <a:srcRect b="0" l="0" r="0" t="0"/>
          <a:stretch/>
        </p:blipFill>
        <p:spPr>
          <a:xfrm>
            <a:off x="14441705" y="6883400"/>
            <a:ext cx="1625803" cy="1625600"/>
          </a:xfrm>
          <a:prstGeom prst="rect">
            <a:avLst/>
          </a:prstGeom>
          <a:noFill/>
          <a:ln>
            <a:noFill/>
          </a:ln>
        </p:spPr>
      </p:pic>
      <p:sp>
        <p:nvSpPr>
          <p:cNvPr id="61" name="Google Shape;61;g354cea7ff0f_0_23"/>
          <p:cNvSpPr/>
          <p:nvPr/>
        </p:nvSpPr>
        <p:spPr>
          <a:xfrm>
            <a:off x="14441705" y="68834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g354cea7ff0f_0_23"/>
          <p:cNvSpPr/>
          <p:nvPr/>
        </p:nvSpPr>
        <p:spPr>
          <a:xfrm>
            <a:off x="14848156" y="7251700"/>
            <a:ext cx="813000" cy="888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Barrio"/>
              <a:buNone/>
            </a:pPr>
            <a:r>
              <a:rPr b="0" i="0" lang="en-US" sz="4800" u="none" cap="none" strike="noStrike">
                <a:solidFill>
                  <a:srgbClr val="000000"/>
                </a:solidFill>
                <a:latin typeface="Barrio"/>
                <a:ea typeface="Barrio"/>
                <a:cs typeface="Barrio"/>
                <a:sym typeface="Barrio"/>
              </a:rPr>
              <a:t>03</a:t>
            </a:r>
            <a:endParaRPr b="0" i="0" sz="4800" u="none" cap="none" strike="noStrike">
              <a:solidFill>
                <a:schemeClr val="dk1"/>
              </a:solidFill>
              <a:latin typeface="Calibri"/>
              <a:ea typeface="Calibri"/>
              <a:cs typeface="Calibri"/>
              <a:sym typeface="Calibri"/>
            </a:endParaRPr>
          </a:p>
        </p:txBody>
      </p:sp>
      <p:sp>
        <p:nvSpPr>
          <p:cNvPr id="63" name="Google Shape;63;g354cea7ff0f_0_23"/>
          <p:cNvSpPr/>
          <p:nvPr/>
        </p:nvSpPr>
        <p:spPr>
          <a:xfrm>
            <a:off x="16270734" y="6997700"/>
            <a:ext cx="59316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g354cea7ff0f_0_23"/>
          <p:cNvSpPr/>
          <p:nvPr/>
        </p:nvSpPr>
        <p:spPr>
          <a:xfrm>
            <a:off x="16270734" y="6997700"/>
            <a:ext cx="61350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rrio"/>
              <a:buNone/>
            </a:pPr>
            <a:r>
              <a:rPr b="0" i="0" lang="en-US" sz="4800" u="none" cap="none" strike="noStrike">
                <a:solidFill>
                  <a:srgbClr val="0E0E0E"/>
                </a:solidFill>
                <a:latin typeface="Barrio"/>
                <a:ea typeface="Barrio"/>
                <a:cs typeface="Barrio"/>
                <a:sym typeface="Barrio"/>
              </a:rPr>
              <a:t>Wonders</a:t>
            </a:r>
            <a:endParaRPr b="0" i="0" sz="4800" u="none" cap="none" strike="noStrike">
              <a:solidFill>
                <a:schemeClr val="dk1"/>
              </a:solidFill>
              <a:latin typeface="Calibri"/>
              <a:ea typeface="Calibri"/>
              <a:cs typeface="Calibri"/>
              <a:sym typeface="Calibri"/>
            </a:endParaRPr>
          </a:p>
        </p:txBody>
      </p:sp>
      <p:sp>
        <p:nvSpPr>
          <p:cNvPr id="65" name="Google Shape;65;g354cea7ff0f_0_23"/>
          <p:cNvSpPr/>
          <p:nvPr/>
        </p:nvSpPr>
        <p:spPr>
          <a:xfrm>
            <a:off x="16270734" y="77851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Wishes Granted</a:t>
            </a:r>
            <a:endParaRPr b="0" i="0" sz="3200" u="none" cap="none" strike="noStrike">
              <a:solidFill>
                <a:schemeClr val="dk1"/>
              </a:solidFill>
              <a:latin typeface="Calibri"/>
              <a:ea typeface="Calibri"/>
              <a:cs typeface="Calibri"/>
              <a:sym typeface="Calibri"/>
            </a:endParaRPr>
          </a:p>
        </p:txBody>
      </p:sp>
      <p:sp>
        <p:nvSpPr>
          <p:cNvPr id="66" name="Google Shape;66;g354cea7ff0f_0_23"/>
          <p:cNvSpPr/>
          <p:nvPr/>
        </p:nvSpPr>
        <p:spPr>
          <a:xfrm>
            <a:off x="14441705" y="89408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7" name="Google Shape;67;g354cea7ff0f_0_23"/>
          <p:cNvPicPr preferRelativeResize="0"/>
          <p:nvPr/>
        </p:nvPicPr>
        <p:blipFill rotWithShape="1">
          <a:blip r:embed="rId6">
            <a:alphaModFix/>
          </a:blip>
          <a:srcRect b="0" l="0" r="0" t="0"/>
          <a:stretch/>
        </p:blipFill>
        <p:spPr>
          <a:xfrm>
            <a:off x="14441705" y="8940800"/>
            <a:ext cx="1625803" cy="1625600"/>
          </a:xfrm>
          <a:prstGeom prst="rect">
            <a:avLst/>
          </a:prstGeom>
          <a:noFill/>
          <a:ln>
            <a:noFill/>
          </a:ln>
        </p:spPr>
      </p:pic>
      <p:sp>
        <p:nvSpPr>
          <p:cNvPr id="68" name="Google Shape;68;g354cea7ff0f_0_23"/>
          <p:cNvSpPr/>
          <p:nvPr/>
        </p:nvSpPr>
        <p:spPr>
          <a:xfrm>
            <a:off x="14441705" y="89408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g354cea7ff0f_0_23"/>
          <p:cNvSpPr/>
          <p:nvPr/>
        </p:nvSpPr>
        <p:spPr>
          <a:xfrm>
            <a:off x="14848156" y="9309100"/>
            <a:ext cx="813000" cy="888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Barrio"/>
              <a:buNone/>
            </a:pPr>
            <a:r>
              <a:rPr b="0" i="0" lang="en-US" sz="4800" u="none" cap="none" strike="noStrike">
                <a:solidFill>
                  <a:srgbClr val="000000"/>
                </a:solidFill>
                <a:latin typeface="Barrio"/>
                <a:ea typeface="Barrio"/>
                <a:cs typeface="Barrio"/>
                <a:sym typeface="Barrio"/>
              </a:rPr>
              <a:t>04</a:t>
            </a:r>
            <a:endParaRPr b="0" i="0" sz="4800" u="none" cap="none" strike="noStrike">
              <a:solidFill>
                <a:schemeClr val="dk1"/>
              </a:solidFill>
              <a:latin typeface="Calibri"/>
              <a:ea typeface="Calibri"/>
              <a:cs typeface="Calibri"/>
              <a:sym typeface="Calibri"/>
            </a:endParaRPr>
          </a:p>
        </p:txBody>
      </p:sp>
      <p:sp>
        <p:nvSpPr>
          <p:cNvPr id="70" name="Google Shape;70;g354cea7ff0f_0_23"/>
          <p:cNvSpPr/>
          <p:nvPr/>
        </p:nvSpPr>
        <p:spPr>
          <a:xfrm>
            <a:off x="16270734" y="9055100"/>
            <a:ext cx="59316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g354cea7ff0f_0_23"/>
          <p:cNvSpPr/>
          <p:nvPr/>
        </p:nvSpPr>
        <p:spPr>
          <a:xfrm>
            <a:off x="16270734" y="9055100"/>
            <a:ext cx="61350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rrio"/>
              <a:buNone/>
            </a:pPr>
            <a:r>
              <a:rPr b="0" i="0" lang="en-US" sz="4800" u="none" cap="none" strike="noStrike">
                <a:solidFill>
                  <a:srgbClr val="0E0E0E"/>
                </a:solidFill>
                <a:latin typeface="Barrio"/>
                <a:ea typeface="Barrio"/>
                <a:cs typeface="Barrio"/>
                <a:sym typeface="Barrio"/>
              </a:rPr>
              <a:t>Magic</a:t>
            </a:r>
            <a:endParaRPr b="0" i="0" sz="4800" u="none" cap="none" strike="noStrike">
              <a:solidFill>
                <a:schemeClr val="dk1"/>
              </a:solidFill>
              <a:latin typeface="Calibri"/>
              <a:ea typeface="Calibri"/>
              <a:cs typeface="Calibri"/>
              <a:sym typeface="Calibri"/>
            </a:endParaRPr>
          </a:p>
        </p:txBody>
      </p:sp>
      <p:sp>
        <p:nvSpPr>
          <p:cNvPr id="72" name="Google Shape;72;g354cea7ff0f_0_23"/>
          <p:cNvSpPr/>
          <p:nvPr/>
        </p:nvSpPr>
        <p:spPr>
          <a:xfrm>
            <a:off x="16270734" y="98425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Spellcasting</a:t>
            </a:r>
            <a:endParaRPr b="0" i="0" sz="3200" u="none" cap="none" strike="noStrike">
              <a:solidFill>
                <a:schemeClr val="dk1"/>
              </a:solidFill>
              <a:latin typeface="Calibri"/>
              <a:ea typeface="Calibri"/>
              <a:cs typeface="Calibri"/>
              <a:sym typeface="Calibri"/>
            </a:endParaRPr>
          </a:p>
        </p:txBody>
      </p:sp>
      <p:pic>
        <p:nvPicPr>
          <p:cNvPr descr=" " id="73" name="Google Shape;73;g354cea7ff0f_0_23"/>
          <p:cNvPicPr preferRelativeResize="0"/>
          <p:nvPr/>
        </p:nvPicPr>
        <p:blipFill rotWithShape="1">
          <a:blip r:embed="rId7">
            <a:alphaModFix/>
          </a:blip>
          <a:srcRect b="0" l="0" r="0" t="0"/>
          <a:stretch/>
        </p:blipFill>
        <p:spPr>
          <a:xfrm>
            <a:off x="1714714" y="1854200"/>
            <a:ext cx="10237480" cy="8636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DE7"/>
        </a:solidFill>
      </p:bgPr>
    </p:bg>
    <p:spTree>
      <p:nvGrpSpPr>
        <p:cNvPr id="78" name="Shape 78"/>
        <p:cNvGrpSpPr/>
        <p:nvPr/>
      </p:nvGrpSpPr>
      <p:grpSpPr>
        <a:xfrm>
          <a:off x="0" y="0"/>
          <a:ext cx="0" cy="0"/>
          <a:chOff x="0" y="0"/>
          <a:chExt cx="0" cy="0"/>
        </a:xfrm>
      </p:grpSpPr>
      <p:pic>
        <p:nvPicPr>
          <p:cNvPr descr=" " id="79" name="Google Shape;79;g354cea7ff0f_0_60"/>
          <p:cNvPicPr preferRelativeResize="0"/>
          <p:nvPr/>
        </p:nvPicPr>
        <p:blipFill rotWithShape="1">
          <a:blip r:embed="rId3">
            <a:alphaModFix/>
          </a:blip>
          <a:srcRect b="0" l="0" r="0" t="0"/>
          <a:stretch/>
        </p:blipFill>
        <p:spPr>
          <a:xfrm>
            <a:off x="0" y="0"/>
            <a:ext cx="15394324" cy="13716000"/>
          </a:xfrm>
          <a:prstGeom prst="rect">
            <a:avLst/>
          </a:prstGeom>
          <a:noFill/>
          <a:ln>
            <a:noFill/>
          </a:ln>
        </p:spPr>
      </p:pic>
      <p:pic>
        <p:nvPicPr>
          <p:cNvPr descr=" " id="80" name="Google Shape;80;g354cea7ff0f_0_60"/>
          <p:cNvPicPr preferRelativeResize="0"/>
          <p:nvPr/>
        </p:nvPicPr>
        <p:blipFill rotWithShape="1">
          <a:blip r:embed="rId4">
            <a:alphaModFix/>
          </a:blip>
          <a:srcRect b="0" l="0" r="0" t="0"/>
          <a:stretch/>
        </p:blipFill>
        <p:spPr>
          <a:xfrm>
            <a:off x="10453407" y="0"/>
            <a:ext cx="13933641" cy="13716000"/>
          </a:xfrm>
          <a:prstGeom prst="rect">
            <a:avLst/>
          </a:prstGeom>
          <a:noFill/>
          <a:ln>
            <a:noFill/>
          </a:ln>
        </p:spPr>
      </p:pic>
      <p:sp>
        <p:nvSpPr>
          <p:cNvPr id="81" name="Google Shape;81;g354cea7ff0f_0_6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2" name="Google Shape;82;g354cea7ff0f_0_6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83" name="Google Shape;83;g354cea7ff0f_0_60"/>
          <p:cNvSpPr/>
          <p:nvPr/>
        </p:nvSpPr>
        <p:spPr>
          <a:xfrm>
            <a:off x="2959470" y="2603500"/>
            <a:ext cx="16088700" cy="148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84A4F"/>
              </a:buClr>
              <a:buSzPts val="8000"/>
              <a:buFont typeface="Barrio"/>
              <a:buNone/>
            </a:pPr>
            <a:r>
              <a:rPr b="0" i="0" lang="en-US" sz="8000" u="none" cap="none" strike="noStrike">
                <a:solidFill>
                  <a:srgbClr val="284A4F"/>
                </a:solidFill>
                <a:latin typeface="Barrio"/>
                <a:ea typeface="Barrio"/>
                <a:cs typeface="Barrio"/>
                <a:sym typeface="Barrio"/>
              </a:rPr>
              <a:t>The Realm of the Extraordinary</a:t>
            </a:r>
            <a:endParaRPr b="0" i="0" sz="8000" u="none" cap="none" strike="noStrike">
              <a:solidFill>
                <a:schemeClr val="dk1"/>
              </a:solidFill>
              <a:latin typeface="Calibri"/>
              <a:ea typeface="Calibri"/>
              <a:cs typeface="Calibri"/>
              <a:sym typeface="Calibri"/>
            </a:endParaRPr>
          </a:p>
        </p:txBody>
      </p:sp>
      <p:sp>
        <p:nvSpPr>
          <p:cNvPr id="84" name="Google Shape;84;g354cea7ff0f_0_60"/>
          <p:cNvSpPr/>
          <p:nvPr/>
        </p:nvSpPr>
        <p:spPr>
          <a:xfrm>
            <a:off x="2959470" y="47498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85" name="Google Shape;85;g354cea7ff0f_0_60"/>
          <p:cNvSpPr/>
          <p:nvPr/>
        </p:nvSpPr>
        <p:spPr>
          <a:xfrm>
            <a:off x="12701588" y="47498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DE7"/>
        </a:solidFill>
      </p:bgPr>
    </p:bg>
    <p:spTree>
      <p:nvGrpSpPr>
        <p:cNvPr id="90" name="Shape 90"/>
        <p:cNvGrpSpPr/>
        <p:nvPr/>
      </p:nvGrpSpPr>
      <p:grpSpPr>
        <a:xfrm>
          <a:off x="0" y="0"/>
          <a:ext cx="0" cy="0"/>
          <a:chOff x="0" y="0"/>
          <a:chExt cx="0" cy="0"/>
        </a:xfrm>
      </p:grpSpPr>
      <p:pic>
        <p:nvPicPr>
          <p:cNvPr descr=" " id="91" name="Google Shape;91;g354cea7ff0f_0_71"/>
          <p:cNvPicPr preferRelativeResize="0"/>
          <p:nvPr/>
        </p:nvPicPr>
        <p:blipFill rotWithShape="1">
          <a:blip r:embed="rId3">
            <a:alphaModFix/>
          </a:blip>
          <a:srcRect b="0" l="0" r="0" t="0"/>
          <a:stretch/>
        </p:blipFill>
        <p:spPr>
          <a:xfrm>
            <a:off x="0" y="0"/>
            <a:ext cx="7544743" cy="6858000"/>
          </a:xfrm>
          <a:prstGeom prst="rect">
            <a:avLst/>
          </a:prstGeom>
          <a:noFill/>
          <a:ln>
            <a:noFill/>
          </a:ln>
        </p:spPr>
      </p:pic>
      <p:pic>
        <p:nvPicPr>
          <p:cNvPr descr=" " id="92" name="Google Shape;92;g354cea7ff0f_0_71"/>
          <p:cNvPicPr preferRelativeResize="0"/>
          <p:nvPr/>
        </p:nvPicPr>
        <p:blipFill rotWithShape="1">
          <a:blip r:embed="rId4">
            <a:alphaModFix/>
          </a:blip>
          <a:srcRect b="0" l="0" r="0" t="0"/>
          <a:stretch/>
        </p:blipFill>
        <p:spPr>
          <a:xfrm>
            <a:off x="838305" y="2565400"/>
            <a:ext cx="7811476" cy="11150600"/>
          </a:xfrm>
          <a:prstGeom prst="rect">
            <a:avLst/>
          </a:prstGeom>
          <a:noFill/>
          <a:ln>
            <a:noFill/>
          </a:ln>
        </p:spPr>
      </p:pic>
      <p:pic>
        <p:nvPicPr>
          <p:cNvPr descr=" " id="93" name="Google Shape;93;g354cea7ff0f_0_71"/>
          <p:cNvPicPr preferRelativeResize="0"/>
          <p:nvPr/>
        </p:nvPicPr>
        <p:blipFill rotWithShape="1">
          <a:blip r:embed="rId5">
            <a:alphaModFix/>
          </a:blip>
          <a:srcRect b="0" l="0" r="0" t="0"/>
          <a:stretch/>
        </p:blipFill>
        <p:spPr>
          <a:xfrm>
            <a:off x="12523765" y="2971800"/>
            <a:ext cx="11863283" cy="9842500"/>
          </a:xfrm>
          <a:prstGeom prst="rect">
            <a:avLst/>
          </a:prstGeom>
          <a:noFill/>
          <a:ln>
            <a:noFill/>
          </a:ln>
        </p:spPr>
      </p:pic>
      <p:sp>
        <p:nvSpPr>
          <p:cNvPr id="94" name="Google Shape;94;g354cea7ff0f_0_7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5" name="Google Shape;95;g354cea7ff0f_0_71"/>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96" name="Google Shape;96;g354cea7ff0f_0_71"/>
          <p:cNvPicPr preferRelativeResize="0"/>
          <p:nvPr/>
        </p:nvPicPr>
        <p:blipFill rotWithShape="1">
          <a:blip r:embed="rId7">
            <a:alphaModFix/>
          </a:blip>
          <a:srcRect b="0" l="0" r="0" t="0"/>
          <a:stretch/>
        </p:blipFill>
        <p:spPr>
          <a:xfrm>
            <a:off x="13260457" y="1270000"/>
            <a:ext cx="9818327" cy="12446000"/>
          </a:xfrm>
          <a:prstGeom prst="rect">
            <a:avLst/>
          </a:prstGeom>
          <a:noFill/>
          <a:ln>
            <a:noFill/>
          </a:ln>
        </p:spPr>
      </p:pic>
      <p:sp>
        <p:nvSpPr>
          <p:cNvPr id="97" name="Google Shape;97;g354cea7ff0f_0_71"/>
          <p:cNvSpPr/>
          <p:nvPr/>
        </p:nvSpPr>
        <p:spPr>
          <a:xfrm>
            <a:off x="2502213" y="2489200"/>
            <a:ext cx="7875000" cy="464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8" name="Google Shape;98;g354cea7ff0f_0_71"/>
          <p:cNvPicPr preferRelativeResize="0"/>
          <p:nvPr/>
        </p:nvPicPr>
        <p:blipFill rotWithShape="1">
          <a:blip r:embed="rId8">
            <a:alphaModFix/>
          </a:blip>
          <a:srcRect b="0" l="0" r="0" t="0"/>
          <a:stretch/>
        </p:blipFill>
        <p:spPr>
          <a:xfrm>
            <a:off x="2502213" y="2489200"/>
            <a:ext cx="1041530" cy="1016000"/>
          </a:xfrm>
          <a:prstGeom prst="rect">
            <a:avLst/>
          </a:prstGeom>
          <a:noFill/>
          <a:ln>
            <a:noFill/>
          </a:ln>
        </p:spPr>
      </p:pic>
      <p:sp>
        <p:nvSpPr>
          <p:cNvPr id="99" name="Google Shape;99;g354cea7ff0f_0_71"/>
          <p:cNvSpPr/>
          <p:nvPr/>
        </p:nvSpPr>
        <p:spPr>
          <a:xfrm>
            <a:off x="2502213" y="3810000"/>
            <a:ext cx="7875000" cy="332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g354cea7ff0f_0_71"/>
          <p:cNvSpPr/>
          <p:nvPr/>
        </p:nvSpPr>
        <p:spPr>
          <a:xfrm>
            <a:off x="2502213" y="3810000"/>
            <a:ext cx="80781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rrio"/>
              <a:buNone/>
            </a:pPr>
            <a:r>
              <a:rPr b="0" i="0" lang="en-US" sz="4800" u="none" cap="none" strike="noStrike">
                <a:solidFill>
                  <a:srgbClr val="0E0E0E"/>
                </a:solidFill>
                <a:latin typeface="Barrio"/>
                <a:ea typeface="Barrio"/>
                <a:cs typeface="Barrio"/>
                <a:sym typeface="Barrio"/>
              </a:rPr>
              <a:t>Unicorn Sightings</a:t>
            </a:r>
            <a:endParaRPr b="0" i="0" sz="4800" u="none" cap="none" strike="noStrike">
              <a:solidFill>
                <a:schemeClr val="dk1"/>
              </a:solidFill>
              <a:latin typeface="Calibri"/>
              <a:ea typeface="Calibri"/>
              <a:cs typeface="Calibri"/>
              <a:sym typeface="Calibri"/>
            </a:endParaRPr>
          </a:p>
        </p:txBody>
      </p:sp>
      <p:sp>
        <p:nvSpPr>
          <p:cNvPr id="101" name="Google Shape;101;g354cea7ff0f_0_71"/>
          <p:cNvSpPr/>
          <p:nvPr/>
        </p:nvSpPr>
        <p:spPr>
          <a:xfrm>
            <a:off x="2502213" y="4699000"/>
            <a:ext cx="8010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02" name="Google Shape;102;g354cea7ff0f_0_71"/>
          <p:cNvSpPr/>
          <p:nvPr/>
        </p:nvSpPr>
        <p:spPr>
          <a:xfrm>
            <a:off x="2502213" y="8001000"/>
            <a:ext cx="7875000" cy="464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3" name="Google Shape;103;g354cea7ff0f_0_71"/>
          <p:cNvPicPr preferRelativeResize="0"/>
          <p:nvPr/>
        </p:nvPicPr>
        <p:blipFill rotWithShape="1">
          <a:blip r:embed="rId9">
            <a:alphaModFix/>
          </a:blip>
          <a:srcRect b="0" l="0" r="0" t="0"/>
          <a:stretch/>
        </p:blipFill>
        <p:spPr>
          <a:xfrm>
            <a:off x="2502213" y="8001000"/>
            <a:ext cx="914514" cy="1016000"/>
          </a:xfrm>
          <a:prstGeom prst="rect">
            <a:avLst/>
          </a:prstGeom>
          <a:noFill/>
          <a:ln>
            <a:noFill/>
          </a:ln>
        </p:spPr>
      </p:pic>
      <p:sp>
        <p:nvSpPr>
          <p:cNvPr id="104" name="Google Shape;104;g354cea7ff0f_0_71"/>
          <p:cNvSpPr/>
          <p:nvPr/>
        </p:nvSpPr>
        <p:spPr>
          <a:xfrm>
            <a:off x="2502213" y="9321800"/>
            <a:ext cx="7875000" cy="332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354cea7ff0f_0_71"/>
          <p:cNvSpPr/>
          <p:nvPr/>
        </p:nvSpPr>
        <p:spPr>
          <a:xfrm>
            <a:off x="2502213" y="9321800"/>
            <a:ext cx="80781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rrio"/>
              <a:buNone/>
            </a:pPr>
            <a:r>
              <a:rPr b="0" i="0" lang="en-US" sz="4800" u="none" cap="none" strike="noStrike">
                <a:solidFill>
                  <a:srgbClr val="0E0E0E"/>
                </a:solidFill>
                <a:latin typeface="Barrio"/>
                <a:ea typeface="Barrio"/>
                <a:cs typeface="Barrio"/>
                <a:sym typeface="Barrio"/>
              </a:rPr>
              <a:t>Dragon Taming</a:t>
            </a:r>
            <a:endParaRPr b="0" i="0" sz="4800" u="none" cap="none" strike="noStrike">
              <a:solidFill>
                <a:schemeClr val="dk1"/>
              </a:solidFill>
              <a:latin typeface="Calibri"/>
              <a:ea typeface="Calibri"/>
              <a:cs typeface="Calibri"/>
              <a:sym typeface="Calibri"/>
            </a:endParaRPr>
          </a:p>
        </p:txBody>
      </p:sp>
      <p:sp>
        <p:nvSpPr>
          <p:cNvPr id="106" name="Google Shape;106;g354cea7ff0f_0_71"/>
          <p:cNvSpPr/>
          <p:nvPr/>
        </p:nvSpPr>
        <p:spPr>
          <a:xfrm>
            <a:off x="2502213" y="10210800"/>
            <a:ext cx="8010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DE7"/>
        </a:solidFill>
      </p:bgPr>
    </p:bg>
    <p:spTree>
      <p:nvGrpSpPr>
        <p:cNvPr id="111" name="Shape 111"/>
        <p:cNvGrpSpPr/>
        <p:nvPr/>
      </p:nvGrpSpPr>
      <p:grpSpPr>
        <a:xfrm>
          <a:off x="0" y="0"/>
          <a:ext cx="0" cy="0"/>
          <a:chOff x="0" y="0"/>
          <a:chExt cx="0" cy="0"/>
        </a:xfrm>
      </p:grpSpPr>
      <p:pic>
        <p:nvPicPr>
          <p:cNvPr descr=" " id="112" name="Google Shape;112;g354cea7ff0f_0_91"/>
          <p:cNvPicPr preferRelativeResize="0"/>
          <p:nvPr/>
        </p:nvPicPr>
        <p:blipFill rotWithShape="1">
          <a:blip r:embed="rId3">
            <a:alphaModFix/>
          </a:blip>
          <a:srcRect b="0" l="0" r="0" t="0"/>
          <a:stretch/>
        </p:blipFill>
        <p:spPr>
          <a:xfrm>
            <a:off x="0" y="0"/>
            <a:ext cx="12193524" cy="13716000"/>
          </a:xfrm>
          <a:prstGeom prst="rect">
            <a:avLst/>
          </a:prstGeom>
          <a:noFill/>
          <a:ln>
            <a:noFill/>
          </a:ln>
        </p:spPr>
      </p:pic>
      <p:pic>
        <p:nvPicPr>
          <p:cNvPr descr=" " id="113" name="Google Shape;113;g354cea7ff0f_0_91"/>
          <p:cNvPicPr preferRelativeResize="0"/>
          <p:nvPr/>
        </p:nvPicPr>
        <p:blipFill rotWithShape="1">
          <a:blip r:embed="rId4">
            <a:alphaModFix/>
          </a:blip>
          <a:srcRect b="0" l="0" r="0" t="0"/>
          <a:stretch/>
        </p:blipFill>
        <p:spPr>
          <a:xfrm>
            <a:off x="5296562" y="0"/>
            <a:ext cx="19090486" cy="13716000"/>
          </a:xfrm>
          <a:prstGeom prst="rect">
            <a:avLst/>
          </a:prstGeom>
          <a:noFill/>
          <a:ln>
            <a:noFill/>
          </a:ln>
        </p:spPr>
      </p:pic>
      <p:sp>
        <p:nvSpPr>
          <p:cNvPr id="114" name="Google Shape;114;g354cea7ff0f_0_9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5" name="Google Shape;115;g354cea7ff0f_0_9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16" name="Google Shape;116;g354cea7ff0f_0_91"/>
          <p:cNvPicPr preferRelativeResize="0"/>
          <p:nvPr/>
        </p:nvPicPr>
        <p:blipFill rotWithShape="1">
          <a:blip r:embed="rId6">
            <a:alphaModFix/>
          </a:blip>
          <a:srcRect b="0" l="0" r="0" t="0"/>
          <a:stretch/>
        </p:blipFill>
        <p:spPr>
          <a:xfrm>
            <a:off x="0" y="1498600"/>
            <a:ext cx="5966698" cy="4437887"/>
          </a:xfrm>
          <a:prstGeom prst="rect">
            <a:avLst/>
          </a:prstGeom>
          <a:noFill/>
          <a:ln>
            <a:noFill/>
          </a:ln>
        </p:spPr>
      </p:pic>
      <p:sp>
        <p:nvSpPr>
          <p:cNvPr id="117" name="Google Shape;117;g354cea7ff0f_0_91"/>
          <p:cNvSpPr/>
          <p:nvPr/>
        </p:nvSpPr>
        <p:spPr>
          <a:xfrm>
            <a:off x="5398175" y="4394200"/>
            <a:ext cx="13603500" cy="494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354cea7ff0f_0_91"/>
          <p:cNvSpPr/>
          <p:nvPr/>
        </p:nvSpPr>
        <p:spPr>
          <a:xfrm>
            <a:off x="5398175" y="4394200"/>
            <a:ext cx="13806600" cy="431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rrio"/>
              <a:buNone/>
            </a:pPr>
            <a:r>
              <a:rPr b="0" i="0" lang="en-US" sz="4800" u="none" cap="none" strike="noStrike">
                <a:solidFill>
                  <a:srgbClr val="0E0E0E"/>
                </a:solidFill>
                <a:latin typeface="Barrio"/>
                <a:ea typeface="Barrio"/>
                <a:cs typeface="Barrio"/>
                <a:sym typeface="Barrio"/>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19" name="Google Shape;119;g354cea7ff0f_0_91"/>
          <p:cNvSpPr/>
          <p:nvPr/>
        </p:nvSpPr>
        <p:spPr>
          <a:xfrm>
            <a:off x="14987873" y="8813800"/>
            <a:ext cx="4166100" cy="67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arrio"/>
              <a:buNone/>
            </a:pPr>
            <a:r>
              <a:rPr b="0" i="0" lang="en-US" sz="3600" u="none" cap="none" strike="noStrike">
                <a:solidFill>
                  <a:srgbClr val="0E0E0E"/>
                </a:solidFill>
                <a:latin typeface="Barrio"/>
                <a:ea typeface="Barrio"/>
                <a:cs typeface="Barrio"/>
                <a:sym typeface="Barrio"/>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DE7"/>
        </a:solidFill>
      </p:bgPr>
    </p:bg>
    <p:spTree>
      <p:nvGrpSpPr>
        <p:cNvPr id="124" name="Shape 124"/>
        <p:cNvGrpSpPr/>
        <p:nvPr/>
      </p:nvGrpSpPr>
      <p:grpSpPr>
        <a:xfrm>
          <a:off x="0" y="0"/>
          <a:ext cx="0" cy="0"/>
          <a:chOff x="0" y="0"/>
          <a:chExt cx="0" cy="0"/>
        </a:xfrm>
      </p:grpSpPr>
      <p:pic>
        <p:nvPicPr>
          <p:cNvPr descr=" " id="125" name="Google Shape;125;g354cea7ff0f_0_103"/>
          <p:cNvPicPr preferRelativeResize="0"/>
          <p:nvPr/>
        </p:nvPicPr>
        <p:blipFill rotWithShape="1">
          <a:blip r:embed="rId3">
            <a:alphaModFix/>
          </a:blip>
          <a:srcRect b="0" l="0" r="0" t="0"/>
          <a:stretch/>
        </p:blipFill>
        <p:spPr>
          <a:xfrm>
            <a:off x="0" y="0"/>
            <a:ext cx="15394324" cy="13716000"/>
          </a:xfrm>
          <a:prstGeom prst="rect">
            <a:avLst/>
          </a:prstGeom>
          <a:noFill/>
          <a:ln>
            <a:noFill/>
          </a:ln>
        </p:spPr>
      </p:pic>
      <p:pic>
        <p:nvPicPr>
          <p:cNvPr descr=" " id="126" name="Google Shape;126;g354cea7ff0f_0_103"/>
          <p:cNvPicPr preferRelativeResize="0"/>
          <p:nvPr/>
        </p:nvPicPr>
        <p:blipFill rotWithShape="1">
          <a:blip r:embed="rId4">
            <a:alphaModFix/>
          </a:blip>
          <a:srcRect b="0" l="0" r="0" t="0"/>
          <a:stretch/>
        </p:blipFill>
        <p:spPr>
          <a:xfrm>
            <a:off x="10453407" y="0"/>
            <a:ext cx="13933641" cy="13716000"/>
          </a:xfrm>
          <a:prstGeom prst="rect">
            <a:avLst/>
          </a:prstGeom>
          <a:noFill/>
          <a:ln>
            <a:noFill/>
          </a:ln>
        </p:spPr>
      </p:pic>
      <p:sp>
        <p:nvSpPr>
          <p:cNvPr id="127" name="Google Shape;127;g354cea7ff0f_0_10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8" name="Google Shape;128;g354cea7ff0f_0_10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29" name="Google Shape;129;g354cea7ff0f_0_103"/>
          <p:cNvSpPr/>
          <p:nvPr/>
        </p:nvSpPr>
        <p:spPr>
          <a:xfrm>
            <a:off x="2273584" y="8496300"/>
            <a:ext cx="7595400" cy="220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354cea7ff0f_0_103"/>
          <p:cNvSpPr/>
          <p:nvPr/>
        </p:nvSpPr>
        <p:spPr>
          <a:xfrm>
            <a:off x="2273584" y="8496300"/>
            <a:ext cx="7798800" cy="88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arrio"/>
              <a:buNone/>
            </a:pPr>
            <a:r>
              <a:rPr b="0" i="0" lang="en-US" sz="4800" u="none" cap="none" strike="noStrike">
                <a:solidFill>
                  <a:srgbClr val="0E0E0E"/>
                </a:solidFill>
                <a:latin typeface="Barrio"/>
                <a:ea typeface="Barrio"/>
                <a:cs typeface="Barrio"/>
                <a:sym typeface="Barrio"/>
              </a:rPr>
              <a:t>Dragon Taming</a:t>
            </a:r>
            <a:endParaRPr b="0" i="0" sz="4800" u="none" cap="none" strike="noStrike">
              <a:solidFill>
                <a:schemeClr val="dk1"/>
              </a:solidFill>
              <a:latin typeface="Calibri"/>
              <a:ea typeface="Calibri"/>
              <a:cs typeface="Calibri"/>
              <a:sym typeface="Calibri"/>
            </a:endParaRPr>
          </a:p>
        </p:txBody>
      </p:sp>
      <p:sp>
        <p:nvSpPr>
          <p:cNvPr id="131" name="Google Shape;131;g354cea7ff0f_0_103"/>
          <p:cNvSpPr/>
          <p:nvPr/>
        </p:nvSpPr>
        <p:spPr>
          <a:xfrm>
            <a:off x="2273584" y="9486900"/>
            <a:ext cx="77310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pic>
        <p:nvPicPr>
          <p:cNvPr descr=" " id="132" name="Google Shape;132;g354cea7ff0f_0_103"/>
          <p:cNvPicPr preferRelativeResize="0"/>
          <p:nvPr/>
        </p:nvPicPr>
        <p:blipFill rotWithShape="1">
          <a:blip r:embed="rId6">
            <a:alphaModFix/>
          </a:blip>
          <a:srcRect b="0" l="0" r="0" t="0"/>
          <a:stretch/>
        </p:blipFill>
        <p:spPr>
          <a:xfrm>
            <a:off x="2273584" y="3009900"/>
            <a:ext cx="7595549" cy="5105400"/>
          </a:xfrm>
          <a:prstGeom prst="rect">
            <a:avLst/>
          </a:prstGeom>
          <a:noFill/>
          <a:ln>
            <a:noFill/>
          </a:ln>
        </p:spPr>
      </p:pic>
      <p:pic>
        <p:nvPicPr>
          <p:cNvPr descr=" " id="133" name="Google Shape;133;g354cea7ff0f_0_103"/>
          <p:cNvPicPr preferRelativeResize="0"/>
          <p:nvPr/>
        </p:nvPicPr>
        <p:blipFill rotWithShape="1">
          <a:blip r:embed="rId7">
            <a:alphaModFix/>
          </a:blip>
          <a:srcRect b="0" l="0" r="0" t="0"/>
          <a:stretch/>
        </p:blipFill>
        <p:spPr>
          <a:xfrm>
            <a:off x="10453407" y="2616200"/>
            <a:ext cx="12333241" cy="8483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DE7"/>
        </a:solidFill>
      </p:bgPr>
    </p:bg>
    <p:spTree>
      <p:nvGrpSpPr>
        <p:cNvPr id="138" name="Shape 138"/>
        <p:cNvGrpSpPr/>
        <p:nvPr/>
      </p:nvGrpSpPr>
      <p:grpSpPr>
        <a:xfrm>
          <a:off x="0" y="0"/>
          <a:ext cx="0" cy="0"/>
          <a:chOff x="0" y="0"/>
          <a:chExt cx="0" cy="0"/>
        </a:xfrm>
      </p:grpSpPr>
      <p:pic>
        <p:nvPicPr>
          <p:cNvPr descr=" " id="139" name="Google Shape;139;g354cea7ff0f_0_116"/>
          <p:cNvPicPr preferRelativeResize="0"/>
          <p:nvPr/>
        </p:nvPicPr>
        <p:blipFill rotWithShape="1">
          <a:blip r:embed="rId3">
            <a:alphaModFix/>
          </a:blip>
          <a:srcRect b="0" l="0" r="0" t="0"/>
          <a:stretch/>
        </p:blipFill>
        <p:spPr>
          <a:xfrm>
            <a:off x="0" y="0"/>
            <a:ext cx="15394324" cy="13716000"/>
          </a:xfrm>
          <a:prstGeom prst="rect">
            <a:avLst/>
          </a:prstGeom>
          <a:noFill/>
          <a:ln>
            <a:noFill/>
          </a:ln>
        </p:spPr>
      </p:pic>
      <p:pic>
        <p:nvPicPr>
          <p:cNvPr descr=" " id="140" name="Google Shape;140;g354cea7ff0f_0_116"/>
          <p:cNvPicPr preferRelativeResize="0"/>
          <p:nvPr/>
        </p:nvPicPr>
        <p:blipFill rotWithShape="1">
          <a:blip r:embed="rId4">
            <a:alphaModFix/>
          </a:blip>
          <a:srcRect b="0" l="0" r="0" t="0"/>
          <a:stretch/>
        </p:blipFill>
        <p:spPr>
          <a:xfrm>
            <a:off x="10453407" y="0"/>
            <a:ext cx="13933641" cy="13716000"/>
          </a:xfrm>
          <a:prstGeom prst="rect">
            <a:avLst/>
          </a:prstGeom>
          <a:noFill/>
          <a:ln>
            <a:noFill/>
          </a:ln>
        </p:spPr>
      </p:pic>
      <p:sp>
        <p:nvSpPr>
          <p:cNvPr id="141" name="Google Shape;141;g354cea7ff0f_0_116"/>
          <p:cNvSpPr/>
          <p:nvPr/>
        </p:nvSpPr>
        <p:spPr>
          <a:xfrm>
            <a:off x="2104230" y="1079500"/>
            <a:ext cx="20216700" cy="1481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84A4F"/>
              </a:buClr>
              <a:buSzPts val="8000"/>
              <a:buFont typeface="Barrio"/>
              <a:buNone/>
            </a:pPr>
            <a:r>
              <a:rPr b="0" i="0" lang="en-US" sz="8000" u="none" cap="none" strike="noStrike">
                <a:solidFill>
                  <a:srgbClr val="284A4F"/>
                </a:solidFill>
                <a:latin typeface="Barrio"/>
                <a:ea typeface="Barrio"/>
                <a:cs typeface="Barrio"/>
                <a:sym typeface="Barrio"/>
              </a:rPr>
              <a:t>The Magic of Dragons: A Research</a:t>
            </a:r>
            <a:endParaRPr b="0" i="0" sz="8000" u="none" cap="none" strike="noStrike">
              <a:solidFill>
                <a:schemeClr val="dk1"/>
              </a:solidFill>
              <a:latin typeface="Calibri"/>
              <a:ea typeface="Calibri"/>
              <a:cs typeface="Calibri"/>
              <a:sym typeface="Calibri"/>
            </a:endParaRPr>
          </a:p>
        </p:txBody>
      </p:sp>
      <p:sp>
        <p:nvSpPr>
          <p:cNvPr id="142" name="Google Shape;142;g354cea7ff0f_0_11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3" name="Google Shape;143;g354cea7ff0f_0_11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44" name="Google Shape;144;g354cea7ff0f_0_116"/>
          <p:cNvSpPr/>
          <p:nvPr/>
        </p:nvSpPr>
        <p:spPr>
          <a:xfrm>
            <a:off x="2121165" y="3695700"/>
            <a:ext cx="6096900" cy="6096000"/>
          </a:xfrm>
          <a:prstGeom prst="rect">
            <a:avLst/>
          </a:prstGeom>
          <a:noFill/>
          <a:ln cap="flat" cmpd="sng" w="38100">
            <a:solidFill>
              <a:srgbClr val="46887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5" name="Google Shape;145;g354cea7ff0f_0_116"/>
          <p:cNvPicPr preferRelativeResize="0"/>
          <p:nvPr/>
        </p:nvPicPr>
        <p:blipFill rotWithShape="1">
          <a:blip r:embed="rId6">
            <a:alphaModFix/>
          </a:blip>
          <a:srcRect b="0" l="0" r="0" t="0"/>
          <a:stretch/>
        </p:blipFill>
        <p:spPr>
          <a:xfrm>
            <a:off x="4575068" y="5092700"/>
            <a:ext cx="1188960" cy="1625612"/>
          </a:xfrm>
          <a:prstGeom prst="rect">
            <a:avLst/>
          </a:prstGeom>
          <a:noFill/>
          <a:ln>
            <a:noFill/>
          </a:ln>
        </p:spPr>
      </p:pic>
      <p:sp>
        <p:nvSpPr>
          <p:cNvPr id="146" name="Google Shape;146;g354cea7ff0f_0_116"/>
          <p:cNvSpPr/>
          <p:nvPr/>
        </p:nvSpPr>
        <p:spPr>
          <a:xfrm>
            <a:off x="2273584" y="7023100"/>
            <a:ext cx="57918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354cea7ff0f_0_116"/>
          <p:cNvSpPr/>
          <p:nvPr/>
        </p:nvSpPr>
        <p:spPr>
          <a:xfrm>
            <a:off x="2171971" y="7023100"/>
            <a:ext cx="5995200" cy="1574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arrio"/>
              <a:buNone/>
            </a:pPr>
            <a:r>
              <a:rPr b="0" i="0" lang="en-US" sz="4800" u="none" cap="none" strike="noStrike">
                <a:solidFill>
                  <a:srgbClr val="0E0E0E"/>
                </a:solidFill>
                <a:latin typeface="Barrio"/>
                <a:ea typeface="Barrio"/>
                <a:cs typeface="Barrio"/>
                <a:sym typeface="Barrio"/>
              </a:rPr>
              <a:t>Unicorn</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0E0E0E"/>
              </a:buClr>
              <a:buSzPts val="4800"/>
              <a:buFont typeface="Barrio"/>
              <a:buNone/>
            </a:pPr>
            <a:r>
              <a:rPr b="0" i="0" lang="en-US" sz="4800" u="none" cap="none" strike="noStrike">
                <a:solidFill>
                  <a:srgbClr val="0E0E0E"/>
                </a:solidFill>
                <a:latin typeface="Barrio"/>
                <a:ea typeface="Barrio"/>
                <a:cs typeface="Barrio"/>
                <a:sym typeface="Barrio"/>
              </a:rPr>
              <a:t>Sighting</a:t>
            </a:r>
            <a:endParaRPr b="0" i="0" sz="4800" u="none" cap="none" strike="noStrike">
              <a:solidFill>
                <a:schemeClr val="dk1"/>
              </a:solidFill>
              <a:latin typeface="Calibri"/>
              <a:ea typeface="Calibri"/>
              <a:cs typeface="Calibri"/>
              <a:sym typeface="Calibri"/>
            </a:endParaRPr>
          </a:p>
        </p:txBody>
      </p:sp>
      <p:sp>
        <p:nvSpPr>
          <p:cNvPr id="148" name="Google Shape;148;g354cea7ff0f_0_116"/>
          <p:cNvSpPr/>
          <p:nvPr/>
        </p:nvSpPr>
        <p:spPr>
          <a:xfrm>
            <a:off x="9145143" y="3695700"/>
            <a:ext cx="6096900" cy="6096000"/>
          </a:xfrm>
          <a:prstGeom prst="rect">
            <a:avLst/>
          </a:prstGeom>
          <a:noFill/>
          <a:ln cap="flat" cmpd="sng" w="38100">
            <a:solidFill>
              <a:srgbClr val="46887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9" name="Google Shape;149;g354cea7ff0f_0_116"/>
          <p:cNvPicPr preferRelativeResize="0"/>
          <p:nvPr/>
        </p:nvPicPr>
        <p:blipFill rotWithShape="1">
          <a:blip r:embed="rId7">
            <a:alphaModFix/>
          </a:blip>
          <a:srcRect b="0" l="0" r="0" t="0"/>
          <a:stretch/>
        </p:blipFill>
        <p:spPr>
          <a:xfrm>
            <a:off x="11468730" y="5092700"/>
            <a:ext cx="1449587" cy="1625600"/>
          </a:xfrm>
          <a:prstGeom prst="rect">
            <a:avLst/>
          </a:prstGeom>
          <a:noFill/>
          <a:ln>
            <a:noFill/>
          </a:ln>
        </p:spPr>
      </p:pic>
      <p:sp>
        <p:nvSpPr>
          <p:cNvPr id="150" name="Google Shape;150;g354cea7ff0f_0_116"/>
          <p:cNvSpPr/>
          <p:nvPr/>
        </p:nvSpPr>
        <p:spPr>
          <a:xfrm>
            <a:off x="9297562" y="7023100"/>
            <a:ext cx="57918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354cea7ff0f_0_116"/>
          <p:cNvSpPr/>
          <p:nvPr/>
        </p:nvSpPr>
        <p:spPr>
          <a:xfrm>
            <a:off x="9195949" y="7023100"/>
            <a:ext cx="5995200" cy="1574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arrio"/>
              <a:buNone/>
            </a:pPr>
            <a:r>
              <a:rPr b="0" i="0" lang="en-US" sz="4800" u="none" cap="none" strike="noStrike">
                <a:solidFill>
                  <a:srgbClr val="0E0E0E"/>
                </a:solidFill>
                <a:latin typeface="Barrio"/>
                <a:ea typeface="Barrio"/>
                <a:cs typeface="Barrio"/>
                <a:sym typeface="Barrio"/>
              </a:rPr>
              <a:t>Dragon</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0E0E0E"/>
              </a:buClr>
              <a:buSzPts val="4800"/>
              <a:buFont typeface="Barrio"/>
              <a:buNone/>
            </a:pPr>
            <a:r>
              <a:rPr b="0" i="0" lang="en-US" sz="4800" u="none" cap="none" strike="noStrike">
                <a:solidFill>
                  <a:srgbClr val="0E0E0E"/>
                </a:solidFill>
                <a:latin typeface="Barrio"/>
                <a:ea typeface="Barrio"/>
                <a:cs typeface="Barrio"/>
                <a:sym typeface="Barrio"/>
              </a:rPr>
              <a:t>Taming</a:t>
            </a:r>
            <a:endParaRPr b="0" i="0" sz="4800" u="none" cap="none" strike="noStrike">
              <a:solidFill>
                <a:schemeClr val="dk1"/>
              </a:solidFill>
              <a:latin typeface="Calibri"/>
              <a:ea typeface="Calibri"/>
              <a:cs typeface="Calibri"/>
              <a:sym typeface="Calibri"/>
            </a:endParaRPr>
          </a:p>
        </p:txBody>
      </p:sp>
      <p:sp>
        <p:nvSpPr>
          <p:cNvPr id="152" name="Google Shape;152;g354cea7ff0f_0_116"/>
          <p:cNvSpPr/>
          <p:nvPr/>
        </p:nvSpPr>
        <p:spPr>
          <a:xfrm>
            <a:off x="16169121" y="3695700"/>
            <a:ext cx="6096900" cy="6096000"/>
          </a:xfrm>
          <a:prstGeom prst="rect">
            <a:avLst/>
          </a:prstGeom>
          <a:noFill/>
          <a:ln cap="flat" cmpd="sng" w="38100">
            <a:solidFill>
              <a:srgbClr val="46887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3" name="Google Shape;153;g354cea7ff0f_0_116"/>
          <p:cNvPicPr preferRelativeResize="0"/>
          <p:nvPr/>
        </p:nvPicPr>
        <p:blipFill rotWithShape="1">
          <a:blip r:embed="rId8">
            <a:alphaModFix/>
          </a:blip>
          <a:srcRect b="0" l="0" r="0" t="0"/>
          <a:stretch/>
        </p:blipFill>
        <p:spPr>
          <a:xfrm>
            <a:off x="18426658" y="5092700"/>
            <a:ext cx="1581692" cy="1625600"/>
          </a:xfrm>
          <a:prstGeom prst="rect">
            <a:avLst/>
          </a:prstGeom>
          <a:noFill/>
          <a:ln>
            <a:noFill/>
          </a:ln>
        </p:spPr>
      </p:pic>
      <p:sp>
        <p:nvSpPr>
          <p:cNvPr id="154" name="Google Shape;154;g354cea7ff0f_0_116"/>
          <p:cNvSpPr/>
          <p:nvPr/>
        </p:nvSpPr>
        <p:spPr>
          <a:xfrm>
            <a:off x="16321540" y="7023100"/>
            <a:ext cx="57918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354cea7ff0f_0_116"/>
          <p:cNvSpPr/>
          <p:nvPr/>
        </p:nvSpPr>
        <p:spPr>
          <a:xfrm>
            <a:off x="16219927" y="7023100"/>
            <a:ext cx="5995200" cy="1574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arrio"/>
              <a:buNone/>
            </a:pPr>
            <a:r>
              <a:rPr b="0" i="0" lang="en-US" sz="4800" u="none" cap="none" strike="noStrike">
                <a:solidFill>
                  <a:srgbClr val="0E0E0E"/>
                </a:solidFill>
                <a:latin typeface="Barrio"/>
                <a:ea typeface="Barrio"/>
                <a:cs typeface="Barrio"/>
                <a:sym typeface="Barrio"/>
              </a:rPr>
              <a:t>Rainbow</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0E0E0E"/>
              </a:buClr>
              <a:buSzPts val="4800"/>
              <a:buFont typeface="Barrio"/>
              <a:buNone/>
            </a:pPr>
            <a:r>
              <a:rPr b="0" i="0" lang="en-US" sz="4800" u="none" cap="none" strike="noStrike">
                <a:solidFill>
                  <a:srgbClr val="0E0E0E"/>
                </a:solidFill>
                <a:latin typeface="Barrio"/>
                <a:ea typeface="Barrio"/>
                <a:cs typeface="Barrio"/>
                <a:sym typeface="Barrio"/>
              </a:rPr>
              <a:t>Seeing</a:t>
            </a:r>
            <a:endParaRPr b="0" i="0" sz="4800" u="none" cap="none" strike="noStrike">
              <a:solidFill>
                <a:schemeClr val="dk1"/>
              </a:solidFill>
              <a:latin typeface="Calibri"/>
              <a:ea typeface="Calibri"/>
              <a:cs typeface="Calibri"/>
              <a:sym typeface="Calibri"/>
            </a:endParaRPr>
          </a:p>
        </p:txBody>
      </p:sp>
      <p:sp>
        <p:nvSpPr>
          <p:cNvPr id="156" name="Google Shape;156;g354cea7ff0f_0_116"/>
          <p:cNvSpPr/>
          <p:nvPr/>
        </p:nvSpPr>
        <p:spPr>
          <a:xfrm>
            <a:off x="2146568"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354cea7ff0f_0_116"/>
          <p:cNvSpPr/>
          <p:nvPr/>
        </p:nvSpPr>
        <p:spPr>
          <a:xfrm>
            <a:off x="2146568"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354cea7ff0f_0_116"/>
          <p:cNvSpPr/>
          <p:nvPr/>
        </p:nvSpPr>
        <p:spPr>
          <a:xfrm>
            <a:off x="2078826"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59" name="Google Shape;159;g354cea7ff0f_0_116"/>
          <p:cNvSpPr/>
          <p:nvPr/>
        </p:nvSpPr>
        <p:spPr>
          <a:xfrm>
            <a:off x="9145143"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354cea7ff0f_0_116"/>
          <p:cNvSpPr/>
          <p:nvPr/>
        </p:nvSpPr>
        <p:spPr>
          <a:xfrm>
            <a:off x="9145143"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354cea7ff0f_0_116"/>
          <p:cNvSpPr/>
          <p:nvPr/>
        </p:nvSpPr>
        <p:spPr>
          <a:xfrm>
            <a:off x="9077401"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Music of the Elves": Immerse yourself in the enchanting music.</a:t>
            </a:r>
            <a:endParaRPr b="0" i="0" sz="3200" u="none" cap="none" strike="noStrike">
              <a:solidFill>
                <a:schemeClr val="dk1"/>
              </a:solidFill>
              <a:latin typeface="Calibri"/>
              <a:ea typeface="Calibri"/>
              <a:cs typeface="Calibri"/>
              <a:sym typeface="Calibri"/>
            </a:endParaRPr>
          </a:p>
        </p:txBody>
      </p:sp>
      <p:sp>
        <p:nvSpPr>
          <p:cNvPr id="162" name="Google Shape;162;g354cea7ff0f_0_116"/>
          <p:cNvSpPr/>
          <p:nvPr/>
        </p:nvSpPr>
        <p:spPr>
          <a:xfrm>
            <a:off x="16169121"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354cea7ff0f_0_116"/>
          <p:cNvSpPr/>
          <p:nvPr/>
        </p:nvSpPr>
        <p:spPr>
          <a:xfrm>
            <a:off x="16169121"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g354cea7ff0f_0_116"/>
          <p:cNvSpPr/>
          <p:nvPr/>
        </p:nvSpPr>
        <p:spPr>
          <a:xfrm>
            <a:off x="16101379"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DE7"/>
        </a:solidFill>
      </p:bgPr>
    </p:bg>
    <p:spTree>
      <p:nvGrpSpPr>
        <p:cNvPr id="169" name="Shape 169"/>
        <p:cNvGrpSpPr/>
        <p:nvPr/>
      </p:nvGrpSpPr>
      <p:grpSpPr>
        <a:xfrm>
          <a:off x="0" y="0"/>
          <a:ext cx="0" cy="0"/>
          <a:chOff x="0" y="0"/>
          <a:chExt cx="0" cy="0"/>
        </a:xfrm>
      </p:grpSpPr>
      <p:pic>
        <p:nvPicPr>
          <p:cNvPr descr=" " id="170" name="Google Shape;170;g354cea7ff0f_0_146"/>
          <p:cNvPicPr preferRelativeResize="0"/>
          <p:nvPr/>
        </p:nvPicPr>
        <p:blipFill rotWithShape="1">
          <a:blip r:embed="rId3">
            <a:alphaModFix/>
          </a:blip>
          <a:srcRect b="0" l="0" r="0" t="0"/>
          <a:stretch/>
        </p:blipFill>
        <p:spPr>
          <a:xfrm>
            <a:off x="15330816" y="622300"/>
            <a:ext cx="9056232" cy="11734800"/>
          </a:xfrm>
          <a:prstGeom prst="rect">
            <a:avLst/>
          </a:prstGeom>
          <a:noFill/>
          <a:ln>
            <a:noFill/>
          </a:ln>
        </p:spPr>
      </p:pic>
      <p:pic>
        <p:nvPicPr>
          <p:cNvPr descr=" " id="171" name="Google Shape;171;g354cea7ff0f_0_146"/>
          <p:cNvPicPr preferRelativeResize="0"/>
          <p:nvPr/>
        </p:nvPicPr>
        <p:blipFill rotWithShape="1">
          <a:blip r:embed="rId4">
            <a:alphaModFix/>
          </a:blip>
          <a:srcRect b="0" l="0" r="0" t="0"/>
          <a:stretch/>
        </p:blipFill>
        <p:spPr>
          <a:xfrm>
            <a:off x="393749" y="1714500"/>
            <a:ext cx="21719715" cy="12001500"/>
          </a:xfrm>
          <a:prstGeom prst="rect">
            <a:avLst/>
          </a:prstGeom>
          <a:noFill/>
          <a:ln>
            <a:noFill/>
          </a:ln>
        </p:spPr>
      </p:pic>
      <p:sp>
        <p:nvSpPr>
          <p:cNvPr id="172" name="Google Shape;172;g354cea7ff0f_0_14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3" name="Google Shape;173;g354cea7ff0f_0_14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74" name="Google Shape;174;g354cea7ff0f_0_146"/>
          <p:cNvSpPr/>
          <p:nvPr/>
        </p:nvSpPr>
        <p:spPr>
          <a:xfrm>
            <a:off x="1778222" y="469900"/>
            <a:ext cx="6194100" cy="148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84A4F"/>
              </a:buClr>
              <a:buSzPts val="8000"/>
              <a:buFont typeface="Barrio"/>
              <a:buNone/>
            </a:pPr>
            <a:r>
              <a:rPr b="0" i="0" lang="en-US" sz="8000" u="none" cap="none" strike="noStrike">
                <a:solidFill>
                  <a:srgbClr val="284A4F"/>
                </a:solidFill>
                <a:latin typeface="Barrio"/>
                <a:ea typeface="Barrio"/>
                <a:cs typeface="Barrio"/>
                <a:sym typeface="Barrio"/>
              </a:rPr>
              <a:t>Pricing Plan</a:t>
            </a:r>
            <a:endParaRPr b="0" i="0" sz="8000" u="none" cap="none" strike="noStrike">
              <a:solidFill>
                <a:schemeClr val="dk1"/>
              </a:solidFill>
              <a:latin typeface="Calibri"/>
              <a:ea typeface="Calibri"/>
              <a:cs typeface="Calibri"/>
              <a:sym typeface="Calibri"/>
            </a:endParaRPr>
          </a:p>
        </p:txBody>
      </p:sp>
      <p:sp>
        <p:nvSpPr>
          <p:cNvPr id="175" name="Google Shape;175;g354cea7ff0f_0_146"/>
          <p:cNvSpPr/>
          <p:nvPr/>
        </p:nvSpPr>
        <p:spPr>
          <a:xfrm>
            <a:off x="1778222" y="2286000"/>
            <a:ext cx="20843400" cy="1010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354cea7ff0f_0_146"/>
          <p:cNvSpPr/>
          <p:nvPr/>
        </p:nvSpPr>
        <p:spPr>
          <a:xfrm>
            <a:off x="1778222" y="2286000"/>
            <a:ext cx="6439800" cy="10109100"/>
          </a:xfrm>
          <a:prstGeom prst="rect">
            <a:avLst/>
          </a:prstGeom>
          <a:noFill/>
          <a:ln cap="flat" cmpd="sng" w="25400">
            <a:solidFill>
              <a:srgbClr val="46887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7" name="Google Shape;177;g354cea7ff0f_0_146"/>
          <p:cNvPicPr preferRelativeResize="0"/>
          <p:nvPr/>
        </p:nvPicPr>
        <p:blipFill rotWithShape="1">
          <a:blip r:embed="rId6">
            <a:alphaModFix/>
          </a:blip>
          <a:srcRect b="0" l="0" r="0" t="0"/>
          <a:stretch/>
        </p:blipFill>
        <p:spPr>
          <a:xfrm>
            <a:off x="4196740" y="2743200"/>
            <a:ext cx="1602673" cy="1625600"/>
          </a:xfrm>
          <a:prstGeom prst="rect">
            <a:avLst/>
          </a:prstGeom>
          <a:noFill/>
          <a:ln>
            <a:noFill/>
          </a:ln>
        </p:spPr>
      </p:pic>
      <p:sp>
        <p:nvSpPr>
          <p:cNvPr id="178" name="Google Shape;178;g354cea7ff0f_0_146"/>
          <p:cNvSpPr/>
          <p:nvPr/>
        </p:nvSpPr>
        <p:spPr>
          <a:xfrm>
            <a:off x="4197875" y="4673600"/>
            <a:ext cx="1600500" cy="888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46887A"/>
              </a:buClr>
              <a:buSzPts val="4800"/>
              <a:buFont typeface="Barrio"/>
              <a:buNone/>
            </a:pPr>
            <a:r>
              <a:rPr b="0" i="0" lang="en-US" sz="4800" u="none" cap="none" strike="noStrike">
                <a:solidFill>
                  <a:srgbClr val="46887A"/>
                </a:solidFill>
                <a:latin typeface="Barrio"/>
                <a:ea typeface="Barrio"/>
                <a:cs typeface="Barrio"/>
                <a:sym typeface="Barrio"/>
              </a:rPr>
              <a:t>Basic</a:t>
            </a:r>
            <a:endParaRPr b="0" i="0" sz="4800" u="none" cap="none" strike="noStrike">
              <a:solidFill>
                <a:schemeClr val="dk1"/>
              </a:solidFill>
              <a:latin typeface="Calibri"/>
              <a:ea typeface="Calibri"/>
              <a:cs typeface="Calibri"/>
              <a:sym typeface="Calibri"/>
            </a:endParaRPr>
          </a:p>
        </p:txBody>
      </p:sp>
      <p:sp>
        <p:nvSpPr>
          <p:cNvPr id="179" name="Google Shape;179;g354cea7ff0f_0_146"/>
          <p:cNvSpPr/>
          <p:nvPr/>
        </p:nvSpPr>
        <p:spPr>
          <a:xfrm>
            <a:off x="2235479" y="56642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180" name="Google Shape;180;g354cea7ff0f_0_146"/>
          <p:cNvSpPr/>
          <p:nvPr/>
        </p:nvSpPr>
        <p:spPr>
          <a:xfrm>
            <a:off x="3340518" y="11252200"/>
            <a:ext cx="3315000" cy="888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arrio"/>
              <a:buNone/>
            </a:pPr>
            <a:r>
              <a:rPr b="0" i="0" lang="en-US" sz="4800" u="none" cap="none" strike="noStrike">
                <a:solidFill>
                  <a:srgbClr val="0E0E0E"/>
                </a:solidFill>
                <a:latin typeface="Barrio"/>
                <a:ea typeface="Barrio"/>
                <a:cs typeface="Barrio"/>
                <a:sym typeface="Barrio"/>
              </a:rPr>
              <a:t>$10/month</a:t>
            </a:r>
            <a:endParaRPr b="0" i="0" sz="4800" u="none" cap="none" strike="noStrike">
              <a:solidFill>
                <a:schemeClr val="dk1"/>
              </a:solidFill>
              <a:latin typeface="Calibri"/>
              <a:ea typeface="Calibri"/>
              <a:cs typeface="Calibri"/>
              <a:sym typeface="Calibri"/>
            </a:endParaRPr>
          </a:p>
        </p:txBody>
      </p:sp>
      <p:sp>
        <p:nvSpPr>
          <p:cNvPr id="181" name="Google Shape;181;g354cea7ff0f_0_146"/>
          <p:cNvSpPr/>
          <p:nvPr/>
        </p:nvSpPr>
        <p:spPr>
          <a:xfrm>
            <a:off x="8980022" y="2286000"/>
            <a:ext cx="6439800" cy="10109100"/>
          </a:xfrm>
          <a:prstGeom prst="rect">
            <a:avLst/>
          </a:prstGeom>
          <a:noFill/>
          <a:ln cap="flat" cmpd="sng" w="25400">
            <a:solidFill>
              <a:srgbClr val="46887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2" name="Google Shape;182;g354cea7ff0f_0_146"/>
          <p:cNvPicPr preferRelativeResize="0"/>
          <p:nvPr/>
        </p:nvPicPr>
        <p:blipFill rotWithShape="1">
          <a:blip r:embed="rId7">
            <a:alphaModFix/>
          </a:blip>
          <a:srcRect b="0" l="0" r="0" t="0"/>
          <a:stretch/>
        </p:blipFill>
        <p:spPr>
          <a:xfrm>
            <a:off x="11549982" y="2743200"/>
            <a:ext cx="1299785" cy="1625600"/>
          </a:xfrm>
          <a:prstGeom prst="rect">
            <a:avLst/>
          </a:prstGeom>
          <a:noFill/>
          <a:ln>
            <a:noFill/>
          </a:ln>
        </p:spPr>
      </p:pic>
      <p:sp>
        <p:nvSpPr>
          <p:cNvPr id="183" name="Google Shape;183;g354cea7ff0f_0_146"/>
          <p:cNvSpPr/>
          <p:nvPr/>
        </p:nvSpPr>
        <p:spPr>
          <a:xfrm>
            <a:off x="11361570" y="4673600"/>
            <a:ext cx="1676700" cy="888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46887A"/>
              </a:buClr>
              <a:buSzPts val="4800"/>
              <a:buFont typeface="Barrio"/>
              <a:buNone/>
            </a:pPr>
            <a:r>
              <a:rPr b="0" i="0" lang="en-US" sz="4800" u="none" cap="none" strike="noStrike">
                <a:solidFill>
                  <a:srgbClr val="46887A"/>
                </a:solidFill>
                <a:latin typeface="Barrio"/>
                <a:ea typeface="Barrio"/>
                <a:cs typeface="Barrio"/>
                <a:sym typeface="Barrio"/>
              </a:rPr>
              <a:t>Elite</a:t>
            </a:r>
            <a:endParaRPr b="0" i="0" sz="4800" u="none" cap="none" strike="noStrike">
              <a:solidFill>
                <a:schemeClr val="dk1"/>
              </a:solidFill>
              <a:latin typeface="Calibri"/>
              <a:ea typeface="Calibri"/>
              <a:cs typeface="Calibri"/>
              <a:sym typeface="Calibri"/>
            </a:endParaRPr>
          </a:p>
        </p:txBody>
      </p:sp>
      <p:sp>
        <p:nvSpPr>
          <p:cNvPr id="184" name="Google Shape;184;g354cea7ff0f_0_146"/>
          <p:cNvSpPr/>
          <p:nvPr/>
        </p:nvSpPr>
        <p:spPr>
          <a:xfrm>
            <a:off x="9437280" y="56642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185" name="Google Shape;185;g354cea7ff0f_0_146"/>
          <p:cNvSpPr/>
          <p:nvPr/>
        </p:nvSpPr>
        <p:spPr>
          <a:xfrm>
            <a:off x="10542318" y="11252200"/>
            <a:ext cx="3315000" cy="888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arrio"/>
              <a:buNone/>
            </a:pPr>
            <a:r>
              <a:rPr b="0" i="0" lang="en-US" sz="4800" u="none" cap="none" strike="noStrike">
                <a:solidFill>
                  <a:srgbClr val="0E0E0E"/>
                </a:solidFill>
                <a:latin typeface="Barrio"/>
                <a:ea typeface="Barrio"/>
                <a:cs typeface="Barrio"/>
                <a:sym typeface="Barrio"/>
              </a:rPr>
              <a:t>$50/month</a:t>
            </a:r>
            <a:endParaRPr b="0" i="0" sz="4800" u="none" cap="none" strike="noStrike">
              <a:solidFill>
                <a:schemeClr val="dk1"/>
              </a:solidFill>
              <a:latin typeface="Calibri"/>
              <a:ea typeface="Calibri"/>
              <a:cs typeface="Calibri"/>
              <a:sym typeface="Calibri"/>
            </a:endParaRPr>
          </a:p>
        </p:txBody>
      </p:sp>
      <p:sp>
        <p:nvSpPr>
          <p:cNvPr id="186" name="Google Shape;186;g354cea7ff0f_0_146"/>
          <p:cNvSpPr/>
          <p:nvPr/>
        </p:nvSpPr>
        <p:spPr>
          <a:xfrm>
            <a:off x="16181822" y="2286000"/>
            <a:ext cx="6439800" cy="10109100"/>
          </a:xfrm>
          <a:prstGeom prst="rect">
            <a:avLst/>
          </a:prstGeom>
          <a:noFill/>
          <a:ln cap="flat" cmpd="sng" w="25400">
            <a:solidFill>
              <a:srgbClr val="46887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7" name="Google Shape;187;g354cea7ff0f_0_146"/>
          <p:cNvPicPr preferRelativeResize="0"/>
          <p:nvPr/>
        </p:nvPicPr>
        <p:blipFill rotWithShape="1">
          <a:blip r:embed="rId8">
            <a:alphaModFix/>
          </a:blip>
          <a:srcRect b="0" l="0" r="0" t="0"/>
          <a:stretch/>
        </p:blipFill>
        <p:spPr>
          <a:xfrm>
            <a:off x="18798011" y="2743200"/>
            <a:ext cx="1207327" cy="1625612"/>
          </a:xfrm>
          <a:prstGeom prst="rect">
            <a:avLst/>
          </a:prstGeom>
          <a:noFill/>
          <a:ln>
            <a:noFill/>
          </a:ln>
        </p:spPr>
      </p:pic>
      <p:sp>
        <p:nvSpPr>
          <p:cNvPr id="188" name="Google Shape;188;g354cea7ff0f_0_146"/>
          <p:cNvSpPr/>
          <p:nvPr/>
        </p:nvSpPr>
        <p:spPr>
          <a:xfrm>
            <a:off x="17769521" y="4673612"/>
            <a:ext cx="3264300" cy="888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46887A"/>
              </a:buClr>
              <a:buSzPts val="4800"/>
              <a:buFont typeface="Barrio"/>
              <a:buNone/>
            </a:pPr>
            <a:r>
              <a:rPr b="0" i="0" lang="en-US" sz="4800" u="none" cap="none" strike="noStrike">
                <a:solidFill>
                  <a:srgbClr val="46887A"/>
                </a:solidFill>
                <a:latin typeface="Barrio"/>
                <a:ea typeface="Barrio"/>
                <a:cs typeface="Barrio"/>
                <a:sym typeface="Barrio"/>
              </a:rPr>
              <a:t>Legendary</a:t>
            </a:r>
            <a:endParaRPr b="0" i="0" sz="4800" u="none" cap="none" strike="noStrike">
              <a:solidFill>
                <a:schemeClr val="dk1"/>
              </a:solidFill>
              <a:latin typeface="Calibri"/>
              <a:ea typeface="Calibri"/>
              <a:cs typeface="Calibri"/>
              <a:sym typeface="Calibri"/>
            </a:endParaRPr>
          </a:p>
        </p:txBody>
      </p:sp>
      <p:sp>
        <p:nvSpPr>
          <p:cNvPr id="189" name="Google Shape;189;g354cea7ff0f_0_146"/>
          <p:cNvSpPr/>
          <p:nvPr/>
        </p:nvSpPr>
        <p:spPr>
          <a:xfrm>
            <a:off x="16639080" y="5664212"/>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190" name="Google Shape;190;g354cea7ff0f_0_146"/>
          <p:cNvSpPr/>
          <p:nvPr/>
        </p:nvSpPr>
        <p:spPr>
          <a:xfrm>
            <a:off x="17591699" y="11252212"/>
            <a:ext cx="3620100" cy="888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arrio"/>
              <a:buNone/>
            </a:pPr>
            <a:r>
              <a:rPr b="0" i="0" lang="en-US" sz="4800" u="none" cap="none" strike="noStrike">
                <a:solidFill>
                  <a:srgbClr val="0E0E0E"/>
                </a:solidFill>
                <a:latin typeface="Barrio"/>
                <a:ea typeface="Barrio"/>
                <a:cs typeface="Barrio"/>
                <a:sym typeface="Barrio"/>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2025-05-05T09:06:26Z</dcterms:created>
  <dc:creator>PptxGenJS</dc:creator>
</cp:coreProperties>
</file>