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Barrio"/>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gA9R62C6UfxFJ0niDXnx6RDV8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Barri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4cea7ff0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4cea7ff0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4cea7ff0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54cea7ff0f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54cea7ff0f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354cea7ff0f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54cea7ff0f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g354cea7ff0f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354cea7ff0f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54cea7ff0f_0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54cea7ff0f_0_2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354cea7ff0f_0_2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54cea7ff0f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354cea7ff0f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354cea7ff0f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54cea7ff0f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54cea7ff0f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354cea7ff0f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54cea7ff0f_0_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354cea7ff0f_0_3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354cea7ff0f_0_3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54cea7ff0f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354cea7ff0f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354cea7ff0f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54cea7ff0f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354cea7ff0f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354cea7ff0f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54cea7ff0f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354cea7ff0f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54cea7ff0f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54cea7ff0f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354cea7ff0f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354cea7ff0f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54cea7ff0f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54cea7ff0f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54cea7ff0f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54cea7ff0f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54cea7ff0f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354cea7ff0f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54cea7ff0f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354cea7ff0f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354cea7ff0f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54cea7ff0f_0_5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354cea7ff0f_0_5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354cea7ff0f_0_5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54cea7ff0f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g354cea7ff0f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g354cea7ff0f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54cea7ff0f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g354cea7ff0f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g354cea7ff0f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54cea7ff0f_0_6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5" name="Google Shape;685;g354cea7ff0f_0_6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g354cea7ff0f_0_6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54cea7ff0f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54cea7ff0f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54cea7ff0f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54cea7ff0f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354cea7ff0f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354cea7ff0f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54cea7ff0f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54cea7ff0f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54cea7ff0f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54cea7ff0f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354cea7ff0f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354cea7ff0f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54cea7ff0f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354cea7ff0f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354cea7ff0f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54cea7ff0f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54cea7ff0f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54cea7ff0f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54cea7ff0f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54cea7ff0f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54cea7ff0f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3.png"/><Relationship Id="rId6" Type="http://schemas.openxmlformats.org/officeDocument/2006/relationships/image" Target="../media/image37.png"/><Relationship Id="rId7"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8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125.png"/><Relationship Id="rId21" Type="http://schemas.openxmlformats.org/officeDocument/2006/relationships/image" Target="../media/image102.png"/><Relationship Id="rId24" Type="http://schemas.openxmlformats.org/officeDocument/2006/relationships/image" Target="../media/image94.png"/><Relationship Id="rId23"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67.png"/><Relationship Id="rId26" Type="http://schemas.openxmlformats.org/officeDocument/2006/relationships/image" Target="../media/image86.png"/><Relationship Id="rId25" Type="http://schemas.openxmlformats.org/officeDocument/2006/relationships/image" Target="../media/image85.png"/><Relationship Id="rId28" Type="http://schemas.openxmlformats.org/officeDocument/2006/relationships/image" Target="../media/image75.png"/><Relationship Id="rId27" Type="http://schemas.openxmlformats.org/officeDocument/2006/relationships/image" Target="../media/image96.png"/><Relationship Id="rId5" Type="http://schemas.openxmlformats.org/officeDocument/2006/relationships/image" Target="../media/image14.png"/><Relationship Id="rId6" Type="http://schemas.openxmlformats.org/officeDocument/2006/relationships/image" Target="../media/image13.png"/><Relationship Id="rId29" Type="http://schemas.openxmlformats.org/officeDocument/2006/relationships/image" Target="../media/image82.png"/><Relationship Id="rId7" Type="http://schemas.openxmlformats.org/officeDocument/2006/relationships/image" Target="../media/image84.png"/><Relationship Id="rId8" Type="http://schemas.openxmlformats.org/officeDocument/2006/relationships/image" Target="../media/image68.png"/><Relationship Id="rId30" Type="http://schemas.openxmlformats.org/officeDocument/2006/relationships/image" Target="../media/image80.png"/><Relationship Id="rId11" Type="http://schemas.openxmlformats.org/officeDocument/2006/relationships/image" Target="../media/image71.png"/><Relationship Id="rId10" Type="http://schemas.openxmlformats.org/officeDocument/2006/relationships/image" Target="../media/image114.png"/><Relationship Id="rId13" Type="http://schemas.openxmlformats.org/officeDocument/2006/relationships/image" Target="../media/image69.png"/><Relationship Id="rId12" Type="http://schemas.openxmlformats.org/officeDocument/2006/relationships/image" Target="../media/image70.png"/><Relationship Id="rId15" Type="http://schemas.openxmlformats.org/officeDocument/2006/relationships/image" Target="../media/image93.png"/><Relationship Id="rId14" Type="http://schemas.openxmlformats.org/officeDocument/2006/relationships/image" Target="../media/image76.png"/><Relationship Id="rId17" Type="http://schemas.openxmlformats.org/officeDocument/2006/relationships/image" Target="../media/image79.png"/><Relationship Id="rId16" Type="http://schemas.openxmlformats.org/officeDocument/2006/relationships/image" Target="../media/image83.png"/><Relationship Id="rId19" Type="http://schemas.openxmlformats.org/officeDocument/2006/relationships/image" Target="../media/image113.png"/><Relationship Id="rId18" Type="http://schemas.openxmlformats.org/officeDocument/2006/relationships/image" Target="../media/image9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07.png"/><Relationship Id="rId7"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100.png"/><Relationship Id="rId7"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3.png"/><Relationship Id="rId6" Type="http://schemas.openxmlformats.org/officeDocument/2006/relationships/image" Target="../media/image126.png"/><Relationship Id="rId7" Type="http://schemas.openxmlformats.org/officeDocument/2006/relationships/image" Target="../media/image1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1.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1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30.png"/><Relationship Id="rId9" Type="http://schemas.openxmlformats.org/officeDocument/2006/relationships/image" Target="../media/image132.png"/><Relationship Id="rId5" Type="http://schemas.openxmlformats.org/officeDocument/2006/relationships/image" Target="../media/image13.png"/><Relationship Id="rId6" Type="http://schemas.openxmlformats.org/officeDocument/2006/relationships/image" Target="../media/image158.png"/><Relationship Id="rId7" Type="http://schemas.openxmlformats.org/officeDocument/2006/relationships/image" Target="../media/image112.png"/><Relationship Id="rId8" Type="http://schemas.openxmlformats.org/officeDocument/2006/relationships/image" Target="../media/image135.png"/><Relationship Id="rId11" Type="http://schemas.openxmlformats.org/officeDocument/2006/relationships/image" Target="../media/image157.png"/><Relationship Id="rId10" Type="http://schemas.openxmlformats.org/officeDocument/2006/relationships/image" Target="../media/image139.png"/><Relationship Id="rId12"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160.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34.png"/><Relationship Id="rId8" Type="http://schemas.openxmlformats.org/officeDocument/2006/relationships/image" Target="../media/image120.png"/><Relationship Id="rId10" Type="http://schemas.openxmlformats.org/officeDocument/2006/relationships/image" Target="../media/image1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152.png"/><Relationship Id="rId5" Type="http://schemas.openxmlformats.org/officeDocument/2006/relationships/image" Target="../media/image13.png"/><Relationship Id="rId6" Type="http://schemas.openxmlformats.org/officeDocument/2006/relationships/image" Target="../media/image133.png"/><Relationship Id="rId7" Type="http://schemas.openxmlformats.org/officeDocument/2006/relationships/image" Target="../media/image131.png"/><Relationship Id="rId8" Type="http://schemas.openxmlformats.org/officeDocument/2006/relationships/image" Target="../media/image162.png"/><Relationship Id="rId11" Type="http://schemas.openxmlformats.org/officeDocument/2006/relationships/image" Target="../media/image164.png"/><Relationship Id="rId10" Type="http://schemas.openxmlformats.org/officeDocument/2006/relationships/image" Target="../media/image1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13.png"/></Relationships>
</file>

<file path=ppt/slides/_rels/slide24.xml.rels><?xml version="1.0" encoding="UTF-8" standalone="yes"?><Relationships xmlns="http://schemas.openxmlformats.org/package/2006/relationships"><Relationship Id="rId20" Type="http://schemas.openxmlformats.org/officeDocument/2006/relationships/image" Target="../media/image167.png"/><Relationship Id="rId22" Type="http://schemas.openxmlformats.org/officeDocument/2006/relationships/hyperlink" Target="https://eatemp.com/powerpoint-org-chart-template/" TargetMode="External"/><Relationship Id="rId21" Type="http://schemas.openxmlformats.org/officeDocument/2006/relationships/image" Target="../media/image17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png"/><Relationship Id="rId4" Type="http://schemas.openxmlformats.org/officeDocument/2006/relationships/image" Target="../media/image30.png"/><Relationship Id="rId9" Type="http://schemas.openxmlformats.org/officeDocument/2006/relationships/image" Target="../media/image191.png"/><Relationship Id="rId5" Type="http://schemas.openxmlformats.org/officeDocument/2006/relationships/image" Target="../media/image13.png"/><Relationship Id="rId6" Type="http://schemas.openxmlformats.org/officeDocument/2006/relationships/image" Target="../media/image147.png"/><Relationship Id="rId7" Type="http://schemas.openxmlformats.org/officeDocument/2006/relationships/image" Target="../media/image171.png"/><Relationship Id="rId8" Type="http://schemas.openxmlformats.org/officeDocument/2006/relationships/image" Target="../media/image182.png"/><Relationship Id="rId11" Type="http://schemas.openxmlformats.org/officeDocument/2006/relationships/image" Target="../media/image190.png"/><Relationship Id="rId10" Type="http://schemas.openxmlformats.org/officeDocument/2006/relationships/image" Target="../media/image184.png"/><Relationship Id="rId13" Type="http://schemas.openxmlformats.org/officeDocument/2006/relationships/image" Target="../media/image163.png"/><Relationship Id="rId12" Type="http://schemas.openxmlformats.org/officeDocument/2006/relationships/image" Target="../media/image179.png"/><Relationship Id="rId15" Type="http://schemas.openxmlformats.org/officeDocument/2006/relationships/image" Target="../media/image178.png"/><Relationship Id="rId14" Type="http://schemas.openxmlformats.org/officeDocument/2006/relationships/image" Target="../media/image192.png"/><Relationship Id="rId17" Type="http://schemas.openxmlformats.org/officeDocument/2006/relationships/image" Target="../media/image183.png"/><Relationship Id="rId16" Type="http://schemas.openxmlformats.org/officeDocument/2006/relationships/image" Target="../media/image188.png"/><Relationship Id="rId19" Type="http://schemas.openxmlformats.org/officeDocument/2006/relationships/image" Target="../media/image168.png"/><Relationship Id="rId18" Type="http://schemas.openxmlformats.org/officeDocument/2006/relationships/image" Target="../media/image1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6.png"/><Relationship Id="rId4" Type="http://schemas.openxmlformats.org/officeDocument/2006/relationships/image" Target="../media/image189.png"/><Relationship Id="rId5" Type="http://schemas.openxmlformats.org/officeDocument/2006/relationships/image" Target="../media/image13.png"/><Relationship Id="rId6" Type="http://schemas.openxmlformats.org/officeDocument/2006/relationships/hyperlink" Target="https://unsplash.com/" TargetMode="External"/><Relationship Id="rId7" Type="http://schemas.openxmlformats.org/officeDocument/2006/relationships/image" Target="../media/image18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38.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31.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3.png"/><Relationship Id="rId6" Type="http://schemas.openxmlformats.org/officeDocument/2006/relationships/image" Target="../media/image41.png"/><Relationship Id="rId7"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3.png"/><Relationship Id="rId6" Type="http://schemas.openxmlformats.org/officeDocument/2006/relationships/image" Target="../media/image50.png"/><Relationship Id="rId7" Type="http://schemas.openxmlformats.org/officeDocument/2006/relationships/image" Target="../media/image46.png"/><Relationship Id="rId8" Type="http://schemas.openxmlformats.org/officeDocument/2006/relationships/image" Target="../media/image6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72.png"/><Relationship Id="rId7" Type="http://schemas.openxmlformats.org/officeDocument/2006/relationships/image" Target="../media/image58.png"/><Relationship Id="rId8"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5" name="Shape 15"/>
        <p:cNvGrpSpPr/>
        <p:nvPr/>
      </p:nvGrpSpPr>
      <p:grpSpPr>
        <a:xfrm>
          <a:off x="0" y="0"/>
          <a:ext cx="0" cy="0"/>
          <a:chOff x="0" y="0"/>
          <a:chExt cx="0" cy="0"/>
        </a:xfrm>
      </p:grpSpPr>
      <p:pic>
        <p:nvPicPr>
          <p:cNvPr descr=" " id="16" name="Google Shape;16;g354cea7ff0f_0_0"/>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17" name="Google Shape;17;g354cea7ff0f_0_0"/>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18" name="Google Shape;18;g354cea7ff0f_0_0"/>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19" name="Google Shape;19;g354cea7ff0f_0_0"/>
          <p:cNvSpPr/>
          <p:nvPr/>
        </p:nvSpPr>
        <p:spPr>
          <a:xfrm>
            <a:off x="3531041" y="124460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8666"/>
              </a:buClr>
              <a:buSzPts val="6400"/>
              <a:buFont typeface="Poppins SemiBold"/>
              <a:buNone/>
            </a:pPr>
            <a:r>
              <a:rPr b="0" i="0" lang="en-US" sz="6400" u="none" cap="none" strike="noStrike">
                <a:solidFill>
                  <a:srgbClr val="638666"/>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54cea7ff0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54cea7ff0f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354cea7ff0f_0_0"/>
          <p:cNvSpPr/>
          <p:nvPr/>
        </p:nvSpPr>
        <p:spPr>
          <a:xfrm>
            <a:off x="101613" y="7271959"/>
            <a:ext cx="13353600" cy="408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22000"/>
              <a:buFont typeface="Barrio"/>
              <a:buNone/>
            </a:pPr>
            <a:r>
              <a:rPr b="0" i="0" lang="en-US" sz="22000" u="none" cap="none" strike="noStrike">
                <a:solidFill>
                  <a:srgbClr val="284A4F"/>
                </a:solidFill>
                <a:latin typeface="Barrio"/>
                <a:ea typeface="Barrio"/>
                <a:cs typeface="Barrio"/>
                <a:sym typeface="Barrio"/>
              </a:rPr>
              <a:t>Cognitive </a:t>
            </a:r>
            <a:endParaRPr b="0" i="0" sz="22000" u="none" cap="none" strike="noStrike">
              <a:solidFill>
                <a:schemeClr val="dk1"/>
              </a:solidFill>
              <a:latin typeface="Calibri"/>
              <a:ea typeface="Calibri"/>
              <a:cs typeface="Calibri"/>
              <a:sym typeface="Calibri"/>
            </a:endParaRPr>
          </a:p>
        </p:txBody>
      </p:sp>
      <p:pic>
        <p:nvPicPr>
          <p:cNvPr descr=" " id="23" name="Google Shape;23;g354cea7ff0f_0_0"/>
          <p:cNvPicPr preferRelativeResize="0"/>
          <p:nvPr/>
        </p:nvPicPr>
        <p:blipFill rotWithShape="1">
          <a:blip r:embed="rId7">
            <a:alphaModFix/>
          </a:blip>
          <a:srcRect b="0" l="0" r="0" t="0"/>
          <a:stretch/>
        </p:blipFill>
        <p:spPr>
          <a:xfrm>
            <a:off x="11355219" y="965200"/>
            <a:ext cx="12523765" cy="8940800"/>
          </a:xfrm>
          <a:prstGeom prst="rect">
            <a:avLst/>
          </a:prstGeom>
          <a:noFill/>
          <a:ln>
            <a:noFill/>
          </a:ln>
        </p:spPr>
      </p:pic>
      <p:sp>
        <p:nvSpPr>
          <p:cNvPr id="24" name="Google Shape;24;g354cea7ff0f_0_0"/>
          <p:cNvSpPr/>
          <p:nvPr/>
        </p:nvSpPr>
        <p:spPr>
          <a:xfrm>
            <a:off x="4636079" y="9096299"/>
            <a:ext cx="19979700" cy="444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24000"/>
              <a:buFont typeface="Barrio"/>
              <a:buNone/>
            </a:pPr>
            <a:r>
              <a:rPr b="0" i="0" lang="en-US" sz="24000" u="none" cap="none" strike="noStrike">
                <a:solidFill>
                  <a:srgbClr val="284A4F"/>
                </a:solidFill>
                <a:latin typeface="Barrio"/>
                <a:ea typeface="Barrio"/>
                <a:cs typeface="Barrio"/>
                <a:sym typeface="Barrio"/>
              </a:rPr>
              <a:t>Development</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95" name="Shape 195"/>
        <p:cNvGrpSpPr/>
        <p:nvPr/>
      </p:nvGrpSpPr>
      <p:grpSpPr>
        <a:xfrm>
          <a:off x="0" y="0"/>
          <a:ext cx="0" cy="0"/>
          <a:chOff x="0" y="0"/>
          <a:chExt cx="0" cy="0"/>
        </a:xfrm>
      </p:grpSpPr>
      <p:pic>
        <p:nvPicPr>
          <p:cNvPr descr=" " id="196" name="Google Shape;196;g354cea7ff0f_0_171"/>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197" name="Google Shape;197;g354cea7ff0f_0_171"/>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198" name="Google Shape;198;g354cea7ff0f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354cea7ff0f_0_1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0" name="Google Shape;200;g354cea7ff0f_0_171"/>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01" name="Google Shape;201;g354cea7ff0f_0_171"/>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02" name="Google Shape;202;g354cea7ff0f_0_171"/>
          <p:cNvSpPr/>
          <p:nvPr/>
        </p:nvSpPr>
        <p:spPr>
          <a:xfrm>
            <a:off x="1752819" y="1346200"/>
            <a:ext cx="5639400" cy="5638800"/>
          </a:xfrm>
          <a:prstGeom prst="roundRect">
            <a:avLst>
              <a:gd fmla="val 75081" name="adj"/>
            </a:avLst>
          </a:prstGeom>
          <a:solidFill>
            <a:srgbClr val="FEC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54cea7ff0f_0_171"/>
          <p:cNvSpPr/>
          <p:nvPr/>
        </p:nvSpPr>
        <p:spPr>
          <a:xfrm>
            <a:off x="3689811" y="2451100"/>
            <a:ext cx="2781600" cy="444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o"/>
              <a:buNone/>
            </a:pPr>
            <a:r>
              <a:rPr b="0" i="0" lang="en-US" sz="24000" u="none" cap="none" strike="noStrike">
                <a:solidFill>
                  <a:srgbClr val="FFFFFF"/>
                </a:solidFill>
                <a:latin typeface="Barrio"/>
                <a:ea typeface="Barrio"/>
                <a:cs typeface="Barrio"/>
                <a:sym typeface="Barrio"/>
              </a:rPr>
              <a:t>S</a:t>
            </a:r>
            <a:endParaRPr b="0" i="0" sz="24000" u="none" cap="none" strike="noStrike">
              <a:solidFill>
                <a:schemeClr val="dk1"/>
              </a:solidFill>
              <a:latin typeface="Calibri"/>
              <a:ea typeface="Calibri"/>
              <a:cs typeface="Calibri"/>
              <a:sym typeface="Calibri"/>
            </a:endParaRPr>
          </a:p>
        </p:txBody>
      </p:sp>
      <p:sp>
        <p:nvSpPr>
          <p:cNvPr id="204" name="Google Shape;204;g354cea7ff0f_0_171"/>
          <p:cNvSpPr/>
          <p:nvPr/>
        </p:nvSpPr>
        <p:spPr>
          <a:xfrm>
            <a:off x="2286286"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54cea7ff0f_0_171"/>
          <p:cNvSpPr/>
          <p:nvPr/>
        </p:nvSpPr>
        <p:spPr>
          <a:xfrm>
            <a:off x="228628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54cea7ff0f_0_171"/>
          <p:cNvSpPr/>
          <p:nvPr/>
        </p:nvSpPr>
        <p:spPr>
          <a:xfrm>
            <a:off x="228628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54cea7ff0f_0_171"/>
          <p:cNvSpPr/>
          <p:nvPr/>
        </p:nvSpPr>
        <p:spPr>
          <a:xfrm>
            <a:off x="2286286"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Eclipse</a:t>
            </a:r>
            <a:endParaRPr b="0" i="0" sz="3600" u="none" cap="none" strike="noStrike">
              <a:solidFill>
                <a:schemeClr val="dk1"/>
              </a:solidFill>
              <a:latin typeface="Calibri"/>
              <a:ea typeface="Calibri"/>
              <a:cs typeface="Calibri"/>
              <a:sym typeface="Calibri"/>
            </a:endParaRPr>
          </a:p>
        </p:txBody>
      </p:sp>
      <p:sp>
        <p:nvSpPr>
          <p:cNvPr id="208" name="Google Shape;208;g354cea7ff0f_0_171"/>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09" name="Google Shape;209;g354cea7ff0f_0_171"/>
          <p:cNvSpPr/>
          <p:nvPr/>
        </p:nvSpPr>
        <p:spPr>
          <a:xfrm>
            <a:off x="228628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54cea7ff0f_0_171"/>
          <p:cNvSpPr/>
          <p:nvPr/>
        </p:nvSpPr>
        <p:spPr>
          <a:xfrm>
            <a:off x="228628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54cea7ff0f_0_171"/>
          <p:cNvSpPr/>
          <p:nvPr/>
        </p:nvSpPr>
        <p:spPr>
          <a:xfrm>
            <a:off x="2286286"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Quest</a:t>
            </a:r>
            <a:endParaRPr b="0" i="0" sz="3600" u="none" cap="none" strike="noStrike">
              <a:solidFill>
                <a:schemeClr val="dk1"/>
              </a:solidFill>
              <a:latin typeface="Calibri"/>
              <a:ea typeface="Calibri"/>
              <a:cs typeface="Calibri"/>
              <a:sym typeface="Calibri"/>
            </a:endParaRPr>
          </a:p>
        </p:txBody>
      </p:sp>
      <p:sp>
        <p:nvSpPr>
          <p:cNvPr id="212" name="Google Shape;212;g354cea7ff0f_0_171"/>
          <p:cNvSpPr/>
          <p:nvPr/>
        </p:nvSpPr>
        <p:spPr>
          <a:xfrm>
            <a:off x="2286286"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13" name="Google Shape;213;g354cea7ff0f_0_171"/>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14" name="Google Shape;214;g354cea7ff0f_0_171"/>
          <p:cNvSpPr/>
          <p:nvPr/>
        </p:nvSpPr>
        <p:spPr>
          <a:xfrm>
            <a:off x="6833454" y="1346200"/>
            <a:ext cx="5639400" cy="5638800"/>
          </a:xfrm>
          <a:prstGeom prst="roundRect">
            <a:avLst>
              <a:gd fmla="val 75081" name="adj"/>
            </a:avLst>
          </a:prstGeom>
          <a:solidFill>
            <a:srgbClr val="4688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54cea7ff0f_0_171"/>
          <p:cNvSpPr/>
          <p:nvPr/>
        </p:nvSpPr>
        <p:spPr>
          <a:xfrm>
            <a:off x="8618027" y="2451100"/>
            <a:ext cx="3086400" cy="444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o"/>
              <a:buNone/>
            </a:pPr>
            <a:r>
              <a:rPr b="0" i="0" lang="en-US" sz="24000" u="none" cap="none" strike="noStrike">
                <a:solidFill>
                  <a:srgbClr val="FFFFFF"/>
                </a:solidFill>
                <a:latin typeface="Barrio"/>
                <a:ea typeface="Barrio"/>
                <a:cs typeface="Barrio"/>
                <a:sym typeface="Barrio"/>
              </a:rPr>
              <a:t>W</a:t>
            </a:r>
            <a:endParaRPr b="0" i="0" sz="24000" u="none" cap="none" strike="noStrike">
              <a:solidFill>
                <a:schemeClr val="dk1"/>
              </a:solidFill>
              <a:latin typeface="Calibri"/>
              <a:ea typeface="Calibri"/>
              <a:cs typeface="Calibri"/>
              <a:sym typeface="Calibri"/>
            </a:endParaRPr>
          </a:p>
        </p:txBody>
      </p:sp>
      <p:sp>
        <p:nvSpPr>
          <p:cNvPr id="216" name="Google Shape;216;g354cea7ff0f_0_171"/>
          <p:cNvSpPr/>
          <p:nvPr/>
        </p:nvSpPr>
        <p:spPr>
          <a:xfrm>
            <a:off x="7366921"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54cea7ff0f_0_171"/>
          <p:cNvSpPr/>
          <p:nvPr/>
        </p:nvSpPr>
        <p:spPr>
          <a:xfrm>
            <a:off x="736692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54cea7ff0f_0_171"/>
          <p:cNvSpPr/>
          <p:nvPr/>
        </p:nvSpPr>
        <p:spPr>
          <a:xfrm>
            <a:off x="736692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54cea7ff0f_0_171"/>
          <p:cNvSpPr/>
          <p:nvPr/>
        </p:nvSpPr>
        <p:spPr>
          <a:xfrm>
            <a:off x="7366921"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Obtain</a:t>
            </a:r>
            <a:endParaRPr b="0" i="0" sz="3600" u="none" cap="none" strike="noStrike">
              <a:solidFill>
                <a:schemeClr val="dk1"/>
              </a:solidFill>
              <a:latin typeface="Calibri"/>
              <a:ea typeface="Calibri"/>
              <a:cs typeface="Calibri"/>
              <a:sym typeface="Calibri"/>
            </a:endParaRPr>
          </a:p>
        </p:txBody>
      </p:sp>
      <p:sp>
        <p:nvSpPr>
          <p:cNvPr id="220" name="Google Shape;220;g354cea7ff0f_0_171"/>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21" name="Google Shape;221;g354cea7ff0f_0_171"/>
          <p:cNvSpPr/>
          <p:nvPr/>
        </p:nvSpPr>
        <p:spPr>
          <a:xfrm>
            <a:off x="736692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54cea7ff0f_0_171"/>
          <p:cNvSpPr/>
          <p:nvPr/>
        </p:nvSpPr>
        <p:spPr>
          <a:xfrm>
            <a:off x="736692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54cea7ff0f_0_171"/>
          <p:cNvSpPr/>
          <p:nvPr/>
        </p:nvSpPr>
        <p:spPr>
          <a:xfrm>
            <a:off x="7366921"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Foundation</a:t>
            </a:r>
            <a:endParaRPr b="0" i="0" sz="3600" u="none" cap="none" strike="noStrike">
              <a:solidFill>
                <a:schemeClr val="dk1"/>
              </a:solidFill>
              <a:latin typeface="Calibri"/>
              <a:ea typeface="Calibri"/>
              <a:cs typeface="Calibri"/>
              <a:sym typeface="Calibri"/>
            </a:endParaRPr>
          </a:p>
        </p:txBody>
      </p:sp>
      <p:sp>
        <p:nvSpPr>
          <p:cNvPr id="224" name="Google Shape;224;g354cea7ff0f_0_171"/>
          <p:cNvSpPr/>
          <p:nvPr/>
        </p:nvSpPr>
        <p:spPr>
          <a:xfrm>
            <a:off x="7366921"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25" name="Google Shape;225;g354cea7ff0f_0_171"/>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26" name="Google Shape;226;g354cea7ff0f_0_171"/>
          <p:cNvSpPr/>
          <p:nvPr/>
        </p:nvSpPr>
        <p:spPr>
          <a:xfrm>
            <a:off x="11914089" y="1346200"/>
            <a:ext cx="5639400" cy="5638800"/>
          </a:xfrm>
          <a:prstGeom prst="roundRect">
            <a:avLst>
              <a:gd fmla="val 75081" name="adj"/>
            </a:avLst>
          </a:prstGeom>
          <a:solidFill>
            <a:srgbClr val="FEC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54cea7ff0f_0_171"/>
          <p:cNvSpPr/>
          <p:nvPr/>
        </p:nvSpPr>
        <p:spPr>
          <a:xfrm>
            <a:off x="13901888" y="2451100"/>
            <a:ext cx="2679900" cy="444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o"/>
              <a:buNone/>
            </a:pPr>
            <a:r>
              <a:rPr b="0" i="0" lang="en-US" sz="24000" u="none" cap="none" strike="noStrike">
                <a:solidFill>
                  <a:srgbClr val="FFFFFF"/>
                </a:solidFill>
                <a:latin typeface="Barrio"/>
                <a:ea typeface="Barrio"/>
                <a:cs typeface="Barrio"/>
                <a:sym typeface="Barrio"/>
              </a:rPr>
              <a:t>O</a:t>
            </a:r>
            <a:endParaRPr b="0" i="0" sz="24000" u="none" cap="none" strike="noStrike">
              <a:solidFill>
                <a:schemeClr val="dk1"/>
              </a:solidFill>
              <a:latin typeface="Calibri"/>
              <a:ea typeface="Calibri"/>
              <a:cs typeface="Calibri"/>
              <a:sym typeface="Calibri"/>
            </a:endParaRPr>
          </a:p>
        </p:txBody>
      </p:sp>
      <p:sp>
        <p:nvSpPr>
          <p:cNvPr id="228" name="Google Shape;228;g354cea7ff0f_0_171"/>
          <p:cNvSpPr/>
          <p:nvPr/>
        </p:nvSpPr>
        <p:spPr>
          <a:xfrm>
            <a:off x="12447556"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54cea7ff0f_0_171"/>
          <p:cNvSpPr/>
          <p:nvPr/>
        </p:nvSpPr>
        <p:spPr>
          <a:xfrm>
            <a:off x="1244755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54cea7ff0f_0_171"/>
          <p:cNvSpPr/>
          <p:nvPr/>
        </p:nvSpPr>
        <p:spPr>
          <a:xfrm>
            <a:off x="1244755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54cea7ff0f_0_171"/>
          <p:cNvSpPr/>
          <p:nvPr/>
        </p:nvSpPr>
        <p:spPr>
          <a:xfrm>
            <a:off x="12447556"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War</a:t>
            </a:r>
            <a:endParaRPr b="0" i="0" sz="3600" u="none" cap="none" strike="noStrike">
              <a:solidFill>
                <a:schemeClr val="dk1"/>
              </a:solidFill>
              <a:latin typeface="Calibri"/>
              <a:ea typeface="Calibri"/>
              <a:cs typeface="Calibri"/>
              <a:sym typeface="Calibri"/>
            </a:endParaRPr>
          </a:p>
        </p:txBody>
      </p:sp>
      <p:sp>
        <p:nvSpPr>
          <p:cNvPr id="232" name="Google Shape;232;g354cea7ff0f_0_171"/>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33" name="Google Shape;233;g354cea7ff0f_0_171"/>
          <p:cNvSpPr/>
          <p:nvPr/>
        </p:nvSpPr>
        <p:spPr>
          <a:xfrm>
            <a:off x="1244755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54cea7ff0f_0_171"/>
          <p:cNvSpPr/>
          <p:nvPr/>
        </p:nvSpPr>
        <p:spPr>
          <a:xfrm>
            <a:off x="1244755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54cea7ff0f_0_171"/>
          <p:cNvSpPr/>
          <p:nvPr/>
        </p:nvSpPr>
        <p:spPr>
          <a:xfrm>
            <a:off x="12447556"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Transformation</a:t>
            </a:r>
            <a:endParaRPr b="0" i="0" sz="3600" u="none" cap="none" strike="noStrike">
              <a:solidFill>
                <a:schemeClr val="dk1"/>
              </a:solidFill>
              <a:latin typeface="Calibri"/>
              <a:ea typeface="Calibri"/>
              <a:cs typeface="Calibri"/>
              <a:sym typeface="Calibri"/>
            </a:endParaRPr>
          </a:p>
        </p:txBody>
      </p:sp>
      <p:sp>
        <p:nvSpPr>
          <p:cNvPr id="236" name="Google Shape;236;g354cea7ff0f_0_171"/>
          <p:cNvSpPr/>
          <p:nvPr/>
        </p:nvSpPr>
        <p:spPr>
          <a:xfrm>
            <a:off x="12447556"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37" name="Google Shape;237;g354cea7ff0f_0_171"/>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38" name="Google Shape;238;g354cea7ff0f_0_171"/>
          <p:cNvSpPr/>
          <p:nvPr/>
        </p:nvSpPr>
        <p:spPr>
          <a:xfrm>
            <a:off x="16994724" y="1346200"/>
            <a:ext cx="5639400" cy="5638800"/>
          </a:xfrm>
          <a:prstGeom prst="roundRect">
            <a:avLst>
              <a:gd fmla="val 75081" name="adj"/>
            </a:avLst>
          </a:prstGeom>
          <a:solidFill>
            <a:srgbClr val="4688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54cea7ff0f_0_171"/>
          <p:cNvSpPr/>
          <p:nvPr/>
        </p:nvSpPr>
        <p:spPr>
          <a:xfrm>
            <a:off x="18982523" y="2451100"/>
            <a:ext cx="2679900" cy="444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o"/>
              <a:buNone/>
            </a:pPr>
            <a:r>
              <a:rPr b="0" i="0" lang="en-US" sz="24000" u="none" cap="none" strike="noStrike">
                <a:solidFill>
                  <a:srgbClr val="FFFFFF"/>
                </a:solidFill>
                <a:latin typeface="Barrio"/>
                <a:ea typeface="Barrio"/>
                <a:cs typeface="Barrio"/>
                <a:sym typeface="Barrio"/>
              </a:rPr>
              <a:t>T</a:t>
            </a:r>
            <a:endParaRPr b="0" i="0" sz="24000" u="none" cap="none" strike="noStrike">
              <a:solidFill>
                <a:schemeClr val="dk1"/>
              </a:solidFill>
              <a:latin typeface="Calibri"/>
              <a:ea typeface="Calibri"/>
              <a:cs typeface="Calibri"/>
              <a:sym typeface="Calibri"/>
            </a:endParaRPr>
          </a:p>
        </p:txBody>
      </p:sp>
      <p:sp>
        <p:nvSpPr>
          <p:cNvPr id="240" name="Google Shape;240;g354cea7ff0f_0_171"/>
          <p:cNvSpPr/>
          <p:nvPr/>
        </p:nvSpPr>
        <p:spPr>
          <a:xfrm>
            <a:off x="17528191"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54cea7ff0f_0_171"/>
          <p:cNvSpPr/>
          <p:nvPr/>
        </p:nvSpPr>
        <p:spPr>
          <a:xfrm>
            <a:off x="1752819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54cea7ff0f_0_171"/>
          <p:cNvSpPr/>
          <p:nvPr/>
        </p:nvSpPr>
        <p:spPr>
          <a:xfrm>
            <a:off x="1752819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54cea7ff0f_0_171"/>
          <p:cNvSpPr/>
          <p:nvPr/>
        </p:nvSpPr>
        <p:spPr>
          <a:xfrm>
            <a:off x="17528191"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Invasion</a:t>
            </a:r>
            <a:endParaRPr b="0" i="0" sz="3600" u="none" cap="none" strike="noStrike">
              <a:solidFill>
                <a:schemeClr val="dk1"/>
              </a:solidFill>
              <a:latin typeface="Calibri"/>
              <a:ea typeface="Calibri"/>
              <a:cs typeface="Calibri"/>
              <a:sym typeface="Calibri"/>
            </a:endParaRPr>
          </a:p>
        </p:txBody>
      </p:sp>
      <p:sp>
        <p:nvSpPr>
          <p:cNvPr id="244" name="Google Shape;244;g354cea7ff0f_0_171"/>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45" name="Google Shape;245;g354cea7ff0f_0_171"/>
          <p:cNvSpPr/>
          <p:nvPr/>
        </p:nvSpPr>
        <p:spPr>
          <a:xfrm>
            <a:off x="1752819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54cea7ff0f_0_171"/>
          <p:cNvSpPr/>
          <p:nvPr/>
        </p:nvSpPr>
        <p:spPr>
          <a:xfrm>
            <a:off x="1752819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54cea7ff0f_0_171"/>
          <p:cNvSpPr/>
          <p:nvPr/>
        </p:nvSpPr>
        <p:spPr>
          <a:xfrm>
            <a:off x="17528191"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Betrayal</a:t>
            </a:r>
            <a:endParaRPr b="0" i="0" sz="3600" u="none" cap="none" strike="noStrike">
              <a:solidFill>
                <a:schemeClr val="dk1"/>
              </a:solidFill>
              <a:latin typeface="Calibri"/>
              <a:ea typeface="Calibri"/>
              <a:cs typeface="Calibri"/>
              <a:sym typeface="Calibri"/>
            </a:endParaRPr>
          </a:p>
        </p:txBody>
      </p:sp>
      <p:sp>
        <p:nvSpPr>
          <p:cNvPr id="248" name="Google Shape;248;g354cea7ff0f_0_171"/>
          <p:cNvSpPr/>
          <p:nvPr/>
        </p:nvSpPr>
        <p:spPr>
          <a:xfrm>
            <a:off x="17528191"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253" name="Shape 253"/>
        <p:cNvGrpSpPr/>
        <p:nvPr/>
      </p:nvGrpSpPr>
      <p:grpSpPr>
        <a:xfrm>
          <a:off x="0" y="0"/>
          <a:ext cx="0" cy="0"/>
          <a:chOff x="0" y="0"/>
          <a:chExt cx="0" cy="0"/>
        </a:xfrm>
      </p:grpSpPr>
      <p:pic>
        <p:nvPicPr>
          <p:cNvPr descr=" " id="254" name="Google Shape;254;g354cea7ff0f_0_228"/>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255" name="Google Shape;255;g354cea7ff0f_0_228"/>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256" name="Google Shape;256;g354cea7ff0f_0_228"/>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257" name="Google Shape;257;g354cea7ff0f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354cea7ff0f_0_2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9" name="Google Shape;259;g354cea7ff0f_0_228"/>
          <p:cNvSpPr/>
          <p:nvPr/>
        </p:nvSpPr>
        <p:spPr>
          <a:xfrm>
            <a:off x="13374772" y="2032000"/>
            <a:ext cx="10690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arrio"/>
              <a:buNone/>
            </a:pPr>
            <a:r>
              <a:rPr b="0" i="0" lang="en-US" sz="8000" u="none" cap="none" strike="noStrike">
                <a:solidFill>
                  <a:srgbClr val="0E0E0E"/>
                </a:solidFill>
                <a:latin typeface="Barrio"/>
                <a:ea typeface="Barrio"/>
                <a:cs typeface="Barrio"/>
                <a:sym typeface="Barrio"/>
              </a:rPr>
              <a:t>Some Data</a:t>
            </a:r>
            <a:endParaRPr b="0" i="0" sz="8000" u="none" cap="none" strike="noStrike">
              <a:solidFill>
                <a:schemeClr val="dk1"/>
              </a:solidFill>
              <a:latin typeface="Calibri"/>
              <a:ea typeface="Calibri"/>
              <a:cs typeface="Calibri"/>
              <a:sym typeface="Calibri"/>
            </a:endParaRPr>
          </a:p>
        </p:txBody>
      </p:sp>
      <p:sp>
        <p:nvSpPr>
          <p:cNvPr id="260" name="Google Shape;260;g354cea7ff0f_0_228"/>
          <p:cNvSpPr/>
          <p:nvPr/>
        </p:nvSpPr>
        <p:spPr>
          <a:xfrm>
            <a:off x="13374772" y="4914900"/>
            <a:ext cx="8573700" cy="55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54cea7ff0f_0_228"/>
          <p:cNvSpPr/>
          <p:nvPr/>
        </p:nvSpPr>
        <p:spPr>
          <a:xfrm>
            <a:off x="13374772" y="49149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54cea7ff0f_0_228"/>
          <p:cNvSpPr/>
          <p:nvPr/>
        </p:nvSpPr>
        <p:spPr>
          <a:xfrm>
            <a:off x="13374772" y="49593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54cea7ff0f_0_228"/>
          <p:cNvSpPr/>
          <p:nvPr/>
        </p:nvSpPr>
        <p:spPr>
          <a:xfrm>
            <a:off x="13374772" y="49593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75%</a:t>
            </a:r>
            <a:endParaRPr b="0" i="0" sz="8000" u="none" cap="none" strike="noStrike">
              <a:solidFill>
                <a:schemeClr val="dk1"/>
              </a:solidFill>
              <a:latin typeface="Calibri"/>
              <a:ea typeface="Calibri"/>
              <a:cs typeface="Calibri"/>
              <a:sym typeface="Calibri"/>
            </a:endParaRPr>
          </a:p>
        </p:txBody>
      </p:sp>
      <p:sp>
        <p:nvSpPr>
          <p:cNvPr id="264" name="Google Shape;264;g354cea7ff0f_0_228"/>
          <p:cNvSpPr/>
          <p:nvPr/>
        </p:nvSpPr>
        <p:spPr>
          <a:xfrm>
            <a:off x="15330816" y="4914900"/>
            <a:ext cx="66174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54cea7ff0f_0_228"/>
          <p:cNvSpPr/>
          <p:nvPr/>
        </p:nvSpPr>
        <p:spPr>
          <a:xfrm>
            <a:off x="15330816" y="49149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Enchanted Creatures</a:t>
            </a:r>
            <a:endParaRPr b="0" i="0" sz="3600" u="none" cap="none" strike="noStrike">
              <a:solidFill>
                <a:schemeClr val="dk1"/>
              </a:solidFill>
              <a:latin typeface="Calibri"/>
              <a:ea typeface="Calibri"/>
              <a:cs typeface="Calibri"/>
              <a:sym typeface="Calibri"/>
            </a:endParaRPr>
          </a:p>
        </p:txBody>
      </p:sp>
      <p:sp>
        <p:nvSpPr>
          <p:cNvPr id="266" name="Google Shape;266;g354cea7ff0f_0_228"/>
          <p:cNvSpPr/>
          <p:nvPr/>
        </p:nvSpPr>
        <p:spPr>
          <a:xfrm>
            <a:off x="15330816" y="55372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67" name="Google Shape;267;g354cea7ff0f_0_228"/>
          <p:cNvSpPr/>
          <p:nvPr/>
        </p:nvSpPr>
        <p:spPr>
          <a:xfrm>
            <a:off x="13374772" y="67564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54cea7ff0f_0_228"/>
          <p:cNvSpPr/>
          <p:nvPr/>
        </p:nvSpPr>
        <p:spPr>
          <a:xfrm>
            <a:off x="13374772" y="68008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54cea7ff0f_0_228"/>
          <p:cNvSpPr/>
          <p:nvPr/>
        </p:nvSpPr>
        <p:spPr>
          <a:xfrm>
            <a:off x="13374772" y="68008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60%</a:t>
            </a:r>
            <a:endParaRPr b="0" i="0" sz="8000" u="none" cap="none" strike="noStrike">
              <a:solidFill>
                <a:schemeClr val="dk1"/>
              </a:solidFill>
              <a:latin typeface="Calibri"/>
              <a:ea typeface="Calibri"/>
              <a:cs typeface="Calibri"/>
              <a:sym typeface="Calibri"/>
            </a:endParaRPr>
          </a:p>
        </p:txBody>
      </p:sp>
      <p:sp>
        <p:nvSpPr>
          <p:cNvPr id="270" name="Google Shape;270;g354cea7ff0f_0_228"/>
          <p:cNvSpPr/>
          <p:nvPr/>
        </p:nvSpPr>
        <p:spPr>
          <a:xfrm>
            <a:off x="15330816" y="6756400"/>
            <a:ext cx="66174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54cea7ff0f_0_228"/>
          <p:cNvSpPr/>
          <p:nvPr/>
        </p:nvSpPr>
        <p:spPr>
          <a:xfrm>
            <a:off x="15330816" y="67564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Magic-Wielding Individuals</a:t>
            </a:r>
            <a:endParaRPr b="0" i="0" sz="3600" u="none" cap="none" strike="noStrike">
              <a:solidFill>
                <a:schemeClr val="dk1"/>
              </a:solidFill>
              <a:latin typeface="Calibri"/>
              <a:ea typeface="Calibri"/>
              <a:cs typeface="Calibri"/>
              <a:sym typeface="Calibri"/>
            </a:endParaRPr>
          </a:p>
        </p:txBody>
      </p:sp>
      <p:sp>
        <p:nvSpPr>
          <p:cNvPr id="272" name="Google Shape;272;g354cea7ff0f_0_228"/>
          <p:cNvSpPr/>
          <p:nvPr/>
        </p:nvSpPr>
        <p:spPr>
          <a:xfrm>
            <a:off x="15330816" y="73787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73" name="Google Shape;273;g354cea7ff0f_0_228"/>
          <p:cNvSpPr/>
          <p:nvPr/>
        </p:nvSpPr>
        <p:spPr>
          <a:xfrm>
            <a:off x="13374772" y="85979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54cea7ff0f_0_228"/>
          <p:cNvSpPr/>
          <p:nvPr/>
        </p:nvSpPr>
        <p:spPr>
          <a:xfrm>
            <a:off x="13374772" y="8947150"/>
            <a:ext cx="17529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54cea7ff0f_0_228"/>
          <p:cNvSpPr/>
          <p:nvPr/>
        </p:nvSpPr>
        <p:spPr>
          <a:xfrm>
            <a:off x="13374772" y="8947150"/>
            <a:ext cx="2091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90%</a:t>
            </a:r>
            <a:endParaRPr b="0" i="0" sz="8000" u="none" cap="none" strike="noStrike">
              <a:solidFill>
                <a:schemeClr val="dk1"/>
              </a:solidFill>
              <a:latin typeface="Calibri"/>
              <a:ea typeface="Calibri"/>
              <a:cs typeface="Calibri"/>
              <a:sym typeface="Calibri"/>
            </a:endParaRPr>
          </a:p>
        </p:txBody>
      </p:sp>
      <p:sp>
        <p:nvSpPr>
          <p:cNvPr id="276" name="Google Shape;276;g354cea7ff0f_0_228"/>
          <p:cNvSpPr/>
          <p:nvPr/>
        </p:nvSpPr>
        <p:spPr>
          <a:xfrm>
            <a:off x="15330816" y="8597900"/>
            <a:ext cx="66174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54cea7ff0f_0_228"/>
          <p:cNvSpPr/>
          <p:nvPr/>
        </p:nvSpPr>
        <p:spPr>
          <a:xfrm>
            <a:off x="15330816" y="8597900"/>
            <a:ext cx="6769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Spells Cast</a:t>
            </a:r>
            <a:endParaRPr b="0" i="0" sz="3600" u="none" cap="none" strike="noStrike">
              <a:solidFill>
                <a:schemeClr val="dk1"/>
              </a:solidFill>
              <a:latin typeface="Calibri"/>
              <a:ea typeface="Calibri"/>
              <a:cs typeface="Calibri"/>
              <a:sym typeface="Calibri"/>
            </a:endParaRPr>
          </a:p>
        </p:txBody>
      </p:sp>
      <p:sp>
        <p:nvSpPr>
          <p:cNvPr id="278" name="Google Shape;278;g354cea7ff0f_0_228"/>
          <p:cNvSpPr/>
          <p:nvPr/>
        </p:nvSpPr>
        <p:spPr>
          <a:xfrm>
            <a:off x="15330816" y="92202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79" name="Google Shape;279;g354cea7ff0f_0_228"/>
          <p:cNvPicPr preferRelativeResize="0"/>
          <p:nvPr/>
        </p:nvPicPr>
        <p:blipFill rotWithShape="1">
          <a:blip r:embed="rId7">
            <a:alphaModFix/>
          </a:blip>
          <a:srcRect b="0" l="0" r="0" t="0"/>
          <a:stretch/>
        </p:blipFill>
        <p:spPr>
          <a:xfrm>
            <a:off x="406451" y="2032000"/>
            <a:ext cx="12257032" cy="10325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284" name="Shape 284"/>
        <p:cNvGrpSpPr/>
        <p:nvPr/>
      </p:nvGrpSpPr>
      <p:grpSpPr>
        <a:xfrm>
          <a:off x="0" y="0"/>
          <a:ext cx="0" cy="0"/>
          <a:chOff x="0" y="0"/>
          <a:chExt cx="0" cy="0"/>
        </a:xfrm>
      </p:grpSpPr>
      <p:pic>
        <p:nvPicPr>
          <p:cNvPr descr=" " id="285" name="Google Shape;285;g354cea7ff0f_0_258"/>
          <p:cNvPicPr preferRelativeResize="0"/>
          <p:nvPr/>
        </p:nvPicPr>
        <p:blipFill rotWithShape="1">
          <a:blip r:embed="rId3">
            <a:alphaModFix/>
          </a:blip>
          <a:srcRect b="0" l="0" r="0" t="0"/>
          <a:stretch/>
        </p:blipFill>
        <p:spPr>
          <a:xfrm>
            <a:off x="0" y="0"/>
            <a:ext cx="12193524" cy="13716000"/>
          </a:xfrm>
          <a:prstGeom prst="rect">
            <a:avLst/>
          </a:prstGeom>
          <a:noFill/>
          <a:ln>
            <a:noFill/>
          </a:ln>
        </p:spPr>
      </p:pic>
      <p:pic>
        <p:nvPicPr>
          <p:cNvPr descr=" " id="286" name="Google Shape;286;g354cea7ff0f_0_258"/>
          <p:cNvPicPr preferRelativeResize="0"/>
          <p:nvPr/>
        </p:nvPicPr>
        <p:blipFill rotWithShape="1">
          <a:blip r:embed="rId4">
            <a:alphaModFix/>
          </a:blip>
          <a:srcRect b="0" l="0" r="0" t="0"/>
          <a:stretch/>
        </p:blipFill>
        <p:spPr>
          <a:xfrm>
            <a:off x="5296562" y="0"/>
            <a:ext cx="19090486" cy="13716000"/>
          </a:xfrm>
          <a:prstGeom prst="rect">
            <a:avLst/>
          </a:prstGeom>
          <a:noFill/>
          <a:ln>
            <a:noFill/>
          </a:ln>
        </p:spPr>
      </p:pic>
      <p:sp>
        <p:nvSpPr>
          <p:cNvPr id="287" name="Google Shape;287;g354cea7ff0f_0_2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354cea7ff0f_0_2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9" name="Google Shape;289;g354cea7ff0f_0_258"/>
          <p:cNvSpPr/>
          <p:nvPr/>
        </p:nvSpPr>
        <p:spPr>
          <a:xfrm>
            <a:off x="4318540" y="3619500"/>
            <a:ext cx="157626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54cea7ff0f_0_258"/>
          <p:cNvSpPr/>
          <p:nvPr/>
        </p:nvSpPr>
        <p:spPr>
          <a:xfrm>
            <a:off x="4318540" y="3619500"/>
            <a:ext cx="1576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54cea7ff0f_0_258"/>
          <p:cNvSpPr/>
          <p:nvPr/>
        </p:nvSpPr>
        <p:spPr>
          <a:xfrm>
            <a:off x="6839805" y="3619500"/>
            <a:ext cx="10720200" cy="444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24000"/>
              <a:buFont typeface="Barrio"/>
              <a:buNone/>
            </a:pPr>
            <a:r>
              <a:rPr b="0" i="0" lang="en-US" sz="24000" u="none" cap="none" strike="noStrike">
                <a:solidFill>
                  <a:srgbClr val="284A4F"/>
                </a:solidFill>
                <a:latin typeface="Barrio"/>
                <a:ea typeface="Barrio"/>
                <a:cs typeface="Barrio"/>
                <a:sym typeface="Barrio"/>
              </a:rPr>
              <a:t>234,567</a:t>
            </a:r>
            <a:endParaRPr b="0" i="0" sz="24000" u="none" cap="none" strike="noStrike">
              <a:solidFill>
                <a:schemeClr val="dk1"/>
              </a:solidFill>
              <a:latin typeface="Calibri"/>
              <a:ea typeface="Calibri"/>
              <a:cs typeface="Calibri"/>
              <a:sym typeface="Calibri"/>
            </a:endParaRPr>
          </a:p>
        </p:txBody>
      </p:sp>
      <p:sp>
        <p:nvSpPr>
          <p:cNvPr id="292" name="Google Shape;292;g354cea7ff0f_0_258"/>
          <p:cNvSpPr/>
          <p:nvPr/>
        </p:nvSpPr>
        <p:spPr>
          <a:xfrm>
            <a:off x="4183056" y="72517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93" name="Google Shape;293;g354cea7ff0f_0_258"/>
          <p:cNvSpPr/>
          <p:nvPr/>
        </p:nvSpPr>
        <p:spPr>
          <a:xfrm>
            <a:off x="7496054" y="88773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298" name="Shape 298"/>
        <p:cNvGrpSpPr/>
        <p:nvPr/>
      </p:nvGrpSpPr>
      <p:grpSpPr>
        <a:xfrm>
          <a:off x="0" y="0"/>
          <a:ext cx="0" cy="0"/>
          <a:chOff x="0" y="0"/>
          <a:chExt cx="0" cy="0"/>
        </a:xfrm>
      </p:grpSpPr>
      <p:pic>
        <p:nvPicPr>
          <p:cNvPr descr=" " id="299" name="Google Shape;299;g354cea7ff0f_0_271"/>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300" name="Google Shape;300;g354cea7ff0f_0_271"/>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sp>
        <p:nvSpPr>
          <p:cNvPr id="301" name="Google Shape;301;g354cea7ff0f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354cea7ff0f_0_2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3" name="Google Shape;303;g354cea7ff0f_0_271"/>
          <p:cNvSpPr/>
          <p:nvPr/>
        </p:nvSpPr>
        <p:spPr>
          <a:xfrm>
            <a:off x="4318540" y="37211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54cea7ff0f_0_271"/>
          <p:cNvSpPr/>
          <p:nvPr/>
        </p:nvSpPr>
        <p:spPr>
          <a:xfrm>
            <a:off x="4763095" y="3721100"/>
            <a:ext cx="6985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54cea7ff0f_0_271"/>
          <p:cNvSpPr/>
          <p:nvPr/>
        </p:nvSpPr>
        <p:spPr>
          <a:xfrm>
            <a:off x="4763095" y="3721100"/>
            <a:ext cx="7527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233 Coins</a:t>
            </a:r>
            <a:endParaRPr b="0" i="0" sz="12800" u="none" cap="none" strike="noStrike">
              <a:solidFill>
                <a:schemeClr val="dk1"/>
              </a:solidFill>
              <a:latin typeface="Calibri"/>
              <a:ea typeface="Calibri"/>
              <a:cs typeface="Calibri"/>
              <a:sym typeface="Calibri"/>
            </a:endParaRPr>
          </a:p>
        </p:txBody>
      </p:sp>
      <p:sp>
        <p:nvSpPr>
          <p:cNvPr id="306" name="Google Shape;306;g354cea7ff0f_0_271"/>
          <p:cNvSpPr/>
          <p:nvPr/>
        </p:nvSpPr>
        <p:spPr>
          <a:xfrm>
            <a:off x="4318540" y="5549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54cea7ff0f_0_271"/>
          <p:cNvSpPr/>
          <p:nvPr/>
        </p:nvSpPr>
        <p:spPr>
          <a:xfrm>
            <a:off x="4250798" y="5549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08" name="Google Shape;308;g354cea7ff0f_0_271"/>
          <p:cNvSpPr/>
          <p:nvPr/>
        </p:nvSpPr>
        <p:spPr>
          <a:xfrm>
            <a:off x="4318540" y="74422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54cea7ff0f_0_271"/>
          <p:cNvSpPr/>
          <p:nvPr/>
        </p:nvSpPr>
        <p:spPr>
          <a:xfrm>
            <a:off x="4394749" y="7442200"/>
            <a:ext cx="772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54cea7ff0f_0_271"/>
          <p:cNvSpPr/>
          <p:nvPr/>
        </p:nvSpPr>
        <p:spPr>
          <a:xfrm>
            <a:off x="4394749" y="7442200"/>
            <a:ext cx="82644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456 Hours</a:t>
            </a:r>
            <a:endParaRPr b="0" i="0" sz="12800" u="none" cap="none" strike="noStrike">
              <a:solidFill>
                <a:schemeClr val="dk1"/>
              </a:solidFill>
              <a:latin typeface="Calibri"/>
              <a:ea typeface="Calibri"/>
              <a:cs typeface="Calibri"/>
              <a:sym typeface="Calibri"/>
            </a:endParaRPr>
          </a:p>
        </p:txBody>
      </p:sp>
      <p:sp>
        <p:nvSpPr>
          <p:cNvPr id="311" name="Google Shape;311;g354cea7ff0f_0_271"/>
          <p:cNvSpPr/>
          <p:nvPr/>
        </p:nvSpPr>
        <p:spPr>
          <a:xfrm>
            <a:off x="4318540" y="927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54cea7ff0f_0_271"/>
          <p:cNvSpPr/>
          <p:nvPr/>
        </p:nvSpPr>
        <p:spPr>
          <a:xfrm>
            <a:off x="4250798" y="927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3" name="Google Shape;313;g354cea7ff0f_0_271"/>
          <p:cNvSpPr/>
          <p:nvPr/>
        </p:nvSpPr>
        <p:spPr>
          <a:xfrm>
            <a:off x="12193524" y="37211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54cea7ff0f_0_271"/>
          <p:cNvSpPr/>
          <p:nvPr/>
        </p:nvSpPr>
        <p:spPr>
          <a:xfrm>
            <a:off x="14727491" y="3721100"/>
            <a:ext cx="2807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54cea7ff0f_0_271"/>
          <p:cNvSpPr/>
          <p:nvPr/>
        </p:nvSpPr>
        <p:spPr>
          <a:xfrm>
            <a:off x="14727491" y="3721100"/>
            <a:ext cx="33489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85%</a:t>
            </a:r>
            <a:endParaRPr b="0" i="0" sz="12800" u="none" cap="none" strike="noStrike">
              <a:solidFill>
                <a:schemeClr val="dk1"/>
              </a:solidFill>
              <a:latin typeface="Calibri"/>
              <a:ea typeface="Calibri"/>
              <a:cs typeface="Calibri"/>
              <a:sym typeface="Calibri"/>
            </a:endParaRPr>
          </a:p>
        </p:txBody>
      </p:sp>
      <p:sp>
        <p:nvSpPr>
          <p:cNvPr id="316" name="Google Shape;316;g354cea7ff0f_0_271"/>
          <p:cNvSpPr/>
          <p:nvPr/>
        </p:nvSpPr>
        <p:spPr>
          <a:xfrm>
            <a:off x="12193524" y="5549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54cea7ff0f_0_271"/>
          <p:cNvSpPr/>
          <p:nvPr/>
        </p:nvSpPr>
        <p:spPr>
          <a:xfrm>
            <a:off x="12125782" y="5549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18" name="Google Shape;318;g354cea7ff0f_0_271"/>
          <p:cNvSpPr/>
          <p:nvPr/>
        </p:nvSpPr>
        <p:spPr>
          <a:xfrm>
            <a:off x="12193524" y="74422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54cea7ff0f_0_271"/>
          <p:cNvSpPr/>
          <p:nvPr/>
        </p:nvSpPr>
        <p:spPr>
          <a:xfrm>
            <a:off x="13597049" y="7442200"/>
            <a:ext cx="5067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54cea7ff0f_0_271"/>
          <p:cNvSpPr/>
          <p:nvPr/>
        </p:nvSpPr>
        <p:spPr>
          <a:xfrm>
            <a:off x="13597049" y="7442200"/>
            <a:ext cx="56100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544 Km</a:t>
            </a:r>
            <a:endParaRPr b="0" i="0" sz="12800" u="none" cap="none" strike="noStrike">
              <a:solidFill>
                <a:schemeClr val="dk1"/>
              </a:solidFill>
              <a:latin typeface="Calibri"/>
              <a:ea typeface="Calibri"/>
              <a:cs typeface="Calibri"/>
              <a:sym typeface="Calibri"/>
            </a:endParaRPr>
          </a:p>
        </p:txBody>
      </p:sp>
      <p:sp>
        <p:nvSpPr>
          <p:cNvPr id="321" name="Google Shape;321;g354cea7ff0f_0_271"/>
          <p:cNvSpPr/>
          <p:nvPr/>
        </p:nvSpPr>
        <p:spPr>
          <a:xfrm>
            <a:off x="12193524" y="927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54cea7ff0f_0_271"/>
          <p:cNvSpPr/>
          <p:nvPr/>
        </p:nvSpPr>
        <p:spPr>
          <a:xfrm>
            <a:off x="12125782" y="927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327" name="Shape 327"/>
        <p:cNvGrpSpPr/>
        <p:nvPr/>
      </p:nvGrpSpPr>
      <p:grpSpPr>
        <a:xfrm>
          <a:off x="0" y="0"/>
          <a:ext cx="0" cy="0"/>
          <a:chOff x="0" y="0"/>
          <a:chExt cx="0" cy="0"/>
        </a:xfrm>
      </p:grpSpPr>
      <p:pic>
        <p:nvPicPr>
          <p:cNvPr descr=" " id="328" name="Google Shape;328;g354cea7ff0f_0_299"/>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329" name="Google Shape;329;g354cea7ff0f_0_299"/>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330" name="Google Shape;330;g354cea7ff0f_0_299"/>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331" name="Google Shape;331;g354cea7ff0f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354cea7ff0f_0_2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3" name="Google Shape;333;g354cea7ff0f_0_299"/>
          <p:cNvSpPr/>
          <p:nvPr/>
        </p:nvSpPr>
        <p:spPr>
          <a:xfrm>
            <a:off x="6841922" y="1701800"/>
            <a:ext cx="106905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Some Graph</a:t>
            </a:r>
            <a:endParaRPr b="0" i="0" sz="8000" u="none" cap="none" strike="noStrike">
              <a:solidFill>
                <a:schemeClr val="dk1"/>
              </a:solidFill>
              <a:latin typeface="Calibri"/>
              <a:ea typeface="Calibri"/>
              <a:cs typeface="Calibri"/>
              <a:sym typeface="Calibri"/>
            </a:endParaRPr>
          </a:p>
        </p:txBody>
      </p:sp>
      <p:sp>
        <p:nvSpPr>
          <p:cNvPr id="334" name="Google Shape;334;g354cea7ff0f_0_29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54cea7ff0f_0_29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6" name="Google Shape;336;g354cea7ff0f_0_29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7" name="Google Shape;337;g354cea7ff0f_0_29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8" name="Google Shape;338;g354cea7ff0f_0_29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9" name="Google Shape;339;g354cea7ff0f_0_29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0" name="Google Shape;340;g354cea7ff0f_0_29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1" name="Google Shape;341;g354cea7ff0f_0_29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2" name="Google Shape;342;g354cea7ff0f_0_29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3" name="Google Shape;343;g354cea7ff0f_0_29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2185"/>
              <a:buFont typeface="Lato"/>
              <a:buNone/>
            </a:pPr>
            <a:r>
              <a:rPr b="0" i="0" lang="en-US" sz="2185" u="none" cap="none" strike="noStrike">
                <a:solidFill>
                  <a:srgbClr val="46887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4" name="Google Shape;344;g354cea7ff0f_0_29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5" name="Google Shape;345;g354cea7ff0f_0_29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6" name="Google Shape;346;g354cea7ff0f_0_29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7" name="Google Shape;347;g354cea7ff0f_0_29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8" name="Google Shape;348;g354cea7ff0f_0_29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9" name="Google Shape;349;g354cea7ff0f_0_29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0" name="Google Shape;350;g354cea7ff0f_0_29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1" name="Google Shape;351;g354cea7ff0f_0_29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2" name="Google Shape;352;g354cea7ff0f_0_29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3" name="Google Shape;353;g354cea7ff0f_0_29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887A"/>
              </a:buClr>
              <a:buSzPts val="1820"/>
              <a:buFont typeface="Lato"/>
              <a:buNone/>
            </a:pPr>
            <a:r>
              <a:rPr b="0" i="0" lang="en-US" sz="1820" u="none" cap="none" strike="noStrike">
                <a:solidFill>
                  <a:srgbClr val="46887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4" name="Google Shape;354;g354cea7ff0f_0_299"/>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55" name="Google Shape;355;g354cea7ff0f_0_299"/>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56" name="Google Shape;356;g354cea7ff0f_0_299"/>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57" name="Google Shape;357;g354cea7ff0f_0_299"/>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58" name="Google Shape;358;g354cea7ff0f_0_299"/>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59" name="Google Shape;359;g354cea7ff0f_0_299"/>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60" name="Google Shape;360;g354cea7ff0f_0_299"/>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61" name="Google Shape;361;g354cea7ff0f_0_299"/>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62" name="Google Shape;362;g354cea7ff0f_0_299"/>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63" name="Google Shape;363;g354cea7ff0f_0_299"/>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64" name="Google Shape;364;g354cea7ff0f_0_299"/>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65" name="Google Shape;365;g354cea7ff0f_0_299"/>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66" name="Google Shape;366;g354cea7ff0f_0_299"/>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67" name="Google Shape;367;g354cea7ff0f_0_299"/>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68" name="Google Shape;368;g354cea7ff0f_0_299"/>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69" name="Google Shape;369;g354cea7ff0f_0_299"/>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70" name="Google Shape;370;g354cea7ff0f_0_299"/>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71" name="Google Shape;371;g354cea7ff0f_0_299"/>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72" name="Google Shape;372;g354cea7ff0f_0_299"/>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73" name="Google Shape;373;g354cea7ff0f_0_299"/>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74" name="Google Shape;374;g354cea7ff0f_0_299"/>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75" name="Google Shape;375;g354cea7ff0f_0_299"/>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76" name="Google Shape;376;g354cea7ff0f_0_29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354cea7ff0f_0_29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354cea7ff0f_0_29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79" name="Google Shape;379;g354cea7ff0f_0_29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80" name="Google Shape;380;g354cea7ff0f_0_299"/>
          <p:cNvSpPr/>
          <p:nvPr/>
        </p:nvSpPr>
        <p:spPr>
          <a:xfrm>
            <a:off x="16359645" y="6365379"/>
            <a:ext cx="1676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54cea7ff0f_0_299"/>
          <p:cNvSpPr/>
          <p:nvPr/>
        </p:nvSpPr>
        <p:spPr>
          <a:xfrm>
            <a:off x="16359645" y="6330950"/>
            <a:ext cx="1879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34.574</a:t>
            </a:r>
            <a:endParaRPr b="0" i="0" sz="4800" u="none" cap="none" strike="noStrike">
              <a:solidFill>
                <a:schemeClr val="dk1"/>
              </a:solidFill>
              <a:latin typeface="Calibri"/>
              <a:ea typeface="Calibri"/>
              <a:cs typeface="Calibri"/>
              <a:sym typeface="Calibri"/>
            </a:endParaRPr>
          </a:p>
        </p:txBody>
      </p:sp>
      <p:sp>
        <p:nvSpPr>
          <p:cNvPr id="382" name="Google Shape;382;g354cea7ff0f_0_299"/>
          <p:cNvSpPr/>
          <p:nvPr/>
        </p:nvSpPr>
        <p:spPr>
          <a:xfrm>
            <a:off x="16696237" y="7016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3" name="Google Shape;383;g354cea7ff0f_0_29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354cea7ff0f_0_29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54cea7ff0f_0_299"/>
          <p:cNvSpPr/>
          <p:nvPr/>
        </p:nvSpPr>
        <p:spPr>
          <a:xfrm>
            <a:off x="13158845"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Treasure Found</a:t>
            </a:r>
            <a:endParaRPr b="0" i="0" sz="4800" u="none" cap="none" strike="noStrike">
              <a:solidFill>
                <a:schemeClr val="dk1"/>
              </a:solidFill>
              <a:latin typeface="Calibri"/>
              <a:ea typeface="Calibri"/>
              <a:cs typeface="Calibri"/>
              <a:sym typeface="Calibri"/>
            </a:endParaRPr>
          </a:p>
        </p:txBody>
      </p:sp>
      <p:sp>
        <p:nvSpPr>
          <p:cNvPr id="386" name="Google Shape;386;g354cea7ff0f_0_299"/>
          <p:cNvSpPr/>
          <p:nvPr/>
        </p:nvSpPr>
        <p:spPr>
          <a:xfrm>
            <a:off x="13192716"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7" name="Google Shape;387;g354cea7ff0f_0_29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54cea7ff0f_0_29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54cea7ff0f_0_299"/>
          <p:cNvSpPr/>
          <p:nvPr/>
        </p:nvSpPr>
        <p:spPr>
          <a:xfrm>
            <a:off x="3149994"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Spellcasting Progress</a:t>
            </a:r>
            <a:endParaRPr b="0" i="0" sz="4800" u="none" cap="none" strike="noStrike">
              <a:solidFill>
                <a:schemeClr val="dk1"/>
              </a:solidFill>
              <a:latin typeface="Calibri"/>
              <a:ea typeface="Calibri"/>
              <a:cs typeface="Calibri"/>
              <a:sym typeface="Calibri"/>
            </a:endParaRPr>
          </a:p>
        </p:txBody>
      </p:sp>
      <p:sp>
        <p:nvSpPr>
          <p:cNvPr id="390" name="Google Shape;390;g354cea7ff0f_0_299"/>
          <p:cNvSpPr/>
          <p:nvPr/>
        </p:nvSpPr>
        <p:spPr>
          <a:xfrm>
            <a:off x="3183865" y="11303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395" name="Shape 395"/>
        <p:cNvGrpSpPr/>
        <p:nvPr/>
      </p:nvGrpSpPr>
      <p:grpSpPr>
        <a:xfrm>
          <a:off x="0" y="0"/>
          <a:ext cx="0" cy="0"/>
          <a:chOff x="0" y="0"/>
          <a:chExt cx="0" cy="0"/>
        </a:xfrm>
      </p:grpSpPr>
      <p:pic>
        <p:nvPicPr>
          <p:cNvPr descr=" " id="396" name="Google Shape;396;g354cea7ff0f_0_366"/>
          <p:cNvPicPr preferRelativeResize="0"/>
          <p:nvPr/>
        </p:nvPicPr>
        <p:blipFill rotWithShape="1">
          <a:blip r:embed="rId3">
            <a:alphaModFix/>
          </a:blip>
          <a:srcRect b="0" l="0" r="0" t="0"/>
          <a:stretch/>
        </p:blipFill>
        <p:spPr>
          <a:xfrm>
            <a:off x="0" y="0"/>
            <a:ext cx="12193524" cy="13716000"/>
          </a:xfrm>
          <a:prstGeom prst="rect">
            <a:avLst/>
          </a:prstGeom>
          <a:noFill/>
          <a:ln>
            <a:noFill/>
          </a:ln>
        </p:spPr>
      </p:pic>
      <p:pic>
        <p:nvPicPr>
          <p:cNvPr descr=" " id="397" name="Google Shape;397;g354cea7ff0f_0_366"/>
          <p:cNvPicPr preferRelativeResize="0"/>
          <p:nvPr/>
        </p:nvPicPr>
        <p:blipFill rotWithShape="1">
          <a:blip r:embed="rId4">
            <a:alphaModFix/>
          </a:blip>
          <a:srcRect b="0" l="0" r="0" t="0"/>
          <a:stretch/>
        </p:blipFill>
        <p:spPr>
          <a:xfrm>
            <a:off x="5296562" y="0"/>
            <a:ext cx="19090486" cy="13716000"/>
          </a:xfrm>
          <a:prstGeom prst="rect">
            <a:avLst/>
          </a:prstGeom>
          <a:noFill/>
          <a:ln>
            <a:noFill/>
          </a:ln>
        </p:spPr>
      </p:pic>
      <p:sp>
        <p:nvSpPr>
          <p:cNvPr id="398" name="Google Shape;398;g354cea7ff0f_0_3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354cea7ff0f_0_3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0" name="Google Shape;400;g354cea7ff0f_0_366"/>
          <p:cNvSpPr/>
          <p:nvPr/>
        </p:nvSpPr>
        <p:spPr>
          <a:xfrm>
            <a:off x="15470534" y="6197600"/>
            <a:ext cx="47124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54cea7ff0f_0_366"/>
          <p:cNvSpPr/>
          <p:nvPr/>
        </p:nvSpPr>
        <p:spPr>
          <a:xfrm>
            <a:off x="15470534" y="6197600"/>
            <a:ext cx="47124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54cea7ff0f_0_366"/>
          <p:cNvSpPr/>
          <p:nvPr/>
        </p:nvSpPr>
        <p:spPr>
          <a:xfrm>
            <a:off x="15470534" y="6197600"/>
            <a:ext cx="49155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03" name="Google Shape;403;g354cea7ff0f_0_366"/>
          <p:cNvSpPr/>
          <p:nvPr/>
        </p:nvSpPr>
        <p:spPr>
          <a:xfrm>
            <a:off x="15470534" y="77724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4" name="Google Shape;404;g354cea7ff0f_0_366"/>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405" name="Google Shape;405;g354cea7ff0f_0_366"/>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406" name="Google Shape;406;g354cea7ff0f_0_366"/>
          <p:cNvSpPr/>
          <p:nvPr/>
        </p:nvSpPr>
        <p:spPr>
          <a:xfrm>
            <a:off x="3200800" y="1752600"/>
            <a:ext cx="10690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11" name="Shape 411"/>
        <p:cNvGrpSpPr/>
        <p:nvPr/>
      </p:nvGrpSpPr>
      <p:grpSpPr>
        <a:xfrm>
          <a:off x="0" y="0"/>
          <a:ext cx="0" cy="0"/>
          <a:chOff x="0" y="0"/>
          <a:chExt cx="0" cy="0"/>
        </a:xfrm>
      </p:grpSpPr>
      <p:pic>
        <p:nvPicPr>
          <p:cNvPr descr=" " id="412" name="Google Shape;412;g354cea7ff0f_0_381"/>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413" name="Google Shape;413;g354cea7ff0f_0_381"/>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sp>
        <p:nvSpPr>
          <p:cNvPr id="414" name="Google Shape;414;g354cea7ff0f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354cea7ff0f_0_3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6" name="Google Shape;416;g354cea7ff0f_0_381"/>
          <p:cNvSpPr/>
          <p:nvPr/>
        </p:nvSpPr>
        <p:spPr>
          <a:xfrm>
            <a:off x="11825178" y="33147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54cea7ff0f_0_381"/>
          <p:cNvSpPr/>
          <p:nvPr/>
        </p:nvSpPr>
        <p:spPr>
          <a:xfrm>
            <a:off x="11825178" y="3314700"/>
            <a:ext cx="8738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54cea7ff0f_0_381"/>
          <p:cNvSpPr/>
          <p:nvPr/>
        </p:nvSpPr>
        <p:spPr>
          <a:xfrm>
            <a:off x="11825178" y="33147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An mobile app</a:t>
            </a:r>
            <a:endParaRPr b="0" i="0" sz="4800" u="none" cap="none" strike="noStrike">
              <a:solidFill>
                <a:schemeClr val="dk1"/>
              </a:solidFill>
              <a:latin typeface="Calibri"/>
              <a:ea typeface="Calibri"/>
              <a:cs typeface="Calibri"/>
              <a:sym typeface="Calibri"/>
            </a:endParaRPr>
          </a:p>
        </p:txBody>
      </p:sp>
      <p:sp>
        <p:nvSpPr>
          <p:cNvPr id="419" name="Google Shape;419;g354cea7ff0f_0_381"/>
          <p:cNvSpPr/>
          <p:nvPr/>
        </p:nvSpPr>
        <p:spPr>
          <a:xfrm>
            <a:off x="11825178" y="4203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0" name="Google Shape;420;g354cea7ff0f_0_381"/>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1" name="Google Shape;421;g354cea7ff0f_0_381"/>
          <p:cNvSpPr/>
          <p:nvPr/>
        </p:nvSpPr>
        <p:spPr>
          <a:xfrm>
            <a:off x="11825178" y="1511300"/>
            <a:ext cx="12900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Future of Fantasy</a:t>
            </a:r>
            <a:endParaRPr b="0" i="0" sz="8000" u="none" cap="none" strike="noStrike">
              <a:solidFill>
                <a:schemeClr val="dk1"/>
              </a:solidFill>
              <a:latin typeface="Calibri"/>
              <a:ea typeface="Calibri"/>
              <a:cs typeface="Calibri"/>
              <a:sym typeface="Calibri"/>
            </a:endParaRPr>
          </a:p>
        </p:txBody>
      </p:sp>
      <p:pic>
        <p:nvPicPr>
          <p:cNvPr descr=" " id="422" name="Google Shape;422;g354cea7ff0f_0_381"/>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23" name="Google Shape;423;g354cea7ff0f_0_381"/>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28" name="Shape 428"/>
        <p:cNvGrpSpPr/>
        <p:nvPr/>
      </p:nvGrpSpPr>
      <p:grpSpPr>
        <a:xfrm>
          <a:off x="0" y="0"/>
          <a:ext cx="0" cy="0"/>
          <a:chOff x="0" y="0"/>
          <a:chExt cx="0" cy="0"/>
        </a:xfrm>
      </p:grpSpPr>
      <p:pic>
        <p:nvPicPr>
          <p:cNvPr descr=" " id="429" name="Google Shape;429;g354cea7ff0f_0_397"/>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430" name="Google Shape;430;g354cea7ff0f_0_397"/>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431" name="Google Shape;431;g354cea7ff0f_0_397"/>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354cea7ff0f_0_397"/>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33" name="Google Shape;433;g354cea7ff0f_0_397"/>
          <p:cNvSpPr/>
          <p:nvPr/>
        </p:nvSpPr>
        <p:spPr>
          <a:xfrm>
            <a:off x="1727416" y="81026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54cea7ff0f_0_397"/>
          <p:cNvSpPr/>
          <p:nvPr/>
        </p:nvSpPr>
        <p:spPr>
          <a:xfrm>
            <a:off x="1727416" y="81026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54cea7ff0f_0_397"/>
          <p:cNvSpPr/>
          <p:nvPr/>
        </p:nvSpPr>
        <p:spPr>
          <a:xfrm>
            <a:off x="1727416" y="8102600"/>
            <a:ext cx="5919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A web application</a:t>
            </a:r>
            <a:endParaRPr b="0" i="0" sz="4800" u="none" cap="none" strike="noStrike">
              <a:solidFill>
                <a:schemeClr val="dk1"/>
              </a:solidFill>
              <a:latin typeface="Calibri"/>
              <a:ea typeface="Calibri"/>
              <a:cs typeface="Calibri"/>
              <a:sym typeface="Calibri"/>
            </a:endParaRPr>
          </a:p>
        </p:txBody>
      </p:sp>
      <p:sp>
        <p:nvSpPr>
          <p:cNvPr id="436" name="Google Shape;436;g354cea7ff0f_0_397"/>
          <p:cNvSpPr/>
          <p:nvPr/>
        </p:nvSpPr>
        <p:spPr>
          <a:xfrm>
            <a:off x="1727416" y="8991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7" name="Google Shape;437;g354cea7ff0f_0_397"/>
          <p:cNvSpPr/>
          <p:nvPr/>
        </p:nvSpPr>
        <p:spPr>
          <a:xfrm>
            <a:off x="1727416" y="1816100"/>
            <a:ext cx="70071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8" name="Google Shape;438;g354cea7ff0f_0_397"/>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9" name="Google Shape;439;g354cea7ff0f_0_39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40" name="Google Shape;440;g354cea7ff0f_0_39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45" name="Shape 445"/>
        <p:cNvGrpSpPr/>
        <p:nvPr/>
      </p:nvGrpSpPr>
      <p:grpSpPr>
        <a:xfrm>
          <a:off x="0" y="0"/>
          <a:ext cx="0" cy="0"/>
          <a:chOff x="0" y="0"/>
          <a:chExt cx="0" cy="0"/>
        </a:xfrm>
      </p:grpSpPr>
      <p:pic>
        <p:nvPicPr>
          <p:cNvPr descr=" " id="446" name="Google Shape;446;g354cea7ff0f_0_4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g354cea7ff0f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354cea7ff0f_0_4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g354cea7ff0f_0_413"/>
          <p:cNvSpPr/>
          <p:nvPr/>
        </p:nvSpPr>
        <p:spPr>
          <a:xfrm>
            <a:off x="15690694" y="698500"/>
            <a:ext cx="74643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54" name="Shape 454"/>
        <p:cNvGrpSpPr/>
        <p:nvPr/>
      </p:nvGrpSpPr>
      <p:grpSpPr>
        <a:xfrm>
          <a:off x="0" y="0"/>
          <a:ext cx="0" cy="0"/>
          <a:chOff x="0" y="0"/>
          <a:chExt cx="0" cy="0"/>
        </a:xfrm>
      </p:grpSpPr>
      <p:pic>
        <p:nvPicPr>
          <p:cNvPr descr=" " id="455" name="Google Shape;455;g354cea7ff0f_0_421"/>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456" name="Google Shape;456;g354cea7ff0f_0_421"/>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pic>
        <p:nvPicPr>
          <p:cNvPr descr=" " id="457" name="Google Shape;457;g354cea7ff0f_0_421"/>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58" name="Google Shape;458;g354cea7ff0f_0_421"/>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59" name="Google Shape;459;g354cea7ff0f_0_421"/>
          <p:cNvSpPr/>
          <p:nvPr/>
        </p:nvSpPr>
        <p:spPr>
          <a:xfrm>
            <a:off x="5025595" y="1193800"/>
            <a:ext cx="14348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Fantasy Realm at a Glance</a:t>
            </a:r>
            <a:endParaRPr b="0" i="0" sz="8000" u="none" cap="none" strike="noStrike">
              <a:solidFill>
                <a:schemeClr val="dk1"/>
              </a:solidFill>
              <a:latin typeface="Calibri"/>
              <a:ea typeface="Calibri"/>
              <a:cs typeface="Calibri"/>
              <a:sym typeface="Calibri"/>
            </a:endParaRPr>
          </a:p>
        </p:txBody>
      </p:sp>
      <p:sp>
        <p:nvSpPr>
          <p:cNvPr id="460" name="Google Shape;460;g354cea7ff0f_0_421"/>
          <p:cNvSpPr/>
          <p:nvPr/>
        </p:nvSpPr>
        <p:spPr>
          <a:xfrm>
            <a:off x="1956044" y="44958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54cea7ff0f_0_421"/>
          <p:cNvSpPr/>
          <p:nvPr/>
        </p:nvSpPr>
        <p:spPr>
          <a:xfrm>
            <a:off x="1956044" y="44958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54cea7ff0f_0_421"/>
          <p:cNvSpPr/>
          <p:nvPr/>
        </p:nvSpPr>
        <p:spPr>
          <a:xfrm>
            <a:off x="1956044" y="4495800"/>
            <a:ext cx="5982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Forest</a:t>
            </a:r>
            <a:endParaRPr b="0" i="0" sz="4800" u="none" cap="none" strike="noStrike">
              <a:solidFill>
                <a:schemeClr val="dk1"/>
              </a:solidFill>
              <a:latin typeface="Calibri"/>
              <a:ea typeface="Calibri"/>
              <a:cs typeface="Calibri"/>
              <a:sym typeface="Calibri"/>
            </a:endParaRPr>
          </a:p>
        </p:txBody>
      </p:sp>
      <p:sp>
        <p:nvSpPr>
          <p:cNvPr id="463" name="Google Shape;463;g354cea7ff0f_0_421"/>
          <p:cNvSpPr/>
          <p:nvPr/>
        </p:nvSpPr>
        <p:spPr>
          <a:xfrm>
            <a:off x="1956044" y="52832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64" name="Google Shape;464;g354cea7ff0f_0_421"/>
          <p:cNvSpPr/>
          <p:nvPr/>
        </p:nvSpPr>
        <p:spPr>
          <a:xfrm>
            <a:off x="1956044" y="71882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54cea7ff0f_0_421"/>
          <p:cNvSpPr/>
          <p:nvPr/>
        </p:nvSpPr>
        <p:spPr>
          <a:xfrm>
            <a:off x="1956044" y="71882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54cea7ff0f_0_421"/>
          <p:cNvSpPr/>
          <p:nvPr/>
        </p:nvSpPr>
        <p:spPr>
          <a:xfrm>
            <a:off x="1956044" y="7188200"/>
            <a:ext cx="5982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Caves</a:t>
            </a:r>
            <a:endParaRPr b="0" i="0" sz="4800" u="none" cap="none" strike="noStrike">
              <a:solidFill>
                <a:schemeClr val="dk1"/>
              </a:solidFill>
              <a:latin typeface="Calibri"/>
              <a:ea typeface="Calibri"/>
              <a:cs typeface="Calibri"/>
              <a:sym typeface="Calibri"/>
            </a:endParaRPr>
          </a:p>
        </p:txBody>
      </p:sp>
      <p:sp>
        <p:nvSpPr>
          <p:cNvPr id="467" name="Google Shape;467;g354cea7ff0f_0_421"/>
          <p:cNvSpPr/>
          <p:nvPr/>
        </p:nvSpPr>
        <p:spPr>
          <a:xfrm>
            <a:off x="1956044" y="7975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8" name="Google Shape;468;g354cea7ff0f_0_421"/>
          <p:cNvSpPr/>
          <p:nvPr/>
        </p:nvSpPr>
        <p:spPr>
          <a:xfrm>
            <a:off x="1956044" y="98806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54cea7ff0f_0_421"/>
          <p:cNvSpPr/>
          <p:nvPr/>
        </p:nvSpPr>
        <p:spPr>
          <a:xfrm>
            <a:off x="1956044" y="9880600"/>
            <a:ext cx="5779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54cea7ff0f_0_421"/>
          <p:cNvSpPr/>
          <p:nvPr/>
        </p:nvSpPr>
        <p:spPr>
          <a:xfrm>
            <a:off x="1956044" y="9880600"/>
            <a:ext cx="5982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The Lair</a:t>
            </a:r>
            <a:endParaRPr b="0" i="0" sz="4800" u="none" cap="none" strike="noStrike">
              <a:solidFill>
                <a:schemeClr val="dk1"/>
              </a:solidFill>
              <a:latin typeface="Calibri"/>
              <a:ea typeface="Calibri"/>
              <a:cs typeface="Calibri"/>
              <a:sym typeface="Calibri"/>
            </a:endParaRPr>
          </a:p>
        </p:txBody>
      </p:sp>
      <p:sp>
        <p:nvSpPr>
          <p:cNvPr id="471" name="Google Shape;471;g354cea7ff0f_0_421"/>
          <p:cNvSpPr/>
          <p:nvPr/>
        </p:nvSpPr>
        <p:spPr>
          <a:xfrm>
            <a:off x="1956044" y="10668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29" name="Shape 29"/>
        <p:cNvGrpSpPr/>
        <p:nvPr/>
      </p:nvGrpSpPr>
      <p:grpSpPr>
        <a:xfrm>
          <a:off x="0" y="0"/>
          <a:ext cx="0" cy="0"/>
          <a:chOff x="0" y="0"/>
          <a:chExt cx="0" cy="0"/>
        </a:xfrm>
      </p:grpSpPr>
      <p:pic>
        <p:nvPicPr>
          <p:cNvPr descr=" " id="30" name="Google Shape;30;g354cea7ff0f_0_13"/>
          <p:cNvPicPr preferRelativeResize="0"/>
          <p:nvPr/>
        </p:nvPicPr>
        <p:blipFill rotWithShape="1">
          <a:blip r:embed="rId3">
            <a:alphaModFix/>
          </a:blip>
          <a:srcRect b="0" l="0" r="0" t="0"/>
          <a:stretch/>
        </p:blipFill>
        <p:spPr>
          <a:xfrm>
            <a:off x="0" y="0"/>
            <a:ext cx="12193524" cy="13716000"/>
          </a:xfrm>
          <a:prstGeom prst="rect">
            <a:avLst/>
          </a:prstGeom>
          <a:noFill/>
          <a:ln>
            <a:noFill/>
          </a:ln>
        </p:spPr>
      </p:pic>
      <p:pic>
        <p:nvPicPr>
          <p:cNvPr descr=" " id="31" name="Google Shape;31;g354cea7ff0f_0_13"/>
          <p:cNvPicPr preferRelativeResize="0"/>
          <p:nvPr/>
        </p:nvPicPr>
        <p:blipFill rotWithShape="1">
          <a:blip r:embed="rId4">
            <a:alphaModFix/>
          </a:blip>
          <a:srcRect b="0" l="0" r="0" t="0"/>
          <a:stretch/>
        </p:blipFill>
        <p:spPr>
          <a:xfrm>
            <a:off x="5296562" y="0"/>
            <a:ext cx="19090486" cy="13716000"/>
          </a:xfrm>
          <a:prstGeom prst="rect">
            <a:avLst/>
          </a:prstGeom>
          <a:noFill/>
          <a:ln>
            <a:noFill/>
          </a:ln>
        </p:spPr>
      </p:pic>
      <p:sp>
        <p:nvSpPr>
          <p:cNvPr id="32" name="Google Shape;32;g354cea7ff0f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354cea7ff0f_0_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 name="Google Shape;34;g354cea7ff0f_0_13"/>
          <p:cNvSpPr/>
          <p:nvPr/>
        </p:nvSpPr>
        <p:spPr>
          <a:xfrm>
            <a:off x="10055423" y="1333500"/>
            <a:ext cx="7121400" cy="237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Welcome</a:t>
            </a:r>
            <a:endParaRPr b="0" i="0" sz="12800" u="none" cap="none" strike="noStrike">
              <a:solidFill>
                <a:schemeClr val="dk1"/>
              </a:solidFill>
              <a:latin typeface="Calibri"/>
              <a:ea typeface="Calibri"/>
              <a:cs typeface="Calibri"/>
              <a:sym typeface="Calibri"/>
            </a:endParaRPr>
          </a:p>
        </p:txBody>
      </p:sp>
      <p:sp>
        <p:nvSpPr>
          <p:cNvPr id="35" name="Google Shape;35;g354cea7ff0f_0_13"/>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76" name="Shape 476"/>
        <p:cNvGrpSpPr/>
        <p:nvPr/>
      </p:nvGrpSpPr>
      <p:grpSpPr>
        <a:xfrm>
          <a:off x="0" y="0"/>
          <a:ext cx="0" cy="0"/>
          <a:chOff x="0" y="0"/>
          <a:chExt cx="0" cy="0"/>
        </a:xfrm>
      </p:grpSpPr>
      <p:pic>
        <p:nvPicPr>
          <p:cNvPr descr=" " id="477" name="Google Shape;477;g354cea7ff0f_0_442"/>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478" name="Google Shape;478;g354cea7ff0f_0_442"/>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479" name="Google Shape;479;g354cea7ff0f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354cea7ff0f_0_4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1" name="Google Shape;481;g354cea7ff0f_0_442"/>
          <p:cNvPicPr preferRelativeResize="0"/>
          <p:nvPr/>
        </p:nvPicPr>
        <p:blipFill rotWithShape="1">
          <a:blip r:embed="rId6">
            <a:alphaModFix/>
          </a:blip>
          <a:srcRect b="0" l="0" r="0" t="0"/>
          <a:stretch/>
        </p:blipFill>
        <p:spPr>
          <a:xfrm>
            <a:off x="0" y="3759200"/>
            <a:ext cx="24387048" cy="7061200"/>
          </a:xfrm>
          <a:prstGeom prst="rect">
            <a:avLst/>
          </a:prstGeom>
          <a:noFill/>
          <a:ln>
            <a:noFill/>
          </a:ln>
        </p:spPr>
      </p:pic>
      <p:sp>
        <p:nvSpPr>
          <p:cNvPr id="482" name="Google Shape;482;g354cea7ff0f_0_442"/>
          <p:cNvSpPr/>
          <p:nvPr/>
        </p:nvSpPr>
        <p:spPr>
          <a:xfrm>
            <a:off x="0" y="67310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354cea7ff0f_0_442"/>
          <p:cNvPicPr preferRelativeResize="0"/>
          <p:nvPr/>
        </p:nvPicPr>
        <p:blipFill rotWithShape="1">
          <a:blip r:embed="rId7">
            <a:alphaModFix/>
          </a:blip>
          <a:srcRect b="0" l="0" r="0" t="0"/>
          <a:stretch/>
        </p:blipFill>
        <p:spPr>
          <a:xfrm>
            <a:off x="0" y="6718300"/>
            <a:ext cx="24387048" cy="12700"/>
          </a:xfrm>
          <a:prstGeom prst="rect">
            <a:avLst/>
          </a:prstGeom>
          <a:noFill/>
          <a:ln>
            <a:noFill/>
          </a:ln>
        </p:spPr>
      </p:pic>
      <p:pic>
        <p:nvPicPr>
          <p:cNvPr descr=" " id="484" name="Google Shape;484;g354cea7ff0f_0_442"/>
          <p:cNvPicPr preferRelativeResize="0"/>
          <p:nvPr/>
        </p:nvPicPr>
        <p:blipFill rotWithShape="1">
          <a:blip r:embed="rId8">
            <a:alphaModFix/>
          </a:blip>
          <a:srcRect b="0" l="0" r="0" t="0"/>
          <a:stretch/>
        </p:blipFill>
        <p:spPr>
          <a:xfrm>
            <a:off x="3721565" y="3759200"/>
            <a:ext cx="1627592" cy="1625600"/>
          </a:xfrm>
          <a:prstGeom prst="rect">
            <a:avLst/>
          </a:prstGeom>
          <a:noFill/>
          <a:ln>
            <a:noFill/>
          </a:ln>
        </p:spPr>
      </p:pic>
      <p:pic>
        <p:nvPicPr>
          <p:cNvPr descr=" " id="485" name="Google Shape;485;g354cea7ff0f_0_442"/>
          <p:cNvPicPr preferRelativeResize="0"/>
          <p:nvPr/>
        </p:nvPicPr>
        <p:blipFill rotWithShape="1">
          <a:blip r:embed="rId9">
            <a:alphaModFix/>
          </a:blip>
          <a:srcRect b="0" l="0" r="0" t="0"/>
          <a:stretch/>
        </p:blipFill>
        <p:spPr>
          <a:xfrm>
            <a:off x="9107038" y="3759200"/>
            <a:ext cx="1066769" cy="1625600"/>
          </a:xfrm>
          <a:prstGeom prst="rect">
            <a:avLst/>
          </a:prstGeom>
          <a:noFill/>
          <a:ln>
            <a:noFill/>
          </a:ln>
        </p:spPr>
      </p:pic>
      <p:pic>
        <p:nvPicPr>
          <p:cNvPr descr=" " id="486" name="Google Shape;486;g354cea7ff0f_0_442"/>
          <p:cNvPicPr preferRelativeResize="0"/>
          <p:nvPr/>
        </p:nvPicPr>
        <p:blipFill rotWithShape="1">
          <a:blip r:embed="rId10">
            <a:alphaModFix/>
          </a:blip>
          <a:srcRect b="0" l="0" r="0" t="0"/>
          <a:stretch/>
        </p:blipFill>
        <p:spPr>
          <a:xfrm>
            <a:off x="14086061" y="3759200"/>
            <a:ext cx="1325368" cy="1625600"/>
          </a:xfrm>
          <a:prstGeom prst="rect">
            <a:avLst/>
          </a:prstGeom>
          <a:noFill/>
          <a:ln>
            <a:noFill/>
          </a:ln>
        </p:spPr>
      </p:pic>
      <p:pic>
        <p:nvPicPr>
          <p:cNvPr descr=" " id="487" name="Google Shape;487;g354cea7ff0f_0_442"/>
          <p:cNvPicPr preferRelativeResize="0"/>
          <p:nvPr/>
        </p:nvPicPr>
        <p:blipFill rotWithShape="1">
          <a:blip r:embed="rId11">
            <a:alphaModFix/>
          </a:blip>
          <a:srcRect b="0" l="0" r="0" t="0"/>
          <a:stretch/>
        </p:blipFill>
        <p:spPr>
          <a:xfrm>
            <a:off x="19103188" y="3759200"/>
            <a:ext cx="1507095" cy="1625600"/>
          </a:xfrm>
          <a:prstGeom prst="rect">
            <a:avLst/>
          </a:prstGeom>
          <a:noFill/>
          <a:ln>
            <a:noFill/>
          </a:ln>
        </p:spPr>
      </p:pic>
      <p:pic>
        <p:nvPicPr>
          <p:cNvPr descr=" " id="488" name="Google Shape;488;g354cea7ff0f_0_442"/>
          <p:cNvPicPr preferRelativeResize="0"/>
          <p:nvPr/>
        </p:nvPicPr>
        <p:blipFill rotWithShape="1">
          <a:blip r:embed="rId12">
            <a:alphaModFix/>
          </a:blip>
          <a:srcRect b="0" l="0" r="0" t="0"/>
          <a:stretch/>
        </p:blipFill>
        <p:spPr>
          <a:xfrm>
            <a:off x="4439205" y="5689600"/>
            <a:ext cx="190524" cy="2095500"/>
          </a:xfrm>
          <a:prstGeom prst="rect">
            <a:avLst/>
          </a:prstGeom>
          <a:noFill/>
          <a:ln>
            <a:noFill/>
          </a:ln>
        </p:spPr>
      </p:pic>
      <p:pic>
        <p:nvPicPr>
          <p:cNvPr descr=" " id="489" name="Google Shape;489;g354cea7ff0f_0_442"/>
          <p:cNvPicPr preferRelativeResize="0"/>
          <p:nvPr/>
        </p:nvPicPr>
        <p:blipFill rotWithShape="1">
          <a:blip r:embed="rId12">
            <a:alphaModFix/>
          </a:blip>
          <a:srcRect b="0" l="0" r="0" t="0"/>
          <a:stretch/>
        </p:blipFill>
        <p:spPr>
          <a:xfrm>
            <a:off x="9545243" y="5689600"/>
            <a:ext cx="190524" cy="2095500"/>
          </a:xfrm>
          <a:prstGeom prst="rect">
            <a:avLst/>
          </a:prstGeom>
          <a:noFill/>
          <a:ln>
            <a:noFill/>
          </a:ln>
        </p:spPr>
      </p:pic>
      <p:pic>
        <p:nvPicPr>
          <p:cNvPr descr=" " id="490" name="Google Shape;490;g354cea7ff0f_0_442"/>
          <p:cNvPicPr preferRelativeResize="0"/>
          <p:nvPr/>
        </p:nvPicPr>
        <p:blipFill rotWithShape="1">
          <a:blip r:embed="rId12">
            <a:alphaModFix/>
          </a:blip>
          <a:srcRect b="0" l="0" r="0" t="0"/>
          <a:stretch/>
        </p:blipFill>
        <p:spPr>
          <a:xfrm>
            <a:off x="14651281" y="5689600"/>
            <a:ext cx="190524" cy="2095500"/>
          </a:xfrm>
          <a:prstGeom prst="rect">
            <a:avLst/>
          </a:prstGeom>
          <a:noFill/>
          <a:ln>
            <a:noFill/>
          </a:ln>
        </p:spPr>
      </p:pic>
      <p:pic>
        <p:nvPicPr>
          <p:cNvPr descr=" " id="491" name="Google Shape;491;g354cea7ff0f_0_442"/>
          <p:cNvPicPr preferRelativeResize="0"/>
          <p:nvPr/>
        </p:nvPicPr>
        <p:blipFill rotWithShape="1">
          <a:blip r:embed="rId12">
            <a:alphaModFix/>
          </a:blip>
          <a:srcRect b="0" l="0" r="0" t="0"/>
          <a:stretch/>
        </p:blipFill>
        <p:spPr>
          <a:xfrm>
            <a:off x="19757319" y="5689600"/>
            <a:ext cx="190524" cy="2095500"/>
          </a:xfrm>
          <a:prstGeom prst="rect">
            <a:avLst/>
          </a:prstGeom>
          <a:noFill/>
          <a:ln>
            <a:noFill/>
          </a:ln>
        </p:spPr>
      </p:pic>
      <p:sp>
        <p:nvSpPr>
          <p:cNvPr id="492" name="Google Shape;492;g354cea7ff0f_0_442"/>
          <p:cNvSpPr/>
          <p:nvPr/>
        </p:nvSpPr>
        <p:spPr>
          <a:xfrm>
            <a:off x="2248181"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54cea7ff0f_0_442"/>
          <p:cNvSpPr/>
          <p:nvPr/>
        </p:nvSpPr>
        <p:spPr>
          <a:xfrm>
            <a:off x="2248181"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54cea7ff0f_0_442"/>
          <p:cNvSpPr/>
          <p:nvPr/>
        </p:nvSpPr>
        <p:spPr>
          <a:xfrm>
            <a:off x="2171971"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2020</a:t>
            </a:r>
            <a:endParaRPr b="0" i="0" sz="3600" u="none" cap="none" strike="noStrike">
              <a:solidFill>
                <a:schemeClr val="dk1"/>
              </a:solidFill>
              <a:latin typeface="Calibri"/>
              <a:ea typeface="Calibri"/>
              <a:cs typeface="Calibri"/>
              <a:sym typeface="Calibri"/>
            </a:endParaRPr>
          </a:p>
        </p:txBody>
      </p:sp>
      <p:sp>
        <p:nvSpPr>
          <p:cNvPr id="495" name="Google Shape;495;g354cea7ff0f_0_442"/>
          <p:cNvSpPr/>
          <p:nvPr/>
        </p:nvSpPr>
        <p:spPr>
          <a:xfrm>
            <a:off x="2180439" y="8813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496" name="Google Shape;496;g354cea7ff0f_0_442"/>
          <p:cNvSpPr/>
          <p:nvPr/>
        </p:nvSpPr>
        <p:spPr>
          <a:xfrm>
            <a:off x="7354219"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54cea7ff0f_0_442"/>
          <p:cNvSpPr/>
          <p:nvPr/>
        </p:nvSpPr>
        <p:spPr>
          <a:xfrm>
            <a:off x="7354219"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54cea7ff0f_0_442"/>
          <p:cNvSpPr/>
          <p:nvPr/>
        </p:nvSpPr>
        <p:spPr>
          <a:xfrm>
            <a:off x="7278010"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2021</a:t>
            </a:r>
            <a:endParaRPr b="0" i="0" sz="3600" u="none" cap="none" strike="noStrike">
              <a:solidFill>
                <a:schemeClr val="dk1"/>
              </a:solidFill>
              <a:latin typeface="Calibri"/>
              <a:ea typeface="Calibri"/>
              <a:cs typeface="Calibri"/>
              <a:sym typeface="Calibri"/>
            </a:endParaRPr>
          </a:p>
        </p:txBody>
      </p:sp>
      <p:sp>
        <p:nvSpPr>
          <p:cNvPr id="499" name="Google Shape;499;g354cea7ff0f_0_442"/>
          <p:cNvSpPr/>
          <p:nvPr/>
        </p:nvSpPr>
        <p:spPr>
          <a:xfrm>
            <a:off x="7286477" y="8813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00" name="Google Shape;500;g354cea7ff0f_0_442"/>
          <p:cNvSpPr/>
          <p:nvPr/>
        </p:nvSpPr>
        <p:spPr>
          <a:xfrm>
            <a:off x="12460257"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54cea7ff0f_0_442"/>
          <p:cNvSpPr/>
          <p:nvPr/>
        </p:nvSpPr>
        <p:spPr>
          <a:xfrm>
            <a:off x="12460257"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54cea7ff0f_0_442"/>
          <p:cNvSpPr/>
          <p:nvPr/>
        </p:nvSpPr>
        <p:spPr>
          <a:xfrm>
            <a:off x="12384048"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2022</a:t>
            </a:r>
            <a:endParaRPr b="0" i="0" sz="3600" u="none" cap="none" strike="noStrike">
              <a:solidFill>
                <a:schemeClr val="dk1"/>
              </a:solidFill>
              <a:latin typeface="Calibri"/>
              <a:ea typeface="Calibri"/>
              <a:cs typeface="Calibri"/>
              <a:sym typeface="Calibri"/>
            </a:endParaRPr>
          </a:p>
        </p:txBody>
      </p:sp>
      <p:sp>
        <p:nvSpPr>
          <p:cNvPr id="503" name="Google Shape;503;g354cea7ff0f_0_442"/>
          <p:cNvSpPr/>
          <p:nvPr/>
        </p:nvSpPr>
        <p:spPr>
          <a:xfrm>
            <a:off x="12392516" y="8813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04" name="Google Shape;504;g354cea7ff0f_0_442"/>
          <p:cNvSpPr/>
          <p:nvPr/>
        </p:nvSpPr>
        <p:spPr>
          <a:xfrm>
            <a:off x="17566296"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54cea7ff0f_0_442"/>
          <p:cNvSpPr/>
          <p:nvPr/>
        </p:nvSpPr>
        <p:spPr>
          <a:xfrm>
            <a:off x="17566296" y="8089900"/>
            <a:ext cx="45726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54cea7ff0f_0_442"/>
          <p:cNvSpPr/>
          <p:nvPr/>
        </p:nvSpPr>
        <p:spPr>
          <a:xfrm>
            <a:off x="17490086"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2023</a:t>
            </a:r>
            <a:endParaRPr b="0" i="0" sz="3600" u="none" cap="none" strike="noStrike">
              <a:solidFill>
                <a:schemeClr val="dk1"/>
              </a:solidFill>
              <a:latin typeface="Calibri"/>
              <a:ea typeface="Calibri"/>
              <a:cs typeface="Calibri"/>
              <a:sym typeface="Calibri"/>
            </a:endParaRPr>
          </a:p>
        </p:txBody>
      </p:sp>
      <p:sp>
        <p:nvSpPr>
          <p:cNvPr id="507" name="Google Shape;507;g354cea7ff0f_0_442"/>
          <p:cNvSpPr/>
          <p:nvPr/>
        </p:nvSpPr>
        <p:spPr>
          <a:xfrm>
            <a:off x="17498554" y="8813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08" name="Google Shape;508;g354cea7ff0f_0_442"/>
          <p:cNvSpPr/>
          <p:nvPr/>
        </p:nvSpPr>
        <p:spPr>
          <a:xfrm>
            <a:off x="6054423" y="1003300"/>
            <a:ext cx="122781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513" name="Shape 513"/>
        <p:cNvGrpSpPr/>
        <p:nvPr/>
      </p:nvGrpSpPr>
      <p:grpSpPr>
        <a:xfrm>
          <a:off x="0" y="0"/>
          <a:ext cx="0" cy="0"/>
          <a:chOff x="0" y="0"/>
          <a:chExt cx="0" cy="0"/>
        </a:xfrm>
      </p:grpSpPr>
      <p:pic>
        <p:nvPicPr>
          <p:cNvPr descr=" " id="514" name="Google Shape;514;g354cea7ff0f_0_478"/>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515" name="Google Shape;515;g354cea7ff0f_0_478"/>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516" name="Google Shape;516;g354cea7ff0f_0_478"/>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517" name="Google Shape;517;g354cea7ff0f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354cea7ff0f_0_47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9" name="Google Shape;519;g354cea7ff0f_0_478"/>
          <p:cNvSpPr/>
          <p:nvPr/>
        </p:nvSpPr>
        <p:spPr>
          <a:xfrm>
            <a:off x="7883452" y="1955800"/>
            <a:ext cx="58512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Our Team</a:t>
            </a:r>
            <a:endParaRPr b="0" i="0" sz="8000" u="none" cap="none" strike="noStrike">
              <a:solidFill>
                <a:schemeClr val="dk1"/>
              </a:solidFill>
              <a:latin typeface="Calibri"/>
              <a:ea typeface="Calibri"/>
              <a:cs typeface="Calibri"/>
              <a:sym typeface="Calibri"/>
            </a:endParaRPr>
          </a:p>
        </p:txBody>
      </p:sp>
      <p:sp>
        <p:nvSpPr>
          <p:cNvPr id="520" name="Google Shape;520;g354cea7ff0f_0_478"/>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354cea7ff0f_0_478"/>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522" name="Google Shape;522;g354cea7ff0f_0_478"/>
          <p:cNvSpPr/>
          <p:nvPr/>
        </p:nvSpPr>
        <p:spPr>
          <a:xfrm>
            <a:off x="6058657"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54cea7ff0f_0_478"/>
          <p:cNvSpPr/>
          <p:nvPr/>
        </p:nvSpPr>
        <p:spPr>
          <a:xfrm>
            <a:off x="6058657"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54cea7ff0f_0_478"/>
          <p:cNvSpPr/>
          <p:nvPr/>
        </p:nvSpPr>
        <p:spPr>
          <a:xfrm>
            <a:off x="6058657"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54cea7ff0f_0_478"/>
          <p:cNvSpPr/>
          <p:nvPr/>
        </p:nvSpPr>
        <p:spPr>
          <a:xfrm>
            <a:off x="6058657" y="4584700"/>
            <a:ext cx="2464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Eldruin</a:t>
            </a:r>
            <a:endParaRPr b="0" i="0" sz="4800" u="none" cap="none" strike="noStrike">
              <a:solidFill>
                <a:schemeClr val="dk1"/>
              </a:solidFill>
              <a:latin typeface="Calibri"/>
              <a:ea typeface="Calibri"/>
              <a:cs typeface="Calibri"/>
              <a:sym typeface="Calibri"/>
            </a:endParaRPr>
          </a:p>
        </p:txBody>
      </p:sp>
      <p:sp>
        <p:nvSpPr>
          <p:cNvPr id="526" name="Google Shape;526;g354cea7ff0f_0_478"/>
          <p:cNvSpPr/>
          <p:nvPr/>
        </p:nvSpPr>
        <p:spPr>
          <a:xfrm>
            <a:off x="6058657" y="54229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27" name="Google Shape;527;g354cea7ff0f_0_478"/>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354cea7ff0f_0_478"/>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529" name="Google Shape;529;g354cea7ff0f_0_478"/>
          <p:cNvSpPr/>
          <p:nvPr/>
        </p:nvSpPr>
        <p:spPr>
          <a:xfrm>
            <a:off x="15381622"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54cea7ff0f_0_478"/>
          <p:cNvSpPr/>
          <p:nvPr/>
        </p:nvSpPr>
        <p:spPr>
          <a:xfrm>
            <a:off x="15381622"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54cea7ff0f_0_478"/>
          <p:cNvSpPr/>
          <p:nvPr/>
        </p:nvSpPr>
        <p:spPr>
          <a:xfrm>
            <a:off x="15381622"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54cea7ff0f_0_478"/>
          <p:cNvSpPr/>
          <p:nvPr/>
        </p:nvSpPr>
        <p:spPr>
          <a:xfrm>
            <a:off x="15381622" y="9461500"/>
            <a:ext cx="2464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Eldruin</a:t>
            </a:r>
            <a:endParaRPr b="0" i="0" sz="4800" u="none" cap="none" strike="noStrike">
              <a:solidFill>
                <a:schemeClr val="dk1"/>
              </a:solidFill>
              <a:latin typeface="Calibri"/>
              <a:ea typeface="Calibri"/>
              <a:cs typeface="Calibri"/>
              <a:sym typeface="Calibri"/>
            </a:endParaRPr>
          </a:p>
        </p:txBody>
      </p:sp>
      <p:sp>
        <p:nvSpPr>
          <p:cNvPr id="533" name="Google Shape;533;g354cea7ff0f_0_478"/>
          <p:cNvSpPr/>
          <p:nvPr/>
        </p:nvSpPr>
        <p:spPr>
          <a:xfrm>
            <a:off x="15381622" y="102997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4" name="Google Shape;534;g354cea7ff0f_0_478"/>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354cea7ff0f_0_478"/>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536" name="Google Shape;536;g354cea7ff0f_0_478"/>
          <p:cNvSpPr/>
          <p:nvPr/>
        </p:nvSpPr>
        <p:spPr>
          <a:xfrm>
            <a:off x="6058657"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54cea7ff0f_0_478"/>
          <p:cNvSpPr/>
          <p:nvPr/>
        </p:nvSpPr>
        <p:spPr>
          <a:xfrm>
            <a:off x="6058657"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54cea7ff0f_0_478"/>
          <p:cNvSpPr/>
          <p:nvPr/>
        </p:nvSpPr>
        <p:spPr>
          <a:xfrm>
            <a:off x="6058657" y="94615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54cea7ff0f_0_478"/>
          <p:cNvSpPr/>
          <p:nvPr/>
        </p:nvSpPr>
        <p:spPr>
          <a:xfrm>
            <a:off x="6058657" y="9461500"/>
            <a:ext cx="4077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Elementalen</a:t>
            </a:r>
            <a:endParaRPr b="0" i="0" sz="4800" u="none" cap="none" strike="noStrike">
              <a:solidFill>
                <a:schemeClr val="dk1"/>
              </a:solidFill>
              <a:latin typeface="Calibri"/>
              <a:ea typeface="Calibri"/>
              <a:cs typeface="Calibri"/>
              <a:sym typeface="Calibri"/>
            </a:endParaRPr>
          </a:p>
        </p:txBody>
      </p:sp>
      <p:sp>
        <p:nvSpPr>
          <p:cNvPr id="540" name="Google Shape;540;g354cea7ff0f_0_478"/>
          <p:cNvSpPr/>
          <p:nvPr/>
        </p:nvSpPr>
        <p:spPr>
          <a:xfrm>
            <a:off x="6058657" y="102997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1" name="Google Shape;541;g354cea7ff0f_0_478"/>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54cea7ff0f_0_478"/>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543" name="Google Shape;543;g354cea7ff0f_0_478"/>
          <p:cNvSpPr/>
          <p:nvPr/>
        </p:nvSpPr>
        <p:spPr>
          <a:xfrm>
            <a:off x="15381622"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54cea7ff0f_0_478"/>
          <p:cNvSpPr/>
          <p:nvPr/>
        </p:nvSpPr>
        <p:spPr>
          <a:xfrm>
            <a:off x="15381622"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54cea7ff0f_0_478"/>
          <p:cNvSpPr/>
          <p:nvPr/>
        </p:nvSpPr>
        <p:spPr>
          <a:xfrm>
            <a:off x="15381622" y="4584700"/>
            <a:ext cx="1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54cea7ff0f_0_478"/>
          <p:cNvSpPr/>
          <p:nvPr/>
        </p:nvSpPr>
        <p:spPr>
          <a:xfrm>
            <a:off x="15381622" y="4584700"/>
            <a:ext cx="2375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Lunaria</a:t>
            </a:r>
            <a:endParaRPr b="0" i="0" sz="4800" u="none" cap="none" strike="noStrike">
              <a:solidFill>
                <a:schemeClr val="dk1"/>
              </a:solidFill>
              <a:latin typeface="Calibri"/>
              <a:ea typeface="Calibri"/>
              <a:cs typeface="Calibri"/>
              <a:sym typeface="Calibri"/>
            </a:endParaRPr>
          </a:p>
        </p:txBody>
      </p:sp>
      <p:sp>
        <p:nvSpPr>
          <p:cNvPr id="547" name="Google Shape;547;g354cea7ff0f_0_478"/>
          <p:cNvSpPr/>
          <p:nvPr/>
        </p:nvSpPr>
        <p:spPr>
          <a:xfrm>
            <a:off x="15381622" y="54229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552" name="Shape 552"/>
        <p:cNvGrpSpPr/>
        <p:nvPr/>
      </p:nvGrpSpPr>
      <p:grpSpPr>
        <a:xfrm>
          <a:off x="0" y="0"/>
          <a:ext cx="0" cy="0"/>
          <a:chOff x="0" y="0"/>
          <a:chExt cx="0" cy="0"/>
        </a:xfrm>
      </p:grpSpPr>
      <p:pic>
        <p:nvPicPr>
          <p:cNvPr descr=" " id="553" name="Google Shape;553;g354cea7ff0f_0_516"/>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554" name="Google Shape;554;g354cea7ff0f_0_516"/>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sp>
        <p:nvSpPr>
          <p:cNvPr id="555" name="Google Shape;555;g354cea7ff0f_0_5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354cea7ff0f_0_5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7" name="Google Shape;557;g354cea7ff0f_0_516"/>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558" name="Google Shape;558;g354cea7ff0f_0_516"/>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54cea7ff0f_0_516"/>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354cea7ff0f_0_516"/>
          <p:cNvPicPr preferRelativeResize="0"/>
          <p:nvPr/>
        </p:nvPicPr>
        <p:blipFill rotWithShape="1">
          <a:blip r:embed="rId7">
            <a:alphaModFix/>
          </a:blip>
          <a:srcRect b="0" l="0" r="0" t="0"/>
          <a:stretch/>
        </p:blipFill>
        <p:spPr>
          <a:xfrm>
            <a:off x="8719640" y="736600"/>
            <a:ext cx="1206651" cy="1117600"/>
          </a:xfrm>
          <a:prstGeom prst="rect">
            <a:avLst/>
          </a:prstGeom>
          <a:noFill/>
          <a:ln>
            <a:noFill/>
          </a:ln>
        </p:spPr>
      </p:pic>
      <p:pic>
        <p:nvPicPr>
          <p:cNvPr descr=" " id="561" name="Google Shape;561;g354cea7ff0f_0_516"/>
          <p:cNvPicPr preferRelativeResize="0"/>
          <p:nvPr/>
        </p:nvPicPr>
        <p:blipFill rotWithShape="1">
          <a:blip r:embed="rId8">
            <a:alphaModFix/>
          </a:blip>
          <a:srcRect b="0" l="0" r="0" t="0"/>
          <a:stretch/>
        </p:blipFill>
        <p:spPr>
          <a:xfrm>
            <a:off x="9284860" y="2108200"/>
            <a:ext cx="38105" cy="1625600"/>
          </a:xfrm>
          <a:prstGeom prst="rect">
            <a:avLst/>
          </a:prstGeom>
          <a:noFill/>
          <a:ln>
            <a:noFill/>
          </a:ln>
        </p:spPr>
      </p:pic>
      <p:sp>
        <p:nvSpPr>
          <p:cNvPr id="562" name="Google Shape;562;g354cea7ff0f_0_516"/>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354cea7ff0f_0_516"/>
          <p:cNvPicPr preferRelativeResize="0"/>
          <p:nvPr/>
        </p:nvPicPr>
        <p:blipFill rotWithShape="1">
          <a:blip r:embed="rId9">
            <a:alphaModFix/>
          </a:blip>
          <a:srcRect b="0" l="0" r="0" t="0"/>
          <a:stretch/>
        </p:blipFill>
        <p:spPr>
          <a:xfrm>
            <a:off x="8878410" y="3987800"/>
            <a:ext cx="889111" cy="1117600"/>
          </a:xfrm>
          <a:prstGeom prst="rect">
            <a:avLst/>
          </a:prstGeom>
          <a:noFill/>
          <a:ln>
            <a:noFill/>
          </a:ln>
        </p:spPr>
      </p:pic>
      <p:pic>
        <p:nvPicPr>
          <p:cNvPr descr=" " id="564" name="Google Shape;564;g354cea7ff0f_0_516"/>
          <p:cNvPicPr preferRelativeResize="0"/>
          <p:nvPr/>
        </p:nvPicPr>
        <p:blipFill rotWithShape="1">
          <a:blip r:embed="rId8">
            <a:alphaModFix/>
          </a:blip>
          <a:srcRect b="0" l="0" r="0" t="0"/>
          <a:stretch/>
        </p:blipFill>
        <p:spPr>
          <a:xfrm>
            <a:off x="9284860" y="5359400"/>
            <a:ext cx="38105" cy="1625600"/>
          </a:xfrm>
          <a:prstGeom prst="rect">
            <a:avLst/>
          </a:prstGeom>
          <a:noFill/>
          <a:ln>
            <a:noFill/>
          </a:ln>
        </p:spPr>
      </p:pic>
      <p:sp>
        <p:nvSpPr>
          <p:cNvPr id="565" name="Google Shape;565;g354cea7ff0f_0_516"/>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54cea7ff0f_0_516"/>
          <p:cNvPicPr preferRelativeResize="0"/>
          <p:nvPr/>
        </p:nvPicPr>
        <p:blipFill rotWithShape="1">
          <a:blip r:embed="rId10">
            <a:alphaModFix/>
          </a:blip>
          <a:srcRect b="0" l="0" r="0" t="0"/>
          <a:stretch/>
        </p:blipFill>
        <p:spPr>
          <a:xfrm>
            <a:off x="8808551" y="7239000"/>
            <a:ext cx="1028829" cy="1117600"/>
          </a:xfrm>
          <a:prstGeom prst="rect">
            <a:avLst/>
          </a:prstGeom>
          <a:noFill/>
          <a:ln>
            <a:noFill/>
          </a:ln>
        </p:spPr>
      </p:pic>
      <p:pic>
        <p:nvPicPr>
          <p:cNvPr descr=" " id="567" name="Google Shape;567;g354cea7ff0f_0_516"/>
          <p:cNvPicPr preferRelativeResize="0"/>
          <p:nvPr/>
        </p:nvPicPr>
        <p:blipFill rotWithShape="1">
          <a:blip r:embed="rId8">
            <a:alphaModFix/>
          </a:blip>
          <a:srcRect b="0" l="0" r="0" t="0"/>
          <a:stretch/>
        </p:blipFill>
        <p:spPr>
          <a:xfrm>
            <a:off x="9284860" y="8610600"/>
            <a:ext cx="38105" cy="1625600"/>
          </a:xfrm>
          <a:prstGeom prst="rect">
            <a:avLst/>
          </a:prstGeom>
          <a:noFill/>
          <a:ln>
            <a:noFill/>
          </a:ln>
        </p:spPr>
      </p:pic>
      <p:sp>
        <p:nvSpPr>
          <p:cNvPr id="568" name="Google Shape;568;g354cea7ff0f_0_516"/>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54cea7ff0f_0_516"/>
          <p:cNvPicPr preferRelativeResize="0"/>
          <p:nvPr/>
        </p:nvPicPr>
        <p:blipFill rotWithShape="1">
          <a:blip r:embed="rId11">
            <a:alphaModFix/>
          </a:blip>
          <a:srcRect b="0" l="0" r="0" t="0"/>
          <a:stretch/>
        </p:blipFill>
        <p:spPr>
          <a:xfrm>
            <a:off x="8840305" y="10490200"/>
            <a:ext cx="965321" cy="1117600"/>
          </a:xfrm>
          <a:prstGeom prst="rect">
            <a:avLst/>
          </a:prstGeom>
          <a:noFill/>
          <a:ln>
            <a:noFill/>
          </a:ln>
        </p:spPr>
      </p:pic>
      <p:sp>
        <p:nvSpPr>
          <p:cNvPr id="570" name="Google Shape;570;g354cea7ff0f_0_516"/>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71" name="Google Shape;571;g354cea7ff0f_0_516"/>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72" name="Google Shape;572;g354cea7ff0f_0_516"/>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73" name="Google Shape;573;g354cea7ff0f_0_516"/>
          <p:cNvSpPr/>
          <p:nvPr/>
        </p:nvSpPr>
        <p:spPr>
          <a:xfrm>
            <a:off x="8878410" y="12446000"/>
            <a:ext cx="8810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578" name="Shape 578"/>
        <p:cNvGrpSpPr/>
        <p:nvPr/>
      </p:nvGrpSpPr>
      <p:grpSpPr>
        <a:xfrm>
          <a:off x="0" y="0"/>
          <a:ext cx="0" cy="0"/>
          <a:chOff x="0" y="0"/>
          <a:chExt cx="0" cy="0"/>
        </a:xfrm>
      </p:grpSpPr>
      <p:pic>
        <p:nvPicPr>
          <p:cNvPr descr=" " id="579" name="Google Shape;579;g354cea7ff0f_0_541"/>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580" name="Google Shape;580;g354cea7ff0f_0_541"/>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581" name="Google Shape;581;g354cea7ff0f_0_541"/>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582" name="Google Shape;582;g354cea7ff0f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354cea7ff0f_0_5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4" name="Google Shape;584;g354cea7ff0f_0_541"/>
          <p:cNvSpPr/>
          <p:nvPr/>
        </p:nvSpPr>
        <p:spPr>
          <a:xfrm>
            <a:off x="4394749" y="1270000"/>
            <a:ext cx="8810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List</a:t>
            </a:r>
            <a:endParaRPr b="0" i="0" sz="8000" u="none" cap="none" strike="noStrike">
              <a:solidFill>
                <a:schemeClr val="dk1"/>
              </a:solidFill>
              <a:latin typeface="Calibri"/>
              <a:ea typeface="Calibri"/>
              <a:cs typeface="Calibri"/>
              <a:sym typeface="Calibri"/>
            </a:endParaRPr>
          </a:p>
        </p:txBody>
      </p:sp>
      <p:sp>
        <p:nvSpPr>
          <p:cNvPr id="585" name="Google Shape;585;g354cea7ff0f_0_541"/>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54cea7ff0f_0_541"/>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54cea7ff0f_0_541"/>
          <p:cNvSpPr/>
          <p:nvPr/>
        </p:nvSpPr>
        <p:spPr>
          <a:xfrm>
            <a:off x="4394749" y="35369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Dragons</a:t>
            </a:r>
            <a:endParaRPr b="0" i="0" sz="3600" u="none" cap="none" strike="noStrike">
              <a:solidFill>
                <a:schemeClr val="dk1"/>
              </a:solidFill>
              <a:latin typeface="Calibri"/>
              <a:ea typeface="Calibri"/>
              <a:cs typeface="Calibri"/>
              <a:sym typeface="Calibri"/>
            </a:endParaRPr>
          </a:p>
        </p:txBody>
      </p:sp>
      <p:sp>
        <p:nvSpPr>
          <p:cNvPr id="588" name="Google Shape;588;g354cea7ff0f_0_541"/>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89" name="Google Shape;589;g354cea7ff0f_0_541"/>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54cea7ff0f_0_541"/>
          <p:cNvSpPr/>
          <p:nvPr/>
        </p:nvSpPr>
        <p:spPr>
          <a:xfrm>
            <a:off x="4394749" y="50609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Medieval-like Settings</a:t>
            </a:r>
            <a:endParaRPr b="0" i="0" sz="3600" u="none" cap="none" strike="noStrike">
              <a:solidFill>
                <a:schemeClr val="dk1"/>
              </a:solidFill>
              <a:latin typeface="Calibri"/>
              <a:ea typeface="Calibri"/>
              <a:cs typeface="Calibri"/>
              <a:sym typeface="Calibri"/>
            </a:endParaRPr>
          </a:p>
        </p:txBody>
      </p:sp>
      <p:sp>
        <p:nvSpPr>
          <p:cNvPr id="591" name="Google Shape;591;g354cea7ff0f_0_541"/>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92" name="Google Shape;592;g354cea7ff0f_0_541"/>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54cea7ff0f_0_541"/>
          <p:cNvSpPr/>
          <p:nvPr/>
        </p:nvSpPr>
        <p:spPr>
          <a:xfrm>
            <a:off x="4394749" y="62801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Chosen One Trope</a:t>
            </a:r>
            <a:endParaRPr b="0" i="0" sz="3600" u="none" cap="none" strike="noStrike">
              <a:solidFill>
                <a:schemeClr val="dk1"/>
              </a:solidFill>
              <a:latin typeface="Calibri"/>
              <a:ea typeface="Calibri"/>
              <a:cs typeface="Calibri"/>
              <a:sym typeface="Calibri"/>
            </a:endParaRPr>
          </a:p>
        </p:txBody>
      </p:sp>
      <p:sp>
        <p:nvSpPr>
          <p:cNvPr id="594" name="Google Shape;594;g354cea7ff0f_0_541"/>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95" name="Google Shape;595;g354cea7ff0f_0_541"/>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54cea7ff0f_0_541"/>
          <p:cNvSpPr/>
          <p:nvPr/>
        </p:nvSpPr>
        <p:spPr>
          <a:xfrm>
            <a:off x="4394749" y="78041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Magic</a:t>
            </a:r>
            <a:endParaRPr b="0" i="0" sz="3600" u="none" cap="none" strike="noStrike">
              <a:solidFill>
                <a:schemeClr val="dk1"/>
              </a:solidFill>
              <a:latin typeface="Calibri"/>
              <a:ea typeface="Calibri"/>
              <a:cs typeface="Calibri"/>
              <a:sym typeface="Calibri"/>
            </a:endParaRPr>
          </a:p>
        </p:txBody>
      </p:sp>
      <p:sp>
        <p:nvSpPr>
          <p:cNvPr id="597" name="Google Shape;597;g354cea7ff0f_0_541"/>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98" name="Google Shape;598;g354cea7ff0f_0_541"/>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54cea7ff0f_0_541"/>
          <p:cNvSpPr/>
          <p:nvPr/>
        </p:nvSpPr>
        <p:spPr>
          <a:xfrm>
            <a:off x="4394749" y="96329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 Best Curse</a:t>
            </a:r>
            <a:endParaRPr b="0" i="0" sz="3600" u="none" cap="none" strike="noStrike">
              <a:solidFill>
                <a:schemeClr val="dk1"/>
              </a:solidFill>
              <a:latin typeface="Calibri"/>
              <a:ea typeface="Calibri"/>
              <a:cs typeface="Calibri"/>
              <a:sym typeface="Calibri"/>
            </a:endParaRPr>
          </a:p>
        </p:txBody>
      </p:sp>
      <p:sp>
        <p:nvSpPr>
          <p:cNvPr id="600" name="Google Shape;600;g354cea7ff0f_0_541"/>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01" name="Google Shape;601;g354cea7ff0f_0_541"/>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54cea7ff0f_0_541"/>
          <p:cNvSpPr/>
          <p:nvPr/>
        </p:nvSpPr>
        <p:spPr>
          <a:xfrm>
            <a:off x="4394749" y="11156950"/>
            <a:ext cx="6249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Unique Creatures</a:t>
            </a:r>
            <a:endParaRPr b="0" i="0" sz="3600" u="none" cap="none" strike="noStrike">
              <a:solidFill>
                <a:schemeClr val="dk1"/>
              </a:solidFill>
              <a:latin typeface="Calibri"/>
              <a:ea typeface="Calibri"/>
              <a:cs typeface="Calibri"/>
              <a:sym typeface="Calibri"/>
            </a:endParaRPr>
          </a:p>
        </p:txBody>
      </p:sp>
      <p:sp>
        <p:nvSpPr>
          <p:cNvPr id="603" name="Google Shape;603;g354cea7ff0f_0_541"/>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608" name="Shape 608"/>
        <p:cNvGrpSpPr/>
        <p:nvPr/>
      </p:nvGrpSpPr>
      <p:grpSpPr>
        <a:xfrm>
          <a:off x="0" y="0"/>
          <a:ext cx="0" cy="0"/>
          <a:chOff x="0" y="0"/>
          <a:chExt cx="0" cy="0"/>
        </a:xfrm>
      </p:grpSpPr>
      <p:pic>
        <p:nvPicPr>
          <p:cNvPr descr=" " id="609" name="Google Shape;609;g354cea7ff0f_0_570"/>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610" name="Google Shape;610;g354cea7ff0f_0_570"/>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611" name="Google Shape;611;g354cea7ff0f_0_5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354cea7ff0f_0_5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3" name="Google Shape;613;g354cea7ff0f_0_570"/>
          <p:cNvSpPr/>
          <p:nvPr/>
        </p:nvSpPr>
        <p:spPr>
          <a:xfrm>
            <a:off x="787498" y="33020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354cea7ff0f_0_570"/>
          <p:cNvPicPr preferRelativeResize="0"/>
          <p:nvPr/>
        </p:nvPicPr>
        <p:blipFill rotWithShape="1">
          <a:blip r:embed="rId6">
            <a:alphaModFix/>
          </a:blip>
          <a:srcRect b="0" l="0" r="0" t="0"/>
          <a:stretch/>
        </p:blipFill>
        <p:spPr>
          <a:xfrm>
            <a:off x="10173972" y="3302000"/>
            <a:ext cx="5131441" cy="1549400"/>
          </a:xfrm>
          <a:prstGeom prst="rect">
            <a:avLst/>
          </a:prstGeom>
          <a:noFill/>
          <a:ln>
            <a:noFill/>
          </a:ln>
        </p:spPr>
      </p:pic>
      <p:sp>
        <p:nvSpPr>
          <p:cNvPr id="615" name="Google Shape;615;g354cea7ff0f_0_570"/>
          <p:cNvSpPr/>
          <p:nvPr/>
        </p:nvSpPr>
        <p:spPr>
          <a:xfrm>
            <a:off x="10732841" y="32575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354cea7ff0f_0_570"/>
          <p:cNvSpPr/>
          <p:nvPr/>
        </p:nvSpPr>
        <p:spPr>
          <a:xfrm>
            <a:off x="11444130" y="34099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Chloe Ng</a:t>
            </a:r>
            <a:endParaRPr b="0" i="0" sz="3600" u="none" cap="none" strike="noStrike">
              <a:solidFill>
                <a:schemeClr val="dk1"/>
              </a:solidFill>
              <a:latin typeface="Calibri"/>
              <a:ea typeface="Calibri"/>
              <a:cs typeface="Calibri"/>
              <a:sym typeface="Calibri"/>
            </a:endParaRPr>
          </a:p>
        </p:txBody>
      </p:sp>
      <p:sp>
        <p:nvSpPr>
          <p:cNvPr id="617" name="Google Shape;617;g354cea7ff0f_0_570"/>
          <p:cNvSpPr/>
          <p:nvPr/>
        </p:nvSpPr>
        <p:spPr>
          <a:xfrm>
            <a:off x="11444130" y="4133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18" name="Google Shape;618;g354cea7ff0f_0_570"/>
          <p:cNvPicPr preferRelativeResize="0"/>
          <p:nvPr/>
        </p:nvPicPr>
        <p:blipFill rotWithShape="1">
          <a:blip r:embed="rId7">
            <a:alphaModFix/>
          </a:blip>
          <a:srcRect b="0" l="0" r="0" t="0"/>
          <a:stretch/>
        </p:blipFill>
        <p:spPr>
          <a:xfrm>
            <a:off x="10173972" y="3517900"/>
            <a:ext cx="1117740" cy="1117600"/>
          </a:xfrm>
          <a:prstGeom prst="rect">
            <a:avLst/>
          </a:prstGeom>
          <a:noFill/>
          <a:ln>
            <a:noFill/>
          </a:ln>
        </p:spPr>
      </p:pic>
      <p:pic>
        <p:nvPicPr>
          <p:cNvPr descr=" " id="619" name="Google Shape;619;g354cea7ff0f_0_570"/>
          <p:cNvPicPr preferRelativeResize="0"/>
          <p:nvPr/>
        </p:nvPicPr>
        <p:blipFill rotWithShape="1">
          <a:blip r:embed="rId6">
            <a:alphaModFix/>
          </a:blip>
          <a:srcRect b="0" l="0" r="0" t="0"/>
          <a:stretch/>
        </p:blipFill>
        <p:spPr>
          <a:xfrm>
            <a:off x="787498" y="5664200"/>
            <a:ext cx="5131441" cy="1549400"/>
          </a:xfrm>
          <a:prstGeom prst="rect">
            <a:avLst/>
          </a:prstGeom>
          <a:noFill/>
          <a:ln>
            <a:noFill/>
          </a:ln>
        </p:spPr>
      </p:pic>
      <p:sp>
        <p:nvSpPr>
          <p:cNvPr id="620" name="Google Shape;620;g354cea7ff0f_0_570"/>
          <p:cNvSpPr/>
          <p:nvPr/>
        </p:nvSpPr>
        <p:spPr>
          <a:xfrm>
            <a:off x="1346368" y="5619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54cea7ff0f_0_570"/>
          <p:cNvSpPr/>
          <p:nvPr/>
        </p:nvSpPr>
        <p:spPr>
          <a:xfrm>
            <a:off x="2057657" y="57721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Valtorin</a:t>
            </a:r>
            <a:endParaRPr b="0" i="0" sz="3600" u="none" cap="none" strike="noStrike">
              <a:solidFill>
                <a:schemeClr val="dk1"/>
              </a:solidFill>
              <a:latin typeface="Calibri"/>
              <a:ea typeface="Calibri"/>
              <a:cs typeface="Calibri"/>
              <a:sym typeface="Calibri"/>
            </a:endParaRPr>
          </a:p>
        </p:txBody>
      </p:sp>
      <p:sp>
        <p:nvSpPr>
          <p:cNvPr id="622" name="Google Shape;622;g354cea7ff0f_0_570"/>
          <p:cNvSpPr/>
          <p:nvPr/>
        </p:nvSpPr>
        <p:spPr>
          <a:xfrm>
            <a:off x="2057657" y="649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23" name="Google Shape;623;g354cea7ff0f_0_570"/>
          <p:cNvPicPr preferRelativeResize="0"/>
          <p:nvPr/>
        </p:nvPicPr>
        <p:blipFill rotWithShape="1">
          <a:blip r:embed="rId8">
            <a:alphaModFix/>
          </a:blip>
          <a:srcRect b="0" l="0" r="0" t="0"/>
          <a:stretch/>
        </p:blipFill>
        <p:spPr>
          <a:xfrm>
            <a:off x="787498" y="5880100"/>
            <a:ext cx="1117740" cy="1117600"/>
          </a:xfrm>
          <a:prstGeom prst="rect">
            <a:avLst/>
          </a:prstGeom>
          <a:noFill/>
          <a:ln>
            <a:noFill/>
          </a:ln>
        </p:spPr>
      </p:pic>
      <p:pic>
        <p:nvPicPr>
          <p:cNvPr descr=" " id="624" name="Google Shape;624;g354cea7ff0f_0_570"/>
          <p:cNvPicPr preferRelativeResize="0"/>
          <p:nvPr/>
        </p:nvPicPr>
        <p:blipFill rotWithShape="1">
          <a:blip r:embed="rId6">
            <a:alphaModFix/>
          </a:blip>
          <a:srcRect b="0" l="0" r="0" t="0"/>
          <a:stretch/>
        </p:blipFill>
        <p:spPr>
          <a:xfrm>
            <a:off x="787498" y="8026400"/>
            <a:ext cx="5131441" cy="1549400"/>
          </a:xfrm>
          <a:prstGeom prst="rect">
            <a:avLst/>
          </a:prstGeom>
          <a:noFill/>
          <a:ln>
            <a:noFill/>
          </a:ln>
        </p:spPr>
      </p:pic>
      <p:sp>
        <p:nvSpPr>
          <p:cNvPr id="625" name="Google Shape;625;g354cea7ff0f_0_570"/>
          <p:cNvSpPr/>
          <p:nvPr/>
        </p:nvSpPr>
        <p:spPr>
          <a:xfrm>
            <a:off x="1346368" y="7981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54cea7ff0f_0_570"/>
          <p:cNvSpPr/>
          <p:nvPr/>
        </p:nvSpPr>
        <p:spPr>
          <a:xfrm>
            <a:off x="2057657" y="8134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Lyrisa</a:t>
            </a:r>
            <a:endParaRPr b="0" i="0" sz="3600" u="none" cap="none" strike="noStrike">
              <a:solidFill>
                <a:schemeClr val="dk1"/>
              </a:solidFill>
              <a:latin typeface="Calibri"/>
              <a:ea typeface="Calibri"/>
              <a:cs typeface="Calibri"/>
              <a:sym typeface="Calibri"/>
            </a:endParaRPr>
          </a:p>
        </p:txBody>
      </p:sp>
      <p:sp>
        <p:nvSpPr>
          <p:cNvPr id="627" name="Google Shape;627;g354cea7ff0f_0_570"/>
          <p:cNvSpPr/>
          <p:nvPr/>
        </p:nvSpPr>
        <p:spPr>
          <a:xfrm>
            <a:off x="2057657" y="885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28" name="Google Shape;628;g354cea7ff0f_0_570"/>
          <p:cNvPicPr preferRelativeResize="0"/>
          <p:nvPr/>
        </p:nvPicPr>
        <p:blipFill rotWithShape="1">
          <a:blip r:embed="rId9">
            <a:alphaModFix/>
          </a:blip>
          <a:srcRect b="0" l="0" r="0" t="0"/>
          <a:stretch/>
        </p:blipFill>
        <p:spPr>
          <a:xfrm>
            <a:off x="787498" y="8242300"/>
            <a:ext cx="1117740" cy="1117600"/>
          </a:xfrm>
          <a:prstGeom prst="rect">
            <a:avLst/>
          </a:prstGeom>
          <a:noFill/>
          <a:ln>
            <a:noFill/>
          </a:ln>
        </p:spPr>
      </p:pic>
      <p:pic>
        <p:nvPicPr>
          <p:cNvPr descr=" " id="629" name="Google Shape;629;g354cea7ff0f_0_570"/>
          <p:cNvPicPr preferRelativeResize="0"/>
          <p:nvPr/>
        </p:nvPicPr>
        <p:blipFill rotWithShape="1">
          <a:blip r:embed="rId6">
            <a:alphaModFix/>
          </a:blip>
          <a:srcRect b="0" l="0" r="0" t="0"/>
          <a:stretch/>
        </p:blipFill>
        <p:spPr>
          <a:xfrm>
            <a:off x="6681035" y="8026400"/>
            <a:ext cx="5131441" cy="1549400"/>
          </a:xfrm>
          <a:prstGeom prst="rect">
            <a:avLst/>
          </a:prstGeom>
          <a:noFill/>
          <a:ln>
            <a:noFill/>
          </a:ln>
        </p:spPr>
      </p:pic>
      <p:sp>
        <p:nvSpPr>
          <p:cNvPr id="630" name="Google Shape;630;g354cea7ff0f_0_570"/>
          <p:cNvSpPr/>
          <p:nvPr/>
        </p:nvSpPr>
        <p:spPr>
          <a:xfrm>
            <a:off x="7239905" y="7981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54cea7ff0f_0_570"/>
          <p:cNvSpPr/>
          <p:nvPr/>
        </p:nvSpPr>
        <p:spPr>
          <a:xfrm>
            <a:off x="7951194" y="8134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Lucian</a:t>
            </a:r>
            <a:endParaRPr b="0" i="0" sz="3600" u="none" cap="none" strike="noStrike">
              <a:solidFill>
                <a:schemeClr val="dk1"/>
              </a:solidFill>
              <a:latin typeface="Calibri"/>
              <a:ea typeface="Calibri"/>
              <a:cs typeface="Calibri"/>
              <a:sym typeface="Calibri"/>
            </a:endParaRPr>
          </a:p>
        </p:txBody>
      </p:sp>
      <p:sp>
        <p:nvSpPr>
          <p:cNvPr id="632" name="Google Shape;632;g354cea7ff0f_0_570"/>
          <p:cNvSpPr/>
          <p:nvPr/>
        </p:nvSpPr>
        <p:spPr>
          <a:xfrm>
            <a:off x="7951194" y="885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33" name="Google Shape;633;g354cea7ff0f_0_570"/>
          <p:cNvPicPr preferRelativeResize="0"/>
          <p:nvPr/>
        </p:nvPicPr>
        <p:blipFill rotWithShape="1">
          <a:blip r:embed="rId10">
            <a:alphaModFix/>
          </a:blip>
          <a:srcRect b="0" l="0" r="0" t="0"/>
          <a:stretch/>
        </p:blipFill>
        <p:spPr>
          <a:xfrm>
            <a:off x="6681035" y="8242300"/>
            <a:ext cx="1117740" cy="1117600"/>
          </a:xfrm>
          <a:prstGeom prst="rect">
            <a:avLst/>
          </a:prstGeom>
          <a:noFill/>
          <a:ln>
            <a:noFill/>
          </a:ln>
        </p:spPr>
      </p:pic>
      <p:pic>
        <p:nvPicPr>
          <p:cNvPr descr=" " id="634" name="Google Shape;634;g354cea7ff0f_0_570"/>
          <p:cNvPicPr preferRelativeResize="0"/>
          <p:nvPr/>
        </p:nvPicPr>
        <p:blipFill rotWithShape="1">
          <a:blip r:embed="rId6">
            <a:alphaModFix/>
          </a:blip>
          <a:srcRect b="0" l="0" r="0" t="0"/>
          <a:stretch/>
        </p:blipFill>
        <p:spPr>
          <a:xfrm>
            <a:off x="6681035" y="10388600"/>
            <a:ext cx="5131441" cy="1549400"/>
          </a:xfrm>
          <a:prstGeom prst="rect">
            <a:avLst/>
          </a:prstGeom>
          <a:noFill/>
          <a:ln>
            <a:noFill/>
          </a:ln>
        </p:spPr>
      </p:pic>
      <p:sp>
        <p:nvSpPr>
          <p:cNvPr id="635" name="Google Shape;635;g354cea7ff0f_0_570"/>
          <p:cNvSpPr/>
          <p:nvPr/>
        </p:nvSpPr>
        <p:spPr>
          <a:xfrm>
            <a:off x="7239905" y="10344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54cea7ff0f_0_570"/>
          <p:cNvSpPr/>
          <p:nvPr/>
        </p:nvSpPr>
        <p:spPr>
          <a:xfrm>
            <a:off x="7951194" y="10496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Cedric</a:t>
            </a:r>
            <a:endParaRPr b="0" i="0" sz="3600" u="none" cap="none" strike="noStrike">
              <a:solidFill>
                <a:schemeClr val="dk1"/>
              </a:solidFill>
              <a:latin typeface="Calibri"/>
              <a:ea typeface="Calibri"/>
              <a:cs typeface="Calibri"/>
              <a:sym typeface="Calibri"/>
            </a:endParaRPr>
          </a:p>
        </p:txBody>
      </p:sp>
      <p:sp>
        <p:nvSpPr>
          <p:cNvPr id="637" name="Google Shape;637;g354cea7ff0f_0_570"/>
          <p:cNvSpPr/>
          <p:nvPr/>
        </p:nvSpPr>
        <p:spPr>
          <a:xfrm>
            <a:off x="7951194" y="1122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38" name="Google Shape;638;g354cea7ff0f_0_570"/>
          <p:cNvPicPr preferRelativeResize="0"/>
          <p:nvPr/>
        </p:nvPicPr>
        <p:blipFill rotWithShape="1">
          <a:blip r:embed="rId11">
            <a:alphaModFix/>
          </a:blip>
          <a:srcRect b="0" l="0" r="0" t="0"/>
          <a:stretch/>
        </p:blipFill>
        <p:spPr>
          <a:xfrm>
            <a:off x="6681035" y="10604500"/>
            <a:ext cx="1117740" cy="1117600"/>
          </a:xfrm>
          <a:prstGeom prst="rect">
            <a:avLst/>
          </a:prstGeom>
          <a:noFill/>
          <a:ln>
            <a:noFill/>
          </a:ln>
        </p:spPr>
      </p:pic>
      <p:pic>
        <p:nvPicPr>
          <p:cNvPr descr=" " id="639" name="Google Shape;639;g354cea7ff0f_0_570"/>
          <p:cNvPicPr preferRelativeResize="0"/>
          <p:nvPr/>
        </p:nvPicPr>
        <p:blipFill rotWithShape="1">
          <a:blip r:embed="rId6">
            <a:alphaModFix/>
          </a:blip>
          <a:srcRect b="0" l="0" r="0" t="0"/>
          <a:stretch/>
        </p:blipFill>
        <p:spPr>
          <a:xfrm>
            <a:off x="12574572" y="8026400"/>
            <a:ext cx="5131441" cy="1549400"/>
          </a:xfrm>
          <a:prstGeom prst="rect">
            <a:avLst/>
          </a:prstGeom>
          <a:noFill/>
          <a:ln>
            <a:noFill/>
          </a:ln>
        </p:spPr>
      </p:pic>
      <p:sp>
        <p:nvSpPr>
          <p:cNvPr id="640" name="Google Shape;640;g354cea7ff0f_0_570"/>
          <p:cNvSpPr/>
          <p:nvPr/>
        </p:nvSpPr>
        <p:spPr>
          <a:xfrm>
            <a:off x="13133441" y="7981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54cea7ff0f_0_570"/>
          <p:cNvSpPr/>
          <p:nvPr/>
        </p:nvSpPr>
        <p:spPr>
          <a:xfrm>
            <a:off x="13844730" y="8134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Elvina</a:t>
            </a:r>
            <a:endParaRPr b="0" i="0" sz="3600" u="none" cap="none" strike="noStrike">
              <a:solidFill>
                <a:schemeClr val="dk1"/>
              </a:solidFill>
              <a:latin typeface="Calibri"/>
              <a:ea typeface="Calibri"/>
              <a:cs typeface="Calibri"/>
              <a:sym typeface="Calibri"/>
            </a:endParaRPr>
          </a:p>
        </p:txBody>
      </p:sp>
      <p:sp>
        <p:nvSpPr>
          <p:cNvPr id="642" name="Google Shape;642;g354cea7ff0f_0_570"/>
          <p:cNvSpPr/>
          <p:nvPr/>
        </p:nvSpPr>
        <p:spPr>
          <a:xfrm>
            <a:off x="13844730" y="885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43" name="Google Shape;643;g354cea7ff0f_0_570"/>
          <p:cNvPicPr preferRelativeResize="0"/>
          <p:nvPr/>
        </p:nvPicPr>
        <p:blipFill rotWithShape="1">
          <a:blip r:embed="rId12">
            <a:alphaModFix/>
          </a:blip>
          <a:srcRect b="0" l="0" r="0" t="0"/>
          <a:stretch/>
        </p:blipFill>
        <p:spPr>
          <a:xfrm>
            <a:off x="12574572" y="8242300"/>
            <a:ext cx="1117740" cy="1117600"/>
          </a:xfrm>
          <a:prstGeom prst="rect">
            <a:avLst/>
          </a:prstGeom>
          <a:noFill/>
          <a:ln>
            <a:noFill/>
          </a:ln>
        </p:spPr>
      </p:pic>
      <p:pic>
        <p:nvPicPr>
          <p:cNvPr descr=" " id="644" name="Google Shape;644;g354cea7ff0f_0_570"/>
          <p:cNvPicPr preferRelativeResize="0"/>
          <p:nvPr/>
        </p:nvPicPr>
        <p:blipFill rotWithShape="1">
          <a:blip r:embed="rId6">
            <a:alphaModFix/>
          </a:blip>
          <a:srcRect b="0" l="0" r="0" t="0"/>
          <a:stretch/>
        </p:blipFill>
        <p:spPr>
          <a:xfrm>
            <a:off x="12574572" y="10388600"/>
            <a:ext cx="5131441" cy="1549400"/>
          </a:xfrm>
          <a:prstGeom prst="rect">
            <a:avLst/>
          </a:prstGeom>
          <a:noFill/>
          <a:ln>
            <a:noFill/>
          </a:ln>
        </p:spPr>
      </p:pic>
      <p:sp>
        <p:nvSpPr>
          <p:cNvPr id="645" name="Google Shape;645;g354cea7ff0f_0_570"/>
          <p:cNvSpPr/>
          <p:nvPr/>
        </p:nvSpPr>
        <p:spPr>
          <a:xfrm>
            <a:off x="13133441" y="10344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54cea7ff0f_0_570"/>
          <p:cNvSpPr/>
          <p:nvPr/>
        </p:nvSpPr>
        <p:spPr>
          <a:xfrm>
            <a:off x="13844730" y="10496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Seraphina</a:t>
            </a:r>
            <a:endParaRPr b="0" i="0" sz="3600" u="none" cap="none" strike="noStrike">
              <a:solidFill>
                <a:schemeClr val="dk1"/>
              </a:solidFill>
              <a:latin typeface="Calibri"/>
              <a:ea typeface="Calibri"/>
              <a:cs typeface="Calibri"/>
              <a:sym typeface="Calibri"/>
            </a:endParaRPr>
          </a:p>
        </p:txBody>
      </p:sp>
      <p:sp>
        <p:nvSpPr>
          <p:cNvPr id="647" name="Google Shape;647;g354cea7ff0f_0_570"/>
          <p:cNvSpPr/>
          <p:nvPr/>
        </p:nvSpPr>
        <p:spPr>
          <a:xfrm>
            <a:off x="13844730" y="1122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48" name="Google Shape;648;g354cea7ff0f_0_570"/>
          <p:cNvPicPr preferRelativeResize="0"/>
          <p:nvPr/>
        </p:nvPicPr>
        <p:blipFill rotWithShape="1">
          <a:blip r:embed="rId13">
            <a:alphaModFix/>
          </a:blip>
          <a:srcRect b="0" l="0" r="0" t="0"/>
          <a:stretch/>
        </p:blipFill>
        <p:spPr>
          <a:xfrm>
            <a:off x="12574572" y="10604500"/>
            <a:ext cx="1117740" cy="1117600"/>
          </a:xfrm>
          <a:prstGeom prst="rect">
            <a:avLst/>
          </a:prstGeom>
          <a:noFill/>
          <a:ln>
            <a:noFill/>
          </a:ln>
        </p:spPr>
      </p:pic>
      <p:pic>
        <p:nvPicPr>
          <p:cNvPr descr=" " id="649" name="Google Shape;649;g354cea7ff0f_0_570"/>
          <p:cNvPicPr preferRelativeResize="0"/>
          <p:nvPr/>
        </p:nvPicPr>
        <p:blipFill rotWithShape="1">
          <a:blip r:embed="rId6">
            <a:alphaModFix/>
          </a:blip>
          <a:srcRect b="0" l="0" r="0" t="0"/>
          <a:stretch/>
        </p:blipFill>
        <p:spPr>
          <a:xfrm>
            <a:off x="18468108" y="8026400"/>
            <a:ext cx="5131441" cy="1549400"/>
          </a:xfrm>
          <a:prstGeom prst="rect">
            <a:avLst/>
          </a:prstGeom>
          <a:noFill/>
          <a:ln>
            <a:noFill/>
          </a:ln>
        </p:spPr>
      </p:pic>
      <p:sp>
        <p:nvSpPr>
          <p:cNvPr id="650" name="Google Shape;650;g354cea7ff0f_0_570"/>
          <p:cNvSpPr/>
          <p:nvPr/>
        </p:nvSpPr>
        <p:spPr>
          <a:xfrm>
            <a:off x="19026978" y="7981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354cea7ff0f_0_570"/>
          <p:cNvSpPr/>
          <p:nvPr/>
        </p:nvSpPr>
        <p:spPr>
          <a:xfrm>
            <a:off x="19738267" y="8134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Kaelen</a:t>
            </a:r>
            <a:endParaRPr b="0" i="0" sz="3600" u="none" cap="none" strike="noStrike">
              <a:solidFill>
                <a:schemeClr val="dk1"/>
              </a:solidFill>
              <a:latin typeface="Calibri"/>
              <a:ea typeface="Calibri"/>
              <a:cs typeface="Calibri"/>
              <a:sym typeface="Calibri"/>
            </a:endParaRPr>
          </a:p>
        </p:txBody>
      </p:sp>
      <p:sp>
        <p:nvSpPr>
          <p:cNvPr id="652" name="Google Shape;652;g354cea7ff0f_0_570"/>
          <p:cNvSpPr/>
          <p:nvPr/>
        </p:nvSpPr>
        <p:spPr>
          <a:xfrm>
            <a:off x="19738267" y="885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53" name="Google Shape;653;g354cea7ff0f_0_570"/>
          <p:cNvPicPr preferRelativeResize="0"/>
          <p:nvPr/>
        </p:nvPicPr>
        <p:blipFill rotWithShape="1">
          <a:blip r:embed="rId14">
            <a:alphaModFix/>
          </a:blip>
          <a:srcRect b="0" l="0" r="0" t="0"/>
          <a:stretch/>
        </p:blipFill>
        <p:spPr>
          <a:xfrm>
            <a:off x="18468108" y="8242300"/>
            <a:ext cx="1117740" cy="1117600"/>
          </a:xfrm>
          <a:prstGeom prst="rect">
            <a:avLst/>
          </a:prstGeom>
          <a:noFill/>
          <a:ln>
            <a:noFill/>
          </a:ln>
        </p:spPr>
      </p:pic>
      <p:pic>
        <p:nvPicPr>
          <p:cNvPr descr=" " id="654" name="Google Shape;654;g354cea7ff0f_0_570"/>
          <p:cNvPicPr preferRelativeResize="0"/>
          <p:nvPr/>
        </p:nvPicPr>
        <p:blipFill rotWithShape="1">
          <a:blip r:embed="rId6">
            <a:alphaModFix/>
          </a:blip>
          <a:srcRect b="0" l="0" r="0" t="0"/>
          <a:stretch/>
        </p:blipFill>
        <p:spPr>
          <a:xfrm>
            <a:off x="6681035" y="5664200"/>
            <a:ext cx="5131441" cy="1549400"/>
          </a:xfrm>
          <a:prstGeom prst="rect">
            <a:avLst/>
          </a:prstGeom>
          <a:noFill/>
          <a:ln>
            <a:noFill/>
          </a:ln>
        </p:spPr>
      </p:pic>
      <p:sp>
        <p:nvSpPr>
          <p:cNvPr id="655" name="Google Shape;655;g354cea7ff0f_0_570"/>
          <p:cNvSpPr/>
          <p:nvPr/>
        </p:nvSpPr>
        <p:spPr>
          <a:xfrm>
            <a:off x="7239905" y="5619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54cea7ff0f_0_570"/>
          <p:cNvSpPr/>
          <p:nvPr/>
        </p:nvSpPr>
        <p:spPr>
          <a:xfrm>
            <a:off x="7951194" y="57721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Aurielle</a:t>
            </a:r>
            <a:endParaRPr b="0" i="0" sz="3600" u="none" cap="none" strike="noStrike">
              <a:solidFill>
                <a:schemeClr val="dk1"/>
              </a:solidFill>
              <a:latin typeface="Calibri"/>
              <a:ea typeface="Calibri"/>
              <a:cs typeface="Calibri"/>
              <a:sym typeface="Calibri"/>
            </a:endParaRPr>
          </a:p>
        </p:txBody>
      </p:sp>
      <p:sp>
        <p:nvSpPr>
          <p:cNvPr id="657" name="Google Shape;657;g354cea7ff0f_0_570"/>
          <p:cNvSpPr/>
          <p:nvPr/>
        </p:nvSpPr>
        <p:spPr>
          <a:xfrm>
            <a:off x="7951194" y="649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58" name="Google Shape;658;g354cea7ff0f_0_570"/>
          <p:cNvPicPr preferRelativeResize="0"/>
          <p:nvPr/>
        </p:nvPicPr>
        <p:blipFill rotWithShape="1">
          <a:blip r:embed="rId15">
            <a:alphaModFix/>
          </a:blip>
          <a:srcRect b="0" l="0" r="0" t="0"/>
          <a:stretch/>
        </p:blipFill>
        <p:spPr>
          <a:xfrm>
            <a:off x="6681035" y="5880100"/>
            <a:ext cx="1117740" cy="1117600"/>
          </a:xfrm>
          <a:prstGeom prst="rect">
            <a:avLst/>
          </a:prstGeom>
          <a:noFill/>
          <a:ln>
            <a:noFill/>
          </a:ln>
        </p:spPr>
      </p:pic>
      <p:pic>
        <p:nvPicPr>
          <p:cNvPr descr=" " id="659" name="Google Shape;659;g354cea7ff0f_0_570"/>
          <p:cNvPicPr preferRelativeResize="0"/>
          <p:nvPr/>
        </p:nvPicPr>
        <p:blipFill rotWithShape="1">
          <a:blip r:embed="rId6">
            <a:alphaModFix/>
          </a:blip>
          <a:srcRect b="0" l="0" r="0" t="0"/>
          <a:stretch/>
        </p:blipFill>
        <p:spPr>
          <a:xfrm>
            <a:off x="18468108" y="5664200"/>
            <a:ext cx="5131441" cy="1549400"/>
          </a:xfrm>
          <a:prstGeom prst="rect">
            <a:avLst/>
          </a:prstGeom>
          <a:noFill/>
          <a:ln>
            <a:noFill/>
          </a:ln>
        </p:spPr>
      </p:pic>
      <p:sp>
        <p:nvSpPr>
          <p:cNvPr id="660" name="Google Shape;660;g354cea7ff0f_0_570"/>
          <p:cNvSpPr/>
          <p:nvPr/>
        </p:nvSpPr>
        <p:spPr>
          <a:xfrm>
            <a:off x="19026978" y="5619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354cea7ff0f_0_570"/>
          <p:cNvSpPr/>
          <p:nvPr/>
        </p:nvSpPr>
        <p:spPr>
          <a:xfrm>
            <a:off x="19738267" y="57721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Dariana</a:t>
            </a:r>
            <a:endParaRPr b="0" i="0" sz="3600" u="none" cap="none" strike="noStrike">
              <a:solidFill>
                <a:schemeClr val="dk1"/>
              </a:solidFill>
              <a:latin typeface="Calibri"/>
              <a:ea typeface="Calibri"/>
              <a:cs typeface="Calibri"/>
              <a:sym typeface="Calibri"/>
            </a:endParaRPr>
          </a:p>
        </p:txBody>
      </p:sp>
      <p:sp>
        <p:nvSpPr>
          <p:cNvPr id="662" name="Google Shape;662;g354cea7ff0f_0_570"/>
          <p:cNvSpPr/>
          <p:nvPr/>
        </p:nvSpPr>
        <p:spPr>
          <a:xfrm>
            <a:off x="19738267" y="649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63" name="Google Shape;663;g354cea7ff0f_0_570"/>
          <p:cNvPicPr preferRelativeResize="0"/>
          <p:nvPr/>
        </p:nvPicPr>
        <p:blipFill rotWithShape="1">
          <a:blip r:embed="rId16">
            <a:alphaModFix/>
          </a:blip>
          <a:srcRect b="0" l="0" r="0" t="0"/>
          <a:stretch/>
        </p:blipFill>
        <p:spPr>
          <a:xfrm>
            <a:off x="18468108" y="5880100"/>
            <a:ext cx="1117740" cy="1117600"/>
          </a:xfrm>
          <a:prstGeom prst="rect">
            <a:avLst/>
          </a:prstGeom>
          <a:noFill/>
          <a:ln>
            <a:noFill/>
          </a:ln>
        </p:spPr>
      </p:pic>
      <p:pic>
        <p:nvPicPr>
          <p:cNvPr descr=" " id="664" name="Google Shape;664;g354cea7ff0f_0_570"/>
          <p:cNvPicPr preferRelativeResize="0"/>
          <p:nvPr/>
        </p:nvPicPr>
        <p:blipFill rotWithShape="1">
          <a:blip r:embed="rId6">
            <a:alphaModFix/>
          </a:blip>
          <a:srcRect b="0" l="0" r="0" t="0"/>
          <a:stretch/>
        </p:blipFill>
        <p:spPr>
          <a:xfrm>
            <a:off x="12574572" y="5664200"/>
            <a:ext cx="5131441" cy="1549400"/>
          </a:xfrm>
          <a:prstGeom prst="rect">
            <a:avLst/>
          </a:prstGeom>
          <a:noFill/>
          <a:ln>
            <a:noFill/>
          </a:ln>
        </p:spPr>
      </p:pic>
      <p:sp>
        <p:nvSpPr>
          <p:cNvPr id="665" name="Google Shape;665;g354cea7ff0f_0_570"/>
          <p:cNvSpPr/>
          <p:nvPr/>
        </p:nvSpPr>
        <p:spPr>
          <a:xfrm>
            <a:off x="13133441" y="5619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354cea7ff0f_0_570"/>
          <p:cNvSpPr/>
          <p:nvPr/>
        </p:nvSpPr>
        <p:spPr>
          <a:xfrm>
            <a:off x="13844730" y="57721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Theronis</a:t>
            </a:r>
            <a:endParaRPr b="0" i="0" sz="3600" u="none" cap="none" strike="noStrike">
              <a:solidFill>
                <a:schemeClr val="dk1"/>
              </a:solidFill>
              <a:latin typeface="Calibri"/>
              <a:ea typeface="Calibri"/>
              <a:cs typeface="Calibri"/>
              <a:sym typeface="Calibri"/>
            </a:endParaRPr>
          </a:p>
        </p:txBody>
      </p:sp>
      <p:sp>
        <p:nvSpPr>
          <p:cNvPr id="667" name="Google Shape;667;g354cea7ff0f_0_570"/>
          <p:cNvSpPr/>
          <p:nvPr/>
        </p:nvSpPr>
        <p:spPr>
          <a:xfrm>
            <a:off x="13844730" y="649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8" name="Google Shape;668;g354cea7ff0f_0_570"/>
          <p:cNvPicPr preferRelativeResize="0"/>
          <p:nvPr/>
        </p:nvPicPr>
        <p:blipFill rotWithShape="1">
          <a:blip r:embed="rId17">
            <a:alphaModFix/>
          </a:blip>
          <a:srcRect b="0" l="0" r="0" t="0"/>
          <a:stretch/>
        </p:blipFill>
        <p:spPr>
          <a:xfrm>
            <a:off x="12574572" y="5880100"/>
            <a:ext cx="1117740" cy="1117600"/>
          </a:xfrm>
          <a:prstGeom prst="rect">
            <a:avLst/>
          </a:prstGeom>
          <a:noFill/>
          <a:ln>
            <a:noFill/>
          </a:ln>
        </p:spPr>
      </p:pic>
      <p:pic>
        <p:nvPicPr>
          <p:cNvPr descr=" " id="669" name="Google Shape;669;g354cea7ff0f_0_570"/>
          <p:cNvPicPr preferRelativeResize="0"/>
          <p:nvPr/>
        </p:nvPicPr>
        <p:blipFill rotWithShape="1">
          <a:blip r:embed="rId18">
            <a:alphaModFix/>
          </a:blip>
          <a:srcRect b="0" l="0" r="0" t="0"/>
          <a:stretch/>
        </p:blipFill>
        <p:spPr>
          <a:xfrm>
            <a:off x="3353219" y="5245100"/>
            <a:ext cx="17680610" cy="12700"/>
          </a:xfrm>
          <a:prstGeom prst="rect">
            <a:avLst/>
          </a:prstGeom>
          <a:noFill/>
          <a:ln>
            <a:noFill/>
          </a:ln>
        </p:spPr>
      </p:pic>
      <p:pic>
        <p:nvPicPr>
          <p:cNvPr descr=" " id="670" name="Google Shape;670;g354cea7ff0f_0_570"/>
          <p:cNvPicPr preferRelativeResize="0"/>
          <p:nvPr/>
        </p:nvPicPr>
        <p:blipFill rotWithShape="1">
          <a:blip r:embed="rId19">
            <a:alphaModFix/>
          </a:blip>
          <a:srcRect b="0" l="0" r="0" t="0"/>
          <a:stretch/>
        </p:blipFill>
        <p:spPr>
          <a:xfrm>
            <a:off x="13006426" y="4851400"/>
            <a:ext cx="12702" cy="406400"/>
          </a:xfrm>
          <a:prstGeom prst="rect">
            <a:avLst/>
          </a:prstGeom>
          <a:noFill/>
          <a:ln>
            <a:noFill/>
          </a:ln>
        </p:spPr>
      </p:pic>
      <p:pic>
        <p:nvPicPr>
          <p:cNvPr descr=" " id="671" name="Google Shape;671;g354cea7ff0f_0_570"/>
          <p:cNvPicPr preferRelativeResize="0"/>
          <p:nvPr/>
        </p:nvPicPr>
        <p:blipFill rotWithShape="1">
          <a:blip r:embed="rId20">
            <a:alphaModFix/>
          </a:blip>
          <a:srcRect b="0" l="0" r="0" t="0"/>
          <a:stretch/>
        </p:blipFill>
        <p:spPr>
          <a:xfrm>
            <a:off x="3353219" y="5257800"/>
            <a:ext cx="12702" cy="419100"/>
          </a:xfrm>
          <a:prstGeom prst="rect">
            <a:avLst/>
          </a:prstGeom>
          <a:noFill/>
          <a:ln>
            <a:noFill/>
          </a:ln>
        </p:spPr>
      </p:pic>
      <p:pic>
        <p:nvPicPr>
          <p:cNvPr descr=" " id="672" name="Google Shape;672;g354cea7ff0f_0_570"/>
          <p:cNvPicPr preferRelativeResize="0"/>
          <p:nvPr/>
        </p:nvPicPr>
        <p:blipFill rotWithShape="1">
          <a:blip r:embed="rId20">
            <a:alphaModFix/>
          </a:blip>
          <a:srcRect b="0" l="0" r="0" t="0"/>
          <a:stretch/>
        </p:blipFill>
        <p:spPr>
          <a:xfrm>
            <a:off x="9513489" y="5257800"/>
            <a:ext cx="12702" cy="419100"/>
          </a:xfrm>
          <a:prstGeom prst="rect">
            <a:avLst/>
          </a:prstGeom>
          <a:noFill/>
          <a:ln>
            <a:noFill/>
          </a:ln>
        </p:spPr>
      </p:pic>
      <p:pic>
        <p:nvPicPr>
          <p:cNvPr descr=" " id="673" name="Google Shape;673;g354cea7ff0f_0_570"/>
          <p:cNvPicPr preferRelativeResize="0"/>
          <p:nvPr/>
        </p:nvPicPr>
        <p:blipFill rotWithShape="1">
          <a:blip r:embed="rId20">
            <a:alphaModFix/>
          </a:blip>
          <a:srcRect b="0" l="0" r="0" t="0"/>
          <a:stretch/>
        </p:blipFill>
        <p:spPr>
          <a:xfrm>
            <a:off x="15407026" y="5257800"/>
            <a:ext cx="12702" cy="419100"/>
          </a:xfrm>
          <a:prstGeom prst="rect">
            <a:avLst/>
          </a:prstGeom>
          <a:noFill/>
          <a:ln>
            <a:noFill/>
          </a:ln>
        </p:spPr>
      </p:pic>
      <p:pic>
        <p:nvPicPr>
          <p:cNvPr descr=" " id="674" name="Google Shape;674;g354cea7ff0f_0_570"/>
          <p:cNvPicPr preferRelativeResize="0"/>
          <p:nvPr/>
        </p:nvPicPr>
        <p:blipFill rotWithShape="1">
          <a:blip r:embed="rId20">
            <a:alphaModFix/>
          </a:blip>
          <a:srcRect b="0" l="0" r="0" t="0"/>
          <a:stretch/>
        </p:blipFill>
        <p:spPr>
          <a:xfrm>
            <a:off x="21021127" y="5257800"/>
            <a:ext cx="12702" cy="419100"/>
          </a:xfrm>
          <a:prstGeom prst="rect">
            <a:avLst/>
          </a:prstGeom>
          <a:noFill/>
          <a:ln>
            <a:noFill/>
          </a:ln>
        </p:spPr>
      </p:pic>
      <p:pic>
        <p:nvPicPr>
          <p:cNvPr descr=" " id="675" name="Google Shape;675;g354cea7ff0f_0_570"/>
          <p:cNvPicPr preferRelativeResize="0"/>
          <p:nvPr/>
        </p:nvPicPr>
        <p:blipFill rotWithShape="1">
          <a:blip r:embed="rId21">
            <a:alphaModFix/>
          </a:blip>
          <a:srcRect b="0" l="0" r="0" t="0"/>
          <a:stretch/>
        </p:blipFill>
        <p:spPr>
          <a:xfrm>
            <a:off x="3353219" y="7213600"/>
            <a:ext cx="12702" cy="812800"/>
          </a:xfrm>
          <a:prstGeom prst="rect">
            <a:avLst/>
          </a:prstGeom>
          <a:noFill/>
          <a:ln>
            <a:noFill/>
          </a:ln>
        </p:spPr>
      </p:pic>
      <p:pic>
        <p:nvPicPr>
          <p:cNvPr descr=" " id="676" name="Google Shape;676;g354cea7ff0f_0_570"/>
          <p:cNvPicPr preferRelativeResize="0"/>
          <p:nvPr/>
        </p:nvPicPr>
        <p:blipFill rotWithShape="1">
          <a:blip r:embed="rId21">
            <a:alphaModFix/>
          </a:blip>
          <a:srcRect b="0" l="0" r="0" t="0"/>
          <a:stretch/>
        </p:blipFill>
        <p:spPr>
          <a:xfrm>
            <a:off x="9513489" y="7213600"/>
            <a:ext cx="12702" cy="812800"/>
          </a:xfrm>
          <a:prstGeom prst="rect">
            <a:avLst/>
          </a:prstGeom>
          <a:noFill/>
          <a:ln>
            <a:noFill/>
          </a:ln>
        </p:spPr>
      </p:pic>
      <p:pic>
        <p:nvPicPr>
          <p:cNvPr descr=" " id="677" name="Google Shape;677;g354cea7ff0f_0_570"/>
          <p:cNvPicPr preferRelativeResize="0"/>
          <p:nvPr/>
        </p:nvPicPr>
        <p:blipFill rotWithShape="1">
          <a:blip r:embed="rId21">
            <a:alphaModFix/>
          </a:blip>
          <a:srcRect b="0" l="0" r="0" t="0"/>
          <a:stretch/>
        </p:blipFill>
        <p:spPr>
          <a:xfrm>
            <a:off x="15407026" y="7213600"/>
            <a:ext cx="12702" cy="812800"/>
          </a:xfrm>
          <a:prstGeom prst="rect">
            <a:avLst/>
          </a:prstGeom>
          <a:noFill/>
          <a:ln>
            <a:noFill/>
          </a:ln>
        </p:spPr>
      </p:pic>
      <p:pic>
        <p:nvPicPr>
          <p:cNvPr descr=" " id="678" name="Google Shape;678;g354cea7ff0f_0_570"/>
          <p:cNvPicPr preferRelativeResize="0"/>
          <p:nvPr/>
        </p:nvPicPr>
        <p:blipFill rotWithShape="1">
          <a:blip r:embed="rId21">
            <a:alphaModFix/>
          </a:blip>
          <a:srcRect b="0" l="0" r="0" t="0"/>
          <a:stretch/>
        </p:blipFill>
        <p:spPr>
          <a:xfrm>
            <a:off x="21021127" y="7213600"/>
            <a:ext cx="12702" cy="812800"/>
          </a:xfrm>
          <a:prstGeom prst="rect">
            <a:avLst/>
          </a:prstGeom>
          <a:noFill/>
          <a:ln>
            <a:noFill/>
          </a:ln>
        </p:spPr>
      </p:pic>
      <p:pic>
        <p:nvPicPr>
          <p:cNvPr descr=" " id="679" name="Google Shape;679;g354cea7ff0f_0_570"/>
          <p:cNvPicPr preferRelativeResize="0"/>
          <p:nvPr/>
        </p:nvPicPr>
        <p:blipFill rotWithShape="1">
          <a:blip r:embed="rId21">
            <a:alphaModFix/>
          </a:blip>
          <a:srcRect b="0" l="0" r="0" t="0"/>
          <a:stretch/>
        </p:blipFill>
        <p:spPr>
          <a:xfrm>
            <a:off x="9513489" y="9575800"/>
            <a:ext cx="12702" cy="812800"/>
          </a:xfrm>
          <a:prstGeom prst="rect">
            <a:avLst/>
          </a:prstGeom>
          <a:noFill/>
          <a:ln>
            <a:noFill/>
          </a:ln>
        </p:spPr>
      </p:pic>
      <p:pic>
        <p:nvPicPr>
          <p:cNvPr descr=" " id="680" name="Google Shape;680;g354cea7ff0f_0_570"/>
          <p:cNvPicPr preferRelativeResize="0"/>
          <p:nvPr/>
        </p:nvPicPr>
        <p:blipFill rotWithShape="1">
          <a:blip r:embed="rId21">
            <a:alphaModFix/>
          </a:blip>
          <a:srcRect b="0" l="0" r="0" t="0"/>
          <a:stretch/>
        </p:blipFill>
        <p:spPr>
          <a:xfrm>
            <a:off x="15407026" y="9575800"/>
            <a:ext cx="12702" cy="812800"/>
          </a:xfrm>
          <a:prstGeom prst="rect">
            <a:avLst/>
          </a:prstGeom>
          <a:noFill/>
          <a:ln>
            <a:noFill/>
          </a:ln>
        </p:spPr>
      </p:pic>
      <p:sp>
        <p:nvSpPr>
          <p:cNvPr id="681" name="Google Shape;681;g354cea7ff0f_0_57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2" name="Google Shape;682;g354cea7ff0f_0_570"/>
          <p:cNvSpPr/>
          <p:nvPr/>
        </p:nvSpPr>
        <p:spPr>
          <a:xfrm>
            <a:off x="6816519" y="977900"/>
            <a:ext cx="107541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687" name="Shape 687"/>
        <p:cNvGrpSpPr/>
        <p:nvPr/>
      </p:nvGrpSpPr>
      <p:grpSpPr>
        <a:xfrm>
          <a:off x="0" y="0"/>
          <a:ext cx="0" cy="0"/>
          <a:chOff x="0" y="0"/>
          <a:chExt cx="0" cy="0"/>
        </a:xfrm>
      </p:grpSpPr>
      <p:pic>
        <p:nvPicPr>
          <p:cNvPr descr=" " id="688" name="Google Shape;688;g354cea7ff0f_0_648"/>
          <p:cNvPicPr preferRelativeResize="0"/>
          <p:nvPr/>
        </p:nvPicPr>
        <p:blipFill rotWithShape="1">
          <a:blip r:embed="rId3">
            <a:alphaModFix/>
          </a:blip>
          <a:srcRect b="0" l="0" r="0" t="0"/>
          <a:stretch/>
        </p:blipFill>
        <p:spPr>
          <a:xfrm>
            <a:off x="12193524" y="0"/>
            <a:ext cx="12193524" cy="13716000"/>
          </a:xfrm>
          <a:prstGeom prst="rect">
            <a:avLst/>
          </a:prstGeom>
          <a:noFill/>
          <a:ln>
            <a:noFill/>
          </a:ln>
        </p:spPr>
      </p:pic>
      <p:pic>
        <p:nvPicPr>
          <p:cNvPr descr=" " id="689" name="Google Shape;689;g354cea7ff0f_0_648"/>
          <p:cNvPicPr preferRelativeResize="0"/>
          <p:nvPr/>
        </p:nvPicPr>
        <p:blipFill rotWithShape="1">
          <a:blip r:embed="rId4">
            <a:alphaModFix/>
          </a:blip>
          <a:srcRect b="0" l="0" r="0" t="0"/>
          <a:stretch/>
        </p:blipFill>
        <p:spPr>
          <a:xfrm>
            <a:off x="0" y="0"/>
            <a:ext cx="19090486" cy="13716000"/>
          </a:xfrm>
          <a:prstGeom prst="rect">
            <a:avLst/>
          </a:prstGeom>
          <a:noFill/>
          <a:ln>
            <a:noFill/>
          </a:ln>
        </p:spPr>
      </p:pic>
      <p:sp>
        <p:nvSpPr>
          <p:cNvPr id="690" name="Google Shape;690;g354cea7ff0f_0_648"/>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354cea7ff0f_0_648"/>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92" name="Google Shape;692;g354cea7ff0f_0_648"/>
          <p:cNvSpPr/>
          <p:nvPr/>
        </p:nvSpPr>
        <p:spPr>
          <a:xfrm>
            <a:off x="12625378" y="5232400"/>
            <a:ext cx="97632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3" name="Google Shape;693;g354cea7ff0f_0_648"/>
          <p:cNvSpPr/>
          <p:nvPr/>
        </p:nvSpPr>
        <p:spPr>
          <a:xfrm>
            <a:off x="12726991" y="2336800"/>
            <a:ext cx="102333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Thank you for choosing EaTemp</a:t>
            </a:r>
            <a:endParaRPr b="0" i="0" sz="8000" u="none" cap="none" strike="noStrike">
              <a:solidFill>
                <a:schemeClr val="dk1"/>
              </a:solidFill>
              <a:latin typeface="Calibri"/>
              <a:ea typeface="Calibri"/>
              <a:cs typeface="Calibri"/>
              <a:sym typeface="Calibri"/>
            </a:endParaRPr>
          </a:p>
        </p:txBody>
      </p:sp>
      <p:sp>
        <p:nvSpPr>
          <p:cNvPr id="694" name="Google Shape;694;g354cea7ff0f_0_648"/>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6">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695" name="Google Shape;695;g354cea7ff0f_0_648"/>
          <p:cNvPicPr preferRelativeResize="0"/>
          <p:nvPr/>
        </p:nvPicPr>
        <p:blipFill rotWithShape="1">
          <a:blip r:embed="rId7">
            <a:alphaModFix/>
          </a:blip>
          <a:srcRect b="0" l="0" r="0" t="0"/>
          <a:stretch/>
        </p:blipFill>
        <p:spPr>
          <a:xfrm>
            <a:off x="812902" y="2146300"/>
            <a:ext cx="11380622" cy="942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40" name="Shape 40"/>
        <p:cNvGrpSpPr/>
        <p:nvPr/>
      </p:nvGrpSpPr>
      <p:grpSpPr>
        <a:xfrm>
          <a:off x="0" y="0"/>
          <a:ext cx="0" cy="0"/>
          <a:chOff x="0" y="0"/>
          <a:chExt cx="0" cy="0"/>
        </a:xfrm>
      </p:grpSpPr>
      <p:pic>
        <p:nvPicPr>
          <p:cNvPr descr=" " id="41" name="Google Shape;41;g354cea7ff0f_0_23"/>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42" name="Google Shape;42;g354cea7ff0f_0_23"/>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pic>
        <p:nvPicPr>
          <p:cNvPr descr=" " id="43" name="Google Shape;43;g354cea7ff0f_0_23"/>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4" name="Google Shape;44;g354cea7ff0f_0_23"/>
          <p:cNvSpPr/>
          <p:nvPr/>
        </p:nvSpPr>
        <p:spPr>
          <a:xfrm>
            <a:off x="4385617" y="11179860"/>
            <a:ext cx="154791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12800"/>
              <a:buFont typeface="Barrio"/>
              <a:buNone/>
            </a:pPr>
            <a:r>
              <a:rPr b="0" i="0" lang="en-US" sz="12800" u="none" cap="none" strike="noStrike">
                <a:solidFill>
                  <a:srgbClr val="284A4F"/>
                </a:solidFill>
                <a:latin typeface="Barrio"/>
                <a:ea typeface="Barrio"/>
                <a:cs typeface="Barrio"/>
                <a:sym typeface="Barrio"/>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354cea7ff0f_0_23"/>
          <p:cNvSpPr/>
          <p:nvPr/>
        </p:nvSpPr>
        <p:spPr>
          <a:xfrm>
            <a:off x="14441705" y="2768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354cea7ff0f_0_23"/>
          <p:cNvPicPr preferRelativeResize="0"/>
          <p:nvPr/>
        </p:nvPicPr>
        <p:blipFill rotWithShape="1">
          <a:blip r:embed="rId6">
            <a:alphaModFix/>
          </a:blip>
          <a:srcRect b="0" l="0" r="0" t="0"/>
          <a:stretch/>
        </p:blipFill>
        <p:spPr>
          <a:xfrm>
            <a:off x="14441705" y="2768600"/>
            <a:ext cx="1625803" cy="1625600"/>
          </a:xfrm>
          <a:prstGeom prst="rect">
            <a:avLst/>
          </a:prstGeom>
          <a:noFill/>
          <a:ln>
            <a:noFill/>
          </a:ln>
        </p:spPr>
      </p:pic>
      <p:sp>
        <p:nvSpPr>
          <p:cNvPr id="47" name="Google Shape;47;g354cea7ff0f_0_23"/>
          <p:cNvSpPr/>
          <p:nvPr/>
        </p:nvSpPr>
        <p:spPr>
          <a:xfrm>
            <a:off x="14441705" y="27686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54cea7ff0f_0_23"/>
          <p:cNvSpPr/>
          <p:nvPr/>
        </p:nvSpPr>
        <p:spPr>
          <a:xfrm>
            <a:off x="14848156" y="31369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arrio"/>
              <a:buNone/>
            </a:pPr>
            <a:r>
              <a:rPr b="0" i="0" lang="en-US" sz="4800" u="none" cap="none" strike="noStrike">
                <a:solidFill>
                  <a:srgbClr val="000000"/>
                </a:solidFill>
                <a:latin typeface="Barrio"/>
                <a:ea typeface="Barrio"/>
                <a:cs typeface="Barrio"/>
                <a:sym typeface="Barrio"/>
              </a:rPr>
              <a:t>01</a:t>
            </a:r>
            <a:endParaRPr b="0" i="0" sz="4800" u="none" cap="none" strike="noStrike">
              <a:solidFill>
                <a:schemeClr val="dk1"/>
              </a:solidFill>
              <a:latin typeface="Calibri"/>
              <a:ea typeface="Calibri"/>
              <a:cs typeface="Calibri"/>
              <a:sym typeface="Calibri"/>
            </a:endParaRPr>
          </a:p>
        </p:txBody>
      </p:sp>
      <p:sp>
        <p:nvSpPr>
          <p:cNvPr id="49" name="Google Shape;49;g354cea7ff0f_0_23"/>
          <p:cNvSpPr/>
          <p:nvPr/>
        </p:nvSpPr>
        <p:spPr>
          <a:xfrm>
            <a:off x="16270734" y="28829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54cea7ff0f_0_23"/>
          <p:cNvSpPr/>
          <p:nvPr/>
        </p:nvSpPr>
        <p:spPr>
          <a:xfrm>
            <a:off x="16270734" y="2882900"/>
            <a:ext cx="6135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Introduction</a:t>
            </a:r>
            <a:endParaRPr b="0" i="0" sz="4800" u="none" cap="none" strike="noStrike">
              <a:solidFill>
                <a:schemeClr val="dk1"/>
              </a:solidFill>
              <a:latin typeface="Calibri"/>
              <a:ea typeface="Calibri"/>
              <a:cs typeface="Calibri"/>
              <a:sym typeface="Calibri"/>
            </a:endParaRPr>
          </a:p>
        </p:txBody>
      </p:sp>
      <p:sp>
        <p:nvSpPr>
          <p:cNvPr id="51" name="Google Shape;51;g354cea7ff0f_0_23"/>
          <p:cNvSpPr/>
          <p:nvPr/>
        </p:nvSpPr>
        <p:spPr>
          <a:xfrm>
            <a:off x="16270734" y="3670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354cea7ff0f_0_23"/>
          <p:cNvSpPr/>
          <p:nvPr/>
        </p:nvSpPr>
        <p:spPr>
          <a:xfrm>
            <a:off x="14441705" y="4826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354cea7ff0f_0_23"/>
          <p:cNvPicPr preferRelativeResize="0"/>
          <p:nvPr/>
        </p:nvPicPr>
        <p:blipFill rotWithShape="1">
          <a:blip r:embed="rId6">
            <a:alphaModFix/>
          </a:blip>
          <a:srcRect b="0" l="0" r="0" t="0"/>
          <a:stretch/>
        </p:blipFill>
        <p:spPr>
          <a:xfrm>
            <a:off x="14441705" y="4826000"/>
            <a:ext cx="1625803" cy="1625600"/>
          </a:xfrm>
          <a:prstGeom prst="rect">
            <a:avLst/>
          </a:prstGeom>
          <a:noFill/>
          <a:ln>
            <a:noFill/>
          </a:ln>
        </p:spPr>
      </p:pic>
      <p:sp>
        <p:nvSpPr>
          <p:cNvPr id="54" name="Google Shape;54;g354cea7ff0f_0_23"/>
          <p:cNvSpPr/>
          <p:nvPr/>
        </p:nvSpPr>
        <p:spPr>
          <a:xfrm>
            <a:off x="14441705" y="4826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54cea7ff0f_0_23"/>
          <p:cNvSpPr/>
          <p:nvPr/>
        </p:nvSpPr>
        <p:spPr>
          <a:xfrm>
            <a:off x="14848156" y="51943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arrio"/>
              <a:buNone/>
            </a:pPr>
            <a:r>
              <a:rPr b="0" i="0" lang="en-US" sz="4800" u="none" cap="none" strike="noStrike">
                <a:solidFill>
                  <a:srgbClr val="000000"/>
                </a:solidFill>
                <a:latin typeface="Barrio"/>
                <a:ea typeface="Barrio"/>
                <a:cs typeface="Barrio"/>
                <a:sym typeface="Barrio"/>
              </a:rPr>
              <a:t>02</a:t>
            </a:r>
            <a:endParaRPr b="0" i="0" sz="4800" u="none" cap="none" strike="noStrike">
              <a:solidFill>
                <a:schemeClr val="dk1"/>
              </a:solidFill>
              <a:latin typeface="Calibri"/>
              <a:ea typeface="Calibri"/>
              <a:cs typeface="Calibri"/>
              <a:sym typeface="Calibri"/>
            </a:endParaRPr>
          </a:p>
        </p:txBody>
      </p:sp>
      <p:sp>
        <p:nvSpPr>
          <p:cNvPr id="56" name="Google Shape;56;g354cea7ff0f_0_23"/>
          <p:cNvSpPr/>
          <p:nvPr/>
        </p:nvSpPr>
        <p:spPr>
          <a:xfrm>
            <a:off x="16270734" y="49403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54cea7ff0f_0_23"/>
          <p:cNvSpPr/>
          <p:nvPr/>
        </p:nvSpPr>
        <p:spPr>
          <a:xfrm>
            <a:off x="16270734" y="4940300"/>
            <a:ext cx="6135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Encounters</a:t>
            </a:r>
            <a:endParaRPr b="0" i="0" sz="4800" u="none" cap="none" strike="noStrike">
              <a:solidFill>
                <a:schemeClr val="dk1"/>
              </a:solidFill>
              <a:latin typeface="Calibri"/>
              <a:ea typeface="Calibri"/>
              <a:cs typeface="Calibri"/>
              <a:sym typeface="Calibri"/>
            </a:endParaRPr>
          </a:p>
        </p:txBody>
      </p:sp>
      <p:sp>
        <p:nvSpPr>
          <p:cNvPr id="58" name="Google Shape;58;g354cea7ff0f_0_23"/>
          <p:cNvSpPr/>
          <p:nvPr/>
        </p:nvSpPr>
        <p:spPr>
          <a:xfrm>
            <a:off x="16270734" y="5727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354cea7ff0f_0_23"/>
          <p:cNvSpPr/>
          <p:nvPr/>
        </p:nvSpPr>
        <p:spPr>
          <a:xfrm>
            <a:off x="14441705" y="6883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354cea7ff0f_0_23"/>
          <p:cNvPicPr preferRelativeResize="0"/>
          <p:nvPr/>
        </p:nvPicPr>
        <p:blipFill rotWithShape="1">
          <a:blip r:embed="rId6">
            <a:alphaModFix/>
          </a:blip>
          <a:srcRect b="0" l="0" r="0" t="0"/>
          <a:stretch/>
        </p:blipFill>
        <p:spPr>
          <a:xfrm>
            <a:off x="14441705" y="6883400"/>
            <a:ext cx="1625803" cy="1625600"/>
          </a:xfrm>
          <a:prstGeom prst="rect">
            <a:avLst/>
          </a:prstGeom>
          <a:noFill/>
          <a:ln>
            <a:noFill/>
          </a:ln>
        </p:spPr>
      </p:pic>
      <p:sp>
        <p:nvSpPr>
          <p:cNvPr id="61" name="Google Shape;61;g354cea7ff0f_0_23"/>
          <p:cNvSpPr/>
          <p:nvPr/>
        </p:nvSpPr>
        <p:spPr>
          <a:xfrm>
            <a:off x="14441705" y="68834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54cea7ff0f_0_23"/>
          <p:cNvSpPr/>
          <p:nvPr/>
        </p:nvSpPr>
        <p:spPr>
          <a:xfrm>
            <a:off x="14848156" y="72517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arrio"/>
              <a:buNone/>
            </a:pPr>
            <a:r>
              <a:rPr b="0" i="0" lang="en-US" sz="4800" u="none" cap="none" strike="noStrike">
                <a:solidFill>
                  <a:srgbClr val="000000"/>
                </a:solidFill>
                <a:latin typeface="Barrio"/>
                <a:ea typeface="Barrio"/>
                <a:cs typeface="Barrio"/>
                <a:sym typeface="Barrio"/>
              </a:rPr>
              <a:t>03</a:t>
            </a:r>
            <a:endParaRPr b="0" i="0" sz="4800" u="none" cap="none" strike="noStrike">
              <a:solidFill>
                <a:schemeClr val="dk1"/>
              </a:solidFill>
              <a:latin typeface="Calibri"/>
              <a:ea typeface="Calibri"/>
              <a:cs typeface="Calibri"/>
              <a:sym typeface="Calibri"/>
            </a:endParaRPr>
          </a:p>
        </p:txBody>
      </p:sp>
      <p:sp>
        <p:nvSpPr>
          <p:cNvPr id="63" name="Google Shape;63;g354cea7ff0f_0_23"/>
          <p:cNvSpPr/>
          <p:nvPr/>
        </p:nvSpPr>
        <p:spPr>
          <a:xfrm>
            <a:off x="16270734" y="69977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54cea7ff0f_0_23"/>
          <p:cNvSpPr/>
          <p:nvPr/>
        </p:nvSpPr>
        <p:spPr>
          <a:xfrm>
            <a:off x="16270734" y="6997700"/>
            <a:ext cx="6135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Wonders</a:t>
            </a:r>
            <a:endParaRPr b="0" i="0" sz="4800" u="none" cap="none" strike="noStrike">
              <a:solidFill>
                <a:schemeClr val="dk1"/>
              </a:solidFill>
              <a:latin typeface="Calibri"/>
              <a:ea typeface="Calibri"/>
              <a:cs typeface="Calibri"/>
              <a:sym typeface="Calibri"/>
            </a:endParaRPr>
          </a:p>
        </p:txBody>
      </p:sp>
      <p:sp>
        <p:nvSpPr>
          <p:cNvPr id="65" name="Google Shape;65;g354cea7ff0f_0_23"/>
          <p:cNvSpPr/>
          <p:nvPr/>
        </p:nvSpPr>
        <p:spPr>
          <a:xfrm>
            <a:off x="16270734" y="7785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354cea7ff0f_0_23"/>
          <p:cNvSpPr/>
          <p:nvPr/>
        </p:nvSpPr>
        <p:spPr>
          <a:xfrm>
            <a:off x="14441705" y="8940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354cea7ff0f_0_23"/>
          <p:cNvPicPr preferRelativeResize="0"/>
          <p:nvPr/>
        </p:nvPicPr>
        <p:blipFill rotWithShape="1">
          <a:blip r:embed="rId6">
            <a:alphaModFix/>
          </a:blip>
          <a:srcRect b="0" l="0" r="0" t="0"/>
          <a:stretch/>
        </p:blipFill>
        <p:spPr>
          <a:xfrm>
            <a:off x="14441705" y="8940800"/>
            <a:ext cx="1625803" cy="1625600"/>
          </a:xfrm>
          <a:prstGeom prst="rect">
            <a:avLst/>
          </a:prstGeom>
          <a:noFill/>
          <a:ln>
            <a:noFill/>
          </a:ln>
        </p:spPr>
      </p:pic>
      <p:sp>
        <p:nvSpPr>
          <p:cNvPr id="68" name="Google Shape;68;g354cea7ff0f_0_23"/>
          <p:cNvSpPr/>
          <p:nvPr/>
        </p:nvSpPr>
        <p:spPr>
          <a:xfrm>
            <a:off x="14441705" y="89408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54cea7ff0f_0_23"/>
          <p:cNvSpPr/>
          <p:nvPr/>
        </p:nvSpPr>
        <p:spPr>
          <a:xfrm>
            <a:off x="14848156" y="93091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arrio"/>
              <a:buNone/>
            </a:pPr>
            <a:r>
              <a:rPr b="0" i="0" lang="en-US" sz="4800" u="none" cap="none" strike="noStrike">
                <a:solidFill>
                  <a:srgbClr val="000000"/>
                </a:solidFill>
                <a:latin typeface="Barrio"/>
                <a:ea typeface="Barrio"/>
                <a:cs typeface="Barrio"/>
                <a:sym typeface="Barrio"/>
              </a:rPr>
              <a:t>04</a:t>
            </a:r>
            <a:endParaRPr b="0" i="0" sz="4800" u="none" cap="none" strike="noStrike">
              <a:solidFill>
                <a:schemeClr val="dk1"/>
              </a:solidFill>
              <a:latin typeface="Calibri"/>
              <a:ea typeface="Calibri"/>
              <a:cs typeface="Calibri"/>
              <a:sym typeface="Calibri"/>
            </a:endParaRPr>
          </a:p>
        </p:txBody>
      </p:sp>
      <p:sp>
        <p:nvSpPr>
          <p:cNvPr id="70" name="Google Shape;70;g354cea7ff0f_0_23"/>
          <p:cNvSpPr/>
          <p:nvPr/>
        </p:nvSpPr>
        <p:spPr>
          <a:xfrm>
            <a:off x="16270734" y="90551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54cea7ff0f_0_23"/>
          <p:cNvSpPr/>
          <p:nvPr/>
        </p:nvSpPr>
        <p:spPr>
          <a:xfrm>
            <a:off x="16270734" y="9055100"/>
            <a:ext cx="6135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Magic</a:t>
            </a:r>
            <a:endParaRPr b="0" i="0" sz="4800" u="none" cap="none" strike="noStrike">
              <a:solidFill>
                <a:schemeClr val="dk1"/>
              </a:solidFill>
              <a:latin typeface="Calibri"/>
              <a:ea typeface="Calibri"/>
              <a:cs typeface="Calibri"/>
              <a:sym typeface="Calibri"/>
            </a:endParaRPr>
          </a:p>
        </p:txBody>
      </p:sp>
      <p:sp>
        <p:nvSpPr>
          <p:cNvPr id="72" name="Google Shape;72;g354cea7ff0f_0_23"/>
          <p:cNvSpPr/>
          <p:nvPr/>
        </p:nvSpPr>
        <p:spPr>
          <a:xfrm>
            <a:off x="16270734" y="9842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3" name="Google Shape;73;g354cea7ff0f_0_23"/>
          <p:cNvPicPr preferRelativeResize="0"/>
          <p:nvPr/>
        </p:nvPicPr>
        <p:blipFill rotWithShape="1">
          <a:blip r:embed="rId7">
            <a:alphaModFix/>
          </a:blip>
          <a:srcRect b="0" l="0" r="0" t="0"/>
          <a:stretch/>
        </p:blipFill>
        <p:spPr>
          <a:xfrm>
            <a:off x="1714714" y="1854200"/>
            <a:ext cx="10237480" cy="863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78" name="Shape 78"/>
        <p:cNvGrpSpPr/>
        <p:nvPr/>
      </p:nvGrpSpPr>
      <p:grpSpPr>
        <a:xfrm>
          <a:off x="0" y="0"/>
          <a:ext cx="0" cy="0"/>
          <a:chOff x="0" y="0"/>
          <a:chExt cx="0" cy="0"/>
        </a:xfrm>
      </p:grpSpPr>
      <p:pic>
        <p:nvPicPr>
          <p:cNvPr descr=" " id="79" name="Google Shape;79;g354cea7ff0f_0_60"/>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80" name="Google Shape;80;g354cea7ff0f_0_60"/>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81" name="Google Shape;81;g354cea7ff0f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354cea7ff0f_0_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3" name="Google Shape;83;g354cea7ff0f_0_60"/>
          <p:cNvSpPr/>
          <p:nvPr/>
        </p:nvSpPr>
        <p:spPr>
          <a:xfrm>
            <a:off x="2959470" y="2603500"/>
            <a:ext cx="16088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Realm of the Extraordinary</a:t>
            </a:r>
            <a:endParaRPr b="0" i="0" sz="8000" u="none" cap="none" strike="noStrike">
              <a:solidFill>
                <a:schemeClr val="dk1"/>
              </a:solidFill>
              <a:latin typeface="Calibri"/>
              <a:ea typeface="Calibri"/>
              <a:cs typeface="Calibri"/>
              <a:sym typeface="Calibri"/>
            </a:endParaRPr>
          </a:p>
        </p:txBody>
      </p:sp>
      <p:sp>
        <p:nvSpPr>
          <p:cNvPr id="84" name="Google Shape;84;g354cea7ff0f_0_60"/>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5" name="Google Shape;85;g354cea7ff0f_0_60"/>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90" name="Shape 90"/>
        <p:cNvGrpSpPr/>
        <p:nvPr/>
      </p:nvGrpSpPr>
      <p:grpSpPr>
        <a:xfrm>
          <a:off x="0" y="0"/>
          <a:ext cx="0" cy="0"/>
          <a:chOff x="0" y="0"/>
          <a:chExt cx="0" cy="0"/>
        </a:xfrm>
      </p:grpSpPr>
      <p:pic>
        <p:nvPicPr>
          <p:cNvPr descr=" " id="91" name="Google Shape;91;g354cea7ff0f_0_71"/>
          <p:cNvPicPr preferRelativeResize="0"/>
          <p:nvPr/>
        </p:nvPicPr>
        <p:blipFill rotWithShape="1">
          <a:blip r:embed="rId3">
            <a:alphaModFix/>
          </a:blip>
          <a:srcRect b="0" l="0" r="0" t="0"/>
          <a:stretch/>
        </p:blipFill>
        <p:spPr>
          <a:xfrm>
            <a:off x="0" y="0"/>
            <a:ext cx="7544743" cy="6858000"/>
          </a:xfrm>
          <a:prstGeom prst="rect">
            <a:avLst/>
          </a:prstGeom>
          <a:noFill/>
          <a:ln>
            <a:noFill/>
          </a:ln>
        </p:spPr>
      </p:pic>
      <p:pic>
        <p:nvPicPr>
          <p:cNvPr descr=" " id="92" name="Google Shape;92;g354cea7ff0f_0_71"/>
          <p:cNvPicPr preferRelativeResize="0"/>
          <p:nvPr/>
        </p:nvPicPr>
        <p:blipFill rotWithShape="1">
          <a:blip r:embed="rId4">
            <a:alphaModFix/>
          </a:blip>
          <a:srcRect b="0" l="0" r="0" t="0"/>
          <a:stretch/>
        </p:blipFill>
        <p:spPr>
          <a:xfrm>
            <a:off x="838305" y="2565400"/>
            <a:ext cx="7811476" cy="11150600"/>
          </a:xfrm>
          <a:prstGeom prst="rect">
            <a:avLst/>
          </a:prstGeom>
          <a:noFill/>
          <a:ln>
            <a:noFill/>
          </a:ln>
        </p:spPr>
      </p:pic>
      <p:pic>
        <p:nvPicPr>
          <p:cNvPr descr=" " id="93" name="Google Shape;93;g354cea7ff0f_0_71"/>
          <p:cNvPicPr preferRelativeResize="0"/>
          <p:nvPr/>
        </p:nvPicPr>
        <p:blipFill rotWithShape="1">
          <a:blip r:embed="rId5">
            <a:alphaModFix/>
          </a:blip>
          <a:srcRect b="0" l="0" r="0" t="0"/>
          <a:stretch/>
        </p:blipFill>
        <p:spPr>
          <a:xfrm>
            <a:off x="12523765" y="2971800"/>
            <a:ext cx="11863283" cy="9842500"/>
          </a:xfrm>
          <a:prstGeom prst="rect">
            <a:avLst/>
          </a:prstGeom>
          <a:noFill/>
          <a:ln>
            <a:noFill/>
          </a:ln>
        </p:spPr>
      </p:pic>
      <p:sp>
        <p:nvSpPr>
          <p:cNvPr id="94" name="Google Shape;94;g354cea7ff0f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54cea7ff0f_0_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96" name="Google Shape;96;g354cea7ff0f_0_71"/>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97" name="Google Shape;97;g354cea7ff0f_0_71"/>
          <p:cNvSpPr/>
          <p:nvPr/>
        </p:nvSpPr>
        <p:spPr>
          <a:xfrm>
            <a:off x="2502213" y="2489200"/>
            <a:ext cx="78750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354cea7ff0f_0_71"/>
          <p:cNvPicPr preferRelativeResize="0"/>
          <p:nvPr/>
        </p:nvPicPr>
        <p:blipFill rotWithShape="1">
          <a:blip r:embed="rId8">
            <a:alphaModFix/>
          </a:blip>
          <a:srcRect b="0" l="0" r="0" t="0"/>
          <a:stretch/>
        </p:blipFill>
        <p:spPr>
          <a:xfrm>
            <a:off x="2502213" y="2489200"/>
            <a:ext cx="1041530" cy="1016000"/>
          </a:xfrm>
          <a:prstGeom prst="rect">
            <a:avLst/>
          </a:prstGeom>
          <a:noFill/>
          <a:ln>
            <a:noFill/>
          </a:ln>
        </p:spPr>
      </p:pic>
      <p:sp>
        <p:nvSpPr>
          <p:cNvPr id="99" name="Google Shape;99;g354cea7ff0f_0_71"/>
          <p:cNvSpPr/>
          <p:nvPr/>
        </p:nvSpPr>
        <p:spPr>
          <a:xfrm>
            <a:off x="2502213" y="38100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354cea7ff0f_0_71"/>
          <p:cNvSpPr/>
          <p:nvPr/>
        </p:nvSpPr>
        <p:spPr>
          <a:xfrm>
            <a:off x="2502213" y="3810000"/>
            <a:ext cx="8078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354cea7ff0f_0_71"/>
          <p:cNvSpPr/>
          <p:nvPr/>
        </p:nvSpPr>
        <p:spPr>
          <a:xfrm>
            <a:off x="2502213" y="4699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354cea7ff0f_0_71"/>
          <p:cNvSpPr/>
          <p:nvPr/>
        </p:nvSpPr>
        <p:spPr>
          <a:xfrm>
            <a:off x="2502213" y="8001000"/>
            <a:ext cx="78750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354cea7ff0f_0_71"/>
          <p:cNvPicPr preferRelativeResize="0"/>
          <p:nvPr/>
        </p:nvPicPr>
        <p:blipFill rotWithShape="1">
          <a:blip r:embed="rId9">
            <a:alphaModFix/>
          </a:blip>
          <a:srcRect b="0" l="0" r="0" t="0"/>
          <a:stretch/>
        </p:blipFill>
        <p:spPr>
          <a:xfrm>
            <a:off x="2502213" y="8001000"/>
            <a:ext cx="914514" cy="1016000"/>
          </a:xfrm>
          <a:prstGeom prst="rect">
            <a:avLst/>
          </a:prstGeom>
          <a:noFill/>
          <a:ln>
            <a:noFill/>
          </a:ln>
        </p:spPr>
      </p:pic>
      <p:sp>
        <p:nvSpPr>
          <p:cNvPr id="104" name="Google Shape;104;g354cea7ff0f_0_71"/>
          <p:cNvSpPr/>
          <p:nvPr/>
        </p:nvSpPr>
        <p:spPr>
          <a:xfrm>
            <a:off x="2502213" y="9321800"/>
            <a:ext cx="78750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354cea7ff0f_0_71"/>
          <p:cNvSpPr/>
          <p:nvPr/>
        </p:nvSpPr>
        <p:spPr>
          <a:xfrm>
            <a:off x="2502213" y="9321800"/>
            <a:ext cx="80781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106" name="Google Shape;106;g354cea7ff0f_0_71"/>
          <p:cNvSpPr/>
          <p:nvPr/>
        </p:nvSpPr>
        <p:spPr>
          <a:xfrm>
            <a:off x="2502213" y="10210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11" name="Shape 111"/>
        <p:cNvGrpSpPr/>
        <p:nvPr/>
      </p:nvGrpSpPr>
      <p:grpSpPr>
        <a:xfrm>
          <a:off x="0" y="0"/>
          <a:ext cx="0" cy="0"/>
          <a:chOff x="0" y="0"/>
          <a:chExt cx="0" cy="0"/>
        </a:xfrm>
      </p:grpSpPr>
      <p:pic>
        <p:nvPicPr>
          <p:cNvPr descr=" " id="112" name="Google Shape;112;g354cea7ff0f_0_91"/>
          <p:cNvPicPr preferRelativeResize="0"/>
          <p:nvPr/>
        </p:nvPicPr>
        <p:blipFill rotWithShape="1">
          <a:blip r:embed="rId3">
            <a:alphaModFix/>
          </a:blip>
          <a:srcRect b="0" l="0" r="0" t="0"/>
          <a:stretch/>
        </p:blipFill>
        <p:spPr>
          <a:xfrm>
            <a:off x="0" y="0"/>
            <a:ext cx="12193524" cy="13716000"/>
          </a:xfrm>
          <a:prstGeom prst="rect">
            <a:avLst/>
          </a:prstGeom>
          <a:noFill/>
          <a:ln>
            <a:noFill/>
          </a:ln>
        </p:spPr>
      </p:pic>
      <p:pic>
        <p:nvPicPr>
          <p:cNvPr descr=" " id="113" name="Google Shape;113;g354cea7ff0f_0_91"/>
          <p:cNvPicPr preferRelativeResize="0"/>
          <p:nvPr/>
        </p:nvPicPr>
        <p:blipFill rotWithShape="1">
          <a:blip r:embed="rId4">
            <a:alphaModFix/>
          </a:blip>
          <a:srcRect b="0" l="0" r="0" t="0"/>
          <a:stretch/>
        </p:blipFill>
        <p:spPr>
          <a:xfrm>
            <a:off x="5296562" y="0"/>
            <a:ext cx="19090486" cy="13716000"/>
          </a:xfrm>
          <a:prstGeom prst="rect">
            <a:avLst/>
          </a:prstGeom>
          <a:noFill/>
          <a:ln>
            <a:noFill/>
          </a:ln>
        </p:spPr>
      </p:pic>
      <p:sp>
        <p:nvSpPr>
          <p:cNvPr id="114" name="Google Shape;114;g354cea7ff0f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54cea7ff0f_0_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6" name="Google Shape;116;g354cea7ff0f_0_91"/>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17" name="Google Shape;117;g354cea7ff0f_0_91"/>
          <p:cNvSpPr/>
          <p:nvPr/>
        </p:nvSpPr>
        <p:spPr>
          <a:xfrm>
            <a:off x="5398175" y="4394200"/>
            <a:ext cx="13603500" cy="494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54cea7ff0f_0_91"/>
          <p:cNvSpPr/>
          <p:nvPr/>
        </p:nvSpPr>
        <p:spPr>
          <a:xfrm>
            <a:off x="5398175" y="4394200"/>
            <a:ext cx="13806600" cy="431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9" name="Google Shape;119;g354cea7ff0f_0_91"/>
          <p:cNvSpPr/>
          <p:nvPr/>
        </p:nvSpPr>
        <p:spPr>
          <a:xfrm>
            <a:off x="14987873" y="8813800"/>
            <a:ext cx="4166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arrio"/>
              <a:buNone/>
            </a:pPr>
            <a:r>
              <a:rPr b="0" i="0" lang="en-US" sz="3600" u="none" cap="none" strike="noStrike">
                <a:solidFill>
                  <a:srgbClr val="0E0E0E"/>
                </a:solidFill>
                <a:latin typeface="Barrio"/>
                <a:ea typeface="Barrio"/>
                <a:cs typeface="Barrio"/>
                <a:sym typeface="Barri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24" name="Shape 124"/>
        <p:cNvGrpSpPr/>
        <p:nvPr/>
      </p:nvGrpSpPr>
      <p:grpSpPr>
        <a:xfrm>
          <a:off x="0" y="0"/>
          <a:ext cx="0" cy="0"/>
          <a:chOff x="0" y="0"/>
          <a:chExt cx="0" cy="0"/>
        </a:xfrm>
      </p:grpSpPr>
      <p:pic>
        <p:nvPicPr>
          <p:cNvPr descr=" " id="125" name="Google Shape;125;g354cea7ff0f_0_103"/>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126" name="Google Shape;126;g354cea7ff0f_0_103"/>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127" name="Google Shape;127;g354cea7ff0f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54cea7ff0f_0_1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354cea7ff0f_0_103"/>
          <p:cNvSpPr/>
          <p:nvPr/>
        </p:nvSpPr>
        <p:spPr>
          <a:xfrm>
            <a:off x="2273584" y="8496300"/>
            <a:ext cx="75954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54cea7ff0f_0_103"/>
          <p:cNvSpPr/>
          <p:nvPr/>
        </p:nvSpPr>
        <p:spPr>
          <a:xfrm>
            <a:off x="2273584" y="8496300"/>
            <a:ext cx="7798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 Taming</a:t>
            </a:r>
            <a:endParaRPr b="0" i="0" sz="4800" u="none" cap="none" strike="noStrike">
              <a:solidFill>
                <a:schemeClr val="dk1"/>
              </a:solidFill>
              <a:latin typeface="Calibri"/>
              <a:ea typeface="Calibri"/>
              <a:cs typeface="Calibri"/>
              <a:sym typeface="Calibri"/>
            </a:endParaRPr>
          </a:p>
        </p:txBody>
      </p:sp>
      <p:sp>
        <p:nvSpPr>
          <p:cNvPr id="131" name="Google Shape;131;g354cea7ff0f_0_103"/>
          <p:cNvSpPr/>
          <p:nvPr/>
        </p:nvSpPr>
        <p:spPr>
          <a:xfrm>
            <a:off x="2273584" y="9486900"/>
            <a:ext cx="7731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pic>
        <p:nvPicPr>
          <p:cNvPr descr=" " id="132" name="Google Shape;132;g354cea7ff0f_0_103"/>
          <p:cNvPicPr preferRelativeResize="0"/>
          <p:nvPr/>
        </p:nvPicPr>
        <p:blipFill rotWithShape="1">
          <a:blip r:embed="rId6">
            <a:alphaModFix/>
          </a:blip>
          <a:srcRect b="0" l="0" r="0" t="0"/>
          <a:stretch/>
        </p:blipFill>
        <p:spPr>
          <a:xfrm>
            <a:off x="2273584" y="3009900"/>
            <a:ext cx="7595549" cy="5105400"/>
          </a:xfrm>
          <a:prstGeom prst="rect">
            <a:avLst/>
          </a:prstGeom>
          <a:noFill/>
          <a:ln>
            <a:noFill/>
          </a:ln>
        </p:spPr>
      </p:pic>
      <p:pic>
        <p:nvPicPr>
          <p:cNvPr descr=" " id="133" name="Google Shape;133;g354cea7ff0f_0_103"/>
          <p:cNvPicPr preferRelativeResize="0"/>
          <p:nvPr/>
        </p:nvPicPr>
        <p:blipFill rotWithShape="1">
          <a:blip r:embed="rId7">
            <a:alphaModFix/>
          </a:blip>
          <a:srcRect b="0" l="0" r="0" t="0"/>
          <a:stretch/>
        </p:blipFill>
        <p:spPr>
          <a:xfrm>
            <a:off x="10453407" y="2616200"/>
            <a:ext cx="12333241" cy="848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38" name="Shape 138"/>
        <p:cNvGrpSpPr/>
        <p:nvPr/>
      </p:nvGrpSpPr>
      <p:grpSpPr>
        <a:xfrm>
          <a:off x="0" y="0"/>
          <a:ext cx="0" cy="0"/>
          <a:chOff x="0" y="0"/>
          <a:chExt cx="0" cy="0"/>
        </a:xfrm>
      </p:grpSpPr>
      <p:pic>
        <p:nvPicPr>
          <p:cNvPr descr=" " id="139" name="Google Shape;139;g354cea7ff0f_0_116"/>
          <p:cNvPicPr preferRelativeResize="0"/>
          <p:nvPr/>
        </p:nvPicPr>
        <p:blipFill rotWithShape="1">
          <a:blip r:embed="rId3">
            <a:alphaModFix/>
          </a:blip>
          <a:srcRect b="0" l="0" r="0" t="0"/>
          <a:stretch/>
        </p:blipFill>
        <p:spPr>
          <a:xfrm>
            <a:off x="0" y="0"/>
            <a:ext cx="15394324" cy="13716000"/>
          </a:xfrm>
          <a:prstGeom prst="rect">
            <a:avLst/>
          </a:prstGeom>
          <a:noFill/>
          <a:ln>
            <a:noFill/>
          </a:ln>
        </p:spPr>
      </p:pic>
      <p:pic>
        <p:nvPicPr>
          <p:cNvPr descr=" " id="140" name="Google Shape;140;g354cea7ff0f_0_116"/>
          <p:cNvPicPr preferRelativeResize="0"/>
          <p:nvPr/>
        </p:nvPicPr>
        <p:blipFill rotWithShape="1">
          <a:blip r:embed="rId4">
            <a:alphaModFix/>
          </a:blip>
          <a:srcRect b="0" l="0" r="0" t="0"/>
          <a:stretch/>
        </p:blipFill>
        <p:spPr>
          <a:xfrm>
            <a:off x="10453407" y="0"/>
            <a:ext cx="13933641" cy="13716000"/>
          </a:xfrm>
          <a:prstGeom prst="rect">
            <a:avLst/>
          </a:prstGeom>
          <a:noFill/>
          <a:ln>
            <a:noFill/>
          </a:ln>
        </p:spPr>
      </p:pic>
      <p:sp>
        <p:nvSpPr>
          <p:cNvPr id="141" name="Google Shape;141;g354cea7ff0f_0_116"/>
          <p:cNvSpPr/>
          <p:nvPr/>
        </p:nvSpPr>
        <p:spPr>
          <a:xfrm>
            <a:off x="2104230" y="1079500"/>
            <a:ext cx="20216700" cy="148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The Magic of Dragons: A Research</a:t>
            </a:r>
            <a:endParaRPr b="0" i="0" sz="8000" u="none" cap="none" strike="noStrike">
              <a:solidFill>
                <a:schemeClr val="dk1"/>
              </a:solidFill>
              <a:latin typeface="Calibri"/>
              <a:ea typeface="Calibri"/>
              <a:cs typeface="Calibri"/>
              <a:sym typeface="Calibri"/>
            </a:endParaRPr>
          </a:p>
        </p:txBody>
      </p:sp>
      <p:sp>
        <p:nvSpPr>
          <p:cNvPr id="142" name="Google Shape;142;g354cea7ff0f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354cea7ff0f_0_1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4" name="Google Shape;144;g354cea7ff0f_0_116"/>
          <p:cNvSpPr/>
          <p:nvPr/>
        </p:nvSpPr>
        <p:spPr>
          <a:xfrm>
            <a:off x="2121165" y="3695700"/>
            <a:ext cx="6096900" cy="6096000"/>
          </a:xfrm>
          <a:prstGeom prst="rect">
            <a:avLst/>
          </a:prstGeom>
          <a:noFill/>
          <a:ln cap="flat" cmpd="sng" w="381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354cea7ff0f_0_116"/>
          <p:cNvPicPr preferRelativeResize="0"/>
          <p:nvPr/>
        </p:nvPicPr>
        <p:blipFill rotWithShape="1">
          <a:blip r:embed="rId6">
            <a:alphaModFix/>
          </a:blip>
          <a:srcRect b="0" l="0" r="0" t="0"/>
          <a:stretch/>
        </p:blipFill>
        <p:spPr>
          <a:xfrm>
            <a:off x="4575068" y="5092700"/>
            <a:ext cx="1188960" cy="1625612"/>
          </a:xfrm>
          <a:prstGeom prst="rect">
            <a:avLst/>
          </a:prstGeom>
          <a:noFill/>
          <a:ln>
            <a:noFill/>
          </a:ln>
        </p:spPr>
      </p:pic>
      <p:sp>
        <p:nvSpPr>
          <p:cNvPr id="146" name="Google Shape;146;g354cea7ff0f_0_116"/>
          <p:cNvSpPr/>
          <p:nvPr/>
        </p:nvSpPr>
        <p:spPr>
          <a:xfrm>
            <a:off x="2273584" y="70231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54cea7ff0f_0_116"/>
          <p:cNvSpPr/>
          <p:nvPr/>
        </p:nvSpPr>
        <p:spPr>
          <a:xfrm>
            <a:off x="2171971" y="7023100"/>
            <a:ext cx="5995200" cy="15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Sighting</a:t>
            </a:r>
            <a:endParaRPr b="0" i="0" sz="4800" u="none" cap="none" strike="noStrike">
              <a:solidFill>
                <a:schemeClr val="dk1"/>
              </a:solidFill>
              <a:latin typeface="Calibri"/>
              <a:ea typeface="Calibri"/>
              <a:cs typeface="Calibri"/>
              <a:sym typeface="Calibri"/>
            </a:endParaRPr>
          </a:p>
        </p:txBody>
      </p:sp>
      <p:sp>
        <p:nvSpPr>
          <p:cNvPr id="148" name="Google Shape;148;g354cea7ff0f_0_116"/>
          <p:cNvSpPr/>
          <p:nvPr/>
        </p:nvSpPr>
        <p:spPr>
          <a:xfrm>
            <a:off x="9145143" y="3695700"/>
            <a:ext cx="6096900" cy="6096000"/>
          </a:xfrm>
          <a:prstGeom prst="rect">
            <a:avLst/>
          </a:prstGeom>
          <a:noFill/>
          <a:ln cap="flat" cmpd="sng" w="381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354cea7ff0f_0_116"/>
          <p:cNvPicPr preferRelativeResize="0"/>
          <p:nvPr/>
        </p:nvPicPr>
        <p:blipFill rotWithShape="1">
          <a:blip r:embed="rId7">
            <a:alphaModFix/>
          </a:blip>
          <a:srcRect b="0" l="0" r="0" t="0"/>
          <a:stretch/>
        </p:blipFill>
        <p:spPr>
          <a:xfrm>
            <a:off x="11468730" y="5092700"/>
            <a:ext cx="1449587" cy="1625600"/>
          </a:xfrm>
          <a:prstGeom prst="rect">
            <a:avLst/>
          </a:prstGeom>
          <a:noFill/>
          <a:ln>
            <a:noFill/>
          </a:ln>
        </p:spPr>
      </p:pic>
      <p:sp>
        <p:nvSpPr>
          <p:cNvPr id="150" name="Google Shape;150;g354cea7ff0f_0_116"/>
          <p:cNvSpPr/>
          <p:nvPr/>
        </p:nvSpPr>
        <p:spPr>
          <a:xfrm>
            <a:off x="9297562" y="70231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54cea7ff0f_0_116"/>
          <p:cNvSpPr/>
          <p:nvPr/>
        </p:nvSpPr>
        <p:spPr>
          <a:xfrm>
            <a:off x="9195949" y="7023100"/>
            <a:ext cx="5995200" cy="15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Taming</a:t>
            </a:r>
            <a:endParaRPr b="0" i="0" sz="4800" u="none" cap="none" strike="noStrike">
              <a:solidFill>
                <a:schemeClr val="dk1"/>
              </a:solidFill>
              <a:latin typeface="Calibri"/>
              <a:ea typeface="Calibri"/>
              <a:cs typeface="Calibri"/>
              <a:sym typeface="Calibri"/>
            </a:endParaRPr>
          </a:p>
        </p:txBody>
      </p:sp>
      <p:sp>
        <p:nvSpPr>
          <p:cNvPr id="152" name="Google Shape;152;g354cea7ff0f_0_116"/>
          <p:cNvSpPr/>
          <p:nvPr/>
        </p:nvSpPr>
        <p:spPr>
          <a:xfrm>
            <a:off x="16169121" y="3695700"/>
            <a:ext cx="6096900" cy="6096000"/>
          </a:xfrm>
          <a:prstGeom prst="rect">
            <a:avLst/>
          </a:prstGeom>
          <a:noFill/>
          <a:ln cap="flat" cmpd="sng" w="381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54cea7ff0f_0_116"/>
          <p:cNvPicPr preferRelativeResize="0"/>
          <p:nvPr/>
        </p:nvPicPr>
        <p:blipFill rotWithShape="1">
          <a:blip r:embed="rId8">
            <a:alphaModFix/>
          </a:blip>
          <a:srcRect b="0" l="0" r="0" t="0"/>
          <a:stretch/>
        </p:blipFill>
        <p:spPr>
          <a:xfrm>
            <a:off x="18426658" y="5092700"/>
            <a:ext cx="1581692" cy="1625600"/>
          </a:xfrm>
          <a:prstGeom prst="rect">
            <a:avLst/>
          </a:prstGeom>
          <a:noFill/>
          <a:ln>
            <a:noFill/>
          </a:ln>
        </p:spPr>
      </p:pic>
      <p:sp>
        <p:nvSpPr>
          <p:cNvPr id="154" name="Google Shape;154;g354cea7ff0f_0_116"/>
          <p:cNvSpPr/>
          <p:nvPr/>
        </p:nvSpPr>
        <p:spPr>
          <a:xfrm>
            <a:off x="16321540" y="70231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54cea7ff0f_0_116"/>
          <p:cNvSpPr/>
          <p:nvPr/>
        </p:nvSpPr>
        <p:spPr>
          <a:xfrm>
            <a:off x="16219927" y="7023100"/>
            <a:ext cx="5995200" cy="15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Seeing</a:t>
            </a:r>
            <a:endParaRPr b="0" i="0" sz="4800" u="none" cap="none" strike="noStrike">
              <a:solidFill>
                <a:schemeClr val="dk1"/>
              </a:solidFill>
              <a:latin typeface="Calibri"/>
              <a:ea typeface="Calibri"/>
              <a:cs typeface="Calibri"/>
              <a:sym typeface="Calibri"/>
            </a:endParaRPr>
          </a:p>
        </p:txBody>
      </p:sp>
      <p:sp>
        <p:nvSpPr>
          <p:cNvPr id="156" name="Google Shape;156;g354cea7ff0f_0_116"/>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54cea7ff0f_0_116"/>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54cea7ff0f_0_116"/>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9" name="Google Shape;159;g354cea7ff0f_0_116"/>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54cea7ff0f_0_116"/>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54cea7ff0f_0_116"/>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2" name="Google Shape;162;g354cea7ff0f_0_116"/>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354cea7ff0f_0_116"/>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54cea7ff0f_0_116"/>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DE7"/>
        </a:solidFill>
      </p:bgPr>
    </p:bg>
    <p:spTree>
      <p:nvGrpSpPr>
        <p:cNvPr id="169" name="Shape 169"/>
        <p:cNvGrpSpPr/>
        <p:nvPr/>
      </p:nvGrpSpPr>
      <p:grpSpPr>
        <a:xfrm>
          <a:off x="0" y="0"/>
          <a:ext cx="0" cy="0"/>
          <a:chOff x="0" y="0"/>
          <a:chExt cx="0" cy="0"/>
        </a:xfrm>
      </p:grpSpPr>
      <p:pic>
        <p:nvPicPr>
          <p:cNvPr descr=" " id="170" name="Google Shape;170;g354cea7ff0f_0_146"/>
          <p:cNvPicPr preferRelativeResize="0"/>
          <p:nvPr/>
        </p:nvPicPr>
        <p:blipFill rotWithShape="1">
          <a:blip r:embed="rId3">
            <a:alphaModFix/>
          </a:blip>
          <a:srcRect b="0" l="0" r="0" t="0"/>
          <a:stretch/>
        </p:blipFill>
        <p:spPr>
          <a:xfrm>
            <a:off x="15330816" y="622300"/>
            <a:ext cx="9056232" cy="11734800"/>
          </a:xfrm>
          <a:prstGeom prst="rect">
            <a:avLst/>
          </a:prstGeom>
          <a:noFill/>
          <a:ln>
            <a:noFill/>
          </a:ln>
        </p:spPr>
      </p:pic>
      <p:pic>
        <p:nvPicPr>
          <p:cNvPr descr=" " id="171" name="Google Shape;171;g354cea7ff0f_0_146"/>
          <p:cNvPicPr preferRelativeResize="0"/>
          <p:nvPr/>
        </p:nvPicPr>
        <p:blipFill rotWithShape="1">
          <a:blip r:embed="rId4">
            <a:alphaModFix/>
          </a:blip>
          <a:srcRect b="0" l="0" r="0" t="0"/>
          <a:stretch/>
        </p:blipFill>
        <p:spPr>
          <a:xfrm>
            <a:off x="393749" y="1714500"/>
            <a:ext cx="21719715" cy="12001500"/>
          </a:xfrm>
          <a:prstGeom prst="rect">
            <a:avLst/>
          </a:prstGeom>
          <a:noFill/>
          <a:ln>
            <a:noFill/>
          </a:ln>
        </p:spPr>
      </p:pic>
      <p:sp>
        <p:nvSpPr>
          <p:cNvPr id="172" name="Google Shape;172;g354cea7ff0f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54cea7ff0f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4" name="Google Shape;174;g354cea7ff0f_0_146"/>
          <p:cNvSpPr/>
          <p:nvPr/>
        </p:nvSpPr>
        <p:spPr>
          <a:xfrm>
            <a:off x="1778222" y="469900"/>
            <a:ext cx="61941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84A4F"/>
              </a:buClr>
              <a:buSzPts val="8000"/>
              <a:buFont typeface="Barrio"/>
              <a:buNone/>
            </a:pPr>
            <a:r>
              <a:rPr b="0" i="0" lang="en-US" sz="8000" u="none" cap="none" strike="noStrike">
                <a:solidFill>
                  <a:srgbClr val="284A4F"/>
                </a:solidFill>
                <a:latin typeface="Barrio"/>
                <a:ea typeface="Barrio"/>
                <a:cs typeface="Barrio"/>
                <a:sym typeface="Barrio"/>
              </a:rPr>
              <a:t>Pricing Plan</a:t>
            </a:r>
            <a:endParaRPr b="0" i="0" sz="8000" u="none" cap="none" strike="noStrike">
              <a:solidFill>
                <a:schemeClr val="dk1"/>
              </a:solidFill>
              <a:latin typeface="Calibri"/>
              <a:ea typeface="Calibri"/>
              <a:cs typeface="Calibri"/>
              <a:sym typeface="Calibri"/>
            </a:endParaRPr>
          </a:p>
        </p:txBody>
      </p:sp>
      <p:sp>
        <p:nvSpPr>
          <p:cNvPr id="175" name="Google Shape;175;g354cea7ff0f_0_146"/>
          <p:cNvSpPr/>
          <p:nvPr/>
        </p:nvSpPr>
        <p:spPr>
          <a:xfrm>
            <a:off x="1778222" y="2286000"/>
            <a:ext cx="208434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54cea7ff0f_0_146"/>
          <p:cNvSpPr/>
          <p:nvPr/>
        </p:nvSpPr>
        <p:spPr>
          <a:xfrm>
            <a:off x="1778222" y="2286000"/>
            <a:ext cx="6439800" cy="10109100"/>
          </a:xfrm>
          <a:prstGeom prst="rect">
            <a:avLst/>
          </a:prstGeom>
          <a:noFill/>
          <a:ln cap="flat" cmpd="sng" w="254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54cea7ff0f_0_146"/>
          <p:cNvPicPr preferRelativeResize="0"/>
          <p:nvPr/>
        </p:nvPicPr>
        <p:blipFill rotWithShape="1">
          <a:blip r:embed="rId6">
            <a:alphaModFix/>
          </a:blip>
          <a:srcRect b="0" l="0" r="0" t="0"/>
          <a:stretch/>
        </p:blipFill>
        <p:spPr>
          <a:xfrm>
            <a:off x="4196740" y="2743200"/>
            <a:ext cx="1602673" cy="1625600"/>
          </a:xfrm>
          <a:prstGeom prst="rect">
            <a:avLst/>
          </a:prstGeom>
          <a:noFill/>
          <a:ln>
            <a:noFill/>
          </a:ln>
        </p:spPr>
      </p:pic>
      <p:sp>
        <p:nvSpPr>
          <p:cNvPr id="178" name="Google Shape;178;g354cea7ff0f_0_146"/>
          <p:cNvSpPr/>
          <p:nvPr/>
        </p:nvSpPr>
        <p:spPr>
          <a:xfrm>
            <a:off x="4197875" y="4673600"/>
            <a:ext cx="16005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887A"/>
              </a:buClr>
              <a:buSzPts val="4800"/>
              <a:buFont typeface="Barrio"/>
              <a:buNone/>
            </a:pPr>
            <a:r>
              <a:rPr b="0" i="0" lang="en-US" sz="4800" u="none" cap="none" strike="noStrike">
                <a:solidFill>
                  <a:srgbClr val="46887A"/>
                </a:solidFill>
                <a:latin typeface="Barrio"/>
                <a:ea typeface="Barrio"/>
                <a:cs typeface="Barrio"/>
                <a:sym typeface="Barrio"/>
              </a:rPr>
              <a:t>Basic</a:t>
            </a:r>
            <a:endParaRPr b="0" i="0" sz="4800" u="none" cap="none" strike="noStrike">
              <a:solidFill>
                <a:schemeClr val="dk1"/>
              </a:solidFill>
              <a:latin typeface="Calibri"/>
              <a:ea typeface="Calibri"/>
              <a:cs typeface="Calibri"/>
              <a:sym typeface="Calibri"/>
            </a:endParaRPr>
          </a:p>
        </p:txBody>
      </p:sp>
      <p:sp>
        <p:nvSpPr>
          <p:cNvPr id="179" name="Google Shape;179;g354cea7ff0f_0_146"/>
          <p:cNvSpPr/>
          <p:nvPr/>
        </p:nvSpPr>
        <p:spPr>
          <a:xfrm>
            <a:off x="2235479" y="5664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0" name="Google Shape;180;g354cea7ff0f_0_146"/>
          <p:cNvSpPr/>
          <p:nvPr/>
        </p:nvSpPr>
        <p:spPr>
          <a:xfrm>
            <a:off x="3340518" y="112522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$10/month</a:t>
            </a:r>
            <a:endParaRPr b="0" i="0" sz="4800" u="none" cap="none" strike="noStrike">
              <a:solidFill>
                <a:schemeClr val="dk1"/>
              </a:solidFill>
              <a:latin typeface="Calibri"/>
              <a:ea typeface="Calibri"/>
              <a:cs typeface="Calibri"/>
              <a:sym typeface="Calibri"/>
            </a:endParaRPr>
          </a:p>
        </p:txBody>
      </p:sp>
      <p:sp>
        <p:nvSpPr>
          <p:cNvPr id="181" name="Google Shape;181;g354cea7ff0f_0_146"/>
          <p:cNvSpPr/>
          <p:nvPr/>
        </p:nvSpPr>
        <p:spPr>
          <a:xfrm>
            <a:off x="8980022" y="2286000"/>
            <a:ext cx="6439800" cy="10109100"/>
          </a:xfrm>
          <a:prstGeom prst="rect">
            <a:avLst/>
          </a:prstGeom>
          <a:noFill/>
          <a:ln cap="flat" cmpd="sng" w="254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54cea7ff0f_0_146"/>
          <p:cNvPicPr preferRelativeResize="0"/>
          <p:nvPr/>
        </p:nvPicPr>
        <p:blipFill rotWithShape="1">
          <a:blip r:embed="rId7">
            <a:alphaModFix/>
          </a:blip>
          <a:srcRect b="0" l="0" r="0" t="0"/>
          <a:stretch/>
        </p:blipFill>
        <p:spPr>
          <a:xfrm>
            <a:off x="11549982" y="2743200"/>
            <a:ext cx="1299785" cy="1625600"/>
          </a:xfrm>
          <a:prstGeom prst="rect">
            <a:avLst/>
          </a:prstGeom>
          <a:noFill/>
          <a:ln>
            <a:noFill/>
          </a:ln>
        </p:spPr>
      </p:pic>
      <p:sp>
        <p:nvSpPr>
          <p:cNvPr id="183" name="Google Shape;183;g354cea7ff0f_0_146"/>
          <p:cNvSpPr/>
          <p:nvPr/>
        </p:nvSpPr>
        <p:spPr>
          <a:xfrm>
            <a:off x="11361570" y="4673600"/>
            <a:ext cx="16767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887A"/>
              </a:buClr>
              <a:buSzPts val="4800"/>
              <a:buFont typeface="Barrio"/>
              <a:buNone/>
            </a:pPr>
            <a:r>
              <a:rPr b="0" i="0" lang="en-US" sz="4800" u="none" cap="none" strike="noStrike">
                <a:solidFill>
                  <a:srgbClr val="46887A"/>
                </a:solidFill>
                <a:latin typeface="Barrio"/>
                <a:ea typeface="Barrio"/>
                <a:cs typeface="Barrio"/>
                <a:sym typeface="Barrio"/>
              </a:rPr>
              <a:t>Elite</a:t>
            </a:r>
            <a:endParaRPr b="0" i="0" sz="4800" u="none" cap="none" strike="noStrike">
              <a:solidFill>
                <a:schemeClr val="dk1"/>
              </a:solidFill>
              <a:latin typeface="Calibri"/>
              <a:ea typeface="Calibri"/>
              <a:cs typeface="Calibri"/>
              <a:sym typeface="Calibri"/>
            </a:endParaRPr>
          </a:p>
        </p:txBody>
      </p:sp>
      <p:sp>
        <p:nvSpPr>
          <p:cNvPr id="184" name="Google Shape;184;g354cea7ff0f_0_146"/>
          <p:cNvSpPr/>
          <p:nvPr/>
        </p:nvSpPr>
        <p:spPr>
          <a:xfrm>
            <a:off x="9437280" y="5664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85" name="Google Shape;185;g354cea7ff0f_0_146"/>
          <p:cNvSpPr/>
          <p:nvPr/>
        </p:nvSpPr>
        <p:spPr>
          <a:xfrm>
            <a:off x="10542318" y="11252200"/>
            <a:ext cx="3315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$50/month</a:t>
            </a:r>
            <a:endParaRPr b="0" i="0" sz="4800" u="none" cap="none" strike="noStrike">
              <a:solidFill>
                <a:schemeClr val="dk1"/>
              </a:solidFill>
              <a:latin typeface="Calibri"/>
              <a:ea typeface="Calibri"/>
              <a:cs typeface="Calibri"/>
              <a:sym typeface="Calibri"/>
            </a:endParaRPr>
          </a:p>
        </p:txBody>
      </p:sp>
      <p:sp>
        <p:nvSpPr>
          <p:cNvPr id="186" name="Google Shape;186;g354cea7ff0f_0_146"/>
          <p:cNvSpPr/>
          <p:nvPr/>
        </p:nvSpPr>
        <p:spPr>
          <a:xfrm>
            <a:off x="16181822" y="2286000"/>
            <a:ext cx="6439800" cy="10109100"/>
          </a:xfrm>
          <a:prstGeom prst="rect">
            <a:avLst/>
          </a:prstGeom>
          <a:noFill/>
          <a:ln cap="flat" cmpd="sng" w="25400">
            <a:solidFill>
              <a:srgbClr val="46887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54cea7ff0f_0_146"/>
          <p:cNvPicPr preferRelativeResize="0"/>
          <p:nvPr/>
        </p:nvPicPr>
        <p:blipFill rotWithShape="1">
          <a:blip r:embed="rId8">
            <a:alphaModFix/>
          </a:blip>
          <a:srcRect b="0" l="0" r="0" t="0"/>
          <a:stretch/>
        </p:blipFill>
        <p:spPr>
          <a:xfrm>
            <a:off x="18798011" y="2743200"/>
            <a:ext cx="1207327" cy="1625612"/>
          </a:xfrm>
          <a:prstGeom prst="rect">
            <a:avLst/>
          </a:prstGeom>
          <a:noFill/>
          <a:ln>
            <a:noFill/>
          </a:ln>
        </p:spPr>
      </p:pic>
      <p:sp>
        <p:nvSpPr>
          <p:cNvPr id="188" name="Google Shape;188;g354cea7ff0f_0_146"/>
          <p:cNvSpPr/>
          <p:nvPr/>
        </p:nvSpPr>
        <p:spPr>
          <a:xfrm>
            <a:off x="17769521" y="4673612"/>
            <a:ext cx="32643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887A"/>
              </a:buClr>
              <a:buSzPts val="4800"/>
              <a:buFont typeface="Barrio"/>
              <a:buNone/>
            </a:pPr>
            <a:r>
              <a:rPr b="0" i="0" lang="en-US" sz="4800" u="none" cap="none" strike="noStrike">
                <a:solidFill>
                  <a:srgbClr val="46887A"/>
                </a:solidFill>
                <a:latin typeface="Barrio"/>
                <a:ea typeface="Barrio"/>
                <a:cs typeface="Barrio"/>
                <a:sym typeface="Barrio"/>
              </a:rPr>
              <a:t>Legendary</a:t>
            </a:r>
            <a:endParaRPr b="0" i="0" sz="4800" u="none" cap="none" strike="noStrike">
              <a:solidFill>
                <a:schemeClr val="dk1"/>
              </a:solidFill>
              <a:latin typeface="Calibri"/>
              <a:ea typeface="Calibri"/>
              <a:cs typeface="Calibri"/>
              <a:sym typeface="Calibri"/>
            </a:endParaRPr>
          </a:p>
        </p:txBody>
      </p:sp>
      <p:sp>
        <p:nvSpPr>
          <p:cNvPr id="189" name="Google Shape;189;g354cea7ff0f_0_146"/>
          <p:cNvSpPr/>
          <p:nvPr/>
        </p:nvSpPr>
        <p:spPr>
          <a:xfrm>
            <a:off x="16639080" y="56642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0" name="Google Shape;190;g354cea7ff0f_0_146"/>
          <p:cNvSpPr/>
          <p:nvPr/>
        </p:nvSpPr>
        <p:spPr>
          <a:xfrm>
            <a:off x="17591699" y="11252212"/>
            <a:ext cx="3620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arrio"/>
              <a:buNone/>
            </a:pPr>
            <a:r>
              <a:rPr b="0" i="0" lang="en-US" sz="4800" u="none" cap="none" strike="noStrike">
                <a:solidFill>
                  <a:srgbClr val="0E0E0E"/>
                </a:solidFill>
                <a:latin typeface="Barrio"/>
                <a:ea typeface="Barrio"/>
                <a:cs typeface="Barrio"/>
                <a:sym typeface="Barri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2025-05-05T09:06:26Z</dcterms:created>
  <dc:creator>PptxGenJS</dc:creator>
</cp:coreProperties>
</file>