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1" r:id="rId1"/>
    <p:sldMasterId id="2147483682" r:id="rId2"/>
    <p:sldMasterId id="2147483683" r:id="rId3"/>
  </p:sldMasterIdLst>
  <p:notesMasterIdLst>
    <p:notesMasterId r:id="rId14"/>
  </p:notesMasterIdLst>
  <p:sldIdLst>
    <p:sldId id="256" r:id="rId4"/>
    <p:sldId id="257" r:id="rId5"/>
    <p:sldId id="258" r:id="rId6"/>
    <p:sldId id="259" r:id="rId7"/>
    <p:sldId id="260" r:id="rId8"/>
    <p:sldId id="261" r:id="rId9"/>
    <p:sldId id="262" r:id="rId10"/>
    <p:sldId id="263" r:id="rId11"/>
    <p:sldId id="264" r:id="rId12"/>
    <p:sldId id="265" r:id="rId13"/>
  </p:sldIdLst>
  <p:sldSz cx="9144000" cy="5143500" type="screen16x9"/>
  <p:notesSz cx="6858000" cy="9144000"/>
  <p:embeddedFontLst>
    <p:embeddedFont>
      <p:font typeface="Lobster" panose="020B0604020202020204" charset="0"/>
      <p:regular r:id="rId1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3" d="100"/>
          <a:sy n="103" d="100"/>
        </p:scale>
        <p:origin x="802"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font" Target="fonts/font1.fntdata"/><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52756ba39f_0_6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52756ba39f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52756ba39f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 name="Google Shape;281;g52756ba39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4e0325805d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4e0325805d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4c9721f78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 name="Google Shape;167;g4c9721f78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4c9721f780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4c9721f780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4c9721f780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4c9721f780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4c9721f780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4c9721f780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4c9721f780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 name="Google Shape;214;g4c9721f780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4c9721f780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5" name="Google Shape;245;g4c9721f780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4f41aa3d45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5" name="Google Shape;255;g4f41aa3d45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
        <p:cNvGrpSpPr/>
        <p:nvPr/>
      </p:nvGrpSpPr>
      <p:grpSpPr>
        <a:xfrm>
          <a:off x="0" y="0"/>
          <a:ext cx="0" cy="0"/>
          <a:chOff x="0" y="0"/>
          <a:chExt cx="0" cy="0"/>
        </a:xfrm>
      </p:grpSpPr>
      <p:sp>
        <p:nvSpPr>
          <p:cNvPr id="14" name="Google Shape;14;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5" name="Google Shape;15;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6" name="Google Shape;16;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8"/>
        <p:cNvGrpSpPr/>
        <p:nvPr/>
      </p:nvGrpSpPr>
      <p:grpSpPr>
        <a:xfrm>
          <a:off x="0" y="0"/>
          <a:ext cx="0" cy="0"/>
          <a:chOff x="0" y="0"/>
          <a:chExt cx="0" cy="0"/>
        </a:xfrm>
      </p:grpSpPr>
      <p:sp>
        <p:nvSpPr>
          <p:cNvPr id="49" name="Google Shape;49;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0" name="Google Shape;50;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51" name="Google Shape;51;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2"/>
        <p:cNvGrpSpPr/>
        <p:nvPr/>
      </p:nvGrpSpPr>
      <p:grpSpPr>
        <a:xfrm>
          <a:off x="0" y="0"/>
          <a:ext cx="0" cy="0"/>
          <a:chOff x="0" y="0"/>
          <a:chExt cx="0" cy="0"/>
        </a:xfrm>
      </p:grpSpPr>
      <p:sp>
        <p:nvSpPr>
          <p:cNvPr id="53" name="Google Shape;53;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58"/>
        <p:cNvGrpSpPr/>
        <p:nvPr/>
      </p:nvGrpSpPr>
      <p:grpSpPr>
        <a:xfrm>
          <a:off x="0" y="0"/>
          <a:ext cx="0" cy="0"/>
          <a:chOff x="0" y="0"/>
          <a:chExt cx="0" cy="0"/>
        </a:xfrm>
      </p:grpSpPr>
      <p:sp>
        <p:nvSpPr>
          <p:cNvPr id="59" name="Google Shape;59;p14"/>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60" name="Google Shape;60;p14"/>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61" name="Google Shape;61;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2"/>
        <p:cNvGrpSpPr/>
        <p:nvPr/>
      </p:nvGrpSpPr>
      <p:grpSpPr>
        <a:xfrm>
          <a:off x="0" y="0"/>
          <a:ext cx="0" cy="0"/>
          <a:chOff x="0" y="0"/>
          <a:chExt cx="0" cy="0"/>
        </a:xfrm>
      </p:grpSpPr>
      <p:sp>
        <p:nvSpPr>
          <p:cNvPr id="63" name="Google Shape;63;p15"/>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64" name="Google Shape;64;p1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5"/>
        <p:cNvGrpSpPr/>
        <p:nvPr/>
      </p:nvGrpSpPr>
      <p:grpSpPr>
        <a:xfrm>
          <a:off x="0" y="0"/>
          <a:ext cx="0" cy="0"/>
          <a:chOff x="0" y="0"/>
          <a:chExt cx="0" cy="0"/>
        </a:xfrm>
      </p:grpSpPr>
      <p:sp>
        <p:nvSpPr>
          <p:cNvPr id="66" name="Google Shape;66;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7" name="Google Shape;67;p1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68" name="Google Shape;68;p1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69"/>
        <p:cNvGrpSpPr/>
        <p:nvPr/>
      </p:nvGrpSpPr>
      <p:grpSpPr>
        <a:xfrm>
          <a:off x="0" y="0"/>
          <a:ext cx="0" cy="0"/>
          <a:chOff x="0" y="0"/>
          <a:chExt cx="0" cy="0"/>
        </a:xfrm>
      </p:grpSpPr>
      <p:sp>
        <p:nvSpPr>
          <p:cNvPr id="70" name="Google Shape;70;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1" name="Google Shape;71;p17"/>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72" name="Google Shape;72;p17"/>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73" name="Google Shape;73;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4"/>
        <p:cNvGrpSpPr/>
        <p:nvPr/>
      </p:nvGrpSpPr>
      <p:grpSpPr>
        <a:xfrm>
          <a:off x="0" y="0"/>
          <a:ext cx="0" cy="0"/>
          <a:chOff x="0" y="0"/>
          <a:chExt cx="0" cy="0"/>
        </a:xfrm>
      </p:grpSpPr>
      <p:sp>
        <p:nvSpPr>
          <p:cNvPr id="75" name="Google Shape;75;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6" name="Google Shape;76;p1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77"/>
        <p:cNvGrpSpPr/>
        <p:nvPr/>
      </p:nvGrpSpPr>
      <p:grpSpPr>
        <a:xfrm>
          <a:off x="0" y="0"/>
          <a:ext cx="0" cy="0"/>
          <a:chOff x="0" y="0"/>
          <a:chExt cx="0" cy="0"/>
        </a:xfrm>
      </p:grpSpPr>
      <p:sp>
        <p:nvSpPr>
          <p:cNvPr id="78" name="Google Shape;78;p19"/>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79" name="Google Shape;79;p19"/>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rtl="0">
              <a:spcBef>
                <a:spcPts val="0"/>
              </a:spcBef>
              <a:spcAft>
                <a:spcPts val="0"/>
              </a:spcAft>
              <a:buSzPts val="1200"/>
              <a:buChar char="●"/>
              <a:defRPr sz="12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80" name="Google Shape;80;p1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81"/>
        <p:cNvGrpSpPr/>
        <p:nvPr/>
      </p:nvGrpSpPr>
      <p:grpSpPr>
        <a:xfrm>
          <a:off x="0" y="0"/>
          <a:ext cx="0" cy="0"/>
          <a:chOff x="0" y="0"/>
          <a:chExt cx="0" cy="0"/>
        </a:xfrm>
      </p:grpSpPr>
      <p:sp>
        <p:nvSpPr>
          <p:cNvPr id="82" name="Google Shape;82;p20"/>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83" name="Google Shape;83;p2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4"/>
        <p:cNvGrpSpPr/>
        <p:nvPr/>
      </p:nvGrpSpPr>
      <p:grpSpPr>
        <a:xfrm>
          <a:off x="0" y="0"/>
          <a:ext cx="0" cy="0"/>
          <a:chOff x="0" y="0"/>
          <a:chExt cx="0" cy="0"/>
        </a:xfrm>
      </p:grpSpPr>
      <p:sp>
        <p:nvSpPr>
          <p:cNvPr id="85" name="Google Shape;85;p21"/>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21"/>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rtl="0">
              <a:spcBef>
                <a:spcPts val="0"/>
              </a:spcBef>
              <a:spcAft>
                <a:spcPts val="0"/>
              </a:spcAft>
              <a:buSzPts val="4200"/>
              <a:buNone/>
              <a:defRPr sz="4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87" name="Google Shape;87;p21"/>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88" name="Google Shape;88;p21"/>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89" name="Google Shape;89;p2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9" name="Google Shape;19;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90"/>
        <p:cNvGrpSpPr/>
        <p:nvPr/>
      </p:nvGrpSpPr>
      <p:grpSpPr>
        <a:xfrm>
          <a:off x="0" y="0"/>
          <a:ext cx="0" cy="0"/>
          <a:chOff x="0" y="0"/>
          <a:chExt cx="0" cy="0"/>
        </a:xfrm>
      </p:grpSpPr>
      <p:sp>
        <p:nvSpPr>
          <p:cNvPr id="91" name="Google Shape;91;p22"/>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rtl="0">
              <a:lnSpc>
                <a:spcPct val="100000"/>
              </a:lnSpc>
              <a:spcBef>
                <a:spcPts val="0"/>
              </a:spcBef>
              <a:spcAft>
                <a:spcPts val="0"/>
              </a:spcAft>
              <a:buSzPts val="1800"/>
              <a:buNone/>
              <a:defRPr/>
            </a:lvl1pPr>
          </a:lstStyle>
          <a:p>
            <a:endParaRPr/>
          </a:p>
        </p:txBody>
      </p:sp>
      <p:sp>
        <p:nvSpPr>
          <p:cNvPr id="92" name="Google Shape;92;p2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93"/>
        <p:cNvGrpSpPr/>
        <p:nvPr/>
      </p:nvGrpSpPr>
      <p:grpSpPr>
        <a:xfrm>
          <a:off x="0" y="0"/>
          <a:ext cx="0" cy="0"/>
          <a:chOff x="0" y="0"/>
          <a:chExt cx="0" cy="0"/>
        </a:xfrm>
      </p:grpSpPr>
      <p:sp>
        <p:nvSpPr>
          <p:cNvPr id="94" name="Google Shape;94;p23"/>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95" name="Google Shape;95;p23"/>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96" name="Google Shape;96;p2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7"/>
        <p:cNvGrpSpPr/>
        <p:nvPr/>
      </p:nvGrpSpPr>
      <p:grpSpPr>
        <a:xfrm>
          <a:off x="0" y="0"/>
          <a:ext cx="0" cy="0"/>
          <a:chOff x="0" y="0"/>
          <a:chExt cx="0" cy="0"/>
        </a:xfrm>
      </p:grpSpPr>
      <p:sp>
        <p:nvSpPr>
          <p:cNvPr id="98" name="Google Shape;98;p2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07"/>
        <p:cNvGrpSpPr/>
        <p:nvPr/>
      </p:nvGrpSpPr>
      <p:grpSpPr>
        <a:xfrm>
          <a:off x="0" y="0"/>
          <a:ext cx="0" cy="0"/>
          <a:chOff x="0" y="0"/>
          <a:chExt cx="0" cy="0"/>
        </a:xfrm>
      </p:grpSpPr>
      <p:sp>
        <p:nvSpPr>
          <p:cNvPr id="108" name="Google Shape;108;p26"/>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09" name="Google Shape;109;p26"/>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10" name="Google Shape;110;p2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1"/>
        <p:cNvGrpSpPr/>
        <p:nvPr/>
      </p:nvGrpSpPr>
      <p:grpSpPr>
        <a:xfrm>
          <a:off x="0" y="0"/>
          <a:ext cx="0" cy="0"/>
          <a:chOff x="0" y="0"/>
          <a:chExt cx="0" cy="0"/>
        </a:xfrm>
      </p:grpSpPr>
      <p:sp>
        <p:nvSpPr>
          <p:cNvPr id="112" name="Google Shape;112;p27"/>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13" name="Google Shape;113;p2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14"/>
        <p:cNvGrpSpPr/>
        <p:nvPr/>
      </p:nvGrpSpPr>
      <p:grpSpPr>
        <a:xfrm>
          <a:off x="0" y="0"/>
          <a:ext cx="0" cy="0"/>
          <a:chOff x="0" y="0"/>
          <a:chExt cx="0" cy="0"/>
        </a:xfrm>
      </p:grpSpPr>
      <p:sp>
        <p:nvSpPr>
          <p:cNvPr id="115" name="Google Shape;115;p2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16" name="Google Shape;116;p2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117" name="Google Shape;117;p2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18"/>
        <p:cNvGrpSpPr/>
        <p:nvPr/>
      </p:nvGrpSpPr>
      <p:grpSpPr>
        <a:xfrm>
          <a:off x="0" y="0"/>
          <a:ext cx="0" cy="0"/>
          <a:chOff x="0" y="0"/>
          <a:chExt cx="0" cy="0"/>
        </a:xfrm>
      </p:grpSpPr>
      <p:sp>
        <p:nvSpPr>
          <p:cNvPr id="119" name="Google Shape;119;p2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0" name="Google Shape;120;p29"/>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121" name="Google Shape;121;p29"/>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122" name="Google Shape;122;p2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3"/>
        <p:cNvGrpSpPr/>
        <p:nvPr/>
      </p:nvGrpSpPr>
      <p:grpSpPr>
        <a:xfrm>
          <a:off x="0" y="0"/>
          <a:ext cx="0" cy="0"/>
          <a:chOff x="0" y="0"/>
          <a:chExt cx="0" cy="0"/>
        </a:xfrm>
      </p:grpSpPr>
      <p:sp>
        <p:nvSpPr>
          <p:cNvPr id="124" name="Google Shape;124;p3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5" name="Google Shape;125;p3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26"/>
        <p:cNvGrpSpPr/>
        <p:nvPr/>
      </p:nvGrpSpPr>
      <p:grpSpPr>
        <a:xfrm>
          <a:off x="0" y="0"/>
          <a:ext cx="0" cy="0"/>
          <a:chOff x="0" y="0"/>
          <a:chExt cx="0" cy="0"/>
        </a:xfrm>
      </p:grpSpPr>
      <p:sp>
        <p:nvSpPr>
          <p:cNvPr id="127" name="Google Shape;127;p31"/>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28" name="Google Shape;128;p31"/>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rtl="0">
              <a:spcBef>
                <a:spcPts val="0"/>
              </a:spcBef>
              <a:spcAft>
                <a:spcPts val="0"/>
              </a:spcAft>
              <a:buSzPts val="1200"/>
              <a:buChar char="●"/>
              <a:defRPr sz="12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129" name="Google Shape;129;p3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30"/>
        <p:cNvGrpSpPr/>
        <p:nvPr/>
      </p:nvGrpSpPr>
      <p:grpSpPr>
        <a:xfrm>
          <a:off x="0" y="0"/>
          <a:ext cx="0" cy="0"/>
          <a:chOff x="0" y="0"/>
          <a:chExt cx="0" cy="0"/>
        </a:xfrm>
      </p:grpSpPr>
      <p:sp>
        <p:nvSpPr>
          <p:cNvPr id="131" name="Google Shape;131;p32"/>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132" name="Google Shape;132;p3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Google Shape;21;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3" name="Google Shape;23;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33"/>
        <p:cNvGrpSpPr/>
        <p:nvPr/>
      </p:nvGrpSpPr>
      <p:grpSpPr>
        <a:xfrm>
          <a:off x="0" y="0"/>
          <a:ext cx="0" cy="0"/>
          <a:chOff x="0" y="0"/>
          <a:chExt cx="0" cy="0"/>
        </a:xfrm>
      </p:grpSpPr>
      <p:sp>
        <p:nvSpPr>
          <p:cNvPr id="134" name="Google Shape;134;p33"/>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33"/>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rtl="0">
              <a:spcBef>
                <a:spcPts val="0"/>
              </a:spcBef>
              <a:spcAft>
                <a:spcPts val="0"/>
              </a:spcAft>
              <a:buSzPts val="4200"/>
              <a:buNone/>
              <a:defRPr sz="4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36" name="Google Shape;136;p33"/>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37" name="Google Shape;137;p33"/>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138" name="Google Shape;138;p3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39"/>
        <p:cNvGrpSpPr/>
        <p:nvPr/>
      </p:nvGrpSpPr>
      <p:grpSpPr>
        <a:xfrm>
          <a:off x="0" y="0"/>
          <a:ext cx="0" cy="0"/>
          <a:chOff x="0" y="0"/>
          <a:chExt cx="0" cy="0"/>
        </a:xfrm>
      </p:grpSpPr>
      <p:sp>
        <p:nvSpPr>
          <p:cNvPr id="140" name="Google Shape;140;p34"/>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rtl="0">
              <a:lnSpc>
                <a:spcPct val="100000"/>
              </a:lnSpc>
              <a:spcBef>
                <a:spcPts val="0"/>
              </a:spcBef>
              <a:spcAft>
                <a:spcPts val="0"/>
              </a:spcAft>
              <a:buSzPts val="1800"/>
              <a:buNone/>
              <a:defRPr/>
            </a:lvl1pPr>
          </a:lstStyle>
          <a:p>
            <a:endParaRPr/>
          </a:p>
        </p:txBody>
      </p:sp>
      <p:sp>
        <p:nvSpPr>
          <p:cNvPr id="141" name="Google Shape;141;p3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42"/>
        <p:cNvGrpSpPr/>
        <p:nvPr/>
      </p:nvGrpSpPr>
      <p:grpSpPr>
        <a:xfrm>
          <a:off x="0" y="0"/>
          <a:ext cx="0" cy="0"/>
          <a:chOff x="0" y="0"/>
          <a:chExt cx="0" cy="0"/>
        </a:xfrm>
      </p:grpSpPr>
      <p:sp>
        <p:nvSpPr>
          <p:cNvPr id="143" name="Google Shape;143;p35"/>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44" name="Google Shape;144;p35"/>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145" name="Google Shape;145;p3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46"/>
        <p:cNvGrpSpPr/>
        <p:nvPr/>
      </p:nvGrpSpPr>
      <p:grpSpPr>
        <a:xfrm>
          <a:off x="0" y="0"/>
          <a:ext cx="0" cy="0"/>
          <a:chOff x="0" y="0"/>
          <a:chExt cx="0" cy="0"/>
        </a:xfrm>
      </p:grpSpPr>
      <p:sp>
        <p:nvSpPr>
          <p:cNvPr id="147" name="Google Shape;147;p3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sp>
        <p:nvSpPr>
          <p:cNvPr id="25" name="Google Shape;25;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6" name="Google Shape;26;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7" name="Google Shape;27;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8" name="Google Shape;28;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
        <p:cNvGrpSpPr/>
        <p:nvPr/>
      </p:nvGrpSpPr>
      <p:grpSpPr>
        <a:xfrm>
          <a:off x="0" y="0"/>
          <a:ext cx="0" cy="0"/>
          <a:chOff x="0" y="0"/>
          <a:chExt cx="0" cy="0"/>
        </a:xfrm>
      </p:grpSpPr>
      <p:sp>
        <p:nvSpPr>
          <p:cNvPr id="30" name="Google Shape;30;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1" name="Google Shape;31;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2"/>
        <p:cNvGrpSpPr/>
        <p:nvPr/>
      </p:nvGrpSpPr>
      <p:grpSpPr>
        <a:xfrm>
          <a:off x="0" y="0"/>
          <a:ext cx="0" cy="0"/>
          <a:chOff x="0" y="0"/>
          <a:chExt cx="0" cy="0"/>
        </a:xfrm>
      </p:grpSpPr>
      <p:sp>
        <p:nvSpPr>
          <p:cNvPr id="33" name="Google Shape;33;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4" name="Google Shape;34;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5" name="Google Shape;35;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6"/>
        <p:cNvGrpSpPr/>
        <p:nvPr/>
      </p:nvGrpSpPr>
      <p:grpSpPr>
        <a:xfrm>
          <a:off x="0" y="0"/>
          <a:ext cx="0" cy="0"/>
          <a:chOff x="0" y="0"/>
          <a:chExt cx="0" cy="0"/>
        </a:xfrm>
      </p:grpSpPr>
      <p:sp>
        <p:nvSpPr>
          <p:cNvPr id="37" name="Google Shape;37;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8" name="Google Shape;38;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9"/>
        <p:cNvGrpSpPr/>
        <p:nvPr/>
      </p:nvGrpSpPr>
      <p:grpSpPr>
        <a:xfrm>
          <a:off x="0" y="0"/>
          <a:ext cx="0" cy="0"/>
          <a:chOff x="0" y="0"/>
          <a:chExt cx="0" cy="0"/>
        </a:xfrm>
      </p:grpSpPr>
      <p:sp>
        <p:nvSpPr>
          <p:cNvPr id="40" name="Google Shape;40;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2" name="Google Shape;42;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3" name="Google Shape;43;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4" name="Google Shape;44;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5"/>
        <p:cNvGrpSpPr/>
        <p:nvPr/>
      </p:nvGrpSpPr>
      <p:grpSpPr>
        <a:xfrm>
          <a:off x="0" y="0"/>
          <a:ext cx="0" cy="0"/>
          <a:chOff x="0" y="0"/>
          <a:chExt cx="0" cy="0"/>
        </a:xfrm>
      </p:grpSpPr>
      <p:sp>
        <p:nvSpPr>
          <p:cNvPr id="46" name="Google Shape;46;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SzPts val="1800"/>
              <a:buNone/>
              <a:defRPr/>
            </a:lvl1pPr>
          </a:lstStyle>
          <a:p>
            <a:endParaRPr/>
          </a:p>
        </p:txBody>
      </p:sp>
      <p:sp>
        <p:nvSpPr>
          <p:cNvPr id="47" name="Google Shape;47;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6" Type="http://schemas.openxmlformats.org/officeDocument/2006/relationships/image" Target="../media/image5.png"/><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3.png"/><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FFFFFF"/>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pic>
        <p:nvPicPr>
          <p:cNvPr id="9" name="Google Shape;9;p1"/>
          <p:cNvPicPr preferRelativeResize="0"/>
          <p:nvPr/>
        </p:nvPicPr>
        <p:blipFill rotWithShape="1">
          <a:blip r:embed="rId13">
            <a:alphaModFix/>
          </a:blip>
          <a:srcRect t="39" b="29"/>
          <a:stretch/>
        </p:blipFill>
        <p:spPr>
          <a:xfrm>
            <a:off x="1" y="0"/>
            <a:ext cx="497998" cy="5143498"/>
          </a:xfrm>
          <a:prstGeom prst="rect">
            <a:avLst/>
          </a:prstGeom>
          <a:noFill/>
          <a:ln>
            <a:noFill/>
          </a:ln>
        </p:spPr>
      </p:pic>
      <p:pic>
        <p:nvPicPr>
          <p:cNvPr id="10" name="Google Shape;10;p1"/>
          <p:cNvPicPr preferRelativeResize="0"/>
          <p:nvPr/>
        </p:nvPicPr>
        <p:blipFill>
          <a:blip r:embed="rId14">
            <a:alphaModFix/>
          </a:blip>
          <a:stretch>
            <a:fillRect/>
          </a:stretch>
        </p:blipFill>
        <p:spPr>
          <a:xfrm>
            <a:off x="570800" y="4743825"/>
            <a:ext cx="1761387" cy="331625"/>
          </a:xfrm>
          <a:prstGeom prst="rect">
            <a:avLst/>
          </a:prstGeom>
          <a:noFill/>
          <a:ln>
            <a:noFill/>
          </a:ln>
        </p:spPr>
      </p:pic>
      <p:pic>
        <p:nvPicPr>
          <p:cNvPr id="11" name="Google Shape;11;p1"/>
          <p:cNvPicPr preferRelativeResize="0"/>
          <p:nvPr/>
        </p:nvPicPr>
        <p:blipFill>
          <a:blip r:embed="rId15">
            <a:alphaModFix/>
          </a:blip>
          <a:stretch>
            <a:fillRect/>
          </a:stretch>
        </p:blipFill>
        <p:spPr>
          <a:xfrm>
            <a:off x="8273610" y="4743825"/>
            <a:ext cx="801965" cy="331626"/>
          </a:xfrm>
          <a:prstGeom prst="rect">
            <a:avLst/>
          </a:prstGeom>
          <a:noFill/>
          <a:ln>
            <a:noFill/>
          </a:ln>
        </p:spPr>
      </p:pic>
      <p:pic>
        <p:nvPicPr>
          <p:cNvPr id="12" name="Google Shape;12;p1"/>
          <p:cNvPicPr preferRelativeResize="0"/>
          <p:nvPr/>
        </p:nvPicPr>
        <p:blipFill>
          <a:blip r:embed="rId16">
            <a:alphaModFix/>
          </a:blip>
          <a:stretch>
            <a:fillRect/>
          </a:stretch>
        </p:blipFill>
        <p:spPr>
          <a:xfrm>
            <a:off x="38286" y="578238"/>
            <a:ext cx="421426" cy="30628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rgbClr val="FFFFFF"/>
        </a:solidFill>
        <a:effectLst/>
      </p:bgPr>
    </p:bg>
    <p:spTree>
      <p:nvGrpSpPr>
        <p:cNvPr id="1" name="Shape 54"/>
        <p:cNvGrpSpPr/>
        <p:nvPr/>
      </p:nvGrpSpPr>
      <p:grpSpPr>
        <a:xfrm>
          <a:off x="0" y="0"/>
          <a:ext cx="0" cy="0"/>
          <a:chOff x="0" y="0"/>
          <a:chExt cx="0" cy="0"/>
        </a:xfrm>
      </p:grpSpPr>
      <p:sp>
        <p:nvSpPr>
          <p:cNvPr id="55" name="Google Shape;55;p1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56" name="Google Shape;56;p1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rtl="0">
              <a:lnSpc>
                <a:spcPct val="115000"/>
              </a:lnSpc>
              <a:spcBef>
                <a:spcPts val="0"/>
              </a:spcBef>
              <a:spcAft>
                <a:spcPts val="0"/>
              </a:spcAft>
              <a:buClr>
                <a:schemeClr val="dk2"/>
              </a:buClr>
              <a:buSzPts val="1800"/>
              <a:buChar char="●"/>
              <a:defRPr sz="1800">
                <a:solidFill>
                  <a:schemeClr val="dk2"/>
                </a:solidFill>
              </a:defRPr>
            </a:lvl1pPr>
            <a:lvl2pPr marL="914400" lvl="1" indent="-317500" rtl="0">
              <a:lnSpc>
                <a:spcPct val="115000"/>
              </a:lnSpc>
              <a:spcBef>
                <a:spcPts val="1600"/>
              </a:spcBef>
              <a:spcAft>
                <a:spcPts val="0"/>
              </a:spcAft>
              <a:buClr>
                <a:schemeClr val="dk2"/>
              </a:buClr>
              <a:buSzPts val="1400"/>
              <a:buChar char="○"/>
              <a:defRPr>
                <a:solidFill>
                  <a:schemeClr val="dk2"/>
                </a:solidFill>
              </a:defRPr>
            </a:lvl2pPr>
            <a:lvl3pPr marL="1371600" lvl="2" indent="-317500" rtl="0">
              <a:lnSpc>
                <a:spcPct val="115000"/>
              </a:lnSpc>
              <a:spcBef>
                <a:spcPts val="1600"/>
              </a:spcBef>
              <a:spcAft>
                <a:spcPts val="0"/>
              </a:spcAft>
              <a:buClr>
                <a:schemeClr val="dk2"/>
              </a:buClr>
              <a:buSzPts val="1400"/>
              <a:buChar char="■"/>
              <a:defRPr>
                <a:solidFill>
                  <a:schemeClr val="dk2"/>
                </a:solidFill>
              </a:defRPr>
            </a:lvl3pPr>
            <a:lvl4pPr marL="1828800" lvl="3" indent="-317500" rtl="0">
              <a:lnSpc>
                <a:spcPct val="115000"/>
              </a:lnSpc>
              <a:spcBef>
                <a:spcPts val="1600"/>
              </a:spcBef>
              <a:spcAft>
                <a:spcPts val="0"/>
              </a:spcAft>
              <a:buClr>
                <a:schemeClr val="dk2"/>
              </a:buClr>
              <a:buSzPts val="1400"/>
              <a:buChar char="●"/>
              <a:defRPr>
                <a:solidFill>
                  <a:schemeClr val="dk2"/>
                </a:solidFill>
              </a:defRPr>
            </a:lvl4pPr>
            <a:lvl5pPr marL="2286000" lvl="4" indent="-317500" rtl="0">
              <a:lnSpc>
                <a:spcPct val="115000"/>
              </a:lnSpc>
              <a:spcBef>
                <a:spcPts val="1600"/>
              </a:spcBef>
              <a:spcAft>
                <a:spcPts val="0"/>
              </a:spcAft>
              <a:buClr>
                <a:schemeClr val="dk2"/>
              </a:buClr>
              <a:buSzPts val="1400"/>
              <a:buChar char="○"/>
              <a:defRPr>
                <a:solidFill>
                  <a:schemeClr val="dk2"/>
                </a:solidFill>
              </a:defRPr>
            </a:lvl5pPr>
            <a:lvl6pPr marL="2743200" lvl="5" indent="-317500" rtl="0">
              <a:lnSpc>
                <a:spcPct val="115000"/>
              </a:lnSpc>
              <a:spcBef>
                <a:spcPts val="1600"/>
              </a:spcBef>
              <a:spcAft>
                <a:spcPts val="0"/>
              </a:spcAft>
              <a:buClr>
                <a:schemeClr val="dk2"/>
              </a:buClr>
              <a:buSzPts val="1400"/>
              <a:buChar char="■"/>
              <a:defRPr>
                <a:solidFill>
                  <a:schemeClr val="dk2"/>
                </a:solidFill>
              </a:defRPr>
            </a:lvl6pPr>
            <a:lvl7pPr marL="3200400" lvl="6" indent="-317500" rtl="0">
              <a:lnSpc>
                <a:spcPct val="115000"/>
              </a:lnSpc>
              <a:spcBef>
                <a:spcPts val="1600"/>
              </a:spcBef>
              <a:spcAft>
                <a:spcPts val="0"/>
              </a:spcAft>
              <a:buClr>
                <a:schemeClr val="dk2"/>
              </a:buClr>
              <a:buSzPts val="1400"/>
              <a:buChar char="●"/>
              <a:defRPr>
                <a:solidFill>
                  <a:schemeClr val="dk2"/>
                </a:solidFill>
              </a:defRPr>
            </a:lvl7pPr>
            <a:lvl8pPr marL="3657600" lvl="7" indent="-317500" rtl="0">
              <a:lnSpc>
                <a:spcPct val="115000"/>
              </a:lnSpc>
              <a:spcBef>
                <a:spcPts val="1600"/>
              </a:spcBef>
              <a:spcAft>
                <a:spcPts val="0"/>
              </a:spcAft>
              <a:buClr>
                <a:schemeClr val="dk2"/>
              </a:buClr>
              <a:buSzPts val="1400"/>
              <a:buChar char="○"/>
              <a:defRPr>
                <a:solidFill>
                  <a:schemeClr val="dk2"/>
                </a:solidFill>
              </a:defRPr>
            </a:lvl8pPr>
            <a:lvl9pPr marL="4114800" lvl="8" indent="-317500" rtl="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57" name="Google Shape;57;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2"/>
                </a:solidFill>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name="simple-light-2">
    <p:bg>
      <p:bgPr>
        <a:solidFill>
          <a:srgbClr val="FFFFFF"/>
        </a:solidFill>
        <a:effectLst/>
      </p:bgPr>
    </p:bg>
    <p:spTree>
      <p:nvGrpSpPr>
        <p:cNvPr id="1" name="Shape 99"/>
        <p:cNvGrpSpPr/>
        <p:nvPr/>
      </p:nvGrpSpPr>
      <p:grpSpPr>
        <a:xfrm>
          <a:off x="0" y="0"/>
          <a:ext cx="0" cy="0"/>
          <a:chOff x="0" y="0"/>
          <a:chExt cx="0" cy="0"/>
        </a:xfrm>
      </p:grpSpPr>
      <p:sp>
        <p:nvSpPr>
          <p:cNvPr id="100" name="Google Shape;100;p2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101" name="Google Shape;101;p2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rtl="0">
              <a:lnSpc>
                <a:spcPct val="115000"/>
              </a:lnSpc>
              <a:spcBef>
                <a:spcPts val="0"/>
              </a:spcBef>
              <a:spcAft>
                <a:spcPts val="0"/>
              </a:spcAft>
              <a:buClr>
                <a:schemeClr val="dk2"/>
              </a:buClr>
              <a:buSzPts val="1800"/>
              <a:buChar char="●"/>
              <a:defRPr sz="1800">
                <a:solidFill>
                  <a:schemeClr val="dk2"/>
                </a:solidFill>
              </a:defRPr>
            </a:lvl1pPr>
            <a:lvl2pPr marL="914400" lvl="1" indent="-317500" rtl="0">
              <a:lnSpc>
                <a:spcPct val="115000"/>
              </a:lnSpc>
              <a:spcBef>
                <a:spcPts val="1600"/>
              </a:spcBef>
              <a:spcAft>
                <a:spcPts val="0"/>
              </a:spcAft>
              <a:buClr>
                <a:schemeClr val="dk2"/>
              </a:buClr>
              <a:buSzPts val="1400"/>
              <a:buChar char="○"/>
              <a:defRPr>
                <a:solidFill>
                  <a:schemeClr val="dk2"/>
                </a:solidFill>
              </a:defRPr>
            </a:lvl2pPr>
            <a:lvl3pPr marL="1371600" lvl="2" indent="-317500" rtl="0">
              <a:lnSpc>
                <a:spcPct val="115000"/>
              </a:lnSpc>
              <a:spcBef>
                <a:spcPts val="1600"/>
              </a:spcBef>
              <a:spcAft>
                <a:spcPts val="0"/>
              </a:spcAft>
              <a:buClr>
                <a:schemeClr val="dk2"/>
              </a:buClr>
              <a:buSzPts val="1400"/>
              <a:buChar char="■"/>
              <a:defRPr>
                <a:solidFill>
                  <a:schemeClr val="dk2"/>
                </a:solidFill>
              </a:defRPr>
            </a:lvl3pPr>
            <a:lvl4pPr marL="1828800" lvl="3" indent="-317500" rtl="0">
              <a:lnSpc>
                <a:spcPct val="115000"/>
              </a:lnSpc>
              <a:spcBef>
                <a:spcPts val="1600"/>
              </a:spcBef>
              <a:spcAft>
                <a:spcPts val="0"/>
              </a:spcAft>
              <a:buClr>
                <a:schemeClr val="dk2"/>
              </a:buClr>
              <a:buSzPts val="1400"/>
              <a:buChar char="●"/>
              <a:defRPr>
                <a:solidFill>
                  <a:schemeClr val="dk2"/>
                </a:solidFill>
              </a:defRPr>
            </a:lvl4pPr>
            <a:lvl5pPr marL="2286000" lvl="4" indent="-317500" rtl="0">
              <a:lnSpc>
                <a:spcPct val="115000"/>
              </a:lnSpc>
              <a:spcBef>
                <a:spcPts val="1600"/>
              </a:spcBef>
              <a:spcAft>
                <a:spcPts val="0"/>
              </a:spcAft>
              <a:buClr>
                <a:schemeClr val="dk2"/>
              </a:buClr>
              <a:buSzPts val="1400"/>
              <a:buChar char="○"/>
              <a:defRPr>
                <a:solidFill>
                  <a:schemeClr val="dk2"/>
                </a:solidFill>
              </a:defRPr>
            </a:lvl5pPr>
            <a:lvl6pPr marL="2743200" lvl="5" indent="-317500" rtl="0">
              <a:lnSpc>
                <a:spcPct val="115000"/>
              </a:lnSpc>
              <a:spcBef>
                <a:spcPts val="1600"/>
              </a:spcBef>
              <a:spcAft>
                <a:spcPts val="0"/>
              </a:spcAft>
              <a:buClr>
                <a:schemeClr val="dk2"/>
              </a:buClr>
              <a:buSzPts val="1400"/>
              <a:buChar char="■"/>
              <a:defRPr>
                <a:solidFill>
                  <a:schemeClr val="dk2"/>
                </a:solidFill>
              </a:defRPr>
            </a:lvl6pPr>
            <a:lvl7pPr marL="3200400" lvl="6" indent="-317500" rtl="0">
              <a:lnSpc>
                <a:spcPct val="115000"/>
              </a:lnSpc>
              <a:spcBef>
                <a:spcPts val="1600"/>
              </a:spcBef>
              <a:spcAft>
                <a:spcPts val="0"/>
              </a:spcAft>
              <a:buClr>
                <a:schemeClr val="dk2"/>
              </a:buClr>
              <a:buSzPts val="1400"/>
              <a:buChar char="●"/>
              <a:defRPr>
                <a:solidFill>
                  <a:schemeClr val="dk2"/>
                </a:solidFill>
              </a:defRPr>
            </a:lvl7pPr>
            <a:lvl8pPr marL="3657600" lvl="7" indent="-317500" rtl="0">
              <a:lnSpc>
                <a:spcPct val="115000"/>
              </a:lnSpc>
              <a:spcBef>
                <a:spcPts val="1600"/>
              </a:spcBef>
              <a:spcAft>
                <a:spcPts val="0"/>
              </a:spcAft>
              <a:buClr>
                <a:schemeClr val="dk2"/>
              </a:buClr>
              <a:buSzPts val="1400"/>
              <a:buChar char="○"/>
              <a:defRPr>
                <a:solidFill>
                  <a:schemeClr val="dk2"/>
                </a:solidFill>
              </a:defRPr>
            </a:lvl8pPr>
            <a:lvl9pPr marL="4114800" lvl="8" indent="-317500" rtl="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102" name="Google Shape;102;p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2"/>
                </a:solidFill>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pic>
        <p:nvPicPr>
          <p:cNvPr id="103" name="Google Shape;103;p25"/>
          <p:cNvPicPr preferRelativeResize="0"/>
          <p:nvPr/>
        </p:nvPicPr>
        <p:blipFill rotWithShape="1">
          <a:blip r:embed="rId13">
            <a:alphaModFix/>
          </a:blip>
          <a:srcRect t="39" b="29"/>
          <a:stretch/>
        </p:blipFill>
        <p:spPr>
          <a:xfrm>
            <a:off x="1" y="0"/>
            <a:ext cx="497998" cy="5143498"/>
          </a:xfrm>
          <a:prstGeom prst="rect">
            <a:avLst/>
          </a:prstGeom>
          <a:noFill/>
          <a:ln>
            <a:noFill/>
          </a:ln>
        </p:spPr>
      </p:pic>
      <p:pic>
        <p:nvPicPr>
          <p:cNvPr id="104" name="Google Shape;104;p25"/>
          <p:cNvPicPr preferRelativeResize="0"/>
          <p:nvPr/>
        </p:nvPicPr>
        <p:blipFill>
          <a:blip r:embed="rId14">
            <a:alphaModFix/>
          </a:blip>
          <a:stretch>
            <a:fillRect/>
          </a:stretch>
        </p:blipFill>
        <p:spPr>
          <a:xfrm>
            <a:off x="570800" y="4743825"/>
            <a:ext cx="1761387" cy="331625"/>
          </a:xfrm>
          <a:prstGeom prst="rect">
            <a:avLst/>
          </a:prstGeom>
          <a:noFill/>
          <a:ln>
            <a:noFill/>
          </a:ln>
        </p:spPr>
      </p:pic>
      <p:pic>
        <p:nvPicPr>
          <p:cNvPr id="105" name="Google Shape;105;p25"/>
          <p:cNvPicPr preferRelativeResize="0"/>
          <p:nvPr/>
        </p:nvPicPr>
        <p:blipFill>
          <a:blip r:embed="rId15">
            <a:alphaModFix/>
          </a:blip>
          <a:stretch>
            <a:fillRect/>
          </a:stretch>
        </p:blipFill>
        <p:spPr>
          <a:xfrm>
            <a:off x="8273610" y="4743825"/>
            <a:ext cx="801965" cy="331626"/>
          </a:xfrm>
          <a:prstGeom prst="rect">
            <a:avLst/>
          </a:prstGeom>
          <a:noFill/>
          <a:ln>
            <a:noFill/>
          </a:ln>
        </p:spPr>
      </p:pic>
      <p:pic>
        <p:nvPicPr>
          <p:cNvPr id="106" name="Google Shape;106;p25"/>
          <p:cNvPicPr preferRelativeResize="0"/>
          <p:nvPr/>
        </p:nvPicPr>
        <p:blipFill>
          <a:blip r:embed="rId16">
            <a:alphaModFix/>
          </a:blip>
          <a:stretch>
            <a:fillRect/>
          </a:stretch>
        </p:blipFill>
        <p:spPr>
          <a:xfrm>
            <a:off x="38286" y="512500"/>
            <a:ext cx="421426" cy="35309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3.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png"/><Relationship Id="rId3" Type="http://schemas.openxmlformats.org/officeDocument/2006/relationships/image" Target="../media/image1.png"/><Relationship Id="rId7" Type="http://schemas.openxmlformats.org/officeDocument/2006/relationships/image" Target="../media/image2.png"/><Relationship Id="rId12"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17.png"/><Relationship Id="rId11" Type="http://schemas.openxmlformats.org/officeDocument/2006/relationships/image" Target="../media/image21.png"/><Relationship Id="rId5" Type="http://schemas.openxmlformats.org/officeDocument/2006/relationships/image" Target="../media/image3.png"/><Relationship Id="rId10" Type="http://schemas.openxmlformats.org/officeDocument/2006/relationships/image" Target="../media/image20.png"/><Relationship Id="rId4" Type="http://schemas.openxmlformats.org/officeDocument/2006/relationships/image" Target="../media/image4.png"/><Relationship Id="rId9"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10.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hyperlink" Target="https://drive.google.com/open?id=1Fr6QCKR1MKxzXP7-3wq9QRxn9d2263YT"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pic>
        <p:nvPicPr>
          <p:cNvPr id="152" name="Google Shape;152;p37"/>
          <p:cNvPicPr preferRelativeResize="0"/>
          <p:nvPr/>
        </p:nvPicPr>
        <p:blipFill rotWithShape="1">
          <a:blip r:embed="rId3">
            <a:alphaModFix/>
          </a:blip>
          <a:srcRect t="39" b="29"/>
          <a:stretch/>
        </p:blipFill>
        <p:spPr>
          <a:xfrm>
            <a:off x="1" y="0"/>
            <a:ext cx="497998" cy="5143498"/>
          </a:xfrm>
          <a:prstGeom prst="rect">
            <a:avLst/>
          </a:prstGeom>
          <a:noFill/>
          <a:ln>
            <a:noFill/>
          </a:ln>
        </p:spPr>
      </p:pic>
      <p:pic>
        <p:nvPicPr>
          <p:cNvPr id="153" name="Google Shape;153;p37"/>
          <p:cNvPicPr preferRelativeResize="0"/>
          <p:nvPr/>
        </p:nvPicPr>
        <p:blipFill>
          <a:blip r:embed="rId4">
            <a:alphaModFix/>
          </a:blip>
          <a:stretch>
            <a:fillRect/>
          </a:stretch>
        </p:blipFill>
        <p:spPr>
          <a:xfrm>
            <a:off x="570800" y="4743825"/>
            <a:ext cx="1761387" cy="331625"/>
          </a:xfrm>
          <a:prstGeom prst="rect">
            <a:avLst/>
          </a:prstGeom>
          <a:noFill/>
          <a:ln>
            <a:noFill/>
          </a:ln>
        </p:spPr>
      </p:pic>
      <p:pic>
        <p:nvPicPr>
          <p:cNvPr id="154" name="Google Shape;154;p37"/>
          <p:cNvPicPr preferRelativeResize="0"/>
          <p:nvPr/>
        </p:nvPicPr>
        <p:blipFill>
          <a:blip r:embed="rId5">
            <a:alphaModFix/>
          </a:blip>
          <a:stretch>
            <a:fillRect/>
          </a:stretch>
        </p:blipFill>
        <p:spPr>
          <a:xfrm>
            <a:off x="8273610" y="4743825"/>
            <a:ext cx="801965" cy="331626"/>
          </a:xfrm>
          <a:prstGeom prst="rect">
            <a:avLst/>
          </a:prstGeom>
          <a:noFill/>
          <a:ln>
            <a:noFill/>
          </a:ln>
        </p:spPr>
      </p:pic>
      <p:pic>
        <p:nvPicPr>
          <p:cNvPr id="155" name="Google Shape;155;p37"/>
          <p:cNvPicPr preferRelativeResize="0"/>
          <p:nvPr/>
        </p:nvPicPr>
        <p:blipFill>
          <a:blip r:embed="rId6">
            <a:alphaModFix/>
          </a:blip>
          <a:stretch>
            <a:fillRect/>
          </a:stretch>
        </p:blipFill>
        <p:spPr>
          <a:xfrm>
            <a:off x="5619138" y="1073763"/>
            <a:ext cx="2858124" cy="2858124"/>
          </a:xfrm>
          <a:prstGeom prst="rect">
            <a:avLst/>
          </a:prstGeom>
          <a:noFill/>
          <a:ln>
            <a:noFill/>
          </a:ln>
        </p:spPr>
      </p:pic>
      <p:sp>
        <p:nvSpPr>
          <p:cNvPr id="156" name="Google Shape;156;p37"/>
          <p:cNvSpPr txBox="1">
            <a:spLocks noGrp="1"/>
          </p:cNvSpPr>
          <p:nvPr>
            <p:ph type="ctrTitle"/>
          </p:nvPr>
        </p:nvSpPr>
        <p:spPr>
          <a:xfrm>
            <a:off x="788250" y="1095600"/>
            <a:ext cx="4230600" cy="2613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el-GR" sz="4800" b="1" dirty="0"/>
              <a:t>Η τέχνη της πειθούς</a:t>
            </a:r>
            <a:endParaRPr sz="4800" b="1" dirty="0"/>
          </a:p>
        </p:txBody>
      </p:sp>
      <p:sp>
        <p:nvSpPr>
          <p:cNvPr id="157" name="Google Shape;157;p37"/>
          <p:cNvSpPr txBox="1"/>
          <p:nvPr/>
        </p:nvSpPr>
        <p:spPr>
          <a:xfrm>
            <a:off x="988800" y="53850"/>
            <a:ext cx="8010900" cy="353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a:solidFill>
                  <a:srgbClr val="F7931D"/>
                </a:solidFill>
              </a:rPr>
              <a:t>Συνεργασία με διαδικτυακούς ενδιαφερόμενους &gt; Αγωγή του πολίτη &gt; </a:t>
            </a:r>
            <a:r>
              <a:rPr lang="el-GR" b="1">
                <a:solidFill>
                  <a:srgbClr val="F7931D"/>
                </a:solidFill>
              </a:rPr>
              <a:t>Η τέχνη της πειθούς</a:t>
            </a:r>
            <a:endParaRPr b="1">
              <a:solidFill>
                <a:srgbClr val="F7931D"/>
              </a:solidFill>
            </a:endParaRPr>
          </a:p>
        </p:txBody>
      </p:sp>
      <p:pic>
        <p:nvPicPr>
          <p:cNvPr id="158" name="Google Shape;158;p37"/>
          <p:cNvPicPr preferRelativeResize="0"/>
          <p:nvPr/>
        </p:nvPicPr>
        <p:blipFill>
          <a:blip r:embed="rId7">
            <a:alphaModFix/>
          </a:blip>
          <a:stretch>
            <a:fillRect/>
          </a:stretch>
        </p:blipFill>
        <p:spPr>
          <a:xfrm>
            <a:off x="552736" y="113525"/>
            <a:ext cx="456307" cy="33162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pic>
        <p:nvPicPr>
          <p:cNvPr id="283" name="Google Shape;283;p46"/>
          <p:cNvPicPr preferRelativeResize="0"/>
          <p:nvPr/>
        </p:nvPicPr>
        <p:blipFill rotWithShape="1">
          <a:blip r:embed="rId3">
            <a:alphaModFix/>
          </a:blip>
          <a:srcRect t="39" b="29"/>
          <a:stretch/>
        </p:blipFill>
        <p:spPr>
          <a:xfrm>
            <a:off x="1" y="0"/>
            <a:ext cx="497998" cy="5143498"/>
          </a:xfrm>
          <a:prstGeom prst="rect">
            <a:avLst/>
          </a:prstGeom>
          <a:noFill/>
          <a:ln>
            <a:noFill/>
          </a:ln>
        </p:spPr>
      </p:pic>
      <p:pic>
        <p:nvPicPr>
          <p:cNvPr id="284" name="Google Shape;284;p46"/>
          <p:cNvPicPr preferRelativeResize="0"/>
          <p:nvPr/>
        </p:nvPicPr>
        <p:blipFill>
          <a:blip r:embed="rId4">
            <a:alphaModFix/>
          </a:blip>
          <a:stretch>
            <a:fillRect/>
          </a:stretch>
        </p:blipFill>
        <p:spPr>
          <a:xfrm>
            <a:off x="38286" y="578238"/>
            <a:ext cx="421426" cy="306280"/>
          </a:xfrm>
          <a:prstGeom prst="rect">
            <a:avLst/>
          </a:prstGeom>
          <a:noFill/>
          <a:ln>
            <a:noFill/>
          </a:ln>
        </p:spPr>
      </p:pic>
      <p:pic>
        <p:nvPicPr>
          <p:cNvPr id="285" name="Google Shape;285;p46"/>
          <p:cNvPicPr preferRelativeResize="0"/>
          <p:nvPr/>
        </p:nvPicPr>
        <p:blipFill rotWithShape="1">
          <a:blip r:embed="rId5">
            <a:alphaModFix/>
          </a:blip>
          <a:srcRect/>
          <a:stretch/>
        </p:blipFill>
        <p:spPr>
          <a:xfrm>
            <a:off x="2313182" y="703750"/>
            <a:ext cx="4517626" cy="1868000"/>
          </a:xfrm>
          <a:prstGeom prst="rect">
            <a:avLst/>
          </a:prstGeom>
          <a:noFill/>
          <a:ln>
            <a:noFill/>
          </a:ln>
        </p:spPr>
      </p:pic>
      <p:sp>
        <p:nvSpPr>
          <p:cNvPr id="286" name="Google Shape;286;p46"/>
          <p:cNvSpPr txBox="1"/>
          <p:nvPr/>
        </p:nvSpPr>
        <p:spPr>
          <a:xfrm>
            <a:off x="1933950" y="2764750"/>
            <a:ext cx="5276100" cy="735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sz="3600" b="1">
                <a:solidFill>
                  <a:srgbClr val="F7931D"/>
                </a:solidFill>
              </a:rPr>
              <a:t>www.hackinghate.eu</a:t>
            </a:r>
            <a:endParaRPr sz="3600" b="1">
              <a:solidFill>
                <a:srgbClr val="F7931D"/>
              </a:solidFill>
            </a:endParaRPr>
          </a:p>
        </p:txBody>
      </p:sp>
      <p:sp>
        <p:nvSpPr>
          <p:cNvPr id="287" name="Google Shape;287;p46"/>
          <p:cNvSpPr txBox="1"/>
          <p:nvPr/>
        </p:nvSpPr>
        <p:spPr>
          <a:xfrm>
            <a:off x="3498613" y="3742400"/>
            <a:ext cx="2146800" cy="413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sz="2500" b="1">
                <a:solidFill>
                  <a:srgbClr val="F7931D"/>
                </a:solidFill>
              </a:rPr>
              <a:t>#SELMA_eu</a:t>
            </a:r>
            <a:endParaRPr sz="2500" b="1">
              <a:solidFill>
                <a:srgbClr val="F7931D"/>
              </a:solidFill>
            </a:endParaRPr>
          </a:p>
        </p:txBody>
      </p:sp>
      <p:pic>
        <p:nvPicPr>
          <p:cNvPr id="288" name="Google Shape;288;p46"/>
          <p:cNvPicPr preferRelativeResize="0"/>
          <p:nvPr/>
        </p:nvPicPr>
        <p:blipFill rotWithShape="1">
          <a:blip r:embed="rId6">
            <a:alphaModFix/>
          </a:blip>
          <a:srcRect/>
          <a:stretch/>
        </p:blipFill>
        <p:spPr>
          <a:xfrm>
            <a:off x="2994226" y="3738238"/>
            <a:ext cx="421425" cy="421425"/>
          </a:xfrm>
          <a:prstGeom prst="rect">
            <a:avLst/>
          </a:prstGeom>
          <a:noFill/>
          <a:ln>
            <a:noFill/>
          </a:ln>
        </p:spPr>
      </p:pic>
      <p:pic>
        <p:nvPicPr>
          <p:cNvPr id="289" name="Google Shape;289;p46"/>
          <p:cNvPicPr preferRelativeResize="0"/>
          <p:nvPr/>
        </p:nvPicPr>
        <p:blipFill>
          <a:blip r:embed="rId7">
            <a:alphaModFix/>
          </a:blip>
          <a:stretch>
            <a:fillRect/>
          </a:stretch>
        </p:blipFill>
        <p:spPr>
          <a:xfrm>
            <a:off x="698200" y="4566900"/>
            <a:ext cx="2193600" cy="413000"/>
          </a:xfrm>
          <a:prstGeom prst="rect">
            <a:avLst/>
          </a:prstGeom>
          <a:noFill/>
          <a:ln>
            <a:noFill/>
          </a:ln>
        </p:spPr>
      </p:pic>
      <p:pic>
        <p:nvPicPr>
          <p:cNvPr id="290" name="Google Shape;290;p46"/>
          <p:cNvPicPr preferRelativeResize="0"/>
          <p:nvPr/>
        </p:nvPicPr>
        <p:blipFill rotWithShape="1">
          <a:blip r:embed="rId8">
            <a:alphaModFix/>
          </a:blip>
          <a:srcRect/>
          <a:stretch/>
        </p:blipFill>
        <p:spPr>
          <a:xfrm>
            <a:off x="4951950" y="4627776"/>
            <a:ext cx="953696" cy="291250"/>
          </a:xfrm>
          <a:prstGeom prst="rect">
            <a:avLst/>
          </a:prstGeom>
          <a:noFill/>
          <a:ln>
            <a:noFill/>
          </a:ln>
        </p:spPr>
      </p:pic>
      <p:pic>
        <p:nvPicPr>
          <p:cNvPr id="291" name="Google Shape;291;p46"/>
          <p:cNvPicPr preferRelativeResize="0"/>
          <p:nvPr/>
        </p:nvPicPr>
        <p:blipFill rotWithShape="1">
          <a:blip r:embed="rId9">
            <a:alphaModFix/>
          </a:blip>
          <a:srcRect t="6263" b="6254"/>
          <a:stretch/>
        </p:blipFill>
        <p:spPr>
          <a:xfrm>
            <a:off x="3022725" y="4566900"/>
            <a:ext cx="1169370" cy="412999"/>
          </a:xfrm>
          <a:prstGeom prst="rect">
            <a:avLst/>
          </a:prstGeom>
          <a:noFill/>
          <a:ln>
            <a:noFill/>
          </a:ln>
        </p:spPr>
      </p:pic>
      <p:pic>
        <p:nvPicPr>
          <p:cNvPr id="292" name="Google Shape;292;p46"/>
          <p:cNvPicPr preferRelativeResize="0"/>
          <p:nvPr/>
        </p:nvPicPr>
        <p:blipFill rotWithShape="1">
          <a:blip r:embed="rId10">
            <a:alphaModFix/>
          </a:blip>
          <a:srcRect/>
          <a:stretch/>
        </p:blipFill>
        <p:spPr>
          <a:xfrm>
            <a:off x="4323031" y="4524394"/>
            <a:ext cx="498000" cy="498000"/>
          </a:xfrm>
          <a:prstGeom prst="rect">
            <a:avLst/>
          </a:prstGeom>
          <a:noFill/>
          <a:ln>
            <a:noFill/>
          </a:ln>
        </p:spPr>
      </p:pic>
      <p:pic>
        <p:nvPicPr>
          <p:cNvPr id="293" name="Google Shape;293;p46"/>
          <p:cNvPicPr preferRelativeResize="0"/>
          <p:nvPr/>
        </p:nvPicPr>
        <p:blipFill rotWithShape="1">
          <a:blip r:embed="rId11">
            <a:alphaModFix/>
          </a:blip>
          <a:srcRect/>
          <a:stretch/>
        </p:blipFill>
        <p:spPr>
          <a:xfrm>
            <a:off x="6036575" y="4499890"/>
            <a:ext cx="498002" cy="547023"/>
          </a:xfrm>
          <a:prstGeom prst="rect">
            <a:avLst/>
          </a:prstGeom>
          <a:noFill/>
          <a:ln>
            <a:noFill/>
          </a:ln>
        </p:spPr>
      </p:pic>
      <p:pic>
        <p:nvPicPr>
          <p:cNvPr id="294" name="Google Shape;294;p46"/>
          <p:cNvPicPr preferRelativeResize="0"/>
          <p:nvPr/>
        </p:nvPicPr>
        <p:blipFill rotWithShape="1">
          <a:blip r:embed="rId12">
            <a:alphaModFix/>
          </a:blip>
          <a:srcRect/>
          <a:stretch/>
        </p:blipFill>
        <p:spPr>
          <a:xfrm>
            <a:off x="6665500" y="4617700"/>
            <a:ext cx="953698" cy="311403"/>
          </a:xfrm>
          <a:prstGeom prst="rect">
            <a:avLst/>
          </a:prstGeom>
          <a:noFill/>
          <a:ln>
            <a:noFill/>
          </a:ln>
        </p:spPr>
      </p:pic>
      <p:pic>
        <p:nvPicPr>
          <p:cNvPr id="295" name="Google Shape;295;p46"/>
          <p:cNvPicPr preferRelativeResize="0"/>
          <p:nvPr/>
        </p:nvPicPr>
        <p:blipFill rotWithShape="1">
          <a:blip r:embed="rId13">
            <a:alphaModFix/>
          </a:blip>
          <a:srcRect/>
          <a:stretch/>
        </p:blipFill>
        <p:spPr>
          <a:xfrm>
            <a:off x="7750125" y="4627775"/>
            <a:ext cx="1142175" cy="2912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38"/>
          <p:cNvSpPr txBox="1">
            <a:spLocks noGrp="1"/>
          </p:cNvSpPr>
          <p:nvPr>
            <p:ph type="title"/>
          </p:nvPr>
        </p:nvSpPr>
        <p:spPr>
          <a:xfrm>
            <a:off x="844524" y="173992"/>
            <a:ext cx="86502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l-GR" sz="3000" b="1">
                <a:solidFill>
                  <a:srgbClr val="F7931D"/>
                </a:solidFill>
              </a:rPr>
              <a:t>Βήμα μηδέν</a:t>
            </a:r>
            <a:r>
              <a:rPr lang="el-GR" sz="3000"/>
              <a:t> - Ποιο είναι το πρόβλημα;</a:t>
            </a:r>
            <a:endParaRPr sz="3000"/>
          </a:p>
        </p:txBody>
      </p:sp>
      <p:pic>
        <p:nvPicPr>
          <p:cNvPr id="164" name="Google Shape;164;p38"/>
          <p:cNvPicPr preferRelativeResize="0"/>
          <p:nvPr/>
        </p:nvPicPr>
        <p:blipFill>
          <a:blip r:embed="rId3">
            <a:alphaModFix/>
          </a:blip>
          <a:stretch>
            <a:fillRect/>
          </a:stretch>
        </p:blipFill>
        <p:spPr>
          <a:xfrm>
            <a:off x="2338700" y="237787"/>
            <a:ext cx="4667925" cy="46679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39"/>
          <p:cNvSpPr txBox="1">
            <a:spLocks noGrp="1"/>
          </p:cNvSpPr>
          <p:nvPr>
            <p:ph type="title"/>
          </p:nvPr>
        </p:nvSpPr>
        <p:spPr>
          <a:xfrm>
            <a:off x="765814" y="20087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l-GR" sz="3000" b="1" dirty="0">
                <a:solidFill>
                  <a:srgbClr val="F7931D"/>
                </a:solidFill>
              </a:rPr>
              <a:t>Βήμα</a:t>
            </a:r>
            <a:r>
              <a:rPr lang="el-GR" b="1" dirty="0">
                <a:solidFill>
                  <a:srgbClr val="F7931D"/>
                </a:solidFill>
              </a:rPr>
              <a:t> </a:t>
            </a:r>
            <a:r>
              <a:rPr lang="el-GR" dirty="0"/>
              <a:t>       </a:t>
            </a:r>
            <a:r>
              <a:rPr lang="el-GR" sz="3000" dirty="0"/>
              <a:t>- Ποιος είναι ο στόχος;</a:t>
            </a:r>
            <a:endParaRPr sz="3000" dirty="0"/>
          </a:p>
        </p:txBody>
      </p:sp>
      <p:pic>
        <p:nvPicPr>
          <p:cNvPr id="170" name="Google Shape;170;p39"/>
          <p:cNvPicPr preferRelativeResize="0"/>
          <p:nvPr/>
        </p:nvPicPr>
        <p:blipFill>
          <a:blip r:embed="rId3">
            <a:alphaModFix/>
          </a:blip>
          <a:stretch>
            <a:fillRect/>
          </a:stretch>
        </p:blipFill>
        <p:spPr>
          <a:xfrm>
            <a:off x="1567575" y="1710400"/>
            <a:ext cx="2505276" cy="2505276"/>
          </a:xfrm>
          <a:prstGeom prst="rect">
            <a:avLst/>
          </a:prstGeom>
          <a:noFill/>
          <a:ln>
            <a:noFill/>
          </a:ln>
        </p:spPr>
      </p:pic>
      <p:pic>
        <p:nvPicPr>
          <p:cNvPr id="171" name="Google Shape;171;p39"/>
          <p:cNvPicPr preferRelativeResize="0"/>
          <p:nvPr/>
        </p:nvPicPr>
        <p:blipFill>
          <a:blip r:embed="rId4">
            <a:alphaModFix/>
          </a:blip>
          <a:stretch>
            <a:fillRect/>
          </a:stretch>
        </p:blipFill>
        <p:spPr>
          <a:xfrm>
            <a:off x="5302875" y="1533075"/>
            <a:ext cx="2682600" cy="2682600"/>
          </a:xfrm>
          <a:prstGeom prst="rect">
            <a:avLst/>
          </a:prstGeom>
          <a:noFill/>
          <a:ln>
            <a:noFill/>
          </a:ln>
        </p:spPr>
      </p:pic>
      <p:sp>
        <p:nvSpPr>
          <p:cNvPr id="172" name="Google Shape;172;p39"/>
          <p:cNvSpPr/>
          <p:nvPr/>
        </p:nvSpPr>
        <p:spPr>
          <a:xfrm>
            <a:off x="1914437" y="232908"/>
            <a:ext cx="620700" cy="620700"/>
          </a:xfrm>
          <a:prstGeom prst="ellipse">
            <a:avLst/>
          </a:prstGeom>
          <a:solidFill>
            <a:srgbClr val="F7931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sz="3600" dirty="0">
                <a:solidFill>
                  <a:srgbClr val="FFFFFF"/>
                </a:solidFill>
                <a:latin typeface="Lobster"/>
                <a:ea typeface="Lobster"/>
                <a:cs typeface="Lobster"/>
                <a:sym typeface="Lobster"/>
              </a:rPr>
              <a:t>1</a:t>
            </a:r>
            <a:endParaRPr sz="3600" dirty="0">
              <a:solidFill>
                <a:srgbClr val="FFFFFF"/>
              </a:solidFill>
              <a:latin typeface="Lobster"/>
              <a:ea typeface="Lobster"/>
              <a:cs typeface="Lobster"/>
              <a:sym typeface="Lobste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pic>
        <p:nvPicPr>
          <p:cNvPr id="177" name="Google Shape;177;p40"/>
          <p:cNvPicPr preferRelativeResize="0"/>
          <p:nvPr/>
        </p:nvPicPr>
        <p:blipFill>
          <a:blip r:embed="rId3">
            <a:alphaModFix/>
          </a:blip>
          <a:stretch>
            <a:fillRect/>
          </a:stretch>
        </p:blipFill>
        <p:spPr>
          <a:xfrm>
            <a:off x="2769550" y="1111425"/>
            <a:ext cx="3676476" cy="3676476"/>
          </a:xfrm>
          <a:prstGeom prst="rect">
            <a:avLst/>
          </a:prstGeom>
          <a:noFill/>
          <a:ln>
            <a:noFill/>
          </a:ln>
        </p:spPr>
      </p:pic>
      <p:sp>
        <p:nvSpPr>
          <p:cNvPr id="178" name="Google Shape;178;p40"/>
          <p:cNvSpPr txBox="1">
            <a:spLocks noGrp="1"/>
          </p:cNvSpPr>
          <p:nvPr>
            <p:ph type="title"/>
          </p:nvPr>
        </p:nvSpPr>
        <p:spPr>
          <a:xfrm>
            <a:off x="773925" y="163668"/>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l-GR" sz="3000" b="1" dirty="0">
                <a:solidFill>
                  <a:srgbClr val="F7931D"/>
                </a:solidFill>
              </a:rPr>
              <a:t>Βήμα</a:t>
            </a:r>
            <a:r>
              <a:rPr lang="el-GR" b="1" dirty="0">
                <a:solidFill>
                  <a:srgbClr val="F7931D"/>
                </a:solidFill>
              </a:rPr>
              <a:t> </a:t>
            </a:r>
            <a:r>
              <a:rPr lang="el-GR" dirty="0"/>
              <a:t>       </a:t>
            </a:r>
            <a:r>
              <a:rPr lang="el-GR" sz="3000" dirty="0"/>
              <a:t>- Ποιοι είναι οι παίκτες;</a:t>
            </a:r>
            <a:endParaRPr sz="3000" dirty="0"/>
          </a:p>
        </p:txBody>
      </p:sp>
      <p:sp>
        <p:nvSpPr>
          <p:cNvPr id="179" name="Google Shape;179;p40"/>
          <p:cNvSpPr/>
          <p:nvPr/>
        </p:nvSpPr>
        <p:spPr>
          <a:xfrm>
            <a:off x="1914129" y="163668"/>
            <a:ext cx="620700" cy="620700"/>
          </a:xfrm>
          <a:prstGeom prst="ellipse">
            <a:avLst/>
          </a:prstGeom>
          <a:solidFill>
            <a:srgbClr val="F7931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sz="3600">
                <a:solidFill>
                  <a:srgbClr val="FFFFFF"/>
                </a:solidFill>
                <a:latin typeface="Lobster"/>
                <a:ea typeface="Lobster"/>
                <a:cs typeface="Lobster"/>
                <a:sym typeface="Lobster"/>
              </a:rPr>
              <a:t>2</a:t>
            </a:r>
            <a:endParaRPr sz="3600">
              <a:solidFill>
                <a:srgbClr val="FFFFFF"/>
              </a:solidFill>
              <a:latin typeface="Lobster"/>
              <a:ea typeface="Lobster"/>
              <a:cs typeface="Lobster"/>
              <a:sym typeface="Lobste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cxnSp>
        <p:nvCxnSpPr>
          <p:cNvPr id="184" name="Google Shape;184;p41"/>
          <p:cNvCxnSpPr/>
          <p:nvPr/>
        </p:nvCxnSpPr>
        <p:spPr>
          <a:xfrm rot="10800000">
            <a:off x="4681050" y="391525"/>
            <a:ext cx="0" cy="4608900"/>
          </a:xfrm>
          <a:prstGeom prst="straightConnector1">
            <a:avLst/>
          </a:prstGeom>
          <a:noFill/>
          <a:ln w="114300" cap="flat" cmpd="sng">
            <a:solidFill>
              <a:srgbClr val="6AA84F"/>
            </a:solidFill>
            <a:prstDash val="solid"/>
            <a:round/>
            <a:headEnd type="none" w="med" len="med"/>
            <a:tailEnd type="triangle" w="med" len="med"/>
          </a:ln>
        </p:spPr>
      </p:cxnSp>
      <p:cxnSp>
        <p:nvCxnSpPr>
          <p:cNvPr id="185" name="Google Shape;185;p41"/>
          <p:cNvCxnSpPr/>
          <p:nvPr/>
        </p:nvCxnSpPr>
        <p:spPr>
          <a:xfrm>
            <a:off x="885550" y="2869225"/>
            <a:ext cx="7944900" cy="0"/>
          </a:xfrm>
          <a:prstGeom prst="straightConnector1">
            <a:avLst/>
          </a:prstGeom>
          <a:noFill/>
          <a:ln w="114300" cap="flat" cmpd="sng">
            <a:solidFill>
              <a:srgbClr val="E69138"/>
            </a:solidFill>
            <a:prstDash val="solid"/>
            <a:round/>
            <a:headEnd type="none" w="med" len="med"/>
            <a:tailEnd type="triangle" w="med" len="med"/>
          </a:ln>
        </p:spPr>
      </p:cxnSp>
      <p:sp>
        <p:nvSpPr>
          <p:cNvPr id="186" name="Google Shape;186;p41"/>
          <p:cNvSpPr txBox="1">
            <a:spLocks noGrp="1"/>
          </p:cNvSpPr>
          <p:nvPr>
            <p:ph type="title"/>
          </p:nvPr>
        </p:nvSpPr>
        <p:spPr>
          <a:xfrm>
            <a:off x="486850" y="17430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l-GR" sz="3000" b="1">
                <a:solidFill>
                  <a:srgbClr val="F7931D"/>
                </a:solidFill>
              </a:rPr>
              <a:t>Βήμα </a:t>
            </a:r>
            <a:r>
              <a:rPr lang="el-GR" b="1">
                <a:solidFill>
                  <a:srgbClr val="F7931D"/>
                </a:solidFill>
              </a:rPr>
              <a:t> </a:t>
            </a:r>
            <a:r>
              <a:rPr lang="el-GR"/>
              <a:t>      </a:t>
            </a:r>
            <a:endParaRPr sz="3000"/>
          </a:p>
        </p:txBody>
      </p:sp>
      <p:sp>
        <p:nvSpPr>
          <p:cNvPr id="187" name="Google Shape;187;p41"/>
          <p:cNvSpPr txBox="1"/>
          <p:nvPr/>
        </p:nvSpPr>
        <p:spPr>
          <a:xfrm>
            <a:off x="4988025" y="421725"/>
            <a:ext cx="1415700" cy="50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a:t>Πιο ισχυρό</a:t>
            </a:r>
            <a:endParaRPr/>
          </a:p>
        </p:txBody>
      </p:sp>
      <p:sp>
        <p:nvSpPr>
          <p:cNvPr id="188" name="Google Shape;188;p41"/>
          <p:cNvSpPr txBox="1"/>
          <p:nvPr/>
        </p:nvSpPr>
        <p:spPr>
          <a:xfrm>
            <a:off x="4858000" y="4463100"/>
            <a:ext cx="1415700" cy="50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dirty="0"/>
              <a:t>Λιγότερο ισχυρό</a:t>
            </a:r>
            <a:endParaRPr dirty="0"/>
          </a:p>
        </p:txBody>
      </p:sp>
      <p:sp>
        <p:nvSpPr>
          <p:cNvPr id="189" name="Google Shape;189;p41"/>
          <p:cNvSpPr txBox="1"/>
          <p:nvPr/>
        </p:nvSpPr>
        <p:spPr>
          <a:xfrm>
            <a:off x="7535200" y="2044400"/>
            <a:ext cx="1415700" cy="50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dirty="0"/>
              <a:t>Συμφωνώ απόλυτα</a:t>
            </a:r>
            <a:endParaRPr dirty="0"/>
          </a:p>
        </p:txBody>
      </p:sp>
      <p:sp>
        <p:nvSpPr>
          <p:cNvPr id="190" name="Google Shape;190;p41"/>
          <p:cNvSpPr txBox="1"/>
          <p:nvPr/>
        </p:nvSpPr>
        <p:spPr>
          <a:xfrm>
            <a:off x="885550" y="2238412"/>
            <a:ext cx="1719300" cy="50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dirty="0"/>
              <a:t>Διαφωνώ εντελώς</a:t>
            </a:r>
            <a:endParaRPr dirty="0"/>
          </a:p>
        </p:txBody>
      </p:sp>
      <p:sp>
        <p:nvSpPr>
          <p:cNvPr id="191" name="Google Shape;191;p41"/>
          <p:cNvSpPr/>
          <p:nvPr/>
        </p:nvSpPr>
        <p:spPr>
          <a:xfrm>
            <a:off x="1652900" y="174300"/>
            <a:ext cx="620700" cy="620700"/>
          </a:xfrm>
          <a:prstGeom prst="ellipse">
            <a:avLst/>
          </a:prstGeom>
          <a:solidFill>
            <a:srgbClr val="F7931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sz="3600" dirty="0">
                <a:solidFill>
                  <a:srgbClr val="FFFFFF"/>
                </a:solidFill>
                <a:latin typeface="Lobster"/>
                <a:ea typeface="Lobster"/>
                <a:cs typeface="Lobster"/>
                <a:sym typeface="Lobster"/>
              </a:rPr>
              <a:t>3</a:t>
            </a:r>
            <a:endParaRPr sz="3600" dirty="0">
              <a:solidFill>
                <a:srgbClr val="FFFFFF"/>
              </a:solidFill>
              <a:latin typeface="Lobster"/>
              <a:ea typeface="Lobster"/>
              <a:cs typeface="Lobster"/>
              <a:sym typeface="Lobste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pic>
        <p:nvPicPr>
          <p:cNvPr id="196" name="Google Shape;196;p42"/>
          <p:cNvPicPr preferRelativeResize="0"/>
          <p:nvPr/>
        </p:nvPicPr>
        <p:blipFill>
          <a:blip r:embed="rId3">
            <a:alphaModFix/>
          </a:blip>
          <a:stretch>
            <a:fillRect/>
          </a:stretch>
        </p:blipFill>
        <p:spPr>
          <a:xfrm>
            <a:off x="7574850" y="3577175"/>
            <a:ext cx="763200" cy="763200"/>
          </a:xfrm>
          <a:prstGeom prst="rect">
            <a:avLst/>
          </a:prstGeom>
          <a:noFill/>
          <a:ln>
            <a:noFill/>
          </a:ln>
        </p:spPr>
      </p:pic>
      <p:pic>
        <p:nvPicPr>
          <p:cNvPr id="197" name="Google Shape;197;p42"/>
          <p:cNvPicPr preferRelativeResize="0"/>
          <p:nvPr/>
        </p:nvPicPr>
        <p:blipFill>
          <a:blip r:embed="rId4">
            <a:alphaModFix/>
          </a:blip>
          <a:stretch>
            <a:fillRect/>
          </a:stretch>
        </p:blipFill>
        <p:spPr>
          <a:xfrm>
            <a:off x="5485850" y="1573750"/>
            <a:ext cx="1023951" cy="1023951"/>
          </a:xfrm>
          <a:prstGeom prst="rect">
            <a:avLst/>
          </a:prstGeom>
          <a:noFill/>
          <a:ln>
            <a:noFill/>
          </a:ln>
        </p:spPr>
      </p:pic>
      <p:sp>
        <p:nvSpPr>
          <p:cNvPr id="198" name="Google Shape;198;p42"/>
          <p:cNvSpPr txBox="1"/>
          <p:nvPr/>
        </p:nvSpPr>
        <p:spPr>
          <a:xfrm>
            <a:off x="7346099" y="4174025"/>
            <a:ext cx="1238851" cy="33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l-GR" dirty="0"/>
              <a:t>Συνομήλικοι</a:t>
            </a:r>
            <a:endParaRPr dirty="0"/>
          </a:p>
        </p:txBody>
      </p:sp>
      <p:sp>
        <p:nvSpPr>
          <p:cNvPr id="199" name="Google Shape;199;p42"/>
          <p:cNvSpPr txBox="1"/>
          <p:nvPr/>
        </p:nvSpPr>
        <p:spPr>
          <a:xfrm>
            <a:off x="5401613" y="2374496"/>
            <a:ext cx="1275123" cy="33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dirty="0"/>
              <a:t>Εκπαιδευτικοί</a:t>
            </a:r>
            <a:endParaRPr dirty="0"/>
          </a:p>
        </p:txBody>
      </p:sp>
      <p:pic>
        <p:nvPicPr>
          <p:cNvPr id="200" name="Google Shape;200;p42"/>
          <p:cNvPicPr preferRelativeResize="0"/>
          <p:nvPr/>
        </p:nvPicPr>
        <p:blipFill>
          <a:blip r:embed="rId5">
            <a:alphaModFix/>
          </a:blip>
          <a:stretch>
            <a:fillRect/>
          </a:stretch>
        </p:blipFill>
        <p:spPr>
          <a:xfrm>
            <a:off x="6317000" y="336662"/>
            <a:ext cx="572700" cy="572700"/>
          </a:xfrm>
          <a:prstGeom prst="rect">
            <a:avLst/>
          </a:prstGeom>
          <a:noFill/>
          <a:ln>
            <a:noFill/>
          </a:ln>
        </p:spPr>
      </p:pic>
      <p:sp>
        <p:nvSpPr>
          <p:cNvPr id="201" name="Google Shape;201;p42"/>
          <p:cNvSpPr txBox="1"/>
          <p:nvPr/>
        </p:nvSpPr>
        <p:spPr>
          <a:xfrm>
            <a:off x="6039174" y="828087"/>
            <a:ext cx="1415689" cy="33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l-GR" dirty="0"/>
              <a:t>Διευθυντής του σχολείου</a:t>
            </a:r>
            <a:endParaRPr dirty="0"/>
          </a:p>
        </p:txBody>
      </p:sp>
      <p:pic>
        <p:nvPicPr>
          <p:cNvPr id="202" name="Google Shape;202;p42"/>
          <p:cNvPicPr preferRelativeResize="0"/>
          <p:nvPr/>
        </p:nvPicPr>
        <p:blipFill>
          <a:blip r:embed="rId5">
            <a:alphaModFix/>
          </a:blip>
          <a:stretch>
            <a:fillRect/>
          </a:stretch>
        </p:blipFill>
        <p:spPr>
          <a:xfrm>
            <a:off x="7059749" y="1168853"/>
            <a:ext cx="572700" cy="572700"/>
          </a:xfrm>
          <a:prstGeom prst="rect">
            <a:avLst/>
          </a:prstGeom>
          <a:noFill/>
          <a:ln>
            <a:noFill/>
          </a:ln>
        </p:spPr>
      </p:pic>
      <p:sp>
        <p:nvSpPr>
          <p:cNvPr id="203" name="Google Shape;203;p42"/>
          <p:cNvSpPr txBox="1"/>
          <p:nvPr/>
        </p:nvSpPr>
        <p:spPr>
          <a:xfrm>
            <a:off x="6378420" y="1652153"/>
            <a:ext cx="1918200" cy="33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l-GR" sz="1200" dirty="0"/>
              <a:t>Αναπληρωτής </a:t>
            </a:r>
            <a:endParaRPr lang="fr-BE" sz="1200" dirty="0"/>
          </a:p>
          <a:p>
            <a:pPr marL="0" lvl="0" indent="0" algn="ctr" rtl="0">
              <a:spcBef>
                <a:spcPts val="0"/>
              </a:spcBef>
              <a:spcAft>
                <a:spcPts val="0"/>
              </a:spcAft>
              <a:buNone/>
            </a:pPr>
            <a:r>
              <a:rPr lang="el-GR" sz="1200" dirty="0"/>
              <a:t>διευθυντής</a:t>
            </a:r>
            <a:endParaRPr sz="1200" dirty="0"/>
          </a:p>
        </p:txBody>
      </p:sp>
      <p:cxnSp>
        <p:nvCxnSpPr>
          <p:cNvPr id="204" name="Google Shape;204;p42"/>
          <p:cNvCxnSpPr/>
          <p:nvPr/>
        </p:nvCxnSpPr>
        <p:spPr>
          <a:xfrm rot="10800000">
            <a:off x="4681050" y="391525"/>
            <a:ext cx="0" cy="4608900"/>
          </a:xfrm>
          <a:prstGeom prst="straightConnector1">
            <a:avLst/>
          </a:prstGeom>
          <a:noFill/>
          <a:ln w="114300" cap="flat" cmpd="sng">
            <a:solidFill>
              <a:srgbClr val="6AA84F"/>
            </a:solidFill>
            <a:prstDash val="solid"/>
            <a:round/>
            <a:headEnd type="none" w="med" len="med"/>
            <a:tailEnd type="triangle" w="med" len="med"/>
          </a:ln>
        </p:spPr>
      </p:cxnSp>
      <p:cxnSp>
        <p:nvCxnSpPr>
          <p:cNvPr id="205" name="Google Shape;205;p42"/>
          <p:cNvCxnSpPr/>
          <p:nvPr/>
        </p:nvCxnSpPr>
        <p:spPr>
          <a:xfrm>
            <a:off x="885550" y="2869225"/>
            <a:ext cx="7944900" cy="0"/>
          </a:xfrm>
          <a:prstGeom prst="straightConnector1">
            <a:avLst/>
          </a:prstGeom>
          <a:noFill/>
          <a:ln w="114300" cap="flat" cmpd="sng">
            <a:solidFill>
              <a:srgbClr val="E69138"/>
            </a:solidFill>
            <a:prstDash val="solid"/>
            <a:round/>
            <a:headEnd type="none" w="med" len="med"/>
            <a:tailEnd type="triangle" w="med" len="med"/>
          </a:ln>
        </p:spPr>
      </p:cxnSp>
      <p:sp>
        <p:nvSpPr>
          <p:cNvPr id="206" name="Google Shape;206;p42"/>
          <p:cNvSpPr txBox="1"/>
          <p:nvPr/>
        </p:nvSpPr>
        <p:spPr>
          <a:xfrm>
            <a:off x="4988025" y="421725"/>
            <a:ext cx="1415700" cy="50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dirty="0"/>
              <a:t>Πιο ισχυρό</a:t>
            </a:r>
            <a:endParaRPr dirty="0"/>
          </a:p>
        </p:txBody>
      </p:sp>
      <p:sp>
        <p:nvSpPr>
          <p:cNvPr id="207" name="Google Shape;207;p42"/>
          <p:cNvSpPr txBox="1"/>
          <p:nvPr/>
        </p:nvSpPr>
        <p:spPr>
          <a:xfrm>
            <a:off x="4988025" y="4340375"/>
            <a:ext cx="1415700" cy="50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dirty="0"/>
              <a:t>Λιγότερο ισχυρό</a:t>
            </a:r>
            <a:endParaRPr dirty="0"/>
          </a:p>
        </p:txBody>
      </p:sp>
      <p:sp>
        <p:nvSpPr>
          <p:cNvPr id="208" name="Google Shape;208;p42"/>
          <p:cNvSpPr txBox="1"/>
          <p:nvPr/>
        </p:nvSpPr>
        <p:spPr>
          <a:xfrm>
            <a:off x="7535200" y="2129462"/>
            <a:ext cx="1415700" cy="50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dirty="0"/>
              <a:t>Συμφωνώ απόλυτα</a:t>
            </a:r>
            <a:endParaRPr dirty="0"/>
          </a:p>
        </p:txBody>
      </p:sp>
      <p:sp>
        <p:nvSpPr>
          <p:cNvPr id="209" name="Google Shape;209;p42"/>
          <p:cNvSpPr txBox="1"/>
          <p:nvPr/>
        </p:nvSpPr>
        <p:spPr>
          <a:xfrm>
            <a:off x="747825" y="2278320"/>
            <a:ext cx="1719300" cy="50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a:t>Διαφωνώ εντελώς</a:t>
            </a:r>
            <a:endParaRPr/>
          </a:p>
        </p:txBody>
      </p:sp>
      <p:sp>
        <p:nvSpPr>
          <p:cNvPr id="210" name="Google Shape;210;p42"/>
          <p:cNvSpPr txBox="1">
            <a:spLocks noGrp="1"/>
          </p:cNvSpPr>
          <p:nvPr>
            <p:ph type="title"/>
          </p:nvPr>
        </p:nvSpPr>
        <p:spPr>
          <a:xfrm>
            <a:off x="727725" y="18170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l-GR" sz="3000" b="1" dirty="0">
                <a:solidFill>
                  <a:srgbClr val="F7931D"/>
                </a:solidFill>
              </a:rPr>
              <a:t>Βήμα </a:t>
            </a:r>
            <a:r>
              <a:rPr lang="el-GR" b="1" dirty="0">
                <a:solidFill>
                  <a:srgbClr val="F7931D"/>
                </a:solidFill>
              </a:rPr>
              <a:t> </a:t>
            </a:r>
            <a:r>
              <a:rPr lang="el-GR" dirty="0"/>
              <a:t>      </a:t>
            </a:r>
            <a:endParaRPr sz="3000" dirty="0"/>
          </a:p>
        </p:txBody>
      </p:sp>
      <p:sp>
        <p:nvSpPr>
          <p:cNvPr id="211" name="Google Shape;211;p42"/>
          <p:cNvSpPr/>
          <p:nvPr/>
        </p:nvSpPr>
        <p:spPr>
          <a:xfrm>
            <a:off x="1943950" y="220413"/>
            <a:ext cx="620700" cy="620700"/>
          </a:xfrm>
          <a:prstGeom prst="ellipse">
            <a:avLst/>
          </a:prstGeom>
          <a:solidFill>
            <a:srgbClr val="F7931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sz="3600" dirty="0">
                <a:solidFill>
                  <a:srgbClr val="FFFFFF"/>
                </a:solidFill>
                <a:latin typeface="Lobster"/>
                <a:ea typeface="Lobster"/>
                <a:cs typeface="Lobster"/>
                <a:sym typeface="Lobster"/>
              </a:rPr>
              <a:t>4</a:t>
            </a:r>
            <a:endParaRPr sz="3600" dirty="0">
              <a:solidFill>
                <a:srgbClr val="FFFFFF"/>
              </a:solidFill>
              <a:latin typeface="Lobster"/>
              <a:ea typeface="Lobster"/>
              <a:cs typeface="Lobster"/>
              <a:sym typeface="Lobste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43"/>
          <p:cNvSpPr/>
          <p:nvPr/>
        </p:nvSpPr>
        <p:spPr>
          <a:xfrm>
            <a:off x="3082075" y="2309950"/>
            <a:ext cx="2194400" cy="1278600"/>
          </a:xfrm>
          <a:prstGeom prst="ellipse">
            <a:avLst/>
          </a:prstGeom>
          <a:solidFill>
            <a:srgbClr val="FFFFFF"/>
          </a:solidFill>
          <a:ln w="38100" cap="flat" cmpd="sng">
            <a:solidFill>
              <a:srgbClr val="F7931D"/>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l-GR" dirty="0">
                <a:solidFill>
                  <a:srgbClr val="F7931D"/>
                </a:solidFill>
              </a:rPr>
              <a:t>Διευθυντής του σχολείου</a:t>
            </a:r>
            <a:endParaRPr dirty="0">
              <a:solidFill>
                <a:srgbClr val="F7931D"/>
              </a:solidFill>
            </a:endParaRPr>
          </a:p>
        </p:txBody>
      </p:sp>
      <p:sp>
        <p:nvSpPr>
          <p:cNvPr id="217" name="Google Shape;217;p43"/>
          <p:cNvSpPr/>
          <p:nvPr/>
        </p:nvSpPr>
        <p:spPr>
          <a:xfrm>
            <a:off x="4321981" y="1120025"/>
            <a:ext cx="1773431" cy="954600"/>
          </a:xfrm>
          <a:prstGeom prst="ellipse">
            <a:avLst/>
          </a:prstGeom>
          <a:solidFill>
            <a:srgbClr val="FFFFFF"/>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l-GR" dirty="0"/>
              <a:t>Διοικητές/</a:t>
            </a:r>
            <a:endParaRPr lang="fr-BE" dirty="0"/>
          </a:p>
          <a:p>
            <a:pPr marL="0" lvl="0" indent="0" algn="ctr" rtl="0">
              <a:spcBef>
                <a:spcPts val="0"/>
              </a:spcBef>
              <a:spcAft>
                <a:spcPts val="0"/>
              </a:spcAft>
              <a:buNone/>
            </a:pPr>
            <a:r>
              <a:rPr lang="el-GR" dirty="0"/>
              <a:t>Διευθυντές</a:t>
            </a:r>
            <a:endParaRPr dirty="0"/>
          </a:p>
        </p:txBody>
      </p:sp>
      <p:sp>
        <p:nvSpPr>
          <p:cNvPr id="218" name="Google Shape;218;p43"/>
          <p:cNvSpPr/>
          <p:nvPr/>
        </p:nvSpPr>
        <p:spPr>
          <a:xfrm>
            <a:off x="2727275" y="1070150"/>
            <a:ext cx="1288800" cy="825900"/>
          </a:xfrm>
          <a:prstGeom prst="ellipse">
            <a:avLst/>
          </a:prstGeom>
          <a:solidFill>
            <a:srgbClr val="FFFFFF"/>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l-GR" sz="1200" dirty="0"/>
              <a:t>Υπουργείο Παιδείας</a:t>
            </a:r>
            <a:endParaRPr sz="1200" dirty="0"/>
          </a:p>
        </p:txBody>
      </p:sp>
      <p:cxnSp>
        <p:nvCxnSpPr>
          <p:cNvPr id="219" name="Google Shape;219;p43"/>
          <p:cNvCxnSpPr>
            <a:cxnSpLocks/>
            <a:endCxn id="217" idx="2"/>
          </p:cNvCxnSpPr>
          <p:nvPr/>
        </p:nvCxnSpPr>
        <p:spPr>
          <a:xfrm>
            <a:off x="4015982" y="1483025"/>
            <a:ext cx="305999" cy="114300"/>
          </a:xfrm>
          <a:prstGeom prst="straightConnector1">
            <a:avLst/>
          </a:prstGeom>
          <a:noFill/>
          <a:ln w="19050" cap="flat" cmpd="sng">
            <a:solidFill>
              <a:srgbClr val="000000"/>
            </a:solidFill>
            <a:prstDash val="solid"/>
            <a:round/>
            <a:headEnd type="none" w="med" len="med"/>
            <a:tailEnd type="triangle" w="med" len="med"/>
          </a:ln>
        </p:spPr>
      </p:cxnSp>
      <p:cxnSp>
        <p:nvCxnSpPr>
          <p:cNvPr id="220" name="Google Shape;220;p43"/>
          <p:cNvCxnSpPr/>
          <p:nvPr/>
        </p:nvCxnSpPr>
        <p:spPr>
          <a:xfrm>
            <a:off x="3470550" y="1896050"/>
            <a:ext cx="372300" cy="465600"/>
          </a:xfrm>
          <a:prstGeom prst="straightConnector1">
            <a:avLst/>
          </a:prstGeom>
          <a:noFill/>
          <a:ln w="19050" cap="flat" cmpd="sng">
            <a:solidFill>
              <a:srgbClr val="000000"/>
            </a:solidFill>
            <a:prstDash val="solid"/>
            <a:round/>
            <a:headEnd type="none" w="med" len="med"/>
            <a:tailEnd type="triangle" w="med" len="med"/>
          </a:ln>
        </p:spPr>
      </p:cxnSp>
      <p:cxnSp>
        <p:nvCxnSpPr>
          <p:cNvPr id="221" name="Google Shape;221;p43"/>
          <p:cNvCxnSpPr/>
          <p:nvPr/>
        </p:nvCxnSpPr>
        <p:spPr>
          <a:xfrm flipH="1">
            <a:off x="4773825" y="2058700"/>
            <a:ext cx="133200" cy="332700"/>
          </a:xfrm>
          <a:prstGeom prst="straightConnector1">
            <a:avLst/>
          </a:prstGeom>
          <a:noFill/>
          <a:ln w="19050" cap="flat" cmpd="sng">
            <a:solidFill>
              <a:srgbClr val="000000"/>
            </a:solidFill>
            <a:prstDash val="solid"/>
            <a:round/>
            <a:headEnd type="triangle" w="med" len="med"/>
            <a:tailEnd type="triangle" w="med" len="med"/>
          </a:ln>
        </p:spPr>
      </p:cxnSp>
      <p:sp>
        <p:nvSpPr>
          <p:cNvPr id="222" name="Google Shape;222;p43"/>
          <p:cNvSpPr/>
          <p:nvPr/>
        </p:nvSpPr>
        <p:spPr>
          <a:xfrm>
            <a:off x="5774724" y="1959300"/>
            <a:ext cx="1689331" cy="825900"/>
          </a:xfrm>
          <a:prstGeom prst="ellipse">
            <a:avLst/>
          </a:prstGeom>
          <a:solidFill>
            <a:srgbClr val="FFFFFF"/>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l-GR" sz="1200" dirty="0"/>
              <a:t>Αναπληρωτής διευθυντής</a:t>
            </a:r>
            <a:endParaRPr sz="1200" dirty="0"/>
          </a:p>
        </p:txBody>
      </p:sp>
      <p:cxnSp>
        <p:nvCxnSpPr>
          <p:cNvPr id="223" name="Google Shape;223;p43"/>
          <p:cNvCxnSpPr/>
          <p:nvPr/>
        </p:nvCxnSpPr>
        <p:spPr>
          <a:xfrm flipH="1">
            <a:off x="5239675" y="2553825"/>
            <a:ext cx="598500" cy="243900"/>
          </a:xfrm>
          <a:prstGeom prst="straightConnector1">
            <a:avLst/>
          </a:prstGeom>
          <a:noFill/>
          <a:ln w="19050" cap="flat" cmpd="sng">
            <a:solidFill>
              <a:srgbClr val="000000"/>
            </a:solidFill>
            <a:prstDash val="solid"/>
            <a:round/>
            <a:headEnd type="triangle" w="med" len="med"/>
            <a:tailEnd type="triangle" w="med" len="med"/>
          </a:ln>
        </p:spPr>
      </p:cxnSp>
      <p:cxnSp>
        <p:nvCxnSpPr>
          <p:cNvPr id="224" name="Google Shape;224;p43"/>
          <p:cNvCxnSpPr>
            <a:cxnSpLocks/>
            <a:endCxn id="222" idx="1"/>
          </p:cNvCxnSpPr>
          <p:nvPr/>
        </p:nvCxnSpPr>
        <p:spPr>
          <a:xfrm>
            <a:off x="5705201" y="1807550"/>
            <a:ext cx="316920" cy="272700"/>
          </a:xfrm>
          <a:prstGeom prst="straightConnector1">
            <a:avLst/>
          </a:prstGeom>
          <a:noFill/>
          <a:ln w="19050" cap="flat" cmpd="sng">
            <a:solidFill>
              <a:srgbClr val="000000"/>
            </a:solidFill>
            <a:prstDash val="solid"/>
            <a:round/>
            <a:headEnd type="triangle" w="med" len="med"/>
            <a:tailEnd type="triangle" w="med" len="med"/>
          </a:ln>
        </p:spPr>
      </p:cxnSp>
      <p:sp>
        <p:nvSpPr>
          <p:cNvPr id="225" name="Google Shape;225;p43"/>
          <p:cNvSpPr/>
          <p:nvPr/>
        </p:nvSpPr>
        <p:spPr>
          <a:xfrm>
            <a:off x="6103232" y="3229797"/>
            <a:ext cx="1594740" cy="651000"/>
          </a:xfrm>
          <a:prstGeom prst="ellipse">
            <a:avLst/>
          </a:prstGeom>
          <a:solidFill>
            <a:srgbClr val="FFFFFF"/>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l-GR" sz="1200" dirty="0"/>
              <a:t>Εκπαιδευτικοί</a:t>
            </a:r>
            <a:endParaRPr sz="1200" dirty="0"/>
          </a:p>
        </p:txBody>
      </p:sp>
      <p:cxnSp>
        <p:nvCxnSpPr>
          <p:cNvPr id="226" name="Google Shape;226;p43"/>
          <p:cNvCxnSpPr>
            <a:cxnSpLocks/>
            <a:stCxn id="225" idx="2"/>
          </p:cNvCxnSpPr>
          <p:nvPr/>
        </p:nvCxnSpPr>
        <p:spPr>
          <a:xfrm flipH="1" flipV="1">
            <a:off x="5224832" y="3207297"/>
            <a:ext cx="878400" cy="348000"/>
          </a:xfrm>
          <a:prstGeom prst="straightConnector1">
            <a:avLst/>
          </a:prstGeom>
          <a:noFill/>
          <a:ln w="19050" cap="flat" cmpd="sng">
            <a:solidFill>
              <a:srgbClr val="000000"/>
            </a:solidFill>
            <a:prstDash val="solid"/>
            <a:round/>
            <a:headEnd type="triangle" w="med" len="med"/>
            <a:tailEnd type="triangle" w="med" len="med"/>
          </a:ln>
        </p:spPr>
      </p:cxnSp>
      <p:cxnSp>
        <p:nvCxnSpPr>
          <p:cNvPr id="227" name="Google Shape;227;p43"/>
          <p:cNvCxnSpPr>
            <a:cxnSpLocks/>
            <a:endCxn id="222" idx="4"/>
          </p:cNvCxnSpPr>
          <p:nvPr/>
        </p:nvCxnSpPr>
        <p:spPr>
          <a:xfrm flipH="1" flipV="1">
            <a:off x="6619390" y="2785200"/>
            <a:ext cx="127636" cy="436800"/>
          </a:xfrm>
          <a:prstGeom prst="straightConnector1">
            <a:avLst/>
          </a:prstGeom>
          <a:noFill/>
          <a:ln w="19050" cap="flat" cmpd="sng">
            <a:solidFill>
              <a:srgbClr val="000000"/>
            </a:solidFill>
            <a:prstDash val="solid"/>
            <a:round/>
            <a:headEnd type="triangle" w="med" len="med"/>
            <a:tailEnd type="triangle" w="med" len="med"/>
          </a:ln>
        </p:spPr>
      </p:cxnSp>
      <p:sp>
        <p:nvSpPr>
          <p:cNvPr id="228" name="Google Shape;228;p43"/>
          <p:cNvSpPr/>
          <p:nvPr/>
        </p:nvSpPr>
        <p:spPr>
          <a:xfrm>
            <a:off x="3324037" y="3969600"/>
            <a:ext cx="1401438" cy="651000"/>
          </a:xfrm>
          <a:prstGeom prst="ellipse">
            <a:avLst/>
          </a:prstGeom>
          <a:solidFill>
            <a:srgbClr val="FFFFFF"/>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l-GR" sz="1200" dirty="0"/>
              <a:t>Γονείς/</a:t>
            </a:r>
            <a:endParaRPr lang="fr-BE" sz="1200" dirty="0"/>
          </a:p>
          <a:p>
            <a:pPr marL="0" lvl="0" indent="0" algn="ctr" rtl="0">
              <a:spcBef>
                <a:spcPts val="0"/>
              </a:spcBef>
              <a:spcAft>
                <a:spcPts val="0"/>
              </a:spcAft>
              <a:buNone/>
            </a:pPr>
            <a:r>
              <a:rPr lang="el-GR" sz="1200" dirty="0"/>
              <a:t>κηδεμόνες</a:t>
            </a:r>
            <a:endParaRPr sz="1200" dirty="0"/>
          </a:p>
        </p:txBody>
      </p:sp>
      <p:cxnSp>
        <p:nvCxnSpPr>
          <p:cNvPr id="229" name="Google Shape;229;p43"/>
          <p:cNvCxnSpPr>
            <a:cxnSpLocks/>
            <a:stCxn id="228" idx="0"/>
            <a:endCxn id="216" idx="4"/>
          </p:cNvCxnSpPr>
          <p:nvPr/>
        </p:nvCxnSpPr>
        <p:spPr>
          <a:xfrm flipV="1">
            <a:off x="4024756" y="3588550"/>
            <a:ext cx="154519" cy="381050"/>
          </a:xfrm>
          <a:prstGeom prst="straightConnector1">
            <a:avLst/>
          </a:prstGeom>
          <a:noFill/>
          <a:ln w="19050" cap="flat" cmpd="sng">
            <a:solidFill>
              <a:srgbClr val="000000"/>
            </a:solidFill>
            <a:prstDash val="solid"/>
            <a:round/>
            <a:headEnd type="triangle" w="med" len="med"/>
            <a:tailEnd type="triangle" w="med" len="med"/>
          </a:ln>
        </p:spPr>
      </p:cxnSp>
      <p:cxnSp>
        <p:nvCxnSpPr>
          <p:cNvPr id="230" name="Google Shape;230;p43"/>
          <p:cNvCxnSpPr>
            <a:cxnSpLocks/>
            <a:endCxn id="225" idx="3"/>
          </p:cNvCxnSpPr>
          <p:nvPr/>
        </p:nvCxnSpPr>
        <p:spPr>
          <a:xfrm flipV="1">
            <a:off x="4685233" y="3785460"/>
            <a:ext cx="1651543" cy="367802"/>
          </a:xfrm>
          <a:prstGeom prst="straightConnector1">
            <a:avLst/>
          </a:prstGeom>
          <a:noFill/>
          <a:ln w="19050" cap="flat" cmpd="sng">
            <a:solidFill>
              <a:srgbClr val="000000"/>
            </a:solidFill>
            <a:prstDash val="solid"/>
            <a:round/>
            <a:headEnd type="triangle" w="med" len="med"/>
            <a:tailEnd type="triangle" w="med" len="med"/>
          </a:ln>
        </p:spPr>
      </p:cxnSp>
      <p:sp>
        <p:nvSpPr>
          <p:cNvPr id="231" name="Google Shape;231;p43"/>
          <p:cNvSpPr/>
          <p:nvPr/>
        </p:nvSpPr>
        <p:spPr>
          <a:xfrm>
            <a:off x="4907025" y="4313125"/>
            <a:ext cx="1594740" cy="651000"/>
          </a:xfrm>
          <a:prstGeom prst="ellipse">
            <a:avLst/>
          </a:prstGeom>
          <a:solidFill>
            <a:srgbClr val="FFFFFF"/>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l-GR" sz="1200" dirty="0"/>
              <a:t>Σπουδαστές</a:t>
            </a:r>
            <a:endParaRPr sz="1200" dirty="0"/>
          </a:p>
        </p:txBody>
      </p:sp>
      <p:cxnSp>
        <p:nvCxnSpPr>
          <p:cNvPr id="232" name="Google Shape;232;p43"/>
          <p:cNvCxnSpPr>
            <a:cxnSpLocks/>
            <a:endCxn id="231" idx="1"/>
          </p:cNvCxnSpPr>
          <p:nvPr/>
        </p:nvCxnSpPr>
        <p:spPr>
          <a:xfrm>
            <a:off x="4788708" y="3539962"/>
            <a:ext cx="351861" cy="868500"/>
          </a:xfrm>
          <a:prstGeom prst="straightConnector1">
            <a:avLst/>
          </a:prstGeom>
          <a:noFill/>
          <a:ln w="19050" cap="flat" cmpd="sng">
            <a:solidFill>
              <a:srgbClr val="000000"/>
            </a:solidFill>
            <a:prstDash val="solid"/>
            <a:round/>
            <a:headEnd type="triangle" w="med" len="med"/>
            <a:tailEnd type="triangle" w="med" len="med"/>
          </a:ln>
        </p:spPr>
      </p:cxnSp>
      <p:cxnSp>
        <p:nvCxnSpPr>
          <p:cNvPr id="233" name="Google Shape;233;p43"/>
          <p:cNvCxnSpPr>
            <a:cxnSpLocks/>
            <a:stCxn id="231" idx="2"/>
            <a:endCxn id="228" idx="5"/>
          </p:cNvCxnSpPr>
          <p:nvPr/>
        </p:nvCxnSpPr>
        <p:spPr>
          <a:xfrm flipH="1" flipV="1">
            <a:off x="4520239" y="4525263"/>
            <a:ext cx="386786" cy="113362"/>
          </a:xfrm>
          <a:prstGeom prst="straightConnector1">
            <a:avLst/>
          </a:prstGeom>
          <a:noFill/>
          <a:ln w="19050" cap="flat" cmpd="sng">
            <a:solidFill>
              <a:srgbClr val="000000"/>
            </a:solidFill>
            <a:prstDash val="solid"/>
            <a:round/>
            <a:headEnd type="triangle" w="med" len="med"/>
            <a:tailEnd type="triangle" w="med" len="med"/>
          </a:ln>
        </p:spPr>
      </p:cxnSp>
      <p:cxnSp>
        <p:nvCxnSpPr>
          <p:cNvPr id="234" name="Google Shape;234;p43"/>
          <p:cNvCxnSpPr>
            <a:cxnSpLocks/>
            <a:stCxn id="231" idx="7"/>
          </p:cNvCxnSpPr>
          <p:nvPr/>
        </p:nvCxnSpPr>
        <p:spPr>
          <a:xfrm flipV="1">
            <a:off x="6268221" y="3909262"/>
            <a:ext cx="279497" cy="499200"/>
          </a:xfrm>
          <a:prstGeom prst="straightConnector1">
            <a:avLst/>
          </a:prstGeom>
          <a:noFill/>
          <a:ln w="19050" cap="flat" cmpd="sng">
            <a:solidFill>
              <a:srgbClr val="000000"/>
            </a:solidFill>
            <a:prstDash val="solid"/>
            <a:round/>
            <a:headEnd type="triangle" w="med" len="med"/>
            <a:tailEnd type="triangle" w="med" len="med"/>
          </a:ln>
        </p:spPr>
      </p:cxnSp>
      <p:sp>
        <p:nvSpPr>
          <p:cNvPr id="235" name="Google Shape;235;p43"/>
          <p:cNvSpPr/>
          <p:nvPr/>
        </p:nvSpPr>
        <p:spPr>
          <a:xfrm>
            <a:off x="1732600" y="3055800"/>
            <a:ext cx="1113000" cy="651000"/>
          </a:xfrm>
          <a:prstGeom prst="ellipse">
            <a:avLst/>
          </a:prstGeom>
          <a:solidFill>
            <a:srgbClr val="FFFFFF"/>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l-GR" sz="1200" dirty="0"/>
              <a:t>Τοπικά ΜΜΕ</a:t>
            </a:r>
            <a:endParaRPr sz="1200" dirty="0"/>
          </a:p>
        </p:txBody>
      </p:sp>
      <p:cxnSp>
        <p:nvCxnSpPr>
          <p:cNvPr id="236" name="Google Shape;236;p43"/>
          <p:cNvCxnSpPr/>
          <p:nvPr/>
        </p:nvCxnSpPr>
        <p:spPr>
          <a:xfrm flipH="1">
            <a:off x="5658525" y="2719525"/>
            <a:ext cx="438300" cy="1602600"/>
          </a:xfrm>
          <a:prstGeom prst="straightConnector1">
            <a:avLst/>
          </a:prstGeom>
          <a:noFill/>
          <a:ln w="19050" cap="flat" cmpd="sng">
            <a:solidFill>
              <a:srgbClr val="000000"/>
            </a:solidFill>
            <a:prstDash val="solid"/>
            <a:round/>
            <a:headEnd type="triangle" w="med" len="med"/>
            <a:tailEnd type="triangle" w="med" len="med"/>
          </a:ln>
        </p:spPr>
      </p:cxnSp>
      <p:cxnSp>
        <p:nvCxnSpPr>
          <p:cNvPr id="237" name="Google Shape;237;p43"/>
          <p:cNvCxnSpPr>
            <a:endCxn id="235" idx="5"/>
          </p:cNvCxnSpPr>
          <p:nvPr/>
        </p:nvCxnSpPr>
        <p:spPr>
          <a:xfrm rot="10800000">
            <a:off x="2682605" y="3611463"/>
            <a:ext cx="960600" cy="571200"/>
          </a:xfrm>
          <a:prstGeom prst="straightConnector1">
            <a:avLst/>
          </a:prstGeom>
          <a:noFill/>
          <a:ln w="19050" cap="flat" cmpd="sng">
            <a:solidFill>
              <a:srgbClr val="000000"/>
            </a:solidFill>
            <a:prstDash val="solid"/>
            <a:round/>
            <a:headEnd type="triangle" w="med" len="med"/>
            <a:tailEnd type="triangle" w="med" len="med"/>
          </a:ln>
        </p:spPr>
      </p:cxnSp>
      <p:cxnSp>
        <p:nvCxnSpPr>
          <p:cNvPr id="238" name="Google Shape;238;p43"/>
          <p:cNvCxnSpPr/>
          <p:nvPr/>
        </p:nvCxnSpPr>
        <p:spPr>
          <a:xfrm flipH="1">
            <a:off x="2823100" y="3177725"/>
            <a:ext cx="501900" cy="103500"/>
          </a:xfrm>
          <a:prstGeom prst="straightConnector1">
            <a:avLst/>
          </a:prstGeom>
          <a:noFill/>
          <a:ln w="19050" cap="flat" cmpd="sng">
            <a:solidFill>
              <a:srgbClr val="000000"/>
            </a:solidFill>
            <a:prstDash val="solid"/>
            <a:round/>
            <a:headEnd type="triangle" w="med" len="med"/>
            <a:tailEnd type="triangle" w="med" len="med"/>
          </a:ln>
        </p:spPr>
      </p:cxnSp>
      <p:cxnSp>
        <p:nvCxnSpPr>
          <p:cNvPr id="239" name="Google Shape;239;p43"/>
          <p:cNvCxnSpPr/>
          <p:nvPr/>
        </p:nvCxnSpPr>
        <p:spPr>
          <a:xfrm flipH="1">
            <a:off x="2401725" y="1810550"/>
            <a:ext cx="1980600" cy="1241400"/>
          </a:xfrm>
          <a:prstGeom prst="straightConnector1">
            <a:avLst/>
          </a:prstGeom>
          <a:noFill/>
          <a:ln w="19050" cap="flat" cmpd="sng">
            <a:solidFill>
              <a:srgbClr val="000000"/>
            </a:solidFill>
            <a:prstDash val="solid"/>
            <a:round/>
            <a:headEnd type="triangle" w="med" len="med"/>
            <a:tailEnd type="triangle" w="med" len="med"/>
          </a:ln>
        </p:spPr>
      </p:cxnSp>
      <p:cxnSp>
        <p:nvCxnSpPr>
          <p:cNvPr id="240" name="Google Shape;240;p43"/>
          <p:cNvCxnSpPr/>
          <p:nvPr/>
        </p:nvCxnSpPr>
        <p:spPr>
          <a:xfrm flipH="1">
            <a:off x="2165250" y="1692325"/>
            <a:ext cx="628200" cy="1374600"/>
          </a:xfrm>
          <a:prstGeom prst="straightConnector1">
            <a:avLst/>
          </a:prstGeom>
          <a:noFill/>
          <a:ln w="19050" cap="flat" cmpd="sng">
            <a:solidFill>
              <a:srgbClr val="000000"/>
            </a:solidFill>
            <a:prstDash val="solid"/>
            <a:round/>
            <a:headEnd type="triangle" w="med" len="med"/>
            <a:tailEnd type="triangle" w="med" len="med"/>
          </a:ln>
        </p:spPr>
      </p:cxnSp>
      <p:sp>
        <p:nvSpPr>
          <p:cNvPr id="241" name="Google Shape;241;p43"/>
          <p:cNvSpPr txBox="1">
            <a:spLocks noGrp="1"/>
          </p:cNvSpPr>
          <p:nvPr>
            <p:ph type="title"/>
          </p:nvPr>
        </p:nvSpPr>
        <p:spPr>
          <a:xfrm>
            <a:off x="486850" y="17430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l-GR" sz="3000" b="1">
                <a:solidFill>
                  <a:srgbClr val="F7931D"/>
                </a:solidFill>
              </a:rPr>
              <a:t>Βήμα</a:t>
            </a:r>
            <a:r>
              <a:rPr lang="el-GR" b="1">
                <a:solidFill>
                  <a:srgbClr val="F7931D"/>
                </a:solidFill>
              </a:rPr>
              <a:t> </a:t>
            </a:r>
            <a:r>
              <a:rPr lang="el-GR"/>
              <a:t>       </a:t>
            </a:r>
            <a:r>
              <a:rPr lang="el-GR" sz="3000"/>
              <a:t>- Ανάλυση των σχέσεων</a:t>
            </a:r>
            <a:endParaRPr sz="3000"/>
          </a:p>
        </p:txBody>
      </p:sp>
      <p:sp>
        <p:nvSpPr>
          <p:cNvPr id="242" name="Google Shape;242;p43"/>
          <p:cNvSpPr/>
          <p:nvPr/>
        </p:nvSpPr>
        <p:spPr>
          <a:xfrm>
            <a:off x="1605793" y="200875"/>
            <a:ext cx="620700" cy="620700"/>
          </a:xfrm>
          <a:prstGeom prst="ellipse">
            <a:avLst/>
          </a:prstGeom>
          <a:solidFill>
            <a:srgbClr val="F7931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sz="3600">
                <a:solidFill>
                  <a:srgbClr val="FFFFFF"/>
                </a:solidFill>
                <a:latin typeface="Lobster"/>
                <a:ea typeface="Lobster"/>
                <a:cs typeface="Lobster"/>
                <a:sym typeface="Lobster"/>
              </a:rPr>
              <a:t>5</a:t>
            </a:r>
            <a:endParaRPr sz="3600">
              <a:solidFill>
                <a:srgbClr val="FFFFFF"/>
              </a:solidFill>
              <a:latin typeface="Lobster"/>
              <a:ea typeface="Lobster"/>
              <a:cs typeface="Lobster"/>
              <a:sym typeface="Lobste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pic>
        <p:nvPicPr>
          <p:cNvPr id="247" name="Google Shape;247;p44"/>
          <p:cNvPicPr preferRelativeResize="0"/>
          <p:nvPr/>
        </p:nvPicPr>
        <p:blipFill>
          <a:blip r:embed="rId3">
            <a:alphaModFix/>
          </a:blip>
          <a:stretch>
            <a:fillRect/>
          </a:stretch>
        </p:blipFill>
        <p:spPr>
          <a:xfrm>
            <a:off x="861075" y="1502600"/>
            <a:ext cx="3342000" cy="2431500"/>
          </a:xfrm>
          <a:prstGeom prst="roundRect">
            <a:avLst>
              <a:gd name="adj" fmla="val 16667"/>
            </a:avLst>
          </a:prstGeom>
          <a:noFill/>
          <a:ln w="38100" cap="flat" cmpd="sng">
            <a:solidFill>
              <a:srgbClr val="FF9900"/>
            </a:solidFill>
            <a:prstDash val="solid"/>
            <a:round/>
            <a:headEnd type="none" w="sm" len="sm"/>
            <a:tailEnd type="none" w="sm" len="sm"/>
          </a:ln>
        </p:spPr>
      </p:pic>
      <p:sp>
        <p:nvSpPr>
          <p:cNvPr id="248" name="Google Shape;248;p44"/>
          <p:cNvSpPr txBox="1"/>
          <p:nvPr/>
        </p:nvSpPr>
        <p:spPr>
          <a:xfrm>
            <a:off x="4582425" y="1959800"/>
            <a:ext cx="3994500" cy="1517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l-GR" sz="2800" b="1" u="sng" dirty="0">
                <a:solidFill>
                  <a:srgbClr val="F7931D"/>
                </a:solidFill>
                <a:hlinkClick r:id="rId4"/>
              </a:rPr>
              <a:t>57 μέθοδοι μη βίαιης δράσης</a:t>
            </a:r>
            <a:endParaRPr sz="2800" b="1" dirty="0">
              <a:solidFill>
                <a:srgbClr val="F7931D"/>
              </a:solidFill>
            </a:endParaRPr>
          </a:p>
        </p:txBody>
      </p:sp>
      <p:pic>
        <p:nvPicPr>
          <p:cNvPr id="249" name="Google Shape;249;p44"/>
          <p:cNvPicPr preferRelativeResize="0"/>
          <p:nvPr/>
        </p:nvPicPr>
        <p:blipFill>
          <a:blip r:embed="rId5">
            <a:alphaModFix/>
          </a:blip>
          <a:stretch>
            <a:fillRect/>
          </a:stretch>
        </p:blipFill>
        <p:spPr>
          <a:xfrm>
            <a:off x="7228237" y="4547458"/>
            <a:ext cx="1026575" cy="471675"/>
          </a:xfrm>
          <a:prstGeom prst="rect">
            <a:avLst/>
          </a:prstGeom>
          <a:noFill/>
          <a:ln>
            <a:noFill/>
          </a:ln>
        </p:spPr>
      </p:pic>
      <p:pic>
        <p:nvPicPr>
          <p:cNvPr id="250" name="Google Shape;250;p44"/>
          <p:cNvPicPr preferRelativeResize="0"/>
          <p:nvPr/>
        </p:nvPicPr>
        <p:blipFill>
          <a:blip r:embed="rId6">
            <a:alphaModFix/>
          </a:blip>
          <a:stretch>
            <a:fillRect/>
          </a:stretch>
        </p:blipFill>
        <p:spPr>
          <a:xfrm>
            <a:off x="8338052" y="4547458"/>
            <a:ext cx="684261" cy="471675"/>
          </a:xfrm>
          <a:prstGeom prst="rect">
            <a:avLst/>
          </a:prstGeom>
          <a:noFill/>
          <a:ln>
            <a:noFill/>
          </a:ln>
        </p:spPr>
      </p:pic>
      <p:sp>
        <p:nvSpPr>
          <p:cNvPr id="251" name="Google Shape;251;p44"/>
          <p:cNvSpPr txBox="1">
            <a:spLocks noGrp="1"/>
          </p:cNvSpPr>
          <p:nvPr>
            <p:ph type="title"/>
          </p:nvPr>
        </p:nvSpPr>
        <p:spPr>
          <a:xfrm>
            <a:off x="486850" y="17430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l-GR" sz="3000" b="1" dirty="0">
                <a:solidFill>
                  <a:srgbClr val="F7931D"/>
                </a:solidFill>
              </a:rPr>
              <a:t>Βήμα</a:t>
            </a:r>
            <a:r>
              <a:rPr lang="el-GR" b="1" dirty="0">
                <a:solidFill>
                  <a:srgbClr val="F7931D"/>
                </a:solidFill>
              </a:rPr>
              <a:t> </a:t>
            </a:r>
            <a:r>
              <a:rPr lang="el-GR" dirty="0"/>
              <a:t>       </a:t>
            </a:r>
            <a:r>
              <a:rPr lang="el-GR" sz="3000" dirty="0"/>
              <a:t>- Σχεδιασμός εκστρατείας και τακτικές</a:t>
            </a:r>
            <a:endParaRPr sz="3000" dirty="0"/>
          </a:p>
        </p:txBody>
      </p:sp>
      <p:sp>
        <p:nvSpPr>
          <p:cNvPr id="252" name="Google Shape;252;p44"/>
          <p:cNvSpPr/>
          <p:nvPr/>
        </p:nvSpPr>
        <p:spPr>
          <a:xfrm>
            <a:off x="1637687" y="200875"/>
            <a:ext cx="620700" cy="620700"/>
          </a:xfrm>
          <a:prstGeom prst="ellipse">
            <a:avLst/>
          </a:prstGeom>
          <a:solidFill>
            <a:srgbClr val="F7931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sz="3600">
                <a:solidFill>
                  <a:srgbClr val="FFFFFF"/>
                </a:solidFill>
                <a:latin typeface="Lobster"/>
                <a:ea typeface="Lobster"/>
                <a:cs typeface="Lobster"/>
                <a:sym typeface="Lobster"/>
              </a:rPr>
              <a:t>6</a:t>
            </a:r>
            <a:endParaRPr sz="3600">
              <a:solidFill>
                <a:srgbClr val="FFFFFF"/>
              </a:solidFill>
              <a:latin typeface="Lobster"/>
              <a:ea typeface="Lobster"/>
              <a:cs typeface="Lobster"/>
              <a:sym typeface="Lobste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45"/>
          <p:cNvSpPr txBox="1">
            <a:spLocks noGrp="1"/>
          </p:cNvSpPr>
          <p:nvPr>
            <p:ph type="title"/>
          </p:nvPr>
        </p:nvSpPr>
        <p:spPr>
          <a:xfrm>
            <a:off x="526675" y="208700"/>
            <a:ext cx="56889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l-GR" sz="3000" b="1" dirty="0">
                <a:solidFill>
                  <a:srgbClr val="F7931D"/>
                </a:solidFill>
              </a:rPr>
              <a:t>Εργασία:</a:t>
            </a:r>
            <a:endParaRPr dirty="0"/>
          </a:p>
          <a:p>
            <a:pPr marL="0" lvl="0" indent="0" algn="l" rtl="0">
              <a:spcBef>
                <a:spcPts val="0"/>
              </a:spcBef>
              <a:spcAft>
                <a:spcPts val="0"/>
              </a:spcAft>
              <a:buClr>
                <a:schemeClr val="dk1"/>
              </a:buClr>
              <a:buSzPts val="1100"/>
              <a:buFont typeface="Arial"/>
              <a:buNone/>
            </a:pPr>
            <a:br>
              <a:rPr lang="fr-BE" sz="1600" dirty="0"/>
            </a:br>
            <a:r>
              <a:rPr lang="el-GR" sz="1700" dirty="0"/>
              <a:t>Φανταστείτε ότι είστε χρήστης μιας διαδικτυακής πλατφόρμας που έχει πρόσφατα εφαρμόσει μια νέα την λειτουργία. Σας ενημέρωσαν ότι πριν την εφαρμογή δοκίμασαν το λειτουργία με τους χρήστες και έλαβαν θετικά σχόλια. </a:t>
            </a:r>
            <a:endParaRPr sz="1700" dirty="0"/>
          </a:p>
          <a:p>
            <a:pPr marL="0" lvl="0" indent="0" algn="l" rtl="0">
              <a:spcBef>
                <a:spcPts val="0"/>
              </a:spcBef>
              <a:spcAft>
                <a:spcPts val="0"/>
              </a:spcAft>
              <a:buNone/>
            </a:pPr>
            <a:r>
              <a:rPr lang="el-GR" sz="1700" dirty="0"/>
              <a:t>Όμως, λίγο μετά την εφαρμογή, ανακαλύπτετε, μαζί με τους φίλους σας, ότι αυτή η ενημερωμένη έκδοση έχει καταργήσει κάτι που σας άρεσε και χρησιμοποιούσατε.</a:t>
            </a:r>
            <a:br>
              <a:rPr lang="fr-BE" sz="1600" dirty="0"/>
            </a:br>
            <a:endParaRPr sz="1600" dirty="0"/>
          </a:p>
          <a:p>
            <a:pPr marL="0" lvl="0" indent="0" algn="l" rtl="0">
              <a:spcBef>
                <a:spcPts val="0"/>
              </a:spcBef>
              <a:spcAft>
                <a:spcPts val="0"/>
              </a:spcAft>
              <a:buNone/>
            </a:pPr>
            <a:r>
              <a:rPr lang="el-GR" sz="2000" b="1" dirty="0"/>
              <a:t>Τι θα κάνετε για αυτό;</a:t>
            </a:r>
            <a:r>
              <a:rPr lang="el-GR" sz="2000" dirty="0"/>
              <a:t> </a:t>
            </a:r>
            <a:endParaRPr sz="2000" dirty="0"/>
          </a:p>
          <a:p>
            <a:pPr marL="0" lvl="0" indent="0" algn="l" rtl="0">
              <a:spcBef>
                <a:spcPts val="0"/>
              </a:spcBef>
              <a:spcAft>
                <a:spcPts val="0"/>
              </a:spcAft>
              <a:buClr>
                <a:schemeClr val="dk1"/>
              </a:buClr>
              <a:buSzPts val="1100"/>
              <a:buFont typeface="Arial"/>
              <a:buNone/>
            </a:pPr>
            <a:r>
              <a:rPr lang="el-GR" sz="1700" dirty="0"/>
              <a:t>Εξηγήστε τα βήματα που θα ακολουθήσετε για να ακουστεί η φωνή σας.</a:t>
            </a:r>
            <a:endParaRPr sz="1700" dirty="0"/>
          </a:p>
        </p:txBody>
      </p:sp>
      <p:sp>
        <p:nvSpPr>
          <p:cNvPr id="258" name="Google Shape;258;p45"/>
          <p:cNvSpPr/>
          <p:nvPr/>
        </p:nvSpPr>
        <p:spPr>
          <a:xfrm>
            <a:off x="6487025" y="876600"/>
            <a:ext cx="342900" cy="3429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FFFFFF"/>
              </a:solidFill>
              <a:latin typeface="Lobster"/>
              <a:ea typeface="Lobster"/>
              <a:cs typeface="Lobster"/>
              <a:sym typeface="Lobster"/>
            </a:endParaRPr>
          </a:p>
        </p:txBody>
      </p:sp>
      <p:sp>
        <p:nvSpPr>
          <p:cNvPr id="259" name="Google Shape;259;p45"/>
          <p:cNvSpPr txBox="1"/>
          <p:nvPr/>
        </p:nvSpPr>
        <p:spPr>
          <a:xfrm>
            <a:off x="6829925" y="853050"/>
            <a:ext cx="2112056" cy="39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dirty="0"/>
              <a:t>Ποιο είναι το πρόβλημα;</a:t>
            </a:r>
            <a:endParaRPr dirty="0"/>
          </a:p>
        </p:txBody>
      </p:sp>
      <p:sp>
        <p:nvSpPr>
          <p:cNvPr id="260" name="Google Shape;260;p45"/>
          <p:cNvSpPr txBox="1"/>
          <p:nvPr/>
        </p:nvSpPr>
        <p:spPr>
          <a:xfrm>
            <a:off x="6829912" y="1257250"/>
            <a:ext cx="1993799" cy="39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dirty="0"/>
              <a:t>Ποιος είναι ο στόχος;</a:t>
            </a:r>
            <a:endParaRPr dirty="0"/>
          </a:p>
        </p:txBody>
      </p:sp>
      <p:sp>
        <p:nvSpPr>
          <p:cNvPr id="261" name="Google Shape;261;p45"/>
          <p:cNvSpPr txBox="1"/>
          <p:nvPr/>
        </p:nvSpPr>
        <p:spPr>
          <a:xfrm>
            <a:off x="6829925" y="1661450"/>
            <a:ext cx="1993800" cy="39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dirty="0"/>
              <a:t>Ποιοι είναι οι παίκτες;</a:t>
            </a:r>
            <a:endParaRPr dirty="0"/>
          </a:p>
        </p:txBody>
      </p:sp>
      <p:sp>
        <p:nvSpPr>
          <p:cNvPr id="262" name="Google Shape;262;p45"/>
          <p:cNvSpPr txBox="1"/>
          <p:nvPr/>
        </p:nvSpPr>
        <p:spPr>
          <a:xfrm>
            <a:off x="6829925" y="2065650"/>
            <a:ext cx="1993800" cy="39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dirty="0"/>
              <a:t>Εξουσία και συμφωνία</a:t>
            </a:r>
            <a:endParaRPr dirty="0"/>
          </a:p>
        </p:txBody>
      </p:sp>
      <p:sp>
        <p:nvSpPr>
          <p:cNvPr id="263" name="Google Shape;263;p45"/>
          <p:cNvSpPr txBox="1"/>
          <p:nvPr/>
        </p:nvSpPr>
        <p:spPr>
          <a:xfrm>
            <a:off x="6829925" y="2469850"/>
            <a:ext cx="1993786" cy="39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dirty="0"/>
              <a:t>Ποιος συμμορφώνεται καλύτερα;</a:t>
            </a:r>
            <a:endParaRPr dirty="0"/>
          </a:p>
        </p:txBody>
      </p:sp>
      <p:sp>
        <p:nvSpPr>
          <p:cNvPr id="264" name="Google Shape;264;p45"/>
          <p:cNvSpPr txBox="1"/>
          <p:nvPr/>
        </p:nvSpPr>
        <p:spPr>
          <a:xfrm>
            <a:off x="6829925" y="2985308"/>
            <a:ext cx="2192400" cy="39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dirty="0"/>
              <a:t>Αναλύστε τις σχέσεις</a:t>
            </a:r>
            <a:endParaRPr dirty="0"/>
          </a:p>
        </p:txBody>
      </p:sp>
      <p:sp>
        <p:nvSpPr>
          <p:cNvPr id="265" name="Google Shape;265;p45"/>
          <p:cNvSpPr txBox="1"/>
          <p:nvPr/>
        </p:nvSpPr>
        <p:spPr>
          <a:xfrm>
            <a:off x="6829925" y="3389508"/>
            <a:ext cx="2192400" cy="39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dirty="0"/>
              <a:t>Σχεδιάστε την εκστρατεία σας!</a:t>
            </a:r>
            <a:endParaRPr dirty="0"/>
          </a:p>
        </p:txBody>
      </p:sp>
      <p:sp>
        <p:nvSpPr>
          <p:cNvPr id="266" name="Google Shape;266;p45"/>
          <p:cNvSpPr txBox="1"/>
          <p:nvPr/>
        </p:nvSpPr>
        <p:spPr>
          <a:xfrm>
            <a:off x="6509173" y="821200"/>
            <a:ext cx="258600" cy="39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sz="1800" dirty="0">
                <a:solidFill>
                  <a:srgbClr val="FFFFFF"/>
                </a:solidFill>
                <a:latin typeface="Lobster"/>
                <a:ea typeface="Lobster"/>
                <a:cs typeface="Lobster"/>
                <a:sym typeface="Lobster"/>
              </a:rPr>
              <a:t>0</a:t>
            </a:r>
            <a:endParaRPr sz="1800" dirty="0">
              <a:solidFill>
                <a:srgbClr val="FFFFFF"/>
              </a:solidFill>
              <a:latin typeface="Lobster"/>
              <a:ea typeface="Lobster"/>
              <a:cs typeface="Lobster"/>
              <a:sym typeface="Lobster"/>
            </a:endParaRPr>
          </a:p>
        </p:txBody>
      </p:sp>
      <p:sp>
        <p:nvSpPr>
          <p:cNvPr id="267" name="Google Shape;267;p45"/>
          <p:cNvSpPr/>
          <p:nvPr/>
        </p:nvSpPr>
        <p:spPr>
          <a:xfrm>
            <a:off x="6487025" y="1292575"/>
            <a:ext cx="342900" cy="3429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FFFFFF"/>
              </a:solidFill>
              <a:latin typeface="Lobster"/>
              <a:ea typeface="Lobster"/>
              <a:cs typeface="Lobster"/>
              <a:sym typeface="Lobster"/>
            </a:endParaRPr>
          </a:p>
        </p:txBody>
      </p:sp>
      <p:sp>
        <p:nvSpPr>
          <p:cNvPr id="268" name="Google Shape;268;p45"/>
          <p:cNvSpPr txBox="1"/>
          <p:nvPr/>
        </p:nvSpPr>
        <p:spPr>
          <a:xfrm>
            <a:off x="6533060" y="1237175"/>
            <a:ext cx="258600" cy="39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sz="1800" dirty="0">
                <a:solidFill>
                  <a:srgbClr val="FFFFFF"/>
                </a:solidFill>
                <a:latin typeface="Lobster"/>
                <a:ea typeface="Lobster"/>
                <a:cs typeface="Lobster"/>
                <a:sym typeface="Lobster"/>
              </a:rPr>
              <a:t>1</a:t>
            </a:r>
            <a:endParaRPr sz="1800" dirty="0">
              <a:solidFill>
                <a:srgbClr val="FFFFFF"/>
              </a:solidFill>
              <a:latin typeface="Lobster"/>
              <a:ea typeface="Lobster"/>
              <a:cs typeface="Lobster"/>
              <a:sym typeface="Lobster"/>
            </a:endParaRPr>
          </a:p>
        </p:txBody>
      </p:sp>
      <p:sp>
        <p:nvSpPr>
          <p:cNvPr id="269" name="Google Shape;269;p45"/>
          <p:cNvSpPr/>
          <p:nvPr/>
        </p:nvSpPr>
        <p:spPr>
          <a:xfrm>
            <a:off x="6490900" y="1712700"/>
            <a:ext cx="342900" cy="3429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FFFFFF"/>
              </a:solidFill>
              <a:latin typeface="Lobster"/>
              <a:ea typeface="Lobster"/>
              <a:cs typeface="Lobster"/>
              <a:sym typeface="Lobster"/>
            </a:endParaRPr>
          </a:p>
        </p:txBody>
      </p:sp>
      <p:sp>
        <p:nvSpPr>
          <p:cNvPr id="270" name="Google Shape;270;p45"/>
          <p:cNvSpPr txBox="1"/>
          <p:nvPr/>
        </p:nvSpPr>
        <p:spPr>
          <a:xfrm>
            <a:off x="6513048" y="1657300"/>
            <a:ext cx="258600" cy="39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sz="1800">
                <a:solidFill>
                  <a:srgbClr val="FFFFFF"/>
                </a:solidFill>
                <a:latin typeface="Lobster"/>
                <a:ea typeface="Lobster"/>
                <a:cs typeface="Lobster"/>
                <a:sym typeface="Lobster"/>
              </a:rPr>
              <a:t>2</a:t>
            </a:r>
            <a:endParaRPr sz="1800">
              <a:solidFill>
                <a:srgbClr val="FFFFFF"/>
              </a:solidFill>
              <a:latin typeface="Lobster"/>
              <a:ea typeface="Lobster"/>
              <a:cs typeface="Lobster"/>
              <a:sym typeface="Lobster"/>
            </a:endParaRPr>
          </a:p>
        </p:txBody>
      </p:sp>
      <p:sp>
        <p:nvSpPr>
          <p:cNvPr id="271" name="Google Shape;271;p45"/>
          <p:cNvSpPr/>
          <p:nvPr/>
        </p:nvSpPr>
        <p:spPr>
          <a:xfrm>
            <a:off x="6490900" y="2114825"/>
            <a:ext cx="342900" cy="3429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FFFFFF"/>
              </a:solidFill>
              <a:latin typeface="Lobster"/>
              <a:ea typeface="Lobster"/>
              <a:cs typeface="Lobster"/>
              <a:sym typeface="Lobster"/>
            </a:endParaRPr>
          </a:p>
        </p:txBody>
      </p:sp>
      <p:sp>
        <p:nvSpPr>
          <p:cNvPr id="272" name="Google Shape;272;p45"/>
          <p:cNvSpPr txBox="1"/>
          <p:nvPr/>
        </p:nvSpPr>
        <p:spPr>
          <a:xfrm>
            <a:off x="6513048" y="2059425"/>
            <a:ext cx="258600" cy="39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sz="1800">
                <a:solidFill>
                  <a:srgbClr val="FFFFFF"/>
                </a:solidFill>
                <a:latin typeface="Lobster"/>
                <a:ea typeface="Lobster"/>
                <a:cs typeface="Lobster"/>
                <a:sym typeface="Lobster"/>
              </a:rPr>
              <a:t>3</a:t>
            </a:r>
            <a:endParaRPr sz="1800">
              <a:solidFill>
                <a:srgbClr val="FFFFFF"/>
              </a:solidFill>
              <a:latin typeface="Lobster"/>
              <a:ea typeface="Lobster"/>
              <a:cs typeface="Lobster"/>
              <a:sym typeface="Lobster"/>
            </a:endParaRPr>
          </a:p>
        </p:txBody>
      </p:sp>
      <p:sp>
        <p:nvSpPr>
          <p:cNvPr id="273" name="Google Shape;273;p45"/>
          <p:cNvSpPr/>
          <p:nvPr/>
        </p:nvSpPr>
        <p:spPr>
          <a:xfrm>
            <a:off x="6490900" y="2504825"/>
            <a:ext cx="342900" cy="3429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FFFFFF"/>
              </a:solidFill>
              <a:latin typeface="Lobster"/>
              <a:ea typeface="Lobster"/>
              <a:cs typeface="Lobster"/>
              <a:sym typeface="Lobster"/>
            </a:endParaRPr>
          </a:p>
        </p:txBody>
      </p:sp>
      <p:sp>
        <p:nvSpPr>
          <p:cNvPr id="274" name="Google Shape;274;p45"/>
          <p:cNvSpPr txBox="1"/>
          <p:nvPr/>
        </p:nvSpPr>
        <p:spPr>
          <a:xfrm>
            <a:off x="6513048" y="2449425"/>
            <a:ext cx="258600" cy="39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sz="1800">
                <a:solidFill>
                  <a:srgbClr val="FFFFFF"/>
                </a:solidFill>
                <a:latin typeface="Lobster"/>
                <a:ea typeface="Lobster"/>
                <a:cs typeface="Lobster"/>
                <a:sym typeface="Lobster"/>
              </a:rPr>
              <a:t>4</a:t>
            </a:r>
            <a:endParaRPr sz="1800">
              <a:solidFill>
                <a:srgbClr val="FFFFFF"/>
              </a:solidFill>
              <a:latin typeface="Lobster"/>
              <a:ea typeface="Lobster"/>
              <a:cs typeface="Lobster"/>
              <a:sym typeface="Lobster"/>
            </a:endParaRPr>
          </a:p>
        </p:txBody>
      </p:sp>
      <p:sp>
        <p:nvSpPr>
          <p:cNvPr id="275" name="Google Shape;275;p45"/>
          <p:cNvSpPr/>
          <p:nvPr/>
        </p:nvSpPr>
        <p:spPr>
          <a:xfrm>
            <a:off x="6490900" y="3026346"/>
            <a:ext cx="342900" cy="3429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FFFFFF"/>
              </a:solidFill>
              <a:latin typeface="Lobster"/>
              <a:ea typeface="Lobster"/>
              <a:cs typeface="Lobster"/>
              <a:sym typeface="Lobster"/>
            </a:endParaRPr>
          </a:p>
        </p:txBody>
      </p:sp>
      <p:sp>
        <p:nvSpPr>
          <p:cNvPr id="276" name="Google Shape;276;p45"/>
          <p:cNvSpPr txBox="1"/>
          <p:nvPr/>
        </p:nvSpPr>
        <p:spPr>
          <a:xfrm>
            <a:off x="6513048" y="2970946"/>
            <a:ext cx="258600" cy="39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sz="1800" dirty="0">
                <a:solidFill>
                  <a:srgbClr val="FFFFFF"/>
                </a:solidFill>
                <a:latin typeface="Lobster"/>
                <a:ea typeface="Lobster"/>
                <a:cs typeface="Lobster"/>
                <a:sym typeface="Lobster"/>
              </a:rPr>
              <a:t>5</a:t>
            </a:r>
            <a:endParaRPr sz="1800" dirty="0">
              <a:solidFill>
                <a:srgbClr val="FFFFFF"/>
              </a:solidFill>
              <a:latin typeface="Lobster"/>
              <a:ea typeface="Lobster"/>
              <a:cs typeface="Lobster"/>
              <a:sym typeface="Lobster"/>
            </a:endParaRPr>
          </a:p>
        </p:txBody>
      </p:sp>
      <p:sp>
        <p:nvSpPr>
          <p:cNvPr id="277" name="Google Shape;277;p45"/>
          <p:cNvSpPr/>
          <p:nvPr/>
        </p:nvSpPr>
        <p:spPr>
          <a:xfrm>
            <a:off x="6490900" y="3428333"/>
            <a:ext cx="342900" cy="3429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FFFFFF"/>
              </a:solidFill>
              <a:latin typeface="Lobster"/>
              <a:ea typeface="Lobster"/>
              <a:cs typeface="Lobster"/>
              <a:sym typeface="Lobster"/>
            </a:endParaRPr>
          </a:p>
        </p:txBody>
      </p:sp>
      <p:sp>
        <p:nvSpPr>
          <p:cNvPr id="278" name="Google Shape;278;p45"/>
          <p:cNvSpPr txBox="1"/>
          <p:nvPr/>
        </p:nvSpPr>
        <p:spPr>
          <a:xfrm>
            <a:off x="6513048" y="3372933"/>
            <a:ext cx="258600" cy="39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sz="1800">
                <a:solidFill>
                  <a:srgbClr val="FFFFFF"/>
                </a:solidFill>
                <a:latin typeface="Lobster"/>
                <a:ea typeface="Lobster"/>
                <a:cs typeface="Lobster"/>
                <a:sym typeface="Lobster"/>
              </a:rPr>
              <a:t>6</a:t>
            </a:r>
            <a:endParaRPr sz="1800">
              <a:solidFill>
                <a:srgbClr val="FFFFFF"/>
              </a:solidFill>
              <a:latin typeface="Lobster"/>
              <a:ea typeface="Lobster"/>
              <a:cs typeface="Lobster"/>
              <a:sym typeface="Lobster"/>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151</Words>
  <Application>Microsoft Office PowerPoint</Application>
  <PresentationFormat>On-screen Show (16:9)</PresentationFormat>
  <Paragraphs>60</Paragraphs>
  <Slides>10</Slides>
  <Notes>10</Notes>
  <HiddenSlides>0</HiddenSlides>
  <MMClips>0</MMClips>
  <ScaleCrop>false</ScaleCrop>
  <HeadingPairs>
    <vt:vector size="6" baseType="variant">
      <vt:variant>
        <vt:lpstr>Fonts Used</vt:lpstr>
      </vt:variant>
      <vt:variant>
        <vt:i4>2</vt:i4>
      </vt:variant>
      <vt:variant>
        <vt:lpstr>Theme</vt:lpstr>
      </vt:variant>
      <vt:variant>
        <vt:i4>3</vt:i4>
      </vt:variant>
      <vt:variant>
        <vt:lpstr>Slide Titles</vt:lpstr>
      </vt:variant>
      <vt:variant>
        <vt:i4>10</vt:i4>
      </vt:variant>
    </vt:vector>
  </HeadingPairs>
  <TitlesOfParts>
    <vt:vector size="15" baseType="lpstr">
      <vt:lpstr>Lobster</vt:lpstr>
      <vt:lpstr>Arial</vt:lpstr>
      <vt:lpstr>Simple Light</vt:lpstr>
      <vt:lpstr>Simple Light</vt:lpstr>
      <vt:lpstr>Simple Light</vt:lpstr>
      <vt:lpstr>Η τέχνη της πειθούς</vt:lpstr>
      <vt:lpstr>Βήμα μηδέν - Ποιο είναι το πρόβλημα;</vt:lpstr>
      <vt:lpstr>Βήμα        - Ποιος είναι ο στόχος;</vt:lpstr>
      <vt:lpstr>Βήμα        - Ποιοι είναι οι παίκτες;</vt:lpstr>
      <vt:lpstr>Βήμα        </vt:lpstr>
      <vt:lpstr>Βήμα        </vt:lpstr>
      <vt:lpstr>Βήμα        - Ανάλυση των σχέσεων</vt:lpstr>
      <vt:lpstr>Βήμα        - Σχεδιασμός εκστρατείας και τακτικές</vt:lpstr>
      <vt:lpstr>Εργασία:  Φανταστείτε ότι είστε χρήστης μιας διαδικτυακής πλατφόρμας που έχει πρόσφατα εφαρμόσει μια νέα την λειτουργία. Σας ενημέρωσαν ότι πριν την εφαρμογή δοκίμασαν το λειτουργία με τους χρήστες και έλαβαν θετικά σχόλια.  Όμως, λίγο μετά την εφαρμογή, ανακαλύπτετε, μαζί με τους φίλους σας, ότι αυτή η ενημερωμένη έκδοση έχει καταργήσει κάτι που σας άρεσε και χρησιμοποιούσατε.  Τι θα κάνετε για αυτό;  Εξηγήστε τα βήματα που θα ακολουθήσετε για να ακουστεί η φωνή σας.</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τέχνη της πειθούς</dc:title>
  <cp:lastModifiedBy>Oscar Güell</cp:lastModifiedBy>
  <cp:revision>2</cp:revision>
  <dcterms:modified xsi:type="dcterms:W3CDTF">2019-10-04T16:35:03Z</dcterms:modified>
</cp:coreProperties>
</file>