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fe0002ef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fe0002e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Human Body, Vision, &amp; The Brain</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Reading in the Dark</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550038" y="1594738"/>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463875" y="1853200"/>
            <a:ext cx="6743700" cy="7071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i="1" lang="en" sz="1100">
                <a:solidFill>
                  <a:schemeClr val="dk1"/>
                </a:solidFill>
              </a:rPr>
              <a:t>NOTE: </a:t>
            </a:r>
            <a:r>
              <a:rPr i="1" lang="en" sz="1100">
                <a:solidFill>
                  <a:schemeClr val="dk1"/>
                </a:solidFill>
              </a:rPr>
              <a:t>This reading is a transcript adapted from a podcast called “Science Update.” In this episode, host Bob Hirshon interviews an expert on vision to ask, “Can reading a book in a dim room really hurt your eyes?”</a:t>
            </a:r>
            <a:endParaRPr i="1" sz="1100">
              <a:solidFill>
                <a:schemeClr val="dk1"/>
              </a:solidFill>
            </a:endParaRPr>
          </a:p>
          <a:p>
            <a:pPr indent="0" lvl="0" marL="0" rtl="0" algn="l">
              <a:spcBef>
                <a:spcPts val="0"/>
              </a:spcBef>
              <a:spcAft>
                <a:spcPts val="0"/>
              </a:spcAft>
              <a:buNone/>
            </a:pPr>
            <a:r>
              <a:t/>
            </a:r>
            <a:endParaRPr sz="1600">
              <a:solidFill>
                <a:schemeClr val="dk1"/>
              </a:solidFill>
              <a:latin typeface="Poppins SemiBold"/>
              <a:ea typeface="Poppins SemiBold"/>
              <a:cs typeface="Poppins SemiBold"/>
              <a:sym typeface="Poppins SemiBold"/>
            </a:endParaRPr>
          </a:p>
          <a:p>
            <a:pPr indent="0" lvl="0" marL="0" rtl="0" algn="l">
              <a:spcBef>
                <a:spcPts val="0"/>
              </a:spcBef>
              <a:spcAft>
                <a:spcPts val="0"/>
              </a:spcAft>
              <a:buNone/>
            </a:pPr>
            <a:r>
              <a:rPr lang="en" sz="1600">
                <a:solidFill>
                  <a:schemeClr val="dk1"/>
                </a:solidFill>
                <a:latin typeface="Poppins SemiBold"/>
                <a:ea typeface="Poppins SemiBold"/>
                <a:cs typeface="Poppins SemiBold"/>
                <a:sym typeface="Poppins SemiBold"/>
              </a:rPr>
              <a:t>Announcer:</a:t>
            </a:r>
            <a:r>
              <a:rPr lang="en">
                <a:solidFill>
                  <a:schemeClr val="dk1"/>
                </a:solidFill>
              </a:rPr>
              <a:t> </a:t>
            </a:r>
            <a:endParaRPr>
              <a:solidFill>
                <a:schemeClr val="dk1"/>
              </a:solidFill>
            </a:endParaRPr>
          </a:p>
          <a:p>
            <a:pPr indent="0" lvl="0" marL="0" rtl="0" algn="l">
              <a:lnSpc>
                <a:spcPct val="150000"/>
              </a:lnSpc>
              <a:spcBef>
                <a:spcPts val="0"/>
              </a:spcBef>
              <a:spcAft>
                <a:spcPts val="0"/>
              </a:spcAft>
              <a:buNone/>
            </a:pPr>
            <a:r>
              <a:rPr lang="en" sz="1200">
                <a:solidFill>
                  <a:schemeClr val="dk1"/>
                </a:solidFill>
              </a:rPr>
              <a:t>Today's question comes from one of Science Update's own writers, Kandice Carter. She wants to know if reading a book in a dim room can really hurt your eyes. We asked Howard Howland, a vision expert at Cornell University. Here is what he says:</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115000"/>
              </a:lnSpc>
              <a:spcBef>
                <a:spcPts val="0"/>
              </a:spcBef>
              <a:spcAft>
                <a:spcPts val="0"/>
              </a:spcAft>
              <a:buNone/>
            </a:pPr>
            <a:r>
              <a:rPr lang="en" sz="1600">
                <a:solidFill>
                  <a:schemeClr val="dk1"/>
                </a:solidFill>
                <a:latin typeface="Poppins SemiBold"/>
                <a:ea typeface="Poppins SemiBold"/>
                <a:cs typeface="Poppins SemiBold"/>
                <a:sym typeface="Poppins SemiBold"/>
              </a:rPr>
              <a:t>Howard Howland:</a:t>
            </a:r>
            <a:r>
              <a:rPr lang="en">
                <a:solidFill>
                  <a:schemeClr val="dk1"/>
                </a:solidFill>
              </a:rPr>
              <a:t>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Yes, I think there's a chance that you will become more nearsighted if you read in low light.</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None/>
            </a:pPr>
            <a:r>
              <a:rPr lang="en" sz="1600">
                <a:solidFill>
                  <a:schemeClr val="dk1"/>
                </a:solidFill>
                <a:latin typeface="Poppins SemiBold"/>
                <a:ea typeface="Poppins SemiBold"/>
                <a:cs typeface="Poppins SemiBold"/>
                <a:sym typeface="Poppins SemiBold"/>
              </a:rPr>
              <a:t>Announcer:</a:t>
            </a:r>
            <a:r>
              <a:rPr lang="en">
                <a:solidFill>
                  <a:schemeClr val="dk1"/>
                </a:solidFill>
              </a:rPr>
              <a:t>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That's because in low light, your pupil has to open up wider to let in enough light to see. That changes where light normally hits the retina. This makes the image blurry. After reading in the dark enough times, the eye gets a signal to start growing longer! It does this so that the image will hit the right place on the retina. That’s great for a dark room. But in normal light, now your eye will be a little too long. So your vision will be a bit blurry.</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None/>
            </a:pPr>
            <a:r>
              <a:rPr lang="en" sz="1600">
                <a:solidFill>
                  <a:schemeClr val="dk1"/>
                </a:solidFill>
                <a:latin typeface="Poppins SemiBold"/>
                <a:ea typeface="Poppins SemiBold"/>
                <a:cs typeface="Poppins SemiBold"/>
                <a:sym typeface="Poppins SemiBold"/>
              </a:rPr>
              <a:t>Howard Howland:</a:t>
            </a:r>
            <a:r>
              <a:rPr lang="en">
                <a:solidFill>
                  <a:schemeClr val="dk1"/>
                </a:solidFill>
              </a:rPr>
              <a:t>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The larger the pupil, the greater the blur, and the greater the blur, the stronger the signal is for the eye to grow longer. And so, your daytime vision will become blurry.</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600">
                <a:solidFill>
                  <a:schemeClr val="dk1"/>
                </a:solidFill>
                <a:latin typeface="Poppins SemiBold"/>
                <a:ea typeface="Poppins SemiBold"/>
                <a:cs typeface="Poppins SemiBold"/>
                <a:sym typeface="Poppins SemiBold"/>
              </a:rPr>
              <a:t>Announcer:</a:t>
            </a:r>
            <a:r>
              <a:rPr lang="en">
                <a:solidFill>
                  <a:schemeClr val="dk1"/>
                </a:solidFill>
              </a:rPr>
              <a:t>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Howland adds that damage is more likely to happen with young people, whose eyes are still developing. </a:t>
            </a:r>
            <a:endParaRPr>
              <a:solidFill>
                <a:schemeClr val="dk1"/>
              </a:solidFill>
            </a:endParaRPr>
          </a:p>
          <a:p>
            <a:pPr indent="0" lvl="0" marL="0" rtl="0" algn="l">
              <a:spcBef>
                <a:spcPts val="0"/>
              </a:spcBef>
              <a:spcAft>
                <a:spcPts val="0"/>
              </a:spcAft>
              <a:buNone/>
            </a:pPr>
            <a:r>
              <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