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BAA-4A9D-A727-7A14AF4CBDCA}"/>
              </c:ext>
            </c:extLst>
          </c:dPt>
          <c:dPt>
            <c:idx val="1"/>
            <c:bubble3D val="0"/>
            <c:spPr>
              <a:solidFill>
                <a:srgbClr val="F4F4F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BAA-4A9D-A727-7A14AF4CBDCA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BAA-4A9D-A727-7A14AF4CBDCA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</c:v>
                </c:pt>
                <c:pt idx="1">
                  <c:v>0.3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BAA-4A9D-A727-7A14AF4CBD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Insert Text Here   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8F9-44E3-8712-4D17B4EEA09B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8F9-44E3-8712-4D17B4EEA09B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A8F9-44E3-8712-4D17B4EEA09B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A8F9-44E3-8712-4D17B4EEA09B}"/>
              </c:ext>
            </c:extLst>
          </c:dPt>
          <c:cat>
            <c:strRef>
              <c:f>Sheet1!$A$2:$A$5</c:f>
              <c:strCache>
                <c:ptCount val="4"/>
                <c:pt idx="0">
                  <c:v>2013FY</c:v>
                </c:pt>
                <c:pt idx="1">
                  <c:v>2014FY</c:v>
                </c:pt>
                <c:pt idx="2">
                  <c:v>2015FY</c:v>
                </c:pt>
                <c:pt idx="3">
                  <c:v>2016FY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8F9-44E3-8712-4D17B4EEA09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Insert text here   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2013FY</c:v>
                </c:pt>
                <c:pt idx="1">
                  <c:v>2014FY</c:v>
                </c:pt>
                <c:pt idx="2">
                  <c:v>2015FY</c:v>
                </c:pt>
                <c:pt idx="3">
                  <c:v>2016FY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35</c:v>
                </c:pt>
                <c:pt idx="1">
                  <c:v>37</c:v>
                </c:pt>
                <c:pt idx="2">
                  <c:v>33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8F9-44E3-8712-4D17B4EEA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1215520"/>
        <c:axId val="1642787344"/>
      </c:barChart>
      <c:catAx>
        <c:axId val="174121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42787344"/>
        <c:crosses val="autoZero"/>
        <c:auto val="1"/>
        <c:lblAlgn val="ctr"/>
        <c:lblOffset val="100"/>
        <c:noMultiLvlLbl val="0"/>
      </c:catAx>
      <c:valAx>
        <c:axId val="1642787344"/>
        <c:scaling>
          <c:orientation val="minMax"/>
          <c:max val="40"/>
        </c:scaling>
        <c:delete val="1"/>
        <c:axPos val="l"/>
        <c:numFmt formatCode="General" sourceLinked="1"/>
        <c:majorTickMark val="none"/>
        <c:minorTickMark val="none"/>
        <c:tickLblPos val="nextTo"/>
        <c:crossAx val="17412155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Insert Text Here</c:v>
                </c:pt>
              </c:strCache>
            </c:strRef>
          </c:tx>
          <c:spPr>
            <a:solidFill>
              <a:schemeClr val="tx2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013-4B3B-B13E-24199609B3A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013-4B3B-B13E-24199609B3A7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013-4B3B-B13E-24199609B3A7}"/>
              </c:ext>
            </c:extLst>
          </c:dPt>
          <c:cat>
            <c:strRef>
              <c:f>Sheet1!$A$2:$A$4</c:f>
              <c:strCache>
                <c:ptCount val="3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013-4B3B-B13E-24199609B3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32317664"/>
        <c:axId val="766866864"/>
      </c:barChart>
      <c:catAx>
        <c:axId val="63231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6866864"/>
        <c:crosses val="autoZero"/>
        <c:auto val="1"/>
        <c:lblAlgn val="ctr"/>
        <c:lblOffset val="100"/>
        <c:noMultiLvlLbl val="0"/>
      </c:catAx>
      <c:valAx>
        <c:axId val="7668668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3231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153404158762948E-2"/>
          <c:y val="7.0873497068642113E-2"/>
          <c:w val="0.9069456381971065"/>
          <c:h val="0.730748328963218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Insert Text Here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/>
              </a:solidFill>
              <a:ln w="9525">
                <a:solidFill>
                  <a:schemeClr val="tx2"/>
                </a:solidFill>
                <a:prstDash val="solid"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15</c:v>
                </c:pt>
                <c:pt idx="1">
                  <c:v>10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6D4-45A9-AA87-464E911917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Insert Text Here  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prstDash val="solid"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25</c:v>
                </c:pt>
                <c:pt idx="1">
                  <c:v>26</c:v>
                </c:pt>
                <c:pt idx="2">
                  <c:v>23</c:v>
                </c:pt>
                <c:pt idx="3">
                  <c:v>24</c:v>
                </c:pt>
                <c:pt idx="4">
                  <c:v>24</c:v>
                </c:pt>
                <c:pt idx="5">
                  <c:v>25</c:v>
                </c:pt>
                <c:pt idx="6">
                  <c:v>23</c:v>
                </c:pt>
                <c:pt idx="7">
                  <c:v>24</c:v>
                </c:pt>
                <c:pt idx="8">
                  <c:v>25</c:v>
                </c:pt>
                <c:pt idx="9">
                  <c:v>26</c:v>
                </c:pt>
                <c:pt idx="10">
                  <c:v>27</c:v>
                </c:pt>
                <c:pt idx="11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D4-45A9-AA87-464E911917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41215520"/>
        <c:axId val="1642787344"/>
      </c:lineChart>
      <c:catAx>
        <c:axId val="174121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42787344"/>
        <c:crosses val="autoZero"/>
        <c:auto val="1"/>
        <c:lblAlgn val="ctr"/>
        <c:lblOffset val="100"/>
        <c:noMultiLvlLbl val="0"/>
      </c:catAx>
      <c:valAx>
        <c:axId val="1642787344"/>
        <c:scaling>
          <c:orientation val="minMax"/>
          <c:max val="4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41215520"/>
        <c:crosses val="autoZero"/>
        <c:crossBetween val="between"/>
        <c:majorUnit val="10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34725998560485799"/>
          <c:y val="2.4315999426548838E-3"/>
          <c:w val="0.65274001439514207"/>
          <c:h val="0.150811391635129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368018329386374E-2"/>
          <c:y val="0.15620240730294263"/>
          <c:w val="0.9157310240264831"/>
          <c:h val="0.6061699025900849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Insert Text Here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prstDash val="solid"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15</c:v>
                </c:pt>
                <c:pt idx="1">
                  <c:v>17</c:v>
                </c:pt>
                <c:pt idx="2">
                  <c:v>12</c:v>
                </c:pt>
                <c:pt idx="3">
                  <c:v>19</c:v>
                </c:pt>
                <c:pt idx="4">
                  <c:v>20</c:v>
                </c:pt>
                <c:pt idx="5">
                  <c:v>18</c:v>
                </c:pt>
                <c:pt idx="6">
                  <c:v>17</c:v>
                </c:pt>
                <c:pt idx="7">
                  <c:v>19</c:v>
                </c:pt>
                <c:pt idx="8">
                  <c:v>18</c:v>
                </c:pt>
                <c:pt idx="9">
                  <c:v>17</c:v>
                </c:pt>
                <c:pt idx="10">
                  <c:v>22</c:v>
                </c:pt>
                <c:pt idx="11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6C0-4DFA-A01A-821D493A38F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Insert Text Here   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/>
              </a:solidFill>
              <a:ln w="9525">
                <a:solidFill>
                  <a:schemeClr val="tx2"/>
                </a:solidFill>
                <a:prstDash val="solid"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25</c:v>
                </c:pt>
                <c:pt idx="1">
                  <c:v>21</c:v>
                </c:pt>
                <c:pt idx="2">
                  <c:v>22</c:v>
                </c:pt>
                <c:pt idx="3">
                  <c:v>24</c:v>
                </c:pt>
                <c:pt idx="4">
                  <c:v>20</c:v>
                </c:pt>
                <c:pt idx="5">
                  <c:v>23</c:v>
                </c:pt>
                <c:pt idx="6">
                  <c:v>22</c:v>
                </c:pt>
                <c:pt idx="7">
                  <c:v>24</c:v>
                </c:pt>
                <c:pt idx="8">
                  <c:v>25</c:v>
                </c:pt>
                <c:pt idx="9">
                  <c:v>26</c:v>
                </c:pt>
                <c:pt idx="10">
                  <c:v>22</c:v>
                </c:pt>
                <c:pt idx="11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6C0-4DFA-A01A-821D493A38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41215520"/>
        <c:axId val="1642787344"/>
      </c:lineChart>
      <c:catAx>
        <c:axId val="174121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42787344"/>
        <c:crosses val="autoZero"/>
        <c:auto val="1"/>
        <c:lblAlgn val="ctr"/>
        <c:lblOffset val="100"/>
        <c:noMultiLvlLbl val="0"/>
      </c:catAx>
      <c:valAx>
        <c:axId val="1642787344"/>
        <c:scaling>
          <c:orientation val="minMax"/>
          <c:max val="4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412155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0991781792747741"/>
          <c:y val="2.8862740023073149E-2"/>
          <c:w val="0.6835031244730605"/>
          <c:h val="0.143757796869483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oleObject" Target="../embeddings/oleObject6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8939F-8B8B-7DC3-7563-261366FFB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23E06EFA-4072-3278-117C-8BA3CC1F1B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3E06EFA-4072-3278-117C-8BA3CC1F1B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EFD0E42-685A-E3F6-D329-D2C94EB87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B2054164-5500-04C3-ACD1-2C44F3CA1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Multiple</a:t>
            </a:r>
          </a:p>
        </p:txBody>
      </p:sp>
      <p:sp>
        <p:nvSpPr>
          <p:cNvPr id="39" name="Shape1_20220715_144200">
            <a:extLst>
              <a:ext uri="{FF2B5EF4-FFF2-40B4-BE49-F238E27FC236}">
                <a16:creationId xmlns:a16="http://schemas.microsoft.com/office/drawing/2014/main" id="{D4E35377-950F-303E-BB7A-6254816DDCBF}"/>
              </a:ext>
            </a:extLst>
          </p:cNvPr>
          <p:cNvSpPr/>
          <p:nvPr/>
        </p:nvSpPr>
        <p:spPr bwMode="gray">
          <a:xfrm>
            <a:off x="6191652" y="1383766"/>
            <a:ext cx="5698942" cy="226543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defRPr/>
            </a:pPr>
            <a:endParaRPr lang="en-IN" sz="1200" dirty="0">
              <a:solidFill>
                <a:schemeClr val="accent1"/>
              </a:solidFill>
            </a:endParaRPr>
          </a:p>
        </p:txBody>
      </p:sp>
      <p:sp>
        <p:nvSpPr>
          <p:cNvPr id="40" name="Shape2_20220715_144200">
            <a:extLst>
              <a:ext uri="{FF2B5EF4-FFF2-40B4-BE49-F238E27FC236}">
                <a16:creationId xmlns:a16="http://schemas.microsoft.com/office/drawing/2014/main" id="{D6A3DAD0-BCA8-995D-5ABB-D2954BA72952}"/>
              </a:ext>
            </a:extLst>
          </p:cNvPr>
          <p:cNvSpPr/>
          <p:nvPr/>
        </p:nvSpPr>
        <p:spPr bwMode="gray">
          <a:xfrm>
            <a:off x="6191652" y="3749758"/>
            <a:ext cx="5698942" cy="230760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defRPr/>
            </a:pPr>
            <a:endParaRPr lang="en-IN" sz="1200" dirty="0">
              <a:solidFill>
                <a:schemeClr val="accent1"/>
              </a:solidFill>
            </a:endParaRPr>
          </a:p>
        </p:txBody>
      </p:sp>
      <p:sp>
        <p:nvSpPr>
          <p:cNvPr id="41" name="Shape0_20220715_144200">
            <a:extLst>
              <a:ext uri="{FF2B5EF4-FFF2-40B4-BE49-F238E27FC236}">
                <a16:creationId xmlns:a16="http://schemas.microsoft.com/office/drawing/2014/main" id="{C13FEA5D-5AF7-8879-8C3F-F15ADC10E569}"/>
              </a:ext>
            </a:extLst>
          </p:cNvPr>
          <p:cNvSpPr/>
          <p:nvPr/>
        </p:nvSpPr>
        <p:spPr bwMode="gray">
          <a:xfrm>
            <a:off x="456984" y="1385496"/>
            <a:ext cx="5620955" cy="148914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defRPr/>
            </a:pPr>
            <a:endParaRPr lang="en-IN" sz="1200" dirty="0">
              <a:solidFill>
                <a:schemeClr val="accent1"/>
              </a:solidFill>
            </a:endParaRPr>
          </a:p>
        </p:txBody>
      </p:sp>
      <p:sp>
        <p:nvSpPr>
          <p:cNvPr id="42" name="Shape3_20220715_144200">
            <a:extLst>
              <a:ext uri="{FF2B5EF4-FFF2-40B4-BE49-F238E27FC236}">
                <a16:creationId xmlns:a16="http://schemas.microsoft.com/office/drawing/2014/main" id="{7D307D54-657F-A593-7F8C-76F093604754}"/>
              </a:ext>
            </a:extLst>
          </p:cNvPr>
          <p:cNvSpPr/>
          <p:nvPr/>
        </p:nvSpPr>
        <p:spPr bwMode="gray">
          <a:xfrm>
            <a:off x="456984" y="2976860"/>
            <a:ext cx="5620955" cy="148914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defRPr/>
            </a:pPr>
            <a:endParaRPr lang="en-IN" sz="1200" dirty="0">
              <a:solidFill>
                <a:schemeClr val="accent1"/>
              </a:solidFill>
            </a:endParaRPr>
          </a:p>
        </p:txBody>
      </p:sp>
      <p:sp>
        <p:nvSpPr>
          <p:cNvPr id="43" name="Shape4_20220715_144200">
            <a:extLst>
              <a:ext uri="{FF2B5EF4-FFF2-40B4-BE49-F238E27FC236}">
                <a16:creationId xmlns:a16="http://schemas.microsoft.com/office/drawing/2014/main" id="{5C0E6992-E960-361C-F12E-3D128C3B2768}"/>
              </a:ext>
            </a:extLst>
          </p:cNvPr>
          <p:cNvSpPr/>
          <p:nvPr/>
        </p:nvSpPr>
        <p:spPr bwMode="gray">
          <a:xfrm>
            <a:off x="456984" y="4568223"/>
            <a:ext cx="5620955" cy="148914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defRPr/>
            </a:pPr>
            <a:endParaRPr lang="en-IN" sz="1200" dirty="0">
              <a:solidFill>
                <a:schemeClr val="accent1"/>
              </a:solidFill>
            </a:endParaRPr>
          </a:p>
        </p:txBody>
      </p:sp>
      <p:sp>
        <p:nvSpPr>
          <p:cNvPr id="44" name="Shape1_20220412_151240">
            <a:extLst>
              <a:ext uri="{FF2B5EF4-FFF2-40B4-BE49-F238E27FC236}">
                <a16:creationId xmlns:a16="http://schemas.microsoft.com/office/drawing/2014/main" id="{D0F4DCE4-CCD1-4E00-95C5-09CDD490FE7A}"/>
              </a:ext>
            </a:extLst>
          </p:cNvPr>
          <p:cNvSpPr txBox="1"/>
          <p:nvPr/>
        </p:nvSpPr>
        <p:spPr bwMode="gray">
          <a:xfrm>
            <a:off x="1879560" y="1484318"/>
            <a:ext cx="2775808" cy="242502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576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1576" b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45" name="Shape2_20220412_151240">
            <a:extLst>
              <a:ext uri="{FF2B5EF4-FFF2-40B4-BE49-F238E27FC236}">
                <a16:creationId xmlns:a16="http://schemas.microsoft.com/office/drawing/2014/main" id="{44D7E244-1EBD-1B5C-650A-671CE01A4EC7}"/>
              </a:ext>
            </a:extLst>
          </p:cNvPr>
          <p:cNvSpPr txBox="1"/>
          <p:nvPr/>
        </p:nvSpPr>
        <p:spPr bwMode="gray">
          <a:xfrm>
            <a:off x="1879560" y="3075686"/>
            <a:ext cx="2775808" cy="242502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576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1576" b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46" name="Shape3_20220412_151240">
            <a:extLst>
              <a:ext uri="{FF2B5EF4-FFF2-40B4-BE49-F238E27FC236}">
                <a16:creationId xmlns:a16="http://schemas.microsoft.com/office/drawing/2014/main" id="{6B481067-5F01-2DB8-60BA-516BCC5F6F0F}"/>
              </a:ext>
            </a:extLst>
          </p:cNvPr>
          <p:cNvSpPr txBox="1"/>
          <p:nvPr/>
        </p:nvSpPr>
        <p:spPr bwMode="gray">
          <a:xfrm>
            <a:off x="1879560" y="4667050"/>
            <a:ext cx="2775808" cy="242502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576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1576" b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47" name="Shape4_20220412_151240">
            <a:extLst>
              <a:ext uri="{FF2B5EF4-FFF2-40B4-BE49-F238E27FC236}">
                <a16:creationId xmlns:a16="http://schemas.microsoft.com/office/drawing/2014/main" id="{FE56DB8B-0F7C-C3AE-9193-C203EBC1BCB6}"/>
              </a:ext>
            </a:extLst>
          </p:cNvPr>
          <p:cNvSpPr txBox="1"/>
          <p:nvPr/>
        </p:nvSpPr>
        <p:spPr bwMode="gray">
          <a:xfrm>
            <a:off x="7624378" y="1484318"/>
            <a:ext cx="2775808" cy="242502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576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1576" b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48" name="Shape0_20220412_151240">
            <a:extLst>
              <a:ext uri="{FF2B5EF4-FFF2-40B4-BE49-F238E27FC236}">
                <a16:creationId xmlns:a16="http://schemas.microsoft.com/office/drawing/2014/main" id="{1AD4A4BD-0A26-A64F-EB30-830D17A1E78D}"/>
              </a:ext>
            </a:extLst>
          </p:cNvPr>
          <p:cNvSpPr txBox="1"/>
          <p:nvPr/>
        </p:nvSpPr>
        <p:spPr bwMode="gray">
          <a:xfrm>
            <a:off x="7624378" y="3878818"/>
            <a:ext cx="2775808" cy="242502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576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1576" b="1" dirty="0">
              <a:solidFill>
                <a:schemeClr val="tx1">
                  <a:lumMod val="100000"/>
                </a:schemeClr>
              </a:solidFill>
            </a:endParaRPr>
          </a:p>
        </p:txBody>
      </p:sp>
      <p:graphicFrame>
        <p:nvGraphicFramePr>
          <p:cNvPr id="49" name="Chart 48">
            <a:extLst>
              <a:ext uri="{FF2B5EF4-FFF2-40B4-BE49-F238E27FC236}">
                <a16:creationId xmlns:a16="http://schemas.microsoft.com/office/drawing/2014/main" id="{FEE834AE-1D04-E336-9BAC-E926BEE5E011}"/>
              </a:ext>
            </a:extLst>
          </p:cNvPr>
          <p:cNvGraphicFramePr/>
          <p:nvPr/>
        </p:nvGraphicFramePr>
        <p:xfrm>
          <a:off x="2506044" y="1705578"/>
          <a:ext cx="1555935" cy="1492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50" name="Shape0_20220407_093507">
            <a:extLst>
              <a:ext uri="{FF2B5EF4-FFF2-40B4-BE49-F238E27FC236}">
                <a16:creationId xmlns:a16="http://schemas.microsoft.com/office/drawing/2014/main" id="{2BF03523-E57E-70B9-791E-1A08FCF11C26}"/>
              </a:ext>
            </a:extLst>
          </p:cNvPr>
          <p:cNvCxnSpPr>
            <a:cxnSpLocks/>
          </p:cNvCxnSpPr>
          <p:nvPr/>
        </p:nvCxnSpPr>
        <p:spPr bwMode="gray">
          <a:xfrm flipV="1">
            <a:off x="3253403" y="1927367"/>
            <a:ext cx="443008" cy="517385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89A45671-7E14-CD88-DBE9-C48148F27BD6}"/>
              </a:ext>
            </a:extLst>
          </p:cNvPr>
          <p:cNvSpPr txBox="1"/>
          <p:nvPr/>
        </p:nvSpPr>
        <p:spPr bwMode="gray">
          <a:xfrm>
            <a:off x="2873645" y="2518330"/>
            <a:ext cx="820739" cy="242502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algn="ctr"/>
            <a:r>
              <a:rPr lang="en-US" sz="1576" dirty="0">
                <a:solidFill>
                  <a:schemeClr val="tx1">
                    <a:lumMod val="100000"/>
                  </a:schemeClr>
                </a:solidFill>
              </a:rPr>
              <a:t>$xx YTD</a:t>
            </a:r>
            <a:endParaRPr lang="en-IN" sz="1576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52" name="Shape1_20220506_110003">
            <a:extLst>
              <a:ext uri="{FF2B5EF4-FFF2-40B4-BE49-F238E27FC236}">
                <a16:creationId xmlns:a16="http://schemas.microsoft.com/office/drawing/2014/main" id="{60F43F62-D5D2-19F6-A465-B54A97F90085}"/>
              </a:ext>
            </a:extLst>
          </p:cNvPr>
          <p:cNvSpPr txBox="1"/>
          <p:nvPr/>
        </p:nvSpPr>
        <p:spPr bwMode="gray">
          <a:xfrm>
            <a:off x="4245339" y="2173694"/>
            <a:ext cx="1562928" cy="24250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US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lang="en-IN" sz="1576" dirty="0">
              <a:solidFill>
                <a:schemeClr val="tx1">
                  <a:lumMod val="100000"/>
                </a:schemeClr>
              </a:solidFill>
            </a:endParaRPr>
          </a:p>
        </p:txBody>
      </p:sp>
      <p:graphicFrame>
        <p:nvGraphicFramePr>
          <p:cNvPr id="53" name="Chart 52">
            <a:extLst>
              <a:ext uri="{FF2B5EF4-FFF2-40B4-BE49-F238E27FC236}">
                <a16:creationId xmlns:a16="http://schemas.microsoft.com/office/drawing/2014/main" id="{3A5D8F87-FA95-BC5A-41E2-A0CE3C04A341}"/>
              </a:ext>
            </a:extLst>
          </p:cNvPr>
          <p:cNvGraphicFramePr/>
          <p:nvPr/>
        </p:nvGraphicFramePr>
        <p:xfrm>
          <a:off x="492714" y="3283088"/>
          <a:ext cx="5530152" cy="1182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4" name="Chart 53">
            <a:extLst>
              <a:ext uri="{FF2B5EF4-FFF2-40B4-BE49-F238E27FC236}">
                <a16:creationId xmlns:a16="http://schemas.microsoft.com/office/drawing/2014/main" id="{70109510-29E2-1DA6-7EAA-01239FAA88CB}"/>
              </a:ext>
            </a:extLst>
          </p:cNvPr>
          <p:cNvGraphicFramePr/>
          <p:nvPr/>
        </p:nvGraphicFramePr>
        <p:xfrm>
          <a:off x="554882" y="4791574"/>
          <a:ext cx="5491716" cy="1021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7" name="Chart 56">
            <a:extLst>
              <a:ext uri="{FF2B5EF4-FFF2-40B4-BE49-F238E27FC236}">
                <a16:creationId xmlns:a16="http://schemas.microsoft.com/office/drawing/2014/main" id="{1E299A4D-6D71-EB25-E34D-10CC9725EC9C}"/>
              </a:ext>
            </a:extLst>
          </p:cNvPr>
          <p:cNvGraphicFramePr>
            <a:graphicFrameLocks/>
          </p:cNvGraphicFramePr>
          <p:nvPr/>
        </p:nvGraphicFramePr>
        <p:xfrm>
          <a:off x="6336279" y="2076412"/>
          <a:ext cx="5511502" cy="1469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60" name="Chart 59">
            <a:extLst>
              <a:ext uri="{FF2B5EF4-FFF2-40B4-BE49-F238E27FC236}">
                <a16:creationId xmlns:a16="http://schemas.microsoft.com/office/drawing/2014/main" id="{2666C8B0-F45A-60E2-B9FB-A7E049FF656D}"/>
              </a:ext>
            </a:extLst>
          </p:cNvPr>
          <p:cNvGraphicFramePr>
            <a:graphicFrameLocks/>
          </p:cNvGraphicFramePr>
          <p:nvPr/>
        </p:nvGraphicFramePr>
        <p:xfrm>
          <a:off x="6336279" y="4534347"/>
          <a:ext cx="5511502" cy="1469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61" name="Shape3_20220412_151041">
            <a:extLst>
              <a:ext uri="{FF2B5EF4-FFF2-40B4-BE49-F238E27FC236}">
                <a16:creationId xmlns:a16="http://schemas.microsoft.com/office/drawing/2014/main" id="{C1E716D4-DF72-2FEB-4060-3A0E8FF249FB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97805" y="5844885"/>
            <a:ext cx="77258" cy="74036"/>
          </a:xfrm>
          <a:prstGeom prst="rect">
            <a:avLst/>
          </a:prstGeom>
          <a:solidFill>
            <a:srgbClr val="195167"/>
          </a:solidFill>
          <a:ln>
            <a:noFill/>
          </a:ln>
        </p:spPr>
        <p:txBody>
          <a:bodyPr vert="horz" wrap="square" lIns="91037" tIns="45519" rIns="91037" bIns="45519" numCol="1" anchor="ctr" anchorCtr="0" compatLnSpc="1">
            <a:prstTxWarp prst="textNoShape">
              <a:avLst/>
            </a:prstTxWarp>
          </a:bodyPr>
          <a:lstStyle/>
          <a:p>
            <a:endParaRPr lang="en-IN" sz="1200" dirty="0"/>
          </a:p>
        </p:txBody>
      </p:sp>
      <p:sp>
        <p:nvSpPr>
          <p:cNvPr id="62" name="Shape4_20220506_110003">
            <a:extLst>
              <a:ext uri="{FF2B5EF4-FFF2-40B4-BE49-F238E27FC236}">
                <a16:creationId xmlns:a16="http://schemas.microsoft.com/office/drawing/2014/main" id="{515D5C70-1150-1B00-7C3F-F44DE93926AB}"/>
              </a:ext>
            </a:extLst>
          </p:cNvPr>
          <p:cNvSpPr>
            <a:spLocks noChangeArrowheads="1"/>
          </p:cNvSpPr>
          <p:nvPr/>
        </p:nvSpPr>
        <p:spPr bwMode="gray">
          <a:xfrm>
            <a:off x="1394660" y="5804962"/>
            <a:ext cx="993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dirty="0">
                <a:solidFill>
                  <a:schemeClr val="tx1">
                    <a:lumMod val="100000"/>
                  </a:schemeClr>
                </a:solidFill>
                <a:latin typeface="+mn-lt"/>
              </a:rPr>
              <a:t>Insert Text Here</a:t>
            </a:r>
          </a:p>
        </p:txBody>
      </p:sp>
      <p:sp>
        <p:nvSpPr>
          <p:cNvPr id="63" name="Shape4_20220412_151041">
            <a:extLst>
              <a:ext uri="{FF2B5EF4-FFF2-40B4-BE49-F238E27FC236}">
                <a16:creationId xmlns:a16="http://schemas.microsoft.com/office/drawing/2014/main" id="{663ECD03-B215-5E0C-08DE-D536B7465513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41495" y="5844885"/>
            <a:ext cx="77258" cy="74036"/>
          </a:xfrm>
          <a:prstGeom prst="rect">
            <a:avLst/>
          </a:prstGeom>
          <a:solidFill>
            <a:srgbClr val="0B8A91"/>
          </a:solidFill>
          <a:ln>
            <a:noFill/>
          </a:ln>
        </p:spPr>
        <p:txBody>
          <a:bodyPr vert="horz" wrap="square" lIns="91037" tIns="45519" rIns="91037" bIns="45519" numCol="1" anchor="ctr" anchorCtr="0" compatLnSpc="1">
            <a:prstTxWarp prst="textNoShape">
              <a:avLst/>
            </a:prstTxWarp>
          </a:bodyPr>
          <a:lstStyle/>
          <a:p>
            <a:endParaRPr lang="en-IN" sz="1200" dirty="0"/>
          </a:p>
        </p:txBody>
      </p:sp>
      <p:sp>
        <p:nvSpPr>
          <p:cNvPr id="64" name="Shape5_20220506_110003">
            <a:extLst>
              <a:ext uri="{FF2B5EF4-FFF2-40B4-BE49-F238E27FC236}">
                <a16:creationId xmlns:a16="http://schemas.microsoft.com/office/drawing/2014/main" id="{507DF6D6-143B-EABF-8FF0-42B7B7AD795C}"/>
              </a:ext>
            </a:extLst>
          </p:cNvPr>
          <p:cNvSpPr>
            <a:spLocks noChangeArrowheads="1"/>
          </p:cNvSpPr>
          <p:nvPr/>
        </p:nvSpPr>
        <p:spPr bwMode="gray">
          <a:xfrm>
            <a:off x="3038350" y="5804962"/>
            <a:ext cx="993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dirty="0">
                <a:solidFill>
                  <a:schemeClr val="tx1">
                    <a:lumMod val="100000"/>
                  </a:schemeClr>
                </a:solidFill>
                <a:latin typeface="+mn-lt"/>
              </a:rPr>
              <a:t>Insert Text Here</a:t>
            </a:r>
          </a:p>
        </p:txBody>
      </p:sp>
      <p:sp>
        <p:nvSpPr>
          <p:cNvPr id="65" name="Shape5_20220412_151041">
            <a:extLst>
              <a:ext uri="{FF2B5EF4-FFF2-40B4-BE49-F238E27FC236}">
                <a16:creationId xmlns:a16="http://schemas.microsoft.com/office/drawing/2014/main" id="{08E647BB-A589-61F5-8064-F07019229E1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85181" y="5844885"/>
            <a:ext cx="77258" cy="74036"/>
          </a:xfrm>
          <a:prstGeom prst="rect">
            <a:avLst/>
          </a:prstGeom>
          <a:solidFill>
            <a:schemeClr val="accent1">
              <a:lumMod val="100000"/>
            </a:schemeClr>
          </a:solidFill>
          <a:ln>
            <a:noFill/>
          </a:ln>
        </p:spPr>
        <p:txBody>
          <a:bodyPr vert="horz" wrap="square" lIns="91037" tIns="45519" rIns="91037" bIns="45519" numCol="1" anchor="ctr" anchorCtr="0" compatLnSpc="1">
            <a:prstTxWarp prst="textNoShape">
              <a:avLst/>
            </a:prstTxWarp>
          </a:bodyPr>
          <a:lstStyle/>
          <a:p>
            <a:endParaRPr lang="en-IN" sz="1200" dirty="0"/>
          </a:p>
        </p:txBody>
      </p:sp>
      <p:sp>
        <p:nvSpPr>
          <p:cNvPr id="66" name="Shape6_20220506_110003">
            <a:extLst>
              <a:ext uri="{FF2B5EF4-FFF2-40B4-BE49-F238E27FC236}">
                <a16:creationId xmlns:a16="http://schemas.microsoft.com/office/drawing/2014/main" id="{702CCE3D-7AB3-60D8-C945-7B51D0614A56}"/>
              </a:ext>
            </a:extLst>
          </p:cNvPr>
          <p:cNvSpPr>
            <a:spLocks noChangeArrowheads="1"/>
          </p:cNvSpPr>
          <p:nvPr/>
        </p:nvSpPr>
        <p:spPr bwMode="gray">
          <a:xfrm>
            <a:off x="4680428" y="5804962"/>
            <a:ext cx="993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n-US" altLang="en-US" sz="1000" dirty="0">
                <a:solidFill>
                  <a:schemeClr val="tx1">
                    <a:lumMod val="100000"/>
                  </a:schemeClr>
                </a:solidFill>
                <a:latin typeface="+mn-lt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9135898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8966</TotalTime>
  <Words>22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Multiple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587</cp:revision>
  <dcterms:created xsi:type="dcterms:W3CDTF">2021-03-31T02:49:57Z</dcterms:created>
  <dcterms:modified xsi:type="dcterms:W3CDTF">2025-10-16T11:31:37Z</dcterms:modified>
  <cp:category/>
</cp:coreProperties>
</file>