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13716000" cx="24387025"/>
  <p:notesSz cx="13716000" cy="24387025"/>
  <p:embeddedFontLst>
    <p:embeddedFont>
      <p:font typeface="Lato"/>
      <p:regular r:id="rId32"/>
      <p:bold r:id="rId33"/>
      <p:italic r:id="rId34"/>
      <p:boldItalic r:id="rId35"/>
    </p:embeddedFont>
    <p:embeddedFont>
      <p:font typeface="DM Sans"/>
      <p:bold r:id="rId36"/>
      <p:boldItalic r:id="rId37"/>
    </p:embeddedFont>
    <p:embeddedFont>
      <p:font typeface="Orbitron ExtraBold"/>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Cd6nEATjZ1F8LOet/ZX7R+ItP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DMSans-boldItalic.fntdata"/><Relationship Id="rId14" Type="http://schemas.openxmlformats.org/officeDocument/2006/relationships/slide" Target="slides/slide10.xml"/><Relationship Id="rId36" Type="http://schemas.openxmlformats.org/officeDocument/2006/relationships/font" Target="fonts/DMSans-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OrbitronExtra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50ab6364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50ab6364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50ab6364d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50ab6364d4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50ab6364d4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50ab6364d4_0_1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0ab6364d4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50ab6364d4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350ab6364d4_0_2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50ab6364d4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50ab6364d4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50ab6364d4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50ab6364d4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50ab6364d4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50ab6364d4_0_3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50ab6364d4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50ab6364d4_0_3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350ab6364d4_0_3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50ab6364d4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350ab6364d4_0_3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50ab6364d4_0_3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0ab6364d4_0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350ab6364d4_0_4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50ab6364d4_0_4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50ab6364d4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350ab6364d4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350ab6364d4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50ab6364d4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350ab6364d4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50ab6364d4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50ab6364d4_0_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350ab6364d4_0_4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350ab6364d4_0_4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50ab6364d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50ab6364d4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50ab6364d4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50ab6364d4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350ab6364d4_0_4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350ab6364d4_0_4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50ab6364d4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350ab6364d4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350ab6364d4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50ab6364d4_0_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350ab6364d4_0_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350ab6364d4_0_5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50ab6364d4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50ab6364d4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350ab6364d4_0_5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50ab6364d4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50ab6364d4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350ab6364d4_0_5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50ab6364d4_0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350ab6364d4_0_5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350ab6364d4_0_5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50ab6364d4_0_6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350ab6364d4_0_6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g350ab6364d4_0_6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350ab6364d4_0_6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g350ab6364d4_0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g350ab6364d4_0_6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50ab6364d4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350ab6364d4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50ab6364d4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0ab6364d4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350ab6364d4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350ab6364d4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50ab6364d4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350ab6364d4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350ab6364d4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0ab6364d4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50ab6364d4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50ab6364d4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0ab6364d4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50ab6364d4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50ab6364d4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0ab6364d4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50ab6364d4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350ab6364d4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0ab6364d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350ab6364d4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50ab6364d4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7.png"/><Relationship Id="rId7"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66.png"/><Relationship Id="rId7" Type="http://schemas.openxmlformats.org/officeDocument/2006/relationships/image" Target="../media/image73.png"/><Relationship Id="rId8"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7.png"/><Relationship Id="rId11" Type="http://schemas.openxmlformats.org/officeDocument/2006/relationships/image" Target="../media/image90.png"/><Relationship Id="rId10" Type="http://schemas.openxmlformats.org/officeDocument/2006/relationships/image" Target="../media/image82.png"/><Relationship Id="rId9" Type="http://schemas.openxmlformats.org/officeDocument/2006/relationships/image" Target="../media/image70.png"/><Relationship Id="rId5" Type="http://schemas.openxmlformats.org/officeDocument/2006/relationships/image" Target="../media/image62.png"/><Relationship Id="rId6" Type="http://schemas.openxmlformats.org/officeDocument/2006/relationships/image" Target="../media/image74.png"/><Relationship Id="rId7" Type="http://schemas.openxmlformats.org/officeDocument/2006/relationships/image" Target="../media/image67.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7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0" Type="http://schemas.openxmlformats.org/officeDocument/2006/relationships/image" Target="../media/image96.png"/><Relationship Id="rId22" Type="http://schemas.openxmlformats.org/officeDocument/2006/relationships/image" Target="../media/image97.png"/><Relationship Id="rId21" Type="http://schemas.openxmlformats.org/officeDocument/2006/relationships/image" Target="../media/image111.png"/><Relationship Id="rId24" Type="http://schemas.openxmlformats.org/officeDocument/2006/relationships/image" Target="../media/image109.png"/><Relationship Id="rId23" Type="http://schemas.openxmlformats.org/officeDocument/2006/relationships/image" Target="../media/image10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80.png"/><Relationship Id="rId26" Type="http://schemas.openxmlformats.org/officeDocument/2006/relationships/image" Target="../media/image119.png"/><Relationship Id="rId25" Type="http://schemas.openxmlformats.org/officeDocument/2006/relationships/image" Target="../media/image107.png"/><Relationship Id="rId28" Type="http://schemas.openxmlformats.org/officeDocument/2006/relationships/image" Target="../media/image85.png"/><Relationship Id="rId27" Type="http://schemas.openxmlformats.org/officeDocument/2006/relationships/image" Target="../media/image116.png"/><Relationship Id="rId5" Type="http://schemas.openxmlformats.org/officeDocument/2006/relationships/image" Target="../media/image27.png"/><Relationship Id="rId6" Type="http://schemas.openxmlformats.org/officeDocument/2006/relationships/image" Target="../media/image76.png"/><Relationship Id="rId29" Type="http://schemas.openxmlformats.org/officeDocument/2006/relationships/image" Target="../media/image118.png"/><Relationship Id="rId7" Type="http://schemas.openxmlformats.org/officeDocument/2006/relationships/image" Target="../media/image79.png"/><Relationship Id="rId8" Type="http://schemas.openxmlformats.org/officeDocument/2006/relationships/image" Target="../media/image77.png"/><Relationship Id="rId11" Type="http://schemas.openxmlformats.org/officeDocument/2006/relationships/image" Target="../media/image78.png"/><Relationship Id="rId10" Type="http://schemas.openxmlformats.org/officeDocument/2006/relationships/image" Target="../media/image84.png"/><Relationship Id="rId13" Type="http://schemas.openxmlformats.org/officeDocument/2006/relationships/image" Target="../media/image81.png"/><Relationship Id="rId12" Type="http://schemas.openxmlformats.org/officeDocument/2006/relationships/image" Target="../media/image86.png"/><Relationship Id="rId15" Type="http://schemas.openxmlformats.org/officeDocument/2006/relationships/image" Target="../media/image69.png"/><Relationship Id="rId14" Type="http://schemas.openxmlformats.org/officeDocument/2006/relationships/image" Target="../media/image87.png"/><Relationship Id="rId17" Type="http://schemas.openxmlformats.org/officeDocument/2006/relationships/image" Target="../media/image94.png"/><Relationship Id="rId16" Type="http://schemas.openxmlformats.org/officeDocument/2006/relationships/image" Target="../media/image89.png"/><Relationship Id="rId19" Type="http://schemas.openxmlformats.org/officeDocument/2006/relationships/image" Target="../media/image88.png"/><Relationship Id="rId18" Type="http://schemas.openxmlformats.org/officeDocument/2006/relationships/image" Target="../media/image9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91.png"/><Relationship Id="rId6" Type="http://schemas.openxmlformats.org/officeDocument/2006/relationships/image" Target="../media/image1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102.png"/><Relationship Id="rId6" Type="http://schemas.openxmlformats.org/officeDocument/2006/relationships/image" Target="../media/image1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120.png"/><Relationship Id="rId7" Type="http://schemas.openxmlformats.org/officeDocument/2006/relationships/image" Target="../media/image1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124.png"/><Relationship Id="rId6" Type="http://schemas.openxmlformats.org/officeDocument/2006/relationships/image" Target="../media/image1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1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53.png"/><Relationship Id="rId5" Type="http://schemas.openxmlformats.org/officeDocument/2006/relationships/image" Target="../media/image27.png"/><Relationship Id="rId6" Type="http://schemas.openxmlformats.org/officeDocument/2006/relationships/image" Target="../media/image123.png"/><Relationship Id="rId7" Type="http://schemas.openxmlformats.org/officeDocument/2006/relationships/image" Target="../media/image126.png"/><Relationship Id="rId8" Type="http://schemas.openxmlformats.org/officeDocument/2006/relationships/image" Target="../media/image127.png"/><Relationship Id="rId10" Type="http://schemas.openxmlformats.org/officeDocument/2006/relationships/image" Target="../media/image1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133.png"/><Relationship Id="rId6" Type="http://schemas.openxmlformats.org/officeDocument/2006/relationships/image" Target="../media/image138.png"/><Relationship Id="rId7" Type="http://schemas.openxmlformats.org/officeDocument/2006/relationships/image" Target="../media/image1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42.png"/><Relationship Id="rId9" Type="http://schemas.openxmlformats.org/officeDocument/2006/relationships/image" Target="../media/image146.png"/><Relationship Id="rId5" Type="http://schemas.openxmlformats.org/officeDocument/2006/relationships/image" Target="../media/image27.png"/><Relationship Id="rId6" Type="http://schemas.openxmlformats.org/officeDocument/2006/relationships/image" Target="../media/image141.png"/><Relationship Id="rId7" Type="http://schemas.openxmlformats.org/officeDocument/2006/relationships/image" Target="../media/image144.png"/><Relationship Id="rId8" Type="http://schemas.openxmlformats.org/officeDocument/2006/relationships/image" Target="../media/image150.png"/><Relationship Id="rId10" Type="http://schemas.openxmlformats.org/officeDocument/2006/relationships/image" Target="../media/image1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0"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57.png"/><Relationship Id="rId5" Type="http://schemas.openxmlformats.org/officeDocument/2006/relationships/image" Target="../media/image27.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54.png"/><Relationship Id="rId11" Type="http://schemas.openxmlformats.org/officeDocument/2006/relationships/image" Target="../media/image158.png"/><Relationship Id="rId10" Type="http://schemas.openxmlformats.org/officeDocument/2006/relationships/image" Target="../media/image163.png"/><Relationship Id="rId13" Type="http://schemas.openxmlformats.org/officeDocument/2006/relationships/image" Target="../media/image159.png"/><Relationship Id="rId12" Type="http://schemas.openxmlformats.org/officeDocument/2006/relationships/image" Target="../media/image162.png"/><Relationship Id="rId15" Type="http://schemas.openxmlformats.org/officeDocument/2006/relationships/image" Target="../media/image160.png"/><Relationship Id="rId14" Type="http://schemas.openxmlformats.org/officeDocument/2006/relationships/image" Target="../media/image168.png"/><Relationship Id="rId17" Type="http://schemas.openxmlformats.org/officeDocument/2006/relationships/image" Target="../media/image148.png"/><Relationship Id="rId16" Type="http://schemas.openxmlformats.org/officeDocument/2006/relationships/image" Target="../media/image170.png"/><Relationship Id="rId19" Type="http://schemas.openxmlformats.org/officeDocument/2006/relationships/image" Target="../media/image169.png"/><Relationship Id="rId18" Type="http://schemas.openxmlformats.org/officeDocument/2006/relationships/image" Target="../media/image1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hyperlink" Target="https://unsplash.com/" TargetMode="External"/><Relationship Id="rId7" Type="http://schemas.openxmlformats.org/officeDocument/2006/relationships/image" Target="../media/image1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7.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7.png"/><Relationship Id="rId5" Type="http://schemas.openxmlformats.org/officeDocument/2006/relationships/image" Target="../media/image50.png"/><Relationship Id="rId6" Type="http://schemas.openxmlformats.org/officeDocument/2006/relationships/image" Target="../media/image56.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58.png"/><Relationship Id="rId6" Type="http://schemas.openxmlformats.org/officeDocument/2006/relationships/image" Target="../media/image17.png"/><Relationship Id="rId7"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27.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36.png"/><Relationship Id="rId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5" name="Shape 15"/>
        <p:cNvGrpSpPr/>
        <p:nvPr/>
      </p:nvGrpSpPr>
      <p:grpSpPr>
        <a:xfrm>
          <a:off x="0" y="0"/>
          <a:ext cx="0" cy="0"/>
          <a:chOff x="0" y="0"/>
          <a:chExt cx="0" cy="0"/>
        </a:xfrm>
      </p:grpSpPr>
      <p:pic>
        <p:nvPicPr>
          <p:cNvPr descr=" " id="16" name="Google Shape;16;g350ab6364d4_0_0"/>
          <p:cNvPicPr preferRelativeResize="0"/>
          <p:nvPr/>
        </p:nvPicPr>
        <p:blipFill rotWithShape="1">
          <a:blip r:embed="rId3">
            <a:alphaModFix/>
          </a:blip>
          <a:srcRect b="0" l="0" r="0" t="0"/>
          <a:stretch/>
        </p:blipFill>
        <p:spPr>
          <a:xfrm>
            <a:off x="1347311" y="204229"/>
            <a:ext cx="23039736" cy="13511771"/>
          </a:xfrm>
          <a:prstGeom prst="rect">
            <a:avLst/>
          </a:prstGeom>
          <a:noFill/>
          <a:ln>
            <a:noFill/>
          </a:ln>
        </p:spPr>
      </p:pic>
      <p:sp>
        <p:nvSpPr>
          <p:cNvPr id="17" name="Google Shape;17;g350ab6364d4_0_0"/>
          <p:cNvSpPr/>
          <p:nvPr/>
        </p:nvSpPr>
        <p:spPr>
          <a:xfrm>
            <a:off x="3950194" y="12077700"/>
            <a:ext cx="16757700" cy="132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DM Sans"/>
              <a:buNone/>
            </a:pPr>
            <a:r>
              <a:rPr b="1" i="0" lang="en-US" sz="6400" u="none" cap="none" strike="noStrike">
                <a:solidFill>
                  <a:srgbClr val="FFFFFF"/>
                </a:solidFill>
                <a:latin typeface="DM Sans"/>
                <a:ea typeface="DM Sans"/>
                <a:cs typeface="DM Sans"/>
                <a:sym typeface="DM Sans"/>
              </a:rPr>
              <a:t>Free Presentation Template by EaTemp</a:t>
            </a:r>
            <a:endParaRPr b="0" i="0" sz="6400" u="none" cap="none" strike="noStrike">
              <a:solidFill>
                <a:schemeClr val="dk1"/>
              </a:solidFill>
              <a:latin typeface="Calibri"/>
              <a:ea typeface="Calibri"/>
              <a:cs typeface="Calibri"/>
              <a:sym typeface="Calibri"/>
            </a:endParaRPr>
          </a:p>
        </p:txBody>
      </p:sp>
      <p:sp>
        <p:nvSpPr>
          <p:cNvPr id="18" name="Google Shape;18;g350ab6364d4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g350ab6364d4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0" name="Google Shape;20;g350ab6364d4_0_0"/>
          <p:cNvPicPr preferRelativeResize="0"/>
          <p:nvPr/>
        </p:nvPicPr>
        <p:blipFill rotWithShape="1">
          <a:blip r:embed="rId5">
            <a:alphaModFix/>
          </a:blip>
          <a:srcRect b="0" l="0" r="0" t="0"/>
          <a:stretch/>
        </p:blipFill>
        <p:spPr>
          <a:xfrm>
            <a:off x="7887686" y="1041400"/>
            <a:ext cx="8256032" cy="10668000"/>
          </a:xfrm>
          <a:prstGeom prst="rect">
            <a:avLst/>
          </a:prstGeom>
          <a:noFill/>
          <a:ln>
            <a:noFill/>
          </a:ln>
        </p:spPr>
      </p:pic>
      <p:pic>
        <p:nvPicPr>
          <p:cNvPr descr=" " id="21" name="Google Shape;21;g350ab6364d4_0_0"/>
          <p:cNvPicPr preferRelativeResize="0"/>
          <p:nvPr/>
        </p:nvPicPr>
        <p:blipFill rotWithShape="1">
          <a:blip r:embed="rId6">
            <a:alphaModFix/>
          </a:blip>
          <a:srcRect b="0" l="0" r="0" t="0"/>
          <a:stretch/>
        </p:blipFill>
        <p:spPr>
          <a:xfrm>
            <a:off x="7887686" y="9998923"/>
            <a:ext cx="8256032" cy="1075477"/>
          </a:xfrm>
          <a:prstGeom prst="rect">
            <a:avLst/>
          </a:prstGeom>
          <a:noFill/>
          <a:ln>
            <a:noFill/>
          </a:ln>
        </p:spPr>
      </p:pic>
      <p:pic>
        <p:nvPicPr>
          <p:cNvPr descr=" " id="22" name="Google Shape;22;g350ab6364d4_0_0"/>
          <p:cNvPicPr preferRelativeResize="0"/>
          <p:nvPr/>
        </p:nvPicPr>
        <p:blipFill rotWithShape="1">
          <a:blip r:embed="rId7">
            <a:alphaModFix/>
          </a:blip>
          <a:srcRect b="0" l="0" r="0" t="0"/>
          <a:stretch/>
        </p:blipFill>
        <p:spPr>
          <a:xfrm>
            <a:off x="8259319" y="1676400"/>
            <a:ext cx="7512766" cy="74733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211" name="Shape 211"/>
        <p:cNvGrpSpPr/>
        <p:nvPr/>
      </p:nvGrpSpPr>
      <p:grpSpPr>
        <a:xfrm>
          <a:off x="0" y="0"/>
          <a:ext cx="0" cy="0"/>
          <a:chOff x="0" y="0"/>
          <a:chExt cx="0" cy="0"/>
        </a:xfrm>
      </p:grpSpPr>
      <p:pic>
        <p:nvPicPr>
          <p:cNvPr descr=" " id="212" name="Google Shape;212;g350ab6364d4_0_187"/>
          <p:cNvPicPr preferRelativeResize="0"/>
          <p:nvPr/>
        </p:nvPicPr>
        <p:blipFill rotWithShape="1">
          <a:blip r:embed="rId3">
            <a:alphaModFix/>
          </a:blip>
          <a:srcRect b="0" l="0" r="0" t="0"/>
          <a:stretch/>
        </p:blipFill>
        <p:spPr>
          <a:xfrm>
            <a:off x="0" y="0"/>
            <a:ext cx="10009404" cy="12066402"/>
          </a:xfrm>
          <a:prstGeom prst="rect">
            <a:avLst/>
          </a:prstGeom>
          <a:noFill/>
          <a:ln>
            <a:noFill/>
          </a:ln>
        </p:spPr>
      </p:pic>
      <p:pic>
        <p:nvPicPr>
          <p:cNvPr descr=" " id="213" name="Google Shape;213;g350ab6364d4_0_187"/>
          <p:cNvPicPr preferRelativeResize="0"/>
          <p:nvPr/>
        </p:nvPicPr>
        <p:blipFill rotWithShape="1">
          <a:blip r:embed="rId4">
            <a:alphaModFix/>
          </a:blip>
          <a:srcRect b="0" l="0" r="0" t="0"/>
          <a:stretch/>
        </p:blipFill>
        <p:spPr>
          <a:xfrm>
            <a:off x="14372076" y="0"/>
            <a:ext cx="10014972" cy="12066402"/>
          </a:xfrm>
          <a:prstGeom prst="rect">
            <a:avLst/>
          </a:prstGeom>
          <a:noFill/>
          <a:ln>
            <a:noFill/>
          </a:ln>
        </p:spPr>
      </p:pic>
      <p:sp>
        <p:nvSpPr>
          <p:cNvPr id="214" name="Google Shape;214;g350ab6364d4_0_1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5" name="Google Shape;215;g350ab6364d4_0_1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16" name="Google Shape;216;g350ab6364d4_0_187"/>
          <p:cNvSpPr/>
          <p:nvPr/>
        </p:nvSpPr>
        <p:spPr>
          <a:xfrm>
            <a:off x="8090911" y="469900"/>
            <a:ext cx="8556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PRICING PLAN</a:t>
            </a:r>
            <a:endParaRPr b="0" i="0" sz="8000" u="none" cap="none" strike="noStrike">
              <a:solidFill>
                <a:schemeClr val="dk1"/>
              </a:solidFill>
              <a:latin typeface="Calibri"/>
              <a:ea typeface="Calibri"/>
              <a:cs typeface="Calibri"/>
              <a:sym typeface="Calibri"/>
            </a:endParaRPr>
          </a:p>
        </p:txBody>
      </p:sp>
      <p:sp>
        <p:nvSpPr>
          <p:cNvPr id="217" name="Google Shape;217;g350ab6364d4_0_187"/>
          <p:cNvSpPr/>
          <p:nvPr/>
        </p:nvSpPr>
        <p:spPr>
          <a:xfrm>
            <a:off x="1778222" y="2489200"/>
            <a:ext cx="20843400" cy="943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50ab6364d4_0_187"/>
          <p:cNvSpPr/>
          <p:nvPr/>
        </p:nvSpPr>
        <p:spPr>
          <a:xfrm>
            <a:off x="1778222" y="2489200"/>
            <a:ext cx="6439800" cy="9436200"/>
          </a:xfrm>
          <a:prstGeom prst="roundRect">
            <a:avLst>
              <a:gd fmla="val 3124" name="adj"/>
            </a:avLst>
          </a:prstGeom>
          <a:noFill/>
          <a:ln cap="flat" cmpd="sng" w="127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9" name="Google Shape;219;g350ab6364d4_0_187"/>
          <p:cNvPicPr preferRelativeResize="0"/>
          <p:nvPr/>
        </p:nvPicPr>
        <p:blipFill rotWithShape="1">
          <a:blip r:embed="rId6">
            <a:alphaModFix/>
          </a:blip>
          <a:srcRect b="0" l="0" r="0" t="0"/>
          <a:stretch/>
        </p:blipFill>
        <p:spPr>
          <a:xfrm>
            <a:off x="3905738" y="2946400"/>
            <a:ext cx="2184673" cy="1409700"/>
          </a:xfrm>
          <a:prstGeom prst="rect">
            <a:avLst/>
          </a:prstGeom>
          <a:noFill/>
          <a:ln>
            <a:noFill/>
          </a:ln>
        </p:spPr>
      </p:pic>
      <p:sp>
        <p:nvSpPr>
          <p:cNvPr id="220" name="Google Shape;220;g350ab6364d4_0_187"/>
          <p:cNvSpPr/>
          <p:nvPr/>
        </p:nvSpPr>
        <p:spPr>
          <a:xfrm>
            <a:off x="3816827" y="4660900"/>
            <a:ext cx="2362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BASIC</a:t>
            </a:r>
            <a:endParaRPr b="0" i="0" sz="4800" u="none" cap="none" strike="noStrike">
              <a:solidFill>
                <a:schemeClr val="dk1"/>
              </a:solidFill>
              <a:latin typeface="Calibri"/>
              <a:ea typeface="Calibri"/>
              <a:cs typeface="Calibri"/>
              <a:sym typeface="Calibri"/>
            </a:endParaRPr>
          </a:p>
        </p:txBody>
      </p:sp>
      <p:sp>
        <p:nvSpPr>
          <p:cNvPr id="221" name="Google Shape;221;g350ab6364d4_0_187"/>
          <p:cNvSpPr/>
          <p:nvPr/>
        </p:nvSpPr>
        <p:spPr>
          <a:xfrm>
            <a:off x="2235479" y="5727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22" name="Google Shape;222;g350ab6364d4_0_187"/>
          <p:cNvSpPr/>
          <p:nvPr/>
        </p:nvSpPr>
        <p:spPr>
          <a:xfrm>
            <a:off x="2838805" y="10706100"/>
            <a:ext cx="4318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$10/MONTH</a:t>
            </a:r>
            <a:endParaRPr b="0" i="0" sz="4800" u="none" cap="none" strike="noStrike">
              <a:solidFill>
                <a:schemeClr val="dk1"/>
              </a:solidFill>
              <a:latin typeface="Calibri"/>
              <a:ea typeface="Calibri"/>
              <a:cs typeface="Calibri"/>
              <a:sym typeface="Calibri"/>
            </a:endParaRPr>
          </a:p>
        </p:txBody>
      </p:sp>
      <p:sp>
        <p:nvSpPr>
          <p:cNvPr id="223" name="Google Shape;223;g350ab6364d4_0_187"/>
          <p:cNvSpPr/>
          <p:nvPr/>
        </p:nvSpPr>
        <p:spPr>
          <a:xfrm>
            <a:off x="8980022" y="2489200"/>
            <a:ext cx="6439800" cy="9436200"/>
          </a:xfrm>
          <a:prstGeom prst="roundRect">
            <a:avLst>
              <a:gd fmla="val 3124" name="adj"/>
            </a:avLst>
          </a:prstGeom>
          <a:noFill/>
          <a:ln cap="flat" cmpd="sng" w="127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350ab6364d4_0_187"/>
          <p:cNvPicPr preferRelativeResize="0"/>
          <p:nvPr/>
        </p:nvPicPr>
        <p:blipFill rotWithShape="1">
          <a:blip r:embed="rId7">
            <a:alphaModFix/>
          </a:blip>
          <a:srcRect b="0" l="0" r="0" t="0"/>
          <a:stretch/>
        </p:blipFill>
        <p:spPr>
          <a:xfrm>
            <a:off x="10923365" y="2946400"/>
            <a:ext cx="2553019" cy="1409700"/>
          </a:xfrm>
          <a:prstGeom prst="rect">
            <a:avLst/>
          </a:prstGeom>
          <a:noFill/>
          <a:ln>
            <a:noFill/>
          </a:ln>
        </p:spPr>
      </p:pic>
      <p:sp>
        <p:nvSpPr>
          <p:cNvPr id="225" name="Google Shape;225;g350ab6364d4_0_187"/>
          <p:cNvSpPr/>
          <p:nvPr/>
        </p:nvSpPr>
        <p:spPr>
          <a:xfrm>
            <a:off x="11088486" y="4660900"/>
            <a:ext cx="2222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ELITE</a:t>
            </a:r>
            <a:endParaRPr b="0" i="0" sz="4800" u="none" cap="none" strike="noStrike">
              <a:solidFill>
                <a:schemeClr val="dk1"/>
              </a:solidFill>
              <a:latin typeface="Calibri"/>
              <a:ea typeface="Calibri"/>
              <a:cs typeface="Calibri"/>
              <a:sym typeface="Calibri"/>
            </a:endParaRPr>
          </a:p>
        </p:txBody>
      </p:sp>
      <p:sp>
        <p:nvSpPr>
          <p:cNvPr id="226" name="Google Shape;226;g350ab6364d4_0_187"/>
          <p:cNvSpPr/>
          <p:nvPr/>
        </p:nvSpPr>
        <p:spPr>
          <a:xfrm>
            <a:off x="9437280" y="5727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7" name="Google Shape;227;g350ab6364d4_0_187"/>
          <p:cNvSpPr/>
          <p:nvPr/>
        </p:nvSpPr>
        <p:spPr>
          <a:xfrm>
            <a:off x="9907238" y="10706100"/>
            <a:ext cx="45852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$50/MONTH</a:t>
            </a:r>
            <a:endParaRPr b="0" i="0" sz="4800" u="none" cap="none" strike="noStrike">
              <a:solidFill>
                <a:schemeClr val="dk1"/>
              </a:solidFill>
              <a:latin typeface="Calibri"/>
              <a:ea typeface="Calibri"/>
              <a:cs typeface="Calibri"/>
              <a:sym typeface="Calibri"/>
            </a:endParaRPr>
          </a:p>
        </p:txBody>
      </p:sp>
      <p:sp>
        <p:nvSpPr>
          <p:cNvPr id="228" name="Google Shape;228;g350ab6364d4_0_187"/>
          <p:cNvSpPr/>
          <p:nvPr/>
        </p:nvSpPr>
        <p:spPr>
          <a:xfrm>
            <a:off x="16181822" y="2489200"/>
            <a:ext cx="6439800" cy="9436200"/>
          </a:xfrm>
          <a:prstGeom prst="roundRect">
            <a:avLst>
              <a:gd fmla="val 3124" name="adj"/>
            </a:avLst>
          </a:prstGeom>
          <a:noFill/>
          <a:ln cap="flat" cmpd="sng" w="127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9" name="Google Shape;229;g350ab6364d4_0_187"/>
          <p:cNvPicPr preferRelativeResize="0"/>
          <p:nvPr/>
        </p:nvPicPr>
        <p:blipFill rotWithShape="1">
          <a:blip r:embed="rId8">
            <a:alphaModFix/>
          </a:blip>
          <a:srcRect b="0" l="0" r="0" t="0"/>
          <a:stretch/>
        </p:blipFill>
        <p:spPr>
          <a:xfrm>
            <a:off x="18614176" y="2946400"/>
            <a:ext cx="1574997" cy="1409700"/>
          </a:xfrm>
          <a:prstGeom prst="rect">
            <a:avLst/>
          </a:prstGeom>
          <a:noFill/>
          <a:ln>
            <a:noFill/>
          </a:ln>
        </p:spPr>
      </p:pic>
      <p:sp>
        <p:nvSpPr>
          <p:cNvPr id="230" name="Google Shape;230;g350ab6364d4_0_187"/>
          <p:cNvSpPr/>
          <p:nvPr/>
        </p:nvSpPr>
        <p:spPr>
          <a:xfrm>
            <a:off x="17077284" y="4660900"/>
            <a:ext cx="46488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LEGENDARY</a:t>
            </a:r>
            <a:endParaRPr b="0" i="0" sz="4800" u="none" cap="none" strike="noStrike">
              <a:solidFill>
                <a:schemeClr val="dk1"/>
              </a:solidFill>
              <a:latin typeface="Calibri"/>
              <a:ea typeface="Calibri"/>
              <a:cs typeface="Calibri"/>
              <a:sym typeface="Calibri"/>
            </a:endParaRPr>
          </a:p>
        </p:txBody>
      </p:sp>
      <p:sp>
        <p:nvSpPr>
          <p:cNvPr id="231" name="Google Shape;231;g350ab6364d4_0_187"/>
          <p:cNvSpPr/>
          <p:nvPr/>
        </p:nvSpPr>
        <p:spPr>
          <a:xfrm>
            <a:off x="16639080" y="5727700"/>
            <a:ext cx="5660700" cy="4809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32" name="Google Shape;232;g350ab6364d4_0_187"/>
          <p:cNvSpPr/>
          <p:nvPr/>
        </p:nvSpPr>
        <p:spPr>
          <a:xfrm>
            <a:off x="16988373" y="10706100"/>
            <a:ext cx="482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237" name="Shape 237"/>
        <p:cNvGrpSpPr/>
        <p:nvPr/>
      </p:nvGrpSpPr>
      <p:grpSpPr>
        <a:xfrm>
          <a:off x="0" y="0"/>
          <a:ext cx="0" cy="0"/>
          <a:chOff x="0" y="0"/>
          <a:chExt cx="0" cy="0"/>
        </a:xfrm>
      </p:grpSpPr>
      <p:pic>
        <p:nvPicPr>
          <p:cNvPr descr=" " id="238" name="Google Shape;238;g350ab6364d4_0_212"/>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239" name="Google Shape;239;g350ab6364d4_0_2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0" name="Google Shape;240;g350ab6364d4_0_21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41" name="Google Shape;241;g350ab6364d4_0_212"/>
          <p:cNvPicPr preferRelativeResize="0"/>
          <p:nvPr/>
        </p:nvPicPr>
        <p:blipFill rotWithShape="1">
          <a:blip r:embed="rId5">
            <a:alphaModFix/>
          </a:blip>
          <a:srcRect b="0" l="0" r="0" t="0"/>
          <a:stretch/>
        </p:blipFill>
        <p:spPr>
          <a:xfrm>
            <a:off x="990724" y="1574800"/>
            <a:ext cx="22418302" cy="10579100"/>
          </a:xfrm>
          <a:prstGeom prst="rect">
            <a:avLst/>
          </a:prstGeom>
          <a:noFill/>
          <a:ln>
            <a:noFill/>
          </a:ln>
        </p:spPr>
      </p:pic>
      <p:sp>
        <p:nvSpPr>
          <p:cNvPr id="242" name="Google Shape;242;g350ab6364d4_0_212"/>
          <p:cNvSpPr/>
          <p:nvPr/>
        </p:nvSpPr>
        <p:spPr>
          <a:xfrm>
            <a:off x="1270159" y="1574800"/>
            <a:ext cx="22138800"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3" name="Google Shape;243;g350ab6364d4_0_212"/>
          <p:cNvPicPr preferRelativeResize="0"/>
          <p:nvPr/>
        </p:nvPicPr>
        <p:blipFill rotWithShape="1">
          <a:blip r:embed="rId6">
            <a:alphaModFix/>
          </a:blip>
          <a:srcRect b="0" l="0" r="0" t="0"/>
          <a:stretch/>
        </p:blipFill>
        <p:spPr>
          <a:xfrm>
            <a:off x="1270159" y="1574800"/>
            <a:ext cx="5639505" cy="5638800"/>
          </a:xfrm>
          <a:prstGeom prst="rect">
            <a:avLst/>
          </a:prstGeom>
          <a:noFill/>
          <a:ln>
            <a:noFill/>
          </a:ln>
        </p:spPr>
      </p:pic>
      <p:pic>
        <p:nvPicPr>
          <p:cNvPr descr=" " id="244" name="Google Shape;244;g350ab6364d4_0_212"/>
          <p:cNvPicPr preferRelativeResize="0"/>
          <p:nvPr/>
        </p:nvPicPr>
        <p:blipFill rotWithShape="1">
          <a:blip r:embed="rId7">
            <a:alphaModFix/>
          </a:blip>
          <a:srcRect b="0" l="0" r="0" t="0"/>
          <a:stretch/>
        </p:blipFill>
        <p:spPr>
          <a:xfrm>
            <a:off x="3361700" y="3666083"/>
            <a:ext cx="1456422" cy="1456246"/>
          </a:xfrm>
          <a:prstGeom prst="rect">
            <a:avLst/>
          </a:prstGeom>
          <a:noFill/>
          <a:ln>
            <a:noFill/>
          </a:ln>
        </p:spPr>
      </p:pic>
      <p:pic>
        <p:nvPicPr>
          <p:cNvPr descr=" " id="245" name="Google Shape;245;g350ab6364d4_0_212"/>
          <p:cNvPicPr preferRelativeResize="0"/>
          <p:nvPr/>
        </p:nvPicPr>
        <p:blipFill rotWithShape="1">
          <a:blip r:embed="rId6">
            <a:alphaModFix/>
          </a:blip>
          <a:srcRect b="0" l="0" r="0" t="0"/>
          <a:stretch/>
        </p:blipFill>
        <p:spPr>
          <a:xfrm>
            <a:off x="6769946" y="1574800"/>
            <a:ext cx="5639505" cy="5638800"/>
          </a:xfrm>
          <a:prstGeom prst="rect">
            <a:avLst/>
          </a:prstGeom>
          <a:noFill/>
          <a:ln>
            <a:noFill/>
          </a:ln>
        </p:spPr>
      </p:pic>
      <p:pic>
        <p:nvPicPr>
          <p:cNvPr descr=" " id="246" name="Google Shape;246;g350ab6364d4_0_212"/>
          <p:cNvPicPr preferRelativeResize="0"/>
          <p:nvPr/>
        </p:nvPicPr>
        <p:blipFill rotWithShape="1">
          <a:blip r:embed="rId8">
            <a:alphaModFix/>
          </a:blip>
          <a:srcRect b="0" l="0" r="0" t="0"/>
          <a:stretch/>
        </p:blipFill>
        <p:spPr>
          <a:xfrm>
            <a:off x="8776797" y="3581400"/>
            <a:ext cx="1625803" cy="1625600"/>
          </a:xfrm>
          <a:prstGeom prst="rect">
            <a:avLst/>
          </a:prstGeom>
          <a:noFill/>
          <a:ln>
            <a:noFill/>
          </a:ln>
        </p:spPr>
      </p:pic>
      <p:pic>
        <p:nvPicPr>
          <p:cNvPr descr=" " id="247" name="Google Shape;247;g350ab6364d4_0_212"/>
          <p:cNvPicPr preferRelativeResize="0"/>
          <p:nvPr/>
        </p:nvPicPr>
        <p:blipFill rotWithShape="1">
          <a:blip r:embed="rId9">
            <a:alphaModFix/>
          </a:blip>
          <a:srcRect b="0" l="0" r="0" t="0"/>
          <a:stretch/>
        </p:blipFill>
        <p:spPr>
          <a:xfrm>
            <a:off x="8980022" y="3784600"/>
            <a:ext cx="1192256" cy="1190414"/>
          </a:xfrm>
          <a:prstGeom prst="rect">
            <a:avLst/>
          </a:prstGeom>
          <a:noFill/>
          <a:ln>
            <a:noFill/>
          </a:ln>
        </p:spPr>
      </p:pic>
      <p:pic>
        <p:nvPicPr>
          <p:cNvPr descr=" " id="248" name="Google Shape;248;g350ab6364d4_0_212"/>
          <p:cNvPicPr preferRelativeResize="0"/>
          <p:nvPr/>
        </p:nvPicPr>
        <p:blipFill rotWithShape="1">
          <a:blip r:embed="rId6">
            <a:alphaModFix/>
          </a:blip>
          <a:srcRect b="0" l="0" r="0" t="0"/>
          <a:stretch/>
        </p:blipFill>
        <p:spPr>
          <a:xfrm>
            <a:off x="12269734" y="1574800"/>
            <a:ext cx="5639505" cy="5638800"/>
          </a:xfrm>
          <a:prstGeom prst="rect">
            <a:avLst/>
          </a:prstGeom>
          <a:noFill/>
          <a:ln>
            <a:noFill/>
          </a:ln>
        </p:spPr>
      </p:pic>
      <p:pic>
        <p:nvPicPr>
          <p:cNvPr descr=" " id="249" name="Google Shape;249;g350ab6364d4_0_212"/>
          <p:cNvPicPr preferRelativeResize="0"/>
          <p:nvPr/>
        </p:nvPicPr>
        <p:blipFill rotWithShape="1">
          <a:blip r:embed="rId8">
            <a:alphaModFix/>
          </a:blip>
          <a:srcRect b="0" l="0" r="0" t="0"/>
          <a:stretch/>
        </p:blipFill>
        <p:spPr>
          <a:xfrm>
            <a:off x="14276584" y="3581400"/>
            <a:ext cx="1625803" cy="1625600"/>
          </a:xfrm>
          <a:prstGeom prst="rect">
            <a:avLst/>
          </a:prstGeom>
          <a:noFill/>
          <a:ln>
            <a:noFill/>
          </a:ln>
        </p:spPr>
      </p:pic>
      <p:pic>
        <p:nvPicPr>
          <p:cNvPr descr=" " id="250" name="Google Shape;250;g350ab6364d4_0_212"/>
          <p:cNvPicPr preferRelativeResize="0"/>
          <p:nvPr/>
        </p:nvPicPr>
        <p:blipFill rotWithShape="1">
          <a:blip r:embed="rId10">
            <a:alphaModFix/>
          </a:blip>
          <a:srcRect b="0" l="0" r="0" t="0"/>
          <a:stretch/>
        </p:blipFill>
        <p:spPr>
          <a:xfrm>
            <a:off x="14378172" y="3586163"/>
            <a:ext cx="1519452" cy="1519262"/>
          </a:xfrm>
          <a:prstGeom prst="rect">
            <a:avLst/>
          </a:prstGeom>
          <a:noFill/>
          <a:ln>
            <a:noFill/>
          </a:ln>
        </p:spPr>
      </p:pic>
      <p:pic>
        <p:nvPicPr>
          <p:cNvPr descr=" " id="251" name="Google Shape;251;g350ab6364d4_0_212"/>
          <p:cNvPicPr preferRelativeResize="0"/>
          <p:nvPr/>
        </p:nvPicPr>
        <p:blipFill rotWithShape="1">
          <a:blip r:embed="rId6">
            <a:alphaModFix/>
          </a:blip>
          <a:srcRect b="0" l="0" r="0" t="0"/>
          <a:stretch/>
        </p:blipFill>
        <p:spPr>
          <a:xfrm>
            <a:off x="17769521" y="1574800"/>
            <a:ext cx="5639505" cy="5638800"/>
          </a:xfrm>
          <a:prstGeom prst="rect">
            <a:avLst/>
          </a:prstGeom>
          <a:noFill/>
          <a:ln>
            <a:noFill/>
          </a:ln>
        </p:spPr>
      </p:pic>
      <p:pic>
        <p:nvPicPr>
          <p:cNvPr descr=" " id="252" name="Google Shape;252;g350ab6364d4_0_212"/>
          <p:cNvPicPr preferRelativeResize="0"/>
          <p:nvPr/>
        </p:nvPicPr>
        <p:blipFill rotWithShape="1">
          <a:blip r:embed="rId8">
            <a:alphaModFix/>
          </a:blip>
          <a:srcRect b="0" l="0" r="0" t="0"/>
          <a:stretch/>
        </p:blipFill>
        <p:spPr>
          <a:xfrm>
            <a:off x="19776372" y="3581400"/>
            <a:ext cx="1625803" cy="1625600"/>
          </a:xfrm>
          <a:prstGeom prst="rect">
            <a:avLst/>
          </a:prstGeom>
          <a:noFill/>
          <a:ln>
            <a:noFill/>
          </a:ln>
        </p:spPr>
      </p:pic>
      <p:pic>
        <p:nvPicPr>
          <p:cNvPr descr=" " id="253" name="Google Shape;253;g350ab6364d4_0_212"/>
          <p:cNvPicPr preferRelativeResize="0"/>
          <p:nvPr/>
        </p:nvPicPr>
        <p:blipFill rotWithShape="1">
          <a:blip r:embed="rId11">
            <a:alphaModFix/>
          </a:blip>
          <a:srcRect b="0" l="0" r="0" t="0"/>
          <a:stretch/>
        </p:blipFill>
        <p:spPr>
          <a:xfrm>
            <a:off x="19844116" y="3581400"/>
            <a:ext cx="1490319" cy="1625600"/>
          </a:xfrm>
          <a:prstGeom prst="rect">
            <a:avLst/>
          </a:prstGeom>
          <a:noFill/>
          <a:ln>
            <a:noFill/>
          </a:ln>
        </p:spPr>
      </p:pic>
      <p:sp>
        <p:nvSpPr>
          <p:cNvPr id="254" name="Google Shape;254;g350ab6364d4_0_212"/>
          <p:cNvSpPr/>
          <p:nvPr/>
        </p:nvSpPr>
        <p:spPr>
          <a:xfrm>
            <a:off x="990724" y="3835400"/>
            <a:ext cx="17426700" cy="111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50ab6364d4_0_212"/>
          <p:cNvSpPr/>
          <p:nvPr/>
        </p:nvSpPr>
        <p:spPr>
          <a:xfrm>
            <a:off x="990724" y="3835400"/>
            <a:ext cx="1117800" cy="1117500"/>
          </a:xfrm>
          <a:prstGeom prst="roundRect">
            <a:avLst>
              <a:gd fmla="val 378818" name="adj"/>
            </a:avLst>
          </a:prstGeom>
          <a:solidFill>
            <a:srgbClr val="E82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50ab6364d4_0_212"/>
          <p:cNvSpPr/>
          <p:nvPr/>
        </p:nvSpPr>
        <p:spPr>
          <a:xfrm>
            <a:off x="1124090" y="3759200"/>
            <a:ext cx="1189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ExtraBold"/>
              <a:buNone/>
            </a:pPr>
            <a:r>
              <a:rPr b="0" i="0" lang="en-US" sz="8000" u="none" cap="none" strike="noStrike">
                <a:solidFill>
                  <a:srgbClr val="FFFFFF"/>
                </a:solidFill>
                <a:latin typeface="Orbitron ExtraBold"/>
                <a:ea typeface="Orbitron ExtraBold"/>
                <a:cs typeface="Orbitron ExtraBold"/>
                <a:sym typeface="Orbitron ExtraBold"/>
              </a:rPr>
              <a:t>S</a:t>
            </a:r>
            <a:endParaRPr b="0" i="0" sz="8000" u="none" cap="none" strike="noStrike">
              <a:solidFill>
                <a:schemeClr val="dk1"/>
              </a:solidFill>
              <a:latin typeface="Calibri"/>
              <a:ea typeface="Calibri"/>
              <a:cs typeface="Calibri"/>
              <a:sym typeface="Calibri"/>
            </a:endParaRPr>
          </a:p>
        </p:txBody>
      </p:sp>
      <p:sp>
        <p:nvSpPr>
          <p:cNvPr id="257" name="Google Shape;257;g350ab6364d4_0_212"/>
          <p:cNvSpPr/>
          <p:nvPr/>
        </p:nvSpPr>
        <p:spPr>
          <a:xfrm>
            <a:off x="6427003" y="3835400"/>
            <a:ext cx="1117800" cy="1117500"/>
          </a:xfrm>
          <a:prstGeom prst="roundRect">
            <a:avLst>
              <a:gd fmla="val 378818" name="adj"/>
            </a:avLst>
          </a:prstGeom>
          <a:solidFill>
            <a:srgbClr val="E82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50ab6364d4_0_212"/>
          <p:cNvSpPr/>
          <p:nvPr/>
        </p:nvSpPr>
        <p:spPr>
          <a:xfrm>
            <a:off x="6382548" y="3759200"/>
            <a:ext cx="15453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ExtraBold"/>
              <a:buNone/>
            </a:pPr>
            <a:r>
              <a:rPr b="0" i="0" lang="en-US" sz="8000" u="none" cap="none" strike="noStrike">
                <a:solidFill>
                  <a:srgbClr val="FFFFFF"/>
                </a:solidFill>
                <a:latin typeface="Orbitron ExtraBold"/>
                <a:ea typeface="Orbitron ExtraBold"/>
                <a:cs typeface="Orbitron ExtraBold"/>
                <a:sym typeface="Orbitron ExtraBold"/>
              </a:rPr>
              <a:t>W</a:t>
            </a:r>
            <a:endParaRPr b="0" i="0" sz="8000" u="none" cap="none" strike="noStrike">
              <a:solidFill>
                <a:schemeClr val="dk1"/>
              </a:solidFill>
              <a:latin typeface="Calibri"/>
              <a:ea typeface="Calibri"/>
              <a:cs typeface="Calibri"/>
              <a:sym typeface="Calibri"/>
            </a:endParaRPr>
          </a:p>
        </p:txBody>
      </p:sp>
      <p:sp>
        <p:nvSpPr>
          <p:cNvPr id="259" name="Google Shape;259;g350ab6364d4_0_212"/>
          <p:cNvSpPr/>
          <p:nvPr/>
        </p:nvSpPr>
        <p:spPr>
          <a:xfrm>
            <a:off x="11863283" y="3835400"/>
            <a:ext cx="1117800" cy="1117500"/>
          </a:xfrm>
          <a:prstGeom prst="roundRect">
            <a:avLst>
              <a:gd fmla="val 378818" name="adj"/>
            </a:avLst>
          </a:prstGeom>
          <a:solidFill>
            <a:srgbClr val="E82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50ab6364d4_0_212"/>
          <p:cNvSpPr/>
          <p:nvPr/>
        </p:nvSpPr>
        <p:spPr>
          <a:xfrm>
            <a:off x="11996649" y="3759200"/>
            <a:ext cx="1189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ExtraBold"/>
              <a:buNone/>
            </a:pPr>
            <a:r>
              <a:rPr b="0" i="0" lang="en-US" sz="8000" u="none" cap="none" strike="noStrike">
                <a:solidFill>
                  <a:srgbClr val="FFFFFF"/>
                </a:solidFill>
                <a:latin typeface="Orbitron ExtraBold"/>
                <a:ea typeface="Orbitron ExtraBold"/>
                <a:cs typeface="Orbitron ExtraBold"/>
                <a:sym typeface="Orbitron ExtraBold"/>
              </a:rPr>
              <a:t>O</a:t>
            </a:r>
            <a:endParaRPr b="0" i="0" sz="8000" u="none" cap="none" strike="noStrike">
              <a:solidFill>
                <a:schemeClr val="dk1"/>
              </a:solidFill>
              <a:latin typeface="Calibri"/>
              <a:ea typeface="Calibri"/>
              <a:cs typeface="Calibri"/>
              <a:sym typeface="Calibri"/>
            </a:endParaRPr>
          </a:p>
        </p:txBody>
      </p:sp>
      <p:sp>
        <p:nvSpPr>
          <p:cNvPr id="261" name="Google Shape;261;g350ab6364d4_0_212"/>
          <p:cNvSpPr/>
          <p:nvPr/>
        </p:nvSpPr>
        <p:spPr>
          <a:xfrm>
            <a:off x="17299562" y="3835400"/>
            <a:ext cx="1117800" cy="1117500"/>
          </a:xfrm>
          <a:prstGeom prst="roundRect">
            <a:avLst>
              <a:gd fmla="val 378818" name="adj"/>
            </a:avLst>
          </a:prstGeom>
          <a:solidFill>
            <a:srgbClr val="E82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50ab6364d4_0_212"/>
          <p:cNvSpPr/>
          <p:nvPr/>
        </p:nvSpPr>
        <p:spPr>
          <a:xfrm>
            <a:off x="17471034" y="3759200"/>
            <a:ext cx="1113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Orbitron ExtraBold"/>
              <a:buNone/>
            </a:pPr>
            <a:r>
              <a:rPr b="0" i="0" lang="en-US" sz="8000" u="none" cap="none" strike="noStrike">
                <a:solidFill>
                  <a:srgbClr val="FFFFFF"/>
                </a:solidFill>
                <a:latin typeface="Orbitron ExtraBold"/>
                <a:ea typeface="Orbitron ExtraBold"/>
                <a:cs typeface="Orbitron ExtraBold"/>
                <a:sym typeface="Orbitron ExtraBold"/>
              </a:rPr>
              <a:t>T</a:t>
            </a:r>
            <a:endParaRPr b="0" i="0" sz="8000" u="none" cap="none" strike="noStrike">
              <a:solidFill>
                <a:schemeClr val="dk1"/>
              </a:solidFill>
              <a:latin typeface="Calibri"/>
              <a:ea typeface="Calibri"/>
              <a:cs typeface="Calibri"/>
              <a:sym typeface="Calibri"/>
            </a:endParaRPr>
          </a:p>
        </p:txBody>
      </p:sp>
      <p:sp>
        <p:nvSpPr>
          <p:cNvPr id="263" name="Google Shape;263;g350ab6364d4_0_212"/>
          <p:cNvSpPr/>
          <p:nvPr/>
        </p:nvSpPr>
        <p:spPr>
          <a:xfrm>
            <a:off x="1270159"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50ab6364d4_0_212"/>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50ab6364d4_0_212"/>
          <p:cNvSpPr/>
          <p:nvPr/>
        </p:nvSpPr>
        <p:spPr>
          <a:xfrm>
            <a:off x="1270159"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50ab6364d4_0_212"/>
          <p:cNvSpPr/>
          <p:nvPr/>
        </p:nvSpPr>
        <p:spPr>
          <a:xfrm>
            <a:off x="1270159"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ECLIPSE</a:t>
            </a:r>
            <a:endParaRPr b="0" i="0" sz="3600" u="none" cap="none" strike="noStrike">
              <a:solidFill>
                <a:schemeClr val="dk1"/>
              </a:solidFill>
              <a:latin typeface="Calibri"/>
              <a:ea typeface="Calibri"/>
              <a:cs typeface="Calibri"/>
              <a:sym typeface="Calibri"/>
            </a:endParaRPr>
          </a:p>
        </p:txBody>
      </p:sp>
      <p:sp>
        <p:nvSpPr>
          <p:cNvPr id="267" name="Google Shape;267;g350ab6364d4_0_212"/>
          <p:cNvSpPr/>
          <p:nvPr/>
        </p:nvSpPr>
        <p:spPr>
          <a:xfrm>
            <a:off x="1270159"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8" name="Google Shape;268;g350ab6364d4_0_212"/>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50ab6364d4_0_212"/>
          <p:cNvSpPr/>
          <p:nvPr/>
        </p:nvSpPr>
        <p:spPr>
          <a:xfrm>
            <a:off x="1270159"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50ab6364d4_0_212"/>
          <p:cNvSpPr/>
          <p:nvPr/>
        </p:nvSpPr>
        <p:spPr>
          <a:xfrm>
            <a:off x="1270159"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QUEST</a:t>
            </a:r>
            <a:endParaRPr b="0" i="0" sz="3600" u="none" cap="none" strike="noStrike">
              <a:solidFill>
                <a:schemeClr val="dk1"/>
              </a:solidFill>
              <a:latin typeface="Calibri"/>
              <a:ea typeface="Calibri"/>
              <a:cs typeface="Calibri"/>
              <a:sym typeface="Calibri"/>
            </a:endParaRPr>
          </a:p>
        </p:txBody>
      </p:sp>
      <p:sp>
        <p:nvSpPr>
          <p:cNvPr id="271" name="Google Shape;271;g350ab6364d4_0_212"/>
          <p:cNvSpPr/>
          <p:nvPr/>
        </p:nvSpPr>
        <p:spPr>
          <a:xfrm>
            <a:off x="1270159"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72" name="Google Shape;272;g350ab6364d4_0_212"/>
          <p:cNvSpPr/>
          <p:nvPr/>
        </p:nvSpPr>
        <p:spPr>
          <a:xfrm>
            <a:off x="6769946"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50ab6364d4_0_212"/>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50ab6364d4_0_212"/>
          <p:cNvSpPr/>
          <p:nvPr/>
        </p:nvSpPr>
        <p:spPr>
          <a:xfrm>
            <a:off x="6769946"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50ab6364d4_0_212"/>
          <p:cNvSpPr/>
          <p:nvPr/>
        </p:nvSpPr>
        <p:spPr>
          <a:xfrm>
            <a:off x="6769946"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ECLIPSE</a:t>
            </a:r>
            <a:endParaRPr b="0" i="0" sz="3600" u="none" cap="none" strike="noStrike">
              <a:solidFill>
                <a:schemeClr val="dk1"/>
              </a:solidFill>
              <a:latin typeface="Calibri"/>
              <a:ea typeface="Calibri"/>
              <a:cs typeface="Calibri"/>
              <a:sym typeface="Calibri"/>
            </a:endParaRPr>
          </a:p>
        </p:txBody>
      </p:sp>
      <p:sp>
        <p:nvSpPr>
          <p:cNvPr id="276" name="Google Shape;276;g350ab6364d4_0_212"/>
          <p:cNvSpPr/>
          <p:nvPr/>
        </p:nvSpPr>
        <p:spPr>
          <a:xfrm>
            <a:off x="6769946"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77" name="Google Shape;277;g350ab6364d4_0_212"/>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50ab6364d4_0_212"/>
          <p:cNvSpPr/>
          <p:nvPr/>
        </p:nvSpPr>
        <p:spPr>
          <a:xfrm>
            <a:off x="6769946"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50ab6364d4_0_212"/>
          <p:cNvSpPr/>
          <p:nvPr/>
        </p:nvSpPr>
        <p:spPr>
          <a:xfrm>
            <a:off x="6769946"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QUEST</a:t>
            </a:r>
            <a:endParaRPr b="0" i="0" sz="3600" u="none" cap="none" strike="noStrike">
              <a:solidFill>
                <a:schemeClr val="dk1"/>
              </a:solidFill>
              <a:latin typeface="Calibri"/>
              <a:ea typeface="Calibri"/>
              <a:cs typeface="Calibri"/>
              <a:sym typeface="Calibri"/>
            </a:endParaRPr>
          </a:p>
        </p:txBody>
      </p:sp>
      <p:sp>
        <p:nvSpPr>
          <p:cNvPr id="280" name="Google Shape;280;g350ab6364d4_0_212"/>
          <p:cNvSpPr/>
          <p:nvPr/>
        </p:nvSpPr>
        <p:spPr>
          <a:xfrm>
            <a:off x="6769946"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81" name="Google Shape;281;g350ab6364d4_0_212"/>
          <p:cNvSpPr/>
          <p:nvPr/>
        </p:nvSpPr>
        <p:spPr>
          <a:xfrm>
            <a:off x="12269734"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50ab6364d4_0_212"/>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50ab6364d4_0_212"/>
          <p:cNvSpPr/>
          <p:nvPr/>
        </p:nvSpPr>
        <p:spPr>
          <a:xfrm>
            <a:off x="12269734"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50ab6364d4_0_212"/>
          <p:cNvSpPr/>
          <p:nvPr/>
        </p:nvSpPr>
        <p:spPr>
          <a:xfrm>
            <a:off x="12269734"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ECLIPSE</a:t>
            </a:r>
            <a:endParaRPr b="0" i="0" sz="3600" u="none" cap="none" strike="noStrike">
              <a:solidFill>
                <a:schemeClr val="dk1"/>
              </a:solidFill>
              <a:latin typeface="Calibri"/>
              <a:ea typeface="Calibri"/>
              <a:cs typeface="Calibri"/>
              <a:sym typeface="Calibri"/>
            </a:endParaRPr>
          </a:p>
        </p:txBody>
      </p:sp>
      <p:sp>
        <p:nvSpPr>
          <p:cNvPr id="285" name="Google Shape;285;g350ab6364d4_0_212"/>
          <p:cNvSpPr/>
          <p:nvPr/>
        </p:nvSpPr>
        <p:spPr>
          <a:xfrm>
            <a:off x="12269734"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86" name="Google Shape;286;g350ab6364d4_0_212"/>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50ab6364d4_0_212"/>
          <p:cNvSpPr/>
          <p:nvPr/>
        </p:nvSpPr>
        <p:spPr>
          <a:xfrm>
            <a:off x="12269734"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350ab6364d4_0_212"/>
          <p:cNvSpPr/>
          <p:nvPr/>
        </p:nvSpPr>
        <p:spPr>
          <a:xfrm>
            <a:off x="12269734"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QUEST</a:t>
            </a:r>
            <a:endParaRPr b="0" i="0" sz="3600" u="none" cap="none" strike="noStrike">
              <a:solidFill>
                <a:schemeClr val="dk1"/>
              </a:solidFill>
              <a:latin typeface="Calibri"/>
              <a:ea typeface="Calibri"/>
              <a:cs typeface="Calibri"/>
              <a:sym typeface="Calibri"/>
            </a:endParaRPr>
          </a:p>
        </p:txBody>
      </p:sp>
      <p:sp>
        <p:nvSpPr>
          <p:cNvPr id="289" name="Google Shape;289;g350ab6364d4_0_212"/>
          <p:cNvSpPr/>
          <p:nvPr/>
        </p:nvSpPr>
        <p:spPr>
          <a:xfrm>
            <a:off x="12269734"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290" name="Google Shape;290;g350ab6364d4_0_212"/>
          <p:cNvSpPr/>
          <p:nvPr/>
        </p:nvSpPr>
        <p:spPr>
          <a:xfrm>
            <a:off x="17769521" y="7797800"/>
            <a:ext cx="4737600" cy="40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50ab6364d4_0_212"/>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50ab6364d4_0_212"/>
          <p:cNvSpPr/>
          <p:nvPr/>
        </p:nvSpPr>
        <p:spPr>
          <a:xfrm>
            <a:off x="17769521" y="77978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50ab6364d4_0_212"/>
          <p:cNvSpPr/>
          <p:nvPr/>
        </p:nvSpPr>
        <p:spPr>
          <a:xfrm>
            <a:off x="17769521" y="77978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ECLIPSE</a:t>
            </a:r>
            <a:endParaRPr b="0" i="0" sz="3600" u="none" cap="none" strike="noStrike">
              <a:solidFill>
                <a:schemeClr val="dk1"/>
              </a:solidFill>
              <a:latin typeface="Calibri"/>
              <a:ea typeface="Calibri"/>
              <a:cs typeface="Calibri"/>
              <a:sym typeface="Calibri"/>
            </a:endParaRPr>
          </a:p>
        </p:txBody>
      </p:sp>
      <p:sp>
        <p:nvSpPr>
          <p:cNvPr id="294" name="Google Shape;294;g350ab6364d4_0_212"/>
          <p:cNvSpPr/>
          <p:nvPr/>
        </p:nvSpPr>
        <p:spPr>
          <a:xfrm>
            <a:off x="17769521" y="85725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95" name="Google Shape;295;g350ab6364d4_0_212"/>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350ab6364d4_0_212"/>
          <p:cNvSpPr/>
          <p:nvPr/>
        </p:nvSpPr>
        <p:spPr>
          <a:xfrm>
            <a:off x="17769521" y="10045700"/>
            <a:ext cx="4737600" cy="18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50ab6364d4_0_212"/>
          <p:cNvSpPr/>
          <p:nvPr/>
        </p:nvSpPr>
        <p:spPr>
          <a:xfrm>
            <a:off x="17769521" y="10045700"/>
            <a:ext cx="4890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QUEST</a:t>
            </a:r>
            <a:endParaRPr b="0" i="0" sz="3600" u="none" cap="none" strike="noStrike">
              <a:solidFill>
                <a:schemeClr val="dk1"/>
              </a:solidFill>
              <a:latin typeface="Calibri"/>
              <a:ea typeface="Calibri"/>
              <a:cs typeface="Calibri"/>
              <a:sym typeface="Calibri"/>
            </a:endParaRPr>
          </a:p>
        </p:txBody>
      </p:sp>
      <p:sp>
        <p:nvSpPr>
          <p:cNvPr id="298" name="Google Shape;298;g350ab6364d4_0_212"/>
          <p:cNvSpPr/>
          <p:nvPr/>
        </p:nvSpPr>
        <p:spPr>
          <a:xfrm>
            <a:off x="17769521" y="10820400"/>
            <a:ext cx="48732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303" name="Shape 303"/>
        <p:cNvGrpSpPr/>
        <p:nvPr/>
      </p:nvGrpSpPr>
      <p:grpSpPr>
        <a:xfrm>
          <a:off x="0" y="0"/>
          <a:ext cx="0" cy="0"/>
          <a:chOff x="0" y="0"/>
          <a:chExt cx="0" cy="0"/>
        </a:xfrm>
      </p:grpSpPr>
      <p:pic>
        <p:nvPicPr>
          <p:cNvPr descr=" " id="304" name="Google Shape;304;g350ab6364d4_0_277"/>
          <p:cNvPicPr preferRelativeResize="0"/>
          <p:nvPr/>
        </p:nvPicPr>
        <p:blipFill rotWithShape="1">
          <a:blip r:embed="rId3">
            <a:alphaModFix/>
          </a:blip>
          <a:srcRect b="0" l="0" r="0" t="0"/>
          <a:stretch/>
        </p:blipFill>
        <p:spPr>
          <a:xfrm>
            <a:off x="0" y="0"/>
            <a:ext cx="10009404" cy="12066402"/>
          </a:xfrm>
          <a:prstGeom prst="rect">
            <a:avLst/>
          </a:prstGeom>
          <a:noFill/>
          <a:ln>
            <a:noFill/>
          </a:ln>
        </p:spPr>
      </p:pic>
      <p:pic>
        <p:nvPicPr>
          <p:cNvPr descr=" " id="305" name="Google Shape;305;g350ab6364d4_0_277"/>
          <p:cNvPicPr preferRelativeResize="0"/>
          <p:nvPr/>
        </p:nvPicPr>
        <p:blipFill rotWithShape="1">
          <a:blip r:embed="rId4">
            <a:alphaModFix/>
          </a:blip>
          <a:srcRect b="0" l="0" r="0" t="0"/>
          <a:stretch/>
        </p:blipFill>
        <p:spPr>
          <a:xfrm>
            <a:off x="14372076" y="0"/>
            <a:ext cx="10014972" cy="12066402"/>
          </a:xfrm>
          <a:prstGeom prst="rect">
            <a:avLst/>
          </a:prstGeom>
          <a:noFill/>
          <a:ln>
            <a:noFill/>
          </a:ln>
        </p:spPr>
      </p:pic>
      <p:sp>
        <p:nvSpPr>
          <p:cNvPr id="306" name="Google Shape;306;g350ab6364d4_0_2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7" name="Google Shape;307;g350ab6364d4_0_2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8" name="Google Shape;308;g350ab6364d4_0_277"/>
          <p:cNvSpPr/>
          <p:nvPr/>
        </p:nvSpPr>
        <p:spPr>
          <a:xfrm>
            <a:off x="8416919" y="1651000"/>
            <a:ext cx="75660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Orbitron ExtraBold"/>
              <a:buNone/>
            </a:pPr>
            <a:r>
              <a:rPr b="0" i="0" lang="en-US" sz="8000" u="none" cap="none" strike="noStrike">
                <a:solidFill>
                  <a:srgbClr val="FFFFFF"/>
                </a:solidFill>
                <a:latin typeface="Orbitron ExtraBold"/>
                <a:ea typeface="Orbitron ExtraBold"/>
                <a:cs typeface="Orbitron ExtraBold"/>
                <a:sym typeface="Orbitron ExtraBold"/>
              </a:rPr>
              <a:t>SOME DATA</a:t>
            </a:r>
            <a:endParaRPr b="0" i="0" sz="8000" u="none" cap="none" strike="noStrike">
              <a:solidFill>
                <a:schemeClr val="dk1"/>
              </a:solidFill>
              <a:latin typeface="Calibri"/>
              <a:ea typeface="Calibri"/>
              <a:cs typeface="Calibri"/>
              <a:sym typeface="Calibri"/>
            </a:endParaRPr>
          </a:p>
        </p:txBody>
      </p:sp>
      <p:sp>
        <p:nvSpPr>
          <p:cNvPr id="309" name="Google Shape;309;g350ab6364d4_0_277"/>
          <p:cNvSpPr/>
          <p:nvPr/>
        </p:nvSpPr>
        <p:spPr>
          <a:xfrm>
            <a:off x="14543318" y="3543300"/>
            <a:ext cx="7875000" cy="829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50ab6364d4_0_277"/>
          <p:cNvSpPr/>
          <p:nvPr/>
        </p:nvSpPr>
        <p:spPr>
          <a:xfrm>
            <a:off x="14543318" y="3543300"/>
            <a:ext cx="7875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50ab6364d4_0_277"/>
          <p:cNvSpPr/>
          <p:nvPr/>
        </p:nvSpPr>
        <p:spPr>
          <a:xfrm>
            <a:off x="14543318" y="3543300"/>
            <a:ext cx="40011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50ab6364d4_0_277"/>
          <p:cNvSpPr/>
          <p:nvPr/>
        </p:nvSpPr>
        <p:spPr>
          <a:xfrm>
            <a:off x="14543318" y="3543300"/>
            <a:ext cx="45429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75%</a:t>
            </a:r>
            <a:endParaRPr b="0" i="0" sz="12800" u="none" cap="none" strike="noStrike">
              <a:solidFill>
                <a:schemeClr val="dk1"/>
              </a:solidFill>
              <a:latin typeface="Calibri"/>
              <a:ea typeface="Calibri"/>
              <a:cs typeface="Calibri"/>
              <a:sym typeface="Calibri"/>
            </a:endParaRPr>
          </a:p>
        </p:txBody>
      </p:sp>
      <p:sp>
        <p:nvSpPr>
          <p:cNvPr id="313" name="Google Shape;313;g350ab6364d4_0_277"/>
          <p:cNvSpPr/>
          <p:nvPr/>
        </p:nvSpPr>
        <p:spPr>
          <a:xfrm>
            <a:off x="14543318" y="5892800"/>
            <a:ext cx="7875000" cy="12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50ab6364d4_0_277"/>
          <p:cNvSpPr/>
          <p:nvPr/>
        </p:nvSpPr>
        <p:spPr>
          <a:xfrm>
            <a:off x="14543318" y="5892800"/>
            <a:ext cx="802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ENCHANTED CREATURES</a:t>
            </a:r>
            <a:endParaRPr b="0" i="0" sz="3600" u="none" cap="none" strike="noStrike">
              <a:solidFill>
                <a:schemeClr val="dk1"/>
              </a:solidFill>
              <a:latin typeface="Calibri"/>
              <a:ea typeface="Calibri"/>
              <a:cs typeface="Calibri"/>
              <a:sym typeface="Calibri"/>
            </a:endParaRPr>
          </a:p>
        </p:txBody>
      </p:sp>
      <p:sp>
        <p:nvSpPr>
          <p:cNvPr id="315" name="Google Shape;315;g350ab6364d4_0_277"/>
          <p:cNvSpPr/>
          <p:nvPr/>
        </p:nvSpPr>
        <p:spPr>
          <a:xfrm>
            <a:off x="14543318" y="65659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16" name="Google Shape;316;g350ab6364d4_0_277"/>
          <p:cNvSpPr/>
          <p:nvPr/>
        </p:nvSpPr>
        <p:spPr>
          <a:xfrm>
            <a:off x="14543318" y="7708900"/>
            <a:ext cx="7875000" cy="412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50ab6364d4_0_277"/>
          <p:cNvSpPr/>
          <p:nvPr/>
        </p:nvSpPr>
        <p:spPr>
          <a:xfrm>
            <a:off x="14543318" y="7708900"/>
            <a:ext cx="42678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50ab6364d4_0_277"/>
          <p:cNvSpPr/>
          <p:nvPr/>
        </p:nvSpPr>
        <p:spPr>
          <a:xfrm>
            <a:off x="14543318" y="7708900"/>
            <a:ext cx="48096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60%</a:t>
            </a:r>
            <a:endParaRPr b="0" i="0" sz="12800" u="none" cap="none" strike="noStrike">
              <a:solidFill>
                <a:schemeClr val="dk1"/>
              </a:solidFill>
              <a:latin typeface="Calibri"/>
              <a:ea typeface="Calibri"/>
              <a:cs typeface="Calibri"/>
              <a:sym typeface="Calibri"/>
            </a:endParaRPr>
          </a:p>
        </p:txBody>
      </p:sp>
      <p:sp>
        <p:nvSpPr>
          <p:cNvPr id="319" name="Google Shape;319;g350ab6364d4_0_277"/>
          <p:cNvSpPr/>
          <p:nvPr/>
        </p:nvSpPr>
        <p:spPr>
          <a:xfrm>
            <a:off x="14543318" y="10058400"/>
            <a:ext cx="7875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50ab6364d4_0_277"/>
          <p:cNvSpPr/>
          <p:nvPr/>
        </p:nvSpPr>
        <p:spPr>
          <a:xfrm>
            <a:off x="14543318" y="10058400"/>
            <a:ext cx="80274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MAGIC-WIELDING INDIVIDUALS</a:t>
            </a:r>
            <a:endParaRPr b="0" i="0" sz="3600" u="none" cap="none" strike="noStrike">
              <a:solidFill>
                <a:schemeClr val="dk1"/>
              </a:solidFill>
              <a:latin typeface="Calibri"/>
              <a:ea typeface="Calibri"/>
              <a:cs typeface="Calibri"/>
              <a:sym typeface="Calibri"/>
            </a:endParaRPr>
          </a:p>
        </p:txBody>
      </p:sp>
      <p:sp>
        <p:nvSpPr>
          <p:cNvPr id="321" name="Google Shape;321;g350ab6364d4_0_277"/>
          <p:cNvSpPr/>
          <p:nvPr/>
        </p:nvSpPr>
        <p:spPr>
          <a:xfrm>
            <a:off x="14543318" y="11303000"/>
            <a:ext cx="801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pic>
        <p:nvPicPr>
          <p:cNvPr descr=" " id="322" name="Google Shape;322;g350ab6364d4_0_277"/>
          <p:cNvPicPr preferRelativeResize="0"/>
          <p:nvPr/>
        </p:nvPicPr>
        <p:blipFill rotWithShape="1">
          <a:blip r:embed="rId6">
            <a:alphaModFix/>
          </a:blip>
          <a:srcRect b="0" l="0" r="0" t="0"/>
          <a:stretch/>
        </p:blipFill>
        <p:spPr>
          <a:xfrm>
            <a:off x="749394" y="5029200"/>
            <a:ext cx="13006426" cy="560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327" name="Shape 327"/>
        <p:cNvGrpSpPr/>
        <p:nvPr/>
      </p:nvGrpSpPr>
      <p:grpSpPr>
        <a:xfrm>
          <a:off x="0" y="0"/>
          <a:ext cx="0" cy="0"/>
          <a:chOff x="0" y="0"/>
          <a:chExt cx="0" cy="0"/>
        </a:xfrm>
      </p:grpSpPr>
      <p:pic>
        <p:nvPicPr>
          <p:cNvPr descr=" " id="328" name="Google Shape;328;g350ab6364d4_0_300"/>
          <p:cNvPicPr preferRelativeResize="0"/>
          <p:nvPr/>
        </p:nvPicPr>
        <p:blipFill rotWithShape="1">
          <a:blip r:embed="rId3">
            <a:alphaModFix/>
          </a:blip>
          <a:srcRect b="0" l="0" r="0" t="0"/>
          <a:stretch/>
        </p:blipFill>
        <p:spPr>
          <a:xfrm>
            <a:off x="508063" y="0"/>
            <a:ext cx="8725991" cy="13716000"/>
          </a:xfrm>
          <a:prstGeom prst="rect">
            <a:avLst/>
          </a:prstGeom>
          <a:noFill/>
          <a:ln>
            <a:noFill/>
          </a:ln>
        </p:spPr>
      </p:pic>
      <p:pic>
        <p:nvPicPr>
          <p:cNvPr descr=" " id="329" name="Google Shape;329;g350ab6364d4_0_300"/>
          <p:cNvPicPr preferRelativeResize="0"/>
          <p:nvPr/>
        </p:nvPicPr>
        <p:blipFill rotWithShape="1">
          <a:blip r:embed="rId4">
            <a:alphaModFix/>
          </a:blip>
          <a:srcRect b="0" l="0" r="0" t="0"/>
          <a:stretch/>
        </p:blipFill>
        <p:spPr>
          <a:xfrm>
            <a:off x="14670334" y="0"/>
            <a:ext cx="8725991" cy="13716000"/>
          </a:xfrm>
          <a:prstGeom prst="rect">
            <a:avLst/>
          </a:prstGeom>
          <a:noFill/>
          <a:ln>
            <a:noFill/>
          </a:ln>
        </p:spPr>
      </p:pic>
      <p:sp>
        <p:nvSpPr>
          <p:cNvPr id="330" name="Google Shape;330;g350ab6364d4_0_30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1" name="Google Shape;331;g350ab6364d4_0_30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2" name="Google Shape;332;g350ab6364d4_0_300"/>
          <p:cNvSpPr/>
          <p:nvPr/>
        </p:nvSpPr>
        <p:spPr>
          <a:xfrm>
            <a:off x="4305838" y="3403600"/>
            <a:ext cx="15762600" cy="655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50ab6364d4_0_300"/>
          <p:cNvSpPr/>
          <p:nvPr/>
        </p:nvSpPr>
        <p:spPr>
          <a:xfrm>
            <a:off x="4305838" y="34036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50ab6364d4_0_300"/>
          <p:cNvSpPr/>
          <p:nvPr/>
        </p:nvSpPr>
        <p:spPr>
          <a:xfrm>
            <a:off x="4153419" y="3403600"/>
            <a:ext cx="16067400" cy="4838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24000"/>
              <a:buFont typeface="Orbitron ExtraBold"/>
              <a:buNone/>
            </a:pPr>
            <a:r>
              <a:rPr b="0" i="0" lang="en-US" sz="24000" u="none" cap="none" strike="noStrike">
                <a:solidFill>
                  <a:srgbClr val="E82127"/>
                </a:solidFill>
                <a:latin typeface="Orbitron ExtraBold"/>
                <a:ea typeface="Orbitron ExtraBold"/>
                <a:cs typeface="Orbitron ExtraBold"/>
                <a:sym typeface="Orbitron ExtraBold"/>
              </a:rPr>
              <a:t>234,567</a:t>
            </a:r>
            <a:endParaRPr b="0" i="0" sz="24000" u="none" cap="none" strike="noStrike">
              <a:solidFill>
                <a:schemeClr val="dk1"/>
              </a:solidFill>
              <a:latin typeface="Calibri"/>
              <a:ea typeface="Calibri"/>
              <a:cs typeface="Calibri"/>
              <a:sym typeface="Calibri"/>
            </a:endParaRPr>
          </a:p>
        </p:txBody>
      </p:sp>
      <p:sp>
        <p:nvSpPr>
          <p:cNvPr id="335" name="Google Shape;335;g350ab6364d4_0_300"/>
          <p:cNvSpPr/>
          <p:nvPr/>
        </p:nvSpPr>
        <p:spPr>
          <a:xfrm>
            <a:off x="4170355" y="7429500"/>
            <a:ext cx="16033500" cy="132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DM Sans"/>
              <a:buNone/>
            </a:pPr>
            <a:r>
              <a:rPr b="1" i="0" lang="en-US" sz="6400" u="none" cap="none" strike="noStrike">
                <a:solidFill>
                  <a:srgbClr val="FFFFFF"/>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36" name="Google Shape;336;g350ab6364d4_0_300"/>
          <p:cNvSpPr/>
          <p:nvPr/>
        </p:nvSpPr>
        <p:spPr>
          <a:xfrm>
            <a:off x="7483352" y="8890000"/>
            <a:ext cx="94077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341" name="Shape 341"/>
        <p:cNvGrpSpPr/>
        <p:nvPr/>
      </p:nvGrpSpPr>
      <p:grpSpPr>
        <a:xfrm>
          <a:off x="0" y="0"/>
          <a:ext cx="0" cy="0"/>
          <a:chOff x="0" y="0"/>
          <a:chExt cx="0" cy="0"/>
        </a:xfrm>
      </p:grpSpPr>
      <p:pic>
        <p:nvPicPr>
          <p:cNvPr descr=" " id="342" name="Google Shape;342;g350ab6364d4_0_313"/>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343" name="Google Shape;343;g350ab6364d4_0_3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4" name="Google Shape;344;g350ab6364d4_0_3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45" name="Google Shape;345;g350ab6364d4_0_313"/>
          <p:cNvSpPr/>
          <p:nvPr/>
        </p:nvSpPr>
        <p:spPr>
          <a:xfrm>
            <a:off x="3391324" y="3263900"/>
            <a:ext cx="78750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350ab6364d4_0_313"/>
          <p:cNvSpPr/>
          <p:nvPr/>
        </p:nvSpPr>
        <p:spPr>
          <a:xfrm>
            <a:off x="2184673" y="3263900"/>
            <a:ext cx="102882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350ab6364d4_0_313"/>
          <p:cNvSpPr/>
          <p:nvPr/>
        </p:nvSpPr>
        <p:spPr>
          <a:xfrm>
            <a:off x="2184673" y="3263900"/>
            <a:ext cx="108303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233 COINS</a:t>
            </a:r>
            <a:endParaRPr b="0" i="0" sz="12800" u="none" cap="none" strike="noStrike">
              <a:solidFill>
                <a:schemeClr val="dk1"/>
              </a:solidFill>
              <a:latin typeface="Calibri"/>
              <a:ea typeface="Calibri"/>
              <a:cs typeface="Calibri"/>
              <a:sym typeface="Calibri"/>
            </a:endParaRPr>
          </a:p>
        </p:txBody>
      </p:sp>
      <p:sp>
        <p:nvSpPr>
          <p:cNvPr id="348" name="Google Shape;348;g350ab6364d4_0_313"/>
          <p:cNvSpPr/>
          <p:nvPr/>
        </p:nvSpPr>
        <p:spPr>
          <a:xfrm>
            <a:off x="3391324" y="53086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50ab6364d4_0_313"/>
          <p:cNvSpPr/>
          <p:nvPr/>
        </p:nvSpPr>
        <p:spPr>
          <a:xfrm>
            <a:off x="3323582" y="53086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350" name="Google Shape;350;g350ab6364d4_0_313"/>
          <p:cNvSpPr/>
          <p:nvPr/>
        </p:nvSpPr>
        <p:spPr>
          <a:xfrm>
            <a:off x="3391324" y="6985000"/>
            <a:ext cx="78750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350ab6364d4_0_313"/>
          <p:cNvSpPr/>
          <p:nvPr/>
        </p:nvSpPr>
        <p:spPr>
          <a:xfrm>
            <a:off x="1752819" y="6985000"/>
            <a:ext cx="111519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50ab6364d4_0_313"/>
          <p:cNvSpPr/>
          <p:nvPr/>
        </p:nvSpPr>
        <p:spPr>
          <a:xfrm>
            <a:off x="1752819" y="6985000"/>
            <a:ext cx="116940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456 HOURS</a:t>
            </a:r>
            <a:endParaRPr b="0" i="0" sz="12800" u="none" cap="none" strike="noStrike">
              <a:solidFill>
                <a:schemeClr val="dk1"/>
              </a:solidFill>
              <a:latin typeface="Calibri"/>
              <a:ea typeface="Calibri"/>
              <a:cs typeface="Calibri"/>
              <a:sym typeface="Calibri"/>
            </a:endParaRPr>
          </a:p>
        </p:txBody>
      </p:sp>
      <p:sp>
        <p:nvSpPr>
          <p:cNvPr id="353" name="Google Shape;353;g350ab6364d4_0_313"/>
          <p:cNvSpPr/>
          <p:nvPr/>
        </p:nvSpPr>
        <p:spPr>
          <a:xfrm>
            <a:off x="3391324" y="9029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350ab6364d4_0_313"/>
          <p:cNvSpPr/>
          <p:nvPr/>
        </p:nvSpPr>
        <p:spPr>
          <a:xfrm>
            <a:off x="3323582" y="9029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355" name="Google Shape;355;g350ab6364d4_0_313"/>
          <p:cNvSpPr/>
          <p:nvPr/>
        </p:nvSpPr>
        <p:spPr>
          <a:xfrm>
            <a:off x="13552594" y="3263900"/>
            <a:ext cx="78750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350ab6364d4_0_313"/>
          <p:cNvSpPr/>
          <p:nvPr/>
        </p:nvSpPr>
        <p:spPr>
          <a:xfrm>
            <a:off x="15349868" y="3263900"/>
            <a:ext cx="42804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50ab6364d4_0_313"/>
          <p:cNvSpPr/>
          <p:nvPr/>
        </p:nvSpPr>
        <p:spPr>
          <a:xfrm>
            <a:off x="15349868" y="3263900"/>
            <a:ext cx="48225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85%</a:t>
            </a:r>
            <a:endParaRPr b="0" i="0" sz="12800" u="none" cap="none" strike="noStrike">
              <a:solidFill>
                <a:schemeClr val="dk1"/>
              </a:solidFill>
              <a:latin typeface="Calibri"/>
              <a:ea typeface="Calibri"/>
              <a:cs typeface="Calibri"/>
              <a:sym typeface="Calibri"/>
            </a:endParaRPr>
          </a:p>
        </p:txBody>
      </p:sp>
      <p:sp>
        <p:nvSpPr>
          <p:cNvPr id="358" name="Google Shape;358;g350ab6364d4_0_313"/>
          <p:cNvSpPr/>
          <p:nvPr/>
        </p:nvSpPr>
        <p:spPr>
          <a:xfrm>
            <a:off x="13552594" y="53086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350ab6364d4_0_313"/>
          <p:cNvSpPr/>
          <p:nvPr/>
        </p:nvSpPr>
        <p:spPr>
          <a:xfrm>
            <a:off x="13484852" y="53086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360" name="Google Shape;360;g350ab6364d4_0_313"/>
          <p:cNvSpPr/>
          <p:nvPr/>
        </p:nvSpPr>
        <p:spPr>
          <a:xfrm>
            <a:off x="13552594" y="6985000"/>
            <a:ext cx="7875000" cy="257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50ab6364d4_0_313"/>
          <p:cNvSpPr/>
          <p:nvPr/>
        </p:nvSpPr>
        <p:spPr>
          <a:xfrm>
            <a:off x="13812976" y="6985000"/>
            <a:ext cx="73542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50ab6364d4_0_313"/>
          <p:cNvSpPr/>
          <p:nvPr/>
        </p:nvSpPr>
        <p:spPr>
          <a:xfrm>
            <a:off x="13812976" y="6985000"/>
            <a:ext cx="78963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323 KM</a:t>
            </a:r>
            <a:endParaRPr b="0" i="0" sz="12800" u="none" cap="none" strike="noStrike">
              <a:solidFill>
                <a:schemeClr val="dk1"/>
              </a:solidFill>
              <a:latin typeface="Calibri"/>
              <a:ea typeface="Calibri"/>
              <a:cs typeface="Calibri"/>
              <a:sym typeface="Calibri"/>
            </a:endParaRPr>
          </a:p>
        </p:txBody>
      </p:sp>
      <p:sp>
        <p:nvSpPr>
          <p:cNvPr id="363" name="Google Shape;363;g350ab6364d4_0_313"/>
          <p:cNvSpPr/>
          <p:nvPr/>
        </p:nvSpPr>
        <p:spPr>
          <a:xfrm>
            <a:off x="13552594" y="9029700"/>
            <a:ext cx="7875000"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50ab6364d4_0_313"/>
          <p:cNvSpPr/>
          <p:nvPr/>
        </p:nvSpPr>
        <p:spPr>
          <a:xfrm>
            <a:off x="13484852" y="9029700"/>
            <a:ext cx="80106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369" name="Shape 369"/>
        <p:cNvGrpSpPr/>
        <p:nvPr/>
      </p:nvGrpSpPr>
      <p:grpSpPr>
        <a:xfrm>
          <a:off x="0" y="0"/>
          <a:ext cx="0" cy="0"/>
          <a:chOff x="0" y="0"/>
          <a:chExt cx="0" cy="0"/>
        </a:xfrm>
      </p:grpSpPr>
      <p:pic>
        <p:nvPicPr>
          <p:cNvPr descr=" " id="370" name="Google Shape;370;g350ab6364d4_0_340"/>
          <p:cNvPicPr preferRelativeResize="0"/>
          <p:nvPr/>
        </p:nvPicPr>
        <p:blipFill rotWithShape="1">
          <a:blip r:embed="rId3">
            <a:alphaModFix/>
          </a:blip>
          <a:srcRect b="0" l="0" r="0" t="0"/>
          <a:stretch/>
        </p:blipFill>
        <p:spPr>
          <a:xfrm>
            <a:off x="0" y="0"/>
            <a:ext cx="10009404" cy="12066414"/>
          </a:xfrm>
          <a:prstGeom prst="rect">
            <a:avLst/>
          </a:prstGeom>
          <a:noFill/>
          <a:ln>
            <a:noFill/>
          </a:ln>
        </p:spPr>
      </p:pic>
      <p:pic>
        <p:nvPicPr>
          <p:cNvPr descr=" " id="371" name="Google Shape;371;g350ab6364d4_0_340"/>
          <p:cNvPicPr preferRelativeResize="0"/>
          <p:nvPr/>
        </p:nvPicPr>
        <p:blipFill rotWithShape="1">
          <a:blip r:embed="rId4">
            <a:alphaModFix/>
          </a:blip>
          <a:srcRect b="0" l="0" r="0" t="0"/>
          <a:stretch/>
        </p:blipFill>
        <p:spPr>
          <a:xfrm>
            <a:off x="14372076" y="0"/>
            <a:ext cx="10014972" cy="12066414"/>
          </a:xfrm>
          <a:prstGeom prst="rect">
            <a:avLst/>
          </a:prstGeom>
          <a:noFill/>
          <a:ln>
            <a:noFill/>
          </a:ln>
        </p:spPr>
      </p:pic>
      <p:sp>
        <p:nvSpPr>
          <p:cNvPr id="372" name="Google Shape;372;g350ab6364d4_0_34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3" name="Google Shape;373;g350ab6364d4_0_34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74" name="Google Shape;374;g350ab6364d4_0_340"/>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SOME GRAPH</a:t>
            </a:r>
            <a:endParaRPr b="0" i="0" sz="8000" u="none" cap="none" strike="noStrike">
              <a:solidFill>
                <a:schemeClr val="dk1"/>
              </a:solidFill>
              <a:latin typeface="Calibri"/>
              <a:ea typeface="Calibri"/>
              <a:cs typeface="Calibri"/>
              <a:sym typeface="Calibri"/>
            </a:endParaRPr>
          </a:p>
        </p:txBody>
      </p:sp>
      <p:sp>
        <p:nvSpPr>
          <p:cNvPr id="375" name="Google Shape;375;g350ab6364d4_0_340"/>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350ab6364d4_0_340"/>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77" name="Google Shape;377;g350ab6364d4_0_340"/>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78" name="Google Shape;378;g350ab6364d4_0_340"/>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79" name="Google Shape;379;g350ab6364d4_0_340"/>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80" name="Google Shape;380;g350ab6364d4_0_340"/>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81" name="Google Shape;381;g350ab6364d4_0_340"/>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82" name="Google Shape;382;g350ab6364d4_0_340"/>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83" name="Google Shape;383;g350ab6364d4_0_340"/>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84" name="Google Shape;384;g350ab6364d4_0_340"/>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2185"/>
              <a:buFont typeface="Lato"/>
              <a:buNone/>
            </a:pPr>
            <a:r>
              <a:rPr b="0" i="0" lang="en-US" sz="2185" u="none" cap="none" strike="noStrike">
                <a:solidFill>
                  <a:srgbClr val="E82127"/>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85" name="Google Shape;385;g350ab6364d4_0_340"/>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86" name="Google Shape;386;g350ab6364d4_0_340"/>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87" name="Google Shape;387;g350ab6364d4_0_340"/>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88" name="Google Shape;388;g350ab6364d4_0_340"/>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89" name="Google Shape;389;g350ab6364d4_0_340"/>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90" name="Google Shape;390;g350ab6364d4_0_340"/>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91" name="Google Shape;391;g350ab6364d4_0_340"/>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92" name="Google Shape;392;g350ab6364d4_0_340"/>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93" name="Google Shape;393;g350ab6364d4_0_340"/>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94" name="Google Shape;394;g350ab6364d4_0_340"/>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820"/>
              <a:buFont typeface="Lato"/>
              <a:buNone/>
            </a:pPr>
            <a:r>
              <a:rPr b="0" i="0" lang="en-US" sz="1820" u="none" cap="none" strike="noStrike">
                <a:solidFill>
                  <a:srgbClr val="E82127"/>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95" name="Google Shape;395;g350ab6364d4_0_340"/>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96" name="Google Shape;396;g350ab6364d4_0_340"/>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97" name="Google Shape;397;g350ab6364d4_0_340"/>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98" name="Google Shape;398;g350ab6364d4_0_340"/>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99" name="Google Shape;399;g350ab6364d4_0_340"/>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400" name="Google Shape;400;g350ab6364d4_0_340"/>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401" name="Google Shape;401;g350ab6364d4_0_340"/>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402" name="Google Shape;402;g350ab6364d4_0_340"/>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403" name="Google Shape;403;g350ab6364d4_0_340"/>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404" name="Google Shape;404;g350ab6364d4_0_340"/>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405" name="Google Shape;405;g350ab6364d4_0_340"/>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406" name="Google Shape;406;g350ab6364d4_0_340"/>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407" name="Google Shape;407;g350ab6364d4_0_340"/>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408" name="Google Shape;408;g350ab6364d4_0_340"/>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409" name="Google Shape;409;g350ab6364d4_0_340"/>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410" name="Google Shape;410;g350ab6364d4_0_340"/>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411" name="Google Shape;411;g350ab6364d4_0_340"/>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12" name="Google Shape;412;g350ab6364d4_0_340"/>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13" name="Google Shape;413;g350ab6364d4_0_340"/>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14" name="Google Shape;414;g350ab6364d4_0_340"/>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15" name="Google Shape;415;g350ab6364d4_0_340"/>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16" name="Google Shape;416;g350ab6364d4_0_340"/>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17" name="Google Shape;417;g350ab6364d4_0_34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50ab6364d4_0_340"/>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9" name="Google Shape;419;g350ab6364d4_0_340"/>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20" name="Google Shape;420;g350ab6364d4_0_340"/>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21" name="Google Shape;421;g350ab6364d4_0_340"/>
          <p:cNvSpPr/>
          <p:nvPr/>
        </p:nvSpPr>
        <p:spPr>
          <a:xfrm>
            <a:off x="15972246" y="6365379"/>
            <a:ext cx="24513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350ab6364d4_0_340"/>
          <p:cNvSpPr/>
          <p:nvPr/>
        </p:nvSpPr>
        <p:spPr>
          <a:xfrm>
            <a:off x="15972246" y="6330950"/>
            <a:ext cx="2654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34.574</a:t>
            </a:r>
            <a:endParaRPr b="0" i="0" sz="4800" u="none" cap="none" strike="noStrike">
              <a:solidFill>
                <a:schemeClr val="dk1"/>
              </a:solidFill>
              <a:latin typeface="Calibri"/>
              <a:ea typeface="Calibri"/>
              <a:cs typeface="Calibri"/>
              <a:sym typeface="Calibri"/>
            </a:endParaRPr>
          </a:p>
        </p:txBody>
      </p:sp>
      <p:sp>
        <p:nvSpPr>
          <p:cNvPr id="423" name="Google Shape;423;g350ab6364d4_0_340"/>
          <p:cNvSpPr/>
          <p:nvPr/>
        </p:nvSpPr>
        <p:spPr>
          <a:xfrm>
            <a:off x="16747043" y="7092950"/>
            <a:ext cx="10374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24" name="Google Shape;424;g350ab6364d4_0_340"/>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50ab6364d4_0_340"/>
          <p:cNvSpPr/>
          <p:nvPr/>
        </p:nvSpPr>
        <p:spPr>
          <a:xfrm>
            <a:off x="13260457"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350ab6364d4_0_340"/>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TREASURE FOUND</a:t>
            </a:r>
            <a:endParaRPr b="0" i="0" sz="4800" u="none" cap="none" strike="noStrike">
              <a:solidFill>
                <a:schemeClr val="dk1"/>
              </a:solidFill>
              <a:latin typeface="Calibri"/>
              <a:ea typeface="Calibri"/>
              <a:cs typeface="Calibri"/>
              <a:sym typeface="Calibri"/>
            </a:endParaRPr>
          </a:p>
        </p:txBody>
      </p:sp>
      <p:sp>
        <p:nvSpPr>
          <p:cNvPr id="427" name="Google Shape;427;g350ab6364d4_0_340"/>
          <p:cNvSpPr/>
          <p:nvPr/>
        </p:nvSpPr>
        <p:spPr>
          <a:xfrm>
            <a:off x="13192716"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28" name="Google Shape;428;g350ab6364d4_0_340"/>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350ab6364d4_0_340"/>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50ab6364d4_0_340"/>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SPELLCASTING</a:t>
            </a:r>
            <a:endParaRPr b="0" i="0" sz="4800" u="none" cap="none" strike="noStrike">
              <a:solidFill>
                <a:schemeClr val="dk1"/>
              </a:solidFill>
              <a:latin typeface="Calibri"/>
              <a:ea typeface="Calibri"/>
              <a:cs typeface="Calibri"/>
              <a:sym typeface="Calibri"/>
            </a:endParaRPr>
          </a:p>
        </p:txBody>
      </p:sp>
      <p:sp>
        <p:nvSpPr>
          <p:cNvPr id="431" name="Google Shape;431;g350ab6364d4_0_340"/>
          <p:cNvSpPr/>
          <p:nvPr/>
        </p:nvSpPr>
        <p:spPr>
          <a:xfrm>
            <a:off x="3183865" y="11379200"/>
            <a:ext cx="8010600" cy="1202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436" name="Shape 436"/>
        <p:cNvGrpSpPr/>
        <p:nvPr/>
      </p:nvGrpSpPr>
      <p:grpSpPr>
        <a:xfrm>
          <a:off x="0" y="0"/>
          <a:ext cx="0" cy="0"/>
          <a:chOff x="0" y="0"/>
          <a:chExt cx="0" cy="0"/>
        </a:xfrm>
      </p:grpSpPr>
      <p:pic>
        <p:nvPicPr>
          <p:cNvPr descr=" " id="437" name="Google Shape;437;g350ab6364d4_0_406"/>
          <p:cNvPicPr preferRelativeResize="0"/>
          <p:nvPr/>
        </p:nvPicPr>
        <p:blipFill rotWithShape="1">
          <a:blip r:embed="rId3">
            <a:alphaModFix/>
          </a:blip>
          <a:srcRect b="0" l="0" r="0" t="0"/>
          <a:stretch/>
        </p:blipFill>
        <p:spPr>
          <a:xfrm>
            <a:off x="1347311" y="204217"/>
            <a:ext cx="23039736" cy="13511784"/>
          </a:xfrm>
          <a:prstGeom prst="rect">
            <a:avLst/>
          </a:prstGeom>
          <a:noFill/>
          <a:ln>
            <a:noFill/>
          </a:ln>
        </p:spPr>
      </p:pic>
      <p:sp>
        <p:nvSpPr>
          <p:cNvPr id="438" name="Google Shape;438;g350ab6364d4_0_4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9" name="Google Shape;439;g350ab6364d4_0_40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0" name="Google Shape;440;g350ab6364d4_0_406"/>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50ab6364d4_0_406"/>
          <p:cNvSpPr/>
          <p:nvPr/>
        </p:nvSpPr>
        <p:spPr>
          <a:xfrm>
            <a:off x="13450981" y="68707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350ab6364d4_0_406"/>
          <p:cNvSpPr/>
          <p:nvPr/>
        </p:nvSpPr>
        <p:spPr>
          <a:xfrm>
            <a:off x="13450981" y="68707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A WEB APPLICATION</a:t>
            </a:r>
            <a:endParaRPr b="0" i="0" sz="4800" u="none" cap="none" strike="noStrike">
              <a:solidFill>
                <a:schemeClr val="dk1"/>
              </a:solidFill>
              <a:latin typeface="Calibri"/>
              <a:ea typeface="Calibri"/>
              <a:cs typeface="Calibri"/>
              <a:sym typeface="Calibri"/>
            </a:endParaRPr>
          </a:p>
        </p:txBody>
      </p:sp>
      <p:sp>
        <p:nvSpPr>
          <p:cNvPr id="443" name="Google Shape;443;g350ab6364d4_0_406"/>
          <p:cNvSpPr/>
          <p:nvPr/>
        </p:nvSpPr>
        <p:spPr>
          <a:xfrm>
            <a:off x="13450981" y="78359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44" name="Google Shape;444;g350ab6364d4_0_406"/>
          <p:cNvPicPr preferRelativeResize="0"/>
          <p:nvPr/>
        </p:nvPicPr>
        <p:blipFill rotWithShape="1">
          <a:blip r:embed="rId5">
            <a:alphaModFix/>
          </a:blip>
          <a:srcRect b="0" l="0" r="0" t="0"/>
          <a:stretch/>
        </p:blipFill>
        <p:spPr>
          <a:xfrm>
            <a:off x="254032" y="3251200"/>
            <a:ext cx="13768521" cy="8166100"/>
          </a:xfrm>
          <a:prstGeom prst="rect">
            <a:avLst/>
          </a:prstGeom>
          <a:noFill/>
          <a:ln>
            <a:noFill/>
          </a:ln>
        </p:spPr>
      </p:pic>
      <p:pic>
        <p:nvPicPr>
          <p:cNvPr descr=" " id="445" name="Google Shape;445;g350ab6364d4_0_406"/>
          <p:cNvPicPr preferRelativeResize="0"/>
          <p:nvPr/>
        </p:nvPicPr>
        <p:blipFill rotWithShape="1">
          <a:blip r:embed="rId6">
            <a:alphaModFix/>
          </a:blip>
          <a:srcRect b="0" l="0" r="0" t="0"/>
          <a:stretch/>
        </p:blipFill>
        <p:spPr>
          <a:xfrm>
            <a:off x="2184673" y="3594100"/>
            <a:ext cx="9894537" cy="6489700"/>
          </a:xfrm>
          <a:prstGeom prst="rect">
            <a:avLst/>
          </a:prstGeom>
          <a:noFill/>
          <a:ln>
            <a:noFill/>
          </a:ln>
        </p:spPr>
      </p:pic>
      <p:sp>
        <p:nvSpPr>
          <p:cNvPr id="446" name="Google Shape;446;g350ab6364d4_0_406"/>
          <p:cNvSpPr/>
          <p:nvPr/>
        </p:nvSpPr>
        <p:spPr>
          <a:xfrm>
            <a:off x="13374772" y="3911600"/>
            <a:ext cx="10690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451" name="Shape 451"/>
        <p:cNvGrpSpPr/>
        <p:nvPr/>
      </p:nvGrpSpPr>
      <p:grpSpPr>
        <a:xfrm>
          <a:off x="0" y="0"/>
          <a:ext cx="0" cy="0"/>
          <a:chOff x="0" y="0"/>
          <a:chExt cx="0" cy="0"/>
        </a:xfrm>
      </p:grpSpPr>
      <p:pic>
        <p:nvPicPr>
          <p:cNvPr descr=" " id="452" name="Google Shape;452;g350ab6364d4_0_420"/>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453" name="Google Shape;453;g350ab6364d4_0_4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4" name="Google Shape;454;g350ab6364d4_0_4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5" name="Google Shape;455;g350ab6364d4_0_420"/>
          <p:cNvSpPr/>
          <p:nvPr/>
        </p:nvSpPr>
        <p:spPr>
          <a:xfrm>
            <a:off x="2946768" y="49276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350ab6364d4_0_420"/>
          <p:cNvSpPr/>
          <p:nvPr/>
        </p:nvSpPr>
        <p:spPr>
          <a:xfrm>
            <a:off x="2946768" y="4927600"/>
            <a:ext cx="87387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50ab6364d4_0_420"/>
          <p:cNvSpPr/>
          <p:nvPr/>
        </p:nvSpPr>
        <p:spPr>
          <a:xfrm>
            <a:off x="2946768" y="49276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AN MOBILE APP</a:t>
            </a:r>
            <a:endParaRPr b="0" i="0" sz="4800" u="none" cap="none" strike="noStrike">
              <a:solidFill>
                <a:schemeClr val="dk1"/>
              </a:solidFill>
              <a:latin typeface="Calibri"/>
              <a:ea typeface="Calibri"/>
              <a:cs typeface="Calibri"/>
              <a:sym typeface="Calibri"/>
            </a:endParaRPr>
          </a:p>
        </p:txBody>
      </p:sp>
      <p:sp>
        <p:nvSpPr>
          <p:cNvPr id="458" name="Google Shape;458;g350ab6364d4_0_420"/>
          <p:cNvSpPr/>
          <p:nvPr/>
        </p:nvSpPr>
        <p:spPr>
          <a:xfrm>
            <a:off x="2946768" y="5892800"/>
            <a:ext cx="8874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59" name="Google Shape;459;g350ab6364d4_0_420"/>
          <p:cNvSpPr/>
          <p:nvPr/>
        </p:nvSpPr>
        <p:spPr>
          <a:xfrm>
            <a:off x="2946768" y="7658100"/>
            <a:ext cx="9090000" cy="3615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460" name="Google Shape;460;g350ab6364d4_0_420"/>
          <p:cNvSpPr/>
          <p:nvPr/>
        </p:nvSpPr>
        <p:spPr>
          <a:xfrm>
            <a:off x="2895962" y="1854200"/>
            <a:ext cx="129006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FUTURE OF FANTASY</a:t>
            </a:r>
            <a:endParaRPr b="0" i="0" sz="8000" u="none" cap="none" strike="noStrike">
              <a:solidFill>
                <a:schemeClr val="dk1"/>
              </a:solidFill>
              <a:latin typeface="Calibri"/>
              <a:ea typeface="Calibri"/>
              <a:cs typeface="Calibri"/>
              <a:sym typeface="Calibri"/>
            </a:endParaRPr>
          </a:p>
        </p:txBody>
      </p:sp>
      <p:pic>
        <p:nvPicPr>
          <p:cNvPr descr=" " id="461" name="Google Shape;461;g350ab6364d4_0_420"/>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 " id="462" name="Google Shape;462;g350ab6364d4_0_420"/>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467" name="Shape 467"/>
        <p:cNvGrpSpPr/>
        <p:nvPr/>
      </p:nvGrpSpPr>
      <p:grpSpPr>
        <a:xfrm>
          <a:off x="0" y="0"/>
          <a:ext cx="0" cy="0"/>
          <a:chOff x="0" y="0"/>
          <a:chExt cx="0" cy="0"/>
        </a:xfrm>
      </p:grpSpPr>
      <p:pic>
        <p:nvPicPr>
          <p:cNvPr descr=" " id="468" name="Google Shape;468;g350ab6364d4_0_435"/>
          <p:cNvPicPr preferRelativeResize="0"/>
          <p:nvPr/>
        </p:nvPicPr>
        <p:blipFill rotWithShape="1">
          <a:blip r:embed="rId3">
            <a:alphaModFix/>
          </a:blip>
          <a:srcRect b="0" l="0" r="0" t="0"/>
          <a:stretch/>
        </p:blipFill>
        <p:spPr>
          <a:xfrm>
            <a:off x="0" y="0"/>
            <a:ext cx="10009404" cy="12066414"/>
          </a:xfrm>
          <a:prstGeom prst="rect">
            <a:avLst/>
          </a:prstGeom>
          <a:noFill/>
          <a:ln>
            <a:noFill/>
          </a:ln>
        </p:spPr>
      </p:pic>
      <p:pic>
        <p:nvPicPr>
          <p:cNvPr descr=" " id="469" name="Google Shape;469;g350ab6364d4_0_435"/>
          <p:cNvPicPr preferRelativeResize="0"/>
          <p:nvPr/>
        </p:nvPicPr>
        <p:blipFill rotWithShape="1">
          <a:blip r:embed="rId4">
            <a:alphaModFix/>
          </a:blip>
          <a:srcRect b="0" l="0" r="0" t="0"/>
          <a:stretch/>
        </p:blipFill>
        <p:spPr>
          <a:xfrm>
            <a:off x="14372076" y="0"/>
            <a:ext cx="10014972" cy="12066414"/>
          </a:xfrm>
          <a:prstGeom prst="rect">
            <a:avLst/>
          </a:prstGeom>
          <a:noFill/>
          <a:ln>
            <a:noFill/>
          </a:ln>
        </p:spPr>
      </p:pic>
      <p:sp>
        <p:nvSpPr>
          <p:cNvPr id="470" name="Google Shape;470;g350ab6364d4_0_4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1" name="Google Shape;471;g350ab6364d4_0_43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72" name="Google Shape;472;g350ab6364d4_0_435"/>
          <p:cNvSpPr/>
          <p:nvPr/>
        </p:nvSpPr>
        <p:spPr>
          <a:xfrm>
            <a:off x="16880410" y="2413000"/>
            <a:ext cx="57156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350ab6364d4_0_435"/>
          <p:cNvSpPr/>
          <p:nvPr/>
        </p:nvSpPr>
        <p:spPr>
          <a:xfrm>
            <a:off x="16880410" y="2413000"/>
            <a:ext cx="5715600" cy="33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350ab6364d4_0_435"/>
          <p:cNvSpPr/>
          <p:nvPr/>
        </p:nvSpPr>
        <p:spPr>
          <a:xfrm>
            <a:off x="16880410" y="2413000"/>
            <a:ext cx="59190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A WEB APPLICATION</a:t>
            </a:r>
            <a:endParaRPr b="0" i="0" sz="4800" u="none" cap="none" strike="noStrike">
              <a:solidFill>
                <a:schemeClr val="dk1"/>
              </a:solidFill>
              <a:latin typeface="Calibri"/>
              <a:ea typeface="Calibri"/>
              <a:cs typeface="Calibri"/>
              <a:sym typeface="Calibri"/>
            </a:endParaRPr>
          </a:p>
        </p:txBody>
      </p:sp>
      <p:sp>
        <p:nvSpPr>
          <p:cNvPr id="475" name="Google Shape;475;g350ab6364d4_0_435"/>
          <p:cNvSpPr/>
          <p:nvPr/>
        </p:nvSpPr>
        <p:spPr>
          <a:xfrm>
            <a:off x="16880410" y="4140200"/>
            <a:ext cx="58512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76" name="Google Shape;476;g350ab6364d4_0_435"/>
          <p:cNvSpPr/>
          <p:nvPr/>
        </p:nvSpPr>
        <p:spPr>
          <a:xfrm>
            <a:off x="825603" y="2413000"/>
            <a:ext cx="7007100" cy="9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77" name="Google Shape;477;g350ab6364d4_0_435"/>
          <p:cNvSpPr/>
          <p:nvPr/>
        </p:nvSpPr>
        <p:spPr>
          <a:xfrm>
            <a:off x="16766096" y="6921500"/>
            <a:ext cx="6994200" cy="5012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Uncover treasures and secret treasures</a:t>
            </a:r>
            <a:endParaRPr b="0" i="0" sz="3200" u="none" cap="none" strike="noStrike">
              <a:solidFill>
                <a:schemeClr val="dk1"/>
              </a:solidFill>
              <a:latin typeface="Calibri"/>
              <a:ea typeface="Calibri"/>
              <a:cs typeface="Calibri"/>
              <a:sym typeface="Calibri"/>
            </a:endParaRPr>
          </a:p>
        </p:txBody>
      </p:sp>
      <p:pic>
        <p:nvPicPr>
          <p:cNvPr descr=" " id="478" name="Google Shape;478;g350ab6364d4_0_435"/>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79" name="Google Shape;479;g350ab6364d4_0_435"/>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484" name="Shape 484"/>
        <p:cNvGrpSpPr/>
        <p:nvPr/>
      </p:nvGrpSpPr>
      <p:grpSpPr>
        <a:xfrm>
          <a:off x="0" y="0"/>
          <a:ext cx="0" cy="0"/>
          <a:chOff x="0" y="0"/>
          <a:chExt cx="0" cy="0"/>
        </a:xfrm>
      </p:grpSpPr>
      <p:pic>
        <p:nvPicPr>
          <p:cNvPr descr=" " id="485" name="Google Shape;485;g350ab6364d4_0_45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86" name="Google Shape;486;g350ab6364d4_0_45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7" name="Google Shape;487;g350ab6364d4_0_45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88" name="Google Shape;488;g350ab6364d4_0_451"/>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27" name="Shape 27"/>
        <p:cNvGrpSpPr/>
        <p:nvPr/>
      </p:nvGrpSpPr>
      <p:grpSpPr>
        <a:xfrm>
          <a:off x="0" y="0"/>
          <a:ext cx="0" cy="0"/>
          <a:chOff x="0" y="0"/>
          <a:chExt cx="0" cy="0"/>
        </a:xfrm>
      </p:grpSpPr>
      <p:pic>
        <p:nvPicPr>
          <p:cNvPr descr=" " id="28" name="Google Shape;28;g350ab6364d4_0_11"/>
          <p:cNvPicPr preferRelativeResize="0"/>
          <p:nvPr/>
        </p:nvPicPr>
        <p:blipFill rotWithShape="1">
          <a:blip r:embed="rId3">
            <a:alphaModFix/>
          </a:blip>
          <a:srcRect b="0" l="0" r="0" t="0"/>
          <a:stretch/>
        </p:blipFill>
        <p:spPr>
          <a:xfrm>
            <a:off x="508063" y="1"/>
            <a:ext cx="8725991" cy="13716000"/>
          </a:xfrm>
          <a:prstGeom prst="rect">
            <a:avLst/>
          </a:prstGeom>
          <a:noFill/>
          <a:ln>
            <a:noFill/>
          </a:ln>
        </p:spPr>
      </p:pic>
      <p:pic>
        <p:nvPicPr>
          <p:cNvPr descr=" " id="29" name="Google Shape;29;g350ab6364d4_0_11"/>
          <p:cNvPicPr preferRelativeResize="0"/>
          <p:nvPr/>
        </p:nvPicPr>
        <p:blipFill rotWithShape="1">
          <a:blip r:embed="rId4">
            <a:alphaModFix/>
          </a:blip>
          <a:srcRect b="0" l="0" r="0" t="0"/>
          <a:stretch/>
        </p:blipFill>
        <p:spPr>
          <a:xfrm>
            <a:off x="14670334" y="0"/>
            <a:ext cx="8725991" cy="13716000"/>
          </a:xfrm>
          <a:prstGeom prst="rect">
            <a:avLst/>
          </a:prstGeom>
          <a:noFill/>
          <a:ln>
            <a:noFill/>
          </a:ln>
        </p:spPr>
      </p:pic>
      <p:sp>
        <p:nvSpPr>
          <p:cNvPr id="30" name="Google Shape;30;g350ab6364d4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350ab6364d4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350ab6364d4_0_11"/>
          <p:cNvSpPr/>
          <p:nvPr/>
        </p:nvSpPr>
        <p:spPr>
          <a:xfrm>
            <a:off x="935059" y="10568394"/>
            <a:ext cx="13506000" cy="334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16600"/>
              <a:buFont typeface="Orbitron ExtraBold"/>
              <a:buNone/>
            </a:pPr>
            <a:r>
              <a:rPr b="0" i="0" lang="en-US" sz="16600" u="none" cap="none" strike="noStrike">
                <a:solidFill>
                  <a:srgbClr val="E82127"/>
                </a:solidFill>
                <a:latin typeface="Orbitron ExtraBold"/>
                <a:ea typeface="Orbitron ExtraBold"/>
                <a:cs typeface="Orbitron ExtraBold"/>
                <a:sym typeface="Orbitron ExtraBold"/>
              </a:rPr>
              <a:t>WELCOME</a:t>
            </a:r>
            <a:endParaRPr b="0" i="0" sz="16600" u="none" cap="none" strike="noStrike">
              <a:solidFill>
                <a:schemeClr val="dk1"/>
              </a:solidFill>
              <a:latin typeface="Calibri"/>
              <a:ea typeface="Calibri"/>
              <a:cs typeface="Calibri"/>
              <a:sym typeface="Calibri"/>
            </a:endParaRPr>
          </a:p>
        </p:txBody>
      </p:sp>
      <p:sp>
        <p:nvSpPr>
          <p:cNvPr id="33" name="Google Shape;33;g350ab6364d4_0_11"/>
          <p:cNvSpPr/>
          <p:nvPr/>
        </p:nvSpPr>
        <p:spPr>
          <a:xfrm>
            <a:off x="14534850" y="914400"/>
            <a:ext cx="8760000" cy="3336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4" name="Google Shape;34;g350ab6364d4_0_11"/>
          <p:cNvPicPr preferRelativeResize="0"/>
          <p:nvPr/>
        </p:nvPicPr>
        <p:blipFill rotWithShape="1">
          <a:blip r:embed="rId6">
            <a:alphaModFix/>
          </a:blip>
          <a:srcRect b="0" l="0" r="0" t="0"/>
          <a:stretch/>
        </p:blipFill>
        <p:spPr>
          <a:xfrm>
            <a:off x="1092337" y="6248400"/>
            <a:ext cx="13006426" cy="518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493" name="Shape 493"/>
        <p:cNvGrpSpPr/>
        <p:nvPr/>
      </p:nvGrpSpPr>
      <p:grpSpPr>
        <a:xfrm>
          <a:off x="0" y="0"/>
          <a:ext cx="0" cy="0"/>
          <a:chOff x="0" y="0"/>
          <a:chExt cx="0" cy="0"/>
        </a:xfrm>
      </p:grpSpPr>
      <p:pic>
        <p:nvPicPr>
          <p:cNvPr descr=" " id="494" name="Google Shape;494;g350ab6364d4_0_459"/>
          <p:cNvPicPr preferRelativeResize="0"/>
          <p:nvPr/>
        </p:nvPicPr>
        <p:blipFill rotWithShape="1">
          <a:blip r:embed="rId3">
            <a:alphaModFix/>
          </a:blip>
          <a:srcRect b="0" l="0" r="0" t="0"/>
          <a:stretch/>
        </p:blipFill>
        <p:spPr>
          <a:xfrm>
            <a:off x="1347311" y="204217"/>
            <a:ext cx="23039736" cy="13511784"/>
          </a:xfrm>
          <a:prstGeom prst="rect">
            <a:avLst/>
          </a:prstGeom>
          <a:noFill/>
          <a:ln>
            <a:noFill/>
          </a:ln>
        </p:spPr>
      </p:pic>
      <p:sp>
        <p:nvSpPr>
          <p:cNvPr id="495" name="Google Shape;495;g350ab6364d4_0_4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6" name="Google Shape;496;g350ab6364d4_0_45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97" name="Google Shape;497;g350ab6364d4_0_459"/>
          <p:cNvPicPr preferRelativeResize="0"/>
          <p:nvPr/>
        </p:nvPicPr>
        <p:blipFill rotWithShape="1">
          <a:blip r:embed="rId5">
            <a:alphaModFix/>
          </a:blip>
          <a:srcRect b="0" l="0" r="0" t="0"/>
          <a:stretch/>
        </p:blipFill>
        <p:spPr>
          <a:xfrm>
            <a:off x="1079635" y="698500"/>
            <a:ext cx="6566721" cy="5473700"/>
          </a:xfrm>
          <a:prstGeom prst="rect">
            <a:avLst/>
          </a:prstGeom>
          <a:noFill/>
          <a:ln>
            <a:noFill/>
          </a:ln>
        </p:spPr>
      </p:pic>
      <p:pic>
        <p:nvPicPr>
          <p:cNvPr descr=" " id="498" name="Google Shape;498;g350ab6364d4_0_459"/>
          <p:cNvPicPr preferRelativeResize="0"/>
          <p:nvPr/>
        </p:nvPicPr>
        <p:blipFill rotWithShape="1">
          <a:blip r:embed="rId6">
            <a:alphaModFix/>
          </a:blip>
          <a:srcRect b="0" l="0" r="0" t="0"/>
          <a:stretch/>
        </p:blipFill>
        <p:spPr>
          <a:xfrm>
            <a:off x="15991299" y="6756400"/>
            <a:ext cx="6566721" cy="5473700"/>
          </a:xfrm>
          <a:prstGeom prst="rect">
            <a:avLst/>
          </a:prstGeom>
          <a:noFill/>
          <a:ln>
            <a:noFill/>
          </a:ln>
        </p:spPr>
      </p:pic>
      <p:sp>
        <p:nvSpPr>
          <p:cNvPr id="499" name="Google Shape;499;g350ab6364d4_0_459"/>
          <p:cNvSpPr/>
          <p:nvPr/>
        </p:nvSpPr>
        <p:spPr>
          <a:xfrm>
            <a:off x="8675184"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50ab6364d4_0_459"/>
          <p:cNvSpPr/>
          <p:nvPr/>
        </p:nvSpPr>
        <p:spPr>
          <a:xfrm>
            <a:off x="8675184" y="2762250"/>
            <a:ext cx="6351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50ab6364d4_0_459"/>
          <p:cNvSpPr/>
          <p:nvPr/>
        </p:nvSpPr>
        <p:spPr>
          <a:xfrm>
            <a:off x="8675184" y="2762250"/>
            <a:ext cx="11769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1</a:t>
            </a:r>
            <a:endParaRPr b="0" i="0" sz="12800" u="none" cap="none" strike="noStrike">
              <a:solidFill>
                <a:schemeClr val="dk1"/>
              </a:solidFill>
              <a:latin typeface="Calibri"/>
              <a:ea typeface="Calibri"/>
              <a:cs typeface="Calibri"/>
              <a:sym typeface="Calibri"/>
            </a:endParaRPr>
          </a:p>
        </p:txBody>
      </p:sp>
      <p:sp>
        <p:nvSpPr>
          <p:cNvPr id="502" name="Google Shape;502;g350ab6364d4_0_459"/>
          <p:cNvSpPr/>
          <p:nvPr/>
        </p:nvSpPr>
        <p:spPr>
          <a:xfrm>
            <a:off x="9513489" y="2171700"/>
            <a:ext cx="57666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350ab6364d4_0_459"/>
          <p:cNvSpPr/>
          <p:nvPr/>
        </p:nvSpPr>
        <p:spPr>
          <a:xfrm>
            <a:off x="9513489" y="2171700"/>
            <a:ext cx="59697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DISCOVER THE SECRETS</a:t>
            </a:r>
            <a:endParaRPr b="0" i="0" sz="4800" u="none" cap="none" strike="noStrike">
              <a:solidFill>
                <a:schemeClr val="dk1"/>
              </a:solidFill>
              <a:latin typeface="Calibri"/>
              <a:ea typeface="Calibri"/>
              <a:cs typeface="Calibri"/>
              <a:sym typeface="Calibri"/>
            </a:endParaRPr>
          </a:p>
        </p:txBody>
      </p:sp>
      <p:sp>
        <p:nvSpPr>
          <p:cNvPr id="504" name="Google Shape;504;g350ab6364d4_0_459"/>
          <p:cNvSpPr/>
          <p:nvPr/>
        </p:nvSpPr>
        <p:spPr>
          <a:xfrm>
            <a:off x="9513489" y="3797300"/>
            <a:ext cx="59019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05" name="Google Shape;505;g350ab6364d4_0_459"/>
          <p:cNvSpPr/>
          <p:nvPr/>
        </p:nvSpPr>
        <p:spPr>
          <a:xfrm>
            <a:off x="1079635"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50ab6364d4_0_459"/>
          <p:cNvSpPr/>
          <p:nvPr/>
        </p:nvSpPr>
        <p:spPr>
          <a:xfrm>
            <a:off x="1079635" y="8820150"/>
            <a:ext cx="13464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50ab6364d4_0_459"/>
          <p:cNvSpPr/>
          <p:nvPr/>
        </p:nvSpPr>
        <p:spPr>
          <a:xfrm>
            <a:off x="1079635" y="8820150"/>
            <a:ext cx="18882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3</a:t>
            </a:r>
            <a:endParaRPr b="0" i="0" sz="12800" u="none" cap="none" strike="noStrike">
              <a:solidFill>
                <a:schemeClr val="dk1"/>
              </a:solidFill>
              <a:latin typeface="Calibri"/>
              <a:ea typeface="Calibri"/>
              <a:cs typeface="Calibri"/>
              <a:sym typeface="Calibri"/>
            </a:endParaRPr>
          </a:p>
        </p:txBody>
      </p:sp>
      <p:sp>
        <p:nvSpPr>
          <p:cNvPr id="508" name="Google Shape;508;g350ab6364d4_0_459"/>
          <p:cNvSpPr/>
          <p:nvPr/>
        </p:nvSpPr>
        <p:spPr>
          <a:xfrm>
            <a:off x="2629229" y="7962900"/>
            <a:ext cx="50553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350ab6364d4_0_459"/>
          <p:cNvSpPr/>
          <p:nvPr/>
        </p:nvSpPr>
        <p:spPr>
          <a:xfrm>
            <a:off x="2629229" y="7962900"/>
            <a:ext cx="52584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MEET THE CREATURES</a:t>
            </a:r>
            <a:endParaRPr b="0" i="0" sz="4800" u="none" cap="none" strike="noStrike">
              <a:solidFill>
                <a:schemeClr val="dk1"/>
              </a:solidFill>
              <a:latin typeface="Calibri"/>
              <a:ea typeface="Calibri"/>
              <a:cs typeface="Calibri"/>
              <a:sym typeface="Calibri"/>
            </a:endParaRPr>
          </a:p>
        </p:txBody>
      </p:sp>
      <p:sp>
        <p:nvSpPr>
          <p:cNvPr id="510" name="Google Shape;510;g350ab6364d4_0_459"/>
          <p:cNvSpPr/>
          <p:nvPr/>
        </p:nvSpPr>
        <p:spPr>
          <a:xfrm>
            <a:off x="2629229" y="9588500"/>
            <a:ext cx="51906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11" name="Google Shape;511;g350ab6364d4_0_459"/>
          <p:cNvSpPr/>
          <p:nvPr/>
        </p:nvSpPr>
        <p:spPr>
          <a:xfrm>
            <a:off x="8586273" y="79629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350ab6364d4_0_459"/>
          <p:cNvSpPr/>
          <p:nvPr/>
        </p:nvSpPr>
        <p:spPr>
          <a:xfrm>
            <a:off x="8586273" y="8820150"/>
            <a:ext cx="11940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50ab6364d4_0_459"/>
          <p:cNvSpPr/>
          <p:nvPr/>
        </p:nvSpPr>
        <p:spPr>
          <a:xfrm>
            <a:off x="8586273" y="8820150"/>
            <a:ext cx="17358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4</a:t>
            </a:r>
            <a:endParaRPr b="0" i="0" sz="12800" u="none" cap="none" strike="noStrike">
              <a:solidFill>
                <a:schemeClr val="dk1"/>
              </a:solidFill>
              <a:latin typeface="Calibri"/>
              <a:ea typeface="Calibri"/>
              <a:cs typeface="Calibri"/>
              <a:sym typeface="Calibri"/>
            </a:endParaRPr>
          </a:p>
        </p:txBody>
      </p:sp>
      <p:sp>
        <p:nvSpPr>
          <p:cNvPr id="514" name="Google Shape;514;g350ab6364d4_0_459"/>
          <p:cNvSpPr/>
          <p:nvPr/>
        </p:nvSpPr>
        <p:spPr>
          <a:xfrm>
            <a:off x="9983448" y="7962900"/>
            <a:ext cx="52077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350ab6364d4_0_459"/>
          <p:cNvSpPr/>
          <p:nvPr/>
        </p:nvSpPr>
        <p:spPr>
          <a:xfrm>
            <a:off x="9983448" y="7962900"/>
            <a:ext cx="5410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UNCOVER THE MAGIC</a:t>
            </a:r>
            <a:endParaRPr b="0" i="0" sz="4800" u="none" cap="none" strike="noStrike">
              <a:solidFill>
                <a:schemeClr val="dk1"/>
              </a:solidFill>
              <a:latin typeface="Calibri"/>
              <a:ea typeface="Calibri"/>
              <a:cs typeface="Calibri"/>
              <a:sym typeface="Calibri"/>
            </a:endParaRPr>
          </a:p>
        </p:txBody>
      </p:sp>
      <p:sp>
        <p:nvSpPr>
          <p:cNvPr id="516" name="Google Shape;516;g350ab6364d4_0_459"/>
          <p:cNvSpPr/>
          <p:nvPr/>
        </p:nvSpPr>
        <p:spPr>
          <a:xfrm>
            <a:off x="9983448" y="9588500"/>
            <a:ext cx="53430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17" name="Google Shape;517;g350ab6364d4_0_459"/>
          <p:cNvSpPr/>
          <p:nvPr/>
        </p:nvSpPr>
        <p:spPr>
          <a:xfrm>
            <a:off x="16181822" y="2171700"/>
            <a:ext cx="66048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50ab6364d4_0_459"/>
          <p:cNvSpPr/>
          <p:nvPr/>
        </p:nvSpPr>
        <p:spPr>
          <a:xfrm>
            <a:off x="16181822" y="2762250"/>
            <a:ext cx="1359000" cy="20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50ab6364d4_0_459"/>
          <p:cNvSpPr/>
          <p:nvPr/>
        </p:nvSpPr>
        <p:spPr>
          <a:xfrm>
            <a:off x="16181822" y="2762250"/>
            <a:ext cx="19011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2</a:t>
            </a:r>
            <a:endParaRPr b="0" i="0" sz="12800" u="none" cap="none" strike="noStrike">
              <a:solidFill>
                <a:schemeClr val="dk1"/>
              </a:solidFill>
              <a:latin typeface="Calibri"/>
              <a:ea typeface="Calibri"/>
              <a:cs typeface="Calibri"/>
              <a:sym typeface="Calibri"/>
            </a:endParaRPr>
          </a:p>
        </p:txBody>
      </p:sp>
      <p:sp>
        <p:nvSpPr>
          <p:cNvPr id="520" name="Google Shape;520;g350ab6364d4_0_459"/>
          <p:cNvSpPr/>
          <p:nvPr/>
        </p:nvSpPr>
        <p:spPr>
          <a:xfrm>
            <a:off x="17744118" y="2171700"/>
            <a:ext cx="5042400" cy="322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350ab6364d4_0_459"/>
          <p:cNvSpPr/>
          <p:nvPr/>
        </p:nvSpPr>
        <p:spPr>
          <a:xfrm>
            <a:off x="17744118" y="2171700"/>
            <a:ext cx="5245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FIND YOUR OWN PATH</a:t>
            </a:r>
            <a:endParaRPr b="0" i="0" sz="4800" u="none" cap="none" strike="noStrike">
              <a:solidFill>
                <a:schemeClr val="dk1"/>
              </a:solidFill>
              <a:latin typeface="Calibri"/>
              <a:ea typeface="Calibri"/>
              <a:cs typeface="Calibri"/>
              <a:sym typeface="Calibri"/>
            </a:endParaRPr>
          </a:p>
        </p:txBody>
      </p:sp>
      <p:sp>
        <p:nvSpPr>
          <p:cNvPr id="522" name="Google Shape;522;g350ab6364d4_0_459"/>
          <p:cNvSpPr/>
          <p:nvPr/>
        </p:nvSpPr>
        <p:spPr>
          <a:xfrm>
            <a:off x="17744118" y="3797300"/>
            <a:ext cx="51780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527" name="Shape 527"/>
        <p:cNvGrpSpPr/>
        <p:nvPr/>
      </p:nvGrpSpPr>
      <p:grpSpPr>
        <a:xfrm>
          <a:off x="0" y="0"/>
          <a:ext cx="0" cy="0"/>
          <a:chOff x="0" y="0"/>
          <a:chExt cx="0" cy="0"/>
        </a:xfrm>
      </p:grpSpPr>
      <p:pic>
        <p:nvPicPr>
          <p:cNvPr descr=" " id="528" name="Google Shape;528;g350ab6364d4_0_492"/>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529" name="Google Shape;529;g350ab6364d4_0_49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0" name="Google Shape;530;g350ab6364d4_0_49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531" name="Google Shape;531;g350ab6364d4_0_492"/>
          <p:cNvPicPr preferRelativeResize="0"/>
          <p:nvPr/>
        </p:nvPicPr>
        <p:blipFill rotWithShape="1">
          <a:blip r:embed="rId5">
            <a:alphaModFix/>
          </a:blip>
          <a:srcRect b="0" l="0" r="0" t="0"/>
          <a:stretch/>
        </p:blipFill>
        <p:spPr>
          <a:xfrm>
            <a:off x="8522765" y="3810000"/>
            <a:ext cx="14479810" cy="7861300"/>
          </a:xfrm>
          <a:prstGeom prst="rect">
            <a:avLst/>
          </a:prstGeom>
          <a:noFill/>
          <a:ln>
            <a:noFill/>
          </a:ln>
        </p:spPr>
      </p:pic>
      <p:sp>
        <p:nvSpPr>
          <p:cNvPr id="532" name="Google Shape;532;g350ab6364d4_0_492"/>
          <p:cNvSpPr/>
          <p:nvPr/>
        </p:nvSpPr>
        <p:spPr>
          <a:xfrm>
            <a:off x="2434471" y="1104900"/>
            <a:ext cx="195309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FANTASY REALM AT A GLANCE</a:t>
            </a:r>
            <a:endParaRPr b="0" i="0" sz="8000" u="none" cap="none" strike="noStrike">
              <a:solidFill>
                <a:schemeClr val="dk1"/>
              </a:solidFill>
              <a:latin typeface="Calibri"/>
              <a:ea typeface="Calibri"/>
              <a:cs typeface="Calibri"/>
              <a:sym typeface="Calibri"/>
            </a:endParaRPr>
          </a:p>
        </p:txBody>
      </p:sp>
      <p:sp>
        <p:nvSpPr>
          <p:cNvPr id="533" name="Google Shape;533;g350ab6364d4_0_492"/>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350ab6364d4_0_492"/>
          <p:cNvSpPr/>
          <p:nvPr/>
        </p:nvSpPr>
        <p:spPr>
          <a:xfrm>
            <a:off x="1714714" y="34290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50ab6364d4_0_492"/>
          <p:cNvSpPr/>
          <p:nvPr/>
        </p:nvSpPr>
        <p:spPr>
          <a:xfrm>
            <a:off x="1714714" y="34290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THE FOREST</a:t>
            </a:r>
            <a:endParaRPr b="0" i="0" sz="4800" u="none" cap="none" strike="noStrike">
              <a:solidFill>
                <a:schemeClr val="dk1"/>
              </a:solidFill>
              <a:latin typeface="Calibri"/>
              <a:ea typeface="Calibri"/>
              <a:cs typeface="Calibri"/>
              <a:sym typeface="Calibri"/>
            </a:endParaRPr>
          </a:p>
        </p:txBody>
      </p:sp>
      <p:sp>
        <p:nvSpPr>
          <p:cNvPr id="536" name="Google Shape;536;g350ab6364d4_0_492"/>
          <p:cNvSpPr/>
          <p:nvPr/>
        </p:nvSpPr>
        <p:spPr>
          <a:xfrm>
            <a:off x="1714714" y="42926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37" name="Google Shape;537;g350ab6364d4_0_492"/>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50ab6364d4_0_492"/>
          <p:cNvSpPr/>
          <p:nvPr/>
        </p:nvSpPr>
        <p:spPr>
          <a:xfrm>
            <a:off x="1714714" y="65913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350ab6364d4_0_492"/>
          <p:cNvSpPr/>
          <p:nvPr/>
        </p:nvSpPr>
        <p:spPr>
          <a:xfrm>
            <a:off x="1714714" y="65913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THE CAVES</a:t>
            </a:r>
            <a:endParaRPr b="0" i="0" sz="4800" u="none" cap="none" strike="noStrike">
              <a:solidFill>
                <a:schemeClr val="dk1"/>
              </a:solidFill>
              <a:latin typeface="Calibri"/>
              <a:ea typeface="Calibri"/>
              <a:cs typeface="Calibri"/>
              <a:sym typeface="Calibri"/>
            </a:endParaRPr>
          </a:p>
        </p:txBody>
      </p:sp>
      <p:sp>
        <p:nvSpPr>
          <p:cNvPr id="540" name="Google Shape;540;g350ab6364d4_0_492"/>
          <p:cNvSpPr/>
          <p:nvPr/>
        </p:nvSpPr>
        <p:spPr>
          <a:xfrm>
            <a:off x="1714714" y="74549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41" name="Google Shape;541;g350ab6364d4_0_492"/>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50ab6364d4_0_492"/>
          <p:cNvSpPr/>
          <p:nvPr/>
        </p:nvSpPr>
        <p:spPr>
          <a:xfrm>
            <a:off x="1714714" y="9753600"/>
            <a:ext cx="69351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350ab6364d4_0_492"/>
          <p:cNvSpPr/>
          <p:nvPr/>
        </p:nvSpPr>
        <p:spPr>
          <a:xfrm>
            <a:off x="1714714" y="97536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THE LAIR</a:t>
            </a:r>
            <a:endParaRPr b="0" i="0" sz="4800" u="none" cap="none" strike="noStrike">
              <a:solidFill>
                <a:schemeClr val="dk1"/>
              </a:solidFill>
              <a:latin typeface="Calibri"/>
              <a:ea typeface="Calibri"/>
              <a:cs typeface="Calibri"/>
              <a:sym typeface="Calibri"/>
            </a:endParaRPr>
          </a:p>
        </p:txBody>
      </p:sp>
      <p:sp>
        <p:nvSpPr>
          <p:cNvPr id="544" name="Google Shape;544;g350ab6364d4_0_492"/>
          <p:cNvSpPr/>
          <p:nvPr/>
        </p:nvSpPr>
        <p:spPr>
          <a:xfrm>
            <a:off x="1714714" y="10617200"/>
            <a:ext cx="7070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549" name="Shape 549"/>
        <p:cNvGrpSpPr/>
        <p:nvPr/>
      </p:nvGrpSpPr>
      <p:grpSpPr>
        <a:xfrm>
          <a:off x="0" y="0"/>
          <a:ext cx="0" cy="0"/>
          <a:chOff x="0" y="0"/>
          <a:chExt cx="0" cy="0"/>
        </a:xfrm>
      </p:grpSpPr>
      <p:pic>
        <p:nvPicPr>
          <p:cNvPr descr=" " id="550" name="Google Shape;550;g350ab6364d4_0_513"/>
          <p:cNvPicPr preferRelativeResize="0"/>
          <p:nvPr/>
        </p:nvPicPr>
        <p:blipFill rotWithShape="1">
          <a:blip r:embed="rId3">
            <a:alphaModFix/>
          </a:blip>
          <a:srcRect b="0" l="0" r="0" t="0"/>
          <a:stretch/>
        </p:blipFill>
        <p:spPr>
          <a:xfrm>
            <a:off x="0" y="0"/>
            <a:ext cx="10009404" cy="12066414"/>
          </a:xfrm>
          <a:prstGeom prst="rect">
            <a:avLst/>
          </a:prstGeom>
          <a:noFill/>
          <a:ln>
            <a:noFill/>
          </a:ln>
        </p:spPr>
      </p:pic>
      <p:pic>
        <p:nvPicPr>
          <p:cNvPr descr=" " id="551" name="Google Shape;551;g350ab6364d4_0_513"/>
          <p:cNvPicPr preferRelativeResize="0"/>
          <p:nvPr/>
        </p:nvPicPr>
        <p:blipFill rotWithShape="1">
          <a:blip r:embed="rId4">
            <a:alphaModFix/>
          </a:blip>
          <a:srcRect b="0" l="0" r="0" t="0"/>
          <a:stretch/>
        </p:blipFill>
        <p:spPr>
          <a:xfrm>
            <a:off x="14372076" y="0"/>
            <a:ext cx="10014972" cy="12066414"/>
          </a:xfrm>
          <a:prstGeom prst="rect">
            <a:avLst/>
          </a:prstGeom>
          <a:noFill/>
          <a:ln>
            <a:noFill/>
          </a:ln>
        </p:spPr>
      </p:pic>
      <p:sp>
        <p:nvSpPr>
          <p:cNvPr id="552" name="Google Shape;552;g350ab6364d4_0_5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g350ab6364d4_0_51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54" name="Google Shape;554;g350ab6364d4_0_513"/>
          <p:cNvSpPr/>
          <p:nvPr/>
        </p:nvSpPr>
        <p:spPr>
          <a:xfrm>
            <a:off x="6054423" y="11049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TIMELINE</a:t>
            </a:r>
            <a:endParaRPr b="0" i="0" sz="8000" u="none" cap="none" strike="noStrike">
              <a:solidFill>
                <a:schemeClr val="dk1"/>
              </a:solidFill>
              <a:latin typeface="Calibri"/>
              <a:ea typeface="Calibri"/>
              <a:cs typeface="Calibri"/>
              <a:sym typeface="Calibri"/>
            </a:endParaRPr>
          </a:p>
        </p:txBody>
      </p:sp>
      <p:sp>
        <p:nvSpPr>
          <p:cNvPr id="555" name="Google Shape;555;g350ab6364d4_0_513"/>
          <p:cNvSpPr/>
          <p:nvPr/>
        </p:nvSpPr>
        <p:spPr>
          <a:xfrm>
            <a:off x="0" y="3289300"/>
            <a:ext cx="24387000" cy="97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350ab6364d4_0_513"/>
          <p:cNvSpPr/>
          <p:nvPr/>
        </p:nvSpPr>
        <p:spPr>
          <a:xfrm>
            <a:off x="0" y="7924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7" name="Google Shape;557;g350ab6364d4_0_513"/>
          <p:cNvPicPr preferRelativeResize="0"/>
          <p:nvPr/>
        </p:nvPicPr>
        <p:blipFill rotWithShape="1">
          <a:blip r:embed="rId6">
            <a:alphaModFix/>
          </a:blip>
          <a:srcRect b="0" l="0" r="0" t="0"/>
          <a:stretch/>
        </p:blipFill>
        <p:spPr>
          <a:xfrm>
            <a:off x="0" y="7912100"/>
            <a:ext cx="24387048" cy="12700"/>
          </a:xfrm>
          <a:prstGeom prst="rect">
            <a:avLst/>
          </a:prstGeom>
          <a:noFill/>
          <a:ln>
            <a:noFill/>
          </a:ln>
        </p:spPr>
      </p:pic>
      <p:pic>
        <p:nvPicPr>
          <p:cNvPr descr=" " id="558" name="Google Shape;558;g350ab6364d4_0_513"/>
          <p:cNvPicPr preferRelativeResize="0"/>
          <p:nvPr/>
        </p:nvPicPr>
        <p:blipFill rotWithShape="1">
          <a:blip r:embed="rId7">
            <a:alphaModFix/>
          </a:blip>
          <a:srcRect b="0" l="0" r="0" t="0"/>
          <a:stretch/>
        </p:blipFill>
        <p:spPr>
          <a:xfrm>
            <a:off x="1244756" y="5016500"/>
            <a:ext cx="190524" cy="2908300"/>
          </a:xfrm>
          <a:prstGeom prst="rect">
            <a:avLst/>
          </a:prstGeom>
          <a:noFill/>
          <a:ln>
            <a:noFill/>
          </a:ln>
        </p:spPr>
      </p:pic>
      <p:pic>
        <p:nvPicPr>
          <p:cNvPr descr=" " id="559" name="Google Shape;559;g350ab6364d4_0_513"/>
          <p:cNvPicPr preferRelativeResize="0"/>
          <p:nvPr/>
        </p:nvPicPr>
        <p:blipFill rotWithShape="1">
          <a:blip r:embed="rId8">
            <a:alphaModFix/>
          </a:blip>
          <a:srcRect b="0" l="0" r="0" t="0"/>
          <a:stretch/>
        </p:blipFill>
        <p:spPr>
          <a:xfrm>
            <a:off x="12561870" y="3505200"/>
            <a:ext cx="190524" cy="4419600"/>
          </a:xfrm>
          <a:prstGeom prst="rect">
            <a:avLst/>
          </a:prstGeom>
          <a:noFill/>
          <a:ln>
            <a:noFill/>
          </a:ln>
        </p:spPr>
      </p:pic>
      <p:pic>
        <p:nvPicPr>
          <p:cNvPr descr=" " id="560" name="Google Shape;560;g350ab6364d4_0_513"/>
          <p:cNvPicPr preferRelativeResize="0"/>
          <p:nvPr/>
        </p:nvPicPr>
        <p:blipFill rotWithShape="1">
          <a:blip r:embed="rId9">
            <a:alphaModFix/>
          </a:blip>
          <a:srcRect b="0" l="0" r="0" t="0"/>
          <a:stretch/>
        </p:blipFill>
        <p:spPr>
          <a:xfrm>
            <a:off x="6884260" y="7924800"/>
            <a:ext cx="190524" cy="5029200"/>
          </a:xfrm>
          <a:prstGeom prst="rect">
            <a:avLst/>
          </a:prstGeom>
          <a:noFill/>
          <a:ln>
            <a:noFill/>
          </a:ln>
        </p:spPr>
      </p:pic>
      <p:pic>
        <p:nvPicPr>
          <p:cNvPr descr=" " id="561" name="Google Shape;561;g350ab6364d4_0_513"/>
          <p:cNvPicPr preferRelativeResize="0"/>
          <p:nvPr/>
        </p:nvPicPr>
        <p:blipFill rotWithShape="1">
          <a:blip r:embed="rId10">
            <a:alphaModFix/>
          </a:blip>
          <a:srcRect b="0" l="0" r="0" t="0"/>
          <a:stretch/>
        </p:blipFill>
        <p:spPr>
          <a:xfrm>
            <a:off x="18214076" y="7924800"/>
            <a:ext cx="190524" cy="3048000"/>
          </a:xfrm>
          <a:prstGeom prst="rect">
            <a:avLst/>
          </a:prstGeom>
          <a:noFill/>
          <a:ln>
            <a:noFill/>
          </a:ln>
        </p:spPr>
      </p:pic>
      <p:sp>
        <p:nvSpPr>
          <p:cNvPr id="562" name="Google Shape;562;g350ab6364d4_0_513"/>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350ab6364d4_0_513"/>
          <p:cNvSpPr/>
          <p:nvPr/>
        </p:nvSpPr>
        <p:spPr>
          <a:xfrm>
            <a:off x="1740117" y="47752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350ab6364d4_0_513"/>
          <p:cNvSpPr/>
          <p:nvPr/>
        </p:nvSpPr>
        <p:spPr>
          <a:xfrm>
            <a:off x="1740117" y="47752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WAR</a:t>
            </a:r>
            <a:endParaRPr b="0" i="0" sz="3600" u="none" cap="none" strike="noStrike">
              <a:solidFill>
                <a:schemeClr val="dk1"/>
              </a:solidFill>
              <a:latin typeface="Calibri"/>
              <a:ea typeface="Calibri"/>
              <a:cs typeface="Calibri"/>
              <a:sym typeface="Calibri"/>
            </a:endParaRPr>
          </a:p>
        </p:txBody>
      </p:sp>
      <p:sp>
        <p:nvSpPr>
          <p:cNvPr id="565" name="Google Shape;565;g350ab6364d4_0_513"/>
          <p:cNvSpPr/>
          <p:nvPr/>
        </p:nvSpPr>
        <p:spPr>
          <a:xfrm>
            <a:off x="1740117" y="55499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566" name="Google Shape;566;g350ab6364d4_0_513"/>
          <p:cNvSpPr/>
          <p:nvPr/>
        </p:nvSpPr>
        <p:spPr>
          <a:xfrm>
            <a:off x="13069934" y="32893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350ab6364d4_0_513"/>
          <p:cNvSpPr/>
          <p:nvPr/>
        </p:nvSpPr>
        <p:spPr>
          <a:xfrm>
            <a:off x="13069934" y="32893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350ab6364d4_0_513"/>
          <p:cNvSpPr/>
          <p:nvPr/>
        </p:nvSpPr>
        <p:spPr>
          <a:xfrm>
            <a:off x="13069934" y="32893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TRANSFORM</a:t>
            </a:r>
            <a:endParaRPr b="0" i="0" sz="3600" u="none" cap="none" strike="noStrike">
              <a:solidFill>
                <a:schemeClr val="dk1"/>
              </a:solidFill>
              <a:latin typeface="Calibri"/>
              <a:ea typeface="Calibri"/>
              <a:cs typeface="Calibri"/>
              <a:sym typeface="Calibri"/>
            </a:endParaRPr>
          </a:p>
        </p:txBody>
      </p:sp>
      <p:sp>
        <p:nvSpPr>
          <p:cNvPr id="569" name="Google Shape;569;g350ab6364d4_0_513"/>
          <p:cNvSpPr/>
          <p:nvPr/>
        </p:nvSpPr>
        <p:spPr>
          <a:xfrm>
            <a:off x="13069934" y="40640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Kingdoms clash in rush.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570" name="Google Shape;570;g350ab6364d4_0_513"/>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50ab6364d4_0_513"/>
          <p:cNvSpPr/>
          <p:nvPr/>
        </p:nvSpPr>
        <p:spPr>
          <a:xfrm>
            <a:off x="7417727" y="8432800"/>
            <a:ext cx="4572600"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50ab6364d4_0_513"/>
          <p:cNvSpPr/>
          <p:nvPr/>
        </p:nvSpPr>
        <p:spPr>
          <a:xfrm>
            <a:off x="7417727"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RISE</a:t>
            </a:r>
            <a:endParaRPr b="0" i="0" sz="3600" u="none" cap="none" strike="noStrike">
              <a:solidFill>
                <a:schemeClr val="dk1"/>
              </a:solidFill>
              <a:latin typeface="Calibri"/>
              <a:ea typeface="Calibri"/>
              <a:cs typeface="Calibri"/>
              <a:sym typeface="Calibri"/>
            </a:endParaRPr>
          </a:p>
        </p:txBody>
      </p:sp>
      <p:sp>
        <p:nvSpPr>
          <p:cNvPr id="573" name="Google Shape;573;g350ab6364d4_0_513"/>
          <p:cNvSpPr/>
          <p:nvPr/>
        </p:nvSpPr>
        <p:spPr>
          <a:xfrm>
            <a:off x="7417727" y="9207500"/>
            <a:ext cx="4708200" cy="3742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574" name="Google Shape;574;g350ab6364d4_0_513"/>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350ab6364d4_0_513"/>
          <p:cNvSpPr/>
          <p:nvPr/>
        </p:nvSpPr>
        <p:spPr>
          <a:xfrm>
            <a:off x="18747543" y="8432800"/>
            <a:ext cx="4572600"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50ab6364d4_0_513"/>
          <p:cNvSpPr/>
          <p:nvPr/>
        </p:nvSpPr>
        <p:spPr>
          <a:xfrm>
            <a:off x="18747543" y="843280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INVASION</a:t>
            </a:r>
            <a:endParaRPr b="0" i="0" sz="3600" u="none" cap="none" strike="noStrike">
              <a:solidFill>
                <a:schemeClr val="dk1"/>
              </a:solidFill>
              <a:latin typeface="Calibri"/>
              <a:ea typeface="Calibri"/>
              <a:cs typeface="Calibri"/>
              <a:sym typeface="Calibri"/>
            </a:endParaRPr>
          </a:p>
        </p:txBody>
      </p:sp>
      <p:sp>
        <p:nvSpPr>
          <p:cNvPr id="577" name="Google Shape;577;g350ab6364d4_0_513"/>
          <p:cNvSpPr/>
          <p:nvPr/>
        </p:nvSpPr>
        <p:spPr>
          <a:xfrm>
            <a:off x="18747543" y="9207500"/>
            <a:ext cx="4708200" cy="214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DM Sans"/>
              <a:buChar char="•"/>
            </a:pPr>
            <a:r>
              <a:rPr b="0" i="0" lang="en-US" sz="3200" u="none" cap="none" strike="noStrike">
                <a:solidFill>
                  <a:srgbClr val="FFFFFF"/>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578" name="Google Shape;578;g350ab6364d4_0_513"/>
          <p:cNvSpPr/>
          <p:nvPr/>
        </p:nvSpPr>
        <p:spPr>
          <a:xfrm rot="-5400000">
            <a:off x="610140" y="8912478"/>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2020</a:t>
            </a:r>
            <a:endParaRPr b="0" i="0" sz="3600" u="none" cap="none" strike="noStrike">
              <a:solidFill>
                <a:schemeClr val="dk1"/>
              </a:solidFill>
              <a:latin typeface="Calibri"/>
              <a:ea typeface="Calibri"/>
              <a:cs typeface="Calibri"/>
              <a:sym typeface="Calibri"/>
            </a:endParaRPr>
          </a:p>
        </p:txBody>
      </p:sp>
      <p:sp>
        <p:nvSpPr>
          <p:cNvPr id="579" name="Google Shape;579;g350ab6364d4_0_513"/>
          <p:cNvSpPr/>
          <p:nvPr/>
        </p:nvSpPr>
        <p:spPr>
          <a:xfrm rot="-5400000">
            <a:off x="11927254" y="8912478"/>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2022</a:t>
            </a:r>
            <a:endParaRPr b="0" i="0" sz="3600" u="none" cap="none" strike="noStrike">
              <a:solidFill>
                <a:schemeClr val="dk1"/>
              </a:solidFill>
              <a:latin typeface="Calibri"/>
              <a:ea typeface="Calibri"/>
              <a:cs typeface="Calibri"/>
              <a:sym typeface="Calibri"/>
            </a:endParaRPr>
          </a:p>
        </p:txBody>
      </p:sp>
      <p:sp>
        <p:nvSpPr>
          <p:cNvPr id="580" name="Google Shape;580;g350ab6364d4_0_513"/>
          <p:cNvSpPr/>
          <p:nvPr/>
        </p:nvSpPr>
        <p:spPr>
          <a:xfrm rot="-5400000">
            <a:off x="6351344" y="6461713"/>
            <a:ext cx="1473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2021</a:t>
            </a:r>
            <a:endParaRPr b="0" i="0" sz="3600" u="none" cap="none" strike="noStrike">
              <a:solidFill>
                <a:schemeClr val="dk1"/>
              </a:solidFill>
              <a:latin typeface="Calibri"/>
              <a:ea typeface="Calibri"/>
              <a:cs typeface="Calibri"/>
              <a:sym typeface="Calibri"/>
            </a:endParaRPr>
          </a:p>
        </p:txBody>
      </p:sp>
      <p:sp>
        <p:nvSpPr>
          <p:cNvPr id="581" name="Google Shape;581;g350ab6364d4_0_513"/>
          <p:cNvSpPr/>
          <p:nvPr/>
        </p:nvSpPr>
        <p:spPr>
          <a:xfrm rot="-5400000">
            <a:off x="17579461" y="6372478"/>
            <a:ext cx="1676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586" name="Shape 586"/>
        <p:cNvGrpSpPr/>
        <p:nvPr/>
      </p:nvGrpSpPr>
      <p:grpSpPr>
        <a:xfrm>
          <a:off x="0" y="0"/>
          <a:ext cx="0" cy="0"/>
          <a:chOff x="0" y="0"/>
          <a:chExt cx="0" cy="0"/>
        </a:xfrm>
      </p:grpSpPr>
      <p:pic>
        <p:nvPicPr>
          <p:cNvPr descr=" " id="587" name="Google Shape;587;g350ab6364d4_0_549"/>
          <p:cNvPicPr preferRelativeResize="0"/>
          <p:nvPr/>
        </p:nvPicPr>
        <p:blipFill rotWithShape="1">
          <a:blip r:embed="rId3">
            <a:alphaModFix/>
          </a:blip>
          <a:srcRect b="0" l="0" r="0" t="0"/>
          <a:stretch/>
        </p:blipFill>
        <p:spPr>
          <a:xfrm>
            <a:off x="1347311" y="204217"/>
            <a:ext cx="23039736" cy="13511784"/>
          </a:xfrm>
          <a:prstGeom prst="rect">
            <a:avLst/>
          </a:prstGeom>
          <a:noFill/>
          <a:ln>
            <a:noFill/>
          </a:ln>
        </p:spPr>
      </p:pic>
      <p:sp>
        <p:nvSpPr>
          <p:cNvPr id="588" name="Google Shape;588;g350ab6364d4_0_54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9" name="Google Shape;589;g350ab6364d4_0_54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90" name="Google Shape;590;g350ab6364d4_0_549"/>
          <p:cNvSpPr/>
          <p:nvPr/>
        </p:nvSpPr>
        <p:spPr>
          <a:xfrm>
            <a:off x="9267925" y="711200"/>
            <a:ext cx="5851200" cy="2878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OUR TEAM</a:t>
            </a:r>
            <a:endParaRPr b="0" i="0" sz="8000" u="none" cap="none" strike="noStrike">
              <a:solidFill>
                <a:schemeClr val="dk1"/>
              </a:solidFill>
              <a:latin typeface="Calibri"/>
              <a:ea typeface="Calibri"/>
              <a:cs typeface="Calibri"/>
              <a:sym typeface="Calibri"/>
            </a:endParaRPr>
          </a:p>
        </p:txBody>
      </p:sp>
      <p:sp>
        <p:nvSpPr>
          <p:cNvPr id="591" name="Google Shape;591;g350ab6364d4_0_549"/>
          <p:cNvSpPr/>
          <p:nvPr/>
        </p:nvSpPr>
        <p:spPr>
          <a:xfrm>
            <a:off x="255301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350ab6364d4_0_549"/>
          <p:cNvPicPr preferRelativeResize="0"/>
          <p:nvPr/>
        </p:nvPicPr>
        <p:blipFill rotWithShape="1">
          <a:blip r:embed="rId5">
            <a:alphaModFix/>
          </a:blip>
          <a:srcRect b="0" l="0" r="0" t="0"/>
          <a:stretch/>
        </p:blipFill>
        <p:spPr>
          <a:xfrm>
            <a:off x="2553019" y="2984500"/>
            <a:ext cx="6096762" cy="6096000"/>
          </a:xfrm>
          <a:prstGeom prst="rect">
            <a:avLst/>
          </a:prstGeom>
          <a:noFill/>
          <a:ln>
            <a:noFill/>
          </a:ln>
        </p:spPr>
      </p:pic>
      <p:sp>
        <p:nvSpPr>
          <p:cNvPr id="593" name="Google Shape;593;g350ab6364d4_0_549"/>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350ab6364d4_0_549"/>
          <p:cNvSpPr/>
          <p:nvPr/>
        </p:nvSpPr>
        <p:spPr>
          <a:xfrm>
            <a:off x="255301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350ab6364d4_0_549"/>
          <p:cNvSpPr/>
          <p:nvPr/>
        </p:nvSpPr>
        <p:spPr>
          <a:xfrm>
            <a:off x="245140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ELDRUIN</a:t>
            </a:r>
            <a:endParaRPr b="0" i="0" sz="4800" u="none" cap="none" strike="noStrike">
              <a:solidFill>
                <a:schemeClr val="dk1"/>
              </a:solidFill>
              <a:latin typeface="Calibri"/>
              <a:ea typeface="Calibri"/>
              <a:cs typeface="Calibri"/>
              <a:sym typeface="Calibri"/>
            </a:endParaRPr>
          </a:p>
        </p:txBody>
      </p:sp>
      <p:sp>
        <p:nvSpPr>
          <p:cNvPr id="596" name="Google Shape;596;g350ab6364d4_0_549"/>
          <p:cNvSpPr/>
          <p:nvPr/>
        </p:nvSpPr>
        <p:spPr>
          <a:xfrm>
            <a:off x="248527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597" name="Google Shape;597;g350ab6364d4_0_549"/>
          <p:cNvSpPr/>
          <p:nvPr/>
        </p:nvSpPr>
        <p:spPr>
          <a:xfrm>
            <a:off x="9513489" y="54229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350ab6364d4_0_549"/>
          <p:cNvPicPr preferRelativeResize="0"/>
          <p:nvPr/>
        </p:nvPicPr>
        <p:blipFill rotWithShape="1">
          <a:blip r:embed="rId6">
            <a:alphaModFix/>
          </a:blip>
          <a:srcRect b="0" l="0" r="0" t="0"/>
          <a:stretch/>
        </p:blipFill>
        <p:spPr>
          <a:xfrm>
            <a:off x="9513489" y="5422900"/>
            <a:ext cx="6096762" cy="6096000"/>
          </a:xfrm>
          <a:prstGeom prst="rect">
            <a:avLst/>
          </a:prstGeom>
          <a:noFill/>
          <a:ln>
            <a:noFill/>
          </a:ln>
        </p:spPr>
      </p:pic>
      <p:sp>
        <p:nvSpPr>
          <p:cNvPr id="599" name="Google Shape;599;g350ab6364d4_0_549"/>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50ab6364d4_0_549"/>
          <p:cNvSpPr/>
          <p:nvPr/>
        </p:nvSpPr>
        <p:spPr>
          <a:xfrm>
            <a:off x="9513489" y="117221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50ab6364d4_0_549"/>
          <p:cNvSpPr/>
          <p:nvPr/>
        </p:nvSpPr>
        <p:spPr>
          <a:xfrm>
            <a:off x="9411876" y="11722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ELEMENTALEN</a:t>
            </a:r>
            <a:endParaRPr b="0" i="0" sz="4800" u="none" cap="none" strike="noStrike">
              <a:solidFill>
                <a:schemeClr val="dk1"/>
              </a:solidFill>
              <a:latin typeface="Calibri"/>
              <a:ea typeface="Calibri"/>
              <a:cs typeface="Calibri"/>
              <a:sym typeface="Calibri"/>
            </a:endParaRPr>
          </a:p>
        </p:txBody>
      </p:sp>
      <p:sp>
        <p:nvSpPr>
          <p:cNvPr id="602" name="Google Shape;602;g350ab6364d4_0_549"/>
          <p:cNvSpPr/>
          <p:nvPr/>
        </p:nvSpPr>
        <p:spPr>
          <a:xfrm>
            <a:off x="9445747" y="126365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03" name="Google Shape;603;g350ab6364d4_0_549"/>
          <p:cNvSpPr/>
          <p:nvPr/>
        </p:nvSpPr>
        <p:spPr>
          <a:xfrm>
            <a:off x="16473959" y="2984500"/>
            <a:ext cx="6096900" cy="774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4" name="Google Shape;604;g350ab6364d4_0_549"/>
          <p:cNvPicPr preferRelativeResize="0"/>
          <p:nvPr/>
        </p:nvPicPr>
        <p:blipFill rotWithShape="1">
          <a:blip r:embed="rId7">
            <a:alphaModFix/>
          </a:blip>
          <a:srcRect b="0" l="0" r="0" t="0"/>
          <a:stretch/>
        </p:blipFill>
        <p:spPr>
          <a:xfrm>
            <a:off x="16473959" y="2984500"/>
            <a:ext cx="6096762" cy="6096000"/>
          </a:xfrm>
          <a:prstGeom prst="rect">
            <a:avLst/>
          </a:prstGeom>
          <a:noFill/>
          <a:ln>
            <a:noFill/>
          </a:ln>
        </p:spPr>
      </p:pic>
      <p:sp>
        <p:nvSpPr>
          <p:cNvPr id="605" name="Google Shape;605;g350ab6364d4_0_549"/>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350ab6364d4_0_549"/>
          <p:cNvSpPr/>
          <p:nvPr/>
        </p:nvSpPr>
        <p:spPr>
          <a:xfrm>
            <a:off x="16473959" y="9283700"/>
            <a:ext cx="60969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50ab6364d4_0_549"/>
          <p:cNvSpPr/>
          <p:nvPr/>
        </p:nvSpPr>
        <p:spPr>
          <a:xfrm>
            <a:off x="16372346" y="92837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LUNARIA</a:t>
            </a:r>
            <a:endParaRPr b="0" i="0" sz="4800" u="none" cap="none" strike="noStrike">
              <a:solidFill>
                <a:schemeClr val="dk1"/>
              </a:solidFill>
              <a:latin typeface="Calibri"/>
              <a:ea typeface="Calibri"/>
              <a:cs typeface="Calibri"/>
              <a:sym typeface="Calibri"/>
            </a:endParaRPr>
          </a:p>
        </p:txBody>
      </p:sp>
      <p:sp>
        <p:nvSpPr>
          <p:cNvPr id="608" name="Google Shape;608;g350ab6364d4_0_549"/>
          <p:cNvSpPr/>
          <p:nvPr/>
        </p:nvSpPr>
        <p:spPr>
          <a:xfrm>
            <a:off x="16406217" y="10198100"/>
            <a:ext cx="62322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613" name="Shape 613"/>
        <p:cNvGrpSpPr/>
        <p:nvPr/>
      </p:nvGrpSpPr>
      <p:grpSpPr>
        <a:xfrm>
          <a:off x="0" y="0"/>
          <a:ext cx="0" cy="0"/>
          <a:chOff x="0" y="0"/>
          <a:chExt cx="0" cy="0"/>
        </a:xfrm>
      </p:grpSpPr>
      <p:pic>
        <p:nvPicPr>
          <p:cNvPr descr=" " id="614" name="Google Shape;614;g350ab6364d4_0_575"/>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pic>
        <p:nvPicPr>
          <p:cNvPr descr=" " id="615" name="Google Shape;615;g350ab6364d4_0_575"/>
          <p:cNvPicPr preferRelativeResize="0"/>
          <p:nvPr/>
        </p:nvPicPr>
        <p:blipFill rotWithShape="1">
          <a:blip r:embed="rId4">
            <a:alphaModFix/>
          </a:blip>
          <a:srcRect b="0" l="0" r="0" t="0"/>
          <a:stretch/>
        </p:blipFill>
        <p:spPr>
          <a:xfrm>
            <a:off x="14505213" y="0"/>
            <a:ext cx="9881835" cy="13716000"/>
          </a:xfrm>
          <a:prstGeom prst="rect">
            <a:avLst/>
          </a:prstGeom>
          <a:noFill/>
          <a:ln>
            <a:noFill/>
          </a:ln>
        </p:spPr>
      </p:pic>
      <p:sp>
        <p:nvSpPr>
          <p:cNvPr id="616" name="Google Shape;616;g350ab6364d4_0_5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7" name="Google Shape;617;g350ab6364d4_0_57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18" name="Google Shape;618;g350ab6364d4_0_575"/>
          <p:cNvSpPr/>
          <p:nvPr/>
        </p:nvSpPr>
        <p:spPr>
          <a:xfrm>
            <a:off x="990724" y="18034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350ab6364d4_0_575"/>
          <p:cNvSpPr/>
          <p:nvPr/>
        </p:nvSpPr>
        <p:spPr>
          <a:xfrm>
            <a:off x="990724" y="18034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0" name="Google Shape;620;g350ab6364d4_0_575"/>
          <p:cNvPicPr preferRelativeResize="0"/>
          <p:nvPr/>
        </p:nvPicPr>
        <p:blipFill rotWithShape="1">
          <a:blip r:embed="rId6">
            <a:alphaModFix/>
          </a:blip>
          <a:srcRect b="0" l="0" r="0" t="0"/>
          <a:stretch/>
        </p:blipFill>
        <p:spPr>
          <a:xfrm>
            <a:off x="952619" y="2127250"/>
            <a:ext cx="1702013" cy="977900"/>
          </a:xfrm>
          <a:prstGeom prst="rect">
            <a:avLst/>
          </a:prstGeom>
          <a:noFill/>
          <a:ln>
            <a:noFill/>
          </a:ln>
        </p:spPr>
      </p:pic>
      <p:pic>
        <p:nvPicPr>
          <p:cNvPr descr=" " id="621" name="Google Shape;621;g350ab6364d4_0_575"/>
          <p:cNvPicPr preferRelativeResize="0"/>
          <p:nvPr/>
        </p:nvPicPr>
        <p:blipFill rotWithShape="1">
          <a:blip r:embed="rId7">
            <a:alphaModFix/>
          </a:blip>
          <a:srcRect b="0" l="0" r="0" t="0"/>
          <a:stretch/>
        </p:blipFill>
        <p:spPr>
          <a:xfrm>
            <a:off x="1765521" y="3429000"/>
            <a:ext cx="38105" cy="1625600"/>
          </a:xfrm>
          <a:prstGeom prst="rect">
            <a:avLst/>
          </a:prstGeom>
          <a:noFill/>
          <a:ln>
            <a:noFill/>
          </a:ln>
        </p:spPr>
      </p:pic>
      <p:sp>
        <p:nvSpPr>
          <p:cNvPr id="622" name="Google Shape;622;g350ab6364d4_0_575"/>
          <p:cNvSpPr/>
          <p:nvPr/>
        </p:nvSpPr>
        <p:spPr>
          <a:xfrm>
            <a:off x="990724" y="5054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350ab6364d4_0_575"/>
          <p:cNvPicPr preferRelativeResize="0"/>
          <p:nvPr/>
        </p:nvPicPr>
        <p:blipFill rotWithShape="1">
          <a:blip r:embed="rId8">
            <a:alphaModFix/>
          </a:blip>
          <a:srcRect b="0" l="0" r="0" t="0"/>
          <a:stretch/>
        </p:blipFill>
        <p:spPr>
          <a:xfrm>
            <a:off x="1244756" y="5308600"/>
            <a:ext cx="1117740" cy="1117600"/>
          </a:xfrm>
          <a:prstGeom prst="rect">
            <a:avLst/>
          </a:prstGeom>
          <a:noFill/>
          <a:ln>
            <a:noFill/>
          </a:ln>
        </p:spPr>
      </p:pic>
      <p:pic>
        <p:nvPicPr>
          <p:cNvPr descr=" " id="624" name="Google Shape;624;g350ab6364d4_0_575"/>
          <p:cNvPicPr preferRelativeResize="0"/>
          <p:nvPr/>
        </p:nvPicPr>
        <p:blipFill rotWithShape="1">
          <a:blip r:embed="rId7">
            <a:alphaModFix/>
          </a:blip>
          <a:srcRect b="0" l="0" r="0" t="0"/>
          <a:stretch/>
        </p:blipFill>
        <p:spPr>
          <a:xfrm>
            <a:off x="1765521" y="6680200"/>
            <a:ext cx="38105" cy="1625600"/>
          </a:xfrm>
          <a:prstGeom prst="rect">
            <a:avLst/>
          </a:prstGeom>
          <a:noFill/>
          <a:ln>
            <a:noFill/>
          </a:ln>
        </p:spPr>
      </p:pic>
      <p:sp>
        <p:nvSpPr>
          <p:cNvPr id="625" name="Google Shape;625;g350ab6364d4_0_575"/>
          <p:cNvSpPr/>
          <p:nvPr/>
        </p:nvSpPr>
        <p:spPr>
          <a:xfrm>
            <a:off x="990724" y="8305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350ab6364d4_0_575"/>
          <p:cNvPicPr preferRelativeResize="0"/>
          <p:nvPr/>
        </p:nvPicPr>
        <p:blipFill rotWithShape="1">
          <a:blip r:embed="rId9">
            <a:alphaModFix/>
          </a:blip>
          <a:srcRect b="0" l="0" r="0" t="0"/>
          <a:stretch/>
        </p:blipFill>
        <p:spPr>
          <a:xfrm>
            <a:off x="1136792" y="8559800"/>
            <a:ext cx="1333667" cy="1117600"/>
          </a:xfrm>
          <a:prstGeom prst="rect">
            <a:avLst/>
          </a:prstGeom>
          <a:noFill/>
          <a:ln>
            <a:noFill/>
          </a:ln>
        </p:spPr>
      </p:pic>
      <p:pic>
        <p:nvPicPr>
          <p:cNvPr descr=" " id="627" name="Google Shape;627;g350ab6364d4_0_575"/>
          <p:cNvPicPr preferRelativeResize="0"/>
          <p:nvPr/>
        </p:nvPicPr>
        <p:blipFill rotWithShape="1">
          <a:blip r:embed="rId7">
            <a:alphaModFix/>
          </a:blip>
          <a:srcRect b="0" l="0" r="0" t="0"/>
          <a:stretch/>
        </p:blipFill>
        <p:spPr>
          <a:xfrm>
            <a:off x="1765521" y="9931400"/>
            <a:ext cx="38105" cy="1625600"/>
          </a:xfrm>
          <a:prstGeom prst="rect">
            <a:avLst/>
          </a:prstGeom>
          <a:noFill/>
          <a:ln>
            <a:noFill/>
          </a:ln>
        </p:spPr>
      </p:pic>
      <p:sp>
        <p:nvSpPr>
          <p:cNvPr id="628" name="Google Shape;628;g350ab6364d4_0_575"/>
          <p:cNvSpPr/>
          <p:nvPr/>
        </p:nvSpPr>
        <p:spPr>
          <a:xfrm>
            <a:off x="990724" y="1155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9" name="Google Shape;629;g350ab6364d4_0_575"/>
          <p:cNvPicPr preferRelativeResize="0"/>
          <p:nvPr/>
        </p:nvPicPr>
        <p:blipFill rotWithShape="1">
          <a:blip r:embed="rId10">
            <a:alphaModFix/>
          </a:blip>
          <a:srcRect b="0" l="0" r="0" t="0"/>
          <a:stretch/>
        </p:blipFill>
        <p:spPr>
          <a:xfrm>
            <a:off x="1149494" y="11811000"/>
            <a:ext cx="1308264" cy="1117600"/>
          </a:xfrm>
          <a:prstGeom prst="rect">
            <a:avLst/>
          </a:prstGeom>
          <a:noFill/>
          <a:ln>
            <a:noFill/>
          </a:ln>
        </p:spPr>
      </p:pic>
      <p:sp>
        <p:nvSpPr>
          <p:cNvPr id="630" name="Google Shape;630;g350ab6364d4_0_575"/>
          <p:cNvSpPr/>
          <p:nvPr/>
        </p:nvSpPr>
        <p:spPr>
          <a:xfrm>
            <a:off x="2476810" y="34544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31" name="Google Shape;631;g350ab6364d4_0_575"/>
          <p:cNvSpPr/>
          <p:nvPr/>
        </p:nvSpPr>
        <p:spPr>
          <a:xfrm>
            <a:off x="2476810" y="68707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32" name="Google Shape;632;g350ab6364d4_0_575"/>
          <p:cNvSpPr/>
          <p:nvPr/>
        </p:nvSpPr>
        <p:spPr>
          <a:xfrm>
            <a:off x="2476810" y="10223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33" name="Google Shape;633;g350ab6364d4_0_575"/>
          <p:cNvSpPr/>
          <p:nvPr/>
        </p:nvSpPr>
        <p:spPr>
          <a:xfrm>
            <a:off x="1460683" y="406400"/>
            <a:ext cx="10385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638" name="Shape 638"/>
        <p:cNvGrpSpPr/>
        <p:nvPr/>
      </p:nvGrpSpPr>
      <p:grpSpPr>
        <a:xfrm>
          <a:off x="0" y="0"/>
          <a:ext cx="0" cy="0"/>
          <a:chOff x="0" y="0"/>
          <a:chExt cx="0" cy="0"/>
        </a:xfrm>
      </p:grpSpPr>
      <p:pic>
        <p:nvPicPr>
          <p:cNvPr descr=" " id="639" name="Google Shape;639;g350ab6364d4_0_599"/>
          <p:cNvPicPr preferRelativeResize="0"/>
          <p:nvPr/>
        </p:nvPicPr>
        <p:blipFill rotWithShape="1">
          <a:blip r:embed="rId3">
            <a:alphaModFix/>
          </a:blip>
          <a:srcRect b="0" l="0" r="0" t="0"/>
          <a:stretch/>
        </p:blipFill>
        <p:spPr>
          <a:xfrm>
            <a:off x="1347311" y="204217"/>
            <a:ext cx="23039736" cy="13511784"/>
          </a:xfrm>
          <a:prstGeom prst="rect">
            <a:avLst/>
          </a:prstGeom>
          <a:noFill/>
          <a:ln>
            <a:noFill/>
          </a:ln>
        </p:spPr>
      </p:pic>
      <p:sp>
        <p:nvSpPr>
          <p:cNvPr id="640" name="Google Shape;640;g350ab6364d4_0_5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350ab6364d4_0_59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42" name="Google Shape;642;g350ab6364d4_0_599"/>
          <p:cNvSpPr/>
          <p:nvPr/>
        </p:nvSpPr>
        <p:spPr>
          <a:xfrm>
            <a:off x="7794541" y="1092200"/>
            <a:ext cx="8810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LIST</a:t>
            </a:r>
            <a:endParaRPr b="0" i="0" sz="8000" u="none" cap="none" strike="noStrike">
              <a:solidFill>
                <a:schemeClr val="dk1"/>
              </a:solidFill>
              <a:latin typeface="Calibri"/>
              <a:ea typeface="Calibri"/>
              <a:cs typeface="Calibri"/>
              <a:sym typeface="Calibri"/>
            </a:endParaRPr>
          </a:p>
        </p:txBody>
      </p:sp>
      <p:sp>
        <p:nvSpPr>
          <p:cNvPr id="643" name="Google Shape;643;g350ab6364d4_0_599"/>
          <p:cNvSpPr/>
          <p:nvPr/>
        </p:nvSpPr>
        <p:spPr>
          <a:xfrm>
            <a:off x="3670759" y="3975100"/>
            <a:ext cx="17032800" cy="754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350ab6364d4_0_599"/>
          <p:cNvSpPr/>
          <p:nvPr/>
        </p:nvSpPr>
        <p:spPr>
          <a:xfrm>
            <a:off x="3670759" y="3975100"/>
            <a:ext cx="17032800"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350ab6364d4_0_599"/>
          <p:cNvSpPr/>
          <p:nvPr/>
        </p:nvSpPr>
        <p:spPr>
          <a:xfrm>
            <a:off x="3670759" y="422275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DRAGONS</a:t>
            </a:r>
            <a:endParaRPr b="0" i="0" sz="3600" u="none" cap="none" strike="noStrike">
              <a:solidFill>
                <a:schemeClr val="dk1"/>
              </a:solidFill>
              <a:latin typeface="Calibri"/>
              <a:ea typeface="Calibri"/>
              <a:cs typeface="Calibri"/>
              <a:sym typeface="Calibri"/>
            </a:endParaRPr>
          </a:p>
        </p:txBody>
      </p:sp>
      <p:sp>
        <p:nvSpPr>
          <p:cNvPr id="646" name="Google Shape;646;g350ab6364d4_0_599"/>
          <p:cNvSpPr/>
          <p:nvPr/>
        </p:nvSpPr>
        <p:spPr>
          <a:xfrm>
            <a:off x="10072359" y="3975100"/>
            <a:ext cx="107667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647" name="Google Shape;647;g350ab6364d4_0_599"/>
          <p:cNvSpPr/>
          <p:nvPr/>
        </p:nvSpPr>
        <p:spPr>
          <a:xfrm>
            <a:off x="3670759" y="5651500"/>
            <a:ext cx="170328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350ab6364d4_0_599"/>
          <p:cNvSpPr/>
          <p:nvPr/>
        </p:nvSpPr>
        <p:spPr>
          <a:xfrm>
            <a:off x="3670759" y="5651500"/>
            <a:ext cx="62493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MEDIEVAL-LIKE SETTINGS</a:t>
            </a:r>
            <a:endParaRPr b="0" i="0" sz="3600" u="none" cap="none" strike="noStrike">
              <a:solidFill>
                <a:schemeClr val="dk1"/>
              </a:solidFill>
              <a:latin typeface="Calibri"/>
              <a:ea typeface="Calibri"/>
              <a:cs typeface="Calibri"/>
              <a:sym typeface="Calibri"/>
            </a:endParaRPr>
          </a:p>
        </p:txBody>
      </p:sp>
      <p:sp>
        <p:nvSpPr>
          <p:cNvPr id="649" name="Google Shape;649;g350ab6364d4_0_599"/>
          <p:cNvSpPr/>
          <p:nvPr/>
        </p:nvSpPr>
        <p:spPr>
          <a:xfrm>
            <a:off x="10072359" y="595630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650" name="Google Shape;650;g350ab6364d4_0_599"/>
          <p:cNvSpPr/>
          <p:nvPr/>
        </p:nvSpPr>
        <p:spPr>
          <a:xfrm>
            <a:off x="3670759" y="74041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350ab6364d4_0_599"/>
          <p:cNvSpPr/>
          <p:nvPr/>
        </p:nvSpPr>
        <p:spPr>
          <a:xfrm>
            <a:off x="3670759" y="74041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CHOSEN ONE TROPE</a:t>
            </a:r>
            <a:endParaRPr b="0" i="0" sz="3600" u="none" cap="none" strike="noStrike">
              <a:solidFill>
                <a:schemeClr val="dk1"/>
              </a:solidFill>
              <a:latin typeface="Calibri"/>
              <a:ea typeface="Calibri"/>
              <a:cs typeface="Calibri"/>
              <a:sym typeface="Calibri"/>
            </a:endParaRPr>
          </a:p>
        </p:txBody>
      </p:sp>
      <p:sp>
        <p:nvSpPr>
          <p:cNvPr id="652" name="Google Shape;652;g350ab6364d4_0_599"/>
          <p:cNvSpPr/>
          <p:nvPr/>
        </p:nvSpPr>
        <p:spPr>
          <a:xfrm>
            <a:off x="10072359" y="74231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653" name="Google Shape;653;g350ab6364d4_0_599"/>
          <p:cNvSpPr/>
          <p:nvPr/>
        </p:nvSpPr>
        <p:spPr>
          <a:xfrm>
            <a:off x="3670759" y="85852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350ab6364d4_0_599"/>
          <p:cNvSpPr/>
          <p:nvPr/>
        </p:nvSpPr>
        <p:spPr>
          <a:xfrm>
            <a:off x="3670759" y="85852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MAGIC</a:t>
            </a:r>
            <a:endParaRPr b="0" i="0" sz="3600" u="none" cap="none" strike="noStrike">
              <a:solidFill>
                <a:schemeClr val="dk1"/>
              </a:solidFill>
              <a:latin typeface="Calibri"/>
              <a:ea typeface="Calibri"/>
              <a:cs typeface="Calibri"/>
              <a:sym typeface="Calibri"/>
            </a:endParaRPr>
          </a:p>
        </p:txBody>
      </p:sp>
      <p:sp>
        <p:nvSpPr>
          <p:cNvPr id="655" name="Google Shape;655;g350ab6364d4_0_599"/>
          <p:cNvSpPr/>
          <p:nvPr/>
        </p:nvSpPr>
        <p:spPr>
          <a:xfrm>
            <a:off x="10072359" y="86042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656" name="Google Shape;656;g350ab6364d4_0_599"/>
          <p:cNvSpPr/>
          <p:nvPr/>
        </p:nvSpPr>
        <p:spPr>
          <a:xfrm>
            <a:off x="3670759" y="97663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350ab6364d4_0_599"/>
          <p:cNvSpPr/>
          <p:nvPr/>
        </p:nvSpPr>
        <p:spPr>
          <a:xfrm>
            <a:off x="3670759" y="97663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THE BEST CURSE</a:t>
            </a:r>
            <a:endParaRPr b="0" i="0" sz="3600" u="none" cap="none" strike="noStrike">
              <a:solidFill>
                <a:schemeClr val="dk1"/>
              </a:solidFill>
              <a:latin typeface="Calibri"/>
              <a:ea typeface="Calibri"/>
              <a:cs typeface="Calibri"/>
              <a:sym typeface="Calibri"/>
            </a:endParaRPr>
          </a:p>
        </p:txBody>
      </p:sp>
      <p:sp>
        <p:nvSpPr>
          <p:cNvPr id="658" name="Google Shape;658;g350ab6364d4_0_599"/>
          <p:cNvSpPr/>
          <p:nvPr/>
        </p:nvSpPr>
        <p:spPr>
          <a:xfrm>
            <a:off x="10072359" y="97853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659" name="Google Shape;659;g350ab6364d4_0_599"/>
          <p:cNvSpPr/>
          <p:nvPr/>
        </p:nvSpPr>
        <p:spPr>
          <a:xfrm>
            <a:off x="3670759" y="10947400"/>
            <a:ext cx="17032800"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350ab6364d4_0_599"/>
          <p:cNvSpPr/>
          <p:nvPr/>
        </p:nvSpPr>
        <p:spPr>
          <a:xfrm>
            <a:off x="3670759" y="10947400"/>
            <a:ext cx="62493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UNIQUE CREATURES</a:t>
            </a:r>
            <a:endParaRPr b="0" i="0" sz="3600" u="none" cap="none" strike="noStrike">
              <a:solidFill>
                <a:schemeClr val="dk1"/>
              </a:solidFill>
              <a:latin typeface="Calibri"/>
              <a:ea typeface="Calibri"/>
              <a:cs typeface="Calibri"/>
              <a:sym typeface="Calibri"/>
            </a:endParaRPr>
          </a:p>
        </p:txBody>
      </p:sp>
      <p:sp>
        <p:nvSpPr>
          <p:cNvPr id="661" name="Google Shape;661;g350ab6364d4_0_599"/>
          <p:cNvSpPr/>
          <p:nvPr/>
        </p:nvSpPr>
        <p:spPr>
          <a:xfrm>
            <a:off x="10072359" y="10966450"/>
            <a:ext cx="107667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666" name="Shape 666"/>
        <p:cNvGrpSpPr/>
        <p:nvPr/>
      </p:nvGrpSpPr>
      <p:grpSpPr>
        <a:xfrm>
          <a:off x="0" y="0"/>
          <a:ext cx="0" cy="0"/>
          <a:chOff x="0" y="0"/>
          <a:chExt cx="0" cy="0"/>
        </a:xfrm>
      </p:grpSpPr>
      <p:pic>
        <p:nvPicPr>
          <p:cNvPr descr=" " id="667" name="Google Shape;667;g350ab6364d4_0_626"/>
          <p:cNvPicPr preferRelativeResize="0"/>
          <p:nvPr/>
        </p:nvPicPr>
        <p:blipFill rotWithShape="1">
          <a:blip r:embed="rId3">
            <a:alphaModFix/>
          </a:blip>
          <a:srcRect b="0" l="0" r="0" t="0"/>
          <a:stretch/>
        </p:blipFill>
        <p:spPr>
          <a:xfrm>
            <a:off x="0" y="0"/>
            <a:ext cx="10009404" cy="12066388"/>
          </a:xfrm>
          <a:prstGeom prst="rect">
            <a:avLst/>
          </a:prstGeom>
          <a:noFill/>
          <a:ln>
            <a:noFill/>
          </a:ln>
        </p:spPr>
      </p:pic>
      <p:pic>
        <p:nvPicPr>
          <p:cNvPr descr=" " id="668" name="Google Shape;668;g350ab6364d4_0_626"/>
          <p:cNvPicPr preferRelativeResize="0"/>
          <p:nvPr/>
        </p:nvPicPr>
        <p:blipFill rotWithShape="1">
          <a:blip r:embed="rId4">
            <a:alphaModFix/>
          </a:blip>
          <a:srcRect b="0" l="0" r="0" t="0"/>
          <a:stretch/>
        </p:blipFill>
        <p:spPr>
          <a:xfrm>
            <a:off x="14372076" y="0"/>
            <a:ext cx="10014972" cy="12066388"/>
          </a:xfrm>
          <a:prstGeom prst="rect">
            <a:avLst/>
          </a:prstGeom>
          <a:noFill/>
          <a:ln>
            <a:noFill/>
          </a:ln>
        </p:spPr>
      </p:pic>
      <p:sp>
        <p:nvSpPr>
          <p:cNvPr id="669" name="Google Shape;669;g350ab6364d4_0_6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0" name="Google Shape;670;g350ab6364d4_0_62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71" name="Google Shape;671;g350ab6364d4_0_626"/>
          <p:cNvSpPr/>
          <p:nvPr/>
        </p:nvSpPr>
        <p:spPr>
          <a:xfrm>
            <a:off x="2032254" y="571500"/>
            <a:ext cx="21338700" cy="116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350ab6364d4_0_626"/>
          <p:cNvSpPr/>
          <p:nvPr/>
        </p:nvSpPr>
        <p:spPr>
          <a:xfrm>
            <a:off x="10618527" y="571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3" name="Google Shape;673;g350ab6364d4_0_626"/>
          <p:cNvPicPr preferRelativeResize="0"/>
          <p:nvPr/>
        </p:nvPicPr>
        <p:blipFill rotWithShape="1">
          <a:blip r:embed="rId6">
            <a:alphaModFix/>
          </a:blip>
          <a:srcRect b="0" l="0" r="0" t="0"/>
          <a:stretch/>
        </p:blipFill>
        <p:spPr>
          <a:xfrm>
            <a:off x="11685461" y="571500"/>
            <a:ext cx="2032254" cy="2032000"/>
          </a:xfrm>
          <a:prstGeom prst="rect">
            <a:avLst/>
          </a:prstGeom>
          <a:noFill/>
          <a:ln>
            <a:noFill/>
          </a:ln>
        </p:spPr>
      </p:pic>
      <p:sp>
        <p:nvSpPr>
          <p:cNvPr id="674" name="Google Shape;674;g350ab6364d4_0_626"/>
          <p:cNvSpPr/>
          <p:nvPr/>
        </p:nvSpPr>
        <p:spPr>
          <a:xfrm>
            <a:off x="10923365" y="2806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350ab6364d4_0_626"/>
          <p:cNvSpPr/>
          <p:nvPr/>
        </p:nvSpPr>
        <p:spPr>
          <a:xfrm>
            <a:off x="10847156" y="2806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CHLOE NG</a:t>
            </a:r>
            <a:endParaRPr b="0" i="0" sz="3600" u="none" cap="none" strike="noStrike">
              <a:solidFill>
                <a:schemeClr val="dk1"/>
              </a:solidFill>
              <a:latin typeface="Calibri"/>
              <a:ea typeface="Calibri"/>
              <a:cs typeface="Calibri"/>
              <a:sym typeface="Calibri"/>
            </a:endParaRPr>
          </a:p>
        </p:txBody>
      </p:sp>
      <p:sp>
        <p:nvSpPr>
          <p:cNvPr id="676" name="Google Shape;676;g350ab6364d4_0_626"/>
          <p:cNvSpPr/>
          <p:nvPr/>
        </p:nvSpPr>
        <p:spPr>
          <a:xfrm>
            <a:off x="10855623" y="3479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677" name="Google Shape;677;g350ab6364d4_0_626"/>
          <p:cNvSpPr/>
          <p:nvPr/>
        </p:nvSpPr>
        <p:spPr>
          <a:xfrm>
            <a:off x="2032254"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8" name="Google Shape;678;g350ab6364d4_0_626"/>
          <p:cNvPicPr preferRelativeResize="0"/>
          <p:nvPr/>
        </p:nvPicPr>
        <p:blipFill rotWithShape="1">
          <a:blip r:embed="rId7">
            <a:alphaModFix/>
          </a:blip>
          <a:srcRect b="0" l="0" r="0" t="0"/>
          <a:stretch/>
        </p:blipFill>
        <p:spPr>
          <a:xfrm>
            <a:off x="3099187" y="8839200"/>
            <a:ext cx="2032254" cy="2032000"/>
          </a:xfrm>
          <a:prstGeom prst="rect">
            <a:avLst/>
          </a:prstGeom>
          <a:noFill/>
          <a:ln>
            <a:noFill/>
          </a:ln>
        </p:spPr>
      </p:pic>
      <p:sp>
        <p:nvSpPr>
          <p:cNvPr id="679" name="Google Shape;679;g350ab6364d4_0_626"/>
          <p:cNvSpPr/>
          <p:nvPr/>
        </p:nvSpPr>
        <p:spPr>
          <a:xfrm>
            <a:off x="2337092"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350ab6364d4_0_626"/>
          <p:cNvSpPr/>
          <p:nvPr/>
        </p:nvSpPr>
        <p:spPr>
          <a:xfrm>
            <a:off x="2260883"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LYRISA</a:t>
            </a:r>
            <a:endParaRPr b="0" i="0" sz="3600" u="none" cap="none" strike="noStrike">
              <a:solidFill>
                <a:schemeClr val="dk1"/>
              </a:solidFill>
              <a:latin typeface="Calibri"/>
              <a:ea typeface="Calibri"/>
              <a:cs typeface="Calibri"/>
              <a:sym typeface="Calibri"/>
            </a:endParaRPr>
          </a:p>
        </p:txBody>
      </p:sp>
      <p:sp>
        <p:nvSpPr>
          <p:cNvPr id="681" name="Google Shape;681;g350ab6364d4_0_626"/>
          <p:cNvSpPr/>
          <p:nvPr/>
        </p:nvSpPr>
        <p:spPr>
          <a:xfrm>
            <a:off x="2269350"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682" name="Google Shape;682;g350ab6364d4_0_626"/>
          <p:cNvSpPr/>
          <p:nvPr/>
        </p:nvSpPr>
        <p:spPr>
          <a:xfrm>
            <a:off x="6325391"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3" name="Google Shape;683;g350ab6364d4_0_626"/>
          <p:cNvPicPr preferRelativeResize="0"/>
          <p:nvPr/>
        </p:nvPicPr>
        <p:blipFill rotWithShape="1">
          <a:blip r:embed="rId8">
            <a:alphaModFix/>
          </a:blip>
          <a:srcRect b="0" l="0" r="0" t="0"/>
          <a:stretch/>
        </p:blipFill>
        <p:spPr>
          <a:xfrm>
            <a:off x="7392324" y="8839200"/>
            <a:ext cx="2032254" cy="2032000"/>
          </a:xfrm>
          <a:prstGeom prst="rect">
            <a:avLst/>
          </a:prstGeom>
          <a:noFill/>
          <a:ln>
            <a:noFill/>
          </a:ln>
        </p:spPr>
      </p:pic>
      <p:sp>
        <p:nvSpPr>
          <p:cNvPr id="684" name="Google Shape;684;g350ab6364d4_0_626"/>
          <p:cNvSpPr/>
          <p:nvPr/>
        </p:nvSpPr>
        <p:spPr>
          <a:xfrm>
            <a:off x="6630229"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350ab6364d4_0_626"/>
          <p:cNvSpPr/>
          <p:nvPr/>
        </p:nvSpPr>
        <p:spPr>
          <a:xfrm>
            <a:off x="6554019"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LUCIAN</a:t>
            </a:r>
            <a:endParaRPr b="0" i="0" sz="3600" u="none" cap="none" strike="noStrike">
              <a:solidFill>
                <a:schemeClr val="dk1"/>
              </a:solidFill>
              <a:latin typeface="Calibri"/>
              <a:ea typeface="Calibri"/>
              <a:cs typeface="Calibri"/>
              <a:sym typeface="Calibri"/>
            </a:endParaRPr>
          </a:p>
        </p:txBody>
      </p:sp>
      <p:sp>
        <p:nvSpPr>
          <p:cNvPr id="686" name="Google Shape;686;g350ab6364d4_0_626"/>
          <p:cNvSpPr/>
          <p:nvPr/>
        </p:nvSpPr>
        <p:spPr>
          <a:xfrm>
            <a:off x="6562487"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687" name="Google Shape;687;g350ab6364d4_0_626"/>
          <p:cNvSpPr/>
          <p:nvPr/>
        </p:nvSpPr>
        <p:spPr>
          <a:xfrm>
            <a:off x="10618527"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8" name="Google Shape;688;g350ab6364d4_0_626"/>
          <p:cNvPicPr preferRelativeResize="0"/>
          <p:nvPr/>
        </p:nvPicPr>
        <p:blipFill rotWithShape="1">
          <a:blip r:embed="rId9">
            <a:alphaModFix/>
          </a:blip>
          <a:srcRect b="0" l="0" r="0" t="0"/>
          <a:stretch/>
        </p:blipFill>
        <p:spPr>
          <a:xfrm>
            <a:off x="11685461" y="8839200"/>
            <a:ext cx="2032254" cy="2032000"/>
          </a:xfrm>
          <a:prstGeom prst="rect">
            <a:avLst/>
          </a:prstGeom>
          <a:noFill/>
          <a:ln>
            <a:noFill/>
          </a:ln>
        </p:spPr>
      </p:pic>
      <p:sp>
        <p:nvSpPr>
          <p:cNvPr id="689" name="Google Shape;689;g350ab6364d4_0_626"/>
          <p:cNvSpPr/>
          <p:nvPr/>
        </p:nvSpPr>
        <p:spPr>
          <a:xfrm>
            <a:off x="10923365"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350ab6364d4_0_626"/>
          <p:cNvSpPr/>
          <p:nvPr/>
        </p:nvSpPr>
        <p:spPr>
          <a:xfrm>
            <a:off x="10847156"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ELVINA</a:t>
            </a:r>
            <a:endParaRPr b="0" i="0" sz="3600" u="none" cap="none" strike="noStrike">
              <a:solidFill>
                <a:schemeClr val="dk1"/>
              </a:solidFill>
              <a:latin typeface="Calibri"/>
              <a:ea typeface="Calibri"/>
              <a:cs typeface="Calibri"/>
              <a:sym typeface="Calibri"/>
            </a:endParaRPr>
          </a:p>
        </p:txBody>
      </p:sp>
      <p:sp>
        <p:nvSpPr>
          <p:cNvPr id="691" name="Google Shape;691;g350ab6364d4_0_626"/>
          <p:cNvSpPr/>
          <p:nvPr/>
        </p:nvSpPr>
        <p:spPr>
          <a:xfrm>
            <a:off x="10855623"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692" name="Google Shape;692;g350ab6364d4_0_626"/>
          <p:cNvSpPr/>
          <p:nvPr/>
        </p:nvSpPr>
        <p:spPr>
          <a:xfrm>
            <a:off x="14911664"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3" name="Google Shape;693;g350ab6364d4_0_626"/>
          <p:cNvPicPr preferRelativeResize="0"/>
          <p:nvPr/>
        </p:nvPicPr>
        <p:blipFill rotWithShape="1">
          <a:blip r:embed="rId10">
            <a:alphaModFix/>
          </a:blip>
          <a:srcRect b="0" l="0" r="0" t="0"/>
          <a:stretch/>
        </p:blipFill>
        <p:spPr>
          <a:xfrm>
            <a:off x="15978597" y="8839200"/>
            <a:ext cx="2032254" cy="2032000"/>
          </a:xfrm>
          <a:prstGeom prst="rect">
            <a:avLst/>
          </a:prstGeom>
          <a:noFill/>
          <a:ln>
            <a:noFill/>
          </a:ln>
        </p:spPr>
      </p:pic>
      <p:sp>
        <p:nvSpPr>
          <p:cNvPr id="694" name="Google Shape;694;g350ab6364d4_0_626"/>
          <p:cNvSpPr/>
          <p:nvPr/>
        </p:nvSpPr>
        <p:spPr>
          <a:xfrm>
            <a:off x="15216502"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g350ab6364d4_0_626"/>
          <p:cNvSpPr/>
          <p:nvPr/>
        </p:nvSpPr>
        <p:spPr>
          <a:xfrm>
            <a:off x="15140292"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SERAPHINA</a:t>
            </a:r>
            <a:endParaRPr b="0" i="0" sz="3600" u="none" cap="none" strike="noStrike">
              <a:solidFill>
                <a:schemeClr val="dk1"/>
              </a:solidFill>
              <a:latin typeface="Calibri"/>
              <a:ea typeface="Calibri"/>
              <a:cs typeface="Calibri"/>
              <a:sym typeface="Calibri"/>
            </a:endParaRPr>
          </a:p>
        </p:txBody>
      </p:sp>
      <p:sp>
        <p:nvSpPr>
          <p:cNvPr id="696" name="Google Shape;696;g350ab6364d4_0_626"/>
          <p:cNvSpPr/>
          <p:nvPr/>
        </p:nvSpPr>
        <p:spPr>
          <a:xfrm>
            <a:off x="15148760"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697" name="Google Shape;697;g350ab6364d4_0_626"/>
          <p:cNvSpPr/>
          <p:nvPr/>
        </p:nvSpPr>
        <p:spPr>
          <a:xfrm>
            <a:off x="19204800" y="88392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8" name="Google Shape;698;g350ab6364d4_0_626"/>
          <p:cNvPicPr preferRelativeResize="0"/>
          <p:nvPr/>
        </p:nvPicPr>
        <p:blipFill rotWithShape="1">
          <a:blip r:embed="rId11">
            <a:alphaModFix/>
          </a:blip>
          <a:srcRect b="0" l="0" r="0" t="0"/>
          <a:stretch/>
        </p:blipFill>
        <p:spPr>
          <a:xfrm>
            <a:off x="20271734" y="8839200"/>
            <a:ext cx="2032254" cy="2032000"/>
          </a:xfrm>
          <a:prstGeom prst="rect">
            <a:avLst/>
          </a:prstGeom>
          <a:noFill/>
          <a:ln>
            <a:noFill/>
          </a:ln>
        </p:spPr>
      </p:pic>
      <p:sp>
        <p:nvSpPr>
          <p:cNvPr id="699" name="Google Shape;699;g350ab6364d4_0_626"/>
          <p:cNvSpPr/>
          <p:nvPr/>
        </p:nvSpPr>
        <p:spPr>
          <a:xfrm>
            <a:off x="19509638" y="110744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350ab6364d4_0_626"/>
          <p:cNvSpPr/>
          <p:nvPr/>
        </p:nvSpPr>
        <p:spPr>
          <a:xfrm>
            <a:off x="19433429" y="110744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KAELEN</a:t>
            </a:r>
            <a:endParaRPr b="0" i="0" sz="3600" u="none" cap="none" strike="noStrike">
              <a:solidFill>
                <a:schemeClr val="dk1"/>
              </a:solidFill>
              <a:latin typeface="Calibri"/>
              <a:ea typeface="Calibri"/>
              <a:cs typeface="Calibri"/>
              <a:sym typeface="Calibri"/>
            </a:endParaRPr>
          </a:p>
        </p:txBody>
      </p:sp>
      <p:sp>
        <p:nvSpPr>
          <p:cNvPr id="701" name="Google Shape;701;g350ab6364d4_0_626"/>
          <p:cNvSpPr/>
          <p:nvPr/>
        </p:nvSpPr>
        <p:spPr>
          <a:xfrm>
            <a:off x="19441897" y="117475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702" name="Google Shape;702;g350ab6364d4_0_626"/>
          <p:cNvSpPr/>
          <p:nvPr/>
        </p:nvSpPr>
        <p:spPr>
          <a:xfrm>
            <a:off x="4267733"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3" name="Google Shape;703;g350ab6364d4_0_626"/>
          <p:cNvPicPr preferRelativeResize="0"/>
          <p:nvPr/>
        </p:nvPicPr>
        <p:blipFill rotWithShape="1">
          <a:blip r:embed="rId12">
            <a:alphaModFix/>
          </a:blip>
          <a:srcRect b="0" l="0" r="0" t="0"/>
          <a:stretch/>
        </p:blipFill>
        <p:spPr>
          <a:xfrm>
            <a:off x="5334667" y="4762500"/>
            <a:ext cx="2032254" cy="2032000"/>
          </a:xfrm>
          <a:prstGeom prst="rect">
            <a:avLst/>
          </a:prstGeom>
          <a:noFill/>
          <a:ln>
            <a:noFill/>
          </a:ln>
        </p:spPr>
      </p:pic>
      <p:sp>
        <p:nvSpPr>
          <p:cNvPr id="704" name="Google Shape;704;g350ab6364d4_0_626"/>
          <p:cNvSpPr/>
          <p:nvPr/>
        </p:nvSpPr>
        <p:spPr>
          <a:xfrm>
            <a:off x="4572572"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350ab6364d4_0_626"/>
          <p:cNvSpPr/>
          <p:nvPr/>
        </p:nvSpPr>
        <p:spPr>
          <a:xfrm>
            <a:off x="4496362"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AURIELLE</a:t>
            </a:r>
            <a:endParaRPr b="0" i="0" sz="3600" u="none" cap="none" strike="noStrike">
              <a:solidFill>
                <a:schemeClr val="dk1"/>
              </a:solidFill>
              <a:latin typeface="Calibri"/>
              <a:ea typeface="Calibri"/>
              <a:cs typeface="Calibri"/>
              <a:sym typeface="Calibri"/>
            </a:endParaRPr>
          </a:p>
        </p:txBody>
      </p:sp>
      <p:sp>
        <p:nvSpPr>
          <p:cNvPr id="706" name="Google Shape;706;g350ab6364d4_0_626"/>
          <p:cNvSpPr/>
          <p:nvPr/>
        </p:nvSpPr>
        <p:spPr>
          <a:xfrm>
            <a:off x="4504830"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707" name="Google Shape;707;g350ab6364d4_0_626"/>
          <p:cNvSpPr/>
          <p:nvPr/>
        </p:nvSpPr>
        <p:spPr>
          <a:xfrm>
            <a:off x="17121740"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8" name="Google Shape;708;g350ab6364d4_0_626"/>
          <p:cNvPicPr preferRelativeResize="0"/>
          <p:nvPr/>
        </p:nvPicPr>
        <p:blipFill rotWithShape="1">
          <a:blip r:embed="rId13">
            <a:alphaModFix/>
          </a:blip>
          <a:srcRect b="0" l="0" r="0" t="0"/>
          <a:stretch/>
        </p:blipFill>
        <p:spPr>
          <a:xfrm>
            <a:off x="18188673" y="4762500"/>
            <a:ext cx="2032254" cy="2032000"/>
          </a:xfrm>
          <a:prstGeom prst="rect">
            <a:avLst/>
          </a:prstGeom>
          <a:noFill/>
          <a:ln>
            <a:noFill/>
          </a:ln>
        </p:spPr>
      </p:pic>
      <p:sp>
        <p:nvSpPr>
          <p:cNvPr id="709" name="Google Shape;709;g350ab6364d4_0_626"/>
          <p:cNvSpPr/>
          <p:nvPr/>
        </p:nvSpPr>
        <p:spPr>
          <a:xfrm>
            <a:off x="17426578"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350ab6364d4_0_626"/>
          <p:cNvSpPr/>
          <p:nvPr/>
        </p:nvSpPr>
        <p:spPr>
          <a:xfrm>
            <a:off x="17350369"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DARIANA</a:t>
            </a:r>
            <a:endParaRPr b="0" i="0" sz="3600" u="none" cap="none" strike="noStrike">
              <a:solidFill>
                <a:schemeClr val="dk1"/>
              </a:solidFill>
              <a:latin typeface="Calibri"/>
              <a:ea typeface="Calibri"/>
              <a:cs typeface="Calibri"/>
              <a:sym typeface="Calibri"/>
            </a:endParaRPr>
          </a:p>
        </p:txBody>
      </p:sp>
      <p:sp>
        <p:nvSpPr>
          <p:cNvPr id="711" name="Google Shape;711;g350ab6364d4_0_626"/>
          <p:cNvSpPr/>
          <p:nvPr/>
        </p:nvSpPr>
        <p:spPr>
          <a:xfrm>
            <a:off x="17358836"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712" name="Google Shape;712;g350ab6364d4_0_626"/>
          <p:cNvSpPr/>
          <p:nvPr/>
        </p:nvSpPr>
        <p:spPr>
          <a:xfrm>
            <a:off x="10618527" y="4762500"/>
            <a:ext cx="4166100" cy="34416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3" name="Google Shape;713;g350ab6364d4_0_626"/>
          <p:cNvPicPr preferRelativeResize="0"/>
          <p:nvPr/>
        </p:nvPicPr>
        <p:blipFill rotWithShape="1">
          <a:blip r:embed="rId14">
            <a:alphaModFix/>
          </a:blip>
          <a:srcRect b="0" l="0" r="0" t="0"/>
          <a:stretch/>
        </p:blipFill>
        <p:spPr>
          <a:xfrm>
            <a:off x="11685461" y="4762500"/>
            <a:ext cx="2032254" cy="2032000"/>
          </a:xfrm>
          <a:prstGeom prst="rect">
            <a:avLst/>
          </a:prstGeom>
          <a:noFill/>
          <a:ln>
            <a:noFill/>
          </a:ln>
        </p:spPr>
      </p:pic>
      <p:sp>
        <p:nvSpPr>
          <p:cNvPr id="714" name="Google Shape;714;g350ab6364d4_0_626"/>
          <p:cNvSpPr/>
          <p:nvPr/>
        </p:nvSpPr>
        <p:spPr>
          <a:xfrm>
            <a:off x="10923365" y="6997700"/>
            <a:ext cx="3556500" cy="12066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g350ab6364d4_0_626"/>
          <p:cNvSpPr/>
          <p:nvPr/>
        </p:nvSpPr>
        <p:spPr>
          <a:xfrm>
            <a:off x="10847156" y="6997700"/>
            <a:ext cx="37089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THERONIS</a:t>
            </a:r>
            <a:endParaRPr b="0" i="0" sz="3600" u="none" cap="none" strike="noStrike">
              <a:solidFill>
                <a:schemeClr val="dk1"/>
              </a:solidFill>
              <a:latin typeface="Calibri"/>
              <a:ea typeface="Calibri"/>
              <a:cs typeface="Calibri"/>
              <a:sym typeface="Calibri"/>
            </a:endParaRPr>
          </a:p>
        </p:txBody>
      </p:sp>
      <p:sp>
        <p:nvSpPr>
          <p:cNvPr id="716" name="Google Shape;716;g350ab6364d4_0_626"/>
          <p:cNvSpPr/>
          <p:nvPr/>
        </p:nvSpPr>
        <p:spPr>
          <a:xfrm>
            <a:off x="10855623" y="7670800"/>
            <a:ext cx="3691800" cy="669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717" name="Google Shape;717;g350ab6364d4_0_626"/>
          <p:cNvPicPr preferRelativeResize="0"/>
          <p:nvPr/>
        </p:nvPicPr>
        <p:blipFill rotWithShape="1">
          <a:blip r:embed="rId15">
            <a:alphaModFix/>
          </a:blip>
          <a:srcRect b="0" l="0" r="0" t="0"/>
          <a:stretch/>
        </p:blipFill>
        <p:spPr>
          <a:xfrm>
            <a:off x="12688886" y="8140700"/>
            <a:ext cx="12702" cy="812800"/>
          </a:xfrm>
          <a:prstGeom prst="rect">
            <a:avLst/>
          </a:prstGeom>
          <a:noFill/>
          <a:ln>
            <a:noFill/>
          </a:ln>
        </p:spPr>
      </p:pic>
      <p:pic>
        <p:nvPicPr>
          <p:cNvPr descr=" " id="718" name="Google Shape;718;g350ab6364d4_0_626"/>
          <p:cNvPicPr preferRelativeResize="0"/>
          <p:nvPr/>
        </p:nvPicPr>
        <p:blipFill rotWithShape="1">
          <a:blip r:embed="rId15">
            <a:alphaModFix/>
          </a:blip>
          <a:srcRect b="0" l="0" r="0" t="0"/>
          <a:stretch/>
        </p:blipFill>
        <p:spPr>
          <a:xfrm>
            <a:off x="12688886" y="3949700"/>
            <a:ext cx="12702" cy="812800"/>
          </a:xfrm>
          <a:prstGeom prst="rect">
            <a:avLst/>
          </a:prstGeom>
          <a:noFill/>
          <a:ln>
            <a:noFill/>
          </a:ln>
        </p:spPr>
      </p:pic>
      <p:pic>
        <p:nvPicPr>
          <p:cNvPr descr=" " id="719" name="Google Shape;719;g350ab6364d4_0_626"/>
          <p:cNvPicPr preferRelativeResize="0"/>
          <p:nvPr/>
        </p:nvPicPr>
        <p:blipFill rotWithShape="1">
          <a:blip r:embed="rId16">
            <a:alphaModFix/>
          </a:blip>
          <a:srcRect b="0" l="0" r="0" t="0"/>
          <a:stretch/>
        </p:blipFill>
        <p:spPr>
          <a:xfrm>
            <a:off x="6349054" y="3937124"/>
            <a:ext cx="5882575" cy="825376"/>
          </a:xfrm>
          <a:prstGeom prst="rect">
            <a:avLst/>
          </a:prstGeom>
          <a:noFill/>
          <a:ln>
            <a:noFill/>
          </a:ln>
        </p:spPr>
      </p:pic>
      <p:pic>
        <p:nvPicPr>
          <p:cNvPr descr=" " id="720" name="Google Shape;720;g350ab6364d4_0_626"/>
          <p:cNvPicPr preferRelativeResize="0"/>
          <p:nvPr/>
        </p:nvPicPr>
        <p:blipFill rotWithShape="1">
          <a:blip r:embed="rId17">
            <a:alphaModFix/>
          </a:blip>
          <a:srcRect b="0" l="0" r="0" t="0"/>
          <a:stretch/>
        </p:blipFill>
        <p:spPr>
          <a:xfrm>
            <a:off x="4110505" y="8027343"/>
            <a:ext cx="1960854" cy="811857"/>
          </a:xfrm>
          <a:prstGeom prst="rect">
            <a:avLst/>
          </a:prstGeom>
          <a:noFill/>
          <a:ln>
            <a:noFill/>
          </a:ln>
        </p:spPr>
      </p:pic>
      <p:pic>
        <p:nvPicPr>
          <p:cNvPr descr=" " id="721" name="Google Shape;721;g350ab6364d4_0_626"/>
          <p:cNvPicPr preferRelativeResize="0"/>
          <p:nvPr/>
        </p:nvPicPr>
        <p:blipFill rotWithShape="1">
          <a:blip r:embed="rId17">
            <a:alphaModFix/>
          </a:blip>
          <a:srcRect b="0" l="0" r="0" t="0"/>
          <a:stretch/>
        </p:blipFill>
        <p:spPr>
          <a:xfrm>
            <a:off x="17053422" y="8027343"/>
            <a:ext cx="1960854" cy="811857"/>
          </a:xfrm>
          <a:prstGeom prst="rect">
            <a:avLst/>
          </a:prstGeom>
          <a:noFill/>
          <a:ln>
            <a:noFill/>
          </a:ln>
        </p:spPr>
      </p:pic>
      <p:pic>
        <p:nvPicPr>
          <p:cNvPr descr=" " id="722" name="Google Shape;722;g350ab6364d4_0_626"/>
          <p:cNvPicPr preferRelativeResize="0"/>
          <p:nvPr/>
        </p:nvPicPr>
        <p:blipFill rotWithShape="1">
          <a:blip r:embed="rId18">
            <a:alphaModFix/>
          </a:blip>
          <a:srcRect b="0" l="0" r="0" t="0"/>
          <a:stretch/>
        </p:blipFill>
        <p:spPr>
          <a:xfrm>
            <a:off x="6452406" y="8027343"/>
            <a:ext cx="1960854" cy="811857"/>
          </a:xfrm>
          <a:prstGeom prst="rect">
            <a:avLst/>
          </a:prstGeom>
          <a:noFill/>
          <a:ln>
            <a:noFill/>
          </a:ln>
        </p:spPr>
      </p:pic>
      <p:pic>
        <p:nvPicPr>
          <p:cNvPr descr=" " id="723" name="Google Shape;723;g350ab6364d4_0_626"/>
          <p:cNvPicPr preferRelativeResize="0"/>
          <p:nvPr/>
        </p:nvPicPr>
        <p:blipFill rotWithShape="1">
          <a:blip r:embed="rId18">
            <a:alphaModFix/>
          </a:blip>
          <a:srcRect b="0" l="0" r="0" t="0"/>
          <a:stretch/>
        </p:blipFill>
        <p:spPr>
          <a:xfrm>
            <a:off x="19395324" y="8027343"/>
            <a:ext cx="1960854" cy="811857"/>
          </a:xfrm>
          <a:prstGeom prst="rect">
            <a:avLst/>
          </a:prstGeom>
          <a:noFill/>
          <a:ln>
            <a:noFill/>
          </a:ln>
        </p:spPr>
      </p:pic>
      <p:pic>
        <p:nvPicPr>
          <p:cNvPr descr=" " id="724" name="Google Shape;724;g350ab6364d4_0_626"/>
          <p:cNvPicPr preferRelativeResize="0"/>
          <p:nvPr/>
        </p:nvPicPr>
        <p:blipFill rotWithShape="1">
          <a:blip r:embed="rId19">
            <a:alphaModFix/>
          </a:blip>
          <a:srcRect b="0" l="0" r="0" t="0"/>
          <a:stretch/>
        </p:blipFill>
        <p:spPr>
          <a:xfrm>
            <a:off x="13323965" y="3937124"/>
            <a:ext cx="5882575" cy="825376"/>
          </a:xfrm>
          <a:prstGeom prst="rect">
            <a:avLst/>
          </a:prstGeom>
          <a:noFill/>
          <a:ln>
            <a:noFill/>
          </a:ln>
        </p:spPr>
      </p:pic>
      <p:sp>
        <p:nvSpPr>
          <p:cNvPr id="725" name="Google Shape;725;g350ab6364d4_0_626"/>
          <p:cNvSpPr/>
          <p:nvPr/>
        </p:nvSpPr>
        <p:spPr>
          <a:xfrm>
            <a:off x="7747968" y="12801600"/>
            <a:ext cx="8340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To download more editable chart, </a:t>
            </a:r>
            <a:r>
              <a:rPr b="0" i="0" lang="en-US" sz="3200" u="sng" cap="none" strike="noStrike">
                <a:solidFill>
                  <a:srgbClr val="FFFFFF"/>
                </a:solidFill>
                <a:latin typeface="DM Sans"/>
                <a:ea typeface="DM Sans"/>
                <a:cs typeface="DM Sans"/>
                <a:sym typeface="DM Sans"/>
                <a:hlinkClick r:id="rId20">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26" name="Google Shape;726;g350ab6364d4_0_626"/>
          <p:cNvSpPr/>
          <p:nvPr/>
        </p:nvSpPr>
        <p:spPr>
          <a:xfrm rot="-5400000">
            <a:off x="-3778278" y="4251797"/>
            <a:ext cx="107541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731" name="Shape 731"/>
        <p:cNvGrpSpPr/>
        <p:nvPr/>
      </p:nvGrpSpPr>
      <p:grpSpPr>
        <a:xfrm>
          <a:off x="0" y="0"/>
          <a:ext cx="0" cy="0"/>
          <a:chOff x="0" y="0"/>
          <a:chExt cx="0" cy="0"/>
        </a:xfrm>
      </p:grpSpPr>
      <p:pic>
        <p:nvPicPr>
          <p:cNvPr descr=" " id="732" name="Google Shape;732;g350ab6364d4_0_690"/>
          <p:cNvPicPr preferRelativeResize="0"/>
          <p:nvPr/>
        </p:nvPicPr>
        <p:blipFill rotWithShape="1">
          <a:blip r:embed="rId3">
            <a:alphaModFix/>
          </a:blip>
          <a:srcRect b="0" l="0" r="0" t="0"/>
          <a:stretch/>
        </p:blipFill>
        <p:spPr>
          <a:xfrm>
            <a:off x="508063" y="0"/>
            <a:ext cx="8725991" cy="13716000"/>
          </a:xfrm>
          <a:prstGeom prst="rect">
            <a:avLst/>
          </a:prstGeom>
          <a:noFill/>
          <a:ln>
            <a:noFill/>
          </a:ln>
        </p:spPr>
      </p:pic>
      <p:pic>
        <p:nvPicPr>
          <p:cNvPr descr=" " id="733" name="Google Shape;733;g350ab6364d4_0_690"/>
          <p:cNvPicPr preferRelativeResize="0"/>
          <p:nvPr/>
        </p:nvPicPr>
        <p:blipFill rotWithShape="1">
          <a:blip r:embed="rId4">
            <a:alphaModFix/>
          </a:blip>
          <a:srcRect b="0" l="0" r="0" t="0"/>
          <a:stretch/>
        </p:blipFill>
        <p:spPr>
          <a:xfrm>
            <a:off x="14670334" y="0"/>
            <a:ext cx="8725991" cy="13716000"/>
          </a:xfrm>
          <a:prstGeom prst="rect">
            <a:avLst/>
          </a:prstGeom>
          <a:noFill/>
          <a:ln>
            <a:noFill/>
          </a:ln>
        </p:spPr>
      </p:pic>
      <p:sp>
        <p:nvSpPr>
          <p:cNvPr id="734" name="Google Shape;734;g350ab6364d4_0_6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5" name="Google Shape;735;g350ab6364d4_0_6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36" name="Google Shape;736;g350ab6364d4_0_690"/>
          <p:cNvSpPr/>
          <p:nvPr/>
        </p:nvSpPr>
        <p:spPr>
          <a:xfrm>
            <a:off x="13806626" y="1473200"/>
            <a:ext cx="9572700" cy="414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THANK YOU FOR CHOOSING EATEMP</a:t>
            </a:r>
            <a:endParaRPr b="0" i="0" sz="8000" u="none" cap="none" strike="noStrike">
              <a:solidFill>
                <a:schemeClr val="dk1"/>
              </a:solidFill>
              <a:latin typeface="Calibri"/>
              <a:ea typeface="Calibri"/>
              <a:cs typeface="Calibri"/>
              <a:sym typeface="Calibri"/>
            </a:endParaRPr>
          </a:p>
        </p:txBody>
      </p:sp>
      <p:sp>
        <p:nvSpPr>
          <p:cNvPr id="737" name="Google Shape;737;g350ab6364d4_0_690"/>
          <p:cNvSpPr/>
          <p:nvPr/>
        </p:nvSpPr>
        <p:spPr>
          <a:xfrm>
            <a:off x="13806626" y="6438900"/>
            <a:ext cx="9369600" cy="5393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38" name="Google Shape;738;g350ab6364d4_0_690"/>
          <p:cNvSpPr/>
          <p:nvPr/>
        </p:nvSpPr>
        <p:spPr>
          <a:xfrm rot="-5400000">
            <a:off x="21677738" y="7772208"/>
            <a:ext cx="46446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Credit | Image: </a:t>
            </a:r>
            <a:r>
              <a:rPr b="0" i="0" lang="en-US" sz="3200" u="sng" cap="none" strike="noStrike">
                <a:solidFill>
                  <a:srgbClr val="FFFFFF"/>
                </a:solidFill>
                <a:latin typeface="DM Sans"/>
                <a:ea typeface="DM Sans"/>
                <a:cs typeface="DM Sans"/>
                <a:sym typeface="DM Sans"/>
                <a:hlinkClick r:id="rId6">
                  <a:extLst>
                    <a:ext uri="{A12FA001-AC4F-418D-AE19-62706E023703}">
                      <ahyp:hlinkClr val="tx"/>
                    </a:ext>
                  </a:extLst>
                </a:hlinkClick>
              </a:rPr>
              <a:t>Unsplash</a:t>
            </a:r>
            <a:r>
              <a:rPr b="0" i="0" lang="en-US" sz="3200" u="none" cap="none" strike="noStrike">
                <a:solidFill>
                  <a:srgbClr val="FFFFFF"/>
                </a:solidFill>
                <a:latin typeface="DM Sans"/>
                <a:ea typeface="DM Sans"/>
                <a:cs typeface="DM Sans"/>
                <a:sym typeface="DM Sans"/>
              </a:rPr>
              <a:t> </a:t>
            </a:r>
            <a:endParaRPr b="0" i="0" sz="3200" u="none" cap="none" strike="noStrike">
              <a:solidFill>
                <a:schemeClr val="dk1"/>
              </a:solidFill>
              <a:latin typeface="Calibri"/>
              <a:ea typeface="Calibri"/>
              <a:cs typeface="Calibri"/>
              <a:sym typeface="Calibri"/>
            </a:endParaRPr>
          </a:p>
        </p:txBody>
      </p:sp>
      <p:pic>
        <p:nvPicPr>
          <p:cNvPr descr=" " id="739" name="Google Shape;739;g350ab6364d4_0_690"/>
          <p:cNvPicPr preferRelativeResize="0"/>
          <p:nvPr/>
        </p:nvPicPr>
        <p:blipFill rotWithShape="1">
          <a:blip r:embed="rId7">
            <a:alphaModFix/>
          </a:blip>
          <a:srcRect b="0" l="0" r="0" t="0"/>
          <a:stretch/>
        </p:blipFill>
        <p:spPr>
          <a:xfrm>
            <a:off x="914514" y="2273300"/>
            <a:ext cx="12561870" cy="918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39" name="Shape 39"/>
        <p:cNvGrpSpPr/>
        <p:nvPr/>
      </p:nvGrpSpPr>
      <p:grpSpPr>
        <a:xfrm>
          <a:off x="0" y="0"/>
          <a:ext cx="0" cy="0"/>
          <a:chOff x="0" y="0"/>
          <a:chExt cx="0" cy="0"/>
        </a:xfrm>
      </p:grpSpPr>
      <p:pic>
        <p:nvPicPr>
          <p:cNvPr descr=" " id="40" name="Google Shape;40;g350ab6364d4_0_22"/>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41" name="Google Shape;41;g350ab6364d4_0_22"/>
          <p:cNvSpPr/>
          <p:nvPr/>
        </p:nvSpPr>
        <p:spPr>
          <a:xfrm>
            <a:off x="1968746" y="1320800"/>
            <a:ext cx="20991600" cy="258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12800"/>
              <a:buFont typeface="Orbitron ExtraBold"/>
              <a:buNone/>
            </a:pPr>
            <a:r>
              <a:rPr b="0" i="0" lang="en-US" sz="12800" u="none" cap="none" strike="noStrike">
                <a:solidFill>
                  <a:srgbClr val="E82127"/>
                </a:solidFill>
                <a:latin typeface="Orbitron ExtraBold"/>
                <a:ea typeface="Orbitron ExtraBold"/>
                <a:cs typeface="Orbitron ExtraBold"/>
                <a:sym typeface="Orbitron ExtraBold"/>
              </a:rPr>
              <a:t>TABLE OF CONTENTS</a:t>
            </a:r>
            <a:endParaRPr b="0" i="0" sz="12800" u="none" cap="none" strike="noStrike">
              <a:solidFill>
                <a:schemeClr val="dk1"/>
              </a:solidFill>
              <a:latin typeface="Calibri"/>
              <a:ea typeface="Calibri"/>
              <a:cs typeface="Calibri"/>
              <a:sym typeface="Calibri"/>
            </a:endParaRPr>
          </a:p>
        </p:txBody>
      </p:sp>
      <p:sp>
        <p:nvSpPr>
          <p:cNvPr id="42" name="Google Shape;42;g350ab6364d4_0_22"/>
          <p:cNvSpPr/>
          <p:nvPr/>
        </p:nvSpPr>
        <p:spPr>
          <a:xfrm>
            <a:off x="0"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350ab6364d4_0_22"/>
          <p:cNvSpPr/>
          <p:nvPr/>
        </p:nvSpPr>
        <p:spPr>
          <a:xfrm>
            <a:off x="0"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350ab6364d4_0_22"/>
          <p:cNvSpPr/>
          <p:nvPr/>
        </p:nvSpPr>
        <p:spPr>
          <a:xfrm>
            <a:off x="-203225" y="4635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INTRODUCTION</a:t>
            </a:r>
            <a:endParaRPr b="0" i="0" sz="4800" u="none" cap="none" strike="noStrike">
              <a:solidFill>
                <a:schemeClr val="dk1"/>
              </a:solidFill>
              <a:latin typeface="Calibri"/>
              <a:ea typeface="Calibri"/>
              <a:cs typeface="Calibri"/>
              <a:sym typeface="Calibri"/>
            </a:endParaRPr>
          </a:p>
        </p:txBody>
      </p:sp>
      <p:sp>
        <p:nvSpPr>
          <p:cNvPr id="45" name="Google Shape;45;g350ab6364d4_0_22"/>
          <p:cNvSpPr/>
          <p:nvPr/>
        </p:nvSpPr>
        <p:spPr>
          <a:xfrm>
            <a:off x="-135484" y="5499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46" name="Google Shape;46;g350ab6364d4_0_22"/>
          <p:cNvPicPr preferRelativeResize="0"/>
          <p:nvPr/>
        </p:nvPicPr>
        <p:blipFill rotWithShape="1">
          <a:blip r:embed="rId4">
            <a:alphaModFix/>
          </a:blip>
          <a:srcRect b="0" l="0" r="0" t="0"/>
          <a:stretch/>
        </p:blipFill>
        <p:spPr>
          <a:xfrm>
            <a:off x="6134867" y="4521200"/>
            <a:ext cx="1625803" cy="1625600"/>
          </a:xfrm>
          <a:prstGeom prst="rect">
            <a:avLst/>
          </a:prstGeom>
          <a:noFill/>
          <a:ln>
            <a:noFill/>
          </a:ln>
        </p:spPr>
      </p:pic>
      <p:sp>
        <p:nvSpPr>
          <p:cNvPr id="47" name="Google Shape;47;g350ab6364d4_0_22"/>
          <p:cNvSpPr/>
          <p:nvPr/>
        </p:nvSpPr>
        <p:spPr>
          <a:xfrm>
            <a:off x="6134867" y="4521200"/>
            <a:ext cx="1625700" cy="1625700"/>
          </a:xfrm>
          <a:prstGeom prst="rect">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350ab6364d4_0_22"/>
          <p:cNvSpPr/>
          <p:nvPr/>
        </p:nvSpPr>
        <p:spPr>
          <a:xfrm>
            <a:off x="6471459" y="4851400"/>
            <a:ext cx="952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01</a:t>
            </a:r>
            <a:endParaRPr b="0" i="0" sz="4800" u="none" cap="none" strike="noStrike">
              <a:solidFill>
                <a:schemeClr val="dk1"/>
              </a:solidFill>
              <a:latin typeface="Calibri"/>
              <a:ea typeface="Calibri"/>
              <a:cs typeface="Calibri"/>
              <a:sym typeface="Calibri"/>
            </a:endParaRPr>
          </a:p>
        </p:txBody>
      </p:sp>
      <p:sp>
        <p:nvSpPr>
          <p:cNvPr id="49" name="Google Shape;49;g350ab6364d4_0_22"/>
          <p:cNvSpPr/>
          <p:nvPr/>
        </p:nvSpPr>
        <p:spPr>
          <a:xfrm>
            <a:off x="16626378" y="4521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 name="Google Shape;50;g350ab6364d4_0_22"/>
          <p:cNvPicPr preferRelativeResize="0"/>
          <p:nvPr/>
        </p:nvPicPr>
        <p:blipFill rotWithShape="1">
          <a:blip r:embed="rId4">
            <a:alphaModFix/>
          </a:blip>
          <a:srcRect b="0" l="0" r="0" t="0"/>
          <a:stretch/>
        </p:blipFill>
        <p:spPr>
          <a:xfrm>
            <a:off x="16626378" y="4521200"/>
            <a:ext cx="1625803" cy="1625600"/>
          </a:xfrm>
          <a:prstGeom prst="rect">
            <a:avLst/>
          </a:prstGeom>
          <a:noFill/>
          <a:ln>
            <a:noFill/>
          </a:ln>
        </p:spPr>
      </p:pic>
      <p:sp>
        <p:nvSpPr>
          <p:cNvPr id="51" name="Google Shape;51;g350ab6364d4_0_22"/>
          <p:cNvSpPr/>
          <p:nvPr/>
        </p:nvSpPr>
        <p:spPr>
          <a:xfrm>
            <a:off x="16626378" y="4521200"/>
            <a:ext cx="1625700" cy="1625700"/>
          </a:xfrm>
          <a:prstGeom prst="roundRect">
            <a:avLst>
              <a:gd fmla="val 781313" name="adj"/>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50ab6364d4_0_22"/>
          <p:cNvSpPr/>
          <p:nvPr/>
        </p:nvSpPr>
        <p:spPr>
          <a:xfrm>
            <a:off x="16829603" y="4851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02</a:t>
            </a:r>
            <a:endParaRPr b="0" i="0" sz="4800" u="none" cap="none" strike="noStrike">
              <a:solidFill>
                <a:schemeClr val="dk1"/>
              </a:solidFill>
              <a:latin typeface="Calibri"/>
              <a:ea typeface="Calibri"/>
              <a:cs typeface="Calibri"/>
              <a:sym typeface="Calibri"/>
            </a:endParaRPr>
          </a:p>
        </p:txBody>
      </p:sp>
      <p:sp>
        <p:nvSpPr>
          <p:cNvPr id="53" name="Google Shape;53;g350ab6364d4_0_22"/>
          <p:cNvSpPr/>
          <p:nvPr/>
        </p:nvSpPr>
        <p:spPr>
          <a:xfrm>
            <a:off x="18455407" y="4635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50ab6364d4_0_22"/>
          <p:cNvSpPr/>
          <p:nvPr/>
        </p:nvSpPr>
        <p:spPr>
          <a:xfrm>
            <a:off x="18455407" y="4635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ENCOUNTERS</a:t>
            </a:r>
            <a:endParaRPr b="0" i="0" sz="4800" u="none" cap="none" strike="noStrike">
              <a:solidFill>
                <a:schemeClr val="dk1"/>
              </a:solidFill>
              <a:latin typeface="Calibri"/>
              <a:ea typeface="Calibri"/>
              <a:cs typeface="Calibri"/>
              <a:sym typeface="Calibri"/>
            </a:endParaRPr>
          </a:p>
        </p:txBody>
      </p:sp>
      <p:sp>
        <p:nvSpPr>
          <p:cNvPr id="55" name="Google Shape;55;g350ab6364d4_0_22"/>
          <p:cNvSpPr/>
          <p:nvPr/>
        </p:nvSpPr>
        <p:spPr>
          <a:xfrm>
            <a:off x="18455407" y="5499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56" name="Google Shape;56;g350ab6364d4_0_22"/>
          <p:cNvSpPr/>
          <p:nvPr/>
        </p:nvSpPr>
        <p:spPr>
          <a:xfrm>
            <a:off x="0"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50ab6364d4_0_22"/>
          <p:cNvSpPr/>
          <p:nvPr/>
        </p:nvSpPr>
        <p:spPr>
          <a:xfrm>
            <a:off x="0"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50ab6364d4_0_22"/>
          <p:cNvSpPr/>
          <p:nvPr/>
        </p:nvSpPr>
        <p:spPr>
          <a:xfrm>
            <a:off x="-203225" y="76200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WONDERS</a:t>
            </a:r>
            <a:endParaRPr b="0" i="0" sz="4800" u="none" cap="none" strike="noStrike">
              <a:solidFill>
                <a:schemeClr val="dk1"/>
              </a:solidFill>
              <a:latin typeface="Calibri"/>
              <a:ea typeface="Calibri"/>
              <a:cs typeface="Calibri"/>
              <a:sym typeface="Calibri"/>
            </a:endParaRPr>
          </a:p>
        </p:txBody>
      </p:sp>
      <p:sp>
        <p:nvSpPr>
          <p:cNvPr id="59" name="Google Shape;59;g350ab6364d4_0_22"/>
          <p:cNvSpPr/>
          <p:nvPr/>
        </p:nvSpPr>
        <p:spPr>
          <a:xfrm>
            <a:off x="-135484" y="84836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0" name="Google Shape;60;g350ab6364d4_0_22"/>
          <p:cNvPicPr preferRelativeResize="0"/>
          <p:nvPr/>
        </p:nvPicPr>
        <p:blipFill rotWithShape="1">
          <a:blip r:embed="rId4">
            <a:alphaModFix/>
          </a:blip>
          <a:srcRect b="0" l="0" r="0" t="0"/>
          <a:stretch/>
        </p:blipFill>
        <p:spPr>
          <a:xfrm>
            <a:off x="6134867" y="7505700"/>
            <a:ext cx="1625803" cy="1625600"/>
          </a:xfrm>
          <a:prstGeom prst="rect">
            <a:avLst/>
          </a:prstGeom>
          <a:noFill/>
          <a:ln>
            <a:noFill/>
          </a:ln>
        </p:spPr>
      </p:pic>
      <p:sp>
        <p:nvSpPr>
          <p:cNvPr id="61" name="Google Shape;61;g350ab6364d4_0_22"/>
          <p:cNvSpPr/>
          <p:nvPr/>
        </p:nvSpPr>
        <p:spPr>
          <a:xfrm>
            <a:off x="6134867" y="7505700"/>
            <a:ext cx="1625700" cy="1625700"/>
          </a:xfrm>
          <a:prstGeom prst="roundRect">
            <a:avLst>
              <a:gd fmla="val 781313" name="adj"/>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50ab6364d4_0_22"/>
          <p:cNvSpPr/>
          <p:nvPr/>
        </p:nvSpPr>
        <p:spPr>
          <a:xfrm>
            <a:off x="6338092" y="78359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03</a:t>
            </a:r>
            <a:endParaRPr b="0" i="0" sz="4800" u="none" cap="none" strike="noStrike">
              <a:solidFill>
                <a:schemeClr val="dk1"/>
              </a:solidFill>
              <a:latin typeface="Calibri"/>
              <a:ea typeface="Calibri"/>
              <a:cs typeface="Calibri"/>
              <a:sym typeface="Calibri"/>
            </a:endParaRPr>
          </a:p>
        </p:txBody>
      </p:sp>
      <p:sp>
        <p:nvSpPr>
          <p:cNvPr id="63" name="Google Shape;63;g350ab6364d4_0_22"/>
          <p:cNvSpPr/>
          <p:nvPr/>
        </p:nvSpPr>
        <p:spPr>
          <a:xfrm>
            <a:off x="16626378" y="750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 name="Google Shape;64;g350ab6364d4_0_22"/>
          <p:cNvPicPr preferRelativeResize="0"/>
          <p:nvPr/>
        </p:nvPicPr>
        <p:blipFill rotWithShape="1">
          <a:blip r:embed="rId4">
            <a:alphaModFix/>
          </a:blip>
          <a:srcRect b="0" l="0" r="0" t="0"/>
          <a:stretch/>
        </p:blipFill>
        <p:spPr>
          <a:xfrm>
            <a:off x="16626378" y="7505700"/>
            <a:ext cx="1625803" cy="1625600"/>
          </a:xfrm>
          <a:prstGeom prst="rect">
            <a:avLst/>
          </a:prstGeom>
          <a:noFill/>
          <a:ln>
            <a:noFill/>
          </a:ln>
        </p:spPr>
      </p:pic>
      <p:sp>
        <p:nvSpPr>
          <p:cNvPr id="65" name="Google Shape;65;g350ab6364d4_0_22"/>
          <p:cNvSpPr/>
          <p:nvPr/>
        </p:nvSpPr>
        <p:spPr>
          <a:xfrm>
            <a:off x="16626378" y="7505700"/>
            <a:ext cx="1625700" cy="1625700"/>
          </a:xfrm>
          <a:prstGeom prst="rect">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50ab6364d4_0_22"/>
          <p:cNvSpPr/>
          <p:nvPr/>
        </p:nvSpPr>
        <p:spPr>
          <a:xfrm>
            <a:off x="16855007" y="7835900"/>
            <a:ext cx="1168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04</a:t>
            </a:r>
            <a:endParaRPr b="0" i="0" sz="4800" u="none" cap="none" strike="noStrike">
              <a:solidFill>
                <a:schemeClr val="dk1"/>
              </a:solidFill>
              <a:latin typeface="Calibri"/>
              <a:ea typeface="Calibri"/>
              <a:cs typeface="Calibri"/>
              <a:sym typeface="Calibri"/>
            </a:endParaRPr>
          </a:p>
        </p:txBody>
      </p:sp>
      <p:sp>
        <p:nvSpPr>
          <p:cNvPr id="67" name="Google Shape;67;g350ab6364d4_0_22"/>
          <p:cNvSpPr/>
          <p:nvPr/>
        </p:nvSpPr>
        <p:spPr>
          <a:xfrm>
            <a:off x="18455407" y="76200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50ab6364d4_0_22"/>
          <p:cNvSpPr/>
          <p:nvPr/>
        </p:nvSpPr>
        <p:spPr>
          <a:xfrm>
            <a:off x="18455407" y="76200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MAGIC</a:t>
            </a:r>
            <a:endParaRPr b="0" i="0" sz="4800" u="none" cap="none" strike="noStrike">
              <a:solidFill>
                <a:schemeClr val="dk1"/>
              </a:solidFill>
              <a:latin typeface="Calibri"/>
              <a:ea typeface="Calibri"/>
              <a:cs typeface="Calibri"/>
              <a:sym typeface="Calibri"/>
            </a:endParaRPr>
          </a:p>
        </p:txBody>
      </p:sp>
      <p:sp>
        <p:nvSpPr>
          <p:cNvPr id="69" name="Google Shape;69;g350ab6364d4_0_22"/>
          <p:cNvSpPr/>
          <p:nvPr/>
        </p:nvSpPr>
        <p:spPr>
          <a:xfrm>
            <a:off x="18455407" y="84836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0" name="Google Shape;70;g350ab6364d4_0_22"/>
          <p:cNvSpPr/>
          <p:nvPr/>
        </p:nvSpPr>
        <p:spPr>
          <a:xfrm>
            <a:off x="0"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50ab6364d4_0_22"/>
          <p:cNvSpPr/>
          <p:nvPr/>
        </p:nvSpPr>
        <p:spPr>
          <a:xfrm>
            <a:off x="0"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50ab6364d4_0_22"/>
          <p:cNvSpPr/>
          <p:nvPr/>
        </p:nvSpPr>
        <p:spPr>
          <a:xfrm>
            <a:off x="-203225" y="10604500"/>
            <a:ext cx="6135000" cy="965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ADVENTURE</a:t>
            </a:r>
            <a:endParaRPr b="0" i="0" sz="4800" u="none" cap="none" strike="noStrike">
              <a:solidFill>
                <a:schemeClr val="dk1"/>
              </a:solidFill>
              <a:latin typeface="Calibri"/>
              <a:ea typeface="Calibri"/>
              <a:cs typeface="Calibri"/>
              <a:sym typeface="Calibri"/>
            </a:endParaRPr>
          </a:p>
        </p:txBody>
      </p:sp>
      <p:sp>
        <p:nvSpPr>
          <p:cNvPr id="73" name="Google Shape;73;g350ab6364d4_0_22"/>
          <p:cNvSpPr/>
          <p:nvPr/>
        </p:nvSpPr>
        <p:spPr>
          <a:xfrm>
            <a:off x="-135484" y="11468100"/>
            <a:ext cx="6067200" cy="669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74" name="Google Shape;74;g350ab6364d4_0_22"/>
          <p:cNvPicPr preferRelativeResize="0"/>
          <p:nvPr/>
        </p:nvPicPr>
        <p:blipFill rotWithShape="1">
          <a:blip r:embed="rId4">
            <a:alphaModFix/>
          </a:blip>
          <a:srcRect b="0" l="0" r="0" t="0"/>
          <a:stretch/>
        </p:blipFill>
        <p:spPr>
          <a:xfrm>
            <a:off x="6134867" y="10490200"/>
            <a:ext cx="1625803" cy="1625600"/>
          </a:xfrm>
          <a:prstGeom prst="rect">
            <a:avLst/>
          </a:prstGeom>
          <a:noFill/>
          <a:ln>
            <a:noFill/>
          </a:ln>
        </p:spPr>
      </p:pic>
      <p:sp>
        <p:nvSpPr>
          <p:cNvPr id="75" name="Google Shape;75;g350ab6364d4_0_22"/>
          <p:cNvSpPr/>
          <p:nvPr/>
        </p:nvSpPr>
        <p:spPr>
          <a:xfrm>
            <a:off x="6134867" y="10490200"/>
            <a:ext cx="1625700" cy="1625700"/>
          </a:xfrm>
          <a:prstGeom prst="rect">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50ab6364d4_0_22"/>
          <p:cNvSpPr/>
          <p:nvPr/>
        </p:nvSpPr>
        <p:spPr>
          <a:xfrm>
            <a:off x="6338092"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05</a:t>
            </a:r>
            <a:endParaRPr b="0" i="0" sz="4800" u="none" cap="none" strike="noStrike">
              <a:solidFill>
                <a:schemeClr val="dk1"/>
              </a:solidFill>
              <a:latin typeface="Calibri"/>
              <a:ea typeface="Calibri"/>
              <a:cs typeface="Calibri"/>
              <a:sym typeface="Calibri"/>
            </a:endParaRPr>
          </a:p>
        </p:txBody>
      </p:sp>
      <p:sp>
        <p:nvSpPr>
          <p:cNvPr id="77" name="Google Shape;77;g350ab6364d4_0_22"/>
          <p:cNvSpPr/>
          <p:nvPr/>
        </p:nvSpPr>
        <p:spPr>
          <a:xfrm>
            <a:off x="16626378" y="104902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350ab6364d4_0_22"/>
          <p:cNvPicPr preferRelativeResize="0"/>
          <p:nvPr/>
        </p:nvPicPr>
        <p:blipFill rotWithShape="1">
          <a:blip r:embed="rId4">
            <a:alphaModFix/>
          </a:blip>
          <a:srcRect b="0" l="0" r="0" t="0"/>
          <a:stretch/>
        </p:blipFill>
        <p:spPr>
          <a:xfrm>
            <a:off x="16626378" y="10490200"/>
            <a:ext cx="1625803" cy="1625600"/>
          </a:xfrm>
          <a:prstGeom prst="rect">
            <a:avLst/>
          </a:prstGeom>
          <a:noFill/>
          <a:ln>
            <a:noFill/>
          </a:ln>
        </p:spPr>
      </p:pic>
      <p:sp>
        <p:nvSpPr>
          <p:cNvPr id="79" name="Google Shape;79;g350ab6364d4_0_22"/>
          <p:cNvSpPr/>
          <p:nvPr/>
        </p:nvSpPr>
        <p:spPr>
          <a:xfrm>
            <a:off x="16626378" y="10490200"/>
            <a:ext cx="1625700" cy="1625700"/>
          </a:xfrm>
          <a:prstGeom prst="roundRect">
            <a:avLst>
              <a:gd fmla="val 781313" name="adj"/>
            </a:avLst>
          </a:prstGeom>
          <a:noFill/>
          <a:ln cap="flat" cmpd="sng" w="50800">
            <a:solidFill>
              <a:srgbClr val="E821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350ab6364d4_0_22"/>
          <p:cNvSpPr/>
          <p:nvPr/>
        </p:nvSpPr>
        <p:spPr>
          <a:xfrm>
            <a:off x="16829603" y="108204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82127"/>
              </a:buClr>
              <a:buSzPts val="4800"/>
              <a:buFont typeface="Orbitron ExtraBold"/>
              <a:buNone/>
            </a:pPr>
            <a:r>
              <a:rPr b="0" i="0" lang="en-US" sz="4800" u="none" cap="none" strike="noStrike">
                <a:solidFill>
                  <a:srgbClr val="E82127"/>
                </a:solidFill>
                <a:latin typeface="Orbitron ExtraBold"/>
                <a:ea typeface="Orbitron ExtraBold"/>
                <a:cs typeface="Orbitron ExtraBold"/>
                <a:sym typeface="Orbitron ExtraBold"/>
              </a:rPr>
              <a:t>06</a:t>
            </a:r>
            <a:endParaRPr b="0" i="0" sz="4800" u="none" cap="none" strike="noStrike">
              <a:solidFill>
                <a:schemeClr val="dk1"/>
              </a:solidFill>
              <a:latin typeface="Calibri"/>
              <a:ea typeface="Calibri"/>
              <a:cs typeface="Calibri"/>
              <a:sym typeface="Calibri"/>
            </a:endParaRPr>
          </a:p>
        </p:txBody>
      </p:sp>
      <p:sp>
        <p:nvSpPr>
          <p:cNvPr id="81" name="Google Shape;81;g350ab6364d4_0_22"/>
          <p:cNvSpPr/>
          <p:nvPr/>
        </p:nvSpPr>
        <p:spPr>
          <a:xfrm>
            <a:off x="18455407" y="10604500"/>
            <a:ext cx="59316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50ab6364d4_0_22"/>
          <p:cNvSpPr/>
          <p:nvPr/>
        </p:nvSpPr>
        <p:spPr>
          <a:xfrm>
            <a:off x="18455407" y="10604500"/>
            <a:ext cx="6135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CONCLUSION</a:t>
            </a:r>
            <a:endParaRPr b="0" i="0" sz="4800" u="none" cap="none" strike="noStrike">
              <a:solidFill>
                <a:schemeClr val="dk1"/>
              </a:solidFill>
              <a:latin typeface="Calibri"/>
              <a:ea typeface="Calibri"/>
              <a:cs typeface="Calibri"/>
              <a:sym typeface="Calibri"/>
            </a:endParaRPr>
          </a:p>
        </p:txBody>
      </p:sp>
      <p:sp>
        <p:nvSpPr>
          <p:cNvPr id="83" name="Google Shape;83;g350ab6364d4_0_22"/>
          <p:cNvSpPr/>
          <p:nvPr/>
        </p:nvSpPr>
        <p:spPr>
          <a:xfrm>
            <a:off x="18455407" y="11468100"/>
            <a:ext cx="6067200" cy="66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
        <p:nvSpPr>
          <p:cNvPr id="84" name="Google Shape;84;g350ab6364d4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5" name="Google Shape;85;g350ab6364d4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86" name="Google Shape;86;g350ab6364d4_0_22"/>
          <p:cNvPicPr preferRelativeResize="0"/>
          <p:nvPr/>
        </p:nvPicPr>
        <p:blipFill rotWithShape="1">
          <a:blip r:embed="rId6">
            <a:alphaModFix/>
          </a:blip>
          <a:srcRect b="0" l="0" r="0" t="0"/>
          <a:stretch/>
        </p:blipFill>
        <p:spPr>
          <a:xfrm>
            <a:off x="6579422" y="5499100"/>
            <a:ext cx="11406026" cy="608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91" name="Shape 91"/>
        <p:cNvGrpSpPr/>
        <p:nvPr/>
      </p:nvGrpSpPr>
      <p:grpSpPr>
        <a:xfrm>
          <a:off x="0" y="0"/>
          <a:ext cx="0" cy="0"/>
          <a:chOff x="0" y="0"/>
          <a:chExt cx="0" cy="0"/>
        </a:xfrm>
      </p:grpSpPr>
      <p:pic>
        <p:nvPicPr>
          <p:cNvPr descr=" " id="92" name="Google Shape;92;g350ab6364d4_0_73"/>
          <p:cNvPicPr preferRelativeResize="0"/>
          <p:nvPr/>
        </p:nvPicPr>
        <p:blipFill rotWithShape="1">
          <a:blip r:embed="rId3">
            <a:alphaModFix/>
          </a:blip>
          <a:srcRect b="0" l="0" r="0" t="0"/>
          <a:stretch/>
        </p:blipFill>
        <p:spPr>
          <a:xfrm>
            <a:off x="0" y="0"/>
            <a:ext cx="10009404" cy="12066402"/>
          </a:xfrm>
          <a:prstGeom prst="rect">
            <a:avLst/>
          </a:prstGeom>
          <a:noFill/>
          <a:ln>
            <a:noFill/>
          </a:ln>
        </p:spPr>
      </p:pic>
      <p:pic>
        <p:nvPicPr>
          <p:cNvPr descr=" " id="93" name="Google Shape;93;g350ab6364d4_0_73"/>
          <p:cNvPicPr preferRelativeResize="0"/>
          <p:nvPr/>
        </p:nvPicPr>
        <p:blipFill rotWithShape="1">
          <a:blip r:embed="rId4">
            <a:alphaModFix/>
          </a:blip>
          <a:srcRect b="0" l="0" r="0" t="0"/>
          <a:stretch/>
        </p:blipFill>
        <p:spPr>
          <a:xfrm>
            <a:off x="14372076" y="0"/>
            <a:ext cx="10014972" cy="12066402"/>
          </a:xfrm>
          <a:prstGeom prst="rect">
            <a:avLst/>
          </a:prstGeom>
          <a:noFill/>
          <a:ln>
            <a:noFill/>
          </a:ln>
        </p:spPr>
      </p:pic>
      <p:sp>
        <p:nvSpPr>
          <p:cNvPr id="94" name="Google Shape;94;g350ab6364d4_0_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5" name="Google Shape;95;g350ab6364d4_0_7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6" name="Google Shape;96;g350ab6364d4_0_73"/>
          <p:cNvSpPr/>
          <p:nvPr/>
        </p:nvSpPr>
        <p:spPr>
          <a:xfrm>
            <a:off x="2959470" y="2743200"/>
            <a:ext cx="13230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EXTRAORDINARY</a:t>
            </a:r>
            <a:endParaRPr b="0" i="0" sz="8000" u="none" cap="none" strike="noStrike">
              <a:solidFill>
                <a:schemeClr val="dk1"/>
              </a:solidFill>
              <a:latin typeface="Calibri"/>
              <a:ea typeface="Calibri"/>
              <a:cs typeface="Calibri"/>
              <a:sym typeface="Calibri"/>
            </a:endParaRPr>
          </a:p>
        </p:txBody>
      </p:sp>
      <p:sp>
        <p:nvSpPr>
          <p:cNvPr id="97" name="Google Shape;97;g350ab6364d4_0_73"/>
          <p:cNvSpPr/>
          <p:nvPr/>
        </p:nvSpPr>
        <p:spPr>
          <a:xfrm>
            <a:off x="2959470"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8" name="Google Shape;98;g350ab6364d4_0_73"/>
          <p:cNvSpPr/>
          <p:nvPr/>
        </p:nvSpPr>
        <p:spPr>
          <a:xfrm>
            <a:off x="12701588" y="4737100"/>
            <a:ext cx="8861400" cy="546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03" name="Shape 103"/>
        <p:cNvGrpSpPr/>
        <p:nvPr/>
      </p:nvGrpSpPr>
      <p:grpSpPr>
        <a:xfrm>
          <a:off x="0" y="0"/>
          <a:ext cx="0" cy="0"/>
          <a:chOff x="0" y="0"/>
          <a:chExt cx="0" cy="0"/>
        </a:xfrm>
      </p:grpSpPr>
      <p:pic>
        <p:nvPicPr>
          <p:cNvPr descr=" " id="104" name="Google Shape;104;g350ab6364d4_0_84"/>
          <p:cNvPicPr preferRelativeResize="0"/>
          <p:nvPr/>
        </p:nvPicPr>
        <p:blipFill rotWithShape="1">
          <a:blip r:embed="rId3">
            <a:alphaModFix/>
          </a:blip>
          <a:srcRect b="0" l="0" r="0" t="0"/>
          <a:stretch/>
        </p:blipFill>
        <p:spPr>
          <a:xfrm>
            <a:off x="1347311" y="204229"/>
            <a:ext cx="23039736" cy="13511771"/>
          </a:xfrm>
          <a:prstGeom prst="rect">
            <a:avLst/>
          </a:prstGeom>
          <a:noFill/>
          <a:ln>
            <a:noFill/>
          </a:ln>
        </p:spPr>
      </p:pic>
      <p:sp>
        <p:nvSpPr>
          <p:cNvPr id="105" name="Google Shape;105;g350ab6364d4_0_8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6" name="Google Shape;106;g350ab6364d4_0_8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07" name="Google Shape;107;g350ab6364d4_0_84"/>
          <p:cNvPicPr preferRelativeResize="0"/>
          <p:nvPr/>
        </p:nvPicPr>
        <p:blipFill rotWithShape="1">
          <a:blip r:embed="rId5">
            <a:alphaModFix/>
          </a:blip>
          <a:srcRect b="0" l="0" r="0" t="0"/>
          <a:stretch/>
        </p:blipFill>
        <p:spPr>
          <a:xfrm>
            <a:off x="0" y="0"/>
            <a:ext cx="24387048" cy="8305800"/>
          </a:xfrm>
          <a:prstGeom prst="rect">
            <a:avLst/>
          </a:prstGeom>
          <a:noFill/>
          <a:ln>
            <a:noFill/>
          </a:ln>
        </p:spPr>
      </p:pic>
      <p:sp>
        <p:nvSpPr>
          <p:cNvPr id="108" name="Google Shape;108;g350ab6364d4_0_84"/>
          <p:cNvSpPr/>
          <p:nvPr/>
        </p:nvSpPr>
        <p:spPr>
          <a:xfrm>
            <a:off x="1816327"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350ab6364d4_0_84"/>
          <p:cNvPicPr preferRelativeResize="0"/>
          <p:nvPr/>
        </p:nvPicPr>
        <p:blipFill rotWithShape="1">
          <a:blip r:embed="rId6">
            <a:alphaModFix/>
          </a:blip>
          <a:srcRect b="0" l="0" r="0" t="0"/>
          <a:stretch/>
        </p:blipFill>
        <p:spPr>
          <a:xfrm>
            <a:off x="1816327" y="10128250"/>
            <a:ext cx="1409876" cy="1308100"/>
          </a:xfrm>
          <a:prstGeom prst="rect">
            <a:avLst/>
          </a:prstGeom>
          <a:noFill/>
          <a:ln>
            <a:noFill/>
          </a:ln>
        </p:spPr>
      </p:pic>
      <p:sp>
        <p:nvSpPr>
          <p:cNvPr id="110" name="Google Shape;110;g350ab6364d4_0_84"/>
          <p:cNvSpPr/>
          <p:nvPr/>
        </p:nvSpPr>
        <p:spPr>
          <a:xfrm>
            <a:off x="3632654" y="9499600"/>
            <a:ext cx="8091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50ab6364d4_0_84"/>
          <p:cNvSpPr/>
          <p:nvPr/>
        </p:nvSpPr>
        <p:spPr>
          <a:xfrm>
            <a:off x="3632654" y="9499600"/>
            <a:ext cx="8294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UNICORN SIGHTINGS</a:t>
            </a:r>
            <a:endParaRPr b="0" i="0" sz="4800" u="none" cap="none" strike="noStrike">
              <a:solidFill>
                <a:schemeClr val="dk1"/>
              </a:solidFill>
              <a:latin typeface="Calibri"/>
              <a:ea typeface="Calibri"/>
              <a:cs typeface="Calibri"/>
              <a:sym typeface="Calibri"/>
            </a:endParaRPr>
          </a:p>
        </p:txBody>
      </p:sp>
      <p:sp>
        <p:nvSpPr>
          <p:cNvPr id="112" name="Google Shape;112;g350ab6364d4_0_84"/>
          <p:cNvSpPr/>
          <p:nvPr/>
        </p:nvSpPr>
        <p:spPr>
          <a:xfrm>
            <a:off x="3632654" y="10464800"/>
            <a:ext cx="82263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3" name="Google Shape;113;g350ab6364d4_0_84"/>
          <p:cNvSpPr/>
          <p:nvPr/>
        </p:nvSpPr>
        <p:spPr>
          <a:xfrm>
            <a:off x="12676184" y="9499600"/>
            <a:ext cx="99072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350ab6364d4_0_84"/>
          <p:cNvPicPr preferRelativeResize="0"/>
          <p:nvPr/>
        </p:nvPicPr>
        <p:blipFill rotWithShape="1">
          <a:blip r:embed="rId7">
            <a:alphaModFix/>
          </a:blip>
          <a:srcRect b="0" l="0" r="0" t="0"/>
          <a:stretch/>
        </p:blipFill>
        <p:spPr>
          <a:xfrm>
            <a:off x="12676184" y="10306050"/>
            <a:ext cx="1409876" cy="952500"/>
          </a:xfrm>
          <a:prstGeom prst="rect">
            <a:avLst/>
          </a:prstGeom>
          <a:noFill/>
          <a:ln>
            <a:noFill/>
          </a:ln>
        </p:spPr>
      </p:pic>
      <p:sp>
        <p:nvSpPr>
          <p:cNvPr id="115" name="Google Shape;115;g350ab6364d4_0_84"/>
          <p:cNvSpPr/>
          <p:nvPr/>
        </p:nvSpPr>
        <p:spPr>
          <a:xfrm>
            <a:off x="14492511" y="9499600"/>
            <a:ext cx="8091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50ab6364d4_0_84"/>
          <p:cNvSpPr/>
          <p:nvPr/>
        </p:nvSpPr>
        <p:spPr>
          <a:xfrm>
            <a:off x="14492511" y="9499600"/>
            <a:ext cx="8294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DRAGON TAMING</a:t>
            </a:r>
            <a:endParaRPr b="0" i="0" sz="4800" u="none" cap="none" strike="noStrike">
              <a:solidFill>
                <a:schemeClr val="dk1"/>
              </a:solidFill>
              <a:latin typeface="Calibri"/>
              <a:ea typeface="Calibri"/>
              <a:cs typeface="Calibri"/>
              <a:sym typeface="Calibri"/>
            </a:endParaRPr>
          </a:p>
        </p:txBody>
      </p:sp>
      <p:sp>
        <p:nvSpPr>
          <p:cNvPr id="117" name="Google Shape;117;g350ab6364d4_0_84"/>
          <p:cNvSpPr/>
          <p:nvPr/>
        </p:nvSpPr>
        <p:spPr>
          <a:xfrm>
            <a:off x="14492511" y="10464800"/>
            <a:ext cx="82263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22" name="Shape 122"/>
        <p:cNvGrpSpPr/>
        <p:nvPr/>
      </p:nvGrpSpPr>
      <p:grpSpPr>
        <a:xfrm>
          <a:off x="0" y="0"/>
          <a:ext cx="0" cy="0"/>
          <a:chOff x="0" y="0"/>
          <a:chExt cx="0" cy="0"/>
        </a:xfrm>
      </p:grpSpPr>
      <p:pic>
        <p:nvPicPr>
          <p:cNvPr descr=" " id="123" name="Google Shape;123;g350ab6364d4_0_102"/>
          <p:cNvPicPr preferRelativeResize="0"/>
          <p:nvPr/>
        </p:nvPicPr>
        <p:blipFill rotWithShape="1">
          <a:blip r:embed="rId3">
            <a:alphaModFix/>
          </a:blip>
          <a:srcRect b="0" l="0" r="0" t="0"/>
          <a:stretch/>
        </p:blipFill>
        <p:spPr>
          <a:xfrm>
            <a:off x="0" y="4991100"/>
            <a:ext cx="14225778" cy="8724900"/>
          </a:xfrm>
          <a:prstGeom prst="rect">
            <a:avLst/>
          </a:prstGeom>
          <a:noFill/>
          <a:ln>
            <a:noFill/>
          </a:ln>
        </p:spPr>
      </p:pic>
      <p:sp>
        <p:nvSpPr>
          <p:cNvPr id="124" name="Google Shape;124;g350ab6364d4_0_1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5" name="Google Shape;125;g350ab6364d4_0_10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6" name="Google Shape;126;g350ab6364d4_0_102"/>
          <p:cNvSpPr/>
          <p:nvPr/>
        </p:nvSpPr>
        <p:spPr>
          <a:xfrm>
            <a:off x="914514"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50ab6364d4_0_102"/>
          <p:cNvSpPr/>
          <p:nvPr/>
        </p:nvSpPr>
        <p:spPr>
          <a:xfrm>
            <a:off x="914514" y="3492500"/>
            <a:ext cx="7125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50ab6364d4_0_102"/>
          <p:cNvSpPr/>
          <p:nvPr/>
        </p:nvSpPr>
        <p:spPr>
          <a:xfrm>
            <a:off x="914514" y="3492500"/>
            <a:ext cx="7328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UNICORN SIGHTINGS</a:t>
            </a:r>
            <a:endParaRPr b="0" i="0" sz="4800" u="none" cap="none" strike="noStrike">
              <a:solidFill>
                <a:schemeClr val="dk1"/>
              </a:solidFill>
              <a:latin typeface="Calibri"/>
              <a:ea typeface="Calibri"/>
              <a:cs typeface="Calibri"/>
              <a:sym typeface="Calibri"/>
            </a:endParaRPr>
          </a:p>
        </p:txBody>
      </p:sp>
      <p:sp>
        <p:nvSpPr>
          <p:cNvPr id="129" name="Google Shape;129;g350ab6364d4_0_102"/>
          <p:cNvSpPr/>
          <p:nvPr/>
        </p:nvSpPr>
        <p:spPr>
          <a:xfrm>
            <a:off x="914514" y="48641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50ab6364d4_0_102"/>
          <p:cNvSpPr/>
          <p:nvPr/>
        </p:nvSpPr>
        <p:spPr>
          <a:xfrm>
            <a:off x="914514" y="48641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1" name="Google Shape;131;g350ab6364d4_0_102"/>
          <p:cNvPicPr preferRelativeResize="0"/>
          <p:nvPr/>
        </p:nvPicPr>
        <p:blipFill rotWithShape="1">
          <a:blip r:embed="rId5">
            <a:alphaModFix/>
          </a:blip>
          <a:srcRect b="0" l="0" r="0" t="0"/>
          <a:stretch/>
        </p:blipFill>
        <p:spPr>
          <a:xfrm>
            <a:off x="914514" y="7073900"/>
            <a:ext cx="7023978" cy="5181600"/>
          </a:xfrm>
          <a:prstGeom prst="rect">
            <a:avLst/>
          </a:prstGeom>
          <a:noFill/>
          <a:ln>
            <a:noFill/>
          </a:ln>
        </p:spPr>
      </p:pic>
      <p:sp>
        <p:nvSpPr>
          <p:cNvPr id="132" name="Google Shape;132;g350ab6364d4_0_102"/>
          <p:cNvSpPr/>
          <p:nvPr/>
        </p:nvSpPr>
        <p:spPr>
          <a:xfrm>
            <a:off x="15826178" y="34925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50ab6364d4_0_102"/>
          <p:cNvSpPr/>
          <p:nvPr/>
        </p:nvSpPr>
        <p:spPr>
          <a:xfrm>
            <a:off x="15826178" y="3492500"/>
            <a:ext cx="71256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50ab6364d4_0_102"/>
          <p:cNvSpPr/>
          <p:nvPr/>
        </p:nvSpPr>
        <p:spPr>
          <a:xfrm>
            <a:off x="15826178" y="3492500"/>
            <a:ext cx="73287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UNICORN SIGHTINGS</a:t>
            </a:r>
            <a:endParaRPr b="0" i="0" sz="4800" u="none" cap="none" strike="noStrike">
              <a:solidFill>
                <a:schemeClr val="dk1"/>
              </a:solidFill>
              <a:latin typeface="Calibri"/>
              <a:ea typeface="Calibri"/>
              <a:cs typeface="Calibri"/>
              <a:sym typeface="Calibri"/>
            </a:endParaRPr>
          </a:p>
        </p:txBody>
      </p:sp>
      <p:sp>
        <p:nvSpPr>
          <p:cNvPr id="135" name="Google Shape;135;g350ab6364d4_0_102"/>
          <p:cNvSpPr/>
          <p:nvPr/>
        </p:nvSpPr>
        <p:spPr>
          <a:xfrm>
            <a:off x="15826178" y="48641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50ab6364d4_0_102"/>
          <p:cNvSpPr/>
          <p:nvPr/>
        </p:nvSpPr>
        <p:spPr>
          <a:xfrm>
            <a:off x="15826178" y="48641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37" name="Google Shape;137;g350ab6364d4_0_102"/>
          <p:cNvPicPr preferRelativeResize="0"/>
          <p:nvPr/>
        </p:nvPicPr>
        <p:blipFill rotWithShape="1">
          <a:blip r:embed="rId6">
            <a:alphaModFix/>
          </a:blip>
          <a:srcRect b="0" l="0" r="0" t="0"/>
          <a:stretch/>
        </p:blipFill>
        <p:spPr>
          <a:xfrm>
            <a:off x="15826178" y="7073900"/>
            <a:ext cx="7023978" cy="5181600"/>
          </a:xfrm>
          <a:prstGeom prst="rect">
            <a:avLst/>
          </a:prstGeom>
          <a:noFill/>
          <a:ln>
            <a:noFill/>
          </a:ln>
        </p:spPr>
      </p:pic>
      <p:sp>
        <p:nvSpPr>
          <p:cNvPr id="138" name="Google Shape;138;g350ab6364d4_0_102"/>
          <p:cNvSpPr/>
          <p:nvPr/>
        </p:nvSpPr>
        <p:spPr>
          <a:xfrm>
            <a:off x="8370346" y="1498600"/>
            <a:ext cx="7023900"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50ab6364d4_0_102"/>
          <p:cNvSpPr/>
          <p:nvPr/>
        </p:nvSpPr>
        <p:spPr>
          <a:xfrm>
            <a:off x="8370346" y="1498600"/>
            <a:ext cx="5919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50ab6364d4_0_102"/>
          <p:cNvSpPr/>
          <p:nvPr/>
        </p:nvSpPr>
        <p:spPr>
          <a:xfrm>
            <a:off x="8370346" y="1498600"/>
            <a:ext cx="6122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DRAGON TAMING</a:t>
            </a:r>
            <a:endParaRPr b="0" i="0" sz="4800" u="none" cap="none" strike="noStrike">
              <a:solidFill>
                <a:schemeClr val="dk1"/>
              </a:solidFill>
              <a:latin typeface="Calibri"/>
              <a:ea typeface="Calibri"/>
              <a:cs typeface="Calibri"/>
              <a:sym typeface="Calibri"/>
            </a:endParaRPr>
          </a:p>
        </p:txBody>
      </p:sp>
      <p:sp>
        <p:nvSpPr>
          <p:cNvPr id="141" name="Google Shape;141;g350ab6364d4_0_102"/>
          <p:cNvSpPr/>
          <p:nvPr/>
        </p:nvSpPr>
        <p:spPr>
          <a:xfrm>
            <a:off x="8370346" y="2870200"/>
            <a:ext cx="7023900"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50ab6364d4_0_102"/>
          <p:cNvSpPr/>
          <p:nvPr/>
        </p:nvSpPr>
        <p:spPr>
          <a:xfrm>
            <a:off x="8370346" y="2870200"/>
            <a:ext cx="7159500" cy="173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43" name="Google Shape;143;g350ab6364d4_0_102"/>
          <p:cNvPicPr preferRelativeResize="0"/>
          <p:nvPr/>
        </p:nvPicPr>
        <p:blipFill rotWithShape="1">
          <a:blip r:embed="rId7">
            <a:alphaModFix/>
          </a:blip>
          <a:srcRect b="0" l="0" r="0" t="0"/>
          <a:stretch/>
        </p:blipFill>
        <p:spPr>
          <a:xfrm>
            <a:off x="8370346" y="5080000"/>
            <a:ext cx="7023978" cy="51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48" name="Shape 148"/>
        <p:cNvGrpSpPr/>
        <p:nvPr/>
      </p:nvGrpSpPr>
      <p:grpSpPr>
        <a:xfrm>
          <a:off x="0" y="0"/>
          <a:ext cx="0" cy="0"/>
          <a:chOff x="0" y="0"/>
          <a:chExt cx="0" cy="0"/>
        </a:xfrm>
      </p:grpSpPr>
      <p:pic>
        <p:nvPicPr>
          <p:cNvPr descr=" " id="149" name="Google Shape;149;g350ab6364d4_0_127"/>
          <p:cNvPicPr preferRelativeResize="0"/>
          <p:nvPr/>
        </p:nvPicPr>
        <p:blipFill rotWithShape="1">
          <a:blip r:embed="rId3">
            <a:alphaModFix/>
          </a:blip>
          <a:srcRect b="0" l="0" r="0" t="0"/>
          <a:stretch/>
        </p:blipFill>
        <p:spPr>
          <a:xfrm>
            <a:off x="508063" y="0"/>
            <a:ext cx="8725991" cy="13716000"/>
          </a:xfrm>
          <a:prstGeom prst="rect">
            <a:avLst/>
          </a:prstGeom>
          <a:noFill/>
          <a:ln>
            <a:noFill/>
          </a:ln>
        </p:spPr>
      </p:pic>
      <p:pic>
        <p:nvPicPr>
          <p:cNvPr descr=" " id="150" name="Google Shape;150;g350ab6364d4_0_127"/>
          <p:cNvPicPr preferRelativeResize="0"/>
          <p:nvPr/>
        </p:nvPicPr>
        <p:blipFill rotWithShape="1">
          <a:blip r:embed="rId4">
            <a:alphaModFix/>
          </a:blip>
          <a:srcRect b="0" l="0" r="0" t="0"/>
          <a:stretch/>
        </p:blipFill>
        <p:spPr>
          <a:xfrm>
            <a:off x="14670334" y="0"/>
            <a:ext cx="8725991" cy="13716000"/>
          </a:xfrm>
          <a:prstGeom prst="rect">
            <a:avLst/>
          </a:prstGeom>
          <a:noFill/>
          <a:ln>
            <a:noFill/>
          </a:ln>
        </p:spPr>
      </p:pic>
      <p:sp>
        <p:nvSpPr>
          <p:cNvPr id="151" name="Google Shape;151;g350ab6364d4_0_12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2" name="Google Shape;152;g350ab6364d4_0_12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3" name="Google Shape;153;g350ab6364d4_0_127"/>
          <p:cNvPicPr preferRelativeResize="0"/>
          <p:nvPr/>
        </p:nvPicPr>
        <p:blipFill rotWithShape="1">
          <a:blip r:embed="rId6">
            <a:alphaModFix/>
          </a:blip>
          <a:srcRect b="0" l="0" r="0" t="0"/>
          <a:stretch/>
        </p:blipFill>
        <p:spPr>
          <a:xfrm>
            <a:off x="0" y="1384300"/>
            <a:ext cx="5458634" cy="4437887"/>
          </a:xfrm>
          <a:prstGeom prst="rect">
            <a:avLst/>
          </a:prstGeom>
          <a:noFill/>
          <a:ln>
            <a:noFill/>
          </a:ln>
        </p:spPr>
      </p:pic>
      <p:sp>
        <p:nvSpPr>
          <p:cNvPr id="154" name="Google Shape;154;g350ab6364d4_0_127"/>
          <p:cNvSpPr/>
          <p:nvPr/>
        </p:nvSpPr>
        <p:spPr>
          <a:xfrm>
            <a:off x="5842730" y="4229100"/>
            <a:ext cx="13603500" cy="697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350ab6364d4_0_127"/>
          <p:cNvSpPr/>
          <p:nvPr/>
        </p:nvSpPr>
        <p:spPr>
          <a:xfrm>
            <a:off x="5842730" y="4229100"/>
            <a:ext cx="13806600" cy="62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6" name="Google Shape;156;g350ab6364d4_0_127"/>
          <p:cNvSpPr/>
          <p:nvPr/>
        </p:nvSpPr>
        <p:spPr>
          <a:xfrm>
            <a:off x="13692311" y="10629900"/>
            <a:ext cx="59061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Orbitron ExtraBold"/>
              <a:buNone/>
            </a:pPr>
            <a:r>
              <a:rPr b="0" i="0" lang="en-US" sz="3600" u="none" cap="none" strike="noStrike">
                <a:solidFill>
                  <a:srgbClr val="FFFFFF"/>
                </a:solidFill>
                <a:latin typeface="Orbitron ExtraBold"/>
                <a:ea typeface="Orbitron ExtraBold"/>
                <a:cs typeface="Orbitron ExtraBold"/>
                <a:sym typeface="Orbitron ExtraBold"/>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61" name="Shape 161"/>
        <p:cNvGrpSpPr/>
        <p:nvPr/>
      </p:nvGrpSpPr>
      <p:grpSpPr>
        <a:xfrm>
          <a:off x="0" y="0"/>
          <a:ext cx="0" cy="0"/>
          <a:chOff x="0" y="0"/>
          <a:chExt cx="0" cy="0"/>
        </a:xfrm>
      </p:grpSpPr>
      <p:pic>
        <p:nvPicPr>
          <p:cNvPr descr=" " id="162" name="Google Shape;162;g350ab6364d4_0_139"/>
          <p:cNvPicPr preferRelativeResize="0"/>
          <p:nvPr/>
        </p:nvPicPr>
        <p:blipFill rotWithShape="1">
          <a:blip r:embed="rId3">
            <a:alphaModFix/>
          </a:blip>
          <a:srcRect b="0" l="0" r="0" t="0"/>
          <a:stretch/>
        </p:blipFill>
        <p:spPr>
          <a:xfrm>
            <a:off x="0" y="0"/>
            <a:ext cx="10009404" cy="12066402"/>
          </a:xfrm>
          <a:prstGeom prst="rect">
            <a:avLst/>
          </a:prstGeom>
          <a:noFill/>
          <a:ln>
            <a:noFill/>
          </a:ln>
        </p:spPr>
      </p:pic>
      <p:pic>
        <p:nvPicPr>
          <p:cNvPr descr=" " id="163" name="Google Shape;163;g350ab6364d4_0_139"/>
          <p:cNvPicPr preferRelativeResize="0"/>
          <p:nvPr/>
        </p:nvPicPr>
        <p:blipFill rotWithShape="1">
          <a:blip r:embed="rId4">
            <a:alphaModFix/>
          </a:blip>
          <a:srcRect b="0" l="0" r="0" t="0"/>
          <a:stretch/>
        </p:blipFill>
        <p:spPr>
          <a:xfrm>
            <a:off x="14372076" y="0"/>
            <a:ext cx="10014972" cy="12066402"/>
          </a:xfrm>
          <a:prstGeom prst="rect">
            <a:avLst/>
          </a:prstGeom>
          <a:noFill/>
          <a:ln>
            <a:noFill/>
          </a:ln>
        </p:spPr>
      </p:pic>
      <p:sp>
        <p:nvSpPr>
          <p:cNvPr id="164" name="Google Shape;164;g350ab6364d4_0_13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5" name="Google Shape;165;g350ab6364d4_0_13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66" name="Google Shape;166;g350ab6364d4_0_139"/>
          <p:cNvPicPr preferRelativeResize="0"/>
          <p:nvPr/>
        </p:nvPicPr>
        <p:blipFill rotWithShape="1">
          <a:blip r:embed="rId6">
            <a:alphaModFix/>
          </a:blip>
          <a:srcRect b="0" l="0" r="0" t="0"/>
          <a:stretch/>
        </p:blipFill>
        <p:spPr>
          <a:xfrm>
            <a:off x="1384473" y="2374900"/>
            <a:ext cx="12955619" cy="8978900"/>
          </a:xfrm>
          <a:prstGeom prst="rect">
            <a:avLst/>
          </a:prstGeom>
          <a:noFill/>
          <a:ln>
            <a:noFill/>
          </a:ln>
        </p:spPr>
      </p:pic>
      <p:sp>
        <p:nvSpPr>
          <p:cNvPr id="167" name="Google Shape;167;g350ab6364d4_0_139"/>
          <p:cNvSpPr/>
          <p:nvPr/>
        </p:nvSpPr>
        <p:spPr>
          <a:xfrm>
            <a:off x="15127591" y="37084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50ab6364d4_0_139"/>
          <p:cNvSpPr/>
          <p:nvPr/>
        </p:nvSpPr>
        <p:spPr>
          <a:xfrm>
            <a:off x="15127591" y="37084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DRAGON TAMING TECHNIQUE</a:t>
            </a:r>
            <a:endParaRPr b="0" i="0" sz="4800" u="none" cap="none" strike="noStrike">
              <a:solidFill>
                <a:schemeClr val="dk1"/>
              </a:solidFill>
              <a:latin typeface="Calibri"/>
              <a:ea typeface="Calibri"/>
              <a:cs typeface="Calibri"/>
              <a:sym typeface="Calibri"/>
            </a:endParaRPr>
          </a:p>
        </p:txBody>
      </p:sp>
      <p:sp>
        <p:nvSpPr>
          <p:cNvPr id="169" name="Google Shape;169;g350ab6364d4_0_139"/>
          <p:cNvSpPr/>
          <p:nvPr/>
        </p:nvSpPr>
        <p:spPr>
          <a:xfrm>
            <a:off x="15127591" y="55372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0" name="Google Shape;170;g350ab6364d4_0_139"/>
          <p:cNvSpPr/>
          <p:nvPr/>
        </p:nvSpPr>
        <p:spPr>
          <a:xfrm>
            <a:off x="15127591" y="7137400"/>
            <a:ext cx="7163700"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50ab6364d4_0_139"/>
          <p:cNvSpPr/>
          <p:nvPr/>
        </p:nvSpPr>
        <p:spPr>
          <a:xfrm>
            <a:off x="15127591" y="7137400"/>
            <a:ext cx="73668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THE ART OF UNICORN SIGHTING</a:t>
            </a:r>
            <a:endParaRPr b="0" i="0" sz="4800" u="none" cap="none" strike="noStrike">
              <a:solidFill>
                <a:schemeClr val="dk1"/>
              </a:solidFill>
              <a:latin typeface="Calibri"/>
              <a:ea typeface="Calibri"/>
              <a:cs typeface="Calibri"/>
              <a:sym typeface="Calibri"/>
            </a:endParaRPr>
          </a:p>
        </p:txBody>
      </p:sp>
      <p:sp>
        <p:nvSpPr>
          <p:cNvPr id="172" name="Google Shape;172;g350ab6364d4_0_139"/>
          <p:cNvSpPr/>
          <p:nvPr/>
        </p:nvSpPr>
        <p:spPr>
          <a:xfrm>
            <a:off x="15127591" y="8966200"/>
            <a:ext cx="7299300" cy="120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1212"/>
        </a:solidFill>
      </p:bgPr>
    </p:bg>
    <p:spTree>
      <p:nvGrpSpPr>
        <p:cNvPr id="177" name="Shape 177"/>
        <p:cNvGrpSpPr/>
        <p:nvPr/>
      </p:nvGrpSpPr>
      <p:grpSpPr>
        <a:xfrm>
          <a:off x="0" y="0"/>
          <a:ext cx="0" cy="0"/>
          <a:chOff x="0" y="0"/>
          <a:chExt cx="0" cy="0"/>
        </a:xfrm>
      </p:grpSpPr>
      <p:pic>
        <p:nvPicPr>
          <p:cNvPr descr=" " id="178" name="Google Shape;178;g350ab6364d4_0_154"/>
          <p:cNvPicPr preferRelativeResize="0"/>
          <p:nvPr/>
        </p:nvPicPr>
        <p:blipFill rotWithShape="1">
          <a:blip r:embed="rId3">
            <a:alphaModFix/>
          </a:blip>
          <a:srcRect b="0" l="0" r="0" t="0"/>
          <a:stretch/>
        </p:blipFill>
        <p:spPr>
          <a:xfrm>
            <a:off x="1347311" y="204229"/>
            <a:ext cx="23039736" cy="13511771"/>
          </a:xfrm>
          <a:prstGeom prst="rect">
            <a:avLst/>
          </a:prstGeom>
          <a:noFill/>
          <a:ln>
            <a:noFill/>
          </a:ln>
        </p:spPr>
      </p:pic>
      <p:sp>
        <p:nvSpPr>
          <p:cNvPr id="179" name="Google Shape;179;g350ab6364d4_0_154"/>
          <p:cNvSpPr/>
          <p:nvPr/>
        </p:nvSpPr>
        <p:spPr>
          <a:xfrm>
            <a:off x="2091528" y="15748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E82127"/>
              </a:buClr>
              <a:buSzPts val="8000"/>
              <a:buFont typeface="Orbitron ExtraBold"/>
              <a:buNone/>
            </a:pPr>
            <a:r>
              <a:rPr b="0" i="0" lang="en-US" sz="8000" u="none" cap="none" strike="noStrike">
                <a:solidFill>
                  <a:srgbClr val="E82127"/>
                </a:solidFill>
                <a:latin typeface="Orbitron ExtraBold"/>
                <a:ea typeface="Orbitron ExtraBold"/>
                <a:cs typeface="Orbitron ExtraBold"/>
                <a:sym typeface="Orbitron ExtraBold"/>
              </a:rPr>
              <a:t>THE MAGIC OF DRAGONS</a:t>
            </a:r>
            <a:endParaRPr b="0" i="0" sz="8000" u="none" cap="none" strike="noStrike">
              <a:solidFill>
                <a:schemeClr val="dk1"/>
              </a:solidFill>
              <a:latin typeface="Calibri"/>
              <a:ea typeface="Calibri"/>
              <a:cs typeface="Calibri"/>
              <a:sym typeface="Calibri"/>
            </a:endParaRPr>
          </a:p>
        </p:txBody>
      </p:sp>
      <p:sp>
        <p:nvSpPr>
          <p:cNvPr id="180" name="Google Shape;180;g350ab6364d4_0_154"/>
          <p:cNvSpPr/>
          <p:nvPr/>
        </p:nvSpPr>
        <p:spPr>
          <a:xfrm>
            <a:off x="14352794" y="4025900"/>
            <a:ext cx="6642900" cy="770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50ab6364d4_0_154"/>
          <p:cNvSpPr/>
          <p:nvPr/>
        </p:nvSpPr>
        <p:spPr>
          <a:xfrm>
            <a:off x="14613176" y="4025900"/>
            <a:ext cx="6122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DRAGON TAMING</a:t>
            </a:r>
            <a:endParaRPr b="0" i="0" sz="4800" u="none" cap="none" strike="noStrike">
              <a:solidFill>
                <a:schemeClr val="dk1"/>
              </a:solidFill>
              <a:latin typeface="Calibri"/>
              <a:ea typeface="Calibri"/>
              <a:cs typeface="Calibri"/>
              <a:sym typeface="Calibri"/>
            </a:endParaRPr>
          </a:p>
        </p:txBody>
      </p:sp>
      <p:sp>
        <p:nvSpPr>
          <p:cNvPr id="182" name="Google Shape;182;g350ab6364d4_0_154"/>
          <p:cNvSpPr/>
          <p:nvPr/>
        </p:nvSpPr>
        <p:spPr>
          <a:xfrm>
            <a:off x="14352794" y="5092700"/>
            <a:ext cx="66429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350ab6364d4_0_154"/>
          <p:cNvPicPr preferRelativeResize="0"/>
          <p:nvPr/>
        </p:nvPicPr>
        <p:blipFill rotWithShape="1">
          <a:blip r:embed="rId4">
            <a:alphaModFix/>
          </a:blip>
          <a:srcRect b="0" l="0" r="0" t="0"/>
          <a:stretch/>
        </p:blipFill>
        <p:spPr>
          <a:xfrm>
            <a:off x="14352794" y="5092700"/>
            <a:ext cx="6642930" cy="6642100"/>
          </a:xfrm>
          <a:prstGeom prst="rect">
            <a:avLst/>
          </a:prstGeom>
          <a:noFill/>
          <a:ln>
            <a:noFill/>
          </a:ln>
        </p:spPr>
      </p:pic>
      <p:pic>
        <p:nvPicPr>
          <p:cNvPr descr=" " id="184" name="Google Shape;184;g350ab6364d4_0_154"/>
          <p:cNvPicPr preferRelativeResize="0"/>
          <p:nvPr/>
        </p:nvPicPr>
        <p:blipFill rotWithShape="1">
          <a:blip r:embed="rId5">
            <a:alphaModFix/>
          </a:blip>
          <a:srcRect b="0" l="0" r="0" t="0"/>
          <a:stretch/>
        </p:blipFill>
        <p:spPr>
          <a:xfrm>
            <a:off x="14352791" y="5092700"/>
            <a:ext cx="6642933" cy="6642100"/>
          </a:xfrm>
          <a:prstGeom prst="rect">
            <a:avLst/>
          </a:prstGeom>
          <a:noFill/>
          <a:ln>
            <a:noFill/>
          </a:ln>
        </p:spPr>
      </p:pic>
      <p:sp>
        <p:nvSpPr>
          <p:cNvPr id="185" name="Google Shape;185;g350ab6364d4_0_154"/>
          <p:cNvSpPr/>
          <p:nvPr/>
        </p:nvSpPr>
        <p:spPr>
          <a:xfrm>
            <a:off x="15762670" y="6489700"/>
            <a:ext cx="3835800" cy="3835500"/>
          </a:xfrm>
          <a:prstGeom prst="roundRect">
            <a:avLst>
              <a:gd fmla="val 3311285" name="adj"/>
            </a:avLst>
          </a:prstGeom>
          <a:solidFill>
            <a:srgbClr val="0525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350ab6364d4_0_154"/>
          <p:cNvPicPr preferRelativeResize="0"/>
          <p:nvPr/>
        </p:nvPicPr>
        <p:blipFill rotWithShape="1">
          <a:blip r:embed="rId6">
            <a:alphaModFix/>
          </a:blip>
          <a:srcRect b="0" l="0" r="0" t="0"/>
          <a:stretch/>
        </p:blipFill>
        <p:spPr>
          <a:xfrm>
            <a:off x="16512064" y="7245350"/>
            <a:ext cx="2337092" cy="1257300"/>
          </a:xfrm>
          <a:prstGeom prst="rect">
            <a:avLst/>
          </a:prstGeom>
          <a:noFill/>
          <a:ln>
            <a:noFill/>
          </a:ln>
        </p:spPr>
      </p:pic>
      <p:sp>
        <p:nvSpPr>
          <p:cNvPr id="187" name="Google Shape;187;g350ab6364d4_0_154"/>
          <p:cNvSpPr/>
          <p:nvPr/>
        </p:nvSpPr>
        <p:spPr>
          <a:xfrm>
            <a:off x="15915089" y="8807450"/>
            <a:ext cx="3531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50ab6364d4_0_154"/>
          <p:cNvSpPr/>
          <p:nvPr/>
        </p:nvSpPr>
        <p:spPr>
          <a:xfrm>
            <a:off x="15813476" y="8807450"/>
            <a:ext cx="37344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ELF</a:t>
            </a:r>
            <a:endParaRPr b="0" i="0" sz="4800" u="none" cap="none" strike="noStrike">
              <a:solidFill>
                <a:schemeClr val="dk1"/>
              </a:solidFill>
              <a:latin typeface="Calibri"/>
              <a:ea typeface="Calibri"/>
              <a:cs typeface="Calibri"/>
              <a:sym typeface="Calibri"/>
            </a:endParaRPr>
          </a:p>
        </p:txBody>
      </p:sp>
      <p:sp>
        <p:nvSpPr>
          <p:cNvPr id="189" name="Google Shape;189;g350ab6364d4_0_1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0" name="Google Shape;190;g350ab6364d4_0_15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91" name="Google Shape;191;g350ab6364d4_0_154"/>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50ab6364d4_0_154"/>
          <p:cNvSpPr/>
          <p:nvPr/>
        </p:nvSpPr>
        <p:spPr>
          <a:xfrm>
            <a:off x="3149994"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50ab6364d4_0_154"/>
          <p:cNvSpPr/>
          <p:nvPr/>
        </p:nvSpPr>
        <p:spPr>
          <a:xfrm>
            <a:off x="3149994"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ARCHERY</a:t>
            </a:r>
            <a:endParaRPr b="0" i="0" sz="4800" u="none" cap="none" strike="noStrike">
              <a:solidFill>
                <a:schemeClr val="dk1"/>
              </a:solidFill>
              <a:latin typeface="Calibri"/>
              <a:ea typeface="Calibri"/>
              <a:cs typeface="Calibri"/>
              <a:sym typeface="Calibri"/>
            </a:endParaRPr>
          </a:p>
        </p:txBody>
      </p:sp>
      <p:sp>
        <p:nvSpPr>
          <p:cNvPr id="194" name="Google Shape;194;g350ab6364d4_0_154"/>
          <p:cNvSpPr/>
          <p:nvPr/>
        </p:nvSpPr>
        <p:spPr>
          <a:xfrm>
            <a:off x="3149994"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5" name="Google Shape;195;g350ab6364d4_0_154"/>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50ab6364d4_0_154"/>
          <p:cNvSpPr/>
          <p:nvPr/>
        </p:nvSpPr>
        <p:spPr>
          <a:xfrm>
            <a:off x="8370346"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50ab6364d4_0_154"/>
          <p:cNvSpPr/>
          <p:nvPr/>
        </p:nvSpPr>
        <p:spPr>
          <a:xfrm>
            <a:off x="8370346"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UNICORN</a:t>
            </a:r>
            <a:endParaRPr b="0" i="0" sz="4800" u="none" cap="none" strike="noStrike">
              <a:solidFill>
                <a:schemeClr val="dk1"/>
              </a:solidFill>
              <a:latin typeface="Calibri"/>
              <a:ea typeface="Calibri"/>
              <a:cs typeface="Calibri"/>
              <a:sym typeface="Calibri"/>
            </a:endParaRPr>
          </a:p>
        </p:txBody>
      </p:sp>
      <p:sp>
        <p:nvSpPr>
          <p:cNvPr id="198" name="Google Shape;198;g350ab6364d4_0_154"/>
          <p:cNvSpPr/>
          <p:nvPr/>
        </p:nvSpPr>
        <p:spPr>
          <a:xfrm>
            <a:off x="8370346"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99" name="Google Shape;199;g350ab6364d4_0_154"/>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50ab6364d4_0_154"/>
          <p:cNvSpPr/>
          <p:nvPr/>
        </p:nvSpPr>
        <p:spPr>
          <a:xfrm>
            <a:off x="8370346" y="43180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50ab6364d4_0_154"/>
          <p:cNvSpPr/>
          <p:nvPr/>
        </p:nvSpPr>
        <p:spPr>
          <a:xfrm>
            <a:off x="8370346" y="43180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MUSIC</a:t>
            </a:r>
            <a:endParaRPr b="0" i="0" sz="4800" u="none" cap="none" strike="noStrike">
              <a:solidFill>
                <a:schemeClr val="dk1"/>
              </a:solidFill>
              <a:latin typeface="Calibri"/>
              <a:ea typeface="Calibri"/>
              <a:cs typeface="Calibri"/>
              <a:sym typeface="Calibri"/>
            </a:endParaRPr>
          </a:p>
        </p:txBody>
      </p:sp>
      <p:sp>
        <p:nvSpPr>
          <p:cNvPr id="202" name="Google Shape;202;g350ab6364d4_0_154"/>
          <p:cNvSpPr/>
          <p:nvPr/>
        </p:nvSpPr>
        <p:spPr>
          <a:xfrm>
            <a:off x="8370346" y="52832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03" name="Google Shape;203;g350ab6364d4_0_154"/>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50ab6364d4_0_154"/>
          <p:cNvSpPr/>
          <p:nvPr/>
        </p:nvSpPr>
        <p:spPr>
          <a:xfrm>
            <a:off x="3149994" y="8547100"/>
            <a:ext cx="36201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350ab6364d4_0_154"/>
          <p:cNvSpPr/>
          <p:nvPr/>
        </p:nvSpPr>
        <p:spPr>
          <a:xfrm>
            <a:off x="3149994" y="8547100"/>
            <a:ext cx="3823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Orbitron ExtraBold"/>
              <a:buNone/>
            </a:pPr>
            <a:r>
              <a:rPr b="0" i="0" lang="en-US" sz="4800" u="none" cap="none" strike="noStrike">
                <a:solidFill>
                  <a:srgbClr val="FFFFFF"/>
                </a:solidFill>
                <a:latin typeface="Orbitron ExtraBold"/>
                <a:ea typeface="Orbitron ExtraBold"/>
                <a:cs typeface="Orbitron ExtraBold"/>
                <a:sym typeface="Orbitron ExtraBold"/>
              </a:rPr>
              <a:t>LIFE</a:t>
            </a:r>
            <a:endParaRPr b="0" i="0" sz="4800" u="none" cap="none" strike="noStrike">
              <a:solidFill>
                <a:schemeClr val="dk1"/>
              </a:solidFill>
              <a:latin typeface="Calibri"/>
              <a:ea typeface="Calibri"/>
              <a:cs typeface="Calibri"/>
              <a:sym typeface="Calibri"/>
            </a:endParaRPr>
          </a:p>
        </p:txBody>
      </p:sp>
      <p:sp>
        <p:nvSpPr>
          <p:cNvPr id="206" name="Google Shape;206;g350ab6364d4_0_154"/>
          <p:cNvSpPr/>
          <p:nvPr/>
        </p:nvSpPr>
        <p:spPr>
          <a:xfrm>
            <a:off x="3149994" y="9512300"/>
            <a:ext cx="3755400" cy="226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DM Sans"/>
              <a:buNone/>
            </a:pPr>
            <a:r>
              <a:rPr b="0" i="0" lang="en-US" sz="3200" u="none" cap="none" strike="noStrike">
                <a:solidFill>
                  <a:srgbClr val="FFFFFF"/>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2025-04-28T09:39:24Z</dcterms:created>
  <dc:creator>PptxGenJS</dc:creator>
</cp:coreProperties>
</file>