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20574000" cx="30861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80">
          <p15:clr>
            <a:srgbClr val="A4A3A4"/>
          </p15:clr>
        </p15:guide>
        <p15:guide id="2" pos="9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635BC6-D45C-41C1-8A21-DB940C9DCE6A}">
  <a:tblStyle styleId="{74635BC6-D45C-41C1-8A21-DB940C9DCE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80" orient="horz"/>
        <p:guide pos="97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560649797_0_2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g7560649797_0_2889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7560649797_0_2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g7560649797_0_2748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7560649797_0_2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g7560649797_0_2795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7560649797_0_2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g7560649797_0_2842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821312eb7b_0_10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821312eb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560649797_0_2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7560649797_0_2936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560649797_0_2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7560649797_0_2983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60649797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2021</a:t>
            </a:r>
            <a:endParaRPr/>
          </a:p>
        </p:txBody>
      </p:sp>
      <p:sp>
        <p:nvSpPr>
          <p:cNvPr id="129" name="Google Shape;129;g7560649797_0_164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56064979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7560649797_0_177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56064979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7560649797_0_190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7560649797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g7560649797_0_1160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7560649797_0_1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g7560649797_0_1677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7560649797_0_2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g7560649797_0_2194:notes"/>
          <p:cNvSpPr/>
          <p:nvPr>
            <p:ph idx="2" type="sldImg"/>
          </p:nvPr>
        </p:nvSpPr>
        <p:spPr>
          <a:xfrm>
            <a:off x="1500430" y="685800"/>
            <a:ext cx="385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/>
          <p:nvPr/>
        </p:nvSpPr>
        <p:spPr>
          <a:xfrm>
            <a:off x="0" y="0"/>
            <a:ext cx="30861000" cy="2057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711" y="1472106"/>
            <a:ext cx="12622723" cy="544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3"/>
          <p:cNvSpPr txBox="1"/>
          <p:nvPr/>
        </p:nvSpPr>
        <p:spPr>
          <a:xfrm>
            <a:off x="1430712" y="8834773"/>
            <a:ext cx="19046100" cy="7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s-ES" sz="10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s-ES" sz="10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s-ES" sz="10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s-ES" sz="10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8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80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s-ES" sz="8000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s-ES" sz="8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 sz="80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" name="Google Shape;11;p3"/>
          <p:cNvCxnSpPr/>
          <p:nvPr/>
        </p:nvCxnSpPr>
        <p:spPr>
          <a:xfrm>
            <a:off x="26384514" y="16000323"/>
            <a:ext cx="3785400" cy="324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82815" y="16531823"/>
            <a:ext cx="1805393" cy="161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888209" y="16543194"/>
            <a:ext cx="1793820" cy="1591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780598" y="16548879"/>
            <a:ext cx="1550787" cy="158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398614" y="16577305"/>
            <a:ext cx="1770674" cy="15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17902515" y="13784225"/>
            <a:ext cx="124425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60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 rot="1309820">
            <a:off x="20526251" y="14464704"/>
            <a:ext cx="4685207" cy="4859493"/>
            <a:chOff x="4862622" y="0"/>
            <a:chExt cx="2054526" cy="2130953"/>
          </a:xfrm>
        </p:grpSpPr>
        <p:sp>
          <p:nvSpPr>
            <p:cNvPr id="22" name="Google Shape;22;p4"/>
            <p:cNvSpPr/>
            <p:nvPr/>
          </p:nvSpPr>
          <p:spPr>
            <a:xfrm>
              <a:off x="5920334" y="528469"/>
              <a:ext cx="950360" cy="1003091"/>
            </a:xfrm>
            <a:custGeom>
              <a:rect b="b" l="l" r="r" t="t"/>
              <a:pathLst>
                <a:path extrusionOk="0" h="1003091" w="950360">
                  <a:moveTo>
                    <a:pt x="176148" y="790470"/>
                  </a:moveTo>
                  <a:cubicBezTo>
                    <a:pt x="152137" y="832504"/>
                    <a:pt x="110781" y="897231"/>
                    <a:pt x="86504" y="939085"/>
                  </a:cubicBezTo>
                  <a:cubicBezTo>
                    <a:pt x="62903" y="979827"/>
                    <a:pt x="31210" y="973882"/>
                    <a:pt x="0" y="1003092"/>
                  </a:cubicBezTo>
                  <a:cubicBezTo>
                    <a:pt x="64981" y="775973"/>
                    <a:pt x="150736" y="562431"/>
                    <a:pt x="248569" y="317002"/>
                  </a:cubicBezTo>
                  <a:cubicBezTo>
                    <a:pt x="248569" y="316978"/>
                    <a:pt x="235718" y="333035"/>
                    <a:pt x="248569" y="317002"/>
                  </a:cubicBezTo>
                  <a:cubicBezTo>
                    <a:pt x="316207" y="370146"/>
                    <a:pt x="391092" y="265087"/>
                    <a:pt x="416939" y="229355"/>
                  </a:cubicBezTo>
                  <a:cubicBezTo>
                    <a:pt x="465107" y="162759"/>
                    <a:pt x="500206" y="60181"/>
                    <a:pt x="560307" y="0"/>
                  </a:cubicBezTo>
                  <a:cubicBezTo>
                    <a:pt x="548350" y="33551"/>
                    <a:pt x="526464" y="116685"/>
                    <a:pt x="585889" y="147632"/>
                  </a:cubicBezTo>
                  <a:cubicBezTo>
                    <a:pt x="625312" y="168167"/>
                    <a:pt x="684447" y="126775"/>
                    <a:pt x="717203" y="106914"/>
                  </a:cubicBezTo>
                  <a:cubicBezTo>
                    <a:pt x="784092" y="66336"/>
                    <a:pt x="847068" y="31447"/>
                    <a:pt x="950361" y="7433"/>
                  </a:cubicBezTo>
                  <a:cubicBezTo>
                    <a:pt x="797692" y="91280"/>
                    <a:pt x="679568" y="185466"/>
                    <a:pt x="572072" y="307359"/>
                  </a:cubicBezTo>
                  <a:cubicBezTo>
                    <a:pt x="490399" y="395278"/>
                    <a:pt x="425587" y="467661"/>
                    <a:pt x="344494" y="560373"/>
                  </a:cubicBezTo>
                  <a:cubicBezTo>
                    <a:pt x="270334" y="636345"/>
                    <a:pt x="228785" y="697943"/>
                    <a:pt x="175883" y="790487"/>
                  </a:cubicBezTo>
                  <a:close/>
                </a:path>
              </a:pathLst>
            </a:custGeom>
            <a:solidFill>
              <a:srgbClr val="FE4C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5835593" y="1333198"/>
              <a:ext cx="121392" cy="795035"/>
            </a:xfrm>
            <a:custGeom>
              <a:rect b="b" l="l" r="r" t="t"/>
              <a:pathLst>
                <a:path extrusionOk="0" h="795035" w="121392">
                  <a:moveTo>
                    <a:pt x="82132" y="220057"/>
                  </a:moveTo>
                  <a:cubicBezTo>
                    <a:pt x="96118" y="403368"/>
                    <a:pt x="102496" y="594433"/>
                    <a:pt x="0" y="756329"/>
                  </a:cubicBezTo>
                  <a:cubicBezTo>
                    <a:pt x="53023" y="750247"/>
                    <a:pt x="44013" y="766859"/>
                    <a:pt x="78508" y="795035"/>
                  </a:cubicBezTo>
                  <a:cubicBezTo>
                    <a:pt x="117134" y="654274"/>
                    <a:pt x="129816" y="494723"/>
                    <a:pt x="115951" y="350509"/>
                  </a:cubicBezTo>
                  <a:cubicBezTo>
                    <a:pt x="103872" y="224896"/>
                    <a:pt x="94210" y="150011"/>
                    <a:pt x="64087" y="0"/>
                  </a:cubicBezTo>
                  <a:cubicBezTo>
                    <a:pt x="76359" y="18533"/>
                    <a:pt x="54642" y="23019"/>
                    <a:pt x="60198" y="44677"/>
                  </a:cubicBezTo>
                  <a:cubicBezTo>
                    <a:pt x="76383" y="107121"/>
                    <a:pt x="77590" y="172899"/>
                    <a:pt x="82180" y="220053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5922001" y="1415547"/>
              <a:ext cx="995146" cy="397776"/>
            </a:xfrm>
            <a:custGeom>
              <a:rect b="b" l="l" r="r" t="t"/>
              <a:pathLst>
                <a:path extrusionOk="0" h="397776" w="995146">
                  <a:moveTo>
                    <a:pt x="374255" y="397776"/>
                  </a:moveTo>
                  <a:cubicBezTo>
                    <a:pt x="342175" y="219794"/>
                    <a:pt x="476557" y="144859"/>
                    <a:pt x="643526" y="255770"/>
                  </a:cubicBezTo>
                  <a:cubicBezTo>
                    <a:pt x="492066" y="33416"/>
                    <a:pt x="852286" y="68841"/>
                    <a:pt x="995147" y="102397"/>
                  </a:cubicBezTo>
                  <a:cubicBezTo>
                    <a:pt x="821704" y="33841"/>
                    <a:pt x="674833" y="1278"/>
                    <a:pt x="512502" y="22"/>
                  </a:cubicBezTo>
                  <a:cubicBezTo>
                    <a:pt x="361162" y="-1150"/>
                    <a:pt x="155374" y="44936"/>
                    <a:pt x="0" y="107803"/>
                  </a:cubicBezTo>
                  <a:cubicBezTo>
                    <a:pt x="27369" y="195179"/>
                    <a:pt x="114139" y="247791"/>
                    <a:pt x="182429" y="268607"/>
                  </a:cubicBezTo>
                  <a:cubicBezTo>
                    <a:pt x="262387" y="292908"/>
                    <a:pt x="319154" y="310229"/>
                    <a:pt x="374231" y="397771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5920431" y="1241856"/>
              <a:ext cx="996717" cy="289693"/>
            </a:xfrm>
            <a:custGeom>
              <a:rect b="b" l="l" r="r" t="t"/>
              <a:pathLst>
                <a:path extrusionOk="0" h="289693" w="996717">
                  <a:moveTo>
                    <a:pt x="456024" y="0"/>
                  </a:moveTo>
                  <a:cubicBezTo>
                    <a:pt x="458561" y="62084"/>
                    <a:pt x="665485" y="40781"/>
                    <a:pt x="770976" y="27814"/>
                  </a:cubicBezTo>
                  <a:cubicBezTo>
                    <a:pt x="632439" y="88654"/>
                    <a:pt x="713846" y="130565"/>
                    <a:pt x="809988" y="186893"/>
                  </a:cubicBezTo>
                  <a:cubicBezTo>
                    <a:pt x="869268" y="220173"/>
                    <a:pt x="906590" y="233435"/>
                    <a:pt x="996717" y="276074"/>
                  </a:cubicBezTo>
                  <a:cubicBezTo>
                    <a:pt x="823491" y="230667"/>
                    <a:pt x="724136" y="188106"/>
                    <a:pt x="587266" y="190577"/>
                  </a:cubicBezTo>
                  <a:cubicBezTo>
                    <a:pt x="442280" y="193196"/>
                    <a:pt x="358578" y="183968"/>
                    <a:pt x="198469" y="227981"/>
                  </a:cubicBezTo>
                  <a:cubicBezTo>
                    <a:pt x="136339" y="245066"/>
                    <a:pt x="44545" y="268923"/>
                    <a:pt x="0" y="289693"/>
                  </a:cubicBezTo>
                  <a:cubicBezTo>
                    <a:pt x="63024" y="231527"/>
                    <a:pt x="154867" y="163570"/>
                    <a:pt x="223253" y="125959"/>
                  </a:cubicBezTo>
                  <a:cubicBezTo>
                    <a:pt x="250067" y="111272"/>
                    <a:pt x="387034" y="32836"/>
                    <a:pt x="456121" y="7"/>
                  </a:cubicBezTo>
                  <a:close/>
                </a:path>
              </a:pathLst>
            </a:custGeom>
            <a:solidFill>
              <a:srgbClr val="FE4C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5926011" y="535909"/>
              <a:ext cx="944732" cy="990090"/>
            </a:xfrm>
            <a:custGeom>
              <a:rect b="b" l="l" r="r" t="t"/>
              <a:pathLst>
                <a:path extrusionOk="0" h="990090" w="944732">
                  <a:moveTo>
                    <a:pt x="132063" y="808370"/>
                  </a:moveTo>
                  <a:cubicBezTo>
                    <a:pt x="223616" y="691235"/>
                    <a:pt x="298500" y="582725"/>
                    <a:pt x="392710" y="478659"/>
                  </a:cubicBezTo>
                  <a:cubicBezTo>
                    <a:pt x="482790" y="379970"/>
                    <a:pt x="554293" y="284301"/>
                    <a:pt x="650942" y="199411"/>
                  </a:cubicBezTo>
                  <a:cubicBezTo>
                    <a:pt x="729596" y="126466"/>
                    <a:pt x="803152" y="75815"/>
                    <a:pt x="944732" y="0"/>
                  </a:cubicBezTo>
                  <a:cubicBezTo>
                    <a:pt x="880549" y="32227"/>
                    <a:pt x="790663" y="148163"/>
                    <a:pt x="780324" y="222449"/>
                  </a:cubicBezTo>
                  <a:cubicBezTo>
                    <a:pt x="758559" y="322478"/>
                    <a:pt x="840353" y="314857"/>
                    <a:pt x="922412" y="329109"/>
                  </a:cubicBezTo>
                  <a:cubicBezTo>
                    <a:pt x="789334" y="355200"/>
                    <a:pt x="588111" y="440779"/>
                    <a:pt x="806026" y="550292"/>
                  </a:cubicBezTo>
                  <a:cubicBezTo>
                    <a:pt x="753848" y="561568"/>
                    <a:pt x="424911" y="599910"/>
                    <a:pt x="450348" y="705963"/>
                  </a:cubicBezTo>
                  <a:cubicBezTo>
                    <a:pt x="289249" y="801212"/>
                    <a:pt x="151726" y="883177"/>
                    <a:pt x="0" y="990091"/>
                  </a:cubicBezTo>
                  <a:cubicBezTo>
                    <a:pt x="22562" y="955557"/>
                    <a:pt x="27321" y="949617"/>
                    <a:pt x="52613" y="915477"/>
                  </a:cubicBezTo>
                  <a:cubicBezTo>
                    <a:pt x="76769" y="882890"/>
                    <a:pt x="107206" y="840278"/>
                    <a:pt x="132087" y="808391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748655" y="0"/>
              <a:ext cx="420321" cy="1526007"/>
            </a:xfrm>
            <a:custGeom>
              <a:rect b="b" l="l" r="r" t="t"/>
              <a:pathLst>
                <a:path extrusionOk="0" h="1526007" w="420321">
                  <a:moveTo>
                    <a:pt x="172453" y="1520645"/>
                  </a:moveTo>
                  <a:cubicBezTo>
                    <a:pt x="217408" y="1401071"/>
                    <a:pt x="264464" y="1280789"/>
                    <a:pt x="309202" y="1159507"/>
                  </a:cubicBezTo>
                  <a:cubicBezTo>
                    <a:pt x="348480" y="1053071"/>
                    <a:pt x="379255" y="986235"/>
                    <a:pt x="420321" y="845474"/>
                  </a:cubicBezTo>
                  <a:cubicBezTo>
                    <a:pt x="387590" y="828050"/>
                    <a:pt x="352683" y="801992"/>
                    <a:pt x="352683" y="700535"/>
                  </a:cubicBezTo>
                  <a:cubicBezTo>
                    <a:pt x="352683" y="631117"/>
                    <a:pt x="359496" y="575200"/>
                    <a:pt x="400996" y="502453"/>
                  </a:cubicBezTo>
                  <a:cubicBezTo>
                    <a:pt x="334856" y="546749"/>
                    <a:pt x="227070" y="550766"/>
                    <a:pt x="202914" y="434815"/>
                  </a:cubicBezTo>
                  <a:cubicBezTo>
                    <a:pt x="183758" y="342883"/>
                    <a:pt x="197913" y="307289"/>
                    <a:pt x="236733" y="227070"/>
                  </a:cubicBezTo>
                  <a:cubicBezTo>
                    <a:pt x="173153" y="264092"/>
                    <a:pt x="118511" y="300472"/>
                    <a:pt x="77300" y="207745"/>
                  </a:cubicBezTo>
                  <a:cubicBezTo>
                    <a:pt x="57975" y="164263"/>
                    <a:pt x="38650" y="140107"/>
                    <a:pt x="0" y="0"/>
                  </a:cubicBezTo>
                  <a:cubicBezTo>
                    <a:pt x="19325" y="135276"/>
                    <a:pt x="27563" y="189548"/>
                    <a:pt x="33819" y="227070"/>
                  </a:cubicBezTo>
                  <a:cubicBezTo>
                    <a:pt x="48313" y="314033"/>
                    <a:pt x="59763" y="332730"/>
                    <a:pt x="57975" y="376840"/>
                  </a:cubicBezTo>
                  <a:cubicBezTo>
                    <a:pt x="53192" y="494361"/>
                    <a:pt x="75754" y="492600"/>
                    <a:pt x="82132" y="599079"/>
                  </a:cubicBezTo>
                  <a:cubicBezTo>
                    <a:pt x="101360" y="920069"/>
                    <a:pt x="111119" y="1246470"/>
                    <a:pt x="177381" y="1526008"/>
                  </a:cubicBezTo>
                  <a:lnTo>
                    <a:pt x="172549" y="1520645"/>
                  </a:ln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941807" y="1287535"/>
              <a:ext cx="985580" cy="343020"/>
            </a:xfrm>
            <a:custGeom>
              <a:rect b="b" l="l" r="r" t="t"/>
              <a:pathLst>
                <a:path extrusionOk="0" h="343020" w="985580">
                  <a:moveTo>
                    <a:pt x="497622" y="0"/>
                  </a:moveTo>
                  <a:cubicBezTo>
                    <a:pt x="502695" y="61927"/>
                    <a:pt x="294708" y="66029"/>
                    <a:pt x="188420" y="66029"/>
                  </a:cubicBezTo>
                  <a:cubicBezTo>
                    <a:pt x="333358" y="109511"/>
                    <a:pt x="257676" y="161043"/>
                    <a:pt x="169095" y="228681"/>
                  </a:cubicBezTo>
                  <a:cubicBezTo>
                    <a:pt x="125563" y="260691"/>
                    <a:pt x="97476" y="281347"/>
                    <a:pt x="0" y="343021"/>
                  </a:cubicBezTo>
                  <a:cubicBezTo>
                    <a:pt x="166389" y="276818"/>
                    <a:pt x="288983" y="226821"/>
                    <a:pt x="425152" y="212576"/>
                  </a:cubicBezTo>
                  <a:cubicBezTo>
                    <a:pt x="569390" y="197486"/>
                    <a:pt x="616785" y="170706"/>
                    <a:pt x="781049" y="194862"/>
                  </a:cubicBezTo>
                  <a:cubicBezTo>
                    <a:pt x="844822" y="204242"/>
                    <a:pt x="938814" y="216722"/>
                    <a:pt x="985581" y="231901"/>
                  </a:cubicBezTo>
                  <a:cubicBezTo>
                    <a:pt x="915938" y="181857"/>
                    <a:pt x="816486" y="125613"/>
                    <a:pt x="744017" y="96626"/>
                  </a:cubicBezTo>
                  <a:cubicBezTo>
                    <a:pt x="715754" y="85320"/>
                    <a:pt x="570091" y="24181"/>
                    <a:pt x="497622" y="24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503685" y="9"/>
              <a:ext cx="417398" cy="1526684"/>
            </a:xfrm>
            <a:custGeom>
              <a:rect b="b" l="l" r="r" t="t"/>
              <a:pathLst>
                <a:path extrusionOk="0" h="1526684" w="417398">
                  <a:moveTo>
                    <a:pt x="409209" y="1526674"/>
                  </a:moveTo>
                  <a:cubicBezTo>
                    <a:pt x="333020" y="1422560"/>
                    <a:pt x="275165" y="1308233"/>
                    <a:pt x="215958" y="1193316"/>
                  </a:cubicBezTo>
                  <a:cubicBezTo>
                    <a:pt x="163997" y="1092468"/>
                    <a:pt x="129188" y="1019166"/>
                    <a:pt x="71261" y="884477"/>
                  </a:cubicBezTo>
                  <a:cubicBezTo>
                    <a:pt x="101626" y="863190"/>
                    <a:pt x="105805" y="826564"/>
                    <a:pt x="101626" y="766565"/>
                  </a:cubicBezTo>
                  <a:cubicBezTo>
                    <a:pt x="96795" y="697315"/>
                    <a:pt x="50076" y="618404"/>
                    <a:pt x="0" y="551263"/>
                  </a:cubicBezTo>
                  <a:cubicBezTo>
                    <a:pt x="71044" y="587160"/>
                    <a:pt x="217190" y="609287"/>
                    <a:pt x="196633" y="483128"/>
                  </a:cubicBezTo>
                  <a:cubicBezTo>
                    <a:pt x="181511" y="390445"/>
                    <a:pt x="162814" y="345436"/>
                    <a:pt x="114501" y="270552"/>
                  </a:cubicBezTo>
                  <a:cubicBezTo>
                    <a:pt x="182139" y="299539"/>
                    <a:pt x="223761" y="321956"/>
                    <a:pt x="242530" y="222239"/>
                  </a:cubicBezTo>
                  <a:cubicBezTo>
                    <a:pt x="257894" y="140602"/>
                    <a:pt x="254608" y="96626"/>
                    <a:pt x="244946" y="0"/>
                  </a:cubicBezTo>
                  <a:cubicBezTo>
                    <a:pt x="258328" y="33732"/>
                    <a:pt x="259585" y="50132"/>
                    <a:pt x="269102" y="86963"/>
                  </a:cubicBezTo>
                  <a:cubicBezTo>
                    <a:pt x="288161" y="160744"/>
                    <a:pt x="286108" y="183511"/>
                    <a:pt x="293258" y="227070"/>
                  </a:cubicBezTo>
                  <a:cubicBezTo>
                    <a:pt x="312342" y="343132"/>
                    <a:pt x="339735" y="463631"/>
                    <a:pt x="346402" y="570091"/>
                  </a:cubicBezTo>
                  <a:cubicBezTo>
                    <a:pt x="366501" y="891009"/>
                    <a:pt x="380221" y="1217482"/>
                    <a:pt x="417398" y="1517022"/>
                  </a:cubicBezTo>
                  <a:lnTo>
                    <a:pt x="409185" y="1526684"/>
                  </a:lnTo>
                  <a:close/>
                </a:path>
              </a:pathLst>
            </a:custGeom>
            <a:solidFill>
              <a:srgbClr val="FE62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862751" y="594636"/>
              <a:ext cx="1058453" cy="926020"/>
            </a:xfrm>
            <a:custGeom>
              <a:rect b="b" l="l" r="r" t="t"/>
              <a:pathLst>
                <a:path extrusionOk="0" h="926020" w="1058453">
                  <a:moveTo>
                    <a:pt x="893369" y="751889"/>
                  </a:moveTo>
                  <a:cubicBezTo>
                    <a:pt x="922332" y="790685"/>
                    <a:pt x="972771" y="830671"/>
                    <a:pt x="1001976" y="869253"/>
                  </a:cubicBezTo>
                  <a:cubicBezTo>
                    <a:pt x="1030384" y="906809"/>
                    <a:pt x="1023934" y="900835"/>
                    <a:pt x="1058453" y="926021"/>
                  </a:cubicBezTo>
                  <a:cubicBezTo>
                    <a:pt x="944218" y="692037"/>
                    <a:pt x="839331" y="521522"/>
                    <a:pt x="712316" y="289862"/>
                  </a:cubicBezTo>
                  <a:cubicBezTo>
                    <a:pt x="712316" y="289840"/>
                    <a:pt x="727028" y="304206"/>
                    <a:pt x="712316" y="289862"/>
                  </a:cubicBezTo>
                  <a:cubicBezTo>
                    <a:pt x="657964" y="322473"/>
                    <a:pt x="586534" y="242460"/>
                    <a:pt x="556532" y="210149"/>
                  </a:cubicBezTo>
                  <a:cubicBezTo>
                    <a:pt x="500586" y="149924"/>
                    <a:pt x="453239" y="52398"/>
                    <a:pt x="386229" y="0"/>
                  </a:cubicBezTo>
                  <a:cubicBezTo>
                    <a:pt x="402221" y="31836"/>
                    <a:pt x="434083" y="111677"/>
                    <a:pt x="378862" y="149646"/>
                  </a:cubicBezTo>
                  <a:cubicBezTo>
                    <a:pt x="342241" y="174839"/>
                    <a:pt x="278492" y="140969"/>
                    <a:pt x="243562" y="125249"/>
                  </a:cubicBezTo>
                  <a:cubicBezTo>
                    <a:pt x="172206" y="93135"/>
                    <a:pt x="105472" y="66186"/>
                    <a:pt x="0" y="54956"/>
                  </a:cubicBezTo>
                  <a:cubicBezTo>
                    <a:pt x="161589" y="119565"/>
                    <a:pt x="295957" y="196116"/>
                    <a:pt x="417367" y="304008"/>
                  </a:cubicBezTo>
                  <a:cubicBezTo>
                    <a:pt x="509161" y="381309"/>
                    <a:pt x="576799" y="447739"/>
                    <a:pt x="668593" y="529873"/>
                  </a:cubicBezTo>
                  <a:cubicBezTo>
                    <a:pt x="751450" y="596206"/>
                    <a:pt x="829475" y="666477"/>
                    <a:pt x="893248" y="751894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862622" y="649572"/>
              <a:ext cx="1058460" cy="867448"/>
            </a:xfrm>
            <a:custGeom>
              <a:rect b="b" l="l" r="r" t="t"/>
              <a:pathLst>
                <a:path extrusionOk="0" h="867448" w="1058460">
                  <a:moveTo>
                    <a:pt x="905333" y="703185"/>
                  </a:moveTo>
                  <a:cubicBezTo>
                    <a:pt x="811123" y="604144"/>
                    <a:pt x="707251" y="495440"/>
                    <a:pt x="600963" y="403646"/>
                  </a:cubicBezTo>
                  <a:cubicBezTo>
                    <a:pt x="499506" y="316683"/>
                    <a:pt x="422205" y="234551"/>
                    <a:pt x="315917" y="162082"/>
                  </a:cubicBezTo>
                  <a:cubicBezTo>
                    <a:pt x="228954" y="99275"/>
                    <a:pt x="149758" y="57975"/>
                    <a:pt x="0" y="0"/>
                  </a:cubicBezTo>
                  <a:cubicBezTo>
                    <a:pt x="67638" y="24156"/>
                    <a:pt x="170991" y="128263"/>
                    <a:pt x="190316" y="200732"/>
                  </a:cubicBezTo>
                  <a:cubicBezTo>
                    <a:pt x="224135" y="297358"/>
                    <a:pt x="142003" y="299774"/>
                    <a:pt x="62287" y="323930"/>
                  </a:cubicBezTo>
                  <a:cubicBezTo>
                    <a:pt x="197563" y="333593"/>
                    <a:pt x="407712" y="393984"/>
                    <a:pt x="204810" y="529259"/>
                  </a:cubicBezTo>
                  <a:cubicBezTo>
                    <a:pt x="257966" y="534091"/>
                    <a:pt x="589150" y="532016"/>
                    <a:pt x="576806" y="640379"/>
                  </a:cubicBezTo>
                  <a:cubicBezTo>
                    <a:pt x="748317" y="715264"/>
                    <a:pt x="894825" y="779838"/>
                    <a:pt x="1058461" y="867449"/>
                  </a:cubicBezTo>
                  <a:cubicBezTo>
                    <a:pt x="1031864" y="835925"/>
                    <a:pt x="1026405" y="830610"/>
                    <a:pt x="997152" y="799811"/>
                  </a:cubicBezTo>
                  <a:cubicBezTo>
                    <a:pt x="969372" y="770388"/>
                    <a:pt x="933379" y="732511"/>
                    <a:pt x="905357" y="703185"/>
                  </a:cubicBezTo>
                  <a:close/>
                </a:path>
              </a:pathLst>
            </a:custGeom>
            <a:solidFill>
              <a:srgbClr val="FE46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936420" y="1478229"/>
              <a:ext cx="990943" cy="369133"/>
            </a:xfrm>
            <a:custGeom>
              <a:rect b="b" l="l" r="r" t="t"/>
              <a:pathLst>
                <a:path extrusionOk="0" h="369133" w="990943">
                  <a:moveTo>
                    <a:pt x="652295" y="369131"/>
                  </a:moveTo>
                  <a:cubicBezTo>
                    <a:pt x="662417" y="188567"/>
                    <a:pt x="519918" y="130579"/>
                    <a:pt x="367709" y="261036"/>
                  </a:cubicBezTo>
                  <a:cubicBezTo>
                    <a:pt x="490906" y="21863"/>
                    <a:pt x="169626" y="91941"/>
                    <a:pt x="0" y="151702"/>
                  </a:cubicBezTo>
                  <a:cubicBezTo>
                    <a:pt x="239680" y="46041"/>
                    <a:pt x="356597" y="26016"/>
                    <a:pt x="517478" y="4975"/>
                  </a:cubicBezTo>
                  <a:cubicBezTo>
                    <a:pt x="667538" y="-14649"/>
                    <a:pt x="976450" y="29132"/>
                    <a:pt x="990943" y="43626"/>
                  </a:cubicBezTo>
                  <a:cubicBezTo>
                    <a:pt x="974445" y="133688"/>
                    <a:pt x="891902" y="188562"/>
                    <a:pt x="826680" y="217552"/>
                  </a:cubicBezTo>
                  <a:cubicBezTo>
                    <a:pt x="750587" y="251395"/>
                    <a:pt x="696235" y="275527"/>
                    <a:pt x="652271" y="369133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917180" y="222229"/>
              <a:ext cx="1776956" cy="1516154"/>
            </a:xfrm>
            <a:custGeom>
              <a:rect b="b" l="l" r="r" t="t"/>
              <a:pathLst>
                <a:path extrusionOk="0" h="1516154" w="1776956">
                  <a:moveTo>
                    <a:pt x="1520391" y="1212951"/>
                  </a:moveTo>
                  <a:cubicBezTo>
                    <a:pt x="1550007" y="1261126"/>
                    <a:pt x="1618587" y="1258321"/>
                    <a:pt x="1670668" y="1267112"/>
                  </a:cubicBezTo>
                  <a:cubicBezTo>
                    <a:pt x="1637187" y="1261290"/>
                    <a:pt x="1592450" y="1256980"/>
                    <a:pt x="1563486" y="1239240"/>
                  </a:cubicBezTo>
                  <a:cubicBezTo>
                    <a:pt x="1547350" y="1229362"/>
                    <a:pt x="1533750" y="1218806"/>
                    <a:pt x="1534934" y="1212581"/>
                  </a:cubicBezTo>
                  <a:cubicBezTo>
                    <a:pt x="1538702" y="1212506"/>
                    <a:pt x="1542519" y="1212443"/>
                    <a:pt x="1546432" y="1212400"/>
                  </a:cubicBezTo>
                  <a:cubicBezTo>
                    <a:pt x="1595059" y="1211868"/>
                    <a:pt x="1717942" y="1216115"/>
                    <a:pt x="1776956" y="1232727"/>
                  </a:cubicBezTo>
                  <a:cubicBezTo>
                    <a:pt x="1697844" y="1208772"/>
                    <a:pt x="1617621" y="1201107"/>
                    <a:pt x="1540369" y="1201563"/>
                  </a:cubicBezTo>
                  <a:cubicBezTo>
                    <a:pt x="1517492" y="1172887"/>
                    <a:pt x="1618515" y="1146489"/>
                    <a:pt x="1658469" y="1147402"/>
                  </a:cubicBezTo>
                  <a:cubicBezTo>
                    <a:pt x="1606557" y="1141209"/>
                    <a:pt x="1543412" y="1162452"/>
                    <a:pt x="1515898" y="1201971"/>
                  </a:cubicBezTo>
                  <a:cubicBezTo>
                    <a:pt x="1470533" y="1203208"/>
                    <a:pt x="1426350" y="1206991"/>
                    <a:pt x="1384222" y="1211641"/>
                  </a:cubicBezTo>
                  <a:cubicBezTo>
                    <a:pt x="1379849" y="1209815"/>
                    <a:pt x="1377241" y="1206416"/>
                    <a:pt x="1377482" y="1200587"/>
                  </a:cubicBezTo>
                  <a:cubicBezTo>
                    <a:pt x="1378762" y="1168058"/>
                    <a:pt x="1456304" y="1116837"/>
                    <a:pt x="1528435" y="1094418"/>
                  </a:cubicBezTo>
                  <a:cubicBezTo>
                    <a:pt x="1474494" y="1109184"/>
                    <a:pt x="1446400" y="1121504"/>
                    <a:pt x="1413910" y="1143515"/>
                  </a:cubicBezTo>
                  <a:cubicBezTo>
                    <a:pt x="1401204" y="1152120"/>
                    <a:pt x="1363278" y="1186765"/>
                    <a:pt x="1355790" y="1214873"/>
                  </a:cubicBezTo>
                  <a:cubicBezTo>
                    <a:pt x="1319193" y="1219094"/>
                    <a:pt x="1281992" y="1223635"/>
                    <a:pt x="1244839" y="1229737"/>
                  </a:cubicBezTo>
                  <a:cubicBezTo>
                    <a:pt x="1240443" y="1228418"/>
                    <a:pt x="1236143" y="1226495"/>
                    <a:pt x="1231988" y="1223751"/>
                  </a:cubicBezTo>
                  <a:cubicBezTo>
                    <a:pt x="1220538" y="1216226"/>
                    <a:pt x="1247907" y="1190115"/>
                    <a:pt x="1256096" y="1182105"/>
                  </a:cubicBezTo>
                  <a:cubicBezTo>
                    <a:pt x="1303564" y="1135756"/>
                    <a:pt x="1384270" y="1106723"/>
                    <a:pt x="1459227" y="1081354"/>
                  </a:cubicBezTo>
                  <a:cubicBezTo>
                    <a:pt x="1406832" y="1094422"/>
                    <a:pt x="1338953" y="1121366"/>
                    <a:pt x="1290978" y="1147803"/>
                  </a:cubicBezTo>
                  <a:cubicBezTo>
                    <a:pt x="1271967" y="1160891"/>
                    <a:pt x="1231940" y="1192589"/>
                    <a:pt x="1218098" y="1208283"/>
                  </a:cubicBezTo>
                  <a:cubicBezTo>
                    <a:pt x="1205247" y="1222838"/>
                    <a:pt x="1204619" y="1231355"/>
                    <a:pt x="1210682" y="1235834"/>
                  </a:cubicBezTo>
                  <a:cubicBezTo>
                    <a:pt x="1159543" y="1245750"/>
                    <a:pt x="1108960" y="1259403"/>
                    <a:pt x="1060719" y="1280052"/>
                  </a:cubicBezTo>
                  <a:cubicBezTo>
                    <a:pt x="1038785" y="1285908"/>
                    <a:pt x="1030693" y="1280270"/>
                    <a:pt x="1036031" y="1265993"/>
                  </a:cubicBezTo>
                  <a:cubicBezTo>
                    <a:pt x="1082919" y="1205063"/>
                    <a:pt x="1133889" y="1139996"/>
                    <a:pt x="1173071" y="1080540"/>
                  </a:cubicBezTo>
                  <a:cubicBezTo>
                    <a:pt x="1175607" y="1076682"/>
                    <a:pt x="1178216" y="1072771"/>
                    <a:pt x="1180849" y="1068846"/>
                  </a:cubicBezTo>
                  <a:cubicBezTo>
                    <a:pt x="1192734" y="1071307"/>
                    <a:pt x="1210199" y="1066681"/>
                    <a:pt x="1219668" y="1064509"/>
                  </a:cubicBezTo>
                  <a:cubicBezTo>
                    <a:pt x="1270735" y="1052777"/>
                    <a:pt x="1309482" y="1044018"/>
                    <a:pt x="1359341" y="1020946"/>
                  </a:cubicBezTo>
                  <a:cubicBezTo>
                    <a:pt x="1408402" y="998227"/>
                    <a:pt x="1442004" y="975732"/>
                    <a:pt x="1491283" y="930746"/>
                  </a:cubicBezTo>
                  <a:cubicBezTo>
                    <a:pt x="1433404" y="978629"/>
                    <a:pt x="1360404" y="1016400"/>
                    <a:pt x="1296969" y="1035522"/>
                  </a:cubicBezTo>
                  <a:cubicBezTo>
                    <a:pt x="1276653" y="1041638"/>
                    <a:pt x="1203097" y="1068213"/>
                    <a:pt x="1197783" y="1044766"/>
                  </a:cubicBezTo>
                  <a:cubicBezTo>
                    <a:pt x="1200802" y="1040522"/>
                    <a:pt x="1203773" y="1036174"/>
                    <a:pt x="1206696" y="1031734"/>
                  </a:cubicBezTo>
                  <a:cubicBezTo>
                    <a:pt x="1205996" y="1032584"/>
                    <a:pt x="1205319" y="1033403"/>
                    <a:pt x="1204643" y="1034198"/>
                  </a:cubicBezTo>
                  <a:cubicBezTo>
                    <a:pt x="1206576" y="1031420"/>
                    <a:pt x="1208532" y="1028644"/>
                    <a:pt x="1210513" y="1025852"/>
                  </a:cubicBezTo>
                  <a:cubicBezTo>
                    <a:pt x="1209233" y="1027828"/>
                    <a:pt x="1207953" y="1029789"/>
                    <a:pt x="1206696" y="1031737"/>
                  </a:cubicBezTo>
                  <a:cubicBezTo>
                    <a:pt x="1212156" y="1024975"/>
                    <a:pt x="1217833" y="1016598"/>
                    <a:pt x="1222591" y="1008947"/>
                  </a:cubicBezTo>
                  <a:cubicBezTo>
                    <a:pt x="1260275" y="956719"/>
                    <a:pt x="1301921" y="903437"/>
                    <a:pt x="1339701" y="859434"/>
                  </a:cubicBezTo>
                  <a:cubicBezTo>
                    <a:pt x="1341851" y="856909"/>
                    <a:pt x="1344001" y="854414"/>
                    <a:pt x="1346151" y="851924"/>
                  </a:cubicBezTo>
                  <a:cubicBezTo>
                    <a:pt x="1360331" y="851689"/>
                    <a:pt x="1369680" y="852204"/>
                    <a:pt x="1384777" y="853361"/>
                  </a:cubicBezTo>
                  <a:cubicBezTo>
                    <a:pt x="1405262" y="855301"/>
                    <a:pt x="1441979" y="854861"/>
                    <a:pt x="1463382" y="850832"/>
                  </a:cubicBezTo>
                  <a:cubicBezTo>
                    <a:pt x="1513531" y="842684"/>
                    <a:pt x="1563390" y="828386"/>
                    <a:pt x="1614094" y="816660"/>
                  </a:cubicBezTo>
                  <a:cubicBezTo>
                    <a:pt x="1560201" y="825448"/>
                    <a:pt x="1501960" y="838454"/>
                    <a:pt x="1454589" y="844585"/>
                  </a:cubicBezTo>
                  <a:cubicBezTo>
                    <a:pt x="1437752" y="846757"/>
                    <a:pt x="1410407" y="846322"/>
                    <a:pt x="1393594" y="843727"/>
                  </a:cubicBezTo>
                  <a:cubicBezTo>
                    <a:pt x="1380477" y="841701"/>
                    <a:pt x="1368037" y="842877"/>
                    <a:pt x="1366201" y="835831"/>
                  </a:cubicBezTo>
                  <a:cubicBezTo>
                    <a:pt x="1365211" y="832040"/>
                    <a:pt x="1380067" y="812165"/>
                    <a:pt x="1390237" y="801833"/>
                  </a:cubicBezTo>
                  <a:cubicBezTo>
                    <a:pt x="1389657" y="802270"/>
                    <a:pt x="1389101" y="802707"/>
                    <a:pt x="1388522" y="803154"/>
                  </a:cubicBezTo>
                  <a:cubicBezTo>
                    <a:pt x="1402895" y="786783"/>
                    <a:pt x="1416785" y="771161"/>
                    <a:pt x="1430215" y="756194"/>
                  </a:cubicBezTo>
                  <a:cubicBezTo>
                    <a:pt x="1436134" y="751119"/>
                    <a:pt x="1442270" y="744150"/>
                    <a:pt x="1447632" y="736929"/>
                  </a:cubicBezTo>
                  <a:cubicBezTo>
                    <a:pt x="1481210" y="699941"/>
                    <a:pt x="1512154" y="667040"/>
                    <a:pt x="1541649" y="636734"/>
                  </a:cubicBezTo>
                  <a:cubicBezTo>
                    <a:pt x="1554283" y="632852"/>
                    <a:pt x="1569719" y="632876"/>
                    <a:pt x="1581773" y="633154"/>
                  </a:cubicBezTo>
                  <a:cubicBezTo>
                    <a:pt x="1600615" y="633588"/>
                    <a:pt x="1628105" y="631161"/>
                    <a:pt x="1646850" y="629052"/>
                  </a:cubicBezTo>
                  <a:cubicBezTo>
                    <a:pt x="1682505" y="625044"/>
                    <a:pt x="1709343" y="615155"/>
                    <a:pt x="1739007" y="596320"/>
                  </a:cubicBezTo>
                  <a:cubicBezTo>
                    <a:pt x="1706492" y="616964"/>
                    <a:pt x="1656730" y="622723"/>
                    <a:pt x="1618611" y="624172"/>
                  </a:cubicBezTo>
                  <a:cubicBezTo>
                    <a:pt x="1607089" y="624609"/>
                    <a:pt x="1592232" y="625716"/>
                    <a:pt x="1580686" y="624428"/>
                  </a:cubicBezTo>
                  <a:cubicBezTo>
                    <a:pt x="1576265" y="623936"/>
                    <a:pt x="1567448" y="620351"/>
                    <a:pt x="1565854" y="615478"/>
                  </a:cubicBezTo>
                  <a:cubicBezTo>
                    <a:pt x="1574936" y="606591"/>
                    <a:pt x="1583246" y="596818"/>
                    <a:pt x="1585734" y="592670"/>
                  </a:cubicBezTo>
                  <a:cubicBezTo>
                    <a:pt x="1585493" y="592742"/>
                    <a:pt x="1585227" y="592839"/>
                    <a:pt x="1584986" y="592938"/>
                  </a:cubicBezTo>
                  <a:cubicBezTo>
                    <a:pt x="1640400" y="537934"/>
                    <a:pt x="1692336" y="490034"/>
                    <a:pt x="1749490" y="438057"/>
                  </a:cubicBezTo>
                  <a:cubicBezTo>
                    <a:pt x="1666634" y="506758"/>
                    <a:pt x="1607040" y="560080"/>
                    <a:pt x="1555781" y="610319"/>
                  </a:cubicBezTo>
                  <a:cubicBezTo>
                    <a:pt x="1555128" y="609770"/>
                    <a:pt x="1554476" y="609048"/>
                    <a:pt x="1553872" y="608067"/>
                  </a:cubicBezTo>
                  <a:cubicBezTo>
                    <a:pt x="1550104" y="601883"/>
                    <a:pt x="1557061" y="575144"/>
                    <a:pt x="1558776" y="568492"/>
                  </a:cubicBezTo>
                  <a:cubicBezTo>
                    <a:pt x="1568052" y="532040"/>
                    <a:pt x="1592498" y="500371"/>
                    <a:pt x="1620616" y="476603"/>
                  </a:cubicBezTo>
                  <a:cubicBezTo>
                    <a:pt x="1590662" y="496424"/>
                    <a:pt x="1565298" y="534059"/>
                    <a:pt x="1551601" y="567388"/>
                  </a:cubicBezTo>
                  <a:cubicBezTo>
                    <a:pt x="1544934" y="581367"/>
                    <a:pt x="1538726" y="603287"/>
                    <a:pt x="1536600" y="624955"/>
                  </a:cubicBezTo>
                  <a:cubicBezTo>
                    <a:pt x="1536431" y="626711"/>
                    <a:pt x="1536480" y="628129"/>
                    <a:pt x="1536697" y="629277"/>
                  </a:cubicBezTo>
                  <a:cubicBezTo>
                    <a:pt x="1499230" y="666939"/>
                    <a:pt x="1465484" y="703722"/>
                    <a:pt x="1428935" y="744976"/>
                  </a:cubicBezTo>
                  <a:cubicBezTo>
                    <a:pt x="1425819" y="747652"/>
                    <a:pt x="1423476" y="749215"/>
                    <a:pt x="1422558" y="748868"/>
                  </a:cubicBezTo>
                  <a:cubicBezTo>
                    <a:pt x="1417413" y="746877"/>
                    <a:pt x="1415214" y="720600"/>
                    <a:pt x="1416277" y="709705"/>
                  </a:cubicBezTo>
                  <a:cubicBezTo>
                    <a:pt x="1417702" y="694989"/>
                    <a:pt x="1421737" y="663178"/>
                    <a:pt x="1425674" y="648826"/>
                  </a:cubicBezTo>
                  <a:cubicBezTo>
                    <a:pt x="1434056" y="618346"/>
                    <a:pt x="1439274" y="608154"/>
                    <a:pt x="1450676" y="581804"/>
                  </a:cubicBezTo>
                  <a:cubicBezTo>
                    <a:pt x="1461401" y="557017"/>
                    <a:pt x="1474953" y="535446"/>
                    <a:pt x="1489109" y="507077"/>
                  </a:cubicBezTo>
                  <a:cubicBezTo>
                    <a:pt x="1458865" y="552517"/>
                    <a:pt x="1433597" y="597496"/>
                    <a:pt x="1419901" y="646713"/>
                  </a:cubicBezTo>
                  <a:cubicBezTo>
                    <a:pt x="1411784" y="673388"/>
                    <a:pt x="1406735" y="709241"/>
                    <a:pt x="1405963" y="744778"/>
                  </a:cubicBezTo>
                  <a:cubicBezTo>
                    <a:pt x="1405721" y="756518"/>
                    <a:pt x="1408281" y="762180"/>
                    <a:pt x="1412436" y="763690"/>
                  </a:cubicBezTo>
                  <a:cubicBezTo>
                    <a:pt x="1399706" y="778203"/>
                    <a:pt x="1386517" y="793318"/>
                    <a:pt x="1372651" y="809259"/>
                  </a:cubicBezTo>
                  <a:cubicBezTo>
                    <a:pt x="1297693" y="895383"/>
                    <a:pt x="1232205" y="975201"/>
                    <a:pt x="1188096" y="1044143"/>
                  </a:cubicBezTo>
                  <a:cubicBezTo>
                    <a:pt x="1187879" y="1043969"/>
                    <a:pt x="1187637" y="1043810"/>
                    <a:pt x="1187444" y="1043576"/>
                  </a:cubicBezTo>
                  <a:cubicBezTo>
                    <a:pt x="1170945" y="992142"/>
                    <a:pt x="1186864" y="919008"/>
                    <a:pt x="1206914" y="868328"/>
                  </a:cubicBezTo>
                  <a:cubicBezTo>
                    <a:pt x="1226360" y="817298"/>
                    <a:pt x="1263126" y="736181"/>
                    <a:pt x="1314941" y="669915"/>
                  </a:cubicBezTo>
                  <a:cubicBezTo>
                    <a:pt x="1248777" y="750138"/>
                    <a:pt x="1213122" y="822849"/>
                    <a:pt x="1186622" y="899417"/>
                  </a:cubicBezTo>
                  <a:cubicBezTo>
                    <a:pt x="1173192" y="938896"/>
                    <a:pt x="1164737" y="972602"/>
                    <a:pt x="1162877" y="1016332"/>
                  </a:cubicBezTo>
                  <a:cubicBezTo>
                    <a:pt x="1163142" y="1038645"/>
                    <a:pt x="1164109" y="1053364"/>
                    <a:pt x="1168964" y="1074689"/>
                  </a:cubicBezTo>
                  <a:cubicBezTo>
                    <a:pt x="1133019" y="1130507"/>
                    <a:pt x="1081349" y="1198063"/>
                    <a:pt x="1040283" y="1255963"/>
                  </a:cubicBezTo>
                  <a:cubicBezTo>
                    <a:pt x="1034244" y="1262131"/>
                    <a:pt x="1027528" y="1265302"/>
                    <a:pt x="1019967" y="1258568"/>
                  </a:cubicBezTo>
                  <a:cubicBezTo>
                    <a:pt x="1015378" y="1253987"/>
                    <a:pt x="1011320" y="1234571"/>
                    <a:pt x="1008686" y="1216895"/>
                  </a:cubicBezTo>
                  <a:cubicBezTo>
                    <a:pt x="1005353" y="1126287"/>
                    <a:pt x="997067" y="1034449"/>
                    <a:pt x="986728" y="941053"/>
                  </a:cubicBezTo>
                  <a:cubicBezTo>
                    <a:pt x="1010450" y="899178"/>
                    <a:pt x="1050187" y="805734"/>
                    <a:pt x="1063449" y="777846"/>
                  </a:cubicBezTo>
                  <a:cubicBezTo>
                    <a:pt x="1099587" y="701736"/>
                    <a:pt x="1120337" y="597779"/>
                    <a:pt x="1126256" y="512125"/>
                  </a:cubicBezTo>
                  <a:cubicBezTo>
                    <a:pt x="1121038" y="587645"/>
                    <a:pt x="1086494" y="702970"/>
                    <a:pt x="1055405" y="771396"/>
                  </a:cubicBezTo>
                  <a:cubicBezTo>
                    <a:pt x="1039293" y="806824"/>
                    <a:pt x="1019967" y="851916"/>
                    <a:pt x="987767" y="893787"/>
                  </a:cubicBezTo>
                  <a:cubicBezTo>
                    <a:pt x="985569" y="896635"/>
                    <a:pt x="983636" y="898275"/>
                    <a:pt x="981945" y="899009"/>
                  </a:cubicBezTo>
                  <a:cubicBezTo>
                    <a:pt x="977138" y="857325"/>
                    <a:pt x="971993" y="815341"/>
                    <a:pt x="966823" y="773005"/>
                  </a:cubicBezTo>
                  <a:cubicBezTo>
                    <a:pt x="961219" y="727170"/>
                    <a:pt x="956509" y="679331"/>
                    <a:pt x="952112" y="630216"/>
                  </a:cubicBezTo>
                  <a:cubicBezTo>
                    <a:pt x="961002" y="596139"/>
                    <a:pt x="984868" y="557353"/>
                    <a:pt x="997019" y="526609"/>
                  </a:cubicBezTo>
                  <a:cubicBezTo>
                    <a:pt x="1015136" y="480712"/>
                    <a:pt x="1032046" y="437231"/>
                    <a:pt x="1051371" y="386502"/>
                  </a:cubicBezTo>
                  <a:cubicBezTo>
                    <a:pt x="1032046" y="427568"/>
                    <a:pt x="1012720" y="469842"/>
                    <a:pt x="997019" y="507284"/>
                  </a:cubicBezTo>
                  <a:cubicBezTo>
                    <a:pt x="989844" y="523406"/>
                    <a:pt x="982815" y="539620"/>
                    <a:pt x="974336" y="555102"/>
                  </a:cubicBezTo>
                  <a:cubicBezTo>
                    <a:pt x="970471" y="562151"/>
                    <a:pt x="962475" y="583147"/>
                    <a:pt x="955953" y="588208"/>
                  </a:cubicBezTo>
                  <a:cubicBezTo>
                    <a:pt x="950856" y="592141"/>
                    <a:pt x="949286" y="590385"/>
                    <a:pt x="948271" y="586447"/>
                  </a:cubicBezTo>
                  <a:cubicBezTo>
                    <a:pt x="942329" y="517116"/>
                    <a:pt x="936652" y="445685"/>
                    <a:pt x="929622" y="374045"/>
                  </a:cubicBezTo>
                  <a:cubicBezTo>
                    <a:pt x="937570" y="322147"/>
                    <a:pt x="968925" y="281487"/>
                    <a:pt x="985714" y="231157"/>
                  </a:cubicBezTo>
                  <a:cubicBezTo>
                    <a:pt x="1009870" y="178011"/>
                    <a:pt x="1009870" y="124867"/>
                    <a:pt x="1034027" y="71723"/>
                  </a:cubicBezTo>
                  <a:cubicBezTo>
                    <a:pt x="1005039" y="133322"/>
                    <a:pt x="996004" y="194614"/>
                    <a:pt x="968804" y="255311"/>
                  </a:cubicBezTo>
                  <a:cubicBezTo>
                    <a:pt x="953223" y="290063"/>
                    <a:pt x="937643" y="320036"/>
                    <a:pt x="925613" y="334663"/>
                  </a:cubicBezTo>
                  <a:cubicBezTo>
                    <a:pt x="913510" y="220188"/>
                    <a:pt x="897229" y="106066"/>
                    <a:pt x="870198" y="0"/>
                  </a:cubicBezTo>
                  <a:cubicBezTo>
                    <a:pt x="889450" y="80115"/>
                    <a:pt x="903751" y="197592"/>
                    <a:pt x="915153" y="318695"/>
                  </a:cubicBezTo>
                  <a:cubicBezTo>
                    <a:pt x="914235" y="317806"/>
                    <a:pt x="913245" y="316927"/>
                    <a:pt x="912157" y="316053"/>
                  </a:cubicBezTo>
                  <a:cubicBezTo>
                    <a:pt x="897398" y="304310"/>
                    <a:pt x="884039" y="282777"/>
                    <a:pt x="860101" y="255306"/>
                  </a:cubicBezTo>
                  <a:cubicBezTo>
                    <a:pt x="816377" y="205158"/>
                    <a:pt x="794709" y="136208"/>
                    <a:pt x="753740" y="87398"/>
                  </a:cubicBezTo>
                  <a:cubicBezTo>
                    <a:pt x="788163" y="134529"/>
                    <a:pt x="798961" y="186567"/>
                    <a:pt x="833408" y="233701"/>
                  </a:cubicBezTo>
                  <a:cubicBezTo>
                    <a:pt x="860559" y="280465"/>
                    <a:pt x="900321" y="308615"/>
                    <a:pt x="918124" y="358005"/>
                  </a:cubicBezTo>
                  <a:cubicBezTo>
                    <a:pt x="918366" y="360008"/>
                    <a:pt x="918776" y="362017"/>
                    <a:pt x="919284" y="364049"/>
                  </a:cubicBezTo>
                  <a:cubicBezTo>
                    <a:pt x="927135" y="452995"/>
                    <a:pt x="933560" y="541620"/>
                    <a:pt x="939358" y="616725"/>
                  </a:cubicBezTo>
                  <a:cubicBezTo>
                    <a:pt x="920878" y="617708"/>
                    <a:pt x="871381" y="564153"/>
                    <a:pt x="861743" y="555587"/>
                  </a:cubicBezTo>
                  <a:cubicBezTo>
                    <a:pt x="818262" y="516937"/>
                    <a:pt x="792897" y="451715"/>
                    <a:pt x="754247" y="408233"/>
                  </a:cubicBezTo>
                  <a:cubicBezTo>
                    <a:pt x="785650" y="451715"/>
                    <a:pt x="804976" y="503651"/>
                    <a:pt x="840002" y="544717"/>
                  </a:cubicBezTo>
                  <a:cubicBezTo>
                    <a:pt x="856912" y="564042"/>
                    <a:pt x="874498" y="582519"/>
                    <a:pt x="894354" y="599069"/>
                  </a:cubicBezTo>
                  <a:cubicBezTo>
                    <a:pt x="908848" y="611147"/>
                    <a:pt x="918124" y="619273"/>
                    <a:pt x="928439" y="627846"/>
                  </a:cubicBezTo>
                  <a:cubicBezTo>
                    <a:pt x="933174" y="631779"/>
                    <a:pt x="937377" y="635721"/>
                    <a:pt x="940952" y="637173"/>
                  </a:cubicBezTo>
                  <a:cubicBezTo>
                    <a:pt x="943198" y="665663"/>
                    <a:pt x="945372" y="691892"/>
                    <a:pt x="947498" y="715020"/>
                  </a:cubicBezTo>
                  <a:cubicBezTo>
                    <a:pt x="954455" y="790832"/>
                    <a:pt x="961002" y="851696"/>
                    <a:pt x="967524" y="908430"/>
                  </a:cubicBezTo>
                  <a:cubicBezTo>
                    <a:pt x="965374" y="909652"/>
                    <a:pt x="962209" y="908947"/>
                    <a:pt x="957499" y="905051"/>
                  </a:cubicBezTo>
                  <a:cubicBezTo>
                    <a:pt x="916868" y="871297"/>
                    <a:pt x="888098" y="831567"/>
                    <a:pt x="864594" y="800553"/>
                  </a:cubicBezTo>
                  <a:cubicBezTo>
                    <a:pt x="819179" y="740659"/>
                    <a:pt x="760093" y="635770"/>
                    <a:pt x="738376" y="563247"/>
                  </a:cubicBezTo>
                  <a:cubicBezTo>
                    <a:pt x="762992" y="645485"/>
                    <a:pt x="806135" y="742324"/>
                    <a:pt x="858144" y="808604"/>
                  </a:cubicBezTo>
                  <a:cubicBezTo>
                    <a:pt x="878024" y="833944"/>
                    <a:pt x="941773" y="922562"/>
                    <a:pt x="972959" y="955296"/>
                  </a:cubicBezTo>
                  <a:cubicBezTo>
                    <a:pt x="983250" y="1042716"/>
                    <a:pt x="993709" y="1127372"/>
                    <a:pt x="1005788" y="1252057"/>
                  </a:cubicBezTo>
                  <a:cubicBezTo>
                    <a:pt x="1005715" y="1253516"/>
                    <a:pt x="1005594" y="1254886"/>
                    <a:pt x="1005474" y="1256128"/>
                  </a:cubicBezTo>
                  <a:cubicBezTo>
                    <a:pt x="1003855" y="1270622"/>
                    <a:pt x="994192" y="1272233"/>
                    <a:pt x="968418" y="1252908"/>
                  </a:cubicBezTo>
                  <a:cubicBezTo>
                    <a:pt x="971896" y="1256021"/>
                    <a:pt x="975109" y="1259802"/>
                    <a:pt x="977766" y="1263713"/>
                  </a:cubicBezTo>
                  <a:cubicBezTo>
                    <a:pt x="910249" y="1189930"/>
                    <a:pt x="858361" y="1137822"/>
                    <a:pt x="785650" y="1060461"/>
                  </a:cubicBezTo>
                  <a:cubicBezTo>
                    <a:pt x="779804" y="1054238"/>
                    <a:pt x="773983" y="1048054"/>
                    <a:pt x="768210" y="1041892"/>
                  </a:cubicBezTo>
                  <a:cubicBezTo>
                    <a:pt x="772920" y="1033256"/>
                    <a:pt x="771495" y="1018289"/>
                    <a:pt x="771060" y="1010305"/>
                  </a:cubicBezTo>
                  <a:cubicBezTo>
                    <a:pt x="768717" y="967708"/>
                    <a:pt x="767098" y="935413"/>
                    <a:pt x="753546" y="891067"/>
                  </a:cubicBezTo>
                  <a:cubicBezTo>
                    <a:pt x="740188" y="847401"/>
                    <a:pt x="724293" y="815856"/>
                    <a:pt x="689363" y="766722"/>
                  </a:cubicBezTo>
                  <a:cubicBezTo>
                    <a:pt x="725598" y="823245"/>
                    <a:pt x="749319" y="889139"/>
                    <a:pt x="756614" y="943150"/>
                  </a:cubicBezTo>
                  <a:cubicBezTo>
                    <a:pt x="758813" y="959362"/>
                    <a:pt x="770166" y="1016421"/>
                    <a:pt x="751977" y="1022175"/>
                  </a:cubicBezTo>
                  <a:cubicBezTo>
                    <a:pt x="749899" y="1019649"/>
                    <a:pt x="747580" y="1017436"/>
                    <a:pt x="744874" y="1015598"/>
                  </a:cubicBezTo>
                  <a:cubicBezTo>
                    <a:pt x="743498" y="1014665"/>
                    <a:pt x="742362" y="1013909"/>
                    <a:pt x="741348" y="1013250"/>
                  </a:cubicBezTo>
                  <a:cubicBezTo>
                    <a:pt x="695088" y="963939"/>
                    <a:pt x="650302" y="916511"/>
                    <a:pt x="603922" y="870567"/>
                  </a:cubicBezTo>
                  <a:cubicBezTo>
                    <a:pt x="602207" y="856397"/>
                    <a:pt x="602038" y="848643"/>
                    <a:pt x="602159" y="834973"/>
                  </a:cubicBezTo>
                  <a:cubicBezTo>
                    <a:pt x="602690" y="818622"/>
                    <a:pt x="599743" y="789351"/>
                    <a:pt x="594259" y="772360"/>
                  </a:cubicBezTo>
                  <a:cubicBezTo>
                    <a:pt x="582737" y="732521"/>
                    <a:pt x="565079" y="692996"/>
                    <a:pt x="549932" y="652776"/>
                  </a:cubicBezTo>
                  <a:cubicBezTo>
                    <a:pt x="562373" y="695603"/>
                    <a:pt x="579306" y="741809"/>
                    <a:pt x="588655" y="779481"/>
                  </a:cubicBezTo>
                  <a:cubicBezTo>
                    <a:pt x="591965" y="792849"/>
                    <a:pt x="593390" y="814655"/>
                    <a:pt x="591965" y="828093"/>
                  </a:cubicBezTo>
                  <a:cubicBezTo>
                    <a:pt x="590853" y="838592"/>
                    <a:pt x="592858" y="848481"/>
                    <a:pt x="585974" y="850056"/>
                  </a:cubicBezTo>
                  <a:cubicBezTo>
                    <a:pt x="585273" y="850216"/>
                    <a:pt x="583969" y="849923"/>
                    <a:pt x="582230" y="849310"/>
                  </a:cubicBezTo>
                  <a:cubicBezTo>
                    <a:pt x="551430" y="819479"/>
                    <a:pt x="519761" y="790260"/>
                    <a:pt x="486304" y="761542"/>
                  </a:cubicBezTo>
                  <a:cubicBezTo>
                    <a:pt x="457099" y="721692"/>
                    <a:pt x="453887" y="680896"/>
                    <a:pt x="430745" y="631842"/>
                  </a:cubicBezTo>
                  <a:cubicBezTo>
                    <a:pt x="413400" y="584085"/>
                    <a:pt x="382263" y="548372"/>
                    <a:pt x="364943" y="500617"/>
                  </a:cubicBezTo>
                  <a:cubicBezTo>
                    <a:pt x="384461" y="556462"/>
                    <a:pt x="415212" y="602151"/>
                    <a:pt x="435238" y="656506"/>
                  </a:cubicBezTo>
                  <a:cubicBezTo>
                    <a:pt x="446446" y="686989"/>
                    <a:pt x="457293" y="719090"/>
                    <a:pt x="459346" y="735342"/>
                  </a:cubicBezTo>
                  <a:cubicBezTo>
                    <a:pt x="447944" y="725605"/>
                    <a:pt x="431638" y="714331"/>
                    <a:pt x="418570" y="705910"/>
                  </a:cubicBezTo>
                  <a:cubicBezTo>
                    <a:pt x="305494" y="616918"/>
                    <a:pt x="147475" y="504832"/>
                    <a:pt x="0" y="444490"/>
                  </a:cubicBezTo>
                  <a:cubicBezTo>
                    <a:pt x="160976" y="517220"/>
                    <a:pt x="302474" y="618140"/>
                    <a:pt x="435504" y="733449"/>
                  </a:cubicBezTo>
                  <a:cubicBezTo>
                    <a:pt x="436542" y="736606"/>
                    <a:pt x="435842" y="739405"/>
                    <a:pt x="432412" y="741611"/>
                  </a:cubicBezTo>
                  <a:cubicBezTo>
                    <a:pt x="424295" y="746829"/>
                    <a:pt x="369291" y="754095"/>
                    <a:pt x="359942" y="753689"/>
                  </a:cubicBezTo>
                  <a:cubicBezTo>
                    <a:pt x="304383" y="751274"/>
                    <a:pt x="236745" y="746442"/>
                    <a:pt x="173938" y="715039"/>
                  </a:cubicBezTo>
                  <a:cubicBezTo>
                    <a:pt x="239160" y="751274"/>
                    <a:pt x="297136" y="758520"/>
                    <a:pt x="350280" y="760936"/>
                  </a:cubicBezTo>
                  <a:cubicBezTo>
                    <a:pt x="370668" y="761861"/>
                    <a:pt x="430600" y="755006"/>
                    <a:pt x="461182" y="755998"/>
                  </a:cubicBezTo>
                  <a:cubicBezTo>
                    <a:pt x="502175" y="792383"/>
                    <a:pt x="542420" y="830064"/>
                    <a:pt x="582230" y="868642"/>
                  </a:cubicBezTo>
                  <a:cubicBezTo>
                    <a:pt x="586650" y="888320"/>
                    <a:pt x="497682" y="889149"/>
                    <a:pt x="483381" y="890711"/>
                  </a:cubicBezTo>
                  <a:cubicBezTo>
                    <a:pt x="425575" y="897043"/>
                    <a:pt x="360160" y="872111"/>
                    <a:pt x="301991" y="871616"/>
                  </a:cubicBezTo>
                  <a:cubicBezTo>
                    <a:pt x="355304" y="877486"/>
                    <a:pt x="406806" y="897985"/>
                    <a:pt x="460747" y="899545"/>
                  </a:cubicBezTo>
                  <a:cubicBezTo>
                    <a:pt x="486425" y="899963"/>
                    <a:pt x="511934" y="899316"/>
                    <a:pt x="537516" y="895685"/>
                  </a:cubicBezTo>
                  <a:cubicBezTo>
                    <a:pt x="556189" y="893035"/>
                    <a:pt x="568436" y="891603"/>
                    <a:pt x="581722" y="889697"/>
                  </a:cubicBezTo>
                  <a:cubicBezTo>
                    <a:pt x="589331" y="888607"/>
                    <a:pt x="596385" y="888148"/>
                    <a:pt x="599187" y="885151"/>
                  </a:cubicBezTo>
                  <a:cubicBezTo>
                    <a:pt x="648007" y="932903"/>
                    <a:pt x="696248" y="981909"/>
                    <a:pt x="744512" y="1031410"/>
                  </a:cubicBezTo>
                  <a:cubicBezTo>
                    <a:pt x="743377" y="1033553"/>
                    <a:pt x="740768" y="1035198"/>
                    <a:pt x="735767" y="1035855"/>
                  </a:cubicBezTo>
                  <a:cubicBezTo>
                    <a:pt x="692841" y="1041486"/>
                    <a:pt x="656607" y="1035894"/>
                    <a:pt x="627547" y="1032193"/>
                  </a:cubicBezTo>
                  <a:cubicBezTo>
                    <a:pt x="571432" y="1025055"/>
                    <a:pt x="488454" y="999447"/>
                    <a:pt x="445456" y="969457"/>
                  </a:cubicBezTo>
                  <a:cubicBezTo>
                    <a:pt x="494228" y="1003464"/>
                    <a:pt x="562252" y="1034437"/>
                    <a:pt x="625687" y="1041203"/>
                  </a:cubicBezTo>
                  <a:cubicBezTo>
                    <a:pt x="650640" y="1043865"/>
                    <a:pt x="735043" y="1057289"/>
                    <a:pt x="768789" y="1056311"/>
                  </a:cubicBezTo>
                  <a:cubicBezTo>
                    <a:pt x="838964" y="1128439"/>
                    <a:pt x="909452" y="1201329"/>
                    <a:pt x="982066" y="1272626"/>
                  </a:cubicBezTo>
                  <a:cubicBezTo>
                    <a:pt x="986511" y="1283581"/>
                    <a:pt x="983684" y="1292130"/>
                    <a:pt x="964649" y="1285123"/>
                  </a:cubicBezTo>
                  <a:cubicBezTo>
                    <a:pt x="966630" y="1285845"/>
                    <a:pt x="968538" y="1286538"/>
                    <a:pt x="970447" y="1287229"/>
                  </a:cubicBezTo>
                  <a:cubicBezTo>
                    <a:pt x="921627" y="1276347"/>
                    <a:pt x="875198" y="1267599"/>
                    <a:pt x="826161" y="1260966"/>
                  </a:cubicBezTo>
                  <a:cubicBezTo>
                    <a:pt x="810169" y="1258802"/>
                    <a:pt x="793719" y="1256864"/>
                    <a:pt x="777003" y="1255181"/>
                  </a:cubicBezTo>
                  <a:cubicBezTo>
                    <a:pt x="774877" y="1244764"/>
                    <a:pt x="762412" y="1233375"/>
                    <a:pt x="756156" y="1227171"/>
                  </a:cubicBezTo>
                  <a:cubicBezTo>
                    <a:pt x="724003" y="1195328"/>
                    <a:pt x="699726" y="1171087"/>
                    <a:pt x="658250" y="1145740"/>
                  </a:cubicBezTo>
                  <a:cubicBezTo>
                    <a:pt x="617401" y="1120782"/>
                    <a:pt x="583413" y="1107124"/>
                    <a:pt x="523119" y="1093000"/>
                  </a:cubicBezTo>
                  <a:cubicBezTo>
                    <a:pt x="589621" y="1112030"/>
                    <a:pt x="653853" y="1147187"/>
                    <a:pt x="697745" y="1184511"/>
                  </a:cubicBezTo>
                  <a:cubicBezTo>
                    <a:pt x="711659" y="1196350"/>
                    <a:pt x="765552" y="1236846"/>
                    <a:pt x="748812" y="1252611"/>
                  </a:cubicBezTo>
                  <a:cubicBezTo>
                    <a:pt x="694219" y="1248195"/>
                    <a:pt x="637838" y="1246866"/>
                    <a:pt x="585370" y="1250362"/>
                  </a:cubicBezTo>
                  <a:cubicBezTo>
                    <a:pt x="579500" y="1228882"/>
                    <a:pt x="551865" y="1210076"/>
                    <a:pt x="533627" y="1198196"/>
                  </a:cubicBezTo>
                  <a:cubicBezTo>
                    <a:pt x="486014" y="1167145"/>
                    <a:pt x="435044" y="1154847"/>
                    <a:pt x="379267" y="1137766"/>
                  </a:cubicBezTo>
                  <a:cubicBezTo>
                    <a:pt x="437315" y="1155185"/>
                    <a:pt x="500629" y="1184301"/>
                    <a:pt x="544401" y="1219212"/>
                  </a:cubicBezTo>
                  <a:cubicBezTo>
                    <a:pt x="552638" y="1225782"/>
                    <a:pt x="569620" y="1241284"/>
                    <a:pt x="570828" y="1251451"/>
                  </a:cubicBezTo>
                  <a:cubicBezTo>
                    <a:pt x="517587" y="1255944"/>
                    <a:pt x="465119" y="1263551"/>
                    <a:pt x="413135" y="1274119"/>
                  </a:cubicBezTo>
                  <a:cubicBezTo>
                    <a:pt x="372624" y="1230271"/>
                    <a:pt x="304673" y="1251424"/>
                    <a:pt x="250538" y="1256268"/>
                  </a:cubicBezTo>
                  <a:cubicBezTo>
                    <a:pt x="284381" y="1253408"/>
                    <a:pt x="328756" y="1246228"/>
                    <a:pt x="361295" y="1256041"/>
                  </a:cubicBezTo>
                  <a:cubicBezTo>
                    <a:pt x="382843" y="1262539"/>
                    <a:pt x="401201" y="1270880"/>
                    <a:pt x="394196" y="1278120"/>
                  </a:cubicBezTo>
                  <a:cubicBezTo>
                    <a:pt x="300276" y="1298556"/>
                    <a:pt x="207854" y="1328594"/>
                    <a:pt x="115274" y="1367233"/>
                  </a:cubicBezTo>
                  <a:cubicBezTo>
                    <a:pt x="198119" y="1338264"/>
                    <a:pt x="254331" y="1320683"/>
                    <a:pt x="321316" y="1304445"/>
                  </a:cubicBezTo>
                  <a:cubicBezTo>
                    <a:pt x="384195" y="1289200"/>
                    <a:pt x="448234" y="1276277"/>
                    <a:pt x="510678" y="1268491"/>
                  </a:cubicBezTo>
                  <a:cubicBezTo>
                    <a:pt x="521186" y="1268851"/>
                    <a:pt x="534979" y="1267203"/>
                    <a:pt x="546575" y="1264875"/>
                  </a:cubicBezTo>
                  <a:cubicBezTo>
                    <a:pt x="541816" y="1265305"/>
                    <a:pt x="536960" y="1265650"/>
                    <a:pt x="532153" y="1265998"/>
                  </a:cubicBezTo>
                  <a:cubicBezTo>
                    <a:pt x="537733" y="1265406"/>
                    <a:pt x="543314" y="1264872"/>
                    <a:pt x="548869" y="1264372"/>
                  </a:cubicBezTo>
                  <a:cubicBezTo>
                    <a:pt x="548845" y="1264387"/>
                    <a:pt x="548821" y="1264396"/>
                    <a:pt x="548797" y="1264411"/>
                  </a:cubicBezTo>
                  <a:cubicBezTo>
                    <a:pt x="548072" y="1264568"/>
                    <a:pt x="547323" y="1264723"/>
                    <a:pt x="546575" y="1264875"/>
                  </a:cubicBezTo>
                  <a:cubicBezTo>
                    <a:pt x="547203" y="1264819"/>
                    <a:pt x="547807" y="1264759"/>
                    <a:pt x="548411" y="1264698"/>
                  </a:cubicBezTo>
                  <a:cubicBezTo>
                    <a:pt x="546188" y="1266339"/>
                    <a:pt x="544207" y="1268786"/>
                    <a:pt x="542516" y="1272457"/>
                  </a:cubicBezTo>
                  <a:cubicBezTo>
                    <a:pt x="536985" y="1284386"/>
                    <a:pt x="525075" y="1295735"/>
                    <a:pt x="510775" y="1315507"/>
                  </a:cubicBezTo>
                  <a:cubicBezTo>
                    <a:pt x="484686" y="1351596"/>
                    <a:pt x="443765" y="1371786"/>
                    <a:pt x="418159" y="1405716"/>
                  </a:cubicBezTo>
                  <a:cubicBezTo>
                    <a:pt x="443572" y="1376878"/>
                    <a:pt x="475168" y="1365909"/>
                    <a:pt x="500557" y="1337071"/>
                  </a:cubicBezTo>
                  <a:cubicBezTo>
                    <a:pt x="528457" y="1312250"/>
                    <a:pt x="540994" y="1277528"/>
                    <a:pt x="574499" y="1262623"/>
                  </a:cubicBezTo>
                  <a:cubicBezTo>
                    <a:pt x="580611" y="1262891"/>
                    <a:pt x="584041" y="1263558"/>
                    <a:pt x="585563" y="1261819"/>
                  </a:cubicBezTo>
                  <a:cubicBezTo>
                    <a:pt x="618633" y="1260242"/>
                    <a:pt x="655375" y="1260275"/>
                    <a:pt x="693784" y="1261606"/>
                  </a:cubicBezTo>
                  <a:cubicBezTo>
                    <a:pt x="703881" y="1276383"/>
                    <a:pt x="639722" y="1330000"/>
                    <a:pt x="630011" y="1339919"/>
                  </a:cubicBezTo>
                  <a:cubicBezTo>
                    <a:pt x="589283" y="1381463"/>
                    <a:pt x="522901" y="1403615"/>
                    <a:pt x="477560" y="1440096"/>
                  </a:cubicBezTo>
                  <a:cubicBezTo>
                    <a:pt x="522539" y="1410852"/>
                    <a:pt x="575345" y="1394085"/>
                    <a:pt x="618078" y="1361104"/>
                  </a:cubicBezTo>
                  <a:cubicBezTo>
                    <a:pt x="638200" y="1345158"/>
                    <a:pt x="657525" y="1328495"/>
                    <a:pt x="675014" y="1309470"/>
                  </a:cubicBezTo>
                  <a:cubicBezTo>
                    <a:pt x="687793" y="1295580"/>
                    <a:pt x="696368" y="1286710"/>
                    <a:pt x="705427" y="1276820"/>
                  </a:cubicBezTo>
                  <a:cubicBezTo>
                    <a:pt x="710500" y="1271283"/>
                    <a:pt x="715549" y="1266549"/>
                    <a:pt x="716008" y="1262512"/>
                  </a:cubicBezTo>
                  <a:cubicBezTo>
                    <a:pt x="764562" y="1264776"/>
                    <a:pt x="815097" y="1268955"/>
                    <a:pt x="863893" y="1274467"/>
                  </a:cubicBezTo>
                  <a:cubicBezTo>
                    <a:pt x="872686" y="1278448"/>
                    <a:pt x="880223" y="1284886"/>
                    <a:pt x="876164" y="1295061"/>
                  </a:cubicBezTo>
                  <a:cubicBezTo>
                    <a:pt x="860173" y="1335276"/>
                    <a:pt x="837611" y="1364182"/>
                    <a:pt x="820218" y="1387753"/>
                  </a:cubicBezTo>
                  <a:cubicBezTo>
                    <a:pt x="786617" y="1433276"/>
                    <a:pt x="723810" y="1493232"/>
                    <a:pt x="676657" y="1516154"/>
                  </a:cubicBezTo>
                  <a:cubicBezTo>
                    <a:pt x="730139" y="1490157"/>
                    <a:pt x="790337" y="1445864"/>
                    <a:pt x="827175" y="1393771"/>
                  </a:cubicBezTo>
                  <a:cubicBezTo>
                    <a:pt x="841089" y="1374088"/>
                    <a:pt x="890465" y="1311325"/>
                    <a:pt x="908123" y="1279885"/>
                  </a:cubicBezTo>
                  <a:cubicBezTo>
                    <a:pt x="932739" y="1283142"/>
                    <a:pt x="956557" y="1286702"/>
                    <a:pt x="979047" y="1290490"/>
                  </a:cubicBezTo>
                  <a:cubicBezTo>
                    <a:pt x="991076" y="1295382"/>
                    <a:pt x="1001295" y="1301561"/>
                    <a:pt x="1008155" y="1315717"/>
                  </a:cubicBezTo>
                  <a:cubicBezTo>
                    <a:pt x="1013856" y="1306627"/>
                    <a:pt x="1019146" y="1301010"/>
                    <a:pt x="1024992" y="1296925"/>
                  </a:cubicBezTo>
                  <a:cubicBezTo>
                    <a:pt x="1050284" y="1286818"/>
                    <a:pt x="1076373" y="1277639"/>
                    <a:pt x="1103138" y="1269443"/>
                  </a:cubicBezTo>
                  <a:cubicBezTo>
                    <a:pt x="1107486" y="1279968"/>
                    <a:pt x="1115748" y="1290162"/>
                    <a:pt x="1123647" y="1297875"/>
                  </a:cubicBezTo>
                  <a:cubicBezTo>
                    <a:pt x="1161161" y="1334481"/>
                    <a:pt x="1200923" y="1362249"/>
                    <a:pt x="1250178" y="1386543"/>
                  </a:cubicBezTo>
                  <a:cubicBezTo>
                    <a:pt x="1298684" y="1410463"/>
                    <a:pt x="1337286" y="1422473"/>
                    <a:pt x="1403233" y="1432561"/>
                  </a:cubicBezTo>
                  <a:cubicBezTo>
                    <a:pt x="1329628" y="1417604"/>
                    <a:pt x="1258029" y="1388268"/>
                    <a:pt x="1205344" y="1348040"/>
                  </a:cubicBezTo>
                  <a:cubicBezTo>
                    <a:pt x="1193893" y="1338588"/>
                    <a:pt x="1111810" y="1283125"/>
                    <a:pt x="1132609" y="1260896"/>
                  </a:cubicBezTo>
                  <a:cubicBezTo>
                    <a:pt x="1163167" y="1252550"/>
                    <a:pt x="1194570" y="1245516"/>
                    <a:pt x="1226722" y="1239928"/>
                  </a:cubicBezTo>
                  <a:cubicBezTo>
                    <a:pt x="1240974" y="1240419"/>
                    <a:pt x="1260179" y="1236923"/>
                    <a:pt x="1275494" y="1232665"/>
                  </a:cubicBezTo>
                  <a:cubicBezTo>
                    <a:pt x="1290664" y="1230771"/>
                    <a:pt x="1305955" y="1229164"/>
                    <a:pt x="1321415" y="1227935"/>
                  </a:cubicBezTo>
                  <a:cubicBezTo>
                    <a:pt x="1334991" y="1226961"/>
                    <a:pt x="1347842" y="1225918"/>
                    <a:pt x="1360234" y="1224850"/>
                  </a:cubicBezTo>
                  <a:cubicBezTo>
                    <a:pt x="1362819" y="1250741"/>
                    <a:pt x="1393425" y="1273967"/>
                    <a:pt x="1413234" y="1288331"/>
                  </a:cubicBezTo>
                  <a:cubicBezTo>
                    <a:pt x="1462005" y="1323705"/>
                    <a:pt x="1515005" y="1338170"/>
                    <a:pt x="1572835" y="1358046"/>
                  </a:cubicBezTo>
                  <a:cubicBezTo>
                    <a:pt x="1512613" y="1337759"/>
                    <a:pt x="1447318" y="1304324"/>
                    <a:pt x="1402725" y="1264691"/>
                  </a:cubicBezTo>
                  <a:cubicBezTo>
                    <a:pt x="1392991" y="1256033"/>
                    <a:pt x="1371346" y="1233776"/>
                    <a:pt x="1377144" y="1223355"/>
                  </a:cubicBezTo>
                  <a:cubicBezTo>
                    <a:pt x="1424756" y="1218982"/>
                    <a:pt x="1467271" y="1214538"/>
                    <a:pt x="1518966" y="1212943"/>
                  </a:cubicBezTo>
                  <a:close/>
                  <a:moveTo>
                    <a:pt x="1027359" y="1295638"/>
                  </a:moveTo>
                  <a:cubicBezTo>
                    <a:pt x="1030886" y="1293406"/>
                    <a:pt x="1034654" y="1291635"/>
                    <a:pt x="1038834" y="1289937"/>
                  </a:cubicBezTo>
                  <a:cubicBezTo>
                    <a:pt x="1034968" y="1291797"/>
                    <a:pt x="1031103" y="1293681"/>
                    <a:pt x="1027239" y="1295638"/>
                  </a:cubicBezTo>
                  <a:close/>
                  <a:moveTo>
                    <a:pt x="754150" y="408253"/>
                  </a:moveTo>
                  <a:cubicBezTo>
                    <a:pt x="756566" y="409461"/>
                    <a:pt x="752943" y="407045"/>
                    <a:pt x="754150" y="408253"/>
                  </a:cubicBezTo>
                  <a:close/>
                  <a:moveTo>
                    <a:pt x="1390188" y="801833"/>
                  </a:moveTo>
                  <a:cubicBezTo>
                    <a:pt x="1393087" y="799567"/>
                    <a:pt x="1395865" y="797461"/>
                    <a:pt x="1398377" y="795572"/>
                  </a:cubicBezTo>
                  <a:cubicBezTo>
                    <a:pt x="1396928" y="795596"/>
                    <a:pt x="1393788" y="798084"/>
                    <a:pt x="1390164" y="801828"/>
                  </a:cubicBezTo>
                  <a:close/>
                  <a:moveTo>
                    <a:pt x="1658566" y="1147390"/>
                  </a:moveTo>
                  <a:cubicBezTo>
                    <a:pt x="1662938" y="1147912"/>
                    <a:pt x="1667238" y="1148605"/>
                    <a:pt x="1671441" y="1149523"/>
                  </a:cubicBezTo>
                  <a:cubicBezTo>
                    <a:pt x="1668784" y="1148219"/>
                    <a:pt x="1664194" y="1147542"/>
                    <a:pt x="1658638" y="1147397"/>
                  </a:cubicBezTo>
                  <a:close/>
                  <a:moveTo>
                    <a:pt x="1528363" y="1094415"/>
                  </a:moveTo>
                  <a:cubicBezTo>
                    <a:pt x="1536480" y="1092193"/>
                    <a:pt x="1545176" y="1089917"/>
                    <a:pt x="1554573" y="1087543"/>
                  </a:cubicBezTo>
                  <a:cubicBezTo>
                    <a:pt x="1546118" y="1089354"/>
                    <a:pt x="1537421" y="1091673"/>
                    <a:pt x="1528484" y="1094427"/>
                  </a:cubicBezTo>
                  <a:close/>
                  <a:moveTo>
                    <a:pt x="302426" y="871621"/>
                  </a:moveTo>
                  <a:cubicBezTo>
                    <a:pt x="305083" y="870630"/>
                    <a:pt x="300735" y="871693"/>
                    <a:pt x="302426" y="871621"/>
                  </a:cubicBezTo>
                  <a:close/>
                  <a:moveTo>
                    <a:pt x="478043" y="1440117"/>
                  </a:moveTo>
                  <a:cubicBezTo>
                    <a:pt x="479492" y="1437750"/>
                    <a:pt x="476835" y="1441253"/>
                    <a:pt x="478043" y="1440117"/>
                  </a:cubicBezTo>
                  <a:close/>
                </a:path>
              </a:pathLst>
            </a:custGeom>
            <a:solidFill>
              <a:srgbClr val="FD6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835138" y="2084401"/>
              <a:ext cx="79400" cy="46552"/>
            </a:xfrm>
            <a:custGeom>
              <a:rect b="b" l="l" r="r" t="t"/>
              <a:pathLst>
                <a:path extrusionOk="0" h="46552" w="79400">
                  <a:moveTo>
                    <a:pt x="78963" y="43825"/>
                  </a:moveTo>
                  <a:cubicBezTo>
                    <a:pt x="66885" y="49808"/>
                    <a:pt x="33429" y="46373"/>
                    <a:pt x="12533" y="29275"/>
                  </a:cubicBezTo>
                  <a:cubicBezTo>
                    <a:pt x="-14039" y="7534"/>
                    <a:pt x="9900" y="0"/>
                    <a:pt x="9900" y="0"/>
                  </a:cubicBezTo>
                  <a:cubicBezTo>
                    <a:pt x="65460" y="0"/>
                    <a:pt x="82370" y="32249"/>
                    <a:pt x="78988" y="43820"/>
                  </a:cubicBezTo>
                  <a:close/>
                </a:path>
              </a:pathLst>
            </a:custGeom>
            <a:solidFill>
              <a:srgbClr val="900E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5870512" y="1579828"/>
              <a:ext cx="84373" cy="506067"/>
            </a:xfrm>
            <a:custGeom>
              <a:rect b="b" l="l" r="r" t="t"/>
              <a:pathLst>
                <a:path extrusionOk="0" h="506067" w="84373">
                  <a:moveTo>
                    <a:pt x="37550" y="485544"/>
                  </a:moveTo>
                  <a:cubicBezTo>
                    <a:pt x="60089" y="451725"/>
                    <a:pt x="75404" y="387986"/>
                    <a:pt x="78616" y="333358"/>
                  </a:cubicBezTo>
                  <a:cubicBezTo>
                    <a:pt x="80235" y="305982"/>
                    <a:pt x="85235" y="251543"/>
                    <a:pt x="84245" y="230293"/>
                  </a:cubicBezTo>
                  <a:cubicBezTo>
                    <a:pt x="82143" y="185272"/>
                    <a:pt x="75404" y="54755"/>
                    <a:pt x="68954" y="0"/>
                  </a:cubicBezTo>
                  <a:cubicBezTo>
                    <a:pt x="72167" y="66027"/>
                    <a:pt x="72481" y="195391"/>
                    <a:pt x="68036" y="230971"/>
                  </a:cubicBezTo>
                  <a:cubicBezTo>
                    <a:pt x="63664" y="266201"/>
                    <a:pt x="61031" y="305491"/>
                    <a:pt x="47213" y="345436"/>
                  </a:cubicBezTo>
                  <a:cubicBezTo>
                    <a:pt x="32719" y="387309"/>
                    <a:pt x="23854" y="415490"/>
                    <a:pt x="6147" y="449309"/>
                  </a:cubicBezTo>
                  <a:cubicBezTo>
                    <a:pt x="-1897" y="465414"/>
                    <a:pt x="-302" y="481519"/>
                    <a:pt x="1316" y="487959"/>
                  </a:cubicBezTo>
                  <a:cubicBezTo>
                    <a:pt x="8805" y="518010"/>
                    <a:pt x="24023" y="506004"/>
                    <a:pt x="37550" y="485544"/>
                  </a:cubicBezTo>
                  <a:close/>
                </a:path>
              </a:pathLst>
            </a:custGeom>
            <a:solidFill>
              <a:srgbClr val="B6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4A00">
              <a:alpha val="6872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EAF30">
              <a:alpha val="7486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CE571">
              <a:alpha val="7709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42" name="Google Shape;42;p4"/>
          <p:cNvGrpSpPr/>
          <p:nvPr/>
        </p:nvGrpSpPr>
        <p:grpSpPr>
          <a:xfrm>
            <a:off x="23140601" y="15515924"/>
            <a:ext cx="4893396" cy="3993488"/>
            <a:chOff x="4605937" y="2594662"/>
            <a:chExt cx="2499181" cy="2039575"/>
          </a:xfrm>
        </p:grpSpPr>
        <p:sp>
          <p:nvSpPr>
            <p:cNvPr id="43" name="Google Shape;43;p4"/>
            <p:cNvSpPr/>
            <p:nvPr/>
          </p:nvSpPr>
          <p:spPr>
            <a:xfrm>
              <a:off x="5326247" y="3148999"/>
              <a:ext cx="1329944" cy="1094412"/>
            </a:xfrm>
            <a:custGeom>
              <a:rect b="b" l="l" r="r" t="t"/>
              <a:pathLst>
                <a:path extrusionOk="0" h="1094412" w="1329944">
                  <a:moveTo>
                    <a:pt x="501133" y="177578"/>
                  </a:moveTo>
                  <a:cubicBezTo>
                    <a:pt x="515627" y="114771"/>
                    <a:pt x="594473" y="47230"/>
                    <a:pt x="616770" y="35176"/>
                  </a:cubicBezTo>
                  <a:cubicBezTo>
                    <a:pt x="677451" y="2395"/>
                    <a:pt x="751635" y="-3620"/>
                    <a:pt x="819176" y="1719"/>
                  </a:cubicBezTo>
                  <a:cubicBezTo>
                    <a:pt x="969936" y="13652"/>
                    <a:pt x="1070813" y="92571"/>
                    <a:pt x="1168550" y="200478"/>
                  </a:cubicBezTo>
                  <a:cubicBezTo>
                    <a:pt x="1356584" y="408102"/>
                    <a:pt x="1415573" y="813712"/>
                    <a:pt x="1151616" y="991648"/>
                  </a:cubicBezTo>
                  <a:cubicBezTo>
                    <a:pt x="861401" y="1187315"/>
                    <a:pt x="418325" y="1081244"/>
                    <a:pt x="171471" y="860696"/>
                  </a:cubicBezTo>
                  <a:cubicBezTo>
                    <a:pt x="38272" y="741678"/>
                    <a:pt x="-38134" y="505501"/>
                    <a:pt x="19358" y="320825"/>
                  </a:cubicBezTo>
                  <a:cubicBezTo>
                    <a:pt x="76126" y="138686"/>
                    <a:pt x="372766" y="19353"/>
                    <a:pt x="501278" y="177336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053708" y="3400022"/>
              <a:ext cx="847781" cy="1210772"/>
            </a:xfrm>
            <a:custGeom>
              <a:rect b="b" l="l" r="r" t="t"/>
              <a:pathLst>
                <a:path extrusionOk="0" h="1210772" w="847781">
                  <a:moveTo>
                    <a:pt x="232569" y="1057074"/>
                  </a:moveTo>
                  <a:cubicBezTo>
                    <a:pt x="351297" y="1175803"/>
                    <a:pt x="637672" y="1271993"/>
                    <a:pt x="764010" y="1163362"/>
                  </a:cubicBezTo>
                  <a:cubicBezTo>
                    <a:pt x="953782" y="1000210"/>
                    <a:pt x="776547" y="798939"/>
                    <a:pt x="669775" y="641318"/>
                  </a:cubicBezTo>
                  <a:cubicBezTo>
                    <a:pt x="608418" y="550756"/>
                    <a:pt x="671515" y="415311"/>
                    <a:pt x="638396" y="313057"/>
                  </a:cubicBezTo>
                  <a:cubicBezTo>
                    <a:pt x="586605" y="153190"/>
                    <a:pt x="512783" y="-73445"/>
                    <a:pt x="251894" y="23180"/>
                  </a:cubicBezTo>
                  <a:cubicBezTo>
                    <a:pt x="130315" y="68208"/>
                    <a:pt x="10820" y="254454"/>
                    <a:pt x="667" y="467658"/>
                  </a:cubicBezTo>
                  <a:cubicBezTo>
                    <a:pt x="-9019" y="670572"/>
                    <a:pt x="87630" y="912136"/>
                    <a:pt x="232569" y="1057074"/>
                  </a:cubicBezTo>
                  <a:close/>
                </a:path>
              </a:pathLst>
            </a:custGeom>
            <a:solidFill>
              <a:srgbClr val="FF61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605937" y="2594662"/>
              <a:ext cx="1618610" cy="985822"/>
            </a:xfrm>
            <a:custGeom>
              <a:rect b="b" l="l" r="r" t="t"/>
              <a:pathLst>
                <a:path extrusionOk="0" h="985822" w="1618610">
                  <a:moveTo>
                    <a:pt x="762473" y="200474"/>
                  </a:moveTo>
                  <a:cubicBezTo>
                    <a:pt x="646328" y="54159"/>
                    <a:pt x="498757" y="136145"/>
                    <a:pt x="346475" y="133367"/>
                  </a:cubicBezTo>
                  <a:cubicBezTo>
                    <a:pt x="278146" y="132111"/>
                    <a:pt x="95756" y="137667"/>
                    <a:pt x="0" y="0"/>
                  </a:cubicBezTo>
                  <a:cubicBezTo>
                    <a:pt x="89091" y="88582"/>
                    <a:pt x="202479" y="100080"/>
                    <a:pt x="331957" y="93823"/>
                  </a:cubicBezTo>
                  <a:cubicBezTo>
                    <a:pt x="456206" y="87808"/>
                    <a:pt x="568883" y="46622"/>
                    <a:pt x="687250" y="109936"/>
                  </a:cubicBezTo>
                  <a:cubicBezTo>
                    <a:pt x="765106" y="151581"/>
                    <a:pt x="841126" y="286181"/>
                    <a:pt x="801219" y="376477"/>
                  </a:cubicBezTo>
                  <a:cubicBezTo>
                    <a:pt x="750732" y="490786"/>
                    <a:pt x="551152" y="443415"/>
                    <a:pt x="602122" y="303863"/>
                  </a:cubicBezTo>
                  <a:cubicBezTo>
                    <a:pt x="680123" y="90248"/>
                    <a:pt x="1087183" y="279707"/>
                    <a:pt x="1200235" y="363819"/>
                  </a:cubicBezTo>
                  <a:cubicBezTo>
                    <a:pt x="1279419" y="422713"/>
                    <a:pt x="1358121" y="489650"/>
                    <a:pt x="1429189" y="577314"/>
                  </a:cubicBezTo>
                  <a:cubicBezTo>
                    <a:pt x="1466172" y="622993"/>
                    <a:pt x="1577896" y="720416"/>
                    <a:pt x="1607946" y="770565"/>
                  </a:cubicBezTo>
                  <a:cubicBezTo>
                    <a:pt x="1647273" y="836270"/>
                    <a:pt x="1569803" y="802959"/>
                    <a:pt x="1506248" y="834724"/>
                  </a:cubicBezTo>
                  <a:cubicBezTo>
                    <a:pt x="1458587" y="858518"/>
                    <a:pt x="1415661" y="888762"/>
                    <a:pt x="1368363" y="914271"/>
                  </a:cubicBezTo>
                  <a:cubicBezTo>
                    <a:pt x="1318359" y="941230"/>
                    <a:pt x="1255649" y="952825"/>
                    <a:pt x="1211806" y="985822"/>
                  </a:cubicBezTo>
                  <a:cubicBezTo>
                    <a:pt x="1333771" y="894028"/>
                    <a:pt x="1299711" y="620433"/>
                    <a:pt x="1247726" y="504844"/>
                  </a:cubicBezTo>
                  <a:cubicBezTo>
                    <a:pt x="1172261" y="337151"/>
                    <a:pt x="994326" y="270358"/>
                    <a:pt x="824772" y="253062"/>
                  </a:cubicBezTo>
                  <a:cubicBezTo>
                    <a:pt x="772835" y="247772"/>
                    <a:pt x="554728" y="239124"/>
                    <a:pt x="665847" y="384062"/>
                  </a:cubicBezTo>
                  <a:cubicBezTo>
                    <a:pt x="736142" y="476340"/>
                    <a:pt x="819940" y="273426"/>
                    <a:pt x="762207" y="200715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384575" y="3442068"/>
              <a:ext cx="462130" cy="1155206"/>
            </a:xfrm>
            <a:custGeom>
              <a:rect b="b" l="l" r="r" t="t"/>
              <a:pathLst>
                <a:path extrusionOk="0" h="1155206" w="462130">
                  <a:moveTo>
                    <a:pt x="462130" y="1155134"/>
                  </a:moveTo>
                  <a:cubicBezTo>
                    <a:pt x="286006" y="1012877"/>
                    <a:pt x="191434" y="830448"/>
                    <a:pt x="130801" y="621351"/>
                  </a:cubicBezTo>
                  <a:cubicBezTo>
                    <a:pt x="79493" y="444429"/>
                    <a:pt x="45819" y="172404"/>
                    <a:pt x="140367" y="0"/>
                  </a:cubicBezTo>
                  <a:cubicBezTo>
                    <a:pt x="-19065" y="202938"/>
                    <a:pt x="-18389" y="409088"/>
                    <a:pt x="24416" y="608789"/>
                  </a:cubicBezTo>
                  <a:cubicBezTo>
                    <a:pt x="89639" y="913402"/>
                    <a:pt x="288204" y="1121388"/>
                    <a:pt x="462130" y="1155207"/>
                  </a:cubicBezTo>
                  <a:close/>
                </a:path>
              </a:pathLst>
            </a:custGeom>
            <a:solidFill>
              <a:srgbClr val="FF4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880525" y="3027013"/>
              <a:ext cx="227553" cy="336740"/>
            </a:xfrm>
            <a:custGeom>
              <a:rect b="b" l="l" r="r" t="t"/>
              <a:pathLst>
                <a:path extrusionOk="0" h="336740" w="227553">
                  <a:moveTo>
                    <a:pt x="0" y="24"/>
                  </a:moveTo>
                  <a:cubicBezTo>
                    <a:pt x="42853" y="48603"/>
                    <a:pt x="92519" y="103051"/>
                    <a:pt x="129889" y="155760"/>
                  </a:cubicBezTo>
                  <a:cubicBezTo>
                    <a:pt x="161799" y="200764"/>
                    <a:pt x="204363" y="240042"/>
                    <a:pt x="227553" y="289877"/>
                  </a:cubicBezTo>
                  <a:cubicBezTo>
                    <a:pt x="211634" y="305506"/>
                    <a:pt x="187478" y="311183"/>
                    <a:pt x="188661" y="336740"/>
                  </a:cubicBezTo>
                  <a:cubicBezTo>
                    <a:pt x="128029" y="222988"/>
                    <a:pt x="89137" y="101215"/>
                    <a:pt x="0" y="0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875572" y="3104169"/>
              <a:ext cx="76011" cy="415006"/>
            </a:xfrm>
            <a:custGeom>
              <a:rect b="b" l="l" r="r" t="t"/>
              <a:pathLst>
                <a:path extrusionOk="0" h="415006" w="76011">
                  <a:moveTo>
                    <a:pt x="121" y="169"/>
                  </a:moveTo>
                  <a:cubicBezTo>
                    <a:pt x="35099" y="74474"/>
                    <a:pt x="65005" y="160785"/>
                    <a:pt x="72590" y="241709"/>
                  </a:cubicBezTo>
                  <a:cubicBezTo>
                    <a:pt x="75416" y="272025"/>
                    <a:pt x="79450" y="311086"/>
                    <a:pt x="70633" y="340460"/>
                  </a:cubicBezTo>
                  <a:cubicBezTo>
                    <a:pt x="60947" y="372709"/>
                    <a:pt x="14470" y="387130"/>
                    <a:pt x="966" y="415007"/>
                  </a:cubicBezTo>
                  <a:cubicBezTo>
                    <a:pt x="63048" y="286495"/>
                    <a:pt x="57975" y="159432"/>
                    <a:pt x="0" y="0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411504" y="3359247"/>
              <a:ext cx="840328" cy="1274990"/>
            </a:xfrm>
            <a:custGeom>
              <a:rect b="b" l="l" r="r" t="t"/>
              <a:pathLst>
                <a:path extrusionOk="0" h="1274990" w="840328">
                  <a:moveTo>
                    <a:pt x="736673" y="1220805"/>
                  </a:moveTo>
                  <a:cubicBezTo>
                    <a:pt x="1007225" y="998566"/>
                    <a:pt x="668359" y="639506"/>
                    <a:pt x="618718" y="440892"/>
                  </a:cubicBezTo>
                  <a:cubicBezTo>
                    <a:pt x="493104" y="-61561"/>
                    <a:pt x="116265" y="-167849"/>
                    <a:pt x="9977" y="295953"/>
                  </a:cubicBezTo>
                  <a:cubicBezTo>
                    <a:pt x="-24156" y="444878"/>
                    <a:pt x="29761" y="791594"/>
                    <a:pt x="164577" y="1001320"/>
                  </a:cubicBezTo>
                  <a:cubicBezTo>
                    <a:pt x="338504" y="1271872"/>
                    <a:pt x="597701" y="1334920"/>
                    <a:pt x="736601" y="1220902"/>
                  </a:cubicBezTo>
                  <a:close/>
                </a:path>
              </a:pathLst>
            </a:custGeom>
            <a:solidFill>
              <a:srgbClr val="FF6E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839351" y="3444725"/>
              <a:ext cx="381295" cy="1135398"/>
            </a:xfrm>
            <a:custGeom>
              <a:rect b="b" l="l" r="r" t="t"/>
              <a:pathLst>
                <a:path extrusionOk="0" h="1135398" w="381295">
                  <a:moveTo>
                    <a:pt x="381296" y="1135326"/>
                  </a:moveTo>
                  <a:cubicBezTo>
                    <a:pt x="325808" y="1110566"/>
                    <a:pt x="263799" y="885573"/>
                    <a:pt x="242469" y="824965"/>
                  </a:cubicBezTo>
                  <a:cubicBezTo>
                    <a:pt x="208287" y="727953"/>
                    <a:pt x="187126" y="627535"/>
                    <a:pt x="152317" y="531151"/>
                  </a:cubicBezTo>
                  <a:cubicBezTo>
                    <a:pt x="97530" y="379449"/>
                    <a:pt x="3079" y="151292"/>
                    <a:pt x="106782" y="0"/>
                  </a:cubicBezTo>
                  <a:cubicBezTo>
                    <a:pt x="-46321" y="149625"/>
                    <a:pt x="1678" y="474866"/>
                    <a:pt x="30545" y="641642"/>
                  </a:cubicBezTo>
                  <a:cubicBezTo>
                    <a:pt x="67262" y="853252"/>
                    <a:pt x="207370" y="1120905"/>
                    <a:pt x="381296" y="1135399"/>
                  </a:cubicBez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6230022" y="3103748"/>
              <a:ext cx="875096" cy="1392850"/>
            </a:xfrm>
            <a:custGeom>
              <a:rect b="b" l="l" r="r" t="t"/>
              <a:pathLst>
                <a:path extrusionOk="0" h="1392850" w="875096">
                  <a:moveTo>
                    <a:pt x="814841" y="986170"/>
                  </a:moveTo>
                  <a:cubicBezTo>
                    <a:pt x="745463" y="1171136"/>
                    <a:pt x="586345" y="1377262"/>
                    <a:pt x="380026" y="1391998"/>
                  </a:cubicBezTo>
                  <a:cubicBezTo>
                    <a:pt x="262432" y="1400404"/>
                    <a:pt x="165493" y="1346511"/>
                    <a:pt x="225425" y="1237397"/>
                  </a:cubicBezTo>
                  <a:cubicBezTo>
                    <a:pt x="271032" y="1154371"/>
                    <a:pt x="315141" y="1220657"/>
                    <a:pt x="271781" y="1111494"/>
                  </a:cubicBezTo>
                  <a:cubicBezTo>
                    <a:pt x="217864" y="975807"/>
                    <a:pt x="143438" y="871452"/>
                    <a:pt x="117204" y="724774"/>
                  </a:cubicBezTo>
                  <a:cubicBezTo>
                    <a:pt x="93748" y="593629"/>
                    <a:pt x="53673" y="465866"/>
                    <a:pt x="7776" y="341002"/>
                  </a:cubicBezTo>
                  <a:cubicBezTo>
                    <a:pt x="-16429" y="275127"/>
                    <a:pt x="19926" y="201039"/>
                    <a:pt x="61161" y="135865"/>
                  </a:cubicBezTo>
                  <a:cubicBezTo>
                    <a:pt x="119934" y="42960"/>
                    <a:pt x="246827" y="-6005"/>
                    <a:pt x="351038" y="590"/>
                  </a:cubicBezTo>
                  <a:cubicBezTo>
                    <a:pt x="534289" y="12161"/>
                    <a:pt x="751696" y="193358"/>
                    <a:pt x="814841" y="367767"/>
                  </a:cubicBezTo>
                  <a:cubicBezTo>
                    <a:pt x="888276" y="570922"/>
                    <a:pt x="901804" y="773594"/>
                    <a:pt x="814841" y="986170"/>
                  </a:cubicBezTo>
                  <a:close/>
                </a:path>
              </a:pathLst>
            </a:custGeom>
            <a:solidFill>
              <a:srgbClr val="FF75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851537" y="3022206"/>
              <a:ext cx="143316" cy="445902"/>
            </a:xfrm>
            <a:custGeom>
              <a:rect b="b" l="l" r="r" t="t"/>
              <a:pathLst>
                <a:path extrusionOk="0" h="445902" w="143316">
                  <a:moveTo>
                    <a:pt x="0" y="0"/>
                  </a:moveTo>
                  <a:cubicBezTo>
                    <a:pt x="115951" y="120782"/>
                    <a:pt x="131121" y="256130"/>
                    <a:pt x="127135" y="238689"/>
                  </a:cubicBezTo>
                  <a:cubicBezTo>
                    <a:pt x="118608" y="201223"/>
                    <a:pt x="147620" y="322802"/>
                    <a:pt x="142764" y="361017"/>
                  </a:cubicBezTo>
                  <a:cubicBezTo>
                    <a:pt x="138803" y="392107"/>
                    <a:pt x="89065" y="428510"/>
                    <a:pt x="88195" y="445903"/>
                  </a:cubicBezTo>
                  <a:cubicBezTo>
                    <a:pt x="91987" y="370366"/>
                    <a:pt x="118753" y="345557"/>
                    <a:pt x="106288" y="270552"/>
                  </a:cubicBezTo>
                  <a:cubicBezTo>
                    <a:pt x="96384" y="210644"/>
                    <a:pt x="82132" y="121023"/>
                    <a:pt x="0" y="242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863439" y="3280497"/>
              <a:ext cx="789563" cy="1315864"/>
            </a:xfrm>
            <a:custGeom>
              <a:rect b="b" l="l" r="r" t="t"/>
              <a:pathLst>
                <a:path extrusionOk="0" h="1315864" w="789563">
                  <a:moveTo>
                    <a:pt x="732115" y="1154858"/>
                  </a:moveTo>
                  <a:cubicBezTo>
                    <a:pt x="634064" y="1372555"/>
                    <a:pt x="321046" y="1350186"/>
                    <a:pt x="228913" y="1202518"/>
                  </a:cubicBezTo>
                  <a:cubicBezTo>
                    <a:pt x="128253" y="1041178"/>
                    <a:pt x="72814" y="898051"/>
                    <a:pt x="35203" y="734029"/>
                  </a:cubicBezTo>
                  <a:cubicBezTo>
                    <a:pt x="-19584" y="494954"/>
                    <a:pt x="-66930" y="-58324"/>
                    <a:pt x="355251" y="5014"/>
                  </a:cubicBezTo>
                  <a:cubicBezTo>
                    <a:pt x="548502" y="34001"/>
                    <a:pt x="660805" y="250105"/>
                    <a:pt x="722428" y="430166"/>
                  </a:cubicBezTo>
                  <a:cubicBezTo>
                    <a:pt x="806492" y="676320"/>
                    <a:pt x="813739" y="973443"/>
                    <a:pt x="732091" y="1154858"/>
                  </a:cubicBezTo>
                  <a:close/>
                </a:path>
              </a:pathLst>
            </a:custGeom>
            <a:solidFill>
              <a:srgbClr val="FF7F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461008" y="3157238"/>
              <a:ext cx="589518" cy="1050215"/>
            </a:xfrm>
            <a:custGeom>
              <a:rect b="b" l="l" r="r" t="t"/>
              <a:pathLst>
                <a:path extrusionOk="0" h="1050215" w="589518">
                  <a:moveTo>
                    <a:pt x="477324" y="241324"/>
                  </a:moveTo>
                  <a:cubicBezTo>
                    <a:pt x="590787" y="408221"/>
                    <a:pt x="615040" y="596447"/>
                    <a:pt x="564287" y="806632"/>
                  </a:cubicBezTo>
                  <a:cubicBezTo>
                    <a:pt x="546364" y="880961"/>
                    <a:pt x="515081" y="978867"/>
                    <a:pt x="451018" y="1024740"/>
                  </a:cubicBezTo>
                  <a:cubicBezTo>
                    <a:pt x="358378" y="1091074"/>
                    <a:pt x="353837" y="1015778"/>
                    <a:pt x="368596" y="937004"/>
                  </a:cubicBezTo>
                  <a:cubicBezTo>
                    <a:pt x="390361" y="821126"/>
                    <a:pt x="374418" y="757619"/>
                    <a:pt x="354103" y="632682"/>
                  </a:cubicBezTo>
                  <a:cubicBezTo>
                    <a:pt x="330550" y="487744"/>
                    <a:pt x="223296" y="337152"/>
                    <a:pt x="136695" y="263041"/>
                  </a:cubicBezTo>
                  <a:cubicBezTo>
                    <a:pt x="32412" y="173831"/>
                    <a:pt x="-58996" y="81868"/>
                    <a:pt x="47534" y="23941"/>
                  </a:cubicBezTo>
                  <a:cubicBezTo>
                    <a:pt x="206459" y="-62298"/>
                    <a:pt x="382100" y="101724"/>
                    <a:pt x="477276" y="241348"/>
                  </a:cubicBezTo>
                  <a:close/>
                </a:path>
              </a:pathLst>
            </a:custGeom>
            <a:solidFill>
              <a:srgbClr val="FE8A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989836" y="3378245"/>
              <a:ext cx="355642" cy="986682"/>
            </a:xfrm>
            <a:custGeom>
              <a:rect b="b" l="l" r="r" t="t"/>
              <a:pathLst>
                <a:path extrusionOk="0" h="986682" w="355642">
                  <a:moveTo>
                    <a:pt x="64132" y="42058"/>
                  </a:moveTo>
                  <a:cubicBezTo>
                    <a:pt x="194576" y="-102904"/>
                    <a:pt x="292144" y="165497"/>
                    <a:pt x="311807" y="264418"/>
                  </a:cubicBezTo>
                  <a:cubicBezTo>
                    <a:pt x="353912" y="476294"/>
                    <a:pt x="370773" y="712447"/>
                    <a:pt x="339539" y="926279"/>
                  </a:cubicBezTo>
                  <a:cubicBezTo>
                    <a:pt x="320769" y="1054791"/>
                    <a:pt x="241898" y="947005"/>
                    <a:pt x="204625" y="889513"/>
                  </a:cubicBezTo>
                  <a:cubicBezTo>
                    <a:pt x="154767" y="812599"/>
                    <a:pt x="124160" y="721070"/>
                    <a:pt x="95245" y="633986"/>
                  </a:cubicBezTo>
                  <a:cubicBezTo>
                    <a:pt x="39202" y="465375"/>
                    <a:pt x="-69985" y="191200"/>
                    <a:pt x="64083" y="42155"/>
                  </a:cubicBezTo>
                  <a:close/>
                </a:path>
              </a:pathLst>
            </a:custGeom>
            <a:solidFill>
              <a:srgbClr val="FE91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502746" y="3447175"/>
              <a:ext cx="262133" cy="861769"/>
            </a:xfrm>
            <a:custGeom>
              <a:rect b="b" l="l" r="r" t="t"/>
              <a:pathLst>
                <a:path extrusionOk="0" h="861769" w="262133">
                  <a:moveTo>
                    <a:pt x="239604" y="96326"/>
                  </a:moveTo>
                  <a:cubicBezTo>
                    <a:pt x="257383" y="232593"/>
                    <a:pt x="195156" y="409224"/>
                    <a:pt x="203369" y="545684"/>
                  </a:cubicBezTo>
                  <a:cubicBezTo>
                    <a:pt x="208587" y="632308"/>
                    <a:pt x="297169" y="825511"/>
                    <a:pt x="246585" y="854499"/>
                  </a:cubicBezTo>
                  <a:cubicBezTo>
                    <a:pt x="155806" y="906556"/>
                    <a:pt x="65944" y="662987"/>
                    <a:pt x="56209" y="634337"/>
                  </a:cubicBezTo>
                  <a:cubicBezTo>
                    <a:pt x="3669" y="479978"/>
                    <a:pt x="-20874" y="311318"/>
                    <a:pt x="21762" y="151475"/>
                  </a:cubicBezTo>
                  <a:cubicBezTo>
                    <a:pt x="57996" y="-469"/>
                    <a:pt x="217912" y="-70280"/>
                    <a:pt x="239652" y="96399"/>
                  </a:cubicBezTo>
                  <a:close/>
                </a:path>
              </a:pathLst>
            </a:custGeom>
            <a:solidFill>
              <a:srgbClr val="FE85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126998" y="3497756"/>
              <a:ext cx="232011" cy="812601"/>
            </a:xfrm>
            <a:custGeom>
              <a:rect b="b" l="l" r="r" t="t"/>
              <a:pathLst>
                <a:path extrusionOk="0" h="812601" w="232011">
                  <a:moveTo>
                    <a:pt x="209524" y="183678"/>
                  </a:moveTo>
                  <a:cubicBezTo>
                    <a:pt x="171864" y="284096"/>
                    <a:pt x="171574" y="379345"/>
                    <a:pt x="172178" y="488967"/>
                  </a:cubicBezTo>
                  <a:cubicBezTo>
                    <a:pt x="172637" y="572886"/>
                    <a:pt x="214597" y="645935"/>
                    <a:pt x="225612" y="727270"/>
                  </a:cubicBezTo>
                  <a:cubicBezTo>
                    <a:pt x="238077" y="819305"/>
                    <a:pt x="189909" y="834017"/>
                    <a:pt x="144302" y="785221"/>
                  </a:cubicBezTo>
                  <a:cubicBezTo>
                    <a:pt x="94926" y="732415"/>
                    <a:pt x="45261" y="617624"/>
                    <a:pt x="29196" y="549744"/>
                  </a:cubicBezTo>
                  <a:cubicBezTo>
                    <a:pt x="-3294" y="412391"/>
                    <a:pt x="-27716" y="210588"/>
                    <a:pt x="64561" y="89468"/>
                  </a:cubicBezTo>
                  <a:cubicBezTo>
                    <a:pt x="188001" y="-77452"/>
                    <a:pt x="274964" y="9511"/>
                    <a:pt x="209741" y="183678"/>
                  </a:cubicBezTo>
                  <a:close/>
                </a:path>
              </a:pathLst>
            </a:custGeom>
            <a:solidFill>
              <a:srgbClr val="FE78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6060600" y="3432363"/>
              <a:ext cx="163364" cy="596850"/>
            </a:xfrm>
            <a:custGeom>
              <a:rect b="b" l="l" r="r" t="t"/>
              <a:pathLst>
                <a:path extrusionOk="0" h="596850" w="163364">
                  <a:moveTo>
                    <a:pt x="120671" y="31180"/>
                  </a:moveTo>
                  <a:cubicBezTo>
                    <a:pt x="73180" y="-27423"/>
                    <a:pt x="16412" y="4729"/>
                    <a:pt x="4334" y="60530"/>
                  </a:cubicBezTo>
                  <a:cubicBezTo>
                    <a:pt x="-25958" y="200637"/>
                    <a:pt x="111395" y="498220"/>
                    <a:pt x="142050" y="596850"/>
                  </a:cubicBezTo>
                  <a:cubicBezTo>
                    <a:pt x="147605" y="520033"/>
                    <a:pt x="198092" y="126767"/>
                    <a:pt x="120792" y="31349"/>
                  </a:cubicBezTo>
                  <a:close/>
                </a:path>
              </a:pathLst>
            </a:custGeom>
            <a:solidFill>
              <a:srgbClr val="F5B3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529161" y="3517849"/>
              <a:ext cx="149243" cy="583736"/>
            </a:xfrm>
            <a:custGeom>
              <a:rect b="b" l="l" r="r" t="t"/>
              <a:pathLst>
                <a:path extrusionOk="0" h="583736" w="149243">
                  <a:moveTo>
                    <a:pt x="140720" y="47392"/>
                  </a:moveTo>
                  <a:cubicBezTo>
                    <a:pt x="169659" y="109426"/>
                    <a:pt x="116878" y="188466"/>
                    <a:pt x="101539" y="247238"/>
                  </a:cubicBezTo>
                  <a:cubicBezTo>
                    <a:pt x="61004" y="402540"/>
                    <a:pt x="92093" y="507426"/>
                    <a:pt x="118979" y="583737"/>
                  </a:cubicBezTo>
                  <a:cubicBezTo>
                    <a:pt x="10251" y="431527"/>
                    <a:pt x="-18011" y="242455"/>
                    <a:pt x="10251" y="119886"/>
                  </a:cubicBezTo>
                  <a:cubicBezTo>
                    <a:pt x="24745" y="40169"/>
                    <a:pt x="89968" y="-61287"/>
                    <a:pt x="140696" y="47416"/>
                  </a:cubicBezTo>
                  <a:close/>
                </a:path>
              </a:pathLst>
            </a:custGeom>
            <a:solidFill>
              <a:srgbClr val="EFA1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519206" y="3189433"/>
              <a:ext cx="382722" cy="506325"/>
            </a:xfrm>
            <a:custGeom>
              <a:rect b="b" l="l" r="r" t="t"/>
              <a:pathLst>
                <a:path extrusionOk="0" h="506325" w="382722">
                  <a:moveTo>
                    <a:pt x="100021" y="6216"/>
                  </a:moveTo>
                  <a:cubicBezTo>
                    <a:pt x="42045" y="-15525"/>
                    <a:pt x="-44942" y="20685"/>
                    <a:pt x="27551" y="100450"/>
                  </a:cubicBezTo>
                  <a:cubicBezTo>
                    <a:pt x="143454" y="196906"/>
                    <a:pt x="353687" y="223647"/>
                    <a:pt x="382723" y="506326"/>
                  </a:cubicBezTo>
                  <a:cubicBezTo>
                    <a:pt x="375693" y="245436"/>
                    <a:pt x="241867" y="59432"/>
                    <a:pt x="100093" y="6288"/>
                  </a:cubicBezTo>
                  <a:close/>
                </a:path>
              </a:pathLst>
            </a:custGeom>
            <a:solidFill>
              <a:srgbClr val="FEAF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6083656" y="3449096"/>
              <a:ext cx="94381" cy="108357"/>
            </a:xfrm>
            <a:custGeom>
              <a:rect b="b" l="l" r="r" t="t"/>
              <a:pathLst>
                <a:path extrusionOk="0" h="108357" w="94381">
                  <a:moveTo>
                    <a:pt x="24" y="51648"/>
                  </a:moveTo>
                  <a:cubicBezTo>
                    <a:pt x="48" y="-22029"/>
                    <a:pt x="89958" y="-13042"/>
                    <a:pt x="94210" y="54282"/>
                  </a:cubicBezTo>
                  <a:cubicBezTo>
                    <a:pt x="99041" y="130132"/>
                    <a:pt x="0" y="123369"/>
                    <a:pt x="0" y="51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6554048" y="3207498"/>
              <a:ext cx="91040" cy="93332"/>
            </a:xfrm>
            <a:custGeom>
              <a:rect b="b" l="l" r="r" t="t"/>
              <a:pathLst>
                <a:path extrusionOk="0" h="93332" w="91040">
                  <a:moveTo>
                    <a:pt x="440" y="46126"/>
                  </a:moveTo>
                  <a:cubicBezTo>
                    <a:pt x="10513" y="-15062"/>
                    <a:pt x="82958" y="-16898"/>
                    <a:pt x="90664" y="49774"/>
                  </a:cubicBezTo>
                  <a:cubicBezTo>
                    <a:pt x="98152" y="113788"/>
                    <a:pt x="-8619" y="102676"/>
                    <a:pt x="560" y="46150"/>
                  </a:cubicBezTo>
                  <a:close/>
                </a:path>
              </a:pathLst>
            </a:custGeom>
            <a:solidFill>
              <a:srgbClr val="FCE5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126524" y="3598904"/>
              <a:ext cx="43790" cy="53752"/>
            </a:xfrm>
            <a:custGeom>
              <a:rect b="b" l="l" r="r" t="t"/>
              <a:pathLst>
                <a:path extrusionOk="0" h="53752" w="43790">
                  <a:moveTo>
                    <a:pt x="154" y="26488"/>
                  </a:moveTo>
                  <a:cubicBezTo>
                    <a:pt x="-3373" y="70718"/>
                    <a:pt x="55109" y="56925"/>
                    <a:pt x="41823" y="15206"/>
                  </a:cubicBezTo>
                  <a:cubicBezTo>
                    <a:pt x="33611" y="-10883"/>
                    <a:pt x="2449" y="-978"/>
                    <a:pt x="275" y="26560"/>
                  </a:cubicBezTo>
                  <a:close/>
                </a:path>
              </a:pathLst>
            </a:custGeom>
            <a:solidFill>
              <a:srgbClr val="FCE5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4" name="Google Shape;64;p4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October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3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13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13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13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6B8E23">
              <a:alpha val="7654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65" name="Google Shape;1765;p13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50B4DC">
              <a:alpha val="72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66" name="Google Shape;1766;p13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CE571">
              <a:alpha val="7207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767" name="Google Shape;1767;p13"/>
          <p:cNvGrpSpPr/>
          <p:nvPr/>
        </p:nvGrpSpPr>
        <p:grpSpPr>
          <a:xfrm>
            <a:off x="20396403" y="13203309"/>
            <a:ext cx="8066838" cy="6803403"/>
            <a:chOff x="2952750" y="528005"/>
            <a:chExt cx="6286501" cy="5912918"/>
          </a:xfrm>
        </p:grpSpPr>
        <p:sp>
          <p:nvSpPr>
            <p:cNvPr id="1768" name="Google Shape;1768;p13"/>
            <p:cNvSpPr/>
            <p:nvPr/>
          </p:nvSpPr>
          <p:spPr>
            <a:xfrm>
              <a:off x="2952750" y="528006"/>
              <a:ext cx="6286500" cy="5912917"/>
            </a:xfrm>
            <a:custGeom>
              <a:rect b="b" l="l" r="r" t="t"/>
              <a:pathLst>
                <a:path extrusionOk="0" h="5912917" w="6286500">
                  <a:moveTo>
                    <a:pt x="1832213" y="0"/>
                  </a:moveTo>
                  <a:cubicBezTo>
                    <a:pt x="2210945" y="0"/>
                    <a:pt x="2559513" y="104175"/>
                    <a:pt x="2835461" y="277797"/>
                  </a:cubicBezTo>
                  <a:cubicBezTo>
                    <a:pt x="3022034" y="395862"/>
                    <a:pt x="3197435" y="448643"/>
                    <a:pt x="3403000" y="452810"/>
                  </a:cubicBezTo>
                  <a:cubicBezTo>
                    <a:pt x="4500093" y="470866"/>
                    <a:pt x="5388270" y="962569"/>
                    <a:pt x="5459771" y="1582057"/>
                  </a:cubicBezTo>
                  <a:cubicBezTo>
                    <a:pt x="5513397" y="2040422"/>
                    <a:pt x="5666453" y="2412670"/>
                    <a:pt x="5927878" y="2715468"/>
                  </a:cubicBezTo>
                  <a:cubicBezTo>
                    <a:pt x="6125345" y="2943958"/>
                    <a:pt x="6251815" y="3218174"/>
                    <a:pt x="6280348" y="3514856"/>
                  </a:cubicBezTo>
                  <a:lnTo>
                    <a:pt x="6286500" y="3643291"/>
                  </a:lnTo>
                  <a:lnTo>
                    <a:pt x="6286500" y="3643331"/>
                  </a:lnTo>
                  <a:lnTo>
                    <a:pt x="6277707" y="3796954"/>
                  </a:lnTo>
                  <a:cubicBezTo>
                    <a:pt x="6190435" y="4555410"/>
                    <a:pt x="5463751" y="5159131"/>
                    <a:pt x="4551485" y="5228146"/>
                  </a:cubicBezTo>
                  <a:cubicBezTo>
                    <a:pt x="4320224" y="5246203"/>
                    <a:pt x="4124713" y="5325375"/>
                    <a:pt x="3925851" y="5483719"/>
                  </a:cubicBezTo>
                  <a:cubicBezTo>
                    <a:pt x="3589574" y="5751794"/>
                    <a:pt x="3156099" y="5912917"/>
                    <a:pt x="2681287" y="5912917"/>
                  </a:cubicBezTo>
                  <a:cubicBezTo>
                    <a:pt x="1783056" y="5912917"/>
                    <a:pt x="1027827" y="5335098"/>
                    <a:pt x="811089" y="4551710"/>
                  </a:cubicBezTo>
                  <a:cubicBezTo>
                    <a:pt x="711659" y="4193351"/>
                    <a:pt x="558602" y="3921110"/>
                    <a:pt x="330692" y="3694704"/>
                  </a:cubicBezTo>
                  <a:cubicBezTo>
                    <a:pt x="125127" y="3489134"/>
                    <a:pt x="0" y="3222449"/>
                    <a:pt x="0" y="2929373"/>
                  </a:cubicBezTo>
                  <a:cubicBezTo>
                    <a:pt x="0" y="2800197"/>
                    <a:pt x="24579" y="2675188"/>
                    <a:pt x="70384" y="2558513"/>
                  </a:cubicBezTo>
                  <a:cubicBezTo>
                    <a:pt x="213386" y="2191821"/>
                    <a:pt x="260309" y="1822351"/>
                    <a:pt x="215621" y="1412600"/>
                  </a:cubicBezTo>
                  <a:cubicBezTo>
                    <a:pt x="211152" y="1375097"/>
                    <a:pt x="208918" y="1337595"/>
                    <a:pt x="208918" y="1298703"/>
                  </a:cubicBezTo>
                  <a:cubicBezTo>
                    <a:pt x="208918" y="580597"/>
                    <a:pt x="936216" y="0"/>
                    <a:pt x="1832213" y="0"/>
                  </a:cubicBezTo>
                  <a:close/>
                </a:path>
              </a:pathLst>
            </a:custGeom>
            <a:solidFill>
              <a:srgbClr val="F5FA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3144742" y="528005"/>
              <a:ext cx="5501492" cy="2420471"/>
            </a:xfrm>
            <a:custGeom>
              <a:rect b="b" l="l" r="r" t="t"/>
              <a:pathLst>
                <a:path extrusionOk="0" h="2420471" w="5501492">
                  <a:moveTo>
                    <a:pt x="1640220" y="0"/>
                  </a:moveTo>
                  <a:cubicBezTo>
                    <a:pt x="2018952" y="0"/>
                    <a:pt x="2367520" y="104175"/>
                    <a:pt x="2643468" y="277797"/>
                  </a:cubicBezTo>
                  <a:cubicBezTo>
                    <a:pt x="2830041" y="395862"/>
                    <a:pt x="3005442" y="448643"/>
                    <a:pt x="3211007" y="452810"/>
                  </a:cubicBezTo>
                  <a:cubicBezTo>
                    <a:pt x="4308100" y="470866"/>
                    <a:pt x="5196277" y="962568"/>
                    <a:pt x="5267778" y="1582057"/>
                  </a:cubicBezTo>
                  <a:cubicBezTo>
                    <a:pt x="5301294" y="1868535"/>
                    <a:pt x="5373650" y="2121374"/>
                    <a:pt x="5487029" y="2344642"/>
                  </a:cubicBezTo>
                  <a:lnTo>
                    <a:pt x="5501492" y="2370499"/>
                  </a:lnTo>
                  <a:lnTo>
                    <a:pt x="5352987" y="2348903"/>
                  </a:lnTo>
                  <a:cubicBezTo>
                    <a:pt x="5076762" y="2308779"/>
                    <a:pt x="4801013" y="2274727"/>
                    <a:pt x="4614323" y="2329495"/>
                  </a:cubicBezTo>
                  <a:cubicBezTo>
                    <a:pt x="4101878" y="2479038"/>
                    <a:pt x="3584671" y="2427603"/>
                    <a:pt x="3076036" y="2295205"/>
                  </a:cubicBezTo>
                  <a:cubicBezTo>
                    <a:pt x="1978756" y="2009455"/>
                    <a:pt x="2226406" y="2181858"/>
                    <a:pt x="1262476" y="2393313"/>
                  </a:cubicBezTo>
                  <a:cubicBezTo>
                    <a:pt x="907193" y="2471418"/>
                    <a:pt x="788131" y="2280918"/>
                    <a:pt x="469043" y="2176143"/>
                  </a:cubicBezTo>
                  <a:cubicBezTo>
                    <a:pt x="400940" y="2153759"/>
                    <a:pt x="294498" y="2137805"/>
                    <a:pt x="175674" y="2133518"/>
                  </a:cubicBezTo>
                  <a:lnTo>
                    <a:pt x="0" y="2136356"/>
                  </a:lnTo>
                  <a:lnTo>
                    <a:pt x="21393" y="2001704"/>
                  </a:lnTo>
                  <a:cubicBezTo>
                    <a:pt x="45413" y="1812281"/>
                    <a:pt x="45972" y="1617475"/>
                    <a:pt x="23628" y="1412600"/>
                  </a:cubicBezTo>
                  <a:cubicBezTo>
                    <a:pt x="19159" y="1375097"/>
                    <a:pt x="16925" y="1337595"/>
                    <a:pt x="16925" y="1298703"/>
                  </a:cubicBezTo>
                  <a:cubicBezTo>
                    <a:pt x="16925" y="580597"/>
                    <a:pt x="744223" y="0"/>
                    <a:pt x="1640220" y="0"/>
                  </a:cubicBezTo>
                  <a:close/>
                </a:path>
              </a:pathLst>
            </a:custGeom>
            <a:solidFill>
              <a:srgbClr val="E6F2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3213207" y="528008"/>
              <a:ext cx="5003354" cy="1292820"/>
            </a:xfrm>
            <a:custGeom>
              <a:rect b="b" l="l" r="r" t="t"/>
              <a:pathLst>
                <a:path extrusionOk="0" h="1292820" w="5003354">
                  <a:moveTo>
                    <a:pt x="1571756" y="0"/>
                  </a:moveTo>
                  <a:cubicBezTo>
                    <a:pt x="1950488" y="0"/>
                    <a:pt x="2299056" y="104175"/>
                    <a:pt x="2575004" y="277797"/>
                  </a:cubicBezTo>
                  <a:cubicBezTo>
                    <a:pt x="2761577" y="395862"/>
                    <a:pt x="2936978" y="448644"/>
                    <a:pt x="3142543" y="452810"/>
                  </a:cubicBezTo>
                  <a:cubicBezTo>
                    <a:pt x="3965363" y="466352"/>
                    <a:pt x="4670668" y="746320"/>
                    <a:pt x="5002058" y="1146804"/>
                  </a:cubicBezTo>
                  <a:lnTo>
                    <a:pt x="5003354" y="1148579"/>
                  </a:lnTo>
                  <a:lnTo>
                    <a:pt x="4917492" y="1160708"/>
                  </a:lnTo>
                  <a:cubicBezTo>
                    <a:pt x="4869292" y="1170360"/>
                    <a:pt x="4821846" y="1182921"/>
                    <a:pt x="4775411" y="1198875"/>
                  </a:cubicBezTo>
                  <a:cubicBezTo>
                    <a:pt x="3961023" y="1477005"/>
                    <a:pt x="4047701" y="1039807"/>
                    <a:pt x="3584786" y="1133152"/>
                  </a:cubicBezTo>
                  <a:cubicBezTo>
                    <a:pt x="3327611" y="1184587"/>
                    <a:pt x="2746586" y="1346512"/>
                    <a:pt x="2503698" y="1208400"/>
                  </a:cubicBezTo>
                  <a:cubicBezTo>
                    <a:pt x="2248428" y="1062667"/>
                    <a:pt x="1752176" y="875025"/>
                    <a:pt x="1470236" y="1061715"/>
                  </a:cubicBezTo>
                  <a:cubicBezTo>
                    <a:pt x="1171151" y="1259835"/>
                    <a:pt x="717761" y="1291267"/>
                    <a:pt x="414866" y="1080765"/>
                  </a:cubicBezTo>
                  <a:cubicBezTo>
                    <a:pt x="359145" y="1042189"/>
                    <a:pt x="258894" y="1013137"/>
                    <a:pt x="138284" y="994087"/>
                  </a:cubicBezTo>
                  <a:lnTo>
                    <a:pt x="0" y="979043"/>
                  </a:lnTo>
                  <a:lnTo>
                    <a:pt x="21486" y="912192"/>
                  </a:lnTo>
                  <a:cubicBezTo>
                    <a:pt x="227128" y="383284"/>
                    <a:pt x="843759" y="0"/>
                    <a:pt x="1571756" y="0"/>
                  </a:cubicBezTo>
                  <a:close/>
                </a:path>
              </a:pathLst>
            </a:custGeom>
            <a:solidFill>
              <a:srgbClr val="DAEB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5963602" y="2524125"/>
              <a:ext cx="500062" cy="1130617"/>
            </a:xfrm>
            <a:custGeom>
              <a:rect b="b" l="l" r="r" t="t"/>
              <a:pathLst>
                <a:path extrusionOk="0" h="1130617" w="500062">
                  <a:moveTo>
                    <a:pt x="500063" y="1905"/>
                  </a:moveTo>
                  <a:cubicBezTo>
                    <a:pt x="340042" y="375285"/>
                    <a:pt x="298132" y="752475"/>
                    <a:pt x="287655" y="1130618"/>
                  </a:cubicBezTo>
                  <a:cubicBezTo>
                    <a:pt x="191453" y="1098232"/>
                    <a:pt x="96203" y="1065848"/>
                    <a:pt x="0" y="1034415"/>
                  </a:cubicBezTo>
                  <a:cubicBezTo>
                    <a:pt x="95250" y="678180"/>
                    <a:pt x="234315" y="332422"/>
                    <a:pt x="423863" y="0"/>
                  </a:cubicBezTo>
                  <a:cubicBezTo>
                    <a:pt x="449580" y="953"/>
                    <a:pt x="474345" y="1905"/>
                    <a:pt x="500063" y="1905"/>
                  </a:cubicBezTo>
                  <a:close/>
                </a:path>
              </a:pathLst>
            </a:custGeom>
            <a:solidFill>
              <a:srgbClr val="C881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5962650" y="2524125"/>
              <a:ext cx="490537" cy="1119187"/>
            </a:xfrm>
            <a:custGeom>
              <a:rect b="b" l="l" r="r" t="t"/>
              <a:pathLst>
                <a:path extrusionOk="0" h="1119187" w="490537">
                  <a:moveTo>
                    <a:pt x="490538" y="27622"/>
                  </a:moveTo>
                  <a:cubicBezTo>
                    <a:pt x="479107" y="54292"/>
                    <a:pt x="468630" y="81915"/>
                    <a:pt x="459105" y="108585"/>
                  </a:cubicBezTo>
                  <a:cubicBezTo>
                    <a:pt x="421005" y="85725"/>
                    <a:pt x="391478" y="92392"/>
                    <a:pt x="360997" y="158115"/>
                  </a:cubicBezTo>
                  <a:cubicBezTo>
                    <a:pt x="332422" y="222885"/>
                    <a:pt x="318135" y="266700"/>
                    <a:pt x="296228" y="332422"/>
                  </a:cubicBezTo>
                  <a:cubicBezTo>
                    <a:pt x="263843" y="432435"/>
                    <a:pt x="229553" y="480060"/>
                    <a:pt x="212407" y="590550"/>
                  </a:cubicBezTo>
                  <a:cubicBezTo>
                    <a:pt x="205740" y="632460"/>
                    <a:pt x="201930" y="674370"/>
                    <a:pt x="198120" y="717232"/>
                  </a:cubicBezTo>
                  <a:cubicBezTo>
                    <a:pt x="191453" y="859155"/>
                    <a:pt x="291465" y="962978"/>
                    <a:pt x="265747" y="1087755"/>
                  </a:cubicBezTo>
                  <a:cubicBezTo>
                    <a:pt x="262890" y="1101090"/>
                    <a:pt x="259080" y="1111568"/>
                    <a:pt x="253365" y="1119188"/>
                  </a:cubicBezTo>
                  <a:lnTo>
                    <a:pt x="0" y="1034415"/>
                  </a:lnTo>
                  <a:cubicBezTo>
                    <a:pt x="95250" y="678180"/>
                    <a:pt x="234315" y="332422"/>
                    <a:pt x="423863" y="0"/>
                  </a:cubicBezTo>
                  <a:lnTo>
                    <a:pt x="442913" y="0"/>
                  </a:lnTo>
                  <a:cubicBezTo>
                    <a:pt x="460057" y="8572"/>
                    <a:pt x="476250" y="17145"/>
                    <a:pt x="490538" y="27622"/>
                  </a:cubicBezTo>
                  <a:close/>
                </a:path>
              </a:pathLst>
            </a:custGeom>
            <a:solidFill>
              <a:srgbClr val="B16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6423659" y="2066894"/>
              <a:ext cx="590550" cy="462945"/>
            </a:xfrm>
            <a:custGeom>
              <a:rect b="b" l="l" r="r" t="t"/>
              <a:pathLst>
                <a:path extrusionOk="0" h="462945" w="590550">
                  <a:moveTo>
                    <a:pt x="0" y="462946"/>
                  </a:moveTo>
                  <a:cubicBezTo>
                    <a:pt x="17145" y="398176"/>
                    <a:pt x="37147" y="341026"/>
                    <a:pt x="60008" y="292448"/>
                  </a:cubicBezTo>
                  <a:lnTo>
                    <a:pt x="82868" y="288638"/>
                  </a:lnTo>
                  <a:lnTo>
                    <a:pt x="65722" y="281018"/>
                  </a:lnTo>
                  <a:cubicBezTo>
                    <a:pt x="84772" y="239108"/>
                    <a:pt x="106680" y="203866"/>
                    <a:pt x="128588" y="172433"/>
                  </a:cubicBezTo>
                  <a:lnTo>
                    <a:pt x="149543" y="172433"/>
                  </a:lnTo>
                  <a:lnTo>
                    <a:pt x="135255" y="162908"/>
                  </a:lnTo>
                  <a:cubicBezTo>
                    <a:pt x="168593" y="118141"/>
                    <a:pt x="205740" y="84803"/>
                    <a:pt x="245745" y="59086"/>
                  </a:cubicBezTo>
                  <a:lnTo>
                    <a:pt x="263843" y="65753"/>
                  </a:lnTo>
                  <a:lnTo>
                    <a:pt x="270510" y="70516"/>
                  </a:lnTo>
                  <a:lnTo>
                    <a:pt x="262890" y="48608"/>
                  </a:lnTo>
                  <a:cubicBezTo>
                    <a:pt x="292418" y="32416"/>
                    <a:pt x="323850" y="20033"/>
                    <a:pt x="355283" y="12413"/>
                  </a:cubicBezTo>
                  <a:lnTo>
                    <a:pt x="387668" y="31463"/>
                  </a:lnTo>
                  <a:lnTo>
                    <a:pt x="373380" y="8603"/>
                  </a:lnTo>
                  <a:cubicBezTo>
                    <a:pt x="441008" y="-4732"/>
                    <a:pt x="514350" y="-1874"/>
                    <a:pt x="590550" y="12413"/>
                  </a:cubicBezTo>
                  <a:cubicBezTo>
                    <a:pt x="580072" y="59086"/>
                    <a:pt x="559118" y="95281"/>
                    <a:pt x="533400" y="124808"/>
                  </a:cubicBezTo>
                  <a:lnTo>
                    <a:pt x="475297" y="91471"/>
                  </a:lnTo>
                  <a:lnTo>
                    <a:pt x="519113" y="140048"/>
                  </a:lnTo>
                  <a:cubicBezTo>
                    <a:pt x="484822" y="174338"/>
                    <a:pt x="443865" y="201961"/>
                    <a:pt x="401955" y="230536"/>
                  </a:cubicBezTo>
                  <a:lnTo>
                    <a:pt x="357188" y="198151"/>
                  </a:lnTo>
                  <a:lnTo>
                    <a:pt x="384810" y="242918"/>
                  </a:lnTo>
                  <a:cubicBezTo>
                    <a:pt x="374333" y="250538"/>
                    <a:pt x="362903" y="259111"/>
                    <a:pt x="352425" y="267683"/>
                  </a:cubicBezTo>
                  <a:cubicBezTo>
                    <a:pt x="321945" y="292448"/>
                    <a:pt x="292418" y="320071"/>
                    <a:pt x="260985" y="346741"/>
                  </a:cubicBezTo>
                  <a:lnTo>
                    <a:pt x="204788" y="302926"/>
                  </a:lnTo>
                  <a:lnTo>
                    <a:pt x="248603" y="357218"/>
                  </a:lnTo>
                  <a:cubicBezTo>
                    <a:pt x="213360" y="385793"/>
                    <a:pt x="176213" y="412463"/>
                    <a:pt x="131445" y="432466"/>
                  </a:cubicBezTo>
                  <a:lnTo>
                    <a:pt x="95250" y="392461"/>
                  </a:lnTo>
                  <a:lnTo>
                    <a:pt x="98108" y="444848"/>
                  </a:lnTo>
                  <a:cubicBezTo>
                    <a:pt x="70485" y="455326"/>
                    <a:pt x="37147" y="461993"/>
                    <a:pt x="0" y="462946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6423659" y="2066894"/>
              <a:ext cx="590550" cy="462945"/>
            </a:xfrm>
            <a:custGeom>
              <a:rect b="b" l="l" r="r" t="t"/>
              <a:pathLst>
                <a:path extrusionOk="0" h="462945" w="590550">
                  <a:moveTo>
                    <a:pt x="0" y="462946"/>
                  </a:moveTo>
                  <a:cubicBezTo>
                    <a:pt x="17145" y="398176"/>
                    <a:pt x="37147" y="341026"/>
                    <a:pt x="60008" y="292448"/>
                  </a:cubicBezTo>
                  <a:lnTo>
                    <a:pt x="82868" y="288638"/>
                  </a:lnTo>
                  <a:lnTo>
                    <a:pt x="65722" y="281018"/>
                  </a:lnTo>
                  <a:cubicBezTo>
                    <a:pt x="84772" y="239108"/>
                    <a:pt x="106680" y="203866"/>
                    <a:pt x="128588" y="172433"/>
                  </a:cubicBezTo>
                  <a:lnTo>
                    <a:pt x="149543" y="172433"/>
                  </a:lnTo>
                  <a:lnTo>
                    <a:pt x="135255" y="162908"/>
                  </a:lnTo>
                  <a:cubicBezTo>
                    <a:pt x="168593" y="118141"/>
                    <a:pt x="205740" y="84803"/>
                    <a:pt x="245745" y="59086"/>
                  </a:cubicBezTo>
                  <a:lnTo>
                    <a:pt x="263843" y="65753"/>
                  </a:lnTo>
                  <a:lnTo>
                    <a:pt x="270510" y="70516"/>
                  </a:lnTo>
                  <a:lnTo>
                    <a:pt x="262890" y="48608"/>
                  </a:lnTo>
                  <a:cubicBezTo>
                    <a:pt x="292418" y="32416"/>
                    <a:pt x="323850" y="20033"/>
                    <a:pt x="355283" y="12413"/>
                  </a:cubicBezTo>
                  <a:lnTo>
                    <a:pt x="387668" y="31463"/>
                  </a:lnTo>
                  <a:lnTo>
                    <a:pt x="373380" y="8603"/>
                  </a:lnTo>
                  <a:cubicBezTo>
                    <a:pt x="441008" y="-4732"/>
                    <a:pt x="514350" y="-1874"/>
                    <a:pt x="590550" y="12413"/>
                  </a:cubicBezTo>
                  <a:cubicBezTo>
                    <a:pt x="353378" y="49561"/>
                    <a:pt x="160972" y="211486"/>
                    <a:pt x="0" y="462946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5829300" y="2073142"/>
              <a:ext cx="598169" cy="454792"/>
            </a:xfrm>
            <a:custGeom>
              <a:rect b="b" l="l" r="r" t="t"/>
              <a:pathLst>
                <a:path extrusionOk="0" h="454792" w="598169">
                  <a:moveTo>
                    <a:pt x="598170" y="454793"/>
                  </a:moveTo>
                  <a:cubicBezTo>
                    <a:pt x="580072" y="390023"/>
                    <a:pt x="559118" y="333825"/>
                    <a:pt x="536257" y="285248"/>
                  </a:cubicBezTo>
                  <a:lnTo>
                    <a:pt x="513397" y="281438"/>
                  </a:lnTo>
                  <a:lnTo>
                    <a:pt x="530543" y="273818"/>
                  </a:lnTo>
                  <a:cubicBezTo>
                    <a:pt x="510540" y="232860"/>
                    <a:pt x="488632" y="196665"/>
                    <a:pt x="465772" y="166185"/>
                  </a:cubicBezTo>
                  <a:lnTo>
                    <a:pt x="444818" y="167138"/>
                  </a:lnTo>
                  <a:lnTo>
                    <a:pt x="459105" y="157613"/>
                  </a:lnTo>
                  <a:cubicBezTo>
                    <a:pt x="424815" y="113798"/>
                    <a:pt x="386715" y="80460"/>
                    <a:pt x="346710" y="55695"/>
                  </a:cubicBezTo>
                  <a:lnTo>
                    <a:pt x="328613" y="62363"/>
                  </a:lnTo>
                  <a:lnTo>
                    <a:pt x="321945" y="67125"/>
                  </a:lnTo>
                  <a:lnTo>
                    <a:pt x="329565" y="45218"/>
                  </a:lnTo>
                  <a:cubicBezTo>
                    <a:pt x="300038" y="29025"/>
                    <a:pt x="268605" y="17595"/>
                    <a:pt x="236220" y="10928"/>
                  </a:cubicBezTo>
                  <a:lnTo>
                    <a:pt x="203835" y="29978"/>
                  </a:lnTo>
                  <a:lnTo>
                    <a:pt x="217170" y="7118"/>
                  </a:lnTo>
                  <a:cubicBezTo>
                    <a:pt x="148590" y="-5265"/>
                    <a:pt x="76200" y="-502"/>
                    <a:pt x="0" y="13785"/>
                  </a:cubicBezTo>
                  <a:cubicBezTo>
                    <a:pt x="11430" y="60458"/>
                    <a:pt x="32385" y="95700"/>
                    <a:pt x="58103" y="126180"/>
                  </a:cubicBezTo>
                  <a:lnTo>
                    <a:pt x="115253" y="91890"/>
                  </a:lnTo>
                  <a:lnTo>
                    <a:pt x="72390" y="141420"/>
                  </a:lnTo>
                  <a:cubicBezTo>
                    <a:pt x="106680" y="175710"/>
                    <a:pt x="148590" y="202380"/>
                    <a:pt x="190500" y="230003"/>
                  </a:cubicBezTo>
                  <a:lnTo>
                    <a:pt x="234315" y="196665"/>
                  </a:lnTo>
                  <a:lnTo>
                    <a:pt x="207645" y="241433"/>
                  </a:lnTo>
                  <a:cubicBezTo>
                    <a:pt x="219075" y="249053"/>
                    <a:pt x="229553" y="256673"/>
                    <a:pt x="240030" y="265245"/>
                  </a:cubicBezTo>
                  <a:cubicBezTo>
                    <a:pt x="271463" y="289058"/>
                    <a:pt x="300990" y="316680"/>
                    <a:pt x="332422" y="343350"/>
                  </a:cubicBezTo>
                  <a:lnTo>
                    <a:pt x="388620" y="298583"/>
                  </a:lnTo>
                  <a:lnTo>
                    <a:pt x="345757" y="353828"/>
                  </a:lnTo>
                  <a:cubicBezTo>
                    <a:pt x="381000" y="382403"/>
                    <a:pt x="419100" y="408120"/>
                    <a:pt x="463868" y="427170"/>
                  </a:cubicBezTo>
                  <a:lnTo>
                    <a:pt x="499110" y="387165"/>
                  </a:lnTo>
                  <a:lnTo>
                    <a:pt x="496253" y="439553"/>
                  </a:lnTo>
                  <a:cubicBezTo>
                    <a:pt x="527685" y="448125"/>
                    <a:pt x="561022" y="453840"/>
                    <a:pt x="598170" y="45479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5829300" y="2073142"/>
              <a:ext cx="598169" cy="454792"/>
            </a:xfrm>
            <a:custGeom>
              <a:rect b="b" l="l" r="r" t="t"/>
              <a:pathLst>
                <a:path extrusionOk="0" h="454792" w="598169">
                  <a:moveTo>
                    <a:pt x="598170" y="454793"/>
                  </a:moveTo>
                  <a:cubicBezTo>
                    <a:pt x="580072" y="390023"/>
                    <a:pt x="559118" y="333825"/>
                    <a:pt x="536257" y="285248"/>
                  </a:cubicBezTo>
                  <a:lnTo>
                    <a:pt x="513397" y="281438"/>
                  </a:lnTo>
                  <a:lnTo>
                    <a:pt x="530543" y="273818"/>
                  </a:lnTo>
                  <a:cubicBezTo>
                    <a:pt x="510540" y="232860"/>
                    <a:pt x="488632" y="196665"/>
                    <a:pt x="465772" y="166185"/>
                  </a:cubicBezTo>
                  <a:lnTo>
                    <a:pt x="444818" y="167138"/>
                  </a:lnTo>
                  <a:lnTo>
                    <a:pt x="459105" y="157613"/>
                  </a:lnTo>
                  <a:cubicBezTo>
                    <a:pt x="424815" y="113798"/>
                    <a:pt x="386715" y="80460"/>
                    <a:pt x="346710" y="55695"/>
                  </a:cubicBezTo>
                  <a:lnTo>
                    <a:pt x="328613" y="62363"/>
                  </a:lnTo>
                  <a:lnTo>
                    <a:pt x="321945" y="67125"/>
                  </a:lnTo>
                  <a:lnTo>
                    <a:pt x="329565" y="45218"/>
                  </a:lnTo>
                  <a:cubicBezTo>
                    <a:pt x="300038" y="29025"/>
                    <a:pt x="268605" y="17595"/>
                    <a:pt x="236220" y="10928"/>
                  </a:cubicBezTo>
                  <a:lnTo>
                    <a:pt x="203835" y="29978"/>
                  </a:lnTo>
                  <a:lnTo>
                    <a:pt x="217170" y="7118"/>
                  </a:lnTo>
                  <a:cubicBezTo>
                    <a:pt x="148590" y="-5265"/>
                    <a:pt x="76200" y="-502"/>
                    <a:pt x="0" y="13785"/>
                  </a:cubicBezTo>
                  <a:cubicBezTo>
                    <a:pt x="238125" y="46170"/>
                    <a:pt x="433388" y="205238"/>
                    <a:pt x="598170" y="45479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5369242" y="2325324"/>
              <a:ext cx="1074420" cy="378868"/>
            </a:xfrm>
            <a:custGeom>
              <a:rect b="b" l="l" r="r" t="t"/>
              <a:pathLst>
                <a:path extrusionOk="0" h="378868" w="1074420">
                  <a:moveTo>
                    <a:pt x="1074420" y="180703"/>
                  </a:moveTo>
                  <a:cubicBezTo>
                    <a:pt x="989648" y="131173"/>
                    <a:pt x="911543" y="93073"/>
                    <a:pt x="838200" y="64498"/>
                  </a:cubicBezTo>
                  <a:lnTo>
                    <a:pt x="810577" y="83548"/>
                  </a:lnTo>
                  <a:lnTo>
                    <a:pt x="820102" y="57830"/>
                  </a:lnTo>
                  <a:cubicBezTo>
                    <a:pt x="757238" y="34970"/>
                    <a:pt x="698183" y="18778"/>
                    <a:pt x="642938" y="9253"/>
                  </a:cubicBezTo>
                  <a:lnTo>
                    <a:pt x="621983" y="31160"/>
                  </a:lnTo>
                  <a:lnTo>
                    <a:pt x="627698" y="7348"/>
                  </a:lnTo>
                  <a:cubicBezTo>
                    <a:pt x="546735" y="-4082"/>
                    <a:pt x="474345" y="-2177"/>
                    <a:pt x="406717" y="13063"/>
                  </a:cubicBezTo>
                  <a:lnTo>
                    <a:pt x="394335" y="38780"/>
                  </a:lnTo>
                  <a:lnTo>
                    <a:pt x="392430" y="51163"/>
                  </a:lnTo>
                  <a:lnTo>
                    <a:pt x="378142" y="20683"/>
                  </a:lnTo>
                  <a:cubicBezTo>
                    <a:pt x="330517" y="34018"/>
                    <a:pt x="286702" y="53068"/>
                    <a:pt x="244792" y="77833"/>
                  </a:cubicBezTo>
                  <a:lnTo>
                    <a:pt x="230505" y="130220"/>
                  </a:lnTo>
                  <a:lnTo>
                    <a:pt x="221933" y="92120"/>
                  </a:lnTo>
                  <a:cubicBezTo>
                    <a:pt x="137160" y="147365"/>
                    <a:pt x="64770" y="225470"/>
                    <a:pt x="0" y="317863"/>
                  </a:cubicBezTo>
                  <a:cubicBezTo>
                    <a:pt x="59055" y="355963"/>
                    <a:pt x="117158" y="372155"/>
                    <a:pt x="174308" y="376918"/>
                  </a:cubicBezTo>
                  <a:lnTo>
                    <a:pt x="200977" y="283573"/>
                  </a:lnTo>
                  <a:lnTo>
                    <a:pt x="205740" y="378823"/>
                  </a:lnTo>
                  <a:cubicBezTo>
                    <a:pt x="276225" y="379775"/>
                    <a:pt x="347663" y="365488"/>
                    <a:pt x="420052" y="353105"/>
                  </a:cubicBezTo>
                  <a:lnTo>
                    <a:pt x="433388" y="274048"/>
                  </a:lnTo>
                  <a:lnTo>
                    <a:pt x="450533" y="348343"/>
                  </a:lnTo>
                  <a:cubicBezTo>
                    <a:pt x="469583" y="345485"/>
                    <a:pt x="489585" y="342628"/>
                    <a:pt x="509588" y="340723"/>
                  </a:cubicBezTo>
                  <a:cubicBezTo>
                    <a:pt x="566738" y="335008"/>
                    <a:pt x="625793" y="334055"/>
                    <a:pt x="685800" y="329293"/>
                  </a:cubicBezTo>
                  <a:lnTo>
                    <a:pt x="700088" y="226423"/>
                  </a:lnTo>
                  <a:lnTo>
                    <a:pt x="709613" y="327388"/>
                  </a:lnTo>
                  <a:cubicBezTo>
                    <a:pt x="775335" y="321673"/>
                    <a:pt x="842010" y="311195"/>
                    <a:pt x="907733" y="286430"/>
                  </a:cubicBezTo>
                  <a:lnTo>
                    <a:pt x="904875" y="208325"/>
                  </a:lnTo>
                  <a:lnTo>
                    <a:pt x="954405" y="265475"/>
                  </a:lnTo>
                  <a:cubicBezTo>
                    <a:pt x="993458" y="245473"/>
                    <a:pt x="1034415" y="217850"/>
                    <a:pt x="1074420" y="18070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5369242" y="2325324"/>
              <a:ext cx="1074420" cy="317862"/>
            </a:xfrm>
            <a:custGeom>
              <a:rect b="b" l="l" r="r" t="t"/>
              <a:pathLst>
                <a:path extrusionOk="0" h="317862" w="1074420">
                  <a:moveTo>
                    <a:pt x="1074420" y="180703"/>
                  </a:moveTo>
                  <a:cubicBezTo>
                    <a:pt x="989648" y="131173"/>
                    <a:pt x="911543" y="93073"/>
                    <a:pt x="838200" y="64498"/>
                  </a:cubicBezTo>
                  <a:lnTo>
                    <a:pt x="810577" y="83548"/>
                  </a:lnTo>
                  <a:lnTo>
                    <a:pt x="820102" y="57830"/>
                  </a:lnTo>
                  <a:cubicBezTo>
                    <a:pt x="757238" y="34970"/>
                    <a:pt x="698183" y="18778"/>
                    <a:pt x="642938" y="9253"/>
                  </a:cubicBezTo>
                  <a:lnTo>
                    <a:pt x="621983" y="31160"/>
                  </a:lnTo>
                  <a:lnTo>
                    <a:pt x="627698" y="7348"/>
                  </a:lnTo>
                  <a:cubicBezTo>
                    <a:pt x="546735" y="-4082"/>
                    <a:pt x="474345" y="-2177"/>
                    <a:pt x="406717" y="13063"/>
                  </a:cubicBezTo>
                  <a:lnTo>
                    <a:pt x="394335" y="38780"/>
                  </a:lnTo>
                  <a:lnTo>
                    <a:pt x="392430" y="51163"/>
                  </a:lnTo>
                  <a:lnTo>
                    <a:pt x="378142" y="20683"/>
                  </a:lnTo>
                  <a:cubicBezTo>
                    <a:pt x="330517" y="34018"/>
                    <a:pt x="286702" y="53068"/>
                    <a:pt x="244792" y="77833"/>
                  </a:cubicBezTo>
                  <a:lnTo>
                    <a:pt x="230505" y="130220"/>
                  </a:lnTo>
                  <a:lnTo>
                    <a:pt x="221933" y="92120"/>
                  </a:lnTo>
                  <a:cubicBezTo>
                    <a:pt x="137160" y="147365"/>
                    <a:pt x="64770" y="225470"/>
                    <a:pt x="0" y="317863"/>
                  </a:cubicBezTo>
                  <a:cubicBezTo>
                    <a:pt x="284798" y="113075"/>
                    <a:pt x="651510" y="84500"/>
                    <a:pt x="1074420" y="18070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6370319" y="2481643"/>
              <a:ext cx="650557" cy="474745"/>
            </a:xfrm>
            <a:custGeom>
              <a:rect b="b" l="l" r="r" t="t"/>
              <a:pathLst>
                <a:path extrusionOk="0" h="474745" w="650557">
                  <a:moveTo>
                    <a:pt x="0" y="572"/>
                  </a:moveTo>
                  <a:cubicBezTo>
                    <a:pt x="72390" y="-1334"/>
                    <a:pt x="138113" y="1524"/>
                    <a:pt x="195263" y="9144"/>
                  </a:cubicBezTo>
                  <a:lnTo>
                    <a:pt x="206693" y="31052"/>
                  </a:lnTo>
                  <a:lnTo>
                    <a:pt x="209550" y="11049"/>
                  </a:lnTo>
                  <a:cubicBezTo>
                    <a:pt x="259080" y="18669"/>
                    <a:pt x="302895" y="29147"/>
                    <a:pt x="341948" y="42481"/>
                  </a:cubicBezTo>
                  <a:lnTo>
                    <a:pt x="347663" y="64389"/>
                  </a:lnTo>
                  <a:lnTo>
                    <a:pt x="352425" y="47244"/>
                  </a:lnTo>
                  <a:cubicBezTo>
                    <a:pt x="409575" y="68199"/>
                    <a:pt x="456248" y="96774"/>
                    <a:pt x="494348" y="130111"/>
                  </a:cubicBezTo>
                  <a:lnTo>
                    <a:pt x="493395" y="151066"/>
                  </a:lnTo>
                  <a:lnTo>
                    <a:pt x="490538" y="159639"/>
                  </a:lnTo>
                  <a:lnTo>
                    <a:pt x="510540" y="144399"/>
                  </a:lnTo>
                  <a:cubicBezTo>
                    <a:pt x="537210" y="170116"/>
                    <a:pt x="559118" y="198691"/>
                    <a:pt x="577215" y="229172"/>
                  </a:cubicBezTo>
                  <a:lnTo>
                    <a:pt x="567690" y="269176"/>
                  </a:lnTo>
                  <a:lnTo>
                    <a:pt x="586740" y="247269"/>
                  </a:lnTo>
                  <a:cubicBezTo>
                    <a:pt x="621983" y="313944"/>
                    <a:pt x="641033" y="390144"/>
                    <a:pt x="650558" y="473964"/>
                  </a:cubicBezTo>
                  <a:cubicBezTo>
                    <a:pt x="598170" y="477774"/>
                    <a:pt x="555308" y="467297"/>
                    <a:pt x="515303" y="450151"/>
                  </a:cubicBezTo>
                  <a:lnTo>
                    <a:pt x="531495" y="379666"/>
                  </a:lnTo>
                  <a:lnTo>
                    <a:pt x="494348" y="439674"/>
                  </a:lnTo>
                  <a:cubicBezTo>
                    <a:pt x="447675" y="414909"/>
                    <a:pt x="406718" y="380619"/>
                    <a:pt x="363855" y="346329"/>
                  </a:cubicBezTo>
                  <a:lnTo>
                    <a:pt x="383858" y="290132"/>
                  </a:lnTo>
                  <a:lnTo>
                    <a:pt x="346710" y="332994"/>
                  </a:lnTo>
                  <a:cubicBezTo>
                    <a:pt x="335280" y="324422"/>
                    <a:pt x="323850" y="315849"/>
                    <a:pt x="311468" y="307276"/>
                  </a:cubicBezTo>
                  <a:cubicBezTo>
                    <a:pt x="276225" y="283464"/>
                    <a:pt x="238125" y="261557"/>
                    <a:pt x="200978" y="236791"/>
                  </a:cubicBezTo>
                  <a:lnTo>
                    <a:pt x="228600" y="164402"/>
                  </a:lnTo>
                  <a:lnTo>
                    <a:pt x="185738" y="226314"/>
                  </a:lnTo>
                  <a:cubicBezTo>
                    <a:pt x="144780" y="199644"/>
                    <a:pt x="105728" y="168211"/>
                    <a:pt x="71438" y="128206"/>
                  </a:cubicBezTo>
                  <a:lnTo>
                    <a:pt x="100965" y="78677"/>
                  </a:lnTo>
                  <a:lnTo>
                    <a:pt x="49530" y="99631"/>
                  </a:lnTo>
                  <a:cubicBezTo>
                    <a:pt x="30480" y="72009"/>
                    <a:pt x="13335" y="39624"/>
                    <a:pt x="0" y="572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6370319" y="2481643"/>
              <a:ext cx="650557" cy="473963"/>
            </a:xfrm>
            <a:custGeom>
              <a:rect b="b" l="l" r="r" t="t"/>
              <a:pathLst>
                <a:path extrusionOk="0" h="473963" w="650557">
                  <a:moveTo>
                    <a:pt x="0" y="572"/>
                  </a:moveTo>
                  <a:cubicBezTo>
                    <a:pt x="72390" y="-1334"/>
                    <a:pt x="138113" y="1524"/>
                    <a:pt x="195263" y="9144"/>
                  </a:cubicBezTo>
                  <a:lnTo>
                    <a:pt x="206693" y="31052"/>
                  </a:lnTo>
                  <a:lnTo>
                    <a:pt x="209550" y="11049"/>
                  </a:lnTo>
                  <a:cubicBezTo>
                    <a:pt x="259080" y="18669"/>
                    <a:pt x="302895" y="29147"/>
                    <a:pt x="341948" y="42481"/>
                  </a:cubicBezTo>
                  <a:lnTo>
                    <a:pt x="347663" y="64389"/>
                  </a:lnTo>
                  <a:lnTo>
                    <a:pt x="352425" y="47244"/>
                  </a:lnTo>
                  <a:cubicBezTo>
                    <a:pt x="409575" y="68199"/>
                    <a:pt x="456248" y="96774"/>
                    <a:pt x="494348" y="130111"/>
                  </a:cubicBezTo>
                  <a:lnTo>
                    <a:pt x="493395" y="151066"/>
                  </a:lnTo>
                  <a:lnTo>
                    <a:pt x="490538" y="159639"/>
                  </a:lnTo>
                  <a:lnTo>
                    <a:pt x="510540" y="144399"/>
                  </a:lnTo>
                  <a:cubicBezTo>
                    <a:pt x="537210" y="170116"/>
                    <a:pt x="559118" y="198691"/>
                    <a:pt x="577215" y="229172"/>
                  </a:cubicBezTo>
                  <a:lnTo>
                    <a:pt x="567690" y="269176"/>
                  </a:lnTo>
                  <a:lnTo>
                    <a:pt x="586740" y="247269"/>
                  </a:lnTo>
                  <a:cubicBezTo>
                    <a:pt x="621983" y="313944"/>
                    <a:pt x="641033" y="390144"/>
                    <a:pt x="650558" y="473964"/>
                  </a:cubicBezTo>
                  <a:cubicBezTo>
                    <a:pt x="539115" y="238697"/>
                    <a:pt x="310515" y="89154"/>
                    <a:pt x="0" y="57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5272087" y="1837372"/>
              <a:ext cx="415290" cy="1573530"/>
            </a:xfrm>
            <a:custGeom>
              <a:rect b="b" l="l" r="r" t="t"/>
              <a:pathLst>
                <a:path extrusionOk="0" h="1573530" w="415290">
                  <a:moveTo>
                    <a:pt x="101917" y="0"/>
                  </a:moveTo>
                  <a:cubicBezTo>
                    <a:pt x="186690" y="550545"/>
                    <a:pt x="114300" y="1066800"/>
                    <a:pt x="0" y="1573530"/>
                  </a:cubicBezTo>
                  <a:cubicBezTo>
                    <a:pt x="138113" y="1563053"/>
                    <a:pt x="277178" y="1553528"/>
                    <a:pt x="415290" y="1543050"/>
                  </a:cubicBezTo>
                  <a:cubicBezTo>
                    <a:pt x="409575" y="1036320"/>
                    <a:pt x="342900" y="530543"/>
                    <a:pt x="203835" y="23813"/>
                  </a:cubicBezTo>
                  <a:cubicBezTo>
                    <a:pt x="170497" y="16193"/>
                    <a:pt x="136207" y="8573"/>
                    <a:pt x="101917" y="0"/>
                  </a:cubicBezTo>
                  <a:close/>
                </a:path>
              </a:pathLst>
            </a:custGeom>
            <a:solidFill>
              <a:srgbClr val="C881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5315664" y="1856422"/>
              <a:ext cx="371713" cy="1551622"/>
            </a:xfrm>
            <a:custGeom>
              <a:rect b="b" l="l" r="r" t="t"/>
              <a:pathLst>
                <a:path extrusionOk="0" h="1551622" w="371713">
                  <a:moveTo>
                    <a:pt x="64056" y="18098"/>
                  </a:moveTo>
                  <a:cubicBezTo>
                    <a:pt x="69771" y="58103"/>
                    <a:pt x="74533" y="97155"/>
                    <a:pt x="78343" y="136208"/>
                  </a:cubicBezTo>
                  <a:cubicBezTo>
                    <a:pt x="137398" y="119063"/>
                    <a:pt x="173593" y="137160"/>
                    <a:pt x="191691" y="236220"/>
                  </a:cubicBezTo>
                  <a:cubicBezTo>
                    <a:pt x="207883" y="331470"/>
                    <a:pt x="211693" y="395288"/>
                    <a:pt x="217408" y="490538"/>
                  </a:cubicBezTo>
                  <a:cubicBezTo>
                    <a:pt x="225980" y="634365"/>
                    <a:pt x="255508" y="708660"/>
                    <a:pt x="241221" y="862013"/>
                  </a:cubicBezTo>
                  <a:cubicBezTo>
                    <a:pt x="235505" y="920115"/>
                    <a:pt x="226933" y="977265"/>
                    <a:pt x="216455" y="1035368"/>
                  </a:cubicBezTo>
                  <a:cubicBezTo>
                    <a:pt x="176451" y="1225868"/>
                    <a:pt x="7858" y="1330643"/>
                    <a:pt x="238" y="1504950"/>
                  </a:cubicBezTo>
                  <a:cubicBezTo>
                    <a:pt x="-714" y="1523048"/>
                    <a:pt x="1191" y="1538288"/>
                    <a:pt x="5953" y="1551623"/>
                  </a:cubicBezTo>
                  <a:lnTo>
                    <a:pt x="371713" y="1524953"/>
                  </a:lnTo>
                  <a:cubicBezTo>
                    <a:pt x="365998" y="1018222"/>
                    <a:pt x="299323" y="512445"/>
                    <a:pt x="160258" y="5715"/>
                  </a:cubicBezTo>
                  <a:lnTo>
                    <a:pt x="134541" y="0"/>
                  </a:lnTo>
                  <a:cubicBezTo>
                    <a:pt x="110728" y="3810"/>
                    <a:pt x="86916" y="9525"/>
                    <a:pt x="64056" y="18098"/>
                  </a:cubicBezTo>
                  <a:close/>
                </a:path>
              </a:pathLst>
            </a:custGeom>
            <a:solidFill>
              <a:srgbClr val="B16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4792819" y="1056322"/>
              <a:ext cx="633572" cy="800099"/>
            </a:xfrm>
            <a:custGeom>
              <a:rect b="b" l="l" r="r" t="t"/>
              <a:pathLst>
                <a:path extrusionOk="0" h="800099" w="633572">
                  <a:moveTo>
                    <a:pt x="633573" y="800100"/>
                  </a:moveTo>
                  <a:cubicBezTo>
                    <a:pt x="632620" y="707707"/>
                    <a:pt x="625000" y="625793"/>
                    <a:pt x="612618" y="552450"/>
                  </a:cubicBezTo>
                  <a:lnTo>
                    <a:pt x="584043" y="539115"/>
                  </a:lnTo>
                  <a:lnTo>
                    <a:pt x="608808" y="534353"/>
                  </a:lnTo>
                  <a:cubicBezTo>
                    <a:pt x="597378" y="472440"/>
                    <a:pt x="581185" y="417195"/>
                    <a:pt x="562135" y="368617"/>
                  </a:cubicBezTo>
                  <a:lnTo>
                    <a:pt x="534513" y="361950"/>
                  </a:lnTo>
                  <a:lnTo>
                    <a:pt x="556420" y="354330"/>
                  </a:lnTo>
                  <a:cubicBezTo>
                    <a:pt x="526893" y="283845"/>
                    <a:pt x="488793" y="225742"/>
                    <a:pt x="444978" y="179070"/>
                  </a:cubicBezTo>
                  <a:lnTo>
                    <a:pt x="418308" y="181927"/>
                  </a:lnTo>
                  <a:lnTo>
                    <a:pt x="406878" y="186690"/>
                  </a:lnTo>
                  <a:lnTo>
                    <a:pt x="424975" y="160020"/>
                  </a:lnTo>
                  <a:cubicBezTo>
                    <a:pt x="391638" y="128588"/>
                    <a:pt x="354490" y="101917"/>
                    <a:pt x="313533" y="80010"/>
                  </a:cubicBezTo>
                  <a:lnTo>
                    <a:pt x="264003" y="94298"/>
                  </a:lnTo>
                  <a:lnTo>
                    <a:pt x="290673" y="68580"/>
                  </a:lnTo>
                  <a:cubicBezTo>
                    <a:pt x="204948" y="27623"/>
                    <a:pt x="106840" y="6667"/>
                    <a:pt x="160" y="0"/>
                  </a:cubicBezTo>
                  <a:cubicBezTo>
                    <a:pt x="-1745" y="65723"/>
                    <a:pt x="13495" y="120967"/>
                    <a:pt x="37308" y="169545"/>
                  </a:cubicBezTo>
                  <a:lnTo>
                    <a:pt x="125890" y="145732"/>
                  </a:lnTo>
                  <a:lnTo>
                    <a:pt x="51595" y="196215"/>
                  </a:lnTo>
                  <a:cubicBezTo>
                    <a:pt x="84933" y="254317"/>
                    <a:pt x="130653" y="303848"/>
                    <a:pt x="176373" y="356235"/>
                  </a:cubicBezTo>
                  <a:lnTo>
                    <a:pt x="246858" y="327660"/>
                  </a:lnTo>
                  <a:lnTo>
                    <a:pt x="194470" y="377190"/>
                  </a:lnTo>
                  <a:cubicBezTo>
                    <a:pt x="205900" y="391478"/>
                    <a:pt x="218283" y="405765"/>
                    <a:pt x="228760" y="421005"/>
                  </a:cubicBezTo>
                  <a:cubicBezTo>
                    <a:pt x="261145" y="464820"/>
                    <a:pt x="290673" y="511493"/>
                    <a:pt x="323058" y="557212"/>
                  </a:cubicBezTo>
                  <a:lnTo>
                    <a:pt x="412593" y="518160"/>
                  </a:lnTo>
                  <a:lnTo>
                    <a:pt x="335440" y="575310"/>
                  </a:lnTo>
                  <a:cubicBezTo>
                    <a:pt x="371635" y="625793"/>
                    <a:pt x="412593" y="674370"/>
                    <a:pt x="464980" y="714375"/>
                  </a:cubicBezTo>
                  <a:lnTo>
                    <a:pt x="525940" y="673418"/>
                  </a:lnTo>
                  <a:lnTo>
                    <a:pt x="504033" y="741998"/>
                  </a:lnTo>
                  <a:cubicBezTo>
                    <a:pt x="543085" y="765810"/>
                    <a:pt x="584995" y="784860"/>
                    <a:pt x="633573" y="800100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4792979" y="1056322"/>
              <a:ext cx="633412" cy="800099"/>
            </a:xfrm>
            <a:custGeom>
              <a:rect b="b" l="l" r="r" t="t"/>
              <a:pathLst>
                <a:path extrusionOk="0" h="800099" w="633412">
                  <a:moveTo>
                    <a:pt x="633413" y="800100"/>
                  </a:moveTo>
                  <a:cubicBezTo>
                    <a:pt x="632460" y="707707"/>
                    <a:pt x="624840" y="625793"/>
                    <a:pt x="612458" y="552450"/>
                  </a:cubicBezTo>
                  <a:lnTo>
                    <a:pt x="583883" y="539115"/>
                  </a:lnTo>
                  <a:lnTo>
                    <a:pt x="608648" y="534353"/>
                  </a:lnTo>
                  <a:cubicBezTo>
                    <a:pt x="597218" y="472440"/>
                    <a:pt x="581025" y="417195"/>
                    <a:pt x="561975" y="368617"/>
                  </a:cubicBezTo>
                  <a:lnTo>
                    <a:pt x="534353" y="361950"/>
                  </a:lnTo>
                  <a:lnTo>
                    <a:pt x="556260" y="354330"/>
                  </a:lnTo>
                  <a:cubicBezTo>
                    <a:pt x="526733" y="283845"/>
                    <a:pt x="488633" y="225742"/>
                    <a:pt x="444817" y="179070"/>
                  </a:cubicBezTo>
                  <a:lnTo>
                    <a:pt x="418148" y="181927"/>
                  </a:lnTo>
                  <a:lnTo>
                    <a:pt x="406717" y="186690"/>
                  </a:lnTo>
                  <a:lnTo>
                    <a:pt x="424815" y="160020"/>
                  </a:lnTo>
                  <a:cubicBezTo>
                    <a:pt x="391478" y="128588"/>
                    <a:pt x="354330" y="101917"/>
                    <a:pt x="313373" y="80010"/>
                  </a:cubicBezTo>
                  <a:lnTo>
                    <a:pt x="263842" y="94298"/>
                  </a:lnTo>
                  <a:lnTo>
                    <a:pt x="290513" y="68580"/>
                  </a:lnTo>
                  <a:cubicBezTo>
                    <a:pt x="204788" y="27623"/>
                    <a:pt x="106680" y="6667"/>
                    <a:pt x="0" y="0"/>
                  </a:cubicBezTo>
                  <a:cubicBezTo>
                    <a:pt x="303848" y="130492"/>
                    <a:pt x="505778" y="411480"/>
                    <a:pt x="633413" y="80010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5422582" y="1383842"/>
              <a:ext cx="946785" cy="481109"/>
            </a:xfrm>
            <a:custGeom>
              <a:rect b="b" l="l" r="r" t="t"/>
              <a:pathLst>
                <a:path extrusionOk="0" h="481109" w="946785">
                  <a:moveTo>
                    <a:pt x="0" y="467818"/>
                  </a:moveTo>
                  <a:cubicBezTo>
                    <a:pt x="46673" y="387808"/>
                    <a:pt x="93345" y="320180"/>
                    <a:pt x="140018" y="263030"/>
                  </a:cubicBezTo>
                  <a:lnTo>
                    <a:pt x="171450" y="265888"/>
                  </a:lnTo>
                  <a:lnTo>
                    <a:pt x="151448" y="249695"/>
                  </a:lnTo>
                  <a:cubicBezTo>
                    <a:pt x="192405" y="202070"/>
                    <a:pt x="233363" y="161113"/>
                    <a:pt x="274320" y="128728"/>
                  </a:cubicBezTo>
                  <a:lnTo>
                    <a:pt x="301943" y="136348"/>
                  </a:lnTo>
                  <a:lnTo>
                    <a:pt x="286703" y="119203"/>
                  </a:lnTo>
                  <a:cubicBezTo>
                    <a:pt x="347663" y="72530"/>
                    <a:pt x="408623" y="41098"/>
                    <a:pt x="470535" y="22048"/>
                  </a:cubicBezTo>
                  <a:lnTo>
                    <a:pt x="492443" y="37288"/>
                  </a:lnTo>
                  <a:lnTo>
                    <a:pt x="500063" y="46813"/>
                  </a:lnTo>
                  <a:lnTo>
                    <a:pt x="498158" y="14428"/>
                  </a:lnTo>
                  <a:cubicBezTo>
                    <a:pt x="542925" y="2998"/>
                    <a:pt x="588645" y="-812"/>
                    <a:pt x="634365" y="140"/>
                  </a:cubicBezTo>
                  <a:lnTo>
                    <a:pt x="670560" y="36335"/>
                  </a:lnTo>
                  <a:lnTo>
                    <a:pt x="660083" y="1093"/>
                  </a:lnTo>
                  <a:cubicBezTo>
                    <a:pt x="755333" y="7760"/>
                    <a:pt x="850583" y="38240"/>
                    <a:pt x="946785" y="83960"/>
                  </a:cubicBezTo>
                  <a:cubicBezTo>
                    <a:pt x="915353" y="142063"/>
                    <a:pt x="875348" y="182068"/>
                    <a:pt x="830580" y="212548"/>
                  </a:cubicBezTo>
                  <a:lnTo>
                    <a:pt x="765810" y="147778"/>
                  </a:lnTo>
                  <a:lnTo>
                    <a:pt x="805815" y="227788"/>
                  </a:lnTo>
                  <a:cubicBezTo>
                    <a:pt x="747713" y="261125"/>
                    <a:pt x="683895" y="282080"/>
                    <a:pt x="618173" y="305893"/>
                  </a:cubicBezTo>
                  <a:lnTo>
                    <a:pt x="570548" y="246838"/>
                  </a:lnTo>
                  <a:lnTo>
                    <a:pt x="591503" y="315418"/>
                  </a:lnTo>
                  <a:cubicBezTo>
                    <a:pt x="574358" y="322085"/>
                    <a:pt x="557213" y="328753"/>
                    <a:pt x="540068" y="336373"/>
                  </a:cubicBezTo>
                  <a:cubicBezTo>
                    <a:pt x="490538" y="358280"/>
                    <a:pt x="441008" y="383998"/>
                    <a:pt x="390525" y="408763"/>
                  </a:cubicBezTo>
                  <a:lnTo>
                    <a:pt x="331470" y="330658"/>
                  </a:lnTo>
                  <a:lnTo>
                    <a:pt x="369570" y="418288"/>
                  </a:lnTo>
                  <a:cubicBezTo>
                    <a:pt x="313373" y="444005"/>
                    <a:pt x="253365" y="465913"/>
                    <a:pt x="187643" y="475438"/>
                  </a:cubicBezTo>
                  <a:lnTo>
                    <a:pt x="154305" y="409715"/>
                  </a:lnTo>
                  <a:lnTo>
                    <a:pt x="140018" y="480200"/>
                  </a:lnTo>
                  <a:cubicBezTo>
                    <a:pt x="96203" y="483058"/>
                    <a:pt x="49530" y="479248"/>
                    <a:pt x="0" y="467818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5422582" y="1383842"/>
              <a:ext cx="946785" cy="467817"/>
            </a:xfrm>
            <a:custGeom>
              <a:rect b="b" l="l" r="r" t="t"/>
              <a:pathLst>
                <a:path extrusionOk="0" h="467817" w="946785">
                  <a:moveTo>
                    <a:pt x="0" y="467818"/>
                  </a:moveTo>
                  <a:cubicBezTo>
                    <a:pt x="46673" y="387808"/>
                    <a:pt x="93345" y="320180"/>
                    <a:pt x="140018" y="263030"/>
                  </a:cubicBezTo>
                  <a:lnTo>
                    <a:pt x="171450" y="265888"/>
                  </a:lnTo>
                  <a:lnTo>
                    <a:pt x="151448" y="249695"/>
                  </a:lnTo>
                  <a:cubicBezTo>
                    <a:pt x="192405" y="202070"/>
                    <a:pt x="233363" y="161113"/>
                    <a:pt x="274320" y="128728"/>
                  </a:cubicBezTo>
                  <a:lnTo>
                    <a:pt x="301943" y="136348"/>
                  </a:lnTo>
                  <a:lnTo>
                    <a:pt x="286703" y="119203"/>
                  </a:lnTo>
                  <a:cubicBezTo>
                    <a:pt x="347663" y="72530"/>
                    <a:pt x="408623" y="41098"/>
                    <a:pt x="470535" y="22048"/>
                  </a:cubicBezTo>
                  <a:lnTo>
                    <a:pt x="492443" y="37288"/>
                  </a:lnTo>
                  <a:lnTo>
                    <a:pt x="500063" y="46813"/>
                  </a:lnTo>
                  <a:lnTo>
                    <a:pt x="498158" y="14428"/>
                  </a:lnTo>
                  <a:cubicBezTo>
                    <a:pt x="542925" y="2998"/>
                    <a:pt x="588645" y="-812"/>
                    <a:pt x="634365" y="140"/>
                  </a:cubicBezTo>
                  <a:lnTo>
                    <a:pt x="670560" y="36335"/>
                  </a:lnTo>
                  <a:lnTo>
                    <a:pt x="660083" y="1093"/>
                  </a:lnTo>
                  <a:cubicBezTo>
                    <a:pt x="755333" y="7760"/>
                    <a:pt x="850583" y="38240"/>
                    <a:pt x="946785" y="83960"/>
                  </a:cubicBezTo>
                  <a:cubicBezTo>
                    <a:pt x="617220" y="47765"/>
                    <a:pt x="302895" y="193498"/>
                    <a:pt x="0" y="467818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5407342" y="1733061"/>
              <a:ext cx="1383982" cy="661525"/>
            </a:xfrm>
            <a:custGeom>
              <a:rect b="b" l="l" r="r" t="t"/>
              <a:pathLst>
                <a:path extrusionOk="0" h="661525" w="1383982">
                  <a:moveTo>
                    <a:pt x="0" y="85261"/>
                  </a:moveTo>
                  <a:cubicBezTo>
                    <a:pt x="128588" y="48114"/>
                    <a:pt x="246697" y="23349"/>
                    <a:pt x="354330" y="10966"/>
                  </a:cubicBezTo>
                  <a:lnTo>
                    <a:pt x="384810" y="45256"/>
                  </a:lnTo>
                  <a:lnTo>
                    <a:pt x="381000" y="8109"/>
                  </a:lnTo>
                  <a:cubicBezTo>
                    <a:pt x="472440" y="-1416"/>
                    <a:pt x="556260" y="-2369"/>
                    <a:pt x="632460" y="4299"/>
                  </a:cubicBezTo>
                  <a:lnTo>
                    <a:pt x="653415" y="40494"/>
                  </a:lnTo>
                  <a:lnTo>
                    <a:pt x="654367" y="7156"/>
                  </a:lnTo>
                  <a:cubicBezTo>
                    <a:pt x="765810" y="19539"/>
                    <a:pt x="862013" y="47161"/>
                    <a:pt x="945832" y="90024"/>
                  </a:cubicBezTo>
                  <a:lnTo>
                    <a:pt x="953452" y="128124"/>
                  </a:lnTo>
                  <a:lnTo>
                    <a:pt x="951547" y="145269"/>
                  </a:lnTo>
                  <a:lnTo>
                    <a:pt x="981075" y="109074"/>
                  </a:lnTo>
                  <a:cubicBezTo>
                    <a:pt x="1040130" y="142411"/>
                    <a:pt x="1091565" y="183369"/>
                    <a:pt x="1139190" y="230994"/>
                  </a:cubicBezTo>
                  <a:lnTo>
                    <a:pt x="1141095" y="306241"/>
                  </a:lnTo>
                  <a:lnTo>
                    <a:pt x="1165860" y="258616"/>
                  </a:lnTo>
                  <a:cubicBezTo>
                    <a:pt x="1259205" y="361486"/>
                    <a:pt x="1328738" y="490074"/>
                    <a:pt x="1383982" y="634854"/>
                  </a:cubicBezTo>
                  <a:cubicBezTo>
                    <a:pt x="1292542" y="664381"/>
                    <a:pt x="1209675" y="667239"/>
                    <a:pt x="1132523" y="653904"/>
                  </a:cubicBezTo>
                  <a:lnTo>
                    <a:pt x="1129665" y="520554"/>
                  </a:lnTo>
                  <a:lnTo>
                    <a:pt x="1090613" y="645331"/>
                  </a:lnTo>
                  <a:cubicBezTo>
                    <a:pt x="996315" y="622471"/>
                    <a:pt x="906780" y="579609"/>
                    <a:pt x="814388" y="538651"/>
                  </a:cubicBezTo>
                  <a:lnTo>
                    <a:pt x="823913" y="428161"/>
                  </a:lnTo>
                  <a:lnTo>
                    <a:pt x="776288" y="521506"/>
                  </a:lnTo>
                  <a:cubicBezTo>
                    <a:pt x="751522" y="511029"/>
                    <a:pt x="726757" y="500551"/>
                    <a:pt x="701040" y="491026"/>
                  </a:cubicBezTo>
                  <a:cubicBezTo>
                    <a:pt x="626745" y="463404"/>
                    <a:pt x="548640" y="442449"/>
                    <a:pt x="470535" y="415779"/>
                  </a:cubicBezTo>
                  <a:lnTo>
                    <a:pt x="486727" y="273856"/>
                  </a:lnTo>
                  <a:lnTo>
                    <a:pt x="439102" y="405301"/>
                  </a:lnTo>
                  <a:cubicBezTo>
                    <a:pt x="353377" y="375774"/>
                    <a:pt x="268605" y="338626"/>
                    <a:pt x="189547" y="282429"/>
                  </a:cubicBezTo>
                  <a:lnTo>
                    <a:pt x="220027" y="179559"/>
                  </a:lnTo>
                  <a:lnTo>
                    <a:pt x="134302" y="238614"/>
                  </a:lnTo>
                  <a:cubicBezTo>
                    <a:pt x="85725" y="197656"/>
                    <a:pt x="40957" y="147174"/>
                    <a:pt x="0" y="85261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5407342" y="1733061"/>
              <a:ext cx="1383982" cy="634853"/>
            </a:xfrm>
            <a:custGeom>
              <a:rect b="b" l="l" r="r" t="t"/>
              <a:pathLst>
                <a:path extrusionOk="0" h="634853" w="1383982">
                  <a:moveTo>
                    <a:pt x="0" y="85261"/>
                  </a:moveTo>
                  <a:cubicBezTo>
                    <a:pt x="128588" y="48114"/>
                    <a:pt x="246697" y="23349"/>
                    <a:pt x="354330" y="10966"/>
                  </a:cubicBezTo>
                  <a:lnTo>
                    <a:pt x="384810" y="45256"/>
                  </a:lnTo>
                  <a:lnTo>
                    <a:pt x="381000" y="8109"/>
                  </a:lnTo>
                  <a:cubicBezTo>
                    <a:pt x="472440" y="-1416"/>
                    <a:pt x="556260" y="-2369"/>
                    <a:pt x="632460" y="4299"/>
                  </a:cubicBezTo>
                  <a:lnTo>
                    <a:pt x="653415" y="40494"/>
                  </a:lnTo>
                  <a:lnTo>
                    <a:pt x="654367" y="7156"/>
                  </a:lnTo>
                  <a:cubicBezTo>
                    <a:pt x="765810" y="19539"/>
                    <a:pt x="862013" y="47161"/>
                    <a:pt x="945832" y="90024"/>
                  </a:cubicBezTo>
                  <a:lnTo>
                    <a:pt x="953452" y="128124"/>
                  </a:lnTo>
                  <a:lnTo>
                    <a:pt x="951547" y="145269"/>
                  </a:lnTo>
                  <a:lnTo>
                    <a:pt x="981075" y="109074"/>
                  </a:lnTo>
                  <a:cubicBezTo>
                    <a:pt x="1040130" y="142411"/>
                    <a:pt x="1091565" y="183369"/>
                    <a:pt x="1139190" y="230994"/>
                  </a:cubicBezTo>
                  <a:lnTo>
                    <a:pt x="1141095" y="306241"/>
                  </a:lnTo>
                  <a:lnTo>
                    <a:pt x="1165860" y="258616"/>
                  </a:lnTo>
                  <a:cubicBezTo>
                    <a:pt x="1259205" y="361486"/>
                    <a:pt x="1328738" y="490074"/>
                    <a:pt x="1383982" y="634854"/>
                  </a:cubicBezTo>
                  <a:cubicBezTo>
                    <a:pt x="1073467" y="263379"/>
                    <a:pt x="596265" y="100501"/>
                    <a:pt x="0" y="8526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4486275" y="1748670"/>
              <a:ext cx="1026794" cy="491338"/>
            </a:xfrm>
            <a:custGeom>
              <a:rect b="b" l="l" r="r" t="t"/>
              <a:pathLst>
                <a:path extrusionOk="0" h="491338" w="1026794">
                  <a:moveTo>
                    <a:pt x="1026795" y="62984"/>
                  </a:moveTo>
                  <a:cubicBezTo>
                    <a:pt x="930593" y="35362"/>
                    <a:pt x="843915" y="17264"/>
                    <a:pt x="763905" y="7739"/>
                  </a:cubicBezTo>
                  <a:lnTo>
                    <a:pt x="741997" y="33457"/>
                  </a:lnTo>
                  <a:lnTo>
                    <a:pt x="744855" y="5834"/>
                  </a:lnTo>
                  <a:cubicBezTo>
                    <a:pt x="677228" y="-833"/>
                    <a:pt x="614363" y="-1786"/>
                    <a:pt x="558165" y="2977"/>
                  </a:cubicBezTo>
                  <a:lnTo>
                    <a:pt x="542925" y="29647"/>
                  </a:lnTo>
                  <a:lnTo>
                    <a:pt x="541972" y="4882"/>
                  </a:lnTo>
                  <a:cubicBezTo>
                    <a:pt x="459105" y="13454"/>
                    <a:pt x="387667" y="34409"/>
                    <a:pt x="324803" y="65842"/>
                  </a:cubicBezTo>
                  <a:lnTo>
                    <a:pt x="319088" y="94417"/>
                  </a:lnTo>
                  <a:lnTo>
                    <a:pt x="320040" y="106799"/>
                  </a:lnTo>
                  <a:lnTo>
                    <a:pt x="298133" y="80129"/>
                  </a:lnTo>
                  <a:cubicBezTo>
                    <a:pt x="254317" y="104894"/>
                    <a:pt x="215265" y="135374"/>
                    <a:pt x="180975" y="170617"/>
                  </a:cubicBezTo>
                  <a:lnTo>
                    <a:pt x="180022" y="226814"/>
                  </a:lnTo>
                  <a:lnTo>
                    <a:pt x="161925" y="191572"/>
                  </a:lnTo>
                  <a:cubicBezTo>
                    <a:pt x="92392" y="267772"/>
                    <a:pt x="40958" y="363022"/>
                    <a:pt x="0" y="471607"/>
                  </a:cubicBezTo>
                  <a:cubicBezTo>
                    <a:pt x="68580" y="493514"/>
                    <a:pt x="129540" y="495419"/>
                    <a:pt x="187642" y="485894"/>
                  </a:cubicBezTo>
                  <a:lnTo>
                    <a:pt x="190500" y="386834"/>
                  </a:lnTo>
                  <a:lnTo>
                    <a:pt x="219075" y="479227"/>
                  </a:lnTo>
                  <a:cubicBezTo>
                    <a:pt x="289560" y="462082"/>
                    <a:pt x="355283" y="430649"/>
                    <a:pt x="424815" y="400169"/>
                  </a:cubicBezTo>
                  <a:lnTo>
                    <a:pt x="417195" y="318254"/>
                  </a:lnTo>
                  <a:lnTo>
                    <a:pt x="452438" y="387787"/>
                  </a:lnTo>
                  <a:cubicBezTo>
                    <a:pt x="470535" y="380167"/>
                    <a:pt x="489585" y="372547"/>
                    <a:pt x="508635" y="365879"/>
                  </a:cubicBezTo>
                  <a:cubicBezTo>
                    <a:pt x="563880" y="345877"/>
                    <a:pt x="621983" y="329684"/>
                    <a:pt x="680085" y="310634"/>
                  </a:cubicBezTo>
                  <a:lnTo>
                    <a:pt x="667703" y="204907"/>
                  </a:lnTo>
                  <a:lnTo>
                    <a:pt x="702945" y="302062"/>
                  </a:lnTo>
                  <a:cubicBezTo>
                    <a:pt x="766763" y="280154"/>
                    <a:pt x="829628" y="252532"/>
                    <a:pt x="888683" y="210622"/>
                  </a:cubicBezTo>
                  <a:lnTo>
                    <a:pt x="865822" y="134422"/>
                  </a:lnTo>
                  <a:lnTo>
                    <a:pt x="929640" y="178237"/>
                  </a:lnTo>
                  <a:cubicBezTo>
                    <a:pt x="962978" y="146804"/>
                    <a:pt x="996315" y="108704"/>
                    <a:pt x="1026795" y="62984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4486275" y="1748670"/>
              <a:ext cx="1026794" cy="471606"/>
            </a:xfrm>
            <a:custGeom>
              <a:rect b="b" l="l" r="r" t="t"/>
              <a:pathLst>
                <a:path extrusionOk="0" h="471606" w="1026794">
                  <a:moveTo>
                    <a:pt x="1026795" y="62984"/>
                  </a:moveTo>
                  <a:cubicBezTo>
                    <a:pt x="930593" y="35362"/>
                    <a:pt x="843915" y="17264"/>
                    <a:pt x="763905" y="7739"/>
                  </a:cubicBezTo>
                  <a:lnTo>
                    <a:pt x="741997" y="33457"/>
                  </a:lnTo>
                  <a:lnTo>
                    <a:pt x="744855" y="5834"/>
                  </a:lnTo>
                  <a:cubicBezTo>
                    <a:pt x="677228" y="-833"/>
                    <a:pt x="614363" y="-1786"/>
                    <a:pt x="558165" y="2977"/>
                  </a:cubicBezTo>
                  <a:lnTo>
                    <a:pt x="542925" y="29647"/>
                  </a:lnTo>
                  <a:lnTo>
                    <a:pt x="541972" y="4882"/>
                  </a:lnTo>
                  <a:cubicBezTo>
                    <a:pt x="459105" y="13454"/>
                    <a:pt x="387667" y="34409"/>
                    <a:pt x="324803" y="65842"/>
                  </a:cubicBezTo>
                  <a:lnTo>
                    <a:pt x="319088" y="94417"/>
                  </a:lnTo>
                  <a:lnTo>
                    <a:pt x="320040" y="106799"/>
                  </a:lnTo>
                  <a:lnTo>
                    <a:pt x="298133" y="80129"/>
                  </a:lnTo>
                  <a:cubicBezTo>
                    <a:pt x="254317" y="104894"/>
                    <a:pt x="215265" y="135374"/>
                    <a:pt x="180975" y="170617"/>
                  </a:cubicBezTo>
                  <a:lnTo>
                    <a:pt x="180022" y="226814"/>
                  </a:lnTo>
                  <a:lnTo>
                    <a:pt x="161925" y="191572"/>
                  </a:lnTo>
                  <a:cubicBezTo>
                    <a:pt x="92392" y="267772"/>
                    <a:pt x="40958" y="363022"/>
                    <a:pt x="0" y="471607"/>
                  </a:cubicBezTo>
                  <a:cubicBezTo>
                    <a:pt x="228600" y="195382"/>
                    <a:pt x="583883" y="74414"/>
                    <a:pt x="1026795" y="62984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3102022" y="3952875"/>
              <a:ext cx="6137228" cy="2451847"/>
            </a:xfrm>
            <a:custGeom>
              <a:rect b="b" l="l" r="r" t="t"/>
              <a:pathLst>
                <a:path extrusionOk="0" h="2451847" w="6137228">
                  <a:moveTo>
                    <a:pt x="0" y="0"/>
                  </a:moveTo>
                  <a:lnTo>
                    <a:pt x="6123312" y="0"/>
                  </a:lnTo>
                  <a:lnTo>
                    <a:pt x="6131076" y="53786"/>
                  </a:lnTo>
                  <a:lnTo>
                    <a:pt x="6137228" y="182221"/>
                  </a:lnTo>
                  <a:lnTo>
                    <a:pt x="6137228" y="182261"/>
                  </a:lnTo>
                  <a:lnTo>
                    <a:pt x="6128435" y="335884"/>
                  </a:lnTo>
                  <a:cubicBezTo>
                    <a:pt x="6041163" y="1094339"/>
                    <a:pt x="5314479" y="1698061"/>
                    <a:pt x="4402213" y="1767076"/>
                  </a:cubicBezTo>
                  <a:cubicBezTo>
                    <a:pt x="4170952" y="1785133"/>
                    <a:pt x="3975441" y="1864305"/>
                    <a:pt x="3776579" y="2022649"/>
                  </a:cubicBezTo>
                  <a:cubicBezTo>
                    <a:pt x="3440302" y="2290724"/>
                    <a:pt x="3006827" y="2451847"/>
                    <a:pt x="2532015" y="2451847"/>
                  </a:cubicBezTo>
                  <a:cubicBezTo>
                    <a:pt x="1633784" y="2451847"/>
                    <a:pt x="878555" y="1874028"/>
                    <a:pt x="661817" y="1090640"/>
                  </a:cubicBezTo>
                  <a:cubicBezTo>
                    <a:pt x="562387" y="732281"/>
                    <a:pt x="409330" y="460040"/>
                    <a:pt x="181420" y="233634"/>
                  </a:cubicBezTo>
                  <a:cubicBezTo>
                    <a:pt x="130029" y="182242"/>
                    <a:pt x="83665" y="127030"/>
                    <a:pt x="43027" y="68540"/>
                  </a:cubicBezTo>
                  <a:close/>
                </a:path>
              </a:pathLst>
            </a:custGeom>
            <a:solidFill>
              <a:srgbClr val="6DC6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4082508" y="4883990"/>
              <a:ext cx="4925629" cy="1528764"/>
            </a:xfrm>
            <a:custGeom>
              <a:rect b="b" l="l" r="r" t="t"/>
              <a:pathLst>
                <a:path extrusionOk="0" h="1528764" w="4925629">
                  <a:moveTo>
                    <a:pt x="2818951" y="513708"/>
                  </a:moveTo>
                  <a:cubicBezTo>
                    <a:pt x="2984091" y="512875"/>
                    <a:pt x="3152207" y="539069"/>
                    <a:pt x="3286033" y="570977"/>
                  </a:cubicBezTo>
                  <a:cubicBezTo>
                    <a:pt x="3483201" y="617649"/>
                    <a:pt x="3659413" y="701470"/>
                    <a:pt x="3835626" y="741474"/>
                  </a:cubicBezTo>
                  <a:cubicBezTo>
                    <a:pt x="3856581" y="746237"/>
                    <a:pt x="3880424" y="749690"/>
                    <a:pt x="3906217" y="751708"/>
                  </a:cubicBezTo>
                  <a:lnTo>
                    <a:pt x="3906851" y="751721"/>
                  </a:lnTo>
                  <a:lnTo>
                    <a:pt x="3775661" y="788770"/>
                  </a:lnTo>
                  <a:cubicBezTo>
                    <a:pt x="3661700" y="816083"/>
                    <a:pt x="3543363" y="834791"/>
                    <a:pt x="3421728" y="843993"/>
                  </a:cubicBezTo>
                  <a:cubicBezTo>
                    <a:pt x="3190467" y="862050"/>
                    <a:pt x="2994956" y="941222"/>
                    <a:pt x="2796094" y="1099566"/>
                  </a:cubicBezTo>
                  <a:cubicBezTo>
                    <a:pt x="2459817" y="1367641"/>
                    <a:pt x="2026342" y="1528764"/>
                    <a:pt x="1551530" y="1528764"/>
                  </a:cubicBezTo>
                  <a:cubicBezTo>
                    <a:pt x="933997" y="1528764"/>
                    <a:pt x="384053" y="1255654"/>
                    <a:pt x="30216" y="830398"/>
                  </a:cubicBezTo>
                  <a:lnTo>
                    <a:pt x="0" y="790902"/>
                  </a:lnTo>
                  <a:lnTo>
                    <a:pt x="2766" y="791005"/>
                  </a:lnTo>
                  <a:cubicBezTo>
                    <a:pt x="383766" y="796720"/>
                    <a:pt x="472348" y="753857"/>
                    <a:pt x="820963" y="640510"/>
                  </a:cubicBezTo>
                  <a:cubicBezTo>
                    <a:pt x="1202916" y="528115"/>
                    <a:pt x="1303881" y="696707"/>
                    <a:pt x="1668688" y="748142"/>
                  </a:cubicBezTo>
                  <a:cubicBezTo>
                    <a:pt x="1939198" y="786242"/>
                    <a:pt x="2142081" y="786242"/>
                    <a:pt x="2369728" y="618602"/>
                  </a:cubicBezTo>
                  <a:cubicBezTo>
                    <a:pt x="2491648" y="542402"/>
                    <a:pt x="2653812" y="514542"/>
                    <a:pt x="2818951" y="513708"/>
                  </a:cubicBezTo>
                  <a:close/>
                  <a:moveTo>
                    <a:pt x="4748865" y="177"/>
                  </a:moveTo>
                  <a:cubicBezTo>
                    <a:pt x="4788721" y="-791"/>
                    <a:pt x="4833012" y="2275"/>
                    <a:pt x="4879089" y="7931"/>
                  </a:cubicBezTo>
                  <a:lnTo>
                    <a:pt x="4925629" y="15622"/>
                  </a:lnTo>
                  <a:lnTo>
                    <a:pt x="4864349" y="105606"/>
                  </a:lnTo>
                  <a:cubicBezTo>
                    <a:pt x="4771725" y="228222"/>
                    <a:pt x="4659575" y="339582"/>
                    <a:pt x="4531531" y="436647"/>
                  </a:cubicBezTo>
                  <a:lnTo>
                    <a:pt x="4420137" y="513737"/>
                  </a:lnTo>
                  <a:lnTo>
                    <a:pt x="4428466" y="478607"/>
                  </a:lnTo>
                  <a:cubicBezTo>
                    <a:pt x="4458978" y="320723"/>
                    <a:pt x="4471896" y="80797"/>
                    <a:pt x="4645251" y="16622"/>
                  </a:cubicBezTo>
                  <a:cubicBezTo>
                    <a:pt x="4673588" y="6145"/>
                    <a:pt x="4709009" y="1144"/>
                    <a:pt x="4748865" y="177"/>
                  </a:cubicBezTo>
                  <a:close/>
                </a:path>
              </a:pathLst>
            </a:custGeom>
            <a:solidFill>
              <a:srgbClr val="50B4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3075616" y="3952874"/>
              <a:ext cx="6163635" cy="1365452"/>
            </a:xfrm>
            <a:custGeom>
              <a:rect b="b" l="l" r="r" t="t"/>
              <a:pathLst>
                <a:path extrusionOk="0" h="1365452" w="6163635">
                  <a:moveTo>
                    <a:pt x="0" y="0"/>
                  </a:moveTo>
                  <a:lnTo>
                    <a:pt x="6142902" y="0"/>
                  </a:lnTo>
                  <a:lnTo>
                    <a:pt x="6157483" y="101006"/>
                  </a:lnTo>
                  <a:lnTo>
                    <a:pt x="6163635" y="229441"/>
                  </a:lnTo>
                  <a:lnTo>
                    <a:pt x="6163635" y="229481"/>
                  </a:lnTo>
                  <a:lnTo>
                    <a:pt x="6154842" y="383104"/>
                  </a:lnTo>
                  <a:cubicBezTo>
                    <a:pt x="6143205" y="484232"/>
                    <a:pt x="6120202" y="582608"/>
                    <a:pt x="6086907" y="677333"/>
                  </a:cubicBezTo>
                  <a:lnTo>
                    <a:pt x="6080594" y="692612"/>
                  </a:lnTo>
                  <a:lnTo>
                    <a:pt x="5935988" y="676275"/>
                  </a:lnTo>
                  <a:cubicBezTo>
                    <a:pt x="5534985" y="634365"/>
                    <a:pt x="5248283" y="802005"/>
                    <a:pt x="4962533" y="1063943"/>
                  </a:cubicBezTo>
                  <a:cubicBezTo>
                    <a:pt x="4852043" y="1164907"/>
                    <a:pt x="4852995" y="1207770"/>
                    <a:pt x="4778700" y="1305877"/>
                  </a:cubicBezTo>
                  <a:cubicBezTo>
                    <a:pt x="4703453" y="1404938"/>
                    <a:pt x="4596773" y="1354455"/>
                    <a:pt x="4483425" y="1337310"/>
                  </a:cubicBezTo>
                  <a:cubicBezTo>
                    <a:pt x="4262445" y="1304925"/>
                    <a:pt x="3950978" y="1299210"/>
                    <a:pt x="3723330" y="1288732"/>
                  </a:cubicBezTo>
                  <a:cubicBezTo>
                    <a:pt x="3288990" y="1268730"/>
                    <a:pt x="2934660" y="1343977"/>
                    <a:pt x="2517465" y="1361123"/>
                  </a:cubicBezTo>
                  <a:cubicBezTo>
                    <a:pt x="2369828" y="1366838"/>
                    <a:pt x="2212665" y="1365885"/>
                    <a:pt x="2077410" y="1299210"/>
                  </a:cubicBezTo>
                  <a:cubicBezTo>
                    <a:pt x="1885958" y="1206818"/>
                    <a:pt x="1673550" y="1211580"/>
                    <a:pt x="1473525" y="1266825"/>
                  </a:cubicBezTo>
                  <a:cubicBezTo>
                    <a:pt x="1243973" y="1333500"/>
                    <a:pt x="1033470" y="1391602"/>
                    <a:pt x="808680" y="1263968"/>
                  </a:cubicBezTo>
                  <a:cubicBezTo>
                    <a:pt x="702953" y="1203960"/>
                    <a:pt x="703905" y="1118235"/>
                    <a:pt x="670568" y="1012507"/>
                  </a:cubicBezTo>
                  <a:cubicBezTo>
                    <a:pt x="639731" y="913329"/>
                    <a:pt x="670151" y="879054"/>
                    <a:pt x="578056" y="815244"/>
                  </a:cubicBezTo>
                  <a:lnTo>
                    <a:pt x="566940" y="808357"/>
                  </a:lnTo>
                  <a:lnTo>
                    <a:pt x="496205" y="659875"/>
                  </a:lnTo>
                  <a:cubicBezTo>
                    <a:pt x="417024" y="518719"/>
                    <a:pt x="321782" y="394057"/>
                    <a:pt x="207827" y="280854"/>
                  </a:cubicBezTo>
                  <a:cubicBezTo>
                    <a:pt x="130740" y="203765"/>
                    <a:pt x="64965" y="118082"/>
                    <a:pt x="12858" y="25636"/>
                  </a:cubicBezTo>
                  <a:close/>
                </a:path>
              </a:pathLst>
            </a:custGeom>
            <a:solidFill>
              <a:srgbClr val="9ED8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3282604" y="3978365"/>
              <a:ext cx="5842628" cy="1156839"/>
            </a:xfrm>
            <a:custGeom>
              <a:rect b="b" l="l" r="r" t="t"/>
              <a:pathLst>
                <a:path extrusionOk="0" h="1156839" w="5842628">
                  <a:moveTo>
                    <a:pt x="4226757" y="4"/>
                  </a:moveTo>
                  <a:cubicBezTo>
                    <a:pt x="4318465" y="-71"/>
                    <a:pt x="4412405" y="942"/>
                    <a:pt x="4510751" y="2132"/>
                  </a:cubicBezTo>
                  <a:cubicBezTo>
                    <a:pt x="4797453" y="8800"/>
                    <a:pt x="4831743" y="29755"/>
                    <a:pt x="5101301" y="128815"/>
                  </a:cubicBezTo>
                  <a:cubicBezTo>
                    <a:pt x="5292753" y="200252"/>
                    <a:pt x="5564216" y="250735"/>
                    <a:pt x="5768051" y="275500"/>
                  </a:cubicBezTo>
                  <a:cubicBezTo>
                    <a:pt x="5912831" y="290740"/>
                    <a:pt x="5813771" y="430757"/>
                    <a:pt x="5747096" y="466952"/>
                  </a:cubicBezTo>
                  <a:cubicBezTo>
                    <a:pt x="5653751" y="512672"/>
                    <a:pt x="5562311" y="534580"/>
                    <a:pt x="5460393" y="551725"/>
                  </a:cubicBezTo>
                  <a:cubicBezTo>
                    <a:pt x="5070821" y="615542"/>
                    <a:pt x="4893656" y="490765"/>
                    <a:pt x="4646958" y="852715"/>
                  </a:cubicBezTo>
                  <a:cubicBezTo>
                    <a:pt x="4362161" y="1269910"/>
                    <a:pt x="4255481" y="1136560"/>
                    <a:pt x="3815426" y="1136560"/>
                  </a:cubicBezTo>
                  <a:cubicBezTo>
                    <a:pt x="3685886" y="1136560"/>
                    <a:pt x="3612543" y="1133702"/>
                    <a:pt x="3483003" y="1108937"/>
                  </a:cubicBezTo>
                  <a:cubicBezTo>
                    <a:pt x="3302028" y="1073695"/>
                    <a:pt x="3159153" y="1036547"/>
                    <a:pt x="2971511" y="1010830"/>
                  </a:cubicBezTo>
                  <a:cubicBezTo>
                    <a:pt x="2657186" y="967967"/>
                    <a:pt x="2347623" y="967015"/>
                    <a:pt x="2031393" y="967015"/>
                  </a:cubicBezTo>
                  <a:cubicBezTo>
                    <a:pt x="1890423" y="968920"/>
                    <a:pt x="1757073" y="991780"/>
                    <a:pt x="1618008" y="1012735"/>
                  </a:cubicBezTo>
                  <a:cubicBezTo>
                    <a:pt x="1451321" y="1037500"/>
                    <a:pt x="1069368" y="1126082"/>
                    <a:pt x="930303" y="1120367"/>
                  </a:cubicBezTo>
                  <a:cubicBezTo>
                    <a:pt x="806478" y="1114652"/>
                    <a:pt x="672176" y="1031785"/>
                    <a:pt x="593118" y="940345"/>
                  </a:cubicBezTo>
                  <a:cubicBezTo>
                    <a:pt x="510727" y="846048"/>
                    <a:pt x="430003" y="786517"/>
                    <a:pt x="347374" y="731986"/>
                  </a:cubicBezTo>
                  <a:lnTo>
                    <a:pt x="338085" y="725950"/>
                  </a:lnTo>
                  <a:lnTo>
                    <a:pt x="289215" y="623365"/>
                  </a:lnTo>
                  <a:cubicBezTo>
                    <a:pt x="210034" y="482209"/>
                    <a:pt x="114792" y="357547"/>
                    <a:pt x="837" y="244344"/>
                  </a:cubicBezTo>
                  <a:lnTo>
                    <a:pt x="0" y="243431"/>
                  </a:lnTo>
                  <a:lnTo>
                    <a:pt x="49717" y="234364"/>
                  </a:lnTo>
                  <a:cubicBezTo>
                    <a:pt x="183484" y="220255"/>
                    <a:pt x="442624" y="238828"/>
                    <a:pt x="491201" y="240257"/>
                  </a:cubicBezTo>
                  <a:cubicBezTo>
                    <a:pt x="586451" y="183107"/>
                    <a:pt x="699798" y="203110"/>
                    <a:pt x="800763" y="185965"/>
                  </a:cubicBezTo>
                  <a:cubicBezTo>
                    <a:pt x="955068" y="160247"/>
                    <a:pt x="1284633" y="168820"/>
                    <a:pt x="1440843" y="168820"/>
                  </a:cubicBezTo>
                  <a:cubicBezTo>
                    <a:pt x="1664681" y="168820"/>
                    <a:pt x="2185698" y="192632"/>
                    <a:pt x="2374293" y="163105"/>
                  </a:cubicBezTo>
                  <a:cubicBezTo>
                    <a:pt x="2721003" y="108812"/>
                    <a:pt x="3064856" y="105002"/>
                    <a:pt x="3402993" y="54520"/>
                  </a:cubicBezTo>
                  <a:cubicBezTo>
                    <a:pt x="3696602" y="10229"/>
                    <a:pt x="3951633" y="228"/>
                    <a:pt x="4226757" y="4"/>
                  </a:cubicBezTo>
                  <a:close/>
                </a:path>
              </a:pathLst>
            </a:custGeom>
            <a:solidFill>
              <a:srgbClr val="DAEF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6316251" y="2969065"/>
              <a:ext cx="2051179" cy="1276133"/>
            </a:xfrm>
            <a:custGeom>
              <a:rect b="b" l="l" r="r" t="t"/>
              <a:pathLst>
                <a:path extrusionOk="0" h="1276133" w="2051179">
                  <a:moveTo>
                    <a:pt x="495076" y="3687"/>
                  </a:moveTo>
                  <a:cubicBezTo>
                    <a:pt x="699863" y="-29651"/>
                    <a:pt x="648428" y="176089"/>
                    <a:pt x="897031" y="99889"/>
                  </a:cubicBezTo>
                  <a:cubicBezTo>
                    <a:pt x="990376" y="71314"/>
                    <a:pt x="1002758" y="66552"/>
                    <a:pt x="1070386" y="146562"/>
                  </a:cubicBezTo>
                  <a:cubicBezTo>
                    <a:pt x="1136108" y="225619"/>
                    <a:pt x="1112296" y="243717"/>
                    <a:pt x="1214213" y="313249"/>
                  </a:cubicBezTo>
                  <a:cubicBezTo>
                    <a:pt x="1233263" y="325632"/>
                    <a:pt x="1251361" y="338967"/>
                    <a:pt x="1270411" y="351349"/>
                  </a:cubicBezTo>
                  <a:cubicBezTo>
                    <a:pt x="1324703" y="390402"/>
                    <a:pt x="1325656" y="417072"/>
                    <a:pt x="1344706" y="478032"/>
                  </a:cubicBezTo>
                  <a:cubicBezTo>
                    <a:pt x="1345658" y="481842"/>
                    <a:pt x="1347563" y="485652"/>
                    <a:pt x="1348516" y="490415"/>
                  </a:cubicBezTo>
                  <a:cubicBezTo>
                    <a:pt x="1417096" y="682819"/>
                    <a:pt x="1586641" y="445647"/>
                    <a:pt x="1699988" y="712347"/>
                  </a:cubicBezTo>
                  <a:cubicBezTo>
                    <a:pt x="1715228" y="747590"/>
                    <a:pt x="1726658" y="785690"/>
                    <a:pt x="1734278" y="823790"/>
                  </a:cubicBezTo>
                  <a:cubicBezTo>
                    <a:pt x="1740946" y="858079"/>
                    <a:pt x="1737136" y="842840"/>
                    <a:pt x="1775236" y="860937"/>
                  </a:cubicBezTo>
                  <a:cubicBezTo>
                    <a:pt x="1857151" y="901894"/>
                    <a:pt x="1808573" y="1037149"/>
                    <a:pt x="1946686" y="1135257"/>
                  </a:cubicBezTo>
                  <a:cubicBezTo>
                    <a:pt x="1969546" y="1151449"/>
                    <a:pt x="2100038" y="1232412"/>
                    <a:pt x="2031458" y="1267654"/>
                  </a:cubicBezTo>
                  <a:cubicBezTo>
                    <a:pt x="1974308" y="1297182"/>
                    <a:pt x="1842863" y="1240032"/>
                    <a:pt x="1767616" y="1240984"/>
                  </a:cubicBezTo>
                  <a:cubicBezTo>
                    <a:pt x="1484723" y="1246699"/>
                    <a:pt x="930368" y="1272417"/>
                    <a:pt x="687481" y="1120969"/>
                  </a:cubicBezTo>
                  <a:cubicBezTo>
                    <a:pt x="595088" y="1057152"/>
                    <a:pt x="373156" y="747590"/>
                    <a:pt x="323626" y="734254"/>
                  </a:cubicBezTo>
                  <a:cubicBezTo>
                    <a:pt x="218851" y="701869"/>
                    <a:pt x="125506" y="596142"/>
                    <a:pt x="60736" y="498034"/>
                  </a:cubicBezTo>
                  <a:cubicBezTo>
                    <a:pt x="27398" y="446599"/>
                    <a:pt x="-3082" y="390402"/>
                    <a:pt x="12158" y="323727"/>
                  </a:cubicBezTo>
                  <a:cubicBezTo>
                    <a:pt x="16921" y="303724"/>
                    <a:pt x="-23084" y="318012"/>
                    <a:pt x="20731" y="310392"/>
                  </a:cubicBezTo>
                  <a:cubicBezTo>
                    <a:pt x="190276" y="281817"/>
                    <a:pt x="296956" y="341824"/>
                    <a:pt x="416971" y="147514"/>
                  </a:cubicBezTo>
                  <a:cubicBezTo>
                    <a:pt x="439831" y="105604"/>
                    <a:pt x="466501" y="18927"/>
                    <a:pt x="495076" y="3687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6562330" y="3160318"/>
              <a:ext cx="1543884" cy="1038301"/>
            </a:xfrm>
            <a:custGeom>
              <a:rect b="b" l="l" r="r" t="t"/>
              <a:pathLst>
                <a:path extrusionOk="0" h="1038301" w="1543884">
                  <a:moveTo>
                    <a:pt x="847167" y="1038301"/>
                  </a:moveTo>
                  <a:cubicBezTo>
                    <a:pt x="686194" y="1022109"/>
                    <a:pt x="537604" y="989724"/>
                    <a:pt x="439497" y="927811"/>
                  </a:cubicBezTo>
                  <a:cubicBezTo>
                    <a:pt x="347104" y="863994"/>
                    <a:pt x="125172" y="554431"/>
                    <a:pt x="75641" y="541096"/>
                  </a:cubicBezTo>
                  <a:cubicBezTo>
                    <a:pt x="58497" y="536334"/>
                    <a:pt x="42304" y="528714"/>
                    <a:pt x="26112" y="520141"/>
                  </a:cubicBezTo>
                  <a:lnTo>
                    <a:pt x="24207" y="508711"/>
                  </a:lnTo>
                  <a:cubicBezTo>
                    <a:pt x="7062" y="410604"/>
                    <a:pt x="-34849" y="303924"/>
                    <a:pt x="59449" y="239154"/>
                  </a:cubicBezTo>
                  <a:cubicBezTo>
                    <a:pt x="158509" y="171526"/>
                    <a:pt x="205182" y="195339"/>
                    <a:pt x="257569" y="70561"/>
                  </a:cubicBezTo>
                  <a:cubicBezTo>
                    <a:pt x="311862" y="-58979"/>
                    <a:pt x="389967" y="18174"/>
                    <a:pt x="471882" y="78181"/>
                  </a:cubicBezTo>
                  <a:cubicBezTo>
                    <a:pt x="531889" y="121996"/>
                    <a:pt x="576657" y="164859"/>
                    <a:pt x="653809" y="164859"/>
                  </a:cubicBezTo>
                  <a:cubicBezTo>
                    <a:pt x="670001" y="164859"/>
                    <a:pt x="686194" y="163906"/>
                    <a:pt x="701434" y="162954"/>
                  </a:cubicBezTo>
                  <a:cubicBezTo>
                    <a:pt x="941464" y="172479"/>
                    <a:pt x="878599" y="248679"/>
                    <a:pt x="1009092" y="374409"/>
                  </a:cubicBezTo>
                  <a:cubicBezTo>
                    <a:pt x="1153872" y="489661"/>
                    <a:pt x="1259599" y="372504"/>
                    <a:pt x="1331037" y="564909"/>
                  </a:cubicBezTo>
                  <a:cubicBezTo>
                    <a:pt x="1391044" y="726834"/>
                    <a:pt x="1414857" y="753504"/>
                    <a:pt x="1521537" y="888759"/>
                  </a:cubicBezTo>
                  <a:cubicBezTo>
                    <a:pt x="1586307" y="970674"/>
                    <a:pt x="1497724" y="1013536"/>
                    <a:pt x="1415809" y="998296"/>
                  </a:cubicBezTo>
                  <a:cubicBezTo>
                    <a:pt x="1248169" y="966864"/>
                    <a:pt x="1216737" y="872566"/>
                    <a:pt x="1019569" y="925906"/>
                  </a:cubicBezTo>
                  <a:lnTo>
                    <a:pt x="991947" y="933526"/>
                  </a:lnTo>
                  <a:cubicBezTo>
                    <a:pt x="938607" y="953529"/>
                    <a:pt x="901459" y="1003059"/>
                    <a:pt x="847167" y="103830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3383211" y="3720946"/>
              <a:ext cx="5467419" cy="1278817"/>
            </a:xfrm>
            <a:custGeom>
              <a:rect b="b" l="l" r="r" t="t"/>
              <a:pathLst>
                <a:path extrusionOk="0" h="1278817" w="5467419">
                  <a:moveTo>
                    <a:pt x="69" y="566256"/>
                  </a:moveTo>
                  <a:cubicBezTo>
                    <a:pt x="1954599" y="-332904"/>
                    <a:pt x="3735774" y="-38582"/>
                    <a:pt x="5467419" y="599593"/>
                  </a:cubicBezTo>
                  <a:cubicBezTo>
                    <a:pt x="5246439" y="648171"/>
                    <a:pt x="4643507" y="692938"/>
                    <a:pt x="4505394" y="909156"/>
                  </a:cubicBezTo>
                  <a:cubicBezTo>
                    <a:pt x="4209167" y="1373976"/>
                    <a:pt x="4058671" y="1264438"/>
                    <a:pt x="3498602" y="1273963"/>
                  </a:cubicBezTo>
                  <a:cubicBezTo>
                    <a:pt x="3185229" y="1279678"/>
                    <a:pt x="2692786" y="1070128"/>
                    <a:pt x="2227014" y="1073938"/>
                  </a:cubicBezTo>
                  <a:cubicBezTo>
                    <a:pt x="1776481" y="1077748"/>
                    <a:pt x="1609794" y="1135851"/>
                    <a:pt x="1196409" y="1179666"/>
                  </a:cubicBezTo>
                  <a:cubicBezTo>
                    <a:pt x="736351" y="1228243"/>
                    <a:pt x="704919" y="1080606"/>
                    <a:pt x="383926" y="884391"/>
                  </a:cubicBezTo>
                  <a:cubicBezTo>
                    <a:pt x="345826" y="861531"/>
                    <a:pt x="-5646" y="608166"/>
                    <a:pt x="69" y="566256"/>
                  </a:cubicBezTo>
                  <a:close/>
                </a:path>
              </a:pathLst>
            </a:custGeom>
            <a:solidFill>
              <a:srgbClr val="FCD5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4538693" y="3721585"/>
              <a:ext cx="3729958" cy="812748"/>
            </a:xfrm>
            <a:custGeom>
              <a:rect b="b" l="l" r="r" t="t"/>
              <a:pathLst>
                <a:path extrusionOk="0" h="812748" w="3729958">
                  <a:moveTo>
                    <a:pt x="214282" y="115084"/>
                  </a:moveTo>
                  <a:cubicBezTo>
                    <a:pt x="1435387" y="-130661"/>
                    <a:pt x="2596484" y="41742"/>
                    <a:pt x="3729959" y="399882"/>
                  </a:cubicBezTo>
                  <a:cubicBezTo>
                    <a:pt x="3722339" y="403692"/>
                    <a:pt x="3712814" y="404644"/>
                    <a:pt x="3699480" y="403692"/>
                  </a:cubicBezTo>
                  <a:cubicBezTo>
                    <a:pt x="3532792" y="385594"/>
                    <a:pt x="3488977" y="421789"/>
                    <a:pt x="3338482" y="438934"/>
                  </a:cubicBezTo>
                  <a:cubicBezTo>
                    <a:pt x="3310859" y="440839"/>
                    <a:pt x="3290857" y="440839"/>
                    <a:pt x="3263234" y="438934"/>
                  </a:cubicBezTo>
                  <a:cubicBezTo>
                    <a:pt x="3189892" y="433219"/>
                    <a:pt x="3068924" y="403692"/>
                    <a:pt x="3033682" y="482749"/>
                  </a:cubicBezTo>
                  <a:cubicBezTo>
                    <a:pt x="2997487" y="562759"/>
                    <a:pt x="2954624" y="621814"/>
                    <a:pt x="2859374" y="599907"/>
                  </a:cubicBezTo>
                  <a:cubicBezTo>
                    <a:pt x="2769839" y="578952"/>
                    <a:pt x="2718404" y="567521"/>
                    <a:pt x="2625059" y="559902"/>
                  </a:cubicBezTo>
                  <a:cubicBezTo>
                    <a:pt x="2570767" y="556092"/>
                    <a:pt x="2516474" y="556092"/>
                    <a:pt x="2463134" y="567521"/>
                  </a:cubicBezTo>
                  <a:cubicBezTo>
                    <a:pt x="2272634" y="607527"/>
                    <a:pt x="2257394" y="730399"/>
                    <a:pt x="2142142" y="791359"/>
                  </a:cubicBezTo>
                  <a:cubicBezTo>
                    <a:pt x="2044034" y="843746"/>
                    <a:pt x="1840199" y="787549"/>
                    <a:pt x="1739234" y="754212"/>
                  </a:cubicBezTo>
                  <a:cubicBezTo>
                    <a:pt x="1663987" y="729446"/>
                    <a:pt x="1589692" y="679917"/>
                    <a:pt x="1519207" y="664677"/>
                  </a:cubicBezTo>
                  <a:cubicBezTo>
                    <a:pt x="1296322" y="615146"/>
                    <a:pt x="1332517" y="750402"/>
                    <a:pt x="1171544" y="768499"/>
                  </a:cubicBezTo>
                  <a:cubicBezTo>
                    <a:pt x="917227" y="789454"/>
                    <a:pt x="723869" y="707539"/>
                    <a:pt x="513367" y="577046"/>
                  </a:cubicBezTo>
                  <a:cubicBezTo>
                    <a:pt x="338107" y="467509"/>
                    <a:pt x="85694" y="707539"/>
                    <a:pt x="1874" y="392262"/>
                  </a:cubicBezTo>
                  <a:cubicBezTo>
                    <a:pt x="-5746" y="363687"/>
                    <a:pt x="10447" y="392262"/>
                    <a:pt x="39974" y="369402"/>
                  </a:cubicBezTo>
                  <a:cubicBezTo>
                    <a:pt x="261907" y="200809"/>
                    <a:pt x="159989" y="349399"/>
                    <a:pt x="206662" y="145564"/>
                  </a:cubicBezTo>
                  <a:cubicBezTo>
                    <a:pt x="210472" y="133182"/>
                    <a:pt x="212377" y="123657"/>
                    <a:pt x="214282" y="115084"/>
                  </a:cubicBezTo>
                  <a:close/>
                </a:path>
              </a:pathLst>
            </a:custGeom>
            <a:solidFill>
              <a:srgbClr val="EAC1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3702244" y="2811196"/>
              <a:ext cx="1751770" cy="1315321"/>
            </a:xfrm>
            <a:custGeom>
              <a:rect b="b" l="l" r="r" t="t"/>
              <a:pathLst>
                <a:path extrusionOk="0" h="1315321" w="1751770">
                  <a:moveTo>
                    <a:pt x="318258" y="362534"/>
                  </a:moveTo>
                  <a:cubicBezTo>
                    <a:pt x="476373" y="288239"/>
                    <a:pt x="320163" y="-142291"/>
                    <a:pt x="716403" y="48209"/>
                  </a:cubicBezTo>
                  <a:cubicBezTo>
                    <a:pt x="963101" y="167271"/>
                    <a:pt x="966911" y="-89904"/>
                    <a:pt x="1171698" y="55829"/>
                  </a:cubicBezTo>
                  <a:cubicBezTo>
                    <a:pt x="1272663" y="127266"/>
                    <a:pt x="1277426" y="246329"/>
                    <a:pt x="1398393" y="246329"/>
                  </a:cubicBezTo>
                  <a:cubicBezTo>
                    <a:pt x="1591751" y="246329"/>
                    <a:pt x="1607943" y="202514"/>
                    <a:pt x="1677476" y="400634"/>
                  </a:cubicBezTo>
                  <a:cubicBezTo>
                    <a:pt x="1707003" y="484454"/>
                    <a:pt x="1751771" y="808304"/>
                    <a:pt x="1751771" y="912126"/>
                  </a:cubicBezTo>
                  <a:cubicBezTo>
                    <a:pt x="1751771" y="1014044"/>
                    <a:pt x="1747008" y="1230261"/>
                    <a:pt x="1594608" y="1212164"/>
                  </a:cubicBezTo>
                  <a:cubicBezTo>
                    <a:pt x="1493643" y="1199781"/>
                    <a:pt x="1464116" y="1188351"/>
                    <a:pt x="1371723" y="1255979"/>
                  </a:cubicBezTo>
                  <a:cubicBezTo>
                    <a:pt x="1273616" y="1327416"/>
                    <a:pt x="1267901" y="1345514"/>
                    <a:pt x="1210751" y="1247406"/>
                  </a:cubicBezTo>
                  <a:cubicBezTo>
                    <a:pt x="1177413" y="1189304"/>
                    <a:pt x="1139313" y="1174064"/>
                    <a:pt x="1072638" y="1175969"/>
                  </a:cubicBezTo>
                  <a:cubicBezTo>
                    <a:pt x="974531" y="1180731"/>
                    <a:pt x="955481" y="1215021"/>
                    <a:pt x="897378" y="1127391"/>
                  </a:cubicBezTo>
                  <a:cubicBezTo>
                    <a:pt x="878328" y="1097864"/>
                    <a:pt x="873566" y="1088339"/>
                    <a:pt x="841181" y="1071194"/>
                  </a:cubicBezTo>
                  <a:cubicBezTo>
                    <a:pt x="790698" y="1049286"/>
                    <a:pt x="684018" y="1090244"/>
                    <a:pt x="627821" y="1104531"/>
                  </a:cubicBezTo>
                  <a:cubicBezTo>
                    <a:pt x="510663" y="1134059"/>
                    <a:pt x="494471" y="1220736"/>
                    <a:pt x="403983" y="1272171"/>
                  </a:cubicBezTo>
                  <a:cubicBezTo>
                    <a:pt x="379218" y="1286459"/>
                    <a:pt x="364931" y="1288364"/>
                    <a:pt x="336356" y="1287411"/>
                  </a:cubicBezTo>
                  <a:cubicBezTo>
                    <a:pt x="272538" y="1282649"/>
                    <a:pt x="257298" y="1275981"/>
                    <a:pt x="192528" y="1295031"/>
                  </a:cubicBezTo>
                  <a:cubicBezTo>
                    <a:pt x="248726" y="1288364"/>
                    <a:pt x="119186" y="1313129"/>
                    <a:pt x="108708" y="1302651"/>
                  </a:cubicBezTo>
                  <a:cubicBezTo>
                    <a:pt x="106803" y="1300746"/>
                    <a:pt x="102041" y="1254074"/>
                    <a:pt x="92516" y="1233119"/>
                  </a:cubicBezTo>
                  <a:cubicBezTo>
                    <a:pt x="55368" y="1148346"/>
                    <a:pt x="-52264" y="978801"/>
                    <a:pt x="30603" y="892123"/>
                  </a:cubicBezTo>
                  <a:cubicBezTo>
                    <a:pt x="61083" y="859739"/>
                    <a:pt x="79181" y="851166"/>
                    <a:pt x="108708" y="811161"/>
                  </a:cubicBezTo>
                  <a:cubicBezTo>
                    <a:pt x="151571" y="743534"/>
                    <a:pt x="164906" y="674001"/>
                    <a:pt x="168716" y="594944"/>
                  </a:cubicBezTo>
                  <a:cubicBezTo>
                    <a:pt x="174431" y="465404"/>
                    <a:pt x="200148" y="420636"/>
                    <a:pt x="318258" y="362534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3885247" y="3111343"/>
              <a:ext cx="1567814" cy="995836"/>
            </a:xfrm>
            <a:custGeom>
              <a:rect b="b" l="l" r="r" t="t"/>
              <a:pathLst>
                <a:path extrusionOk="0" h="995836" w="1567814">
                  <a:moveTo>
                    <a:pt x="1507808" y="150016"/>
                  </a:moveTo>
                  <a:cubicBezTo>
                    <a:pt x="1532572" y="260506"/>
                    <a:pt x="1562100" y="473866"/>
                    <a:pt x="1567815" y="579594"/>
                  </a:cubicBezTo>
                  <a:cubicBezTo>
                    <a:pt x="1451610" y="770094"/>
                    <a:pt x="990600" y="699609"/>
                    <a:pt x="680085" y="782476"/>
                  </a:cubicBezTo>
                  <a:cubicBezTo>
                    <a:pt x="674370" y="777714"/>
                    <a:pt x="667703" y="773904"/>
                    <a:pt x="658178" y="768189"/>
                  </a:cubicBezTo>
                  <a:cubicBezTo>
                    <a:pt x="607695" y="746281"/>
                    <a:pt x="501015" y="787239"/>
                    <a:pt x="444818" y="801526"/>
                  </a:cubicBezTo>
                  <a:cubicBezTo>
                    <a:pt x="327660" y="831054"/>
                    <a:pt x="311468" y="917731"/>
                    <a:pt x="220980" y="969166"/>
                  </a:cubicBezTo>
                  <a:cubicBezTo>
                    <a:pt x="196215" y="983454"/>
                    <a:pt x="181927" y="985359"/>
                    <a:pt x="153352" y="984406"/>
                  </a:cubicBezTo>
                  <a:cubicBezTo>
                    <a:pt x="89535" y="979644"/>
                    <a:pt x="74295" y="972976"/>
                    <a:pt x="9525" y="992026"/>
                  </a:cubicBezTo>
                  <a:cubicBezTo>
                    <a:pt x="35242" y="989169"/>
                    <a:pt x="22860" y="992026"/>
                    <a:pt x="0" y="995836"/>
                  </a:cubicBezTo>
                  <a:cubicBezTo>
                    <a:pt x="26670" y="921541"/>
                    <a:pt x="44767" y="837721"/>
                    <a:pt x="44767" y="774856"/>
                  </a:cubicBezTo>
                  <a:cubicBezTo>
                    <a:pt x="44767" y="536731"/>
                    <a:pt x="79057" y="641506"/>
                    <a:pt x="184785" y="461484"/>
                  </a:cubicBezTo>
                  <a:cubicBezTo>
                    <a:pt x="241935" y="363376"/>
                    <a:pt x="299085" y="269079"/>
                    <a:pt x="323850" y="156684"/>
                  </a:cubicBezTo>
                  <a:cubicBezTo>
                    <a:pt x="358140" y="5236"/>
                    <a:pt x="594360" y="141444"/>
                    <a:pt x="731520" y="15714"/>
                  </a:cubicBezTo>
                  <a:cubicBezTo>
                    <a:pt x="791528" y="-38579"/>
                    <a:pt x="1001078" y="65244"/>
                    <a:pt x="1131570" y="65244"/>
                  </a:cubicBezTo>
                  <a:cubicBezTo>
                    <a:pt x="1326833" y="66196"/>
                    <a:pt x="1439228" y="64291"/>
                    <a:pt x="1507808" y="150016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4017273" y="3043675"/>
              <a:ext cx="3771724" cy="1359732"/>
            </a:xfrm>
            <a:custGeom>
              <a:rect b="b" l="l" r="r" t="t"/>
              <a:pathLst>
                <a:path extrusionOk="0" h="1359732" w="3771724">
                  <a:moveTo>
                    <a:pt x="211826" y="604400"/>
                  </a:moveTo>
                  <a:cubicBezTo>
                    <a:pt x="255642" y="513912"/>
                    <a:pt x="408994" y="340557"/>
                    <a:pt x="516626" y="342462"/>
                  </a:cubicBezTo>
                  <a:cubicBezTo>
                    <a:pt x="650929" y="344367"/>
                    <a:pt x="644261" y="370085"/>
                    <a:pt x="744274" y="265310"/>
                  </a:cubicBezTo>
                  <a:cubicBezTo>
                    <a:pt x="875719" y="128150"/>
                    <a:pt x="965254" y="323412"/>
                    <a:pt x="1154802" y="183395"/>
                  </a:cubicBezTo>
                  <a:cubicBezTo>
                    <a:pt x="1379592" y="18612"/>
                    <a:pt x="1338634" y="171012"/>
                    <a:pt x="1593904" y="63380"/>
                  </a:cubicBezTo>
                  <a:cubicBezTo>
                    <a:pt x="1799644" y="-23298"/>
                    <a:pt x="1861557" y="-35680"/>
                    <a:pt x="2053009" y="119577"/>
                  </a:cubicBezTo>
                  <a:cubicBezTo>
                    <a:pt x="2190169" y="231020"/>
                    <a:pt x="2211124" y="280550"/>
                    <a:pt x="2394004" y="186252"/>
                  </a:cubicBezTo>
                  <a:cubicBezTo>
                    <a:pt x="2653084" y="104337"/>
                    <a:pt x="2577837" y="336747"/>
                    <a:pt x="2799769" y="329127"/>
                  </a:cubicBezTo>
                  <a:cubicBezTo>
                    <a:pt x="3074089" y="319602"/>
                    <a:pt x="2973124" y="234830"/>
                    <a:pt x="3204582" y="443427"/>
                  </a:cubicBezTo>
                  <a:cubicBezTo>
                    <a:pt x="3368412" y="591065"/>
                    <a:pt x="3385557" y="389135"/>
                    <a:pt x="3535099" y="536772"/>
                  </a:cubicBezTo>
                  <a:cubicBezTo>
                    <a:pt x="3556054" y="557727"/>
                    <a:pt x="3746554" y="844430"/>
                    <a:pt x="3756079" y="873957"/>
                  </a:cubicBezTo>
                  <a:cubicBezTo>
                    <a:pt x="3805609" y="1031120"/>
                    <a:pt x="3734171" y="1073982"/>
                    <a:pt x="3589392" y="1035882"/>
                  </a:cubicBezTo>
                  <a:cubicBezTo>
                    <a:pt x="3266494" y="951110"/>
                    <a:pt x="3476044" y="1341635"/>
                    <a:pt x="3122667" y="1200665"/>
                  </a:cubicBezTo>
                  <a:cubicBezTo>
                    <a:pt x="2927404" y="1122560"/>
                    <a:pt x="2909307" y="1113987"/>
                    <a:pt x="2713092" y="1238765"/>
                  </a:cubicBezTo>
                  <a:cubicBezTo>
                    <a:pt x="2604507" y="1307345"/>
                    <a:pt x="2554977" y="1350207"/>
                    <a:pt x="2422579" y="1359732"/>
                  </a:cubicBezTo>
                  <a:cubicBezTo>
                    <a:pt x="2286371" y="1354017"/>
                    <a:pt x="2133019" y="1268292"/>
                    <a:pt x="2010146" y="1210190"/>
                  </a:cubicBezTo>
                  <a:cubicBezTo>
                    <a:pt x="1879654" y="1150182"/>
                    <a:pt x="1814884" y="1157802"/>
                    <a:pt x="1695821" y="1234002"/>
                  </a:cubicBezTo>
                  <a:cubicBezTo>
                    <a:pt x="1560567" y="1335920"/>
                    <a:pt x="1431027" y="1291152"/>
                    <a:pt x="1267197" y="1255910"/>
                  </a:cubicBezTo>
                  <a:cubicBezTo>
                    <a:pt x="1081459" y="1216857"/>
                    <a:pt x="1120511" y="1119702"/>
                    <a:pt x="829999" y="1194950"/>
                  </a:cubicBezTo>
                  <a:cubicBezTo>
                    <a:pt x="638547" y="1244480"/>
                    <a:pt x="629022" y="1264482"/>
                    <a:pt x="457572" y="1130180"/>
                  </a:cubicBezTo>
                  <a:cubicBezTo>
                    <a:pt x="216589" y="940632"/>
                    <a:pt x="185156" y="1083507"/>
                    <a:pt x="49901" y="1001592"/>
                  </a:cubicBezTo>
                  <a:cubicBezTo>
                    <a:pt x="-12011" y="963492"/>
                    <a:pt x="-1534" y="916820"/>
                    <a:pt x="5134" y="855860"/>
                  </a:cubicBezTo>
                  <a:cubicBezTo>
                    <a:pt x="47997" y="661550"/>
                    <a:pt x="184204" y="703460"/>
                    <a:pt x="207064" y="614877"/>
                  </a:cubicBezTo>
                  <a:lnTo>
                    <a:pt x="211826" y="604400"/>
                  </a:ln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4095750" y="3675825"/>
              <a:ext cx="3692697" cy="728534"/>
            </a:xfrm>
            <a:custGeom>
              <a:rect b="b" l="l" r="r" t="t"/>
              <a:pathLst>
                <a:path extrusionOk="0" h="728534" w="3692697">
                  <a:moveTo>
                    <a:pt x="3679508" y="251332"/>
                  </a:moveTo>
                  <a:cubicBezTo>
                    <a:pt x="3724275" y="401827"/>
                    <a:pt x="3651885" y="441832"/>
                    <a:pt x="3510915" y="404685"/>
                  </a:cubicBezTo>
                  <a:cubicBezTo>
                    <a:pt x="3188018" y="319912"/>
                    <a:pt x="3397568" y="710437"/>
                    <a:pt x="3044190" y="569467"/>
                  </a:cubicBezTo>
                  <a:cubicBezTo>
                    <a:pt x="2848928" y="491362"/>
                    <a:pt x="2830830" y="482790"/>
                    <a:pt x="2634615" y="607567"/>
                  </a:cubicBezTo>
                  <a:cubicBezTo>
                    <a:pt x="2526030" y="676147"/>
                    <a:pt x="2476500" y="719010"/>
                    <a:pt x="2344103" y="728535"/>
                  </a:cubicBezTo>
                  <a:cubicBezTo>
                    <a:pt x="2207895" y="722819"/>
                    <a:pt x="2054543" y="637094"/>
                    <a:pt x="1931670" y="578992"/>
                  </a:cubicBezTo>
                  <a:cubicBezTo>
                    <a:pt x="1801178" y="518985"/>
                    <a:pt x="1736407" y="526605"/>
                    <a:pt x="1617345" y="602805"/>
                  </a:cubicBezTo>
                  <a:cubicBezTo>
                    <a:pt x="1482090" y="704722"/>
                    <a:pt x="1352550" y="659955"/>
                    <a:pt x="1188720" y="624712"/>
                  </a:cubicBezTo>
                  <a:cubicBezTo>
                    <a:pt x="1002983" y="585660"/>
                    <a:pt x="1042035" y="488505"/>
                    <a:pt x="751522" y="563752"/>
                  </a:cubicBezTo>
                  <a:cubicBezTo>
                    <a:pt x="560070" y="613282"/>
                    <a:pt x="550545" y="633285"/>
                    <a:pt x="379095" y="498982"/>
                  </a:cubicBezTo>
                  <a:cubicBezTo>
                    <a:pt x="156210" y="323722"/>
                    <a:pt x="112395" y="433260"/>
                    <a:pt x="0" y="385635"/>
                  </a:cubicBezTo>
                  <a:cubicBezTo>
                    <a:pt x="50483" y="373252"/>
                    <a:pt x="120967" y="372300"/>
                    <a:pt x="142875" y="368490"/>
                  </a:cubicBezTo>
                  <a:cubicBezTo>
                    <a:pt x="235267" y="353250"/>
                    <a:pt x="305753" y="310387"/>
                    <a:pt x="382905" y="261810"/>
                  </a:cubicBezTo>
                  <a:cubicBezTo>
                    <a:pt x="441960" y="224662"/>
                    <a:pt x="493395" y="278002"/>
                    <a:pt x="560070" y="298957"/>
                  </a:cubicBezTo>
                  <a:cubicBezTo>
                    <a:pt x="669608" y="333247"/>
                    <a:pt x="777240" y="303719"/>
                    <a:pt x="880110" y="262762"/>
                  </a:cubicBezTo>
                  <a:cubicBezTo>
                    <a:pt x="1055370" y="190372"/>
                    <a:pt x="1074420" y="511365"/>
                    <a:pt x="1398270" y="195135"/>
                  </a:cubicBezTo>
                  <a:cubicBezTo>
                    <a:pt x="1464945" y="130365"/>
                    <a:pt x="1536382" y="55117"/>
                    <a:pt x="1628775" y="32257"/>
                  </a:cubicBezTo>
                  <a:cubicBezTo>
                    <a:pt x="1780223" y="-6795"/>
                    <a:pt x="1764982" y="-6795"/>
                    <a:pt x="1913573" y="13207"/>
                  </a:cubicBezTo>
                  <a:cubicBezTo>
                    <a:pt x="1943100" y="17017"/>
                    <a:pt x="2026920" y="76072"/>
                    <a:pt x="2077403" y="93217"/>
                  </a:cubicBezTo>
                  <a:cubicBezTo>
                    <a:pt x="2208848" y="138937"/>
                    <a:pt x="2318385" y="113219"/>
                    <a:pt x="2440305" y="57022"/>
                  </a:cubicBezTo>
                  <a:cubicBezTo>
                    <a:pt x="2506980" y="23685"/>
                    <a:pt x="2679383" y="172275"/>
                    <a:pt x="2783205" y="172275"/>
                  </a:cubicBezTo>
                  <a:cubicBezTo>
                    <a:pt x="2944178" y="172275"/>
                    <a:pt x="2996565" y="57975"/>
                    <a:pt x="3137535" y="141794"/>
                  </a:cubicBezTo>
                  <a:cubicBezTo>
                    <a:pt x="3225165" y="192277"/>
                    <a:pt x="3468053" y="306577"/>
                    <a:pt x="3561398" y="294194"/>
                  </a:cubicBezTo>
                  <a:cubicBezTo>
                    <a:pt x="3595688" y="289432"/>
                    <a:pt x="3636645" y="272287"/>
                    <a:pt x="3679508" y="25133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4018597" y="3043675"/>
              <a:ext cx="3669982" cy="881577"/>
            </a:xfrm>
            <a:custGeom>
              <a:rect b="b" l="l" r="r" t="t"/>
              <a:pathLst>
                <a:path extrusionOk="0" h="881577" w="3669982">
                  <a:moveTo>
                    <a:pt x="210502" y="604400"/>
                  </a:moveTo>
                  <a:cubicBezTo>
                    <a:pt x="254318" y="513912"/>
                    <a:pt x="407670" y="340557"/>
                    <a:pt x="515303" y="342462"/>
                  </a:cubicBezTo>
                  <a:cubicBezTo>
                    <a:pt x="649605" y="344367"/>
                    <a:pt x="642937" y="370085"/>
                    <a:pt x="742950" y="265310"/>
                  </a:cubicBezTo>
                  <a:cubicBezTo>
                    <a:pt x="874395" y="128150"/>
                    <a:pt x="963930" y="323412"/>
                    <a:pt x="1153478" y="183395"/>
                  </a:cubicBezTo>
                  <a:cubicBezTo>
                    <a:pt x="1378268" y="18612"/>
                    <a:pt x="1337310" y="171012"/>
                    <a:pt x="1592580" y="63380"/>
                  </a:cubicBezTo>
                  <a:cubicBezTo>
                    <a:pt x="1798320" y="-23298"/>
                    <a:pt x="1860233" y="-35680"/>
                    <a:pt x="2051685" y="119577"/>
                  </a:cubicBezTo>
                  <a:cubicBezTo>
                    <a:pt x="2188845" y="231020"/>
                    <a:pt x="2209800" y="280550"/>
                    <a:pt x="2392680" y="186252"/>
                  </a:cubicBezTo>
                  <a:cubicBezTo>
                    <a:pt x="2651760" y="104337"/>
                    <a:pt x="2576513" y="336747"/>
                    <a:pt x="2798445" y="329127"/>
                  </a:cubicBezTo>
                  <a:cubicBezTo>
                    <a:pt x="3072765" y="319602"/>
                    <a:pt x="2971800" y="234830"/>
                    <a:pt x="3203258" y="443427"/>
                  </a:cubicBezTo>
                  <a:cubicBezTo>
                    <a:pt x="3367088" y="591065"/>
                    <a:pt x="3384233" y="389135"/>
                    <a:pt x="3533775" y="536772"/>
                  </a:cubicBezTo>
                  <a:cubicBezTo>
                    <a:pt x="3546158" y="548202"/>
                    <a:pt x="3612833" y="646310"/>
                    <a:pt x="3669983" y="734892"/>
                  </a:cubicBezTo>
                  <a:cubicBezTo>
                    <a:pt x="3654743" y="718700"/>
                    <a:pt x="3642360" y="705365"/>
                    <a:pt x="3636645" y="698697"/>
                  </a:cubicBezTo>
                  <a:cubicBezTo>
                    <a:pt x="3443288" y="509150"/>
                    <a:pt x="3432810" y="700602"/>
                    <a:pt x="3217545" y="573920"/>
                  </a:cubicBezTo>
                  <a:cubicBezTo>
                    <a:pt x="3160395" y="539630"/>
                    <a:pt x="3037522" y="442475"/>
                    <a:pt x="2973705" y="456762"/>
                  </a:cubicBezTo>
                  <a:cubicBezTo>
                    <a:pt x="2906078" y="472002"/>
                    <a:pt x="2878455" y="539630"/>
                    <a:pt x="2775585" y="504387"/>
                  </a:cubicBezTo>
                  <a:cubicBezTo>
                    <a:pt x="2607945" y="444380"/>
                    <a:pt x="2466022" y="286265"/>
                    <a:pt x="2281238" y="374847"/>
                  </a:cubicBezTo>
                  <a:cubicBezTo>
                    <a:pt x="2162175" y="438665"/>
                    <a:pt x="2176463" y="512960"/>
                    <a:pt x="2025015" y="411042"/>
                  </a:cubicBezTo>
                  <a:cubicBezTo>
                    <a:pt x="1882140" y="313887"/>
                    <a:pt x="1855470" y="259595"/>
                    <a:pt x="1679258" y="326270"/>
                  </a:cubicBezTo>
                  <a:cubicBezTo>
                    <a:pt x="1586865" y="361512"/>
                    <a:pt x="1583055" y="343415"/>
                    <a:pt x="1493520" y="343415"/>
                  </a:cubicBezTo>
                  <a:cubicBezTo>
                    <a:pt x="1321118" y="379610"/>
                    <a:pt x="1389697" y="444380"/>
                    <a:pt x="1164908" y="432950"/>
                  </a:cubicBezTo>
                  <a:cubicBezTo>
                    <a:pt x="977265" y="423425"/>
                    <a:pt x="962978" y="504387"/>
                    <a:pt x="845820" y="513912"/>
                  </a:cubicBezTo>
                  <a:cubicBezTo>
                    <a:pt x="763905" y="520580"/>
                    <a:pt x="673418" y="460572"/>
                    <a:pt x="561975" y="499625"/>
                  </a:cubicBezTo>
                  <a:cubicBezTo>
                    <a:pt x="545782" y="505340"/>
                    <a:pt x="537210" y="510102"/>
                    <a:pt x="522923" y="518675"/>
                  </a:cubicBezTo>
                  <a:cubicBezTo>
                    <a:pt x="373380" y="636785"/>
                    <a:pt x="479107" y="798710"/>
                    <a:pt x="245745" y="789185"/>
                  </a:cubicBezTo>
                  <a:cubicBezTo>
                    <a:pt x="109538" y="783470"/>
                    <a:pt x="89535" y="785375"/>
                    <a:pt x="0" y="881577"/>
                  </a:cubicBezTo>
                  <a:cubicBezTo>
                    <a:pt x="952" y="873005"/>
                    <a:pt x="1905" y="863480"/>
                    <a:pt x="2857" y="853955"/>
                  </a:cubicBezTo>
                  <a:cubicBezTo>
                    <a:pt x="45720" y="659645"/>
                    <a:pt x="181927" y="701555"/>
                    <a:pt x="204787" y="612972"/>
                  </a:cubicBezTo>
                  <a:lnTo>
                    <a:pt x="210502" y="604400"/>
                  </a:ln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804" name="Google Shape;1804;p13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July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4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14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1" name="Google Shape;1811;p14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14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6B8E23">
              <a:alpha val="7654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13" name="Google Shape;1813;p14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50B4DC">
              <a:alpha val="72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14" name="Google Shape;1814;p14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CE571">
              <a:alpha val="7207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815" name="Google Shape;1815;p14"/>
          <p:cNvGrpSpPr/>
          <p:nvPr/>
        </p:nvGrpSpPr>
        <p:grpSpPr>
          <a:xfrm>
            <a:off x="20396403" y="13203309"/>
            <a:ext cx="8066838" cy="6803403"/>
            <a:chOff x="2952750" y="528005"/>
            <a:chExt cx="6286501" cy="5912918"/>
          </a:xfrm>
        </p:grpSpPr>
        <p:sp>
          <p:nvSpPr>
            <p:cNvPr id="1816" name="Google Shape;1816;p14"/>
            <p:cNvSpPr/>
            <p:nvPr/>
          </p:nvSpPr>
          <p:spPr>
            <a:xfrm>
              <a:off x="2952750" y="528006"/>
              <a:ext cx="6286500" cy="5912917"/>
            </a:xfrm>
            <a:custGeom>
              <a:rect b="b" l="l" r="r" t="t"/>
              <a:pathLst>
                <a:path extrusionOk="0" h="5912917" w="6286500">
                  <a:moveTo>
                    <a:pt x="1832213" y="0"/>
                  </a:moveTo>
                  <a:cubicBezTo>
                    <a:pt x="2210945" y="0"/>
                    <a:pt x="2559513" y="104175"/>
                    <a:pt x="2835461" y="277797"/>
                  </a:cubicBezTo>
                  <a:cubicBezTo>
                    <a:pt x="3022034" y="395862"/>
                    <a:pt x="3197435" y="448643"/>
                    <a:pt x="3403000" y="452810"/>
                  </a:cubicBezTo>
                  <a:cubicBezTo>
                    <a:pt x="4500093" y="470866"/>
                    <a:pt x="5388270" y="962569"/>
                    <a:pt x="5459771" y="1582057"/>
                  </a:cubicBezTo>
                  <a:cubicBezTo>
                    <a:pt x="5513397" y="2040422"/>
                    <a:pt x="5666453" y="2412670"/>
                    <a:pt x="5927878" y="2715468"/>
                  </a:cubicBezTo>
                  <a:cubicBezTo>
                    <a:pt x="6125345" y="2943958"/>
                    <a:pt x="6251815" y="3218174"/>
                    <a:pt x="6280348" y="3514856"/>
                  </a:cubicBezTo>
                  <a:lnTo>
                    <a:pt x="6286500" y="3643291"/>
                  </a:lnTo>
                  <a:lnTo>
                    <a:pt x="6286500" y="3643331"/>
                  </a:lnTo>
                  <a:lnTo>
                    <a:pt x="6277707" y="3796954"/>
                  </a:lnTo>
                  <a:cubicBezTo>
                    <a:pt x="6190435" y="4555410"/>
                    <a:pt x="5463751" y="5159131"/>
                    <a:pt x="4551485" y="5228146"/>
                  </a:cubicBezTo>
                  <a:cubicBezTo>
                    <a:pt x="4320224" y="5246203"/>
                    <a:pt x="4124713" y="5325375"/>
                    <a:pt x="3925851" y="5483719"/>
                  </a:cubicBezTo>
                  <a:cubicBezTo>
                    <a:pt x="3589574" y="5751794"/>
                    <a:pt x="3156099" y="5912917"/>
                    <a:pt x="2681287" y="5912917"/>
                  </a:cubicBezTo>
                  <a:cubicBezTo>
                    <a:pt x="1783056" y="5912917"/>
                    <a:pt x="1027827" y="5335098"/>
                    <a:pt x="811089" y="4551710"/>
                  </a:cubicBezTo>
                  <a:cubicBezTo>
                    <a:pt x="711659" y="4193351"/>
                    <a:pt x="558602" y="3921110"/>
                    <a:pt x="330692" y="3694704"/>
                  </a:cubicBezTo>
                  <a:cubicBezTo>
                    <a:pt x="125127" y="3489134"/>
                    <a:pt x="0" y="3222449"/>
                    <a:pt x="0" y="2929373"/>
                  </a:cubicBezTo>
                  <a:cubicBezTo>
                    <a:pt x="0" y="2800197"/>
                    <a:pt x="24579" y="2675188"/>
                    <a:pt x="70384" y="2558513"/>
                  </a:cubicBezTo>
                  <a:cubicBezTo>
                    <a:pt x="213386" y="2191821"/>
                    <a:pt x="260309" y="1822351"/>
                    <a:pt x="215621" y="1412600"/>
                  </a:cubicBezTo>
                  <a:cubicBezTo>
                    <a:pt x="211152" y="1375097"/>
                    <a:pt x="208918" y="1337595"/>
                    <a:pt x="208918" y="1298703"/>
                  </a:cubicBezTo>
                  <a:cubicBezTo>
                    <a:pt x="208918" y="580597"/>
                    <a:pt x="936216" y="0"/>
                    <a:pt x="1832213" y="0"/>
                  </a:cubicBezTo>
                  <a:close/>
                </a:path>
              </a:pathLst>
            </a:custGeom>
            <a:solidFill>
              <a:srgbClr val="F5FA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3144742" y="528005"/>
              <a:ext cx="5501492" cy="2420471"/>
            </a:xfrm>
            <a:custGeom>
              <a:rect b="b" l="l" r="r" t="t"/>
              <a:pathLst>
                <a:path extrusionOk="0" h="2420471" w="5501492">
                  <a:moveTo>
                    <a:pt x="1640220" y="0"/>
                  </a:moveTo>
                  <a:cubicBezTo>
                    <a:pt x="2018952" y="0"/>
                    <a:pt x="2367520" y="104175"/>
                    <a:pt x="2643468" y="277797"/>
                  </a:cubicBezTo>
                  <a:cubicBezTo>
                    <a:pt x="2830041" y="395862"/>
                    <a:pt x="3005442" y="448643"/>
                    <a:pt x="3211007" y="452810"/>
                  </a:cubicBezTo>
                  <a:cubicBezTo>
                    <a:pt x="4308100" y="470866"/>
                    <a:pt x="5196277" y="962568"/>
                    <a:pt x="5267778" y="1582057"/>
                  </a:cubicBezTo>
                  <a:cubicBezTo>
                    <a:pt x="5301294" y="1868535"/>
                    <a:pt x="5373650" y="2121374"/>
                    <a:pt x="5487029" y="2344642"/>
                  </a:cubicBezTo>
                  <a:lnTo>
                    <a:pt x="5501492" y="2370499"/>
                  </a:lnTo>
                  <a:lnTo>
                    <a:pt x="5352987" y="2348903"/>
                  </a:lnTo>
                  <a:cubicBezTo>
                    <a:pt x="5076762" y="2308779"/>
                    <a:pt x="4801013" y="2274727"/>
                    <a:pt x="4614323" y="2329495"/>
                  </a:cubicBezTo>
                  <a:cubicBezTo>
                    <a:pt x="4101878" y="2479038"/>
                    <a:pt x="3584671" y="2427603"/>
                    <a:pt x="3076036" y="2295205"/>
                  </a:cubicBezTo>
                  <a:cubicBezTo>
                    <a:pt x="1978756" y="2009455"/>
                    <a:pt x="2226406" y="2181858"/>
                    <a:pt x="1262476" y="2393313"/>
                  </a:cubicBezTo>
                  <a:cubicBezTo>
                    <a:pt x="907193" y="2471418"/>
                    <a:pt x="788131" y="2280918"/>
                    <a:pt x="469043" y="2176143"/>
                  </a:cubicBezTo>
                  <a:cubicBezTo>
                    <a:pt x="400940" y="2153759"/>
                    <a:pt x="294498" y="2137805"/>
                    <a:pt x="175674" y="2133518"/>
                  </a:cubicBezTo>
                  <a:lnTo>
                    <a:pt x="0" y="2136356"/>
                  </a:lnTo>
                  <a:lnTo>
                    <a:pt x="21393" y="2001704"/>
                  </a:lnTo>
                  <a:cubicBezTo>
                    <a:pt x="45413" y="1812281"/>
                    <a:pt x="45972" y="1617475"/>
                    <a:pt x="23628" y="1412600"/>
                  </a:cubicBezTo>
                  <a:cubicBezTo>
                    <a:pt x="19159" y="1375097"/>
                    <a:pt x="16925" y="1337595"/>
                    <a:pt x="16925" y="1298703"/>
                  </a:cubicBezTo>
                  <a:cubicBezTo>
                    <a:pt x="16925" y="580597"/>
                    <a:pt x="744223" y="0"/>
                    <a:pt x="1640220" y="0"/>
                  </a:cubicBezTo>
                  <a:close/>
                </a:path>
              </a:pathLst>
            </a:custGeom>
            <a:solidFill>
              <a:srgbClr val="E6F2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3213207" y="528008"/>
              <a:ext cx="5003354" cy="1292820"/>
            </a:xfrm>
            <a:custGeom>
              <a:rect b="b" l="l" r="r" t="t"/>
              <a:pathLst>
                <a:path extrusionOk="0" h="1292820" w="5003354">
                  <a:moveTo>
                    <a:pt x="1571756" y="0"/>
                  </a:moveTo>
                  <a:cubicBezTo>
                    <a:pt x="1950488" y="0"/>
                    <a:pt x="2299056" y="104175"/>
                    <a:pt x="2575004" y="277797"/>
                  </a:cubicBezTo>
                  <a:cubicBezTo>
                    <a:pt x="2761577" y="395862"/>
                    <a:pt x="2936978" y="448644"/>
                    <a:pt x="3142543" y="452810"/>
                  </a:cubicBezTo>
                  <a:cubicBezTo>
                    <a:pt x="3965363" y="466352"/>
                    <a:pt x="4670668" y="746320"/>
                    <a:pt x="5002058" y="1146804"/>
                  </a:cubicBezTo>
                  <a:lnTo>
                    <a:pt x="5003354" y="1148579"/>
                  </a:lnTo>
                  <a:lnTo>
                    <a:pt x="4917492" y="1160708"/>
                  </a:lnTo>
                  <a:cubicBezTo>
                    <a:pt x="4869292" y="1170360"/>
                    <a:pt x="4821846" y="1182921"/>
                    <a:pt x="4775411" y="1198875"/>
                  </a:cubicBezTo>
                  <a:cubicBezTo>
                    <a:pt x="3961023" y="1477005"/>
                    <a:pt x="4047701" y="1039807"/>
                    <a:pt x="3584786" y="1133152"/>
                  </a:cubicBezTo>
                  <a:cubicBezTo>
                    <a:pt x="3327611" y="1184587"/>
                    <a:pt x="2746586" y="1346512"/>
                    <a:pt x="2503698" y="1208400"/>
                  </a:cubicBezTo>
                  <a:cubicBezTo>
                    <a:pt x="2248428" y="1062667"/>
                    <a:pt x="1752176" y="875025"/>
                    <a:pt x="1470236" y="1061715"/>
                  </a:cubicBezTo>
                  <a:cubicBezTo>
                    <a:pt x="1171151" y="1259835"/>
                    <a:pt x="717761" y="1291267"/>
                    <a:pt x="414866" y="1080765"/>
                  </a:cubicBezTo>
                  <a:cubicBezTo>
                    <a:pt x="359145" y="1042189"/>
                    <a:pt x="258894" y="1013137"/>
                    <a:pt x="138284" y="994087"/>
                  </a:cubicBezTo>
                  <a:lnTo>
                    <a:pt x="0" y="979043"/>
                  </a:lnTo>
                  <a:lnTo>
                    <a:pt x="21486" y="912192"/>
                  </a:lnTo>
                  <a:cubicBezTo>
                    <a:pt x="227128" y="383284"/>
                    <a:pt x="843759" y="0"/>
                    <a:pt x="1571756" y="0"/>
                  </a:cubicBezTo>
                  <a:close/>
                </a:path>
              </a:pathLst>
            </a:custGeom>
            <a:solidFill>
              <a:srgbClr val="DAEB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5963602" y="2524125"/>
              <a:ext cx="500062" cy="1130617"/>
            </a:xfrm>
            <a:custGeom>
              <a:rect b="b" l="l" r="r" t="t"/>
              <a:pathLst>
                <a:path extrusionOk="0" h="1130617" w="500062">
                  <a:moveTo>
                    <a:pt x="500063" y="1905"/>
                  </a:moveTo>
                  <a:cubicBezTo>
                    <a:pt x="340042" y="375285"/>
                    <a:pt x="298132" y="752475"/>
                    <a:pt x="287655" y="1130618"/>
                  </a:cubicBezTo>
                  <a:cubicBezTo>
                    <a:pt x="191453" y="1098232"/>
                    <a:pt x="96203" y="1065848"/>
                    <a:pt x="0" y="1034415"/>
                  </a:cubicBezTo>
                  <a:cubicBezTo>
                    <a:pt x="95250" y="678180"/>
                    <a:pt x="234315" y="332422"/>
                    <a:pt x="423863" y="0"/>
                  </a:cubicBezTo>
                  <a:cubicBezTo>
                    <a:pt x="449580" y="953"/>
                    <a:pt x="474345" y="1905"/>
                    <a:pt x="500063" y="1905"/>
                  </a:cubicBezTo>
                  <a:close/>
                </a:path>
              </a:pathLst>
            </a:custGeom>
            <a:solidFill>
              <a:srgbClr val="C881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5962650" y="2524125"/>
              <a:ext cx="490537" cy="1119187"/>
            </a:xfrm>
            <a:custGeom>
              <a:rect b="b" l="l" r="r" t="t"/>
              <a:pathLst>
                <a:path extrusionOk="0" h="1119187" w="490537">
                  <a:moveTo>
                    <a:pt x="490538" y="27622"/>
                  </a:moveTo>
                  <a:cubicBezTo>
                    <a:pt x="479107" y="54292"/>
                    <a:pt x="468630" y="81915"/>
                    <a:pt x="459105" y="108585"/>
                  </a:cubicBezTo>
                  <a:cubicBezTo>
                    <a:pt x="421005" y="85725"/>
                    <a:pt x="391478" y="92392"/>
                    <a:pt x="360997" y="158115"/>
                  </a:cubicBezTo>
                  <a:cubicBezTo>
                    <a:pt x="332422" y="222885"/>
                    <a:pt x="318135" y="266700"/>
                    <a:pt x="296228" y="332422"/>
                  </a:cubicBezTo>
                  <a:cubicBezTo>
                    <a:pt x="263843" y="432435"/>
                    <a:pt x="229553" y="480060"/>
                    <a:pt x="212407" y="590550"/>
                  </a:cubicBezTo>
                  <a:cubicBezTo>
                    <a:pt x="205740" y="632460"/>
                    <a:pt x="201930" y="674370"/>
                    <a:pt x="198120" y="717232"/>
                  </a:cubicBezTo>
                  <a:cubicBezTo>
                    <a:pt x="191453" y="859155"/>
                    <a:pt x="291465" y="962978"/>
                    <a:pt x="265747" y="1087755"/>
                  </a:cubicBezTo>
                  <a:cubicBezTo>
                    <a:pt x="262890" y="1101090"/>
                    <a:pt x="259080" y="1111568"/>
                    <a:pt x="253365" y="1119188"/>
                  </a:cubicBezTo>
                  <a:lnTo>
                    <a:pt x="0" y="1034415"/>
                  </a:lnTo>
                  <a:cubicBezTo>
                    <a:pt x="95250" y="678180"/>
                    <a:pt x="234315" y="332422"/>
                    <a:pt x="423863" y="0"/>
                  </a:cubicBezTo>
                  <a:lnTo>
                    <a:pt x="442913" y="0"/>
                  </a:lnTo>
                  <a:cubicBezTo>
                    <a:pt x="460057" y="8572"/>
                    <a:pt x="476250" y="17145"/>
                    <a:pt x="490538" y="27622"/>
                  </a:cubicBezTo>
                  <a:close/>
                </a:path>
              </a:pathLst>
            </a:custGeom>
            <a:solidFill>
              <a:srgbClr val="B16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6423659" y="2066894"/>
              <a:ext cx="590550" cy="462945"/>
            </a:xfrm>
            <a:custGeom>
              <a:rect b="b" l="l" r="r" t="t"/>
              <a:pathLst>
                <a:path extrusionOk="0" h="462945" w="590550">
                  <a:moveTo>
                    <a:pt x="0" y="462946"/>
                  </a:moveTo>
                  <a:cubicBezTo>
                    <a:pt x="17145" y="398176"/>
                    <a:pt x="37147" y="341026"/>
                    <a:pt x="60008" y="292448"/>
                  </a:cubicBezTo>
                  <a:lnTo>
                    <a:pt x="82868" y="288638"/>
                  </a:lnTo>
                  <a:lnTo>
                    <a:pt x="65722" y="281018"/>
                  </a:lnTo>
                  <a:cubicBezTo>
                    <a:pt x="84772" y="239108"/>
                    <a:pt x="106680" y="203866"/>
                    <a:pt x="128588" y="172433"/>
                  </a:cubicBezTo>
                  <a:lnTo>
                    <a:pt x="149543" y="172433"/>
                  </a:lnTo>
                  <a:lnTo>
                    <a:pt x="135255" y="162908"/>
                  </a:lnTo>
                  <a:cubicBezTo>
                    <a:pt x="168593" y="118141"/>
                    <a:pt x="205740" y="84803"/>
                    <a:pt x="245745" y="59086"/>
                  </a:cubicBezTo>
                  <a:lnTo>
                    <a:pt x="263843" y="65753"/>
                  </a:lnTo>
                  <a:lnTo>
                    <a:pt x="270510" y="70516"/>
                  </a:lnTo>
                  <a:lnTo>
                    <a:pt x="262890" y="48608"/>
                  </a:lnTo>
                  <a:cubicBezTo>
                    <a:pt x="292418" y="32416"/>
                    <a:pt x="323850" y="20033"/>
                    <a:pt x="355283" y="12413"/>
                  </a:cubicBezTo>
                  <a:lnTo>
                    <a:pt x="387668" y="31463"/>
                  </a:lnTo>
                  <a:lnTo>
                    <a:pt x="373380" y="8603"/>
                  </a:lnTo>
                  <a:cubicBezTo>
                    <a:pt x="441008" y="-4732"/>
                    <a:pt x="514350" y="-1874"/>
                    <a:pt x="590550" y="12413"/>
                  </a:cubicBezTo>
                  <a:cubicBezTo>
                    <a:pt x="580072" y="59086"/>
                    <a:pt x="559118" y="95281"/>
                    <a:pt x="533400" y="124808"/>
                  </a:cubicBezTo>
                  <a:lnTo>
                    <a:pt x="475297" y="91471"/>
                  </a:lnTo>
                  <a:lnTo>
                    <a:pt x="519113" y="140048"/>
                  </a:lnTo>
                  <a:cubicBezTo>
                    <a:pt x="484822" y="174338"/>
                    <a:pt x="443865" y="201961"/>
                    <a:pt x="401955" y="230536"/>
                  </a:cubicBezTo>
                  <a:lnTo>
                    <a:pt x="357188" y="198151"/>
                  </a:lnTo>
                  <a:lnTo>
                    <a:pt x="384810" y="242918"/>
                  </a:lnTo>
                  <a:cubicBezTo>
                    <a:pt x="374333" y="250538"/>
                    <a:pt x="362903" y="259111"/>
                    <a:pt x="352425" y="267683"/>
                  </a:cubicBezTo>
                  <a:cubicBezTo>
                    <a:pt x="321945" y="292448"/>
                    <a:pt x="292418" y="320071"/>
                    <a:pt x="260985" y="346741"/>
                  </a:cubicBezTo>
                  <a:lnTo>
                    <a:pt x="204788" y="302926"/>
                  </a:lnTo>
                  <a:lnTo>
                    <a:pt x="248603" y="357218"/>
                  </a:lnTo>
                  <a:cubicBezTo>
                    <a:pt x="213360" y="385793"/>
                    <a:pt x="176213" y="412463"/>
                    <a:pt x="131445" y="432466"/>
                  </a:cubicBezTo>
                  <a:lnTo>
                    <a:pt x="95250" y="392461"/>
                  </a:lnTo>
                  <a:lnTo>
                    <a:pt x="98108" y="444848"/>
                  </a:lnTo>
                  <a:cubicBezTo>
                    <a:pt x="70485" y="455326"/>
                    <a:pt x="37147" y="461993"/>
                    <a:pt x="0" y="462946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6423659" y="2066894"/>
              <a:ext cx="590550" cy="462945"/>
            </a:xfrm>
            <a:custGeom>
              <a:rect b="b" l="l" r="r" t="t"/>
              <a:pathLst>
                <a:path extrusionOk="0" h="462945" w="590550">
                  <a:moveTo>
                    <a:pt x="0" y="462946"/>
                  </a:moveTo>
                  <a:cubicBezTo>
                    <a:pt x="17145" y="398176"/>
                    <a:pt x="37147" y="341026"/>
                    <a:pt x="60008" y="292448"/>
                  </a:cubicBezTo>
                  <a:lnTo>
                    <a:pt x="82868" y="288638"/>
                  </a:lnTo>
                  <a:lnTo>
                    <a:pt x="65722" y="281018"/>
                  </a:lnTo>
                  <a:cubicBezTo>
                    <a:pt x="84772" y="239108"/>
                    <a:pt x="106680" y="203866"/>
                    <a:pt x="128588" y="172433"/>
                  </a:cubicBezTo>
                  <a:lnTo>
                    <a:pt x="149543" y="172433"/>
                  </a:lnTo>
                  <a:lnTo>
                    <a:pt x="135255" y="162908"/>
                  </a:lnTo>
                  <a:cubicBezTo>
                    <a:pt x="168593" y="118141"/>
                    <a:pt x="205740" y="84803"/>
                    <a:pt x="245745" y="59086"/>
                  </a:cubicBezTo>
                  <a:lnTo>
                    <a:pt x="263843" y="65753"/>
                  </a:lnTo>
                  <a:lnTo>
                    <a:pt x="270510" y="70516"/>
                  </a:lnTo>
                  <a:lnTo>
                    <a:pt x="262890" y="48608"/>
                  </a:lnTo>
                  <a:cubicBezTo>
                    <a:pt x="292418" y="32416"/>
                    <a:pt x="323850" y="20033"/>
                    <a:pt x="355283" y="12413"/>
                  </a:cubicBezTo>
                  <a:lnTo>
                    <a:pt x="387668" y="31463"/>
                  </a:lnTo>
                  <a:lnTo>
                    <a:pt x="373380" y="8603"/>
                  </a:lnTo>
                  <a:cubicBezTo>
                    <a:pt x="441008" y="-4732"/>
                    <a:pt x="514350" y="-1874"/>
                    <a:pt x="590550" y="12413"/>
                  </a:cubicBezTo>
                  <a:cubicBezTo>
                    <a:pt x="353378" y="49561"/>
                    <a:pt x="160972" y="211486"/>
                    <a:pt x="0" y="462946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5829300" y="2073142"/>
              <a:ext cx="598169" cy="454792"/>
            </a:xfrm>
            <a:custGeom>
              <a:rect b="b" l="l" r="r" t="t"/>
              <a:pathLst>
                <a:path extrusionOk="0" h="454792" w="598169">
                  <a:moveTo>
                    <a:pt x="598170" y="454793"/>
                  </a:moveTo>
                  <a:cubicBezTo>
                    <a:pt x="580072" y="390023"/>
                    <a:pt x="559118" y="333825"/>
                    <a:pt x="536257" y="285248"/>
                  </a:cubicBezTo>
                  <a:lnTo>
                    <a:pt x="513397" y="281438"/>
                  </a:lnTo>
                  <a:lnTo>
                    <a:pt x="530543" y="273818"/>
                  </a:lnTo>
                  <a:cubicBezTo>
                    <a:pt x="510540" y="232860"/>
                    <a:pt x="488632" y="196665"/>
                    <a:pt x="465772" y="166185"/>
                  </a:cubicBezTo>
                  <a:lnTo>
                    <a:pt x="444818" y="167138"/>
                  </a:lnTo>
                  <a:lnTo>
                    <a:pt x="459105" y="157613"/>
                  </a:lnTo>
                  <a:cubicBezTo>
                    <a:pt x="424815" y="113798"/>
                    <a:pt x="386715" y="80460"/>
                    <a:pt x="346710" y="55695"/>
                  </a:cubicBezTo>
                  <a:lnTo>
                    <a:pt x="328613" y="62363"/>
                  </a:lnTo>
                  <a:lnTo>
                    <a:pt x="321945" y="67125"/>
                  </a:lnTo>
                  <a:lnTo>
                    <a:pt x="329565" y="45218"/>
                  </a:lnTo>
                  <a:cubicBezTo>
                    <a:pt x="300038" y="29025"/>
                    <a:pt x="268605" y="17595"/>
                    <a:pt x="236220" y="10928"/>
                  </a:cubicBezTo>
                  <a:lnTo>
                    <a:pt x="203835" y="29978"/>
                  </a:lnTo>
                  <a:lnTo>
                    <a:pt x="217170" y="7118"/>
                  </a:lnTo>
                  <a:cubicBezTo>
                    <a:pt x="148590" y="-5265"/>
                    <a:pt x="76200" y="-502"/>
                    <a:pt x="0" y="13785"/>
                  </a:cubicBezTo>
                  <a:cubicBezTo>
                    <a:pt x="11430" y="60458"/>
                    <a:pt x="32385" y="95700"/>
                    <a:pt x="58103" y="126180"/>
                  </a:cubicBezTo>
                  <a:lnTo>
                    <a:pt x="115253" y="91890"/>
                  </a:lnTo>
                  <a:lnTo>
                    <a:pt x="72390" y="141420"/>
                  </a:lnTo>
                  <a:cubicBezTo>
                    <a:pt x="106680" y="175710"/>
                    <a:pt x="148590" y="202380"/>
                    <a:pt x="190500" y="230003"/>
                  </a:cubicBezTo>
                  <a:lnTo>
                    <a:pt x="234315" y="196665"/>
                  </a:lnTo>
                  <a:lnTo>
                    <a:pt x="207645" y="241433"/>
                  </a:lnTo>
                  <a:cubicBezTo>
                    <a:pt x="219075" y="249053"/>
                    <a:pt x="229553" y="256673"/>
                    <a:pt x="240030" y="265245"/>
                  </a:cubicBezTo>
                  <a:cubicBezTo>
                    <a:pt x="271463" y="289058"/>
                    <a:pt x="300990" y="316680"/>
                    <a:pt x="332422" y="343350"/>
                  </a:cubicBezTo>
                  <a:lnTo>
                    <a:pt x="388620" y="298583"/>
                  </a:lnTo>
                  <a:lnTo>
                    <a:pt x="345757" y="353828"/>
                  </a:lnTo>
                  <a:cubicBezTo>
                    <a:pt x="381000" y="382403"/>
                    <a:pt x="419100" y="408120"/>
                    <a:pt x="463868" y="427170"/>
                  </a:cubicBezTo>
                  <a:lnTo>
                    <a:pt x="499110" y="387165"/>
                  </a:lnTo>
                  <a:lnTo>
                    <a:pt x="496253" y="439553"/>
                  </a:lnTo>
                  <a:cubicBezTo>
                    <a:pt x="527685" y="448125"/>
                    <a:pt x="561022" y="453840"/>
                    <a:pt x="598170" y="45479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5829300" y="2073142"/>
              <a:ext cx="598169" cy="454792"/>
            </a:xfrm>
            <a:custGeom>
              <a:rect b="b" l="l" r="r" t="t"/>
              <a:pathLst>
                <a:path extrusionOk="0" h="454792" w="598169">
                  <a:moveTo>
                    <a:pt x="598170" y="454793"/>
                  </a:moveTo>
                  <a:cubicBezTo>
                    <a:pt x="580072" y="390023"/>
                    <a:pt x="559118" y="333825"/>
                    <a:pt x="536257" y="285248"/>
                  </a:cubicBezTo>
                  <a:lnTo>
                    <a:pt x="513397" y="281438"/>
                  </a:lnTo>
                  <a:lnTo>
                    <a:pt x="530543" y="273818"/>
                  </a:lnTo>
                  <a:cubicBezTo>
                    <a:pt x="510540" y="232860"/>
                    <a:pt x="488632" y="196665"/>
                    <a:pt x="465772" y="166185"/>
                  </a:cubicBezTo>
                  <a:lnTo>
                    <a:pt x="444818" y="167138"/>
                  </a:lnTo>
                  <a:lnTo>
                    <a:pt x="459105" y="157613"/>
                  </a:lnTo>
                  <a:cubicBezTo>
                    <a:pt x="424815" y="113798"/>
                    <a:pt x="386715" y="80460"/>
                    <a:pt x="346710" y="55695"/>
                  </a:cubicBezTo>
                  <a:lnTo>
                    <a:pt x="328613" y="62363"/>
                  </a:lnTo>
                  <a:lnTo>
                    <a:pt x="321945" y="67125"/>
                  </a:lnTo>
                  <a:lnTo>
                    <a:pt x="329565" y="45218"/>
                  </a:lnTo>
                  <a:cubicBezTo>
                    <a:pt x="300038" y="29025"/>
                    <a:pt x="268605" y="17595"/>
                    <a:pt x="236220" y="10928"/>
                  </a:cubicBezTo>
                  <a:lnTo>
                    <a:pt x="203835" y="29978"/>
                  </a:lnTo>
                  <a:lnTo>
                    <a:pt x="217170" y="7118"/>
                  </a:lnTo>
                  <a:cubicBezTo>
                    <a:pt x="148590" y="-5265"/>
                    <a:pt x="76200" y="-502"/>
                    <a:pt x="0" y="13785"/>
                  </a:cubicBezTo>
                  <a:cubicBezTo>
                    <a:pt x="238125" y="46170"/>
                    <a:pt x="433388" y="205238"/>
                    <a:pt x="598170" y="45479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5369242" y="2325324"/>
              <a:ext cx="1074420" cy="378868"/>
            </a:xfrm>
            <a:custGeom>
              <a:rect b="b" l="l" r="r" t="t"/>
              <a:pathLst>
                <a:path extrusionOk="0" h="378868" w="1074420">
                  <a:moveTo>
                    <a:pt x="1074420" y="180703"/>
                  </a:moveTo>
                  <a:cubicBezTo>
                    <a:pt x="989648" y="131173"/>
                    <a:pt x="911543" y="93073"/>
                    <a:pt x="838200" y="64498"/>
                  </a:cubicBezTo>
                  <a:lnTo>
                    <a:pt x="810577" y="83548"/>
                  </a:lnTo>
                  <a:lnTo>
                    <a:pt x="820102" y="57830"/>
                  </a:lnTo>
                  <a:cubicBezTo>
                    <a:pt x="757238" y="34970"/>
                    <a:pt x="698183" y="18778"/>
                    <a:pt x="642938" y="9253"/>
                  </a:cubicBezTo>
                  <a:lnTo>
                    <a:pt x="621983" y="31160"/>
                  </a:lnTo>
                  <a:lnTo>
                    <a:pt x="627698" y="7348"/>
                  </a:lnTo>
                  <a:cubicBezTo>
                    <a:pt x="546735" y="-4082"/>
                    <a:pt x="474345" y="-2177"/>
                    <a:pt x="406717" y="13063"/>
                  </a:cubicBezTo>
                  <a:lnTo>
                    <a:pt x="394335" y="38780"/>
                  </a:lnTo>
                  <a:lnTo>
                    <a:pt x="392430" y="51163"/>
                  </a:lnTo>
                  <a:lnTo>
                    <a:pt x="378142" y="20683"/>
                  </a:lnTo>
                  <a:cubicBezTo>
                    <a:pt x="330517" y="34018"/>
                    <a:pt x="286702" y="53068"/>
                    <a:pt x="244792" y="77833"/>
                  </a:cubicBezTo>
                  <a:lnTo>
                    <a:pt x="230505" y="130220"/>
                  </a:lnTo>
                  <a:lnTo>
                    <a:pt x="221933" y="92120"/>
                  </a:lnTo>
                  <a:cubicBezTo>
                    <a:pt x="137160" y="147365"/>
                    <a:pt x="64770" y="225470"/>
                    <a:pt x="0" y="317863"/>
                  </a:cubicBezTo>
                  <a:cubicBezTo>
                    <a:pt x="59055" y="355963"/>
                    <a:pt x="117158" y="372155"/>
                    <a:pt x="174308" y="376918"/>
                  </a:cubicBezTo>
                  <a:lnTo>
                    <a:pt x="200977" y="283573"/>
                  </a:lnTo>
                  <a:lnTo>
                    <a:pt x="205740" y="378823"/>
                  </a:lnTo>
                  <a:cubicBezTo>
                    <a:pt x="276225" y="379775"/>
                    <a:pt x="347663" y="365488"/>
                    <a:pt x="420052" y="353105"/>
                  </a:cubicBezTo>
                  <a:lnTo>
                    <a:pt x="433388" y="274048"/>
                  </a:lnTo>
                  <a:lnTo>
                    <a:pt x="450533" y="348343"/>
                  </a:lnTo>
                  <a:cubicBezTo>
                    <a:pt x="469583" y="345485"/>
                    <a:pt x="489585" y="342628"/>
                    <a:pt x="509588" y="340723"/>
                  </a:cubicBezTo>
                  <a:cubicBezTo>
                    <a:pt x="566738" y="335008"/>
                    <a:pt x="625793" y="334055"/>
                    <a:pt x="685800" y="329293"/>
                  </a:cubicBezTo>
                  <a:lnTo>
                    <a:pt x="700088" y="226423"/>
                  </a:lnTo>
                  <a:lnTo>
                    <a:pt x="709613" y="327388"/>
                  </a:lnTo>
                  <a:cubicBezTo>
                    <a:pt x="775335" y="321673"/>
                    <a:pt x="842010" y="311195"/>
                    <a:pt x="907733" y="286430"/>
                  </a:cubicBezTo>
                  <a:lnTo>
                    <a:pt x="904875" y="208325"/>
                  </a:lnTo>
                  <a:lnTo>
                    <a:pt x="954405" y="265475"/>
                  </a:lnTo>
                  <a:cubicBezTo>
                    <a:pt x="993458" y="245473"/>
                    <a:pt x="1034415" y="217850"/>
                    <a:pt x="1074420" y="18070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5369242" y="2325324"/>
              <a:ext cx="1074420" cy="317862"/>
            </a:xfrm>
            <a:custGeom>
              <a:rect b="b" l="l" r="r" t="t"/>
              <a:pathLst>
                <a:path extrusionOk="0" h="317862" w="1074420">
                  <a:moveTo>
                    <a:pt x="1074420" y="180703"/>
                  </a:moveTo>
                  <a:cubicBezTo>
                    <a:pt x="989648" y="131173"/>
                    <a:pt x="911543" y="93073"/>
                    <a:pt x="838200" y="64498"/>
                  </a:cubicBezTo>
                  <a:lnTo>
                    <a:pt x="810577" y="83548"/>
                  </a:lnTo>
                  <a:lnTo>
                    <a:pt x="820102" y="57830"/>
                  </a:lnTo>
                  <a:cubicBezTo>
                    <a:pt x="757238" y="34970"/>
                    <a:pt x="698183" y="18778"/>
                    <a:pt x="642938" y="9253"/>
                  </a:cubicBezTo>
                  <a:lnTo>
                    <a:pt x="621983" y="31160"/>
                  </a:lnTo>
                  <a:lnTo>
                    <a:pt x="627698" y="7348"/>
                  </a:lnTo>
                  <a:cubicBezTo>
                    <a:pt x="546735" y="-4082"/>
                    <a:pt x="474345" y="-2177"/>
                    <a:pt x="406717" y="13063"/>
                  </a:cubicBezTo>
                  <a:lnTo>
                    <a:pt x="394335" y="38780"/>
                  </a:lnTo>
                  <a:lnTo>
                    <a:pt x="392430" y="51163"/>
                  </a:lnTo>
                  <a:lnTo>
                    <a:pt x="378142" y="20683"/>
                  </a:lnTo>
                  <a:cubicBezTo>
                    <a:pt x="330517" y="34018"/>
                    <a:pt x="286702" y="53068"/>
                    <a:pt x="244792" y="77833"/>
                  </a:cubicBezTo>
                  <a:lnTo>
                    <a:pt x="230505" y="130220"/>
                  </a:lnTo>
                  <a:lnTo>
                    <a:pt x="221933" y="92120"/>
                  </a:lnTo>
                  <a:cubicBezTo>
                    <a:pt x="137160" y="147365"/>
                    <a:pt x="64770" y="225470"/>
                    <a:pt x="0" y="317863"/>
                  </a:cubicBezTo>
                  <a:cubicBezTo>
                    <a:pt x="284798" y="113075"/>
                    <a:pt x="651510" y="84500"/>
                    <a:pt x="1074420" y="18070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6370319" y="2481643"/>
              <a:ext cx="650557" cy="474745"/>
            </a:xfrm>
            <a:custGeom>
              <a:rect b="b" l="l" r="r" t="t"/>
              <a:pathLst>
                <a:path extrusionOk="0" h="474745" w="650557">
                  <a:moveTo>
                    <a:pt x="0" y="572"/>
                  </a:moveTo>
                  <a:cubicBezTo>
                    <a:pt x="72390" y="-1334"/>
                    <a:pt x="138113" y="1524"/>
                    <a:pt x="195263" y="9144"/>
                  </a:cubicBezTo>
                  <a:lnTo>
                    <a:pt x="206693" y="31052"/>
                  </a:lnTo>
                  <a:lnTo>
                    <a:pt x="209550" y="11049"/>
                  </a:lnTo>
                  <a:cubicBezTo>
                    <a:pt x="259080" y="18669"/>
                    <a:pt x="302895" y="29147"/>
                    <a:pt x="341948" y="42481"/>
                  </a:cubicBezTo>
                  <a:lnTo>
                    <a:pt x="347663" y="64389"/>
                  </a:lnTo>
                  <a:lnTo>
                    <a:pt x="352425" y="47244"/>
                  </a:lnTo>
                  <a:cubicBezTo>
                    <a:pt x="409575" y="68199"/>
                    <a:pt x="456248" y="96774"/>
                    <a:pt x="494348" y="130111"/>
                  </a:cubicBezTo>
                  <a:lnTo>
                    <a:pt x="493395" y="151066"/>
                  </a:lnTo>
                  <a:lnTo>
                    <a:pt x="490538" y="159639"/>
                  </a:lnTo>
                  <a:lnTo>
                    <a:pt x="510540" y="144399"/>
                  </a:lnTo>
                  <a:cubicBezTo>
                    <a:pt x="537210" y="170116"/>
                    <a:pt x="559118" y="198691"/>
                    <a:pt x="577215" y="229172"/>
                  </a:cubicBezTo>
                  <a:lnTo>
                    <a:pt x="567690" y="269176"/>
                  </a:lnTo>
                  <a:lnTo>
                    <a:pt x="586740" y="247269"/>
                  </a:lnTo>
                  <a:cubicBezTo>
                    <a:pt x="621983" y="313944"/>
                    <a:pt x="641033" y="390144"/>
                    <a:pt x="650558" y="473964"/>
                  </a:cubicBezTo>
                  <a:cubicBezTo>
                    <a:pt x="598170" y="477774"/>
                    <a:pt x="555308" y="467297"/>
                    <a:pt x="515303" y="450151"/>
                  </a:cubicBezTo>
                  <a:lnTo>
                    <a:pt x="531495" y="379666"/>
                  </a:lnTo>
                  <a:lnTo>
                    <a:pt x="494348" y="439674"/>
                  </a:lnTo>
                  <a:cubicBezTo>
                    <a:pt x="447675" y="414909"/>
                    <a:pt x="406718" y="380619"/>
                    <a:pt x="363855" y="346329"/>
                  </a:cubicBezTo>
                  <a:lnTo>
                    <a:pt x="383858" y="290132"/>
                  </a:lnTo>
                  <a:lnTo>
                    <a:pt x="346710" y="332994"/>
                  </a:lnTo>
                  <a:cubicBezTo>
                    <a:pt x="335280" y="324422"/>
                    <a:pt x="323850" y="315849"/>
                    <a:pt x="311468" y="307276"/>
                  </a:cubicBezTo>
                  <a:cubicBezTo>
                    <a:pt x="276225" y="283464"/>
                    <a:pt x="238125" y="261557"/>
                    <a:pt x="200978" y="236791"/>
                  </a:cubicBezTo>
                  <a:lnTo>
                    <a:pt x="228600" y="164402"/>
                  </a:lnTo>
                  <a:lnTo>
                    <a:pt x="185738" y="226314"/>
                  </a:lnTo>
                  <a:cubicBezTo>
                    <a:pt x="144780" y="199644"/>
                    <a:pt x="105728" y="168211"/>
                    <a:pt x="71438" y="128206"/>
                  </a:cubicBezTo>
                  <a:lnTo>
                    <a:pt x="100965" y="78677"/>
                  </a:lnTo>
                  <a:lnTo>
                    <a:pt x="49530" y="99631"/>
                  </a:lnTo>
                  <a:cubicBezTo>
                    <a:pt x="30480" y="72009"/>
                    <a:pt x="13335" y="39624"/>
                    <a:pt x="0" y="572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6370319" y="2481643"/>
              <a:ext cx="650557" cy="473963"/>
            </a:xfrm>
            <a:custGeom>
              <a:rect b="b" l="l" r="r" t="t"/>
              <a:pathLst>
                <a:path extrusionOk="0" h="473963" w="650557">
                  <a:moveTo>
                    <a:pt x="0" y="572"/>
                  </a:moveTo>
                  <a:cubicBezTo>
                    <a:pt x="72390" y="-1334"/>
                    <a:pt x="138113" y="1524"/>
                    <a:pt x="195263" y="9144"/>
                  </a:cubicBezTo>
                  <a:lnTo>
                    <a:pt x="206693" y="31052"/>
                  </a:lnTo>
                  <a:lnTo>
                    <a:pt x="209550" y="11049"/>
                  </a:lnTo>
                  <a:cubicBezTo>
                    <a:pt x="259080" y="18669"/>
                    <a:pt x="302895" y="29147"/>
                    <a:pt x="341948" y="42481"/>
                  </a:cubicBezTo>
                  <a:lnTo>
                    <a:pt x="347663" y="64389"/>
                  </a:lnTo>
                  <a:lnTo>
                    <a:pt x="352425" y="47244"/>
                  </a:lnTo>
                  <a:cubicBezTo>
                    <a:pt x="409575" y="68199"/>
                    <a:pt x="456248" y="96774"/>
                    <a:pt x="494348" y="130111"/>
                  </a:cubicBezTo>
                  <a:lnTo>
                    <a:pt x="493395" y="151066"/>
                  </a:lnTo>
                  <a:lnTo>
                    <a:pt x="490538" y="159639"/>
                  </a:lnTo>
                  <a:lnTo>
                    <a:pt x="510540" y="144399"/>
                  </a:lnTo>
                  <a:cubicBezTo>
                    <a:pt x="537210" y="170116"/>
                    <a:pt x="559118" y="198691"/>
                    <a:pt x="577215" y="229172"/>
                  </a:cubicBezTo>
                  <a:lnTo>
                    <a:pt x="567690" y="269176"/>
                  </a:lnTo>
                  <a:lnTo>
                    <a:pt x="586740" y="247269"/>
                  </a:lnTo>
                  <a:cubicBezTo>
                    <a:pt x="621983" y="313944"/>
                    <a:pt x="641033" y="390144"/>
                    <a:pt x="650558" y="473964"/>
                  </a:cubicBezTo>
                  <a:cubicBezTo>
                    <a:pt x="539115" y="238697"/>
                    <a:pt x="310515" y="89154"/>
                    <a:pt x="0" y="57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5272087" y="1837372"/>
              <a:ext cx="415290" cy="1573530"/>
            </a:xfrm>
            <a:custGeom>
              <a:rect b="b" l="l" r="r" t="t"/>
              <a:pathLst>
                <a:path extrusionOk="0" h="1573530" w="415290">
                  <a:moveTo>
                    <a:pt x="101917" y="0"/>
                  </a:moveTo>
                  <a:cubicBezTo>
                    <a:pt x="186690" y="550545"/>
                    <a:pt x="114300" y="1066800"/>
                    <a:pt x="0" y="1573530"/>
                  </a:cubicBezTo>
                  <a:cubicBezTo>
                    <a:pt x="138113" y="1563053"/>
                    <a:pt x="277178" y="1553528"/>
                    <a:pt x="415290" y="1543050"/>
                  </a:cubicBezTo>
                  <a:cubicBezTo>
                    <a:pt x="409575" y="1036320"/>
                    <a:pt x="342900" y="530543"/>
                    <a:pt x="203835" y="23813"/>
                  </a:cubicBezTo>
                  <a:cubicBezTo>
                    <a:pt x="170497" y="16193"/>
                    <a:pt x="136207" y="8573"/>
                    <a:pt x="101917" y="0"/>
                  </a:cubicBezTo>
                  <a:close/>
                </a:path>
              </a:pathLst>
            </a:custGeom>
            <a:solidFill>
              <a:srgbClr val="C881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5315664" y="1856422"/>
              <a:ext cx="371713" cy="1551622"/>
            </a:xfrm>
            <a:custGeom>
              <a:rect b="b" l="l" r="r" t="t"/>
              <a:pathLst>
                <a:path extrusionOk="0" h="1551622" w="371713">
                  <a:moveTo>
                    <a:pt x="64056" y="18098"/>
                  </a:moveTo>
                  <a:cubicBezTo>
                    <a:pt x="69771" y="58103"/>
                    <a:pt x="74533" y="97155"/>
                    <a:pt x="78343" y="136208"/>
                  </a:cubicBezTo>
                  <a:cubicBezTo>
                    <a:pt x="137398" y="119063"/>
                    <a:pt x="173593" y="137160"/>
                    <a:pt x="191691" y="236220"/>
                  </a:cubicBezTo>
                  <a:cubicBezTo>
                    <a:pt x="207883" y="331470"/>
                    <a:pt x="211693" y="395288"/>
                    <a:pt x="217408" y="490538"/>
                  </a:cubicBezTo>
                  <a:cubicBezTo>
                    <a:pt x="225980" y="634365"/>
                    <a:pt x="255508" y="708660"/>
                    <a:pt x="241221" y="862013"/>
                  </a:cubicBezTo>
                  <a:cubicBezTo>
                    <a:pt x="235505" y="920115"/>
                    <a:pt x="226933" y="977265"/>
                    <a:pt x="216455" y="1035368"/>
                  </a:cubicBezTo>
                  <a:cubicBezTo>
                    <a:pt x="176451" y="1225868"/>
                    <a:pt x="7858" y="1330643"/>
                    <a:pt x="238" y="1504950"/>
                  </a:cubicBezTo>
                  <a:cubicBezTo>
                    <a:pt x="-714" y="1523048"/>
                    <a:pt x="1191" y="1538288"/>
                    <a:pt x="5953" y="1551623"/>
                  </a:cubicBezTo>
                  <a:lnTo>
                    <a:pt x="371713" y="1524953"/>
                  </a:lnTo>
                  <a:cubicBezTo>
                    <a:pt x="365998" y="1018222"/>
                    <a:pt x="299323" y="512445"/>
                    <a:pt x="160258" y="5715"/>
                  </a:cubicBezTo>
                  <a:lnTo>
                    <a:pt x="134541" y="0"/>
                  </a:lnTo>
                  <a:cubicBezTo>
                    <a:pt x="110728" y="3810"/>
                    <a:pt x="86916" y="9525"/>
                    <a:pt x="64056" y="18098"/>
                  </a:cubicBezTo>
                  <a:close/>
                </a:path>
              </a:pathLst>
            </a:custGeom>
            <a:solidFill>
              <a:srgbClr val="B16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4792819" y="1056322"/>
              <a:ext cx="633572" cy="800099"/>
            </a:xfrm>
            <a:custGeom>
              <a:rect b="b" l="l" r="r" t="t"/>
              <a:pathLst>
                <a:path extrusionOk="0" h="800099" w="633572">
                  <a:moveTo>
                    <a:pt x="633573" y="800100"/>
                  </a:moveTo>
                  <a:cubicBezTo>
                    <a:pt x="632620" y="707707"/>
                    <a:pt x="625000" y="625793"/>
                    <a:pt x="612618" y="552450"/>
                  </a:cubicBezTo>
                  <a:lnTo>
                    <a:pt x="584043" y="539115"/>
                  </a:lnTo>
                  <a:lnTo>
                    <a:pt x="608808" y="534353"/>
                  </a:lnTo>
                  <a:cubicBezTo>
                    <a:pt x="597378" y="472440"/>
                    <a:pt x="581185" y="417195"/>
                    <a:pt x="562135" y="368617"/>
                  </a:cubicBezTo>
                  <a:lnTo>
                    <a:pt x="534513" y="361950"/>
                  </a:lnTo>
                  <a:lnTo>
                    <a:pt x="556420" y="354330"/>
                  </a:lnTo>
                  <a:cubicBezTo>
                    <a:pt x="526893" y="283845"/>
                    <a:pt x="488793" y="225742"/>
                    <a:pt x="444978" y="179070"/>
                  </a:cubicBezTo>
                  <a:lnTo>
                    <a:pt x="418308" y="181927"/>
                  </a:lnTo>
                  <a:lnTo>
                    <a:pt x="406878" y="186690"/>
                  </a:lnTo>
                  <a:lnTo>
                    <a:pt x="424975" y="160020"/>
                  </a:lnTo>
                  <a:cubicBezTo>
                    <a:pt x="391638" y="128588"/>
                    <a:pt x="354490" y="101917"/>
                    <a:pt x="313533" y="80010"/>
                  </a:cubicBezTo>
                  <a:lnTo>
                    <a:pt x="264003" y="94298"/>
                  </a:lnTo>
                  <a:lnTo>
                    <a:pt x="290673" y="68580"/>
                  </a:lnTo>
                  <a:cubicBezTo>
                    <a:pt x="204948" y="27623"/>
                    <a:pt x="106840" y="6667"/>
                    <a:pt x="160" y="0"/>
                  </a:cubicBezTo>
                  <a:cubicBezTo>
                    <a:pt x="-1745" y="65723"/>
                    <a:pt x="13495" y="120967"/>
                    <a:pt x="37308" y="169545"/>
                  </a:cubicBezTo>
                  <a:lnTo>
                    <a:pt x="125890" y="145732"/>
                  </a:lnTo>
                  <a:lnTo>
                    <a:pt x="51595" y="196215"/>
                  </a:lnTo>
                  <a:cubicBezTo>
                    <a:pt x="84933" y="254317"/>
                    <a:pt x="130653" y="303848"/>
                    <a:pt x="176373" y="356235"/>
                  </a:cubicBezTo>
                  <a:lnTo>
                    <a:pt x="246858" y="327660"/>
                  </a:lnTo>
                  <a:lnTo>
                    <a:pt x="194470" y="377190"/>
                  </a:lnTo>
                  <a:cubicBezTo>
                    <a:pt x="205900" y="391478"/>
                    <a:pt x="218283" y="405765"/>
                    <a:pt x="228760" y="421005"/>
                  </a:cubicBezTo>
                  <a:cubicBezTo>
                    <a:pt x="261145" y="464820"/>
                    <a:pt x="290673" y="511493"/>
                    <a:pt x="323058" y="557212"/>
                  </a:cubicBezTo>
                  <a:lnTo>
                    <a:pt x="412593" y="518160"/>
                  </a:lnTo>
                  <a:lnTo>
                    <a:pt x="335440" y="575310"/>
                  </a:lnTo>
                  <a:cubicBezTo>
                    <a:pt x="371635" y="625793"/>
                    <a:pt x="412593" y="674370"/>
                    <a:pt x="464980" y="714375"/>
                  </a:cubicBezTo>
                  <a:lnTo>
                    <a:pt x="525940" y="673418"/>
                  </a:lnTo>
                  <a:lnTo>
                    <a:pt x="504033" y="741998"/>
                  </a:lnTo>
                  <a:cubicBezTo>
                    <a:pt x="543085" y="765810"/>
                    <a:pt x="584995" y="784860"/>
                    <a:pt x="633573" y="800100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4792979" y="1056322"/>
              <a:ext cx="633412" cy="800099"/>
            </a:xfrm>
            <a:custGeom>
              <a:rect b="b" l="l" r="r" t="t"/>
              <a:pathLst>
                <a:path extrusionOk="0" h="800099" w="633412">
                  <a:moveTo>
                    <a:pt x="633413" y="800100"/>
                  </a:moveTo>
                  <a:cubicBezTo>
                    <a:pt x="632460" y="707707"/>
                    <a:pt x="624840" y="625793"/>
                    <a:pt x="612458" y="552450"/>
                  </a:cubicBezTo>
                  <a:lnTo>
                    <a:pt x="583883" y="539115"/>
                  </a:lnTo>
                  <a:lnTo>
                    <a:pt x="608648" y="534353"/>
                  </a:lnTo>
                  <a:cubicBezTo>
                    <a:pt x="597218" y="472440"/>
                    <a:pt x="581025" y="417195"/>
                    <a:pt x="561975" y="368617"/>
                  </a:cubicBezTo>
                  <a:lnTo>
                    <a:pt x="534353" y="361950"/>
                  </a:lnTo>
                  <a:lnTo>
                    <a:pt x="556260" y="354330"/>
                  </a:lnTo>
                  <a:cubicBezTo>
                    <a:pt x="526733" y="283845"/>
                    <a:pt x="488633" y="225742"/>
                    <a:pt x="444817" y="179070"/>
                  </a:cubicBezTo>
                  <a:lnTo>
                    <a:pt x="418148" y="181927"/>
                  </a:lnTo>
                  <a:lnTo>
                    <a:pt x="406717" y="186690"/>
                  </a:lnTo>
                  <a:lnTo>
                    <a:pt x="424815" y="160020"/>
                  </a:lnTo>
                  <a:cubicBezTo>
                    <a:pt x="391478" y="128588"/>
                    <a:pt x="354330" y="101917"/>
                    <a:pt x="313373" y="80010"/>
                  </a:cubicBezTo>
                  <a:lnTo>
                    <a:pt x="263842" y="94298"/>
                  </a:lnTo>
                  <a:lnTo>
                    <a:pt x="290513" y="68580"/>
                  </a:lnTo>
                  <a:cubicBezTo>
                    <a:pt x="204788" y="27623"/>
                    <a:pt x="106680" y="6667"/>
                    <a:pt x="0" y="0"/>
                  </a:cubicBezTo>
                  <a:cubicBezTo>
                    <a:pt x="303848" y="130492"/>
                    <a:pt x="505778" y="411480"/>
                    <a:pt x="633413" y="80010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5422582" y="1383842"/>
              <a:ext cx="946785" cy="481109"/>
            </a:xfrm>
            <a:custGeom>
              <a:rect b="b" l="l" r="r" t="t"/>
              <a:pathLst>
                <a:path extrusionOk="0" h="481109" w="946785">
                  <a:moveTo>
                    <a:pt x="0" y="467818"/>
                  </a:moveTo>
                  <a:cubicBezTo>
                    <a:pt x="46673" y="387808"/>
                    <a:pt x="93345" y="320180"/>
                    <a:pt x="140018" y="263030"/>
                  </a:cubicBezTo>
                  <a:lnTo>
                    <a:pt x="171450" y="265888"/>
                  </a:lnTo>
                  <a:lnTo>
                    <a:pt x="151448" y="249695"/>
                  </a:lnTo>
                  <a:cubicBezTo>
                    <a:pt x="192405" y="202070"/>
                    <a:pt x="233363" y="161113"/>
                    <a:pt x="274320" y="128728"/>
                  </a:cubicBezTo>
                  <a:lnTo>
                    <a:pt x="301943" y="136348"/>
                  </a:lnTo>
                  <a:lnTo>
                    <a:pt x="286703" y="119203"/>
                  </a:lnTo>
                  <a:cubicBezTo>
                    <a:pt x="347663" y="72530"/>
                    <a:pt x="408623" y="41098"/>
                    <a:pt x="470535" y="22048"/>
                  </a:cubicBezTo>
                  <a:lnTo>
                    <a:pt x="492443" y="37288"/>
                  </a:lnTo>
                  <a:lnTo>
                    <a:pt x="500063" y="46813"/>
                  </a:lnTo>
                  <a:lnTo>
                    <a:pt x="498158" y="14428"/>
                  </a:lnTo>
                  <a:cubicBezTo>
                    <a:pt x="542925" y="2998"/>
                    <a:pt x="588645" y="-812"/>
                    <a:pt x="634365" y="140"/>
                  </a:cubicBezTo>
                  <a:lnTo>
                    <a:pt x="670560" y="36335"/>
                  </a:lnTo>
                  <a:lnTo>
                    <a:pt x="660083" y="1093"/>
                  </a:lnTo>
                  <a:cubicBezTo>
                    <a:pt x="755333" y="7760"/>
                    <a:pt x="850583" y="38240"/>
                    <a:pt x="946785" y="83960"/>
                  </a:cubicBezTo>
                  <a:cubicBezTo>
                    <a:pt x="915353" y="142063"/>
                    <a:pt x="875348" y="182068"/>
                    <a:pt x="830580" y="212548"/>
                  </a:cubicBezTo>
                  <a:lnTo>
                    <a:pt x="765810" y="147778"/>
                  </a:lnTo>
                  <a:lnTo>
                    <a:pt x="805815" y="227788"/>
                  </a:lnTo>
                  <a:cubicBezTo>
                    <a:pt x="747713" y="261125"/>
                    <a:pt x="683895" y="282080"/>
                    <a:pt x="618173" y="305893"/>
                  </a:cubicBezTo>
                  <a:lnTo>
                    <a:pt x="570548" y="246838"/>
                  </a:lnTo>
                  <a:lnTo>
                    <a:pt x="591503" y="315418"/>
                  </a:lnTo>
                  <a:cubicBezTo>
                    <a:pt x="574358" y="322085"/>
                    <a:pt x="557213" y="328753"/>
                    <a:pt x="540068" y="336373"/>
                  </a:cubicBezTo>
                  <a:cubicBezTo>
                    <a:pt x="490538" y="358280"/>
                    <a:pt x="441008" y="383998"/>
                    <a:pt x="390525" y="408763"/>
                  </a:cubicBezTo>
                  <a:lnTo>
                    <a:pt x="331470" y="330658"/>
                  </a:lnTo>
                  <a:lnTo>
                    <a:pt x="369570" y="418288"/>
                  </a:lnTo>
                  <a:cubicBezTo>
                    <a:pt x="313373" y="444005"/>
                    <a:pt x="253365" y="465913"/>
                    <a:pt x="187643" y="475438"/>
                  </a:cubicBezTo>
                  <a:lnTo>
                    <a:pt x="154305" y="409715"/>
                  </a:lnTo>
                  <a:lnTo>
                    <a:pt x="140018" y="480200"/>
                  </a:lnTo>
                  <a:cubicBezTo>
                    <a:pt x="96203" y="483058"/>
                    <a:pt x="49530" y="479248"/>
                    <a:pt x="0" y="467818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5422582" y="1383842"/>
              <a:ext cx="946785" cy="467817"/>
            </a:xfrm>
            <a:custGeom>
              <a:rect b="b" l="l" r="r" t="t"/>
              <a:pathLst>
                <a:path extrusionOk="0" h="467817" w="946785">
                  <a:moveTo>
                    <a:pt x="0" y="467818"/>
                  </a:moveTo>
                  <a:cubicBezTo>
                    <a:pt x="46673" y="387808"/>
                    <a:pt x="93345" y="320180"/>
                    <a:pt x="140018" y="263030"/>
                  </a:cubicBezTo>
                  <a:lnTo>
                    <a:pt x="171450" y="265888"/>
                  </a:lnTo>
                  <a:lnTo>
                    <a:pt x="151448" y="249695"/>
                  </a:lnTo>
                  <a:cubicBezTo>
                    <a:pt x="192405" y="202070"/>
                    <a:pt x="233363" y="161113"/>
                    <a:pt x="274320" y="128728"/>
                  </a:cubicBezTo>
                  <a:lnTo>
                    <a:pt x="301943" y="136348"/>
                  </a:lnTo>
                  <a:lnTo>
                    <a:pt x="286703" y="119203"/>
                  </a:lnTo>
                  <a:cubicBezTo>
                    <a:pt x="347663" y="72530"/>
                    <a:pt x="408623" y="41098"/>
                    <a:pt x="470535" y="22048"/>
                  </a:cubicBezTo>
                  <a:lnTo>
                    <a:pt x="492443" y="37288"/>
                  </a:lnTo>
                  <a:lnTo>
                    <a:pt x="500063" y="46813"/>
                  </a:lnTo>
                  <a:lnTo>
                    <a:pt x="498158" y="14428"/>
                  </a:lnTo>
                  <a:cubicBezTo>
                    <a:pt x="542925" y="2998"/>
                    <a:pt x="588645" y="-812"/>
                    <a:pt x="634365" y="140"/>
                  </a:cubicBezTo>
                  <a:lnTo>
                    <a:pt x="670560" y="36335"/>
                  </a:lnTo>
                  <a:lnTo>
                    <a:pt x="660083" y="1093"/>
                  </a:lnTo>
                  <a:cubicBezTo>
                    <a:pt x="755333" y="7760"/>
                    <a:pt x="850583" y="38240"/>
                    <a:pt x="946785" y="83960"/>
                  </a:cubicBezTo>
                  <a:cubicBezTo>
                    <a:pt x="617220" y="47765"/>
                    <a:pt x="302895" y="193498"/>
                    <a:pt x="0" y="467818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5407342" y="1733061"/>
              <a:ext cx="1383982" cy="661525"/>
            </a:xfrm>
            <a:custGeom>
              <a:rect b="b" l="l" r="r" t="t"/>
              <a:pathLst>
                <a:path extrusionOk="0" h="661525" w="1383982">
                  <a:moveTo>
                    <a:pt x="0" y="85261"/>
                  </a:moveTo>
                  <a:cubicBezTo>
                    <a:pt x="128588" y="48114"/>
                    <a:pt x="246697" y="23349"/>
                    <a:pt x="354330" y="10966"/>
                  </a:cubicBezTo>
                  <a:lnTo>
                    <a:pt x="384810" y="45256"/>
                  </a:lnTo>
                  <a:lnTo>
                    <a:pt x="381000" y="8109"/>
                  </a:lnTo>
                  <a:cubicBezTo>
                    <a:pt x="472440" y="-1416"/>
                    <a:pt x="556260" y="-2369"/>
                    <a:pt x="632460" y="4299"/>
                  </a:cubicBezTo>
                  <a:lnTo>
                    <a:pt x="653415" y="40494"/>
                  </a:lnTo>
                  <a:lnTo>
                    <a:pt x="654367" y="7156"/>
                  </a:lnTo>
                  <a:cubicBezTo>
                    <a:pt x="765810" y="19539"/>
                    <a:pt x="862013" y="47161"/>
                    <a:pt x="945832" y="90024"/>
                  </a:cubicBezTo>
                  <a:lnTo>
                    <a:pt x="953452" y="128124"/>
                  </a:lnTo>
                  <a:lnTo>
                    <a:pt x="951547" y="145269"/>
                  </a:lnTo>
                  <a:lnTo>
                    <a:pt x="981075" y="109074"/>
                  </a:lnTo>
                  <a:cubicBezTo>
                    <a:pt x="1040130" y="142411"/>
                    <a:pt x="1091565" y="183369"/>
                    <a:pt x="1139190" y="230994"/>
                  </a:cubicBezTo>
                  <a:lnTo>
                    <a:pt x="1141095" y="306241"/>
                  </a:lnTo>
                  <a:lnTo>
                    <a:pt x="1165860" y="258616"/>
                  </a:lnTo>
                  <a:cubicBezTo>
                    <a:pt x="1259205" y="361486"/>
                    <a:pt x="1328738" y="490074"/>
                    <a:pt x="1383982" y="634854"/>
                  </a:cubicBezTo>
                  <a:cubicBezTo>
                    <a:pt x="1292542" y="664381"/>
                    <a:pt x="1209675" y="667239"/>
                    <a:pt x="1132523" y="653904"/>
                  </a:cubicBezTo>
                  <a:lnTo>
                    <a:pt x="1129665" y="520554"/>
                  </a:lnTo>
                  <a:lnTo>
                    <a:pt x="1090613" y="645331"/>
                  </a:lnTo>
                  <a:cubicBezTo>
                    <a:pt x="996315" y="622471"/>
                    <a:pt x="906780" y="579609"/>
                    <a:pt x="814388" y="538651"/>
                  </a:cubicBezTo>
                  <a:lnTo>
                    <a:pt x="823913" y="428161"/>
                  </a:lnTo>
                  <a:lnTo>
                    <a:pt x="776288" y="521506"/>
                  </a:lnTo>
                  <a:cubicBezTo>
                    <a:pt x="751522" y="511029"/>
                    <a:pt x="726757" y="500551"/>
                    <a:pt x="701040" y="491026"/>
                  </a:cubicBezTo>
                  <a:cubicBezTo>
                    <a:pt x="626745" y="463404"/>
                    <a:pt x="548640" y="442449"/>
                    <a:pt x="470535" y="415779"/>
                  </a:cubicBezTo>
                  <a:lnTo>
                    <a:pt x="486727" y="273856"/>
                  </a:lnTo>
                  <a:lnTo>
                    <a:pt x="439102" y="405301"/>
                  </a:lnTo>
                  <a:cubicBezTo>
                    <a:pt x="353377" y="375774"/>
                    <a:pt x="268605" y="338626"/>
                    <a:pt x="189547" y="282429"/>
                  </a:cubicBezTo>
                  <a:lnTo>
                    <a:pt x="220027" y="179559"/>
                  </a:lnTo>
                  <a:lnTo>
                    <a:pt x="134302" y="238614"/>
                  </a:lnTo>
                  <a:cubicBezTo>
                    <a:pt x="85725" y="197656"/>
                    <a:pt x="40957" y="147174"/>
                    <a:pt x="0" y="85261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5407342" y="1733061"/>
              <a:ext cx="1383982" cy="634853"/>
            </a:xfrm>
            <a:custGeom>
              <a:rect b="b" l="l" r="r" t="t"/>
              <a:pathLst>
                <a:path extrusionOk="0" h="634853" w="1383982">
                  <a:moveTo>
                    <a:pt x="0" y="85261"/>
                  </a:moveTo>
                  <a:cubicBezTo>
                    <a:pt x="128588" y="48114"/>
                    <a:pt x="246697" y="23349"/>
                    <a:pt x="354330" y="10966"/>
                  </a:cubicBezTo>
                  <a:lnTo>
                    <a:pt x="384810" y="45256"/>
                  </a:lnTo>
                  <a:lnTo>
                    <a:pt x="381000" y="8109"/>
                  </a:lnTo>
                  <a:cubicBezTo>
                    <a:pt x="472440" y="-1416"/>
                    <a:pt x="556260" y="-2369"/>
                    <a:pt x="632460" y="4299"/>
                  </a:cubicBezTo>
                  <a:lnTo>
                    <a:pt x="653415" y="40494"/>
                  </a:lnTo>
                  <a:lnTo>
                    <a:pt x="654367" y="7156"/>
                  </a:lnTo>
                  <a:cubicBezTo>
                    <a:pt x="765810" y="19539"/>
                    <a:pt x="862013" y="47161"/>
                    <a:pt x="945832" y="90024"/>
                  </a:cubicBezTo>
                  <a:lnTo>
                    <a:pt x="953452" y="128124"/>
                  </a:lnTo>
                  <a:lnTo>
                    <a:pt x="951547" y="145269"/>
                  </a:lnTo>
                  <a:lnTo>
                    <a:pt x="981075" y="109074"/>
                  </a:lnTo>
                  <a:cubicBezTo>
                    <a:pt x="1040130" y="142411"/>
                    <a:pt x="1091565" y="183369"/>
                    <a:pt x="1139190" y="230994"/>
                  </a:cubicBezTo>
                  <a:lnTo>
                    <a:pt x="1141095" y="306241"/>
                  </a:lnTo>
                  <a:lnTo>
                    <a:pt x="1165860" y="258616"/>
                  </a:lnTo>
                  <a:cubicBezTo>
                    <a:pt x="1259205" y="361486"/>
                    <a:pt x="1328738" y="490074"/>
                    <a:pt x="1383982" y="634854"/>
                  </a:cubicBezTo>
                  <a:cubicBezTo>
                    <a:pt x="1073467" y="263379"/>
                    <a:pt x="596265" y="100501"/>
                    <a:pt x="0" y="8526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4486275" y="1748670"/>
              <a:ext cx="1026794" cy="491338"/>
            </a:xfrm>
            <a:custGeom>
              <a:rect b="b" l="l" r="r" t="t"/>
              <a:pathLst>
                <a:path extrusionOk="0" h="491338" w="1026794">
                  <a:moveTo>
                    <a:pt x="1026795" y="62984"/>
                  </a:moveTo>
                  <a:cubicBezTo>
                    <a:pt x="930593" y="35362"/>
                    <a:pt x="843915" y="17264"/>
                    <a:pt x="763905" y="7739"/>
                  </a:cubicBezTo>
                  <a:lnTo>
                    <a:pt x="741997" y="33457"/>
                  </a:lnTo>
                  <a:lnTo>
                    <a:pt x="744855" y="5834"/>
                  </a:lnTo>
                  <a:cubicBezTo>
                    <a:pt x="677228" y="-833"/>
                    <a:pt x="614363" y="-1786"/>
                    <a:pt x="558165" y="2977"/>
                  </a:cubicBezTo>
                  <a:lnTo>
                    <a:pt x="542925" y="29647"/>
                  </a:lnTo>
                  <a:lnTo>
                    <a:pt x="541972" y="4882"/>
                  </a:lnTo>
                  <a:cubicBezTo>
                    <a:pt x="459105" y="13454"/>
                    <a:pt x="387667" y="34409"/>
                    <a:pt x="324803" y="65842"/>
                  </a:cubicBezTo>
                  <a:lnTo>
                    <a:pt x="319088" y="94417"/>
                  </a:lnTo>
                  <a:lnTo>
                    <a:pt x="320040" y="106799"/>
                  </a:lnTo>
                  <a:lnTo>
                    <a:pt x="298133" y="80129"/>
                  </a:lnTo>
                  <a:cubicBezTo>
                    <a:pt x="254317" y="104894"/>
                    <a:pt x="215265" y="135374"/>
                    <a:pt x="180975" y="170617"/>
                  </a:cubicBezTo>
                  <a:lnTo>
                    <a:pt x="180022" y="226814"/>
                  </a:lnTo>
                  <a:lnTo>
                    <a:pt x="161925" y="191572"/>
                  </a:lnTo>
                  <a:cubicBezTo>
                    <a:pt x="92392" y="267772"/>
                    <a:pt x="40958" y="363022"/>
                    <a:pt x="0" y="471607"/>
                  </a:cubicBezTo>
                  <a:cubicBezTo>
                    <a:pt x="68580" y="493514"/>
                    <a:pt x="129540" y="495419"/>
                    <a:pt x="187642" y="485894"/>
                  </a:cubicBezTo>
                  <a:lnTo>
                    <a:pt x="190500" y="386834"/>
                  </a:lnTo>
                  <a:lnTo>
                    <a:pt x="219075" y="479227"/>
                  </a:lnTo>
                  <a:cubicBezTo>
                    <a:pt x="289560" y="462082"/>
                    <a:pt x="355283" y="430649"/>
                    <a:pt x="424815" y="400169"/>
                  </a:cubicBezTo>
                  <a:lnTo>
                    <a:pt x="417195" y="318254"/>
                  </a:lnTo>
                  <a:lnTo>
                    <a:pt x="452438" y="387787"/>
                  </a:lnTo>
                  <a:cubicBezTo>
                    <a:pt x="470535" y="380167"/>
                    <a:pt x="489585" y="372547"/>
                    <a:pt x="508635" y="365879"/>
                  </a:cubicBezTo>
                  <a:cubicBezTo>
                    <a:pt x="563880" y="345877"/>
                    <a:pt x="621983" y="329684"/>
                    <a:pt x="680085" y="310634"/>
                  </a:cubicBezTo>
                  <a:lnTo>
                    <a:pt x="667703" y="204907"/>
                  </a:lnTo>
                  <a:lnTo>
                    <a:pt x="702945" y="302062"/>
                  </a:lnTo>
                  <a:cubicBezTo>
                    <a:pt x="766763" y="280154"/>
                    <a:pt x="829628" y="252532"/>
                    <a:pt x="888683" y="210622"/>
                  </a:cubicBezTo>
                  <a:lnTo>
                    <a:pt x="865822" y="134422"/>
                  </a:lnTo>
                  <a:lnTo>
                    <a:pt x="929640" y="178237"/>
                  </a:lnTo>
                  <a:cubicBezTo>
                    <a:pt x="962978" y="146804"/>
                    <a:pt x="996315" y="108704"/>
                    <a:pt x="1026795" y="62984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14"/>
            <p:cNvSpPr/>
            <p:nvPr/>
          </p:nvSpPr>
          <p:spPr>
            <a:xfrm>
              <a:off x="4486275" y="1748670"/>
              <a:ext cx="1026794" cy="471606"/>
            </a:xfrm>
            <a:custGeom>
              <a:rect b="b" l="l" r="r" t="t"/>
              <a:pathLst>
                <a:path extrusionOk="0" h="471606" w="1026794">
                  <a:moveTo>
                    <a:pt x="1026795" y="62984"/>
                  </a:moveTo>
                  <a:cubicBezTo>
                    <a:pt x="930593" y="35362"/>
                    <a:pt x="843915" y="17264"/>
                    <a:pt x="763905" y="7739"/>
                  </a:cubicBezTo>
                  <a:lnTo>
                    <a:pt x="741997" y="33457"/>
                  </a:lnTo>
                  <a:lnTo>
                    <a:pt x="744855" y="5834"/>
                  </a:lnTo>
                  <a:cubicBezTo>
                    <a:pt x="677228" y="-833"/>
                    <a:pt x="614363" y="-1786"/>
                    <a:pt x="558165" y="2977"/>
                  </a:cubicBezTo>
                  <a:lnTo>
                    <a:pt x="542925" y="29647"/>
                  </a:lnTo>
                  <a:lnTo>
                    <a:pt x="541972" y="4882"/>
                  </a:lnTo>
                  <a:cubicBezTo>
                    <a:pt x="459105" y="13454"/>
                    <a:pt x="387667" y="34409"/>
                    <a:pt x="324803" y="65842"/>
                  </a:cubicBezTo>
                  <a:lnTo>
                    <a:pt x="319088" y="94417"/>
                  </a:lnTo>
                  <a:lnTo>
                    <a:pt x="320040" y="106799"/>
                  </a:lnTo>
                  <a:lnTo>
                    <a:pt x="298133" y="80129"/>
                  </a:lnTo>
                  <a:cubicBezTo>
                    <a:pt x="254317" y="104894"/>
                    <a:pt x="215265" y="135374"/>
                    <a:pt x="180975" y="170617"/>
                  </a:cubicBezTo>
                  <a:lnTo>
                    <a:pt x="180022" y="226814"/>
                  </a:lnTo>
                  <a:lnTo>
                    <a:pt x="161925" y="191572"/>
                  </a:lnTo>
                  <a:cubicBezTo>
                    <a:pt x="92392" y="267772"/>
                    <a:pt x="40958" y="363022"/>
                    <a:pt x="0" y="471607"/>
                  </a:cubicBezTo>
                  <a:cubicBezTo>
                    <a:pt x="228600" y="195382"/>
                    <a:pt x="583883" y="74414"/>
                    <a:pt x="1026795" y="62984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14"/>
            <p:cNvSpPr/>
            <p:nvPr/>
          </p:nvSpPr>
          <p:spPr>
            <a:xfrm>
              <a:off x="3102022" y="3952875"/>
              <a:ext cx="6137228" cy="2451847"/>
            </a:xfrm>
            <a:custGeom>
              <a:rect b="b" l="l" r="r" t="t"/>
              <a:pathLst>
                <a:path extrusionOk="0" h="2451847" w="6137228">
                  <a:moveTo>
                    <a:pt x="0" y="0"/>
                  </a:moveTo>
                  <a:lnTo>
                    <a:pt x="6123312" y="0"/>
                  </a:lnTo>
                  <a:lnTo>
                    <a:pt x="6131076" y="53786"/>
                  </a:lnTo>
                  <a:lnTo>
                    <a:pt x="6137228" y="182221"/>
                  </a:lnTo>
                  <a:lnTo>
                    <a:pt x="6137228" y="182261"/>
                  </a:lnTo>
                  <a:lnTo>
                    <a:pt x="6128435" y="335884"/>
                  </a:lnTo>
                  <a:cubicBezTo>
                    <a:pt x="6041163" y="1094339"/>
                    <a:pt x="5314479" y="1698061"/>
                    <a:pt x="4402213" y="1767076"/>
                  </a:cubicBezTo>
                  <a:cubicBezTo>
                    <a:pt x="4170952" y="1785133"/>
                    <a:pt x="3975441" y="1864305"/>
                    <a:pt x="3776579" y="2022649"/>
                  </a:cubicBezTo>
                  <a:cubicBezTo>
                    <a:pt x="3440302" y="2290724"/>
                    <a:pt x="3006827" y="2451847"/>
                    <a:pt x="2532015" y="2451847"/>
                  </a:cubicBezTo>
                  <a:cubicBezTo>
                    <a:pt x="1633784" y="2451847"/>
                    <a:pt x="878555" y="1874028"/>
                    <a:pt x="661817" y="1090640"/>
                  </a:cubicBezTo>
                  <a:cubicBezTo>
                    <a:pt x="562387" y="732281"/>
                    <a:pt x="409330" y="460040"/>
                    <a:pt x="181420" y="233634"/>
                  </a:cubicBezTo>
                  <a:cubicBezTo>
                    <a:pt x="130029" y="182242"/>
                    <a:pt x="83665" y="127030"/>
                    <a:pt x="43027" y="68540"/>
                  </a:cubicBezTo>
                  <a:close/>
                </a:path>
              </a:pathLst>
            </a:custGeom>
            <a:solidFill>
              <a:srgbClr val="6DC6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14"/>
            <p:cNvSpPr/>
            <p:nvPr/>
          </p:nvSpPr>
          <p:spPr>
            <a:xfrm>
              <a:off x="4082508" y="4883990"/>
              <a:ext cx="4925629" cy="1528764"/>
            </a:xfrm>
            <a:custGeom>
              <a:rect b="b" l="l" r="r" t="t"/>
              <a:pathLst>
                <a:path extrusionOk="0" h="1528764" w="4925629">
                  <a:moveTo>
                    <a:pt x="2818951" y="513708"/>
                  </a:moveTo>
                  <a:cubicBezTo>
                    <a:pt x="2984091" y="512875"/>
                    <a:pt x="3152207" y="539069"/>
                    <a:pt x="3286033" y="570977"/>
                  </a:cubicBezTo>
                  <a:cubicBezTo>
                    <a:pt x="3483201" y="617649"/>
                    <a:pt x="3659413" y="701470"/>
                    <a:pt x="3835626" y="741474"/>
                  </a:cubicBezTo>
                  <a:cubicBezTo>
                    <a:pt x="3856581" y="746237"/>
                    <a:pt x="3880424" y="749690"/>
                    <a:pt x="3906217" y="751708"/>
                  </a:cubicBezTo>
                  <a:lnTo>
                    <a:pt x="3906851" y="751721"/>
                  </a:lnTo>
                  <a:lnTo>
                    <a:pt x="3775661" y="788770"/>
                  </a:lnTo>
                  <a:cubicBezTo>
                    <a:pt x="3661700" y="816083"/>
                    <a:pt x="3543363" y="834791"/>
                    <a:pt x="3421728" y="843993"/>
                  </a:cubicBezTo>
                  <a:cubicBezTo>
                    <a:pt x="3190467" y="862050"/>
                    <a:pt x="2994956" y="941222"/>
                    <a:pt x="2796094" y="1099566"/>
                  </a:cubicBezTo>
                  <a:cubicBezTo>
                    <a:pt x="2459817" y="1367641"/>
                    <a:pt x="2026342" y="1528764"/>
                    <a:pt x="1551530" y="1528764"/>
                  </a:cubicBezTo>
                  <a:cubicBezTo>
                    <a:pt x="933997" y="1528764"/>
                    <a:pt x="384053" y="1255654"/>
                    <a:pt x="30216" y="830398"/>
                  </a:cubicBezTo>
                  <a:lnTo>
                    <a:pt x="0" y="790902"/>
                  </a:lnTo>
                  <a:lnTo>
                    <a:pt x="2766" y="791005"/>
                  </a:lnTo>
                  <a:cubicBezTo>
                    <a:pt x="383766" y="796720"/>
                    <a:pt x="472348" y="753857"/>
                    <a:pt x="820963" y="640510"/>
                  </a:cubicBezTo>
                  <a:cubicBezTo>
                    <a:pt x="1202916" y="528115"/>
                    <a:pt x="1303881" y="696707"/>
                    <a:pt x="1668688" y="748142"/>
                  </a:cubicBezTo>
                  <a:cubicBezTo>
                    <a:pt x="1939198" y="786242"/>
                    <a:pt x="2142081" y="786242"/>
                    <a:pt x="2369728" y="618602"/>
                  </a:cubicBezTo>
                  <a:cubicBezTo>
                    <a:pt x="2491648" y="542402"/>
                    <a:pt x="2653812" y="514542"/>
                    <a:pt x="2818951" y="513708"/>
                  </a:cubicBezTo>
                  <a:close/>
                  <a:moveTo>
                    <a:pt x="4748865" y="177"/>
                  </a:moveTo>
                  <a:cubicBezTo>
                    <a:pt x="4788721" y="-791"/>
                    <a:pt x="4833012" y="2275"/>
                    <a:pt x="4879089" y="7931"/>
                  </a:cubicBezTo>
                  <a:lnTo>
                    <a:pt x="4925629" y="15622"/>
                  </a:lnTo>
                  <a:lnTo>
                    <a:pt x="4864349" y="105606"/>
                  </a:lnTo>
                  <a:cubicBezTo>
                    <a:pt x="4771725" y="228222"/>
                    <a:pt x="4659575" y="339582"/>
                    <a:pt x="4531531" y="436647"/>
                  </a:cubicBezTo>
                  <a:lnTo>
                    <a:pt x="4420137" y="513737"/>
                  </a:lnTo>
                  <a:lnTo>
                    <a:pt x="4428466" y="478607"/>
                  </a:lnTo>
                  <a:cubicBezTo>
                    <a:pt x="4458978" y="320723"/>
                    <a:pt x="4471896" y="80797"/>
                    <a:pt x="4645251" y="16622"/>
                  </a:cubicBezTo>
                  <a:cubicBezTo>
                    <a:pt x="4673588" y="6145"/>
                    <a:pt x="4709009" y="1144"/>
                    <a:pt x="4748865" y="177"/>
                  </a:cubicBezTo>
                  <a:close/>
                </a:path>
              </a:pathLst>
            </a:custGeom>
            <a:solidFill>
              <a:srgbClr val="50B4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14"/>
            <p:cNvSpPr/>
            <p:nvPr/>
          </p:nvSpPr>
          <p:spPr>
            <a:xfrm>
              <a:off x="3075616" y="3952874"/>
              <a:ext cx="6163635" cy="1365452"/>
            </a:xfrm>
            <a:custGeom>
              <a:rect b="b" l="l" r="r" t="t"/>
              <a:pathLst>
                <a:path extrusionOk="0" h="1365452" w="6163635">
                  <a:moveTo>
                    <a:pt x="0" y="0"/>
                  </a:moveTo>
                  <a:lnTo>
                    <a:pt x="6142902" y="0"/>
                  </a:lnTo>
                  <a:lnTo>
                    <a:pt x="6157483" y="101006"/>
                  </a:lnTo>
                  <a:lnTo>
                    <a:pt x="6163635" y="229441"/>
                  </a:lnTo>
                  <a:lnTo>
                    <a:pt x="6163635" y="229481"/>
                  </a:lnTo>
                  <a:lnTo>
                    <a:pt x="6154842" y="383104"/>
                  </a:lnTo>
                  <a:cubicBezTo>
                    <a:pt x="6143205" y="484232"/>
                    <a:pt x="6120202" y="582608"/>
                    <a:pt x="6086907" y="677333"/>
                  </a:cubicBezTo>
                  <a:lnTo>
                    <a:pt x="6080594" y="692612"/>
                  </a:lnTo>
                  <a:lnTo>
                    <a:pt x="5935988" y="676275"/>
                  </a:lnTo>
                  <a:cubicBezTo>
                    <a:pt x="5534985" y="634365"/>
                    <a:pt x="5248283" y="802005"/>
                    <a:pt x="4962533" y="1063943"/>
                  </a:cubicBezTo>
                  <a:cubicBezTo>
                    <a:pt x="4852043" y="1164907"/>
                    <a:pt x="4852995" y="1207770"/>
                    <a:pt x="4778700" y="1305877"/>
                  </a:cubicBezTo>
                  <a:cubicBezTo>
                    <a:pt x="4703453" y="1404938"/>
                    <a:pt x="4596773" y="1354455"/>
                    <a:pt x="4483425" y="1337310"/>
                  </a:cubicBezTo>
                  <a:cubicBezTo>
                    <a:pt x="4262445" y="1304925"/>
                    <a:pt x="3950978" y="1299210"/>
                    <a:pt x="3723330" y="1288732"/>
                  </a:cubicBezTo>
                  <a:cubicBezTo>
                    <a:pt x="3288990" y="1268730"/>
                    <a:pt x="2934660" y="1343977"/>
                    <a:pt x="2517465" y="1361123"/>
                  </a:cubicBezTo>
                  <a:cubicBezTo>
                    <a:pt x="2369828" y="1366838"/>
                    <a:pt x="2212665" y="1365885"/>
                    <a:pt x="2077410" y="1299210"/>
                  </a:cubicBezTo>
                  <a:cubicBezTo>
                    <a:pt x="1885958" y="1206818"/>
                    <a:pt x="1673550" y="1211580"/>
                    <a:pt x="1473525" y="1266825"/>
                  </a:cubicBezTo>
                  <a:cubicBezTo>
                    <a:pt x="1243973" y="1333500"/>
                    <a:pt x="1033470" y="1391602"/>
                    <a:pt x="808680" y="1263968"/>
                  </a:cubicBezTo>
                  <a:cubicBezTo>
                    <a:pt x="702953" y="1203960"/>
                    <a:pt x="703905" y="1118235"/>
                    <a:pt x="670568" y="1012507"/>
                  </a:cubicBezTo>
                  <a:cubicBezTo>
                    <a:pt x="639731" y="913329"/>
                    <a:pt x="670151" y="879054"/>
                    <a:pt x="578056" y="815244"/>
                  </a:cubicBezTo>
                  <a:lnTo>
                    <a:pt x="566940" y="808357"/>
                  </a:lnTo>
                  <a:lnTo>
                    <a:pt x="496205" y="659875"/>
                  </a:lnTo>
                  <a:cubicBezTo>
                    <a:pt x="417024" y="518719"/>
                    <a:pt x="321782" y="394057"/>
                    <a:pt x="207827" y="280854"/>
                  </a:cubicBezTo>
                  <a:cubicBezTo>
                    <a:pt x="130740" y="203765"/>
                    <a:pt x="64965" y="118082"/>
                    <a:pt x="12858" y="25636"/>
                  </a:cubicBezTo>
                  <a:close/>
                </a:path>
              </a:pathLst>
            </a:custGeom>
            <a:solidFill>
              <a:srgbClr val="9ED8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3282604" y="3978365"/>
              <a:ext cx="5842628" cy="1156839"/>
            </a:xfrm>
            <a:custGeom>
              <a:rect b="b" l="l" r="r" t="t"/>
              <a:pathLst>
                <a:path extrusionOk="0" h="1156839" w="5842628">
                  <a:moveTo>
                    <a:pt x="4226757" y="4"/>
                  </a:moveTo>
                  <a:cubicBezTo>
                    <a:pt x="4318465" y="-71"/>
                    <a:pt x="4412405" y="942"/>
                    <a:pt x="4510751" y="2132"/>
                  </a:cubicBezTo>
                  <a:cubicBezTo>
                    <a:pt x="4797453" y="8800"/>
                    <a:pt x="4831743" y="29755"/>
                    <a:pt x="5101301" y="128815"/>
                  </a:cubicBezTo>
                  <a:cubicBezTo>
                    <a:pt x="5292753" y="200252"/>
                    <a:pt x="5564216" y="250735"/>
                    <a:pt x="5768051" y="275500"/>
                  </a:cubicBezTo>
                  <a:cubicBezTo>
                    <a:pt x="5912831" y="290740"/>
                    <a:pt x="5813771" y="430757"/>
                    <a:pt x="5747096" y="466952"/>
                  </a:cubicBezTo>
                  <a:cubicBezTo>
                    <a:pt x="5653751" y="512672"/>
                    <a:pt x="5562311" y="534580"/>
                    <a:pt x="5460393" y="551725"/>
                  </a:cubicBezTo>
                  <a:cubicBezTo>
                    <a:pt x="5070821" y="615542"/>
                    <a:pt x="4893656" y="490765"/>
                    <a:pt x="4646958" y="852715"/>
                  </a:cubicBezTo>
                  <a:cubicBezTo>
                    <a:pt x="4362161" y="1269910"/>
                    <a:pt x="4255481" y="1136560"/>
                    <a:pt x="3815426" y="1136560"/>
                  </a:cubicBezTo>
                  <a:cubicBezTo>
                    <a:pt x="3685886" y="1136560"/>
                    <a:pt x="3612543" y="1133702"/>
                    <a:pt x="3483003" y="1108937"/>
                  </a:cubicBezTo>
                  <a:cubicBezTo>
                    <a:pt x="3302028" y="1073695"/>
                    <a:pt x="3159153" y="1036547"/>
                    <a:pt x="2971511" y="1010830"/>
                  </a:cubicBezTo>
                  <a:cubicBezTo>
                    <a:pt x="2657186" y="967967"/>
                    <a:pt x="2347623" y="967015"/>
                    <a:pt x="2031393" y="967015"/>
                  </a:cubicBezTo>
                  <a:cubicBezTo>
                    <a:pt x="1890423" y="968920"/>
                    <a:pt x="1757073" y="991780"/>
                    <a:pt x="1618008" y="1012735"/>
                  </a:cubicBezTo>
                  <a:cubicBezTo>
                    <a:pt x="1451321" y="1037500"/>
                    <a:pt x="1069368" y="1126082"/>
                    <a:pt x="930303" y="1120367"/>
                  </a:cubicBezTo>
                  <a:cubicBezTo>
                    <a:pt x="806478" y="1114652"/>
                    <a:pt x="672176" y="1031785"/>
                    <a:pt x="593118" y="940345"/>
                  </a:cubicBezTo>
                  <a:cubicBezTo>
                    <a:pt x="510727" y="846048"/>
                    <a:pt x="430003" y="786517"/>
                    <a:pt x="347374" y="731986"/>
                  </a:cubicBezTo>
                  <a:lnTo>
                    <a:pt x="338085" y="725950"/>
                  </a:lnTo>
                  <a:lnTo>
                    <a:pt x="289215" y="623365"/>
                  </a:lnTo>
                  <a:cubicBezTo>
                    <a:pt x="210034" y="482209"/>
                    <a:pt x="114792" y="357547"/>
                    <a:pt x="837" y="244344"/>
                  </a:cubicBezTo>
                  <a:lnTo>
                    <a:pt x="0" y="243431"/>
                  </a:lnTo>
                  <a:lnTo>
                    <a:pt x="49717" y="234364"/>
                  </a:lnTo>
                  <a:cubicBezTo>
                    <a:pt x="183484" y="220255"/>
                    <a:pt x="442624" y="238828"/>
                    <a:pt x="491201" y="240257"/>
                  </a:cubicBezTo>
                  <a:cubicBezTo>
                    <a:pt x="586451" y="183107"/>
                    <a:pt x="699798" y="203110"/>
                    <a:pt x="800763" y="185965"/>
                  </a:cubicBezTo>
                  <a:cubicBezTo>
                    <a:pt x="955068" y="160247"/>
                    <a:pt x="1284633" y="168820"/>
                    <a:pt x="1440843" y="168820"/>
                  </a:cubicBezTo>
                  <a:cubicBezTo>
                    <a:pt x="1664681" y="168820"/>
                    <a:pt x="2185698" y="192632"/>
                    <a:pt x="2374293" y="163105"/>
                  </a:cubicBezTo>
                  <a:cubicBezTo>
                    <a:pt x="2721003" y="108812"/>
                    <a:pt x="3064856" y="105002"/>
                    <a:pt x="3402993" y="54520"/>
                  </a:cubicBezTo>
                  <a:cubicBezTo>
                    <a:pt x="3696602" y="10229"/>
                    <a:pt x="3951633" y="228"/>
                    <a:pt x="4226757" y="4"/>
                  </a:cubicBezTo>
                  <a:close/>
                </a:path>
              </a:pathLst>
            </a:custGeom>
            <a:solidFill>
              <a:srgbClr val="DAEF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14"/>
            <p:cNvSpPr/>
            <p:nvPr/>
          </p:nvSpPr>
          <p:spPr>
            <a:xfrm>
              <a:off x="6316251" y="2969065"/>
              <a:ext cx="2051179" cy="1276133"/>
            </a:xfrm>
            <a:custGeom>
              <a:rect b="b" l="l" r="r" t="t"/>
              <a:pathLst>
                <a:path extrusionOk="0" h="1276133" w="2051179">
                  <a:moveTo>
                    <a:pt x="495076" y="3687"/>
                  </a:moveTo>
                  <a:cubicBezTo>
                    <a:pt x="699863" y="-29651"/>
                    <a:pt x="648428" y="176089"/>
                    <a:pt x="897031" y="99889"/>
                  </a:cubicBezTo>
                  <a:cubicBezTo>
                    <a:pt x="990376" y="71314"/>
                    <a:pt x="1002758" y="66552"/>
                    <a:pt x="1070386" y="146562"/>
                  </a:cubicBezTo>
                  <a:cubicBezTo>
                    <a:pt x="1136108" y="225619"/>
                    <a:pt x="1112296" y="243717"/>
                    <a:pt x="1214213" y="313249"/>
                  </a:cubicBezTo>
                  <a:cubicBezTo>
                    <a:pt x="1233263" y="325632"/>
                    <a:pt x="1251361" y="338967"/>
                    <a:pt x="1270411" y="351349"/>
                  </a:cubicBezTo>
                  <a:cubicBezTo>
                    <a:pt x="1324703" y="390402"/>
                    <a:pt x="1325656" y="417072"/>
                    <a:pt x="1344706" y="478032"/>
                  </a:cubicBezTo>
                  <a:cubicBezTo>
                    <a:pt x="1345658" y="481842"/>
                    <a:pt x="1347563" y="485652"/>
                    <a:pt x="1348516" y="490415"/>
                  </a:cubicBezTo>
                  <a:cubicBezTo>
                    <a:pt x="1417096" y="682819"/>
                    <a:pt x="1586641" y="445647"/>
                    <a:pt x="1699988" y="712347"/>
                  </a:cubicBezTo>
                  <a:cubicBezTo>
                    <a:pt x="1715228" y="747590"/>
                    <a:pt x="1726658" y="785690"/>
                    <a:pt x="1734278" y="823790"/>
                  </a:cubicBezTo>
                  <a:cubicBezTo>
                    <a:pt x="1740946" y="858079"/>
                    <a:pt x="1737136" y="842840"/>
                    <a:pt x="1775236" y="860937"/>
                  </a:cubicBezTo>
                  <a:cubicBezTo>
                    <a:pt x="1857151" y="901894"/>
                    <a:pt x="1808573" y="1037149"/>
                    <a:pt x="1946686" y="1135257"/>
                  </a:cubicBezTo>
                  <a:cubicBezTo>
                    <a:pt x="1969546" y="1151449"/>
                    <a:pt x="2100038" y="1232412"/>
                    <a:pt x="2031458" y="1267654"/>
                  </a:cubicBezTo>
                  <a:cubicBezTo>
                    <a:pt x="1974308" y="1297182"/>
                    <a:pt x="1842863" y="1240032"/>
                    <a:pt x="1767616" y="1240984"/>
                  </a:cubicBezTo>
                  <a:cubicBezTo>
                    <a:pt x="1484723" y="1246699"/>
                    <a:pt x="930368" y="1272417"/>
                    <a:pt x="687481" y="1120969"/>
                  </a:cubicBezTo>
                  <a:cubicBezTo>
                    <a:pt x="595088" y="1057152"/>
                    <a:pt x="373156" y="747590"/>
                    <a:pt x="323626" y="734254"/>
                  </a:cubicBezTo>
                  <a:cubicBezTo>
                    <a:pt x="218851" y="701869"/>
                    <a:pt x="125506" y="596142"/>
                    <a:pt x="60736" y="498034"/>
                  </a:cubicBezTo>
                  <a:cubicBezTo>
                    <a:pt x="27398" y="446599"/>
                    <a:pt x="-3082" y="390402"/>
                    <a:pt x="12158" y="323727"/>
                  </a:cubicBezTo>
                  <a:cubicBezTo>
                    <a:pt x="16921" y="303724"/>
                    <a:pt x="-23084" y="318012"/>
                    <a:pt x="20731" y="310392"/>
                  </a:cubicBezTo>
                  <a:cubicBezTo>
                    <a:pt x="190276" y="281817"/>
                    <a:pt x="296956" y="341824"/>
                    <a:pt x="416971" y="147514"/>
                  </a:cubicBezTo>
                  <a:cubicBezTo>
                    <a:pt x="439831" y="105604"/>
                    <a:pt x="466501" y="18927"/>
                    <a:pt x="495076" y="3687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4"/>
            <p:cNvSpPr/>
            <p:nvPr/>
          </p:nvSpPr>
          <p:spPr>
            <a:xfrm>
              <a:off x="6562330" y="3160318"/>
              <a:ext cx="1543884" cy="1038301"/>
            </a:xfrm>
            <a:custGeom>
              <a:rect b="b" l="l" r="r" t="t"/>
              <a:pathLst>
                <a:path extrusionOk="0" h="1038301" w="1543884">
                  <a:moveTo>
                    <a:pt x="847167" y="1038301"/>
                  </a:moveTo>
                  <a:cubicBezTo>
                    <a:pt x="686194" y="1022109"/>
                    <a:pt x="537604" y="989724"/>
                    <a:pt x="439497" y="927811"/>
                  </a:cubicBezTo>
                  <a:cubicBezTo>
                    <a:pt x="347104" y="863994"/>
                    <a:pt x="125172" y="554431"/>
                    <a:pt x="75641" y="541096"/>
                  </a:cubicBezTo>
                  <a:cubicBezTo>
                    <a:pt x="58497" y="536334"/>
                    <a:pt x="42304" y="528714"/>
                    <a:pt x="26112" y="520141"/>
                  </a:cubicBezTo>
                  <a:lnTo>
                    <a:pt x="24207" y="508711"/>
                  </a:lnTo>
                  <a:cubicBezTo>
                    <a:pt x="7062" y="410604"/>
                    <a:pt x="-34849" y="303924"/>
                    <a:pt x="59449" y="239154"/>
                  </a:cubicBezTo>
                  <a:cubicBezTo>
                    <a:pt x="158509" y="171526"/>
                    <a:pt x="205182" y="195339"/>
                    <a:pt x="257569" y="70561"/>
                  </a:cubicBezTo>
                  <a:cubicBezTo>
                    <a:pt x="311862" y="-58979"/>
                    <a:pt x="389967" y="18174"/>
                    <a:pt x="471882" y="78181"/>
                  </a:cubicBezTo>
                  <a:cubicBezTo>
                    <a:pt x="531889" y="121996"/>
                    <a:pt x="576657" y="164859"/>
                    <a:pt x="653809" y="164859"/>
                  </a:cubicBezTo>
                  <a:cubicBezTo>
                    <a:pt x="670001" y="164859"/>
                    <a:pt x="686194" y="163906"/>
                    <a:pt x="701434" y="162954"/>
                  </a:cubicBezTo>
                  <a:cubicBezTo>
                    <a:pt x="941464" y="172479"/>
                    <a:pt x="878599" y="248679"/>
                    <a:pt x="1009092" y="374409"/>
                  </a:cubicBezTo>
                  <a:cubicBezTo>
                    <a:pt x="1153872" y="489661"/>
                    <a:pt x="1259599" y="372504"/>
                    <a:pt x="1331037" y="564909"/>
                  </a:cubicBezTo>
                  <a:cubicBezTo>
                    <a:pt x="1391044" y="726834"/>
                    <a:pt x="1414857" y="753504"/>
                    <a:pt x="1521537" y="888759"/>
                  </a:cubicBezTo>
                  <a:cubicBezTo>
                    <a:pt x="1586307" y="970674"/>
                    <a:pt x="1497724" y="1013536"/>
                    <a:pt x="1415809" y="998296"/>
                  </a:cubicBezTo>
                  <a:cubicBezTo>
                    <a:pt x="1248169" y="966864"/>
                    <a:pt x="1216737" y="872566"/>
                    <a:pt x="1019569" y="925906"/>
                  </a:cubicBezTo>
                  <a:lnTo>
                    <a:pt x="991947" y="933526"/>
                  </a:lnTo>
                  <a:cubicBezTo>
                    <a:pt x="938607" y="953529"/>
                    <a:pt x="901459" y="1003059"/>
                    <a:pt x="847167" y="103830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3383211" y="3720946"/>
              <a:ext cx="5467419" cy="1278817"/>
            </a:xfrm>
            <a:custGeom>
              <a:rect b="b" l="l" r="r" t="t"/>
              <a:pathLst>
                <a:path extrusionOk="0" h="1278817" w="5467419">
                  <a:moveTo>
                    <a:pt x="69" y="566256"/>
                  </a:moveTo>
                  <a:cubicBezTo>
                    <a:pt x="1954599" y="-332904"/>
                    <a:pt x="3735774" y="-38582"/>
                    <a:pt x="5467419" y="599593"/>
                  </a:cubicBezTo>
                  <a:cubicBezTo>
                    <a:pt x="5246439" y="648171"/>
                    <a:pt x="4643507" y="692938"/>
                    <a:pt x="4505394" y="909156"/>
                  </a:cubicBezTo>
                  <a:cubicBezTo>
                    <a:pt x="4209167" y="1373976"/>
                    <a:pt x="4058671" y="1264438"/>
                    <a:pt x="3498602" y="1273963"/>
                  </a:cubicBezTo>
                  <a:cubicBezTo>
                    <a:pt x="3185229" y="1279678"/>
                    <a:pt x="2692786" y="1070128"/>
                    <a:pt x="2227014" y="1073938"/>
                  </a:cubicBezTo>
                  <a:cubicBezTo>
                    <a:pt x="1776481" y="1077748"/>
                    <a:pt x="1609794" y="1135851"/>
                    <a:pt x="1196409" y="1179666"/>
                  </a:cubicBezTo>
                  <a:cubicBezTo>
                    <a:pt x="736351" y="1228243"/>
                    <a:pt x="704919" y="1080606"/>
                    <a:pt x="383926" y="884391"/>
                  </a:cubicBezTo>
                  <a:cubicBezTo>
                    <a:pt x="345826" y="861531"/>
                    <a:pt x="-5646" y="608166"/>
                    <a:pt x="69" y="566256"/>
                  </a:cubicBezTo>
                  <a:close/>
                </a:path>
              </a:pathLst>
            </a:custGeom>
            <a:solidFill>
              <a:srgbClr val="FCD5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14"/>
            <p:cNvSpPr/>
            <p:nvPr/>
          </p:nvSpPr>
          <p:spPr>
            <a:xfrm>
              <a:off x="4538693" y="3721585"/>
              <a:ext cx="3729958" cy="812748"/>
            </a:xfrm>
            <a:custGeom>
              <a:rect b="b" l="l" r="r" t="t"/>
              <a:pathLst>
                <a:path extrusionOk="0" h="812748" w="3729958">
                  <a:moveTo>
                    <a:pt x="214282" y="115084"/>
                  </a:moveTo>
                  <a:cubicBezTo>
                    <a:pt x="1435387" y="-130661"/>
                    <a:pt x="2596484" y="41742"/>
                    <a:pt x="3729959" y="399882"/>
                  </a:cubicBezTo>
                  <a:cubicBezTo>
                    <a:pt x="3722339" y="403692"/>
                    <a:pt x="3712814" y="404644"/>
                    <a:pt x="3699480" y="403692"/>
                  </a:cubicBezTo>
                  <a:cubicBezTo>
                    <a:pt x="3532792" y="385594"/>
                    <a:pt x="3488977" y="421789"/>
                    <a:pt x="3338482" y="438934"/>
                  </a:cubicBezTo>
                  <a:cubicBezTo>
                    <a:pt x="3310859" y="440839"/>
                    <a:pt x="3290857" y="440839"/>
                    <a:pt x="3263234" y="438934"/>
                  </a:cubicBezTo>
                  <a:cubicBezTo>
                    <a:pt x="3189892" y="433219"/>
                    <a:pt x="3068924" y="403692"/>
                    <a:pt x="3033682" y="482749"/>
                  </a:cubicBezTo>
                  <a:cubicBezTo>
                    <a:pt x="2997487" y="562759"/>
                    <a:pt x="2954624" y="621814"/>
                    <a:pt x="2859374" y="599907"/>
                  </a:cubicBezTo>
                  <a:cubicBezTo>
                    <a:pt x="2769839" y="578952"/>
                    <a:pt x="2718404" y="567521"/>
                    <a:pt x="2625059" y="559902"/>
                  </a:cubicBezTo>
                  <a:cubicBezTo>
                    <a:pt x="2570767" y="556092"/>
                    <a:pt x="2516474" y="556092"/>
                    <a:pt x="2463134" y="567521"/>
                  </a:cubicBezTo>
                  <a:cubicBezTo>
                    <a:pt x="2272634" y="607527"/>
                    <a:pt x="2257394" y="730399"/>
                    <a:pt x="2142142" y="791359"/>
                  </a:cubicBezTo>
                  <a:cubicBezTo>
                    <a:pt x="2044034" y="843746"/>
                    <a:pt x="1840199" y="787549"/>
                    <a:pt x="1739234" y="754212"/>
                  </a:cubicBezTo>
                  <a:cubicBezTo>
                    <a:pt x="1663987" y="729446"/>
                    <a:pt x="1589692" y="679917"/>
                    <a:pt x="1519207" y="664677"/>
                  </a:cubicBezTo>
                  <a:cubicBezTo>
                    <a:pt x="1296322" y="615146"/>
                    <a:pt x="1332517" y="750402"/>
                    <a:pt x="1171544" y="768499"/>
                  </a:cubicBezTo>
                  <a:cubicBezTo>
                    <a:pt x="917227" y="789454"/>
                    <a:pt x="723869" y="707539"/>
                    <a:pt x="513367" y="577046"/>
                  </a:cubicBezTo>
                  <a:cubicBezTo>
                    <a:pt x="338107" y="467509"/>
                    <a:pt x="85694" y="707539"/>
                    <a:pt x="1874" y="392262"/>
                  </a:cubicBezTo>
                  <a:cubicBezTo>
                    <a:pt x="-5746" y="363687"/>
                    <a:pt x="10447" y="392262"/>
                    <a:pt x="39974" y="369402"/>
                  </a:cubicBezTo>
                  <a:cubicBezTo>
                    <a:pt x="261907" y="200809"/>
                    <a:pt x="159989" y="349399"/>
                    <a:pt x="206662" y="145564"/>
                  </a:cubicBezTo>
                  <a:cubicBezTo>
                    <a:pt x="210472" y="133182"/>
                    <a:pt x="212377" y="123657"/>
                    <a:pt x="214282" y="115084"/>
                  </a:cubicBezTo>
                  <a:close/>
                </a:path>
              </a:pathLst>
            </a:custGeom>
            <a:solidFill>
              <a:srgbClr val="EAC1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4"/>
            <p:cNvSpPr/>
            <p:nvPr/>
          </p:nvSpPr>
          <p:spPr>
            <a:xfrm>
              <a:off x="3702244" y="2811196"/>
              <a:ext cx="1751770" cy="1315321"/>
            </a:xfrm>
            <a:custGeom>
              <a:rect b="b" l="l" r="r" t="t"/>
              <a:pathLst>
                <a:path extrusionOk="0" h="1315321" w="1751770">
                  <a:moveTo>
                    <a:pt x="318258" y="362534"/>
                  </a:moveTo>
                  <a:cubicBezTo>
                    <a:pt x="476373" y="288239"/>
                    <a:pt x="320163" y="-142291"/>
                    <a:pt x="716403" y="48209"/>
                  </a:cubicBezTo>
                  <a:cubicBezTo>
                    <a:pt x="963101" y="167271"/>
                    <a:pt x="966911" y="-89904"/>
                    <a:pt x="1171698" y="55829"/>
                  </a:cubicBezTo>
                  <a:cubicBezTo>
                    <a:pt x="1272663" y="127266"/>
                    <a:pt x="1277426" y="246329"/>
                    <a:pt x="1398393" y="246329"/>
                  </a:cubicBezTo>
                  <a:cubicBezTo>
                    <a:pt x="1591751" y="246329"/>
                    <a:pt x="1607943" y="202514"/>
                    <a:pt x="1677476" y="400634"/>
                  </a:cubicBezTo>
                  <a:cubicBezTo>
                    <a:pt x="1707003" y="484454"/>
                    <a:pt x="1751771" y="808304"/>
                    <a:pt x="1751771" y="912126"/>
                  </a:cubicBezTo>
                  <a:cubicBezTo>
                    <a:pt x="1751771" y="1014044"/>
                    <a:pt x="1747008" y="1230261"/>
                    <a:pt x="1594608" y="1212164"/>
                  </a:cubicBezTo>
                  <a:cubicBezTo>
                    <a:pt x="1493643" y="1199781"/>
                    <a:pt x="1464116" y="1188351"/>
                    <a:pt x="1371723" y="1255979"/>
                  </a:cubicBezTo>
                  <a:cubicBezTo>
                    <a:pt x="1273616" y="1327416"/>
                    <a:pt x="1267901" y="1345514"/>
                    <a:pt x="1210751" y="1247406"/>
                  </a:cubicBezTo>
                  <a:cubicBezTo>
                    <a:pt x="1177413" y="1189304"/>
                    <a:pt x="1139313" y="1174064"/>
                    <a:pt x="1072638" y="1175969"/>
                  </a:cubicBezTo>
                  <a:cubicBezTo>
                    <a:pt x="974531" y="1180731"/>
                    <a:pt x="955481" y="1215021"/>
                    <a:pt x="897378" y="1127391"/>
                  </a:cubicBezTo>
                  <a:cubicBezTo>
                    <a:pt x="878328" y="1097864"/>
                    <a:pt x="873566" y="1088339"/>
                    <a:pt x="841181" y="1071194"/>
                  </a:cubicBezTo>
                  <a:cubicBezTo>
                    <a:pt x="790698" y="1049286"/>
                    <a:pt x="684018" y="1090244"/>
                    <a:pt x="627821" y="1104531"/>
                  </a:cubicBezTo>
                  <a:cubicBezTo>
                    <a:pt x="510663" y="1134059"/>
                    <a:pt x="494471" y="1220736"/>
                    <a:pt x="403983" y="1272171"/>
                  </a:cubicBezTo>
                  <a:cubicBezTo>
                    <a:pt x="379218" y="1286459"/>
                    <a:pt x="364931" y="1288364"/>
                    <a:pt x="336356" y="1287411"/>
                  </a:cubicBezTo>
                  <a:cubicBezTo>
                    <a:pt x="272538" y="1282649"/>
                    <a:pt x="257298" y="1275981"/>
                    <a:pt x="192528" y="1295031"/>
                  </a:cubicBezTo>
                  <a:cubicBezTo>
                    <a:pt x="248726" y="1288364"/>
                    <a:pt x="119186" y="1313129"/>
                    <a:pt x="108708" y="1302651"/>
                  </a:cubicBezTo>
                  <a:cubicBezTo>
                    <a:pt x="106803" y="1300746"/>
                    <a:pt x="102041" y="1254074"/>
                    <a:pt x="92516" y="1233119"/>
                  </a:cubicBezTo>
                  <a:cubicBezTo>
                    <a:pt x="55368" y="1148346"/>
                    <a:pt x="-52264" y="978801"/>
                    <a:pt x="30603" y="892123"/>
                  </a:cubicBezTo>
                  <a:cubicBezTo>
                    <a:pt x="61083" y="859739"/>
                    <a:pt x="79181" y="851166"/>
                    <a:pt x="108708" y="811161"/>
                  </a:cubicBezTo>
                  <a:cubicBezTo>
                    <a:pt x="151571" y="743534"/>
                    <a:pt x="164906" y="674001"/>
                    <a:pt x="168716" y="594944"/>
                  </a:cubicBezTo>
                  <a:cubicBezTo>
                    <a:pt x="174431" y="465404"/>
                    <a:pt x="200148" y="420636"/>
                    <a:pt x="318258" y="362534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3885247" y="3111343"/>
              <a:ext cx="1567814" cy="995836"/>
            </a:xfrm>
            <a:custGeom>
              <a:rect b="b" l="l" r="r" t="t"/>
              <a:pathLst>
                <a:path extrusionOk="0" h="995836" w="1567814">
                  <a:moveTo>
                    <a:pt x="1507808" y="150016"/>
                  </a:moveTo>
                  <a:cubicBezTo>
                    <a:pt x="1532572" y="260506"/>
                    <a:pt x="1562100" y="473866"/>
                    <a:pt x="1567815" y="579594"/>
                  </a:cubicBezTo>
                  <a:cubicBezTo>
                    <a:pt x="1451610" y="770094"/>
                    <a:pt x="990600" y="699609"/>
                    <a:pt x="680085" y="782476"/>
                  </a:cubicBezTo>
                  <a:cubicBezTo>
                    <a:pt x="674370" y="777714"/>
                    <a:pt x="667703" y="773904"/>
                    <a:pt x="658178" y="768189"/>
                  </a:cubicBezTo>
                  <a:cubicBezTo>
                    <a:pt x="607695" y="746281"/>
                    <a:pt x="501015" y="787239"/>
                    <a:pt x="444818" y="801526"/>
                  </a:cubicBezTo>
                  <a:cubicBezTo>
                    <a:pt x="327660" y="831054"/>
                    <a:pt x="311468" y="917731"/>
                    <a:pt x="220980" y="969166"/>
                  </a:cubicBezTo>
                  <a:cubicBezTo>
                    <a:pt x="196215" y="983454"/>
                    <a:pt x="181927" y="985359"/>
                    <a:pt x="153352" y="984406"/>
                  </a:cubicBezTo>
                  <a:cubicBezTo>
                    <a:pt x="89535" y="979644"/>
                    <a:pt x="74295" y="972976"/>
                    <a:pt x="9525" y="992026"/>
                  </a:cubicBezTo>
                  <a:cubicBezTo>
                    <a:pt x="35242" y="989169"/>
                    <a:pt x="22860" y="992026"/>
                    <a:pt x="0" y="995836"/>
                  </a:cubicBezTo>
                  <a:cubicBezTo>
                    <a:pt x="26670" y="921541"/>
                    <a:pt x="44767" y="837721"/>
                    <a:pt x="44767" y="774856"/>
                  </a:cubicBezTo>
                  <a:cubicBezTo>
                    <a:pt x="44767" y="536731"/>
                    <a:pt x="79057" y="641506"/>
                    <a:pt x="184785" y="461484"/>
                  </a:cubicBezTo>
                  <a:cubicBezTo>
                    <a:pt x="241935" y="363376"/>
                    <a:pt x="299085" y="269079"/>
                    <a:pt x="323850" y="156684"/>
                  </a:cubicBezTo>
                  <a:cubicBezTo>
                    <a:pt x="358140" y="5236"/>
                    <a:pt x="594360" y="141444"/>
                    <a:pt x="731520" y="15714"/>
                  </a:cubicBezTo>
                  <a:cubicBezTo>
                    <a:pt x="791528" y="-38579"/>
                    <a:pt x="1001078" y="65244"/>
                    <a:pt x="1131570" y="65244"/>
                  </a:cubicBezTo>
                  <a:cubicBezTo>
                    <a:pt x="1326833" y="66196"/>
                    <a:pt x="1439228" y="64291"/>
                    <a:pt x="1507808" y="150016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4017273" y="3043675"/>
              <a:ext cx="3771724" cy="1359732"/>
            </a:xfrm>
            <a:custGeom>
              <a:rect b="b" l="l" r="r" t="t"/>
              <a:pathLst>
                <a:path extrusionOk="0" h="1359732" w="3771724">
                  <a:moveTo>
                    <a:pt x="211826" y="604400"/>
                  </a:moveTo>
                  <a:cubicBezTo>
                    <a:pt x="255642" y="513912"/>
                    <a:pt x="408994" y="340557"/>
                    <a:pt x="516626" y="342462"/>
                  </a:cubicBezTo>
                  <a:cubicBezTo>
                    <a:pt x="650929" y="344367"/>
                    <a:pt x="644261" y="370085"/>
                    <a:pt x="744274" y="265310"/>
                  </a:cubicBezTo>
                  <a:cubicBezTo>
                    <a:pt x="875719" y="128150"/>
                    <a:pt x="965254" y="323412"/>
                    <a:pt x="1154802" y="183395"/>
                  </a:cubicBezTo>
                  <a:cubicBezTo>
                    <a:pt x="1379592" y="18612"/>
                    <a:pt x="1338634" y="171012"/>
                    <a:pt x="1593904" y="63380"/>
                  </a:cubicBezTo>
                  <a:cubicBezTo>
                    <a:pt x="1799644" y="-23298"/>
                    <a:pt x="1861557" y="-35680"/>
                    <a:pt x="2053009" y="119577"/>
                  </a:cubicBezTo>
                  <a:cubicBezTo>
                    <a:pt x="2190169" y="231020"/>
                    <a:pt x="2211124" y="280550"/>
                    <a:pt x="2394004" y="186252"/>
                  </a:cubicBezTo>
                  <a:cubicBezTo>
                    <a:pt x="2653084" y="104337"/>
                    <a:pt x="2577837" y="336747"/>
                    <a:pt x="2799769" y="329127"/>
                  </a:cubicBezTo>
                  <a:cubicBezTo>
                    <a:pt x="3074089" y="319602"/>
                    <a:pt x="2973124" y="234830"/>
                    <a:pt x="3204582" y="443427"/>
                  </a:cubicBezTo>
                  <a:cubicBezTo>
                    <a:pt x="3368412" y="591065"/>
                    <a:pt x="3385557" y="389135"/>
                    <a:pt x="3535099" y="536772"/>
                  </a:cubicBezTo>
                  <a:cubicBezTo>
                    <a:pt x="3556054" y="557727"/>
                    <a:pt x="3746554" y="844430"/>
                    <a:pt x="3756079" y="873957"/>
                  </a:cubicBezTo>
                  <a:cubicBezTo>
                    <a:pt x="3805609" y="1031120"/>
                    <a:pt x="3734171" y="1073982"/>
                    <a:pt x="3589392" y="1035882"/>
                  </a:cubicBezTo>
                  <a:cubicBezTo>
                    <a:pt x="3266494" y="951110"/>
                    <a:pt x="3476044" y="1341635"/>
                    <a:pt x="3122667" y="1200665"/>
                  </a:cubicBezTo>
                  <a:cubicBezTo>
                    <a:pt x="2927404" y="1122560"/>
                    <a:pt x="2909307" y="1113987"/>
                    <a:pt x="2713092" y="1238765"/>
                  </a:cubicBezTo>
                  <a:cubicBezTo>
                    <a:pt x="2604507" y="1307345"/>
                    <a:pt x="2554977" y="1350207"/>
                    <a:pt x="2422579" y="1359732"/>
                  </a:cubicBezTo>
                  <a:cubicBezTo>
                    <a:pt x="2286371" y="1354017"/>
                    <a:pt x="2133019" y="1268292"/>
                    <a:pt x="2010146" y="1210190"/>
                  </a:cubicBezTo>
                  <a:cubicBezTo>
                    <a:pt x="1879654" y="1150182"/>
                    <a:pt x="1814884" y="1157802"/>
                    <a:pt x="1695821" y="1234002"/>
                  </a:cubicBezTo>
                  <a:cubicBezTo>
                    <a:pt x="1560567" y="1335920"/>
                    <a:pt x="1431027" y="1291152"/>
                    <a:pt x="1267197" y="1255910"/>
                  </a:cubicBezTo>
                  <a:cubicBezTo>
                    <a:pt x="1081459" y="1216857"/>
                    <a:pt x="1120511" y="1119702"/>
                    <a:pt x="829999" y="1194950"/>
                  </a:cubicBezTo>
                  <a:cubicBezTo>
                    <a:pt x="638547" y="1244480"/>
                    <a:pt x="629022" y="1264482"/>
                    <a:pt x="457572" y="1130180"/>
                  </a:cubicBezTo>
                  <a:cubicBezTo>
                    <a:pt x="216589" y="940632"/>
                    <a:pt x="185156" y="1083507"/>
                    <a:pt x="49901" y="1001592"/>
                  </a:cubicBezTo>
                  <a:cubicBezTo>
                    <a:pt x="-12011" y="963492"/>
                    <a:pt x="-1534" y="916820"/>
                    <a:pt x="5134" y="855860"/>
                  </a:cubicBezTo>
                  <a:cubicBezTo>
                    <a:pt x="47997" y="661550"/>
                    <a:pt x="184204" y="703460"/>
                    <a:pt x="207064" y="614877"/>
                  </a:cubicBezTo>
                  <a:lnTo>
                    <a:pt x="211826" y="604400"/>
                  </a:ln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4095750" y="3675825"/>
              <a:ext cx="3692697" cy="728534"/>
            </a:xfrm>
            <a:custGeom>
              <a:rect b="b" l="l" r="r" t="t"/>
              <a:pathLst>
                <a:path extrusionOk="0" h="728534" w="3692697">
                  <a:moveTo>
                    <a:pt x="3679508" y="251332"/>
                  </a:moveTo>
                  <a:cubicBezTo>
                    <a:pt x="3724275" y="401827"/>
                    <a:pt x="3651885" y="441832"/>
                    <a:pt x="3510915" y="404685"/>
                  </a:cubicBezTo>
                  <a:cubicBezTo>
                    <a:pt x="3188018" y="319912"/>
                    <a:pt x="3397568" y="710437"/>
                    <a:pt x="3044190" y="569467"/>
                  </a:cubicBezTo>
                  <a:cubicBezTo>
                    <a:pt x="2848928" y="491362"/>
                    <a:pt x="2830830" y="482790"/>
                    <a:pt x="2634615" y="607567"/>
                  </a:cubicBezTo>
                  <a:cubicBezTo>
                    <a:pt x="2526030" y="676147"/>
                    <a:pt x="2476500" y="719010"/>
                    <a:pt x="2344103" y="728535"/>
                  </a:cubicBezTo>
                  <a:cubicBezTo>
                    <a:pt x="2207895" y="722819"/>
                    <a:pt x="2054543" y="637094"/>
                    <a:pt x="1931670" y="578992"/>
                  </a:cubicBezTo>
                  <a:cubicBezTo>
                    <a:pt x="1801178" y="518985"/>
                    <a:pt x="1736407" y="526605"/>
                    <a:pt x="1617345" y="602805"/>
                  </a:cubicBezTo>
                  <a:cubicBezTo>
                    <a:pt x="1482090" y="704722"/>
                    <a:pt x="1352550" y="659955"/>
                    <a:pt x="1188720" y="624712"/>
                  </a:cubicBezTo>
                  <a:cubicBezTo>
                    <a:pt x="1002983" y="585660"/>
                    <a:pt x="1042035" y="488505"/>
                    <a:pt x="751522" y="563752"/>
                  </a:cubicBezTo>
                  <a:cubicBezTo>
                    <a:pt x="560070" y="613282"/>
                    <a:pt x="550545" y="633285"/>
                    <a:pt x="379095" y="498982"/>
                  </a:cubicBezTo>
                  <a:cubicBezTo>
                    <a:pt x="156210" y="323722"/>
                    <a:pt x="112395" y="433260"/>
                    <a:pt x="0" y="385635"/>
                  </a:cubicBezTo>
                  <a:cubicBezTo>
                    <a:pt x="50483" y="373252"/>
                    <a:pt x="120967" y="372300"/>
                    <a:pt x="142875" y="368490"/>
                  </a:cubicBezTo>
                  <a:cubicBezTo>
                    <a:pt x="235267" y="353250"/>
                    <a:pt x="305753" y="310387"/>
                    <a:pt x="382905" y="261810"/>
                  </a:cubicBezTo>
                  <a:cubicBezTo>
                    <a:pt x="441960" y="224662"/>
                    <a:pt x="493395" y="278002"/>
                    <a:pt x="560070" y="298957"/>
                  </a:cubicBezTo>
                  <a:cubicBezTo>
                    <a:pt x="669608" y="333247"/>
                    <a:pt x="777240" y="303719"/>
                    <a:pt x="880110" y="262762"/>
                  </a:cubicBezTo>
                  <a:cubicBezTo>
                    <a:pt x="1055370" y="190372"/>
                    <a:pt x="1074420" y="511365"/>
                    <a:pt x="1398270" y="195135"/>
                  </a:cubicBezTo>
                  <a:cubicBezTo>
                    <a:pt x="1464945" y="130365"/>
                    <a:pt x="1536382" y="55117"/>
                    <a:pt x="1628775" y="32257"/>
                  </a:cubicBezTo>
                  <a:cubicBezTo>
                    <a:pt x="1780223" y="-6795"/>
                    <a:pt x="1764982" y="-6795"/>
                    <a:pt x="1913573" y="13207"/>
                  </a:cubicBezTo>
                  <a:cubicBezTo>
                    <a:pt x="1943100" y="17017"/>
                    <a:pt x="2026920" y="76072"/>
                    <a:pt x="2077403" y="93217"/>
                  </a:cubicBezTo>
                  <a:cubicBezTo>
                    <a:pt x="2208848" y="138937"/>
                    <a:pt x="2318385" y="113219"/>
                    <a:pt x="2440305" y="57022"/>
                  </a:cubicBezTo>
                  <a:cubicBezTo>
                    <a:pt x="2506980" y="23685"/>
                    <a:pt x="2679383" y="172275"/>
                    <a:pt x="2783205" y="172275"/>
                  </a:cubicBezTo>
                  <a:cubicBezTo>
                    <a:pt x="2944178" y="172275"/>
                    <a:pt x="2996565" y="57975"/>
                    <a:pt x="3137535" y="141794"/>
                  </a:cubicBezTo>
                  <a:cubicBezTo>
                    <a:pt x="3225165" y="192277"/>
                    <a:pt x="3468053" y="306577"/>
                    <a:pt x="3561398" y="294194"/>
                  </a:cubicBezTo>
                  <a:cubicBezTo>
                    <a:pt x="3595688" y="289432"/>
                    <a:pt x="3636645" y="272287"/>
                    <a:pt x="3679508" y="25133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4018597" y="3043675"/>
              <a:ext cx="3669982" cy="881577"/>
            </a:xfrm>
            <a:custGeom>
              <a:rect b="b" l="l" r="r" t="t"/>
              <a:pathLst>
                <a:path extrusionOk="0" h="881577" w="3669982">
                  <a:moveTo>
                    <a:pt x="210502" y="604400"/>
                  </a:moveTo>
                  <a:cubicBezTo>
                    <a:pt x="254318" y="513912"/>
                    <a:pt x="407670" y="340557"/>
                    <a:pt x="515303" y="342462"/>
                  </a:cubicBezTo>
                  <a:cubicBezTo>
                    <a:pt x="649605" y="344367"/>
                    <a:pt x="642937" y="370085"/>
                    <a:pt x="742950" y="265310"/>
                  </a:cubicBezTo>
                  <a:cubicBezTo>
                    <a:pt x="874395" y="128150"/>
                    <a:pt x="963930" y="323412"/>
                    <a:pt x="1153478" y="183395"/>
                  </a:cubicBezTo>
                  <a:cubicBezTo>
                    <a:pt x="1378268" y="18612"/>
                    <a:pt x="1337310" y="171012"/>
                    <a:pt x="1592580" y="63380"/>
                  </a:cubicBezTo>
                  <a:cubicBezTo>
                    <a:pt x="1798320" y="-23298"/>
                    <a:pt x="1860233" y="-35680"/>
                    <a:pt x="2051685" y="119577"/>
                  </a:cubicBezTo>
                  <a:cubicBezTo>
                    <a:pt x="2188845" y="231020"/>
                    <a:pt x="2209800" y="280550"/>
                    <a:pt x="2392680" y="186252"/>
                  </a:cubicBezTo>
                  <a:cubicBezTo>
                    <a:pt x="2651760" y="104337"/>
                    <a:pt x="2576513" y="336747"/>
                    <a:pt x="2798445" y="329127"/>
                  </a:cubicBezTo>
                  <a:cubicBezTo>
                    <a:pt x="3072765" y="319602"/>
                    <a:pt x="2971800" y="234830"/>
                    <a:pt x="3203258" y="443427"/>
                  </a:cubicBezTo>
                  <a:cubicBezTo>
                    <a:pt x="3367088" y="591065"/>
                    <a:pt x="3384233" y="389135"/>
                    <a:pt x="3533775" y="536772"/>
                  </a:cubicBezTo>
                  <a:cubicBezTo>
                    <a:pt x="3546158" y="548202"/>
                    <a:pt x="3612833" y="646310"/>
                    <a:pt x="3669983" y="734892"/>
                  </a:cubicBezTo>
                  <a:cubicBezTo>
                    <a:pt x="3654743" y="718700"/>
                    <a:pt x="3642360" y="705365"/>
                    <a:pt x="3636645" y="698697"/>
                  </a:cubicBezTo>
                  <a:cubicBezTo>
                    <a:pt x="3443288" y="509150"/>
                    <a:pt x="3432810" y="700602"/>
                    <a:pt x="3217545" y="573920"/>
                  </a:cubicBezTo>
                  <a:cubicBezTo>
                    <a:pt x="3160395" y="539630"/>
                    <a:pt x="3037522" y="442475"/>
                    <a:pt x="2973705" y="456762"/>
                  </a:cubicBezTo>
                  <a:cubicBezTo>
                    <a:pt x="2906078" y="472002"/>
                    <a:pt x="2878455" y="539630"/>
                    <a:pt x="2775585" y="504387"/>
                  </a:cubicBezTo>
                  <a:cubicBezTo>
                    <a:pt x="2607945" y="444380"/>
                    <a:pt x="2466022" y="286265"/>
                    <a:pt x="2281238" y="374847"/>
                  </a:cubicBezTo>
                  <a:cubicBezTo>
                    <a:pt x="2162175" y="438665"/>
                    <a:pt x="2176463" y="512960"/>
                    <a:pt x="2025015" y="411042"/>
                  </a:cubicBezTo>
                  <a:cubicBezTo>
                    <a:pt x="1882140" y="313887"/>
                    <a:pt x="1855470" y="259595"/>
                    <a:pt x="1679258" y="326270"/>
                  </a:cubicBezTo>
                  <a:cubicBezTo>
                    <a:pt x="1586865" y="361512"/>
                    <a:pt x="1583055" y="343415"/>
                    <a:pt x="1493520" y="343415"/>
                  </a:cubicBezTo>
                  <a:cubicBezTo>
                    <a:pt x="1321118" y="379610"/>
                    <a:pt x="1389697" y="444380"/>
                    <a:pt x="1164908" y="432950"/>
                  </a:cubicBezTo>
                  <a:cubicBezTo>
                    <a:pt x="977265" y="423425"/>
                    <a:pt x="962978" y="504387"/>
                    <a:pt x="845820" y="513912"/>
                  </a:cubicBezTo>
                  <a:cubicBezTo>
                    <a:pt x="763905" y="520580"/>
                    <a:pt x="673418" y="460572"/>
                    <a:pt x="561975" y="499625"/>
                  </a:cubicBezTo>
                  <a:cubicBezTo>
                    <a:pt x="545782" y="505340"/>
                    <a:pt x="537210" y="510102"/>
                    <a:pt x="522923" y="518675"/>
                  </a:cubicBezTo>
                  <a:cubicBezTo>
                    <a:pt x="373380" y="636785"/>
                    <a:pt x="479107" y="798710"/>
                    <a:pt x="245745" y="789185"/>
                  </a:cubicBezTo>
                  <a:cubicBezTo>
                    <a:pt x="109538" y="783470"/>
                    <a:pt x="89535" y="785375"/>
                    <a:pt x="0" y="881577"/>
                  </a:cubicBezTo>
                  <a:cubicBezTo>
                    <a:pt x="952" y="873005"/>
                    <a:pt x="1905" y="863480"/>
                    <a:pt x="2857" y="853955"/>
                  </a:cubicBezTo>
                  <a:cubicBezTo>
                    <a:pt x="45720" y="659645"/>
                    <a:pt x="181927" y="701555"/>
                    <a:pt x="204787" y="612972"/>
                  </a:cubicBezTo>
                  <a:lnTo>
                    <a:pt x="210502" y="604400"/>
                  </a:ln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852" name="Google Shape;1852;p14"/>
          <p:cNvGraphicFramePr/>
          <p:nvPr/>
        </p:nvGraphicFramePr>
        <p:xfrm>
          <a:off x="18605479" y="67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August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17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18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27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28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31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7" name="Google Shape;1857;p15"/>
          <p:cNvGrpSpPr/>
          <p:nvPr/>
        </p:nvGrpSpPr>
        <p:grpSpPr>
          <a:xfrm rot="1309820">
            <a:off x="20526251" y="14464704"/>
            <a:ext cx="4685207" cy="4859493"/>
            <a:chOff x="4862622" y="0"/>
            <a:chExt cx="2054526" cy="2130953"/>
          </a:xfrm>
        </p:grpSpPr>
        <p:sp>
          <p:nvSpPr>
            <p:cNvPr id="1858" name="Google Shape;1858;p15"/>
            <p:cNvSpPr/>
            <p:nvPr/>
          </p:nvSpPr>
          <p:spPr>
            <a:xfrm>
              <a:off x="5920334" y="528469"/>
              <a:ext cx="950360" cy="1003091"/>
            </a:xfrm>
            <a:custGeom>
              <a:rect b="b" l="l" r="r" t="t"/>
              <a:pathLst>
                <a:path extrusionOk="0" h="1003091" w="950360">
                  <a:moveTo>
                    <a:pt x="176148" y="790470"/>
                  </a:moveTo>
                  <a:cubicBezTo>
                    <a:pt x="152137" y="832504"/>
                    <a:pt x="110781" y="897231"/>
                    <a:pt x="86504" y="939085"/>
                  </a:cubicBezTo>
                  <a:cubicBezTo>
                    <a:pt x="62903" y="979827"/>
                    <a:pt x="31210" y="973882"/>
                    <a:pt x="0" y="1003092"/>
                  </a:cubicBezTo>
                  <a:cubicBezTo>
                    <a:pt x="64981" y="775973"/>
                    <a:pt x="150736" y="562431"/>
                    <a:pt x="248569" y="317002"/>
                  </a:cubicBezTo>
                  <a:cubicBezTo>
                    <a:pt x="248569" y="316978"/>
                    <a:pt x="235718" y="333035"/>
                    <a:pt x="248569" y="317002"/>
                  </a:cubicBezTo>
                  <a:cubicBezTo>
                    <a:pt x="316207" y="370146"/>
                    <a:pt x="391092" y="265087"/>
                    <a:pt x="416939" y="229355"/>
                  </a:cubicBezTo>
                  <a:cubicBezTo>
                    <a:pt x="465107" y="162759"/>
                    <a:pt x="500206" y="60181"/>
                    <a:pt x="560307" y="0"/>
                  </a:cubicBezTo>
                  <a:cubicBezTo>
                    <a:pt x="548350" y="33551"/>
                    <a:pt x="526464" y="116685"/>
                    <a:pt x="585889" y="147632"/>
                  </a:cubicBezTo>
                  <a:cubicBezTo>
                    <a:pt x="625312" y="168167"/>
                    <a:pt x="684447" y="126775"/>
                    <a:pt x="717203" y="106914"/>
                  </a:cubicBezTo>
                  <a:cubicBezTo>
                    <a:pt x="784092" y="66336"/>
                    <a:pt x="847068" y="31447"/>
                    <a:pt x="950361" y="7433"/>
                  </a:cubicBezTo>
                  <a:cubicBezTo>
                    <a:pt x="797692" y="91280"/>
                    <a:pt x="679568" y="185466"/>
                    <a:pt x="572072" y="307359"/>
                  </a:cubicBezTo>
                  <a:cubicBezTo>
                    <a:pt x="490399" y="395278"/>
                    <a:pt x="425587" y="467661"/>
                    <a:pt x="344494" y="560373"/>
                  </a:cubicBezTo>
                  <a:cubicBezTo>
                    <a:pt x="270334" y="636345"/>
                    <a:pt x="228785" y="697943"/>
                    <a:pt x="175883" y="790487"/>
                  </a:cubicBezTo>
                  <a:close/>
                </a:path>
              </a:pathLst>
            </a:custGeom>
            <a:solidFill>
              <a:srgbClr val="FE4C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5835593" y="1333198"/>
              <a:ext cx="121392" cy="795035"/>
            </a:xfrm>
            <a:custGeom>
              <a:rect b="b" l="l" r="r" t="t"/>
              <a:pathLst>
                <a:path extrusionOk="0" h="795035" w="121392">
                  <a:moveTo>
                    <a:pt x="82132" y="220057"/>
                  </a:moveTo>
                  <a:cubicBezTo>
                    <a:pt x="96118" y="403368"/>
                    <a:pt x="102496" y="594433"/>
                    <a:pt x="0" y="756329"/>
                  </a:cubicBezTo>
                  <a:cubicBezTo>
                    <a:pt x="53023" y="750247"/>
                    <a:pt x="44013" y="766859"/>
                    <a:pt x="78508" y="795035"/>
                  </a:cubicBezTo>
                  <a:cubicBezTo>
                    <a:pt x="117134" y="654274"/>
                    <a:pt x="129816" y="494723"/>
                    <a:pt x="115951" y="350509"/>
                  </a:cubicBezTo>
                  <a:cubicBezTo>
                    <a:pt x="103872" y="224896"/>
                    <a:pt x="94210" y="150011"/>
                    <a:pt x="64087" y="0"/>
                  </a:cubicBezTo>
                  <a:cubicBezTo>
                    <a:pt x="76359" y="18533"/>
                    <a:pt x="54642" y="23019"/>
                    <a:pt x="60198" y="44677"/>
                  </a:cubicBezTo>
                  <a:cubicBezTo>
                    <a:pt x="76383" y="107121"/>
                    <a:pt x="77590" y="172899"/>
                    <a:pt x="82180" y="220053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5922001" y="1415547"/>
              <a:ext cx="995146" cy="397776"/>
            </a:xfrm>
            <a:custGeom>
              <a:rect b="b" l="l" r="r" t="t"/>
              <a:pathLst>
                <a:path extrusionOk="0" h="397776" w="995146">
                  <a:moveTo>
                    <a:pt x="374255" y="397776"/>
                  </a:moveTo>
                  <a:cubicBezTo>
                    <a:pt x="342175" y="219794"/>
                    <a:pt x="476557" y="144859"/>
                    <a:pt x="643526" y="255770"/>
                  </a:cubicBezTo>
                  <a:cubicBezTo>
                    <a:pt x="492066" y="33416"/>
                    <a:pt x="852286" y="68841"/>
                    <a:pt x="995147" y="102397"/>
                  </a:cubicBezTo>
                  <a:cubicBezTo>
                    <a:pt x="821704" y="33841"/>
                    <a:pt x="674833" y="1278"/>
                    <a:pt x="512502" y="22"/>
                  </a:cubicBezTo>
                  <a:cubicBezTo>
                    <a:pt x="361162" y="-1150"/>
                    <a:pt x="155374" y="44936"/>
                    <a:pt x="0" y="107803"/>
                  </a:cubicBezTo>
                  <a:cubicBezTo>
                    <a:pt x="27369" y="195179"/>
                    <a:pt x="114139" y="247791"/>
                    <a:pt x="182429" y="268607"/>
                  </a:cubicBezTo>
                  <a:cubicBezTo>
                    <a:pt x="262387" y="292908"/>
                    <a:pt x="319154" y="310229"/>
                    <a:pt x="374231" y="397771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5920431" y="1241856"/>
              <a:ext cx="996717" cy="289693"/>
            </a:xfrm>
            <a:custGeom>
              <a:rect b="b" l="l" r="r" t="t"/>
              <a:pathLst>
                <a:path extrusionOk="0" h="289693" w="996717">
                  <a:moveTo>
                    <a:pt x="456024" y="0"/>
                  </a:moveTo>
                  <a:cubicBezTo>
                    <a:pt x="458561" y="62084"/>
                    <a:pt x="665485" y="40781"/>
                    <a:pt x="770976" y="27814"/>
                  </a:cubicBezTo>
                  <a:cubicBezTo>
                    <a:pt x="632439" y="88654"/>
                    <a:pt x="713846" y="130565"/>
                    <a:pt x="809988" y="186893"/>
                  </a:cubicBezTo>
                  <a:cubicBezTo>
                    <a:pt x="869268" y="220173"/>
                    <a:pt x="906590" y="233435"/>
                    <a:pt x="996717" y="276074"/>
                  </a:cubicBezTo>
                  <a:cubicBezTo>
                    <a:pt x="823491" y="230667"/>
                    <a:pt x="724136" y="188106"/>
                    <a:pt x="587266" y="190577"/>
                  </a:cubicBezTo>
                  <a:cubicBezTo>
                    <a:pt x="442280" y="193196"/>
                    <a:pt x="358578" y="183968"/>
                    <a:pt x="198469" y="227981"/>
                  </a:cubicBezTo>
                  <a:cubicBezTo>
                    <a:pt x="136339" y="245066"/>
                    <a:pt x="44545" y="268923"/>
                    <a:pt x="0" y="289693"/>
                  </a:cubicBezTo>
                  <a:cubicBezTo>
                    <a:pt x="63024" y="231527"/>
                    <a:pt x="154867" y="163570"/>
                    <a:pt x="223253" y="125959"/>
                  </a:cubicBezTo>
                  <a:cubicBezTo>
                    <a:pt x="250067" y="111272"/>
                    <a:pt x="387034" y="32836"/>
                    <a:pt x="456121" y="7"/>
                  </a:cubicBezTo>
                  <a:close/>
                </a:path>
              </a:pathLst>
            </a:custGeom>
            <a:solidFill>
              <a:srgbClr val="FE4C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5926011" y="535909"/>
              <a:ext cx="944732" cy="990090"/>
            </a:xfrm>
            <a:custGeom>
              <a:rect b="b" l="l" r="r" t="t"/>
              <a:pathLst>
                <a:path extrusionOk="0" h="990090" w="944732">
                  <a:moveTo>
                    <a:pt x="132063" y="808370"/>
                  </a:moveTo>
                  <a:cubicBezTo>
                    <a:pt x="223616" y="691235"/>
                    <a:pt x="298500" y="582725"/>
                    <a:pt x="392710" y="478659"/>
                  </a:cubicBezTo>
                  <a:cubicBezTo>
                    <a:pt x="482790" y="379970"/>
                    <a:pt x="554293" y="284301"/>
                    <a:pt x="650942" y="199411"/>
                  </a:cubicBezTo>
                  <a:cubicBezTo>
                    <a:pt x="729596" y="126466"/>
                    <a:pt x="803152" y="75815"/>
                    <a:pt x="944732" y="0"/>
                  </a:cubicBezTo>
                  <a:cubicBezTo>
                    <a:pt x="880549" y="32227"/>
                    <a:pt x="790663" y="148163"/>
                    <a:pt x="780324" y="222449"/>
                  </a:cubicBezTo>
                  <a:cubicBezTo>
                    <a:pt x="758559" y="322478"/>
                    <a:pt x="840353" y="314857"/>
                    <a:pt x="922412" y="329109"/>
                  </a:cubicBezTo>
                  <a:cubicBezTo>
                    <a:pt x="789334" y="355200"/>
                    <a:pt x="588111" y="440779"/>
                    <a:pt x="806026" y="550292"/>
                  </a:cubicBezTo>
                  <a:cubicBezTo>
                    <a:pt x="753848" y="561568"/>
                    <a:pt x="424911" y="599910"/>
                    <a:pt x="450348" y="705963"/>
                  </a:cubicBezTo>
                  <a:cubicBezTo>
                    <a:pt x="289249" y="801212"/>
                    <a:pt x="151726" y="883177"/>
                    <a:pt x="0" y="990091"/>
                  </a:cubicBezTo>
                  <a:cubicBezTo>
                    <a:pt x="22562" y="955557"/>
                    <a:pt x="27321" y="949617"/>
                    <a:pt x="52613" y="915477"/>
                  </a:cubicBezTo>
                  <a:cubicBezTo>
                    <a:pt x="76769" y="882890"/>
                    <a:pt x="107206" y="840278"/>
                    <a:pt x="132087" y="808391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5748655" y="0"/>
              <a:ext cx="420321" cy="1526007"/>
            </a:xfrm>
            <a:custGeom>
              <a:rect b="b" l="l" r="r" t="t"/>
              <a:pathLst>
                <a:path extrusionOk="0" h="1526007" w="420321">
                  <a:moveTo>
                    <a:pt x="172453" y="1520645"/>
                  </a:moveTo>
                  <a:cubicBezTo>
                    <a:pt x="217408" y="1401071"/>
                    <a:pt x="264464" y="1280789"/>
                    <a:pt x="309202" y="1159507"/>
                  </a:cubicBezTo>
                  <a:cubicBezTo>
                    <a:pt x="348480" y="1053071"/>
                    <a:pt x="379255" y="986235"/>
                    <a:pt x="420321" y="845474"/>
                  </a:cubicBezTo>
                  <a:cubicBezTo>
                    <a:pt x="387590" y="828050"/>
                    <a:pt x="352683" y="801992"/>
                    <a:pt x="352683" y="700535"/>
                  </a:cubicBezTo>
                  <a:cubicBezTo>
                    <a:pt x="352683" y="631117"/>
                    <a:pt x="359496" y="575200"/>
                    <a:pt x="400996" y="502453"/>
                  </a:cubicBezTo>
                  <a:cubicBezTo>
                    <a:pt x="334856" y="546749"/>
                    <a:pt x="227070" y="550766"/>
                    <a:pt x="202914" y="434815"/>
                  </a:cubicBezTo>
                  <a:cubicBezTo>
                    <a:pt x="183758" y="342883"/>
                    <a:pt x="197913" y="307289"/>
                    <a:pt x="236733" y="227070"/>
                  </a:cubicBezTo>
                  <a:cubicBezTo>
                    <a:pt x="173153" y="264092"/>
                    <a:pt x="118511" y="300472"/>
                    <a:pt x="77300" y="207745"/>
                  </a:cubicBezTo>
                  <a:cubicBezTo>
                    <a:pt x="57975" y="164263"/>
                    <a:pt x="38650" y="140107"/>
                    <a:pt x="0" y="0"/>
                  </a:cubicBezTo>
                  <a:cubicBezTo>
                    <a:pt x="19325" y="135276"/>
                    <a:pt x="27563" y="189548"/>
                    <a:pt x="33819" y="227070"/>
                  </a:cubicBezTo>
                  <a:cubicBezTo>
                    <a:pt x="48313" y="314033"/>
                    <a:pt x="59763" y="332730"/>
                    <a:pt x="57975" y="376840"/>
                  </a:cubicBezTo>
                  <a:cubicBezTo>
                    <a:pt x="53192" y="494361"/>
                    <a:pt x="75754" y="492600"/>
                    <a:pt x="82132" y="599079"/>
                  </a:cubicBezTo>
                  <a:cubicBezTo>
                    <a:pt x="101360" y="920069"/>
                    <a:pt x="111119" y="1246470"/>
                    <a:pt x="177381" y="1526008"/>
                  </a:cubicBezTo>
                  <a:lnTo>
                    <a:pt x="172549" y="1520645"/>
                  </a:ln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4941807" y="1287535"/>
              <a:ext cx="985580" cy="343020"/>
            </a:xfrm>
            <a:custGeom>
              <a:rect b="b" l="l" r="r" t="t"/>
              <a:pathLst>
                <a:path extrusionOk="0" h="343020" w="985580">
                  <a:moveTo>
                    <a:pt x="497622" y="0"/>
                  </a:moveTo>
                  <a:cubicBezTo>
                    <a:pt x="502695" y="61927"/>
                    <a:pt x="294708" y="66029"/>
                    <a:pt x="188420" y="66029"/>
                  </a:cubicBezTo>
                  <a:cubicBezTo>
                    <a:pt x="333358" y="109511"/>
                    <a:pt x="257676" y="161043"/>
                    <a:pt x="169095" y="228681"/>
                  </a:cubicBezTo>
                  <a:cubicBezTo>
                    <a:pt x="125563" y="260691"/>
                    <a:pt x="97476" y="281347"/>
                    <a:pt x="0" y="343021"/>
                  </a:cubicBezTo>
                  <a:cubicBezTo>
                    <a:pt x="166389" y="276818"/>
                    <a:pt x="288983" y="226821"/>
                    <a:pt x="425152" y="212576"/>
                  </a:cubicBezTo>
                  <a:cubicBezTo>
                    <a:pt x="569390" y="197486"/>
                    <a:pt x="616785" y="170706"/>
                    <a:pt x="781049" y="194862"/>
                  </a:cubicBezTo>
                  <a:cubicBezTo>
                    <a:pt x="844822" y="204242"/>
                    <a:pt x="938814" y="216722"/>
                    <a:pt x="985581" y="231901"/>
                  </a:cubicBezTo>
                  <a:cubicBezTo>
                    <a:pt x="915938" y="181857"/>
                    <a:pt x="816486" y="125613"/>
                    <a:pt x="744017" y="96626"/>
                  </a:cubicBezTo>
                  <a:cubicBezTo>
                    <a:pt x="715754" y="85320"/>
                    <a:pt x="570091" y="24181"/>
                    <a:pt x="497622" y="24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5503685" y="9"/>
              <a:ext cx="417398" cy="1526684"/>
            </a:xfrm>
            <a:custGeom>
              <a:rect b="b" l="l" r="r" t="t"/>
              <a:pathLst>
                <a:path extrusionOk="0" h="1526684" w="417398">
                  <a:moveTo>
                    <a:pt x="409209" y="1526674"/>
                  </a:moveTo>
                  <a:cubicBezTo>
                    <a:pt x="333020" y="1422560"/>
                    <a:pt x="275165" y="1308233"/>
                    <a:pt x="215958" y="1193316"/>
                  </a:cubicBezTo>
                  <a:cubicBezTo>
                    <a:pt x="163997" y="1092468"/>
                    <a:pt x="129188" y="1019166"/>
                    <a:pt x="71261" y="884477"/>
                  </a:cubicBezTo>
                  <a:cubicBezTo>
                    <a:pt x="101626" y="863190"/>
                    <a:pt x="105805" y="826564"/>
                    <a:pt x="101626" y="766565"/>
                  </a:cubicBezTo>
                  <a:cubicBezTo>
                    <a:pt x="96795" y="697315"/>
                    <a:pt x="50076" y="618404"/>
                    <a:pt x="0" y="551263"/>
                  </a:cubicBezTo>
                  <a:cubicBezTo>
                    <a:pt x="71044" y="587160"/>
                    <a:pt x="217190" y="609287"/>
                    <a:pt x="196633" y="483128"/>
                  </a:cubicBezTo>
                  <a:cubicBezTo>
                    <a:pt x="181511" y="390445"/>
                    <a:pt x="162814" y="345436"/>
                    <a:pt x="114501" y="270552"/>
                  </a:cubicBezTo>
                  <a:cubicBezTo>
                    <a:pt x="182139" y="299539"/>
                    <a:pt x="223761" y="321956"/>
                    <a:pt x="242530" y="222239"/>
                  </a:cubicBezTo>
                  <a:cubicBezTo>
                    <a:pt x="257894" y="140602"/>
                    <a:pt x="254608" y="96626"/>
                    <a:pt x="244946" y="0"/>
                  </a:cubicBezTo>
                  <a:cubicBezTo>
                    <a:pt x="258328" y="33732"/>
                    <a:pt x="259585" y="50132"/>
                    <a:pt x="269102" y="86963"/>
                  </a:cubicBezTo>
                  <a:cubicBezTo>
                    <a:pt x="288161" y="160744"/>
                    <a:pt x="286108" y="183511"/>
                    <a:pt x="293258" y="227070"/>
                  </a:cubicBezTo>
                  <a:cubicBezTo>
                    <a:pt x="312342" y="343132"/>
                    <a:pt x="339735" y="463631"/>
                    <a:pt x="346402" y="570091"/>
                  </a:cubicBezTo>
                  <a:cubicBezTo>
                    <a:pt x="366501" y="891009"/>
                    <a:pt x="380221" y="1217482"/>
                    <a:pt x="417398" y="1517022"/>
                  </a:cubicBezTo>
                  <a:lnTo>
                    <a:pt x="409185" y="1526684"/>
                  </a:lnTo>
                  <a:close/>
                </a:path>
              </a:pathLst>
            </a:custGeom>
            <a:solidFill>
              <a:srgbClr val="FE62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4862751" y="594636"/>
              <a:ext cx="1058453" cy="926020"/>
            </a:xfrm>
            <a:custGeom>
              <a:rect b="b" l="l" r="r" t="t"/>
              <a:pathLst>
                <a:path extrusionOk="0" h="926020" w="1058453">
                  <a:moveTo>
                    <a:pt x="893369" y="751889"/>
                  </a:moveTo>
                  <a:cubicBezTo>
                    <a:pt x="922332" y="790685"/>
                    <a:pt x="972771" y="830671"/>
                    <a:pt x="1001976" y="869253"/>
                  </a:cubicBezTo>
                  <a:cubicBezTo>
                    <a:pt x="1030384" y="906809"/>
                    <a:pt x="1023934" y="900835"/>
                    <a:pt x="1058453" y="926021"/>
                  </a:cubicBezTo>
                  <a:cubicBezTo>
                    <a:pt x="944218" y="692037"/>
                    <a:pt x="839331" y="521522"/>
                    <a:pt x="712316" y="289862"/>
                  </a:cubicBezTo>
                  <a:cubicBezTo>
                    <a:pt x="712316" y="289840"/>
                    <a:pt x="727028" y="304206"/>
                    <a:pt x="712316" y="289862"/>
                  </a:cubicBezTo>
                  <a:cubicBezTo>
                    <a:pt x="657964" y="322473"/>
                    <a:pt x="586534" y="242460"/>
                    <a:pt x="556532" y="210149"/>
                  </a:cubicBezTo>
                  <a:cubicBezTo>
                    <a:pt x="500586" y="149924"/>
                    <a:pt x="453239" y="52398"/>
                    <a:pt x="386229" y="0"/>
                  </a:cubicBezTo>
                  <a:cubicBezTo>
                    <a:pt x="402221" y="31836"/>
                    <a:pt x="434083" y="111677"/>
                    <a:pt x="378862" y="149646"/>
                  </a:cubicBezTo>
                  <a:cubicBezTo>
                    <a:pt x="342241" y="174839"/>
                    <a:pt x="278492" y="140969"/>
                    <a:pt x="243562" y="125249"/>
                  </a:cubicBezTo>
                  <a:cubicBezTo>
                    <a:pt x="172206" y="93135"/>
                    <a:pt x="105472" y="66186"/>
                    <a:pt x="0" y="54956"/>
                  </a:cubicBezTo>
                  <a:cubicBezTo>
                    <a:pt x="161589" y="119565"/>
                    <a:pt x="295957" y="196116"/>
                    <a:pt x="417367" y="304008"/>
                  </a:cubicBezTo>
                  <a:cubicBezTo>
                    <a:pt x="509161" y="381309"/>
                    <a:pt x="576799" y="447739"/>
                    <a:pt x="668593" y="529873"/>
                  </a:cubicBezTo>
                  <a:cubicBezTo>
                    <a:pt x="751450" y="596206"/>
                    <a:pt x="829475" y="666477"/>
                    <a:pt x="893248" y="751894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4862622" y="649572"/>
              <a:ext cx="1058460" cy="867448"/>
            </a:xfrm>
            <a:custGeom>
              <a:rect b="b" l="l" r="r" t="t"/>
              <a:pathLst>
                <a:path extrusionOk="0" h="867448" w="1058460">
                  <a:moveTo>
                    <a:pt x="905333" y="703185"/>
                  </a:moveTo>
                  <a:cubicBezTo>
                    <a:pt x="811123" y="604144"/>
                    <a:pt x="707251" y="495440"/>
                    <a:pt x="600963" y="403646"/>
                  </a:cubicBezTo>
                  <a:cubicBezTo>
                    <a:pt x="499506" y="316683"/>
                    <a:pt x="422205" y="234551"/>
                    <a:pt x="315917" y="162082"/>
                  </a:cubicBezTo>
                  <a:cubicBezTo>
                    <a:pt x="228954" y="99275"/>
                    <a:pt x="149758" y="57975"/>
                    <a:pt x="0" y="0"/>
                  </a:cubicBezTo>
                  <a:cubicBezTo>
                    <a:pt x="67638" y="24156"/>
                    <a:pt x="170991" y="128263"/>
                    <a:pt x="190316" y="200732"/>
                  </a:cubicBezTo>
                  <a:cubicBezTo>
                    <a:pt x="224135" y="297358"/>
                    <a:pt x="142003" y="299774"/>
                    <a:pt x="62287" y="323930"/>
                  </a:cubicBezTo>
                  <a:cubicBezTo>
                    <a:pt x="197563" y="333593"/>
                    <a:pt x="407712" y="393984"/>
                    <a:pt x="204810" y="529259"/>
                  </a:cubicBezTo>
                  <a:cubicBezTo>
                    <a:pt x="257966" y="534091"/>
                    <a:pt x="589150" y="532016"/>
                    <a:pt x="576806" y="640379"/>
                  </a:cubicBezTo>
                  <a:cubicBezTo>
                    <a:pt x="748317" y="715264"/>
                    <a:pt x="894825" y="779838"/>
                    <a:pt x="1058461" y="867449"/>
                  </a:cubicBezTo>
                  <a:cubicBezTo>
                    <a:pt x="1031864" y="835925"/>
                    <a:pt x="1026405" y="830610"/>
                    <a:pt x="997152" y="799811"/>
                  </a:cubicBezTo>
                  <a:cubicBezTo>
                    <a:pt x="969372" y="770388"/>
                    <a:pt x="933379" y="732511"/>
                    <a:pt x="905357" y="703185"/>
                  </a:cubicBezTo>
                  <a:close/>
                </a:path>
              </a:pathLst>
            </a:custGeom>
            <a:solidFill>
              <a:srgbClr val="FE46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4936420" y="1478229"/>
              <a:ext cx="990943" cy="369133"/>
            </a:xfrm>
            <a:custGeom>
              <a:rect b="b" l="l" r="r" t="t"/>
              <a:pathLst>
                <a:path extrusionOk="0" h="369133" w="990943">
                  <a:moveTo>
                    <a:pt x="652295" y="369131"/>
                  </a:moveTo>
                  <a:cubicBezTo>
                    <a:pt x="662417" y="188567"/>
                    <a:pt x="519918" y="130579"/>
                    <a:pt x="367709" y="261036"/>
                  </a:cubicBezTo>
                  <a:cubicBezTo>
                    <a:pt x="490906" y="21863"/>
                    <a:pt x="169626" y="91941"/>
                    <a:pt x="0" y="151702"/>
                  </a:cubicBezTo>
                  <a:cubicBezTo>
                    <a:pt x="239680" y="46041"/>
                    <a:pt x="356597" y="26016"/>
                    <a:pt x="517478" y="4975"/>
                  </a:cubicBezTo>
                  <a:cubicBezTo>
                    <a:pt x="667538" y="-14649"/>
                    <a:pt x="976450" y="29132"/>
                    <a:pt x="990943" y="43626"/>
                  </a:cubicBezTo>
                  <a:cubicBezTo>
                    <a:pt x="974445" y="133688"/>
                    <a:pt x="891902" y="188562"/>
                    <a:pt x="826680" y="217552"/>
                  </a:cubicBezTo>
                  <a:cubicBezTo>
                    <a:pt x="750587" y="251395"/>
                    <a:pt x="696235" y="275527"/>
                    <a:pt x="652271" y="369133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4917180" y="222229"/>
              <a:ext cx="1776956" cy="1516154"/>
            </a:xfrm>
            <a:custGeom>
              <a:rect b="b" l="l" r="r" t="t"/>
              <a:pathLst>
                <a:path extrusionOk="0" h="1516154" w="1776956">
                  <a:moveTo>
                    <a:pt x="1520391" y="1212951"/>
                  </a:moveTo>
                  <a:cubicBezTo>
                    <a:pt x="1550007" y="1261126"/>
                    <a:pt x="1618587" y="1258321"/>
                    <a:pt x="1670668" y="1267112"/>
                  </a:cubicBezTo>
                  <a:cubicBezTo>
                    <a:pt x="1637187" y="1261290"/>
                    <a:pt x="1592450" y="1256980"/>
                    <a:pt x="1563486" y="1239240"/>
                  </a:cubicBezTo>
                  <a:cubicBezTo>
                    <a:pt x="1547350" y="1229362"/>
                    <a:pt x="1533750" y="1218806"/>
                    <a:pt x="1534934" y="1212581"/>
                  </a:cubicBezTo>
                  <a:cubicBezTo>
                    <a:pt x="1538702" y="1212506"/>
                    <a:pt x="1542519" y="1212443"/>
                    <a:pt x="1546432" y="1212400"/>
                  </a:cubicBezTo>
                  <a:cubicBezTo>
                    <a:pt x="1595059" y="1211868"/>
                    <a:pt x="1717942" y="1216115"/>
                    <a:pt x="1776956" y="1232727"/>
                  </a:cubicBezTo>
                  <a:cubicBezTo>
                    <a:pt x="1697844" y="1208772"/>
                    <a:pt x="1617621" y="1201107"/>
                    <a:pt x="1540369" y="1201563"/>
                  </a:cubicBezTo>
                  <a:cubicBezTo>
                    <a:pt x="1517492" y="1172887"/>
                    <a:pt x="1618515" y="1146489"/>
                    <a:pt x="1658469" y="1147402"/>
                  </a:cubicBezTo>
                  <a:cubicBezTo>
                    <a:pt x="1606557" y="1141209"/>
                    <a:pt x="1543412" y="1162452"/>
                    <a:pt x="1515898" y="1201971"/>
                  </a:cubicBezTo>
                  <a:cubicBezTo>
                    <a:pt x="1470533" y="1203208"/>
                    <a:pt x="1426350" y="1206991"/>
                    <a:pt x="1384222" y="1211641"/>
                  </a:cubicBezTo>
                  <a:cubicBezTo>
                    <a:pt x="1379849" y="1209815"/>
                    <a:pt x="1377241" y="1206416"/>
                    <a:pt x="1377482" y="1200587"/>
                  </a:cubicBezTo>
                  <a:cubicBezTo>
                    <a:pt x="1378762" y="1168058"/>
                    <a:pt x="1456304" y="1116837"/>
                    <a:pt x="1528435" y="1094418"/>
                  </a:cubicBezTo>
                  <a:cubicBezTo>
                    <a:pt x="1474494" y="1109184"/>
                    <a:pt x="1446400" y="1121504"/>
                    <a:pt x="1413910" y="1143515"/>
                  </a:cubicBezTo>
                  <a:cubicBezTo>
                    <a:pt x="1401204" y="1152120"/>
                    <a:pt x="1363278" y="1186765"/>
                    <a:pt x="1355790" y="1214873"/>
                  </a:cubicBezTo>
                  <a:cubicBezTo>
                    <a:pt x="1319193" y="1219094"/>
                    <a:pt x="1281992" y="1223635"/>
                    <a:pt x="1244839" y="1229737"/>
                  </a:cubicBezTo>
                  <a:cubicBezTo>
                    <a:pt x="1240443" y="1228418"/>
                    <a:pt x="1236143" y="1226495"/>
                    <a:pt x="1231988" y="1223751"/>
                  </a:cubicBezTo>
                  <a:cubicBezTo>
                    <a:pt x="1220538" y="1216226"/>
                    <a:pt x="1247907" y="1190115"/>
                    <a:pt x="1256096" y="1182105"/>
                  </a:cubicBezTo>
                  <a:cubicBezTo>
                    <a:pt x="1303564" y="1135756"/>
                    <a:pt x="1384270" y="1106723"/>
                    <a:pt x="1459227" y="1081354"/>
                  </a:cubicBezTo>
                  <a:cubicBezTo>
                    <a:pt x="1406832" y="1094422"/>
                    <a:pt x="1338953" y="1121366"/>
                    <a:pt x="1290978" y="1147803"/>
                  </a:cubicBezTo>
                  <a:cubicBezTo>
                    <a:pt x="1271967" y="1160891"/>
                    <a:pt x="1231940" y="1192589"/>
                    <a:pt x="1218098" y="1208283"/>
                  </a:cubicBezTo>
                  <a:cubicBezTo>
                    <a:pt x="1205247" y="1222838"/>
                    <a:pt x="1204619" y="1231355"/>
                    <a:pt x="1210682" y="1235834"/>
                  </a:cubicBezTo>
                  <a:cubicBezTo>
                    <a:pt x="1159543" y="1245750"/>
                    <a:pt x="1108960" y="1259403"/>
                    <a:pt x="1060719" y="1280052"/>
                  </a:cubicBezTo>
                  <a:cubicBezTo>
                    <a:pt x="1038785" y="1285908"/>
                    <a:pt x="1030693" y="1280270"/>
                    <a:pt x="1036031" y="1265993"/>
                  </a:cubicBezTo>
                  <a:cubicBezTo>
                    <a:pt x="1082919" y="1205063"/>
                    <a:pt x="1133889" y="1139996"/>
                    <a:pt x="1173071" y="1080540"/>
                  </a:cubicBezTo>
                  <a:cubicBezTo>
                    <a:pt x="1175607" y="1076682"/>
                    <a:pt x="1178216" y="1072771"/>
                    <a:pt x="1180849" y="1068846"/>
                  </a:cubicBezTo>
                  <a:cubicBezTo>
                    <a:pt x="1192734" y="1071307"/>
                    <a:pt x="1210199" y="1066681"/>
                    <a:pt x="1219668" y="1064509"/>
                  </a:cubicBezTo>
                  <a:cubicBezTo>
                    <a:pt x="1270735" y="1052777"/>
                    <a:pt x="1309482" y="1044018"/>
                    <a:pt x="1359341" y="1020946"/>
                  </a:cubicBezTo>
                  <a:cubicBezTo>
                    <a:pt x="1408402" y="998227"/>
                    <a:pt x="1442004" y="975732"/>
                    <a:pt x="1491283" y="930746"/>
                  </a:cubicBezTo>
                  <a:cubicBezTo>
                    <a:pt x="1433404" y="978629"/>
                    <a:pt x="1360404" y="1016400"/>
                    <a:pt x="1296969" y="1035522"/>
                  </a:cubicBezTo>
                  <a:cubicBezTo>
                    <a:pt x="1276653" y="1041638"/>
                    <a:pt x="1203097" y="1068213"/>
                    <a:pt x="1197783" y="1044766"/>
                  </a:cubicBezTo>
                  <a:cubicBezTo>
                    <a:pt x="1200802" y="1040522"/>
                    <a:pt x="1203773" y="1036174"/>
                    <a:pt x="1206696" y="1031734"/>
                  </a:cubicBezTo>
                  <a:cubicBezTo>
                    <a:pt x="1205996" y="1032584"/>
                    <a:pt x="1205319" y="1033403"/>
                    <a:pt x="1204643" y="1034198"/>
                  </a:cubicBezTo>
                  <a:cubicBezTo>
                    <a:pt x="1206576" y="1031420"/>
                    <a:pt x="1208532" y="1028644"/>
                    <a:pt x="1210513" y="1025852"/>
                  </a:cubicBezTo>
                  <a:cubicBezTo>
                    <a:pt x="1209233" y="1027828"/>
                    <a:pt x="1207953" y="1029789"/>
                    <a:pt x="1206696" y="1031737"/>
                  </a:cubicBezTo>
                  <a:cubicBezTo>
                    <a:pt x="1212156" y="1024975"/>
                    <a:pt x="1217833" y="1016598"/>
                    <a:pt x="1222591" y="1008947"/>
                  </a:cubicBezTo>
                  <a:cubicBezTo>
                    <a:pt x="1260275" y="956719"/>
                    <a:pt x="1301921" y="903437"/>
                    <a:pt x="1339701" y="859434"/>
                  </a:cubicBezTo>
                  <a:cubicBezTo>
                    <a:pt x="1341851" y="856909"/>
                    <a:pt x="1344001" y="854414"/>
                    <a:pt x="1346151" y="851924"/>
                  </a:cubicBezTo>
                  <a:cubicBezTo>
                    <a:pt x="1360331" y="851689"/>
                    <a:pt x="1369680" y="852204"/>
                    <a:pt x="1384777" y="853361"/>
                  </a:cubicBezTo>
                  <a:cubicBezTo>
                    <a:pt x="1405262" y="855301"/>
                    <a:pt x="1441979" y="854861"/>
                    <a:pt x="1463382" y="850832"/>
                  </a:cubicBezTo>
                  <a:cubicBezTo>
                    <a:pt x="1513531" y="842684"/>
                    <a:pt x="1563390" y="828386"/>
                    <a:pt x="1614094" y="816660"/>
                  </a:cubicBezTo>
                  <a:cubicBezTo>
                    <a:pt x="1560201" y="825448"/>
                    <a:pt x="1501960" y="838454"/>
                    <a:pt x="1454589" y="844585"/>
                  </a:cubicBezTo>
                  <a:cubicBezTo>
                    <a:pt x="1437752" y="846757"/>
                    <a:pt x="1410407" y="846322"/>
                    <a:pt x="1393594" y="843727"/>
                  </a:cubicBezTo>
                  <a:cubicBezTo>
                    <a:pt x="1380477" y="841701"/>
                    <a:pt x="1368037" y="842877"/>
                    <a:pt x="1366201" y="835831"/>
                  </a:cubicBezTo>
                  <a:cubicBezTo>
                    <a:pt x="1365211" y="832040"/>
                    <a:pt x="1380067" y="812165"/>
                    <a:pt x="1390237" y="801833"/>
                  </a:cubicBezTo>
                  <a:cubicBezTo>
                    <a:pt x="1389657" y="802270"/>
                    <a:pt x="1389101" y="802707"/>
                    <a:pt x="1388522" y="803154"/>
                  </a:cubicBezTo>
                  <a:cubicBezTo>
                    <a:pt x="1402895" y="786783"/>
                    <a:pt x="1416785" y="771161"/>
                    <a:pt x="1430215" y="756194"/>
                  </a:cubicBezTo>
                  <a:cubicBezTo>
                    <a:pt x="1436134" y="751119"/>
                    <a:pt x="1442270" y="744150"/>
                    <a:pt x="1447632" y="736929"/>
                  </a:cubicBezTo>
                  <a:cubicBezTo>
                    <a:pt x="1481210" y="699941"/>
                    <a:pt x="1512154" y="667040"/>
                    <a:pt x="1541649" y="636734"/>
                  </a:cubicBezTo>
                  <a:cubicBezTo>
                    <a:pt x="1554283" y="632852"/>
                    <a:pt x="1569719" y="632876"/>
                    <a:pt x="1581773" y="633154"/>
                  </a:cubicBezTo>
                  <a:cubicBezTo>
                    <a:pt x="1600615" y="633588"/>
                    <a:pt x="1628105" y="631161"/>
                    <a:pt x="1646850" y="629052"/>
                  </a:cubicBezTo>
                  <a:cubicBezTo>
                    <a:pt x="1682505" y="625044"/>
                    <a:pt x="1709343" y="615155"/>
                    <a:pt x="1739007" y="596320"/>
                  </a:cubicBezTo>
                  <a:cubicBezTo>
                    <a:pt x="1706492" y="616964"/>
                    <a:pt x="1656730" y="622723"/>
                    <a:pt x="1618611" y="624172"/>
                  </a:cubicBezTo>
                  <a:cubicBezTo>
                    <a:pt x="1607089" y="624609"/>
                    <a:pt x="1592232" y="625716"/>
                    <a:pt x="1580686" y="624428"/>
                  </a:cubicBezTo>
                  <a:cubicBezTo>
                    <a:pt x="1576265" y="623936"/>
                    <a:pt x="1567448" y="620351"/>
                    <a:pt x="1565854" y="615478"/>
                  </a:cubicBezTo>
                  <a:cubicBezTo>
                    <a:pt x="1574936" y="606591"/>
                    <a:pt x="1583246" y="596818"/>
                    <a:pt x="1585734" y="592670"/>
                  </a:cubicBezTo>
                  <a:cubicBezTo>
                    <a:pt x="1585493" y="592742"/>
                    <a:pt x="1585227" y="592839"/>
                    <a:pt x="1584986" y="592938"/>
                  </a:cubicBezTo>
                  <a:cubicBezTo>
                    <a:pt x="1640400" y="537934"/>
                    <a:pt x="1692336" y="490034"/>
                    <a:pt x="1749490" y="438057"/>
                  </a:cubicBezTo>
                  <a:cubicBezTo>
                    <a:pt x="1666634" y="506758"/>
                    <a:pt x="1607040" y="560080"/>
                    <a:pt x="1555781" y="610319"/>
                  </a:cubicBezTo>
                  <a:cubicBezTo>
                    <a:pt x="1555128" y="609770"/>
                    <a:pt x="1554476" y="609048"/>
                    <a:pt x="1553872" y="608067"/>
                  </a:cubicBezTo>
                  <a:cubicBezTo>
                    <a:pt x="1550104" y="601883"/>
                    <a:pt x="1557061" y="575144"/>
                    <a:pt x="1558776" y="568492"/>
                  </a:cubicBezTo>
                  <a:cubicBezTo>
                    <a:pt x="1568052" y="532040"/>
                    <a:pt x="1592498" y="500371"/>
                    <a:pt x="1620616" y="476603"/>
                  </a:cubicBezTo>
                  <a:cubicBezTo>
                    <a:pt x="1590662" y="496424"/>
                    <a:pt x="1565298" y="534059"/>
                    <a:pt x="1551601" y="567388"/>
                  </a:cubicBezTo>
                  <a:cubicBezTo>
                    <a:pt x="1544934" y="581367"/>
                    <a:pt x="1538726" y="603287"/>
                    <a:pt x="1536600" y="624955"/>
                  </a:cubicBezTo>
                  <a:cubicBezTo>
                    <a:pt x="1536431" y="626711"/>
                    <a:pt x="1536480" y="628129"/>
                    <a:pt x="1536697" y="629277"/>
                  </a:cubicBezTo>
                  <a:cubicBezTo>
                    <a:pt x="1499230" y="666939"/>
                    <a:pt x="1465484" y="703722"/>
                    <a:pt x="1428935" y="744976"/>
                  </a:cubicBezTo>
                  <a:cubicBezTo>
                    <a:pt x="1425819" y="747652"/>
                    <a:pt x="1423476" y="749215"/>
                    <a:pt x="1422558" y="748868"/>
                  </a:cubicBezTo>
                  <a:cubicBezTo>
                    <a:pt x="1417413" y="746877"/>
                    <a:pt x="1415214" y="720600"/>
                    <a:pt x="1416277" y="709705"/>
                  </a:cubicBezTo>
                  <a:cubicBezTo>
                    <a:pt x="1417702" y="694989"/>
                    <a:pt x="1421737" y="663178"/>
                    <a:pt x="1425674" y="648826"/>
                  </a:cubicBezTo>
                  <a:cubicBezTo>
                    <a:pt x="1434056" y="618346"/>
                    <a:pt x="1439274" y="608154"/>
                    <a:pt x="1450676" y="581804"/>
                  </a:cubicBezTo>
                  <a:cubicBezTo>
                    <a:pt x="1461401" y="557017"/>
                    <a:pt x="1474953" y="535446"/>
                    <a:pt x="1489109" y="507077"/>
                  </a:cubicBezTo>
                  <a:cubicBezTo>
                    <a:pt x="1458865" y="552517"/>
                    <a:pt x="1433597" y="597496"/>
                    <a:pt x="1419901" y="646713"/>
                  </a:cubicBezTo>
                  <a:cubicBezTo>
                    <a:pt x="1411784" y="673388"/>
                    <a:pt x="1406735" y="709241"/>
                    <a:pt x="1405963" y="744778"/>
                  </a:cubicBezTo>
                  <a:cubicBezTo>
                    <a:pt x="1405721" y="756518"/>
                    <a:pt x="1408281" y="762180"/>
                    <a:pt x="1412436" y="763690"/>
                  </a:cubicBezTo>
                  <a:cubicBezTo>
                    <a:pt x="1399706" y="778203"/>
                    <a:pt x="1386517" y="793318"/>
                    <a:pt x="1372651" y="809259"/>
                  </a:cubicBezTo>
                  <a:cubicBezTo>
                    <a:pt x="1297693" y="895383"/>
                    <a:pt x="1232205" y="975201"/>
                    <a:pt x="1188096" y="1044143"/>
                  </a:cubicBezTo>
                  <a:cubicBezTo>
                    <a:pt x="1187879" y="1043969"/>
                    <a:pt x="1187637" y="1043810"/>
                    <a:pt x="1187444" y="1043576"/>
                  </a:cubicBezTo>
                  <a:cubicBezTo>
                    <a:pt x="1170945" y="992142"/>
                    <a:pt x="1186864" y="919008"/>
                    <a:pt x="1206914" y="868328"/>
                  </a:cubicBezTo>
                  <a:cubicBezTo>
                    <a:pt x="1226360" y="817298"/>
                    <a:pt x="1263126" y="736181"/>
                    <a:pt x="1314941" y="669915"/>
                  </a:cubicBezTo>
                  <a:cubicBezTo>
                    <a:pt x="1248777" y="750138"/>
                    <a:pt x="1213122" y="822849"/>
                    <a:pt x="1186622" y="899417"/>
                  </a:cubicBezTo>
                  <a:cubicBezTo>
                    <a:pt x="1173192" y="938896"/>
                    <a:pt x="1164737" y="972602"/>
                    <a:pt x="1162877" y="1016332"/>
                  </a:cubicBezTo>
                  <a:cubicBezTo>
                    <a:pt x="1163142" y="1038645"/>
                    <a:pt x="1164109" y="1053364"/>
                    <a:pt x="1168964" y="1074689"/>
                  </a:cubicBezTo>
                  <a:cubicBezTo>
                    <a:pt x="1133019" y="1130507"/>
                    <a:pt x="1081349" y="1198063"/>
                    <a:pt x="1040283" y="1255963"/>
                  </a:cubicBezTo>
                  <a:cubicBezTo>
                    <a:pt x="1034244" y="1262131"/>
                    <a:pt x="1027528" y="1265302"/>
                    <a:pt x="1019967" y="1258568"/>
                  </a:cubicBezTo>
                  <a:cubicBezTo>
                    <a:pt x="1015378" y="1253987"/>
                    <a:pt x="1011320" y="1234571"/>
                    <a:pt x="1008686" y="1216895"/>
                  </a:cubicBezTo>
                  <a:cubicBezTo>
                    <a:pt x="1005353" y="1126287"/>
                    <a:pt x="997067" y="1034449"/>
                    <a:pt x="986728" y="941053"/>
                  </a:cubicBezTo>
                  <a:cubicBezTo>
                    <a:pt x="1010450" y="899178"/>
                    <a:pt x="1050187" y="805734"/>
                    <a:pt x="1063449" y="777846"/>
                  </a:cubicBezTo>
                  <a:cubicBezTo>
                    <a:pt x="1099587" y="701736"/>
                    <a:pt x="1120337" y="597779"/>
                    <a:pt x="1126256" y="512125"/>
                  </a:cubicBezTo>
                  <a:cubicBezTo>
                    <a:pt x="1121038" y="587645"/>
                    <a:pt x="1086494" y="702970"/>
                    <a:pt x="1055405" y="771396"/>
                  </a:cubicBezTo>
                  <a:cubicBezTo>
                    <a:pt x="1039293" y="806824"/>
                    <a:pt x="1019967" y="851916"/>
                    <a:pt x="987767" y="893787"/>
                  </a:cubicBezTo>
                  <a:cubicBezTo>
                    <a:pt x="985569" y="896635"/>
                    <a:pt x="983636" y="898275"/>
                    <a:pt x="981945" y="899009"/>
                  </a:cubicBezTo>
                  <a:cubicBezTo>
                    <a:pt x="977138" y="857325"/>
                    <a:pt x="971993" y="815341"/>
                    <a:pt x="966823" y="773005"/>
                  </a:cubicBezTo>
                  <a:cubicBezTo>
                    <a:pt x="961219" y="727170"/>
                    <a:pt x="956509" y="679331"/>
                    <a:pt x="952112" y="630216"/>
                  </a:cubicBezTo>
                  <a:cubicBezTo>
                    <a:pt x="961002" y="596139"/>
                    <a:pt x="984868" y="557353"/>
                    <a:pt x="997019" y="526609"/>
                  </a:cubicBezTo>
                  <a:cubicBezTo>
                    <a:pt x="1015136" y="480712"/>
                    <a:pt x="1032046" y="437231"/>
                    <a:pt x="1051371" y="386502"/>
                  </a:cubicBezTo>
                  <a:cubicBezTo>
                    <a:pt x="1032046" y="427568"/>
                    <a:pt x="1012720" y="469842"/>
                    <a:pt x="997019" y="507284"/>
                  </a:cubicBezTo>
                  <a:cubicBezTo>
                    <a:pt x="989844" y="523406"/>
                    <a:pt x="982815" y="539620"/>
                    <a:pt x="974336" y="555102"/>
                  </a:cubicBezTo>
                  <a:cubicBezTo>
                    <a:pt x="970471" y="562151"/>
                    <a:pt x="962475" y="583147"/>
                    <a:pt x="955953" y="588208"/>
                  </a:cubicBezTo>
                  <a:cubicBezTo>
                    <a:pt x="950856" y="592141"/>
                    <a:pt x="949286" y="590385"/>
                    <a:pt x="948271" y="586447"/>
                  </a:cubicBezTo>
                  <a:cubicBezTo>
                    <a:pt x="942329" y="517116"/>
                    <a:pt x="936652" y="445685"/>
                    <a:pt x="929622" y="374045"/>
                  </a:cubicBezTo>
                  <a:cubicBezTo>
                    <a:pt x="937570" y="322147"/>
                    <a:pt x="968925" y="281487"/>
                    <a:pt x="985714" y="231157"/>
                  </a:cubicBezTo>
                  <a:cubicBezTo>
                    <a:pt x="1009870" y="178011"/>
                    <a:pt x="1009870" y="124867"/>
                    <a:pt x="1034027" y="71723"/>
                  </a:cubicBezTo>
                  <a:cubicBezTo>
                    <a:pt x="1005039" y="133322"/>
                    <a:pt x="996004" y="194614"/>
                    <a:pt x="968804" y="255311"/>
                  </a:cubicBezTo>
                  <a:cubicBezTo>
                    <a:pt x="953223" y="290063"/>
                    <a:pt x="937643" y="320036"/>
                    <a:pt x="925613" y="334663"/>
                  </a:cubicBezTo>
                  <a:cubicBezTo>
                    <a:pt x="913510" y="220188"/>
                    <a:pt x="897229" y="106066"/>
                    <a:pt x="870198" y="0"/>
                  </a:cubicBezTo>
                  <a:cubicBezTo>
                    <a:pt x="889450" y="80115"/>
                    <a:pt x="903751" y="197592"/>
                    <a:pt x="915153" y="318695"/>
                  </a:cubicBezTo>
                  <a:cubicBezTo>
                    <a:pt x="914235" y="317806"/>
                    <a:pt x="913245" y="316927"/>
                    <a:pt x="912157" y="316053"/>
                  </a:cubicBezTo>
                  <a:cubicBezTo>
                    <a:pt x="897398" y="304310"/>
                    <a:pt x="884039" y="282777"/>
                    <a:pt x="860101" y="255306"/>
                  </a:cubicBezTo>
                  <a:cubicBezTo>
                    <a:pt x="816377" y="205158"/>
                    <a:pt x="794709" y="136208"/>
                    <a:pt x="753740" y="87398"/>
                  </a:cubicBezTo>
                  <a:cubicBezTo>
                    <a:pt x="788163" y="134529"/>
                    <a:pt x="798961" y="186567"/>
                    <a:pt x="833408" y="233701"/>
                  </a:cubicBezTo>
                  <a:cubicBezTo>
                    <a:pt x="860559" y="280465"/>
                    <a:pt x="900321" y="308615"/>
                    <a:pt x="918124" y="358005"/>
                  </a:cubicBezTo>
                  <a:cubicBezTo>
                    <a:pt x="918366" y="360008"/>
                    <a:pt x="918776" y="362017"/>
                    <a:pt x="919284" y="364049"/>
                  </a:cubicBezTo>
                  <a:cubicBezTo>
                    <a:pt x="927135" y="452995"/>
                    <a:pt x="933560" y="541620"/>
                    <a:pt x="939358" y="616725"/>
                  </a:cubicBezTo>
                  <a:cubicBezTo>
                    <a:pt x="920878" y="617708"/>
                    <a:pt x="871381" y="564153"/>
                    <a:pt x="861743" y="555587"/>
                  </a:cubicBezTo>
                  <a:cubicBezTo>
                    <a:pt x="818262" y="516937"/>
                    <a:pt x="792897" y="451715"/>
                    <a:pt x="754247" y="408233"/>
                  </a:cubicBezTo>
                  <a:cubicBezTo>
                    <a:pt x="785650" y="451715"/>
                    <a:pt x="804976" y="503651"/>
                    <a:pt x="840002" y="544717"/>
                  </a:cubicBezTo>
                  <a:cubicBezTo>
                    <a:pt x="856912" y="564042"/>
                    <a:pt x="874498" y="582519"/>
                    <a:pt x="894354" y="599069"/>
                  </a:cubicBezTo>
                  <a:cubicBezTo>
                    <a:pt x="908848" y="611147"/>
                    <a:pt x="918124" y="619273"/>
                    <a:pt x="928439" y="627846"/>
                  </a:cubicBezTo>
                  <a:cubicBezTo>
                    <a:pt x="933174" y="631779"/>
                    <a:pt x="937377" y="635721"/>
                    <a:pt x="940952" y="637173"/>
                  </a:cubicBezTo>
                  <a:cubicBezTo>
                    <a:pt x="943198" y="665663"/>
                    <a:pt x="945372" y="691892"/>
                    <a:pt x="947498" y="715020"/>
                  </a:cubicBezTo>
                  <a:cubicBezTo>
                    <a:pt x="954455" y="790832"/>
                    <a:pt x="961002" y="851696"/>
                    <a:pt x="967524" y="908430"/>
                  </a:cubicBezTo>
                  <a:cubicBezTo>
                    <a:pt x="965374" y="909652"/>
                    <a:pt x="962209" y="908947"/>
                    <a:pt x="957499" y="905051"/>
                  </a:cubicBezTo>
                  <a:cubicBezTo>
                    <a:pt x="916868" y="871297"/>
                    <a:pt x="888098" y="831567"/>
                    <a:pt x="864594" y="800553"/>
                  </a:cubicBezTo>
                  <a:cubicBezTo>
                    <a:pt x="819179" y="740659"/>
                    <a:pt x="760093" y="635770"/>
                    <a:pt x="738376" y="563247"/>
                  </a:cubicBezTo>
                  <a:cubicBezTo>
                    <a:pt x="762992" y="645485"/>
                    <a:pt x="806135" y="742324"/>
                    <a:pt x="858144" y="808604"/>
                  </a:cubicBezTo>
                  <a:cubicBezTo>
                    <a:pt x="878024" y="833944"/>
                    <a:pt x="941773" y="922562"/>
                    <a:pt x="972959" y="955296"/>
                  </a:cubicBezTo>
                  <a:cubicBezTo>
                    <a:pt x="983250" y="1042716"/>
                    <a:pt x="993709" y="1127372"/>
                    <a:pt x="1005788" y="1252057"/>
                  </a:cubicBezTo>
                  <a:cubicBezTo>
                    <a:pt x="1005715" y="1253516"/>
                    <a:pt x="1005594" y="1254886"/>
                    <a:pt x="1005474" y="1256128"/>
                  </a:cubicBezTo>
                  <a:cubicBezTo>
                    <a:pt x="1003855" y="1270622"/>
                    <a:pt x="994192" y="1272233"/>
                    <a:pt x="968418" y="1252908"/>
                  </a:cubicBezTo>
                  <a:cubicBezTo>
                    <a:pt x="971896" y="1256021"/>
                    <a:pt x="975109" y="1259802"/>
                    <a:pt x="977766" y="1263713"/>
                  </a:cubicBezTo>
                  <a:cubicBezTo>
                    <a:pt x="910249" y="1189930"/>
                    <a:pt x="858361" y="1137822"/>
                    <a:pt x="785650" y="1060461"/>
                  </a:cubicBezTo>
                  <a:cubicBezTo>
                    <a:pt x="779804" y="1054238"/>
                    <a:pt x="773983" y="1048054"/>
                    <a:pt x="768210" y="1041892"/>
                  </a:cubicBezTo>
                  <a:cubicBezTo>
                    <a:pt x="772920" y="1033256"/>
                    <a:pt x="771495" y="1018289"/>
                    <a:pt x="771060" y="1010305"/>
                  </a:cubicBezTo>
                  <a:cubicBezTo>
                    <a:pt x="768717" y="967708"/>
                    <a:pt x="767098" y="935413"/>
                    <a:pt x="753546" y="891067"/>
                  </a:cubicBezTo>
                  <a:cubicBezTo>
                    <a:pt x="740188" y="847401"/>
                    <a:pt x="724293" y="815856"/>
                    <a:pt x="689363" y="766722"/>
                  </a:cubicBezTo>
                  <a:cubicBezTo>
                    <a:pt x="725598" y="823245"/>
                    <a:pt x="749319" y="889139"/>
                    <a:pt x="756614" y="943150"/>
                  </a:cubicBezTo>
                  <a:cubicBezTo>
                    <a:pt x="758813" y="959362"/>
                    <a:pt x="770166" y="1016421"/>
                    <a:pt x="751977" y="1022175"/>
                  </a:cubicBezTo>
                  <a:cubicBezTo>
                    <a:pt x="749899" y="1019649"/>
                    <a:pt x="747580" y="1017436"/>
                    <a:pt x="744874" y="1015598"/>
                  </a:cubicBezTo>
                  <a:cubicBezTo>
                    <a:pt x="743498" y="1014665"/>
                    <a:pt x="742362" y="1013909"/>
                    <a:pt x="741348" y="1013250"/>
                  </a:cubicBezTo>
                  <a:cubicBezTo>
                    <a:pt x="695088" y="963939"/>
                    <a:pt x="650302" y="916511"/>
                    <a:pt x="603922" y="870567"/>
                  </a:cubicBezTo>
                  <a:cubicBezTo>
                    <a:pt x="602207" y="856397"/>
                    <a:pt x="602038" y="848643"/>
                    <a:pt x="602159" y="834973"/>
                  </a:cubicBezTo>
                  <a:cubicBezTo>
                    <a:pt x="602690" y="818622"/>
                    <a:pt x="599743" y="789351"/>
                    <a:pt x="594259" y="772360"/>
                  </a:cubicBezTo>
                  <a:cubicBezTo>
                    <a:pt x="582737" y="732521"/>
                    <a:pt x="565079" y="692996"/>
                    <a:pt x="549932" y="652776"/>
                  </a:cubicBezTo>
                  <a:cubicBezTo>
                    <a:pt x="562373" y="695603"/>
                    <a:pt x="579306" y="741809"/>
                    <a:pt x="588655" y="779481"/>
                  </a:cubicBezTo>
                  <a:cubicBezTo>
                    <a:pt x="591965" y="792849"/>
                    <a:pt x="593390" y="814655"/>
                    <a:pt x="591965" y="828093"/>
                  </a:cubicBezTo>
                  <a:cubicBezTo>
                    <a:pt x="590853" y="838592"/>
                    <a:pt x="592858" y="848481"/>
                    <a:pt x="585974" y="850056"/>
                  </a:cubicBezTo>
                  <a:cubicBezTo>
                    <a:pt x="585273" y="850216"/>
                    <a:pt x="583969" y="849923"/>
                    <a:pt x="582230" y="849310"/>
                  </a:cubicBezTo>
                  <a:cubicBezTo>
                    <a:pt x="551430" y="819479"/>
                    <a:pt x="519761" y="790260"/>
                    <a:pt x="486304" y="761542"/>
                  </a:cubicBezTo>
                  <a:cubicBezTo>
                    <a:pt x="457099" y="721692"/>
                    <a:pt x="453887" y="680896"/>
                    <a:pt x="430745" y="631842"/>
                  </a:cubicBezTo>
                  <a:cubicBezTo>
                    <a:pt x="413400" y="584085"/>
                    <a:pt x="382263" y="548372"/>
                    <a:pt x="364943" y="500617"/>
                  </a:cubicBezTo>
                  <a:cubicBezTo>
                    <a:pt x="384461" y="556462"/>
                    <a:pt x="415212" y="602151"/>
                    <a:pt x="435238" y="656506"/>
                  </a:cubicBezTo>
                  <a:cubicBezTo>
                    <a:pt x="446446" y="686989"/>
                    <a:pt x="457293" y="719090"/>
                    <a:pt x="459346" y="735342"/>
                  </a:cubicBezTo>
                  <a:cubicBezTo>
                    <a:pt x="447944" y="725605"/>
                    <a:pt x="431638" y="714331"/>
                    <a:pt x="418570" y="705910"/>
                  </a:cubicBezTo>
                  <a:cubicBezTo>
                    <a:pt x="305494" y="616918"/>
                    <a:pt x="147475" y="504832"/>
                    <a:pt x="0" y="444490"/>
                  </a:cubicBezTo>
                  <a:cubicBezTo>
                    <a:pt x="160976" y="517220"/>
                    <a:pt x="302474" y="618140"/>
                    <a:pt x="435504" y="733449"/>
                  </a:cubicBezTo>
                  <a:cubicBezTo>
                    <a:pt x="436542" y="736606"/>
                    <a:pt x="435842" y="739405"/>
                    <a:pt x="432412" y="741611"/>
                  </a:cubicBezTo>
                  <a:cubicBezTo>
                    <a:pt x="424295" y="746829"/>
                    <a:pt x="369291" y="754095"/>
                    <a:pt x="359942" y="753689"/>
                  </a:cubicBezTo>
                  <a:cubicBezTo>
                    <a:pt x="304383" y="751274"/>
                    <a:pt x="236745" y="746442"/>
                    <a:pt x="173938" y="715039"/>
                  </a:cubicBezTo>
                  <a:cubicBezTo>
                    <a:pt x="239160" y="751274"/>
                    <a:pt x="297136" y="758520"/>
                    <a:pt x="350280" y="760936"/>
                  </a:cubicBezTo>
                  <a:cubicBezTo>
                    <a:pt x="370668" y="761861"/>
                    <a:pt x="430600" y="755006"/>
                    <a:pt x="461182" y="755998"/>
                  </a:cubicBezTo>
                  <a:cubicBezTo>
                    <a:pt x="502175" y="792383"/>
                    <a:pt x="542420" y="830064"/>
                    <a:pt x="582230" y="868642"/>
                  </a:cubicBezTo>
                  <a:cubicBezTo>
                    <a:pt x="586650" y="888320"/>
                    <a:pt x="497682" y="889149"/>
                    <a:pt x="483381" y="890711"/>
                  </a:cubicBezTo>
                  <a:cubicBezTo>
                    <a:pt x="425575" y="897043"/>
                    <a:pt x="360160" y="872111"/>
                    <a:pt x="301991" y="871616"/>
                  </a:cubicBezTo>
                  <a:cubicBezTo>
                    <a:pt x="355304" y="877486"/>
                    <a:pt x="406806" y="897985"/>
                    <a:pt x="460747" y="899545"/>
                  </a:cubicBezTo>
                  <a:cubicBezTo>
                    <a:pt x="486425" y="899963"/>
                    <a:pt x="511934" y="899316"/>
                    <a:pt x="537516" y="895685"/>
                  </a:cubicBezTo>
                  <a:cubicBezTo>
                    <a:pt x="556189" y="893035"/>
                    <a:pt x="568436" y="891603"/>
                    <a:pt x="581722" y="889697"/>
                  </a:cubicBezTo>
                  <a:cubicBezTo>
                    <a:pt x="589331" y="888607"/>
                    <a:pt x="596385" y="888148"/>
                    <a:pt x="599187" y="885151"/>
                  </a:cubicBezTo>
                  <a:cubicBezTo>
                    <a:pt x="648007" y="932903"/>
                    <a:pt x="696248" y="981909"/>
                    <a:pt x="744512" y="1031410"/>
                  </a:cubicBezTo>
                  <a:cubicBezTo>
                    <a:pt x="743377" y="1033553"/>
                    <a:pt x="740768" y="1035198"/>
                    <a:pt x="735767" y="1035855"/>
                  </a:cubicBezTo>
                  <a:cubicBezTo>
                    <a:pt x="692841" y="1041486"/>
                    <a:pt x="656607" y="1035894"/>
                    <a:pt x="627547" y="1032193"/>
                  </a:cubicBezTo>
                  <a:cubicBezTo>
                    <a:pt x="571432" y="1025055"/>
                    <a:pt x="488454" y="999447"/>
                    <a:pt x="445456" y="969457"/>
                  </a:cubicBezTo>
                  <a:cubicBezTo>
                    <a:pt x="494228" y="1003464"/>
                    <a:pt x="562252" y="1034437"/>
                    <a:pt x="625687" y="1041203"/>
                  </a:cubicBezTo>
                  <a:cubicBezTo>
                    <a:pt x="650640" y="1043865"/>
                    <a:pt x="735043" y="1057289"/>
                    <a:pt x="768789" y="1056311"/>
                  </a:cubicBezTo>
                  <a:cubicBezTo>
                    <a:pt x="838964" y="1128439"/>
                    <a:pt x="909452" y="1201329"/>
                    <a:pt x="982066" y="1272626"/>
                  </a:cubicBezTo>
                  <a:cubicBezTo>
                    <a:pt x="986511" y="1283581"/>
                    <a:pt x="983684" y="1292130"/>
                    <a:pt x="964649" y="1285123"/>
                  </a:cubicBezTo>
                  <a:cubicBezTo>
                    <a:pt x="966630" y="1285845"/>
                    <a:pt x="968538" y="1286538"/>
                    <a:pt x="970447" y="1287229"/>
                  </a:cubicBezTo>
                  <a:cubicBezTo>
                    <a:pt x="921627" y="1276347"/>
                    <a:pt x="875198" y="1267599"/>
                    <a:pt x="826161" y="1260966"/>
                  </a:cubicBezTo>
                  <a:cubicBezTo>
                    <a:pt x="810169" y="1258802"/>
                    <a:pt x="793719" y="1256864"/>
                    <a:pt x="777003" y="1255181"/>
                  </a:cubicBezTo>
                  <a:cubicBezTo>
                    <a:pt x="774877" y="1244764"/>
                    <a:pt x="762412" y="1233375"/>
                    <a:pt x="756156" y="1227171"/>
                  </a:cubicBezTo>
                  <a:cubicBezTo>
                    <a:pt x="724003" y="1195328"/>
                    <a:pt x="699726" y="1171087"/>
                    <a:pt x="658250" y="1145740"/>
                  </a:cubicBezTo>
                  <a:cubicBezTo>
                    <a:pt x="617401" y="1120782"/>
                    <a:pt x="583413" y="1107124"/>
                    <a:pt x="523119" y="1093000"/>
                  </a:cubicBezTo>
                  <a:cubicBezTo>
                    <a:pt x="589621" y="1112030"/>
                    <a:pt x="653853" y="1147187"/>
                    <a:pt x="697745" y="1184511"/>
                  </a:cubicBezTo>
                  <a:cubicBezTo>
                    <a:pt x="711659" y="1196350"/>
                    <a:pt x="765552" y="1236846"/>
                    <a:pt x="748812" y="1252611"/>
                  </a:cubicBezTo>
                  <a:cubicBezTo>
                    <a:pt x="694219" y="1248195"/>
                    <a:pt x="637838" y="1246866"/>
                    <a:pt x="585370" y="1250362"/>
                  </a:cubicBezTo>
                  <a:cubicBezTo>
                    <a:pt x="579500" y="1228882"/>
                    <a:pt x="551865" y="1210076"/>
                    <a:pt x="533627" y="1198196"/>
                  </a:cubicBezTo>
                  <a:cubicBezTo>
                    <a:pt x="486014" y="1167145"/>
                    <a:pt x="435044" y="1154847"/>
                    <a:pt x="379267" y="1137766"/>
                  </a:cubicBezTo>
                  <a:cubicBezTo>
                    <a:pt x="437315" y="1155185"/>
                    <a:pt x="500629" y="1184301"/>
                    <a:pt x="544401" y="1219212"/>
                  </a:cubicBezTo>
                  <a:cubicBezTo>
                    <a:pt x="552638" y="1225782"/>
                    <a:pt x="569620" y="1241284"/>
                    <a:pt x="570828" y="1251451"/>
                  </a:cubicBezTo>
                  <a:cubicBezTo>
                    <a:pt x="517587" y="1255944"/>
                    <a:pt x="465119" y="1263551"/>
                    <a:pt x="413135" y="1274119"/>
                  </a:cubicBezTo>
                  <a:cubicBezTo>
                    <a:pt x="372624" y="1230271"/>
                    <a:pt x="304673" y="1251424"/>
                    <a:pt x="250538" y="1256268"/>
                  </a:cubicBezTo>
                  <a:cubicBezTo>
                    <a:pt x="284381" y="1253408"/>
                    <a:pt x="328756" y="1246228"/>
                    <a:pt x="361295" y="1256041"/>
                  </a:cubicBezTo>
                  <a:cubicBezTo>
                    <a:pt x="382843" y="1262539"/>
                    <a:pt x="401201" y="1270880"/>
                    <a:pt x="394196" y="1278120"/>
                  </a:cubicBezTo>
                  <a:cubicBezTo>
                    <a:pt x="300276" y="1298556"/>
                    <a:pt x="207854" y="1328594"/>
                    <a:pt x="115274" y="1367233"/>
                  </a:cubicBezTo>
                  <a:cubicBezTo>
                    <a:pt x="198119" y="1338264"/>
                    <a:pt x="254331" y="1320683"/>
                    <a:pt x="321316" y="1304445"/>
                  </a:cubicBezTo>
                  <a:cubicBezTo>
                    <a:pt x="384195" y="1289200"/>
                    <a:pt x="448234" y="1276277"/>
                    <a:pt x="510678" y="1268491"/>
                  </a:cubicBezTo>
                  <a:cubicBezTo>
                    <a:pt x="521186" y="1268851"/>
                    <a:pt x="534979" y="1267203"/>
                    <a:pt x="546575" y="1264875"/>
                  </a:cubicBezTo>
                  <a:cubicBezTo>
                    <a:pt x="541816" y="1265305"/>
                    <a:pt x="536960" y="1265650"/>
                    <a:pt x="532153" y="1265998"/>
                  </a:cubicBezTo>
                  <a:cubicBezTo>
                    <a:pt x="537733" y="1265406"/>
                    <a:pt x="543314" y="1264872"/>
                    <a:pt x="548869" y="1264372"/>
                  </a:cubicBezTo>
                  <a:cubicBezTo>
                    <a:pt x="548845" y="1264387"/>
                    <a:pt x="548821" y="1264396"/>
                    <a:pt x="548797" y="1264411"/>
                  </a:cubicBezTo>
                  <a:cubicBezTo>
                    <a:pt x="548072" y="1264568"/>
                    <a:pt x="547323" y="1264723"/>
                    <a:pt x="546575" y="1264875"/>
                  </a:cubicBezTo>
                  <a:cubicBezTo>
                    <a:pt x="547203" y="1264819"/>
                    <a:pt x="547807" y="1264759"/>
                    <a:pt x="548411" y="1264698"/>
                  </a:cubicBezTo>
                  <a:cubicBezTo>
                    <a:pt x="546188" y="1266339"/>
                    <a:pt x="544207" y="1268786"/>
                    <a:pt x="542516" y="1272457"/>
                  </a:cubicBezTo>
                  <a:cubicBezTo>
                    <a:pt x="536985" y="1284386"/>
                    <a:pt x="525075" y="1295735"/>
                    <a:pt x="510775" y="1315507"/>
                  </a:cubicBezTo>
                  <a:cubicBezTo>
                    <a:pt x="484686" y="1351596"/>
                    <a:pt x="443765" y="1371786"/>
                    <a:pt x="418159" y="1405716"/>
                  </a:cubicBezTo>
                  <a:cubicBezTo>
                    <a:pt x="443572" y="1376878"/>
                    <a:pt x="475168" y="1365909"/>
                    <a:pt x="500557" y="1337071"/>
                  </a:cubicBezTo>
                  <a:cubicBezTo>
                    <a:pt x="528457" y="1312250"/>
                    <a:pt x="540994" y="1277528"/>
                    <a:pt x="574499" y="1262623"/>
                  </a:cubicBezTo>
                  <a:cubicBezTo>
                    <a:pt x="580611" y="1262891"/>
                    <a:pt x="584041" y="1263558"/>
                    <a:pt x="585563" y="1261819"/>
                  </a:cubicBezTo>
                  <a:cubicBezTo>
                    <a:pt x="618633" y="1260242"/>
                    <a:pt x="655375" y="1260275"/>
                    <a:pt x="693784" y="1261606"/>
                  </a:cubicBezTo>
                  <a:cubicBezTo>
                    <a:pt x="703881" y="1276383"/>
                    <a:pt x="639722" y="1330000"/>
                    <a:pt x="630011" y="1339919"/>
                  </a:cubicBezTo>
                  <a:cubicBezTo>
                    <a:pt x="589283" y="1381463"/>
                    <a:pt x="522901" y="1403615"/>
                    <a:pt x="477560" y="1440096"/>
                  </a:cubicBezTo>
                  <a:cubicBezTo>
                    <a:pt x="522539" y="1410852"/>
                    <a:pt x="575345" y="1394085"/>
                    <a:pt x="618078" y="1361104"/>
                  </a:cubicBezTo>
                  <a:cubicBezTo>
                    <a:pt x="638200" y="1345158"/>
                    <a:pt x="657525" y="1328495"/>
                    <a:pt x="675014" y="1309470"/>
                  </a:cubicBezTo>
                  <a:cubicBezTo>
                    <a:pt x="687793" y="1295580"/>
                    <a:pt x="696368" y="1286710"/>
                    <a:pt x="705427" y="1276820"/>
                  </a:cubicBezTo>
                  <a:cubicBezTo>
                    <a:pt x="710500" y="1271283"/>
                    <a:pt x="715549" y="1266549"/>
                    <a:pt x="716008" y="1262512"/>
                  </a:cubicBezTo>
                  <a:cubicBezTo>
                    <a:pt x="764562" y="1264776"/>
                    <a:pt x="815097" y="1268955"/>
                    <a:pt x="863893" y="1274467"/>
                  </a:cubicBezTo>
                  <a:cubicBezTo>
                    <a:pt x="872686" y="1278448"/>
                    <a:pt x="880223" y="1284886"/>
                    <a:pt x="876164" y="1295061"/>
                  </a:cubicBezTo>
                  <a:cubicBezTo>
                    <a:pt x="860173" y="1335276"/>
                    <a:pt x="837611" y="1364182"/>
                    <a:pt x="820218" y="1387753"/>
                  </a:cubicBezTo>
                  <a:cubicBezTo>
                    <a:pt x="786617" y="1433276"/>
                    <a:pt x="723810" y="1493232"/>
                    <a:pt x="676657" y="1516154"/>
                  </a:cubicBezTo>
                  <a:cubicBezTo>
                    <a:pt x="730139" y="1490157"/>
                    <a:pt x="790337" y="1445864"/>
                    <a:pt x="827175" y="1393771"/>
                  </a:cubicBezTo>
                  <a:cubicBezTo>
                    <a:pt x="841089" y="1374088"/>
                    <a:pt x="890465" y="1311325"/>
                    <a:pt x="908123" y="1279885"/>
                  </a:cubicBezTo>
                  <a:cubicBezTo>
                    <a:pt x="932739" y="1283142"/>
                    <a:pt x="956557" y="1286702"/>
                    <a:pt x="979047" y="1290490"/>
                  </a:cubicBezTo>
                  <a:cubicBezTo>
                    <a:pt x="991076" y="1295382"/>
                    <a:pt x="1001295" y="1301561"/>
                    <a:pt x="1008155" y="1315717"/>
                  </a:cubicBezTo>
                  <a:cubicBezTo>
                    <a:pt x="1013856" y="1306627"/>
                    <a:pt x="1019146" y="1301010"/>
                    <a:pt x="1024992" y="1296925"/>
                  </a:cubicBezTo>
                  <a:cubicBezTo>
                    <a:pt x="1050284" y="1286818"/>
                    <a:pt x="1076373" y="1277639"/>
                    <a:pt x="1103138" y="1269443"/>
                  </a:cubicBezTo>
                  <a:cubicBezTo>
                    <a:pt x="1107486" y="1279968"/>
                    <a:pt x="1115748" y="1290162"/>
                    <a:pt x="1123647" y="1297875"/>
                  </a:cubicBezTo>
                  <a:cubicBezTo>
                    <a:pt x="1161161" y="1334481"/>
                    <a:pt x="1200923" y="1362249"/>
                    <a:pt x="1250178" y="1386543"/>
                  </a:cubicBezTo>
                  <a:cubicBezTo>
                    <a:pt x="1298684" y="1410463"/>
                    <a:pt x="1337286" y="1422473"/>
                    <a:pt x="1403233" y="1432561"/>
                  </a:cubicBezTo>
                  <a:cubicBezTo>
                    <a:pt x="1329628" y="1417604"/>
                    <a:pt x="1258029" y="1388268"/>
                    <a:pt x="1205344" y="1348040"/>
                  </a:cubicBezTo>
                  <a:cubicBezTo>
                    <a:pt x="1193893" y="1338588"/>
                    <a:pt x="1111810" y="1283125"/>
                    <a:pt x="1132609" y="1260896"/>
                  </a:cubicBezTo>
                  <a:cubicBezTo>
                    <a:pt x="1163167" y="1252550"/>
                    <a:pt x="1194570" y="1245516"/>
                    <a:pt x="1226722" y="1239928"/>
                  </a:cubicBezTo>
                  <a:cubicBezTo>
                    <a:pt x="1240974" y="1240419"/>
                    <a:pt x="1260179" y="1236923"/>
                    <a:pt x="1275494" y="1232665"/>
                  </a:cubicBezTo>
                  <a:cubicBezTo>
                    <a:pt x="1290664" y="1230771"/>
                    <a:pt x="1305955" y="1229164"/>
                    <a:pt x="1321415" y="1227935"/>
                  </a:cubicBezTo>
                  <a:cubicBezTo>
                    <a:pt x="1334991" y="1226961"/>
                    <a:pt x="1347842" y="1225918"/>
                    <a:pt x="1360234" y="1224850"/>
                  </a:cubicBezTo>
                  <a:cubicBezTo>
                    <a:pt x="1362819" y="1250741"/>
                    <a:pt x="1393425" y="1273967"/>
                    <a:pt x="1413234" y="1288331"/>
                  </a:cubicBezTo>
                  <a:cubicBezTo>
                    <a:pt x="1462005" y="1323705"/>
                    <a:pt x="1515005" y="1338170"/>
                    <a:pt x="1572835" y="1358046"/>
                  </a:cubicBezTo>
                  <a:cubicBezTo>
                    <a:pt x="1512613" y="1337759"/>
                    <a:pt x="1447318" y="1304324"/>
                    <a:pt x="1402725" y="1264691"/>
                  </a:cubicBezTo>
                  <a:cubicBezTo>
                    <a:pt x="1392991" y="1256033"/>
                    <a:pt x="1371346" y="1233776"/>
                    <a:pt x="1377144" y="1223355"/>
                  </a:cubicBezTo>
                  <a:cubicBezTo>
                    <a:pt x="1424756" y="1218982"/>
                    <a:pt x="1467271" y="1214538"/>
                    <a:pt x="1518966" y="1212943"/>
                  </a:cubicBezTo>
                  <a:close/>
                  <a:moveTo>
                    <a:pt x="1027359" y="1295638"/>
                  </a:moveTo>
                  <a:cubicBezTo>
                    <a:pt x="1030886" y="1293406"/>
                    <a:pt x="1034654" y="1291635"/>
                    <a:pt x="1038834" y="1289937"/>
                  </a:cubicBezTo>
                  <a:cubicBezTo>
                    <a:pt x="1034968" y="1291797"/>
                    <a:pt x="1031103" y="1293681"/>
                    <a:pt x="1027239" y="1295638"/>
                  </a:cubicBezTo>
                  <a:close/>
                  <a:moveTo>
                    <a:pt x="754150" y="408253"/>
                  </a:moveTo>
                  <a:cubicBezTo>
                    <a:pt x="756566" y="409461"/>
                    <a:pt x="752943" y="407045"/>
                    <a:pt x="754150" y="408253"/>
                  </a:cubicBezTo>
                  <a:close/>
                  <a:moveTo>
                    <a:pt x="1390188" y="801833"/>
                  </a:moveTo>
                  <a:cubicBezTo>
                    <a:pt x="1393087" y="799567"/>
                    <a:pt x="1395865" y="797461"/>
                    <a:pt x="1398377" y="795572"/>
                  </a:cubicBezTo>
                  <a:cubicBezTo>
                    <a:pt x="1396928" y="795596"/>
                    <a:pt x="1393788" y="798084"/>
                    <a:pt x="1390164" y="801828"/>
                  </a:cubicBezTo>
                  <a:close/>
                  <a:moveTo>
                    <a:pt x="1658566" y="1147390"/>
                  </a:moveTo>
                  <a:cubicBezTo>
                    <a:pt x="1662938" y="1147912"/>
                    <a:pt x="1667238" y="1148605"/>
                    <a:pt x="1671441" y="1149523"/>
                  </a:cubicBezTo>
                  <a:cubicBezTo>
                    <a:pt x="1668784" y="1148219"/>
                    <a:pt x="1664194" y="1147542"/>
                    <a:pt x="1658638" y="1147397"/>
                  </a:cubicBezTo>
                  <a:close/>
                  <a:moveTo>
                    <a:pt x="1528363" y="1094415"/>
                  </a:moveTo>
                  <a:cubicBezTo>
                    <a:pt x="1536480" y="1092193"/>
                    <a:pt x="1545176" y="1089917"/>
                    <a:pt x="1554573" y="1087543"/>
                  </a:cubicBezTo>
                  <a:cubicBezTo>
                    <a:pt x="1546118" y="1089354"/>
                    <a:pt x="1537421" y="1091673"/>
                    <a:pt x="1528484" y="1094427"/>
                  </a:cubicBezTo>
                  <a:close/>
                  <a:moveTo>
                    <a:pt x="302426" y="871621"/>
                  </a:moveTo>
                  <a:cubicBezTo>
                    <a:pt x="305083" y="870630"/>
                    <a:pt x="300735" y="871693"/>
                    <a:pt x="302426" y="871621"/>
                  </a:cubicBezTo>
                  <a:close/>
                  <a:moveTo>
                    <a:pt x="478043" y="1440117"/>
                  </a:moveTo>
                  <a:cubicBezTo>
                    <a:pt x="479492" y="1437750"/>
                    <a:pt x="476835" y="1441253"/>
                    <a:pt x="478043" y="1440117"/>
                  </a:cubicBezTo>
                  <a:close/>
                </a:path>
              </a:pathLst>
            </a:custGeom>
            <a:solidFill>
              <a:srgbClr val="FD6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5835138" y="2084401"/>
              <a:ext cx="79400" cy="46552"/>
            </a:xfrm>
            <a:custGeom>
              <a:rect b="b" l="l" r="r" t="t"/>
              <a:pathLst>
                <a:path extrusionOk="0" h="46552" w="79400">
                  <a:moveTo>
                    <a:pt x="78963" y="43825"/>
                  </a:moveTo>
                  <a:cubicBezTo>
                    <a:pt x="66885" y="49808"/>
                    <a:pt x="33429" y="46373"/>
                    <a:pt x="12533" y="29275"/>
                  </a:cubicBezTo>
                  <a:cubicBezTo>
                    <a:pt x="-14039" y="7534"/>
                    <a:pt x="9900" y="0"/>
                    <a:pt x="9900" y="0"/>
                  </a:cubicBezTo>
                  <a:cubicBezTo>
                    <a:pt x="65460" y="0"/>
                    <a:pt x="82370" y="32249"/>
                    <a:pt x="78988" y="43820"/>
                  </a:cubicBezTo>
                  <a:close/>
                </a:path>
              </a:pathLst>
            </a:custGeom>
            <a:solidFill>
              <a:srgbClr val="900E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5870512" y="1579828"/>
              <a:ext cx="84373" cy="506067"/>
            </a:xfrm>
            <a:custGeom>
              <a:rect b="b" l="l" r="r" t="t"/>
              <a:pathLst>
                <a:path extrusionOk="0" h="506067" w="84373">
                  <a:moveTo>
                    <a:pt x="37550" y="485544"/>
                  </a:moveTo>
                  <a:cubicBezTo>
                    <a:pt x="60089" y="451725"/>
                    <a:pt x="75404" y="387986"/>
                    <a:pt x="78616" y="333358"/>
                  </a:cubicBezTo>
                  <a:cubicBezTo>
                    <a:pt x="80235" y="305982"/>
                    <a:pt x="85235" y="251543"/>
                    <a:pt x="84245" y="230293"/>
                  </a:cubicBezTo>
                  <a:cubicBezTo>
                    <a:pt x="82143" y="185272"/>
                    <a:pt x="75404" y="54755"/>
                    <a:pt x="68954" y="0"/>
                  </a:cubicBezTo>
                  <a:cubicBezTo>
                    <a:pt x="72167" y="66027"/>
                    <a:pt x="72481" y="195391"/>
                    <a:pt x="68036" y="230971"/>
                  </a:cubicBezTo>
                  <a:cubicBezTo>
                    <a:pt x="63664" y="266201"/>
                    <a:pt x="61031" y="305491"/>
                    <a:pt x="47213" y="345436"/>
                  </a:cubicBezTo>
                  <a:cubicBezTo>
                    <a:pt x="32719" y="387309"/>
                    <a:pt x="23854" y="415490"/>
                    <a:pt x="6147" y="449309"/>
                  </a:cubicBezTo>
                  <a:cubicBezTo>
                    <a:pt x="-1897" y="465414"/>
                    <a:pt x="-302" y="481519"/>
                    <a:pt x="1316" y="487959"/>
                  </a:cubicBezTo>
                  <a:cubicBezTo>
                    <a:pt x="8805" y="518010"/>
                    <a:pt x="24023" y="506004"/>
                    <a:pt x="37550" y="485544"/>
                  </a:cubicBezTo>
                  <a:close/>
                </a:path>
              </a:pathLst>
            </a:custGeom>
            <a:solidFill>
              <a:srgbClr val="B6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2" name="Google Shape;1872;p15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15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15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15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4A00">
              <a:alpha val="6872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6" name="Google Shape;1876;p15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EAF30">
              <a:alpha val="7486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7" name="Google Shape;1877;p15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CE571">
              <a:alpha val="7709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aphicFrame>
        <p:nvGraphicFramePr>
          <p:cNvPr id="1878" name="Google Shape;1878;p15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September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79" name="Google Shape;1879;p15"/>
          <p:cNvGrpSpPr/>
          <p:nvPr/>
        </p:nvGrpSpPr>
        <p:grpSpPr>
          <a:xfrm>
            <a:off x="23140601" y="15515924"/>
            <a:ext cx="4893396" cy="3993488"/>
            <a:chOff x="4605937" y="2594662"/>
            <a:chExt cx="2499181" cy="2039575"/>
          </a:xfrm>
        </p:grpSpPr>
        <p:sp>
          <p:nvSpPr>
            <p:cNvPr id="1880" name="Google Shape;1880;p15"/>
            <p:cNvSpPr/>
            <p:nvPr/>
          </p:nvSpPr>
          <p:spPr>
            <a:xfrm>
              <a:off x="5326247" y="3148999"/>
              <a:ext cx="1329944" cy="1094412"/>
            </a:xfrm>
            <a:custGeom>
              <a:rect b="b" l="l" r="r" t="t"/>
              <a:pathLst>
                <a:path extrusionOk="0" h="1094412" w="1329944">
                  <a:moveTo>
                    <a:pt x="501133" y="177578"/>
                  </a:moveTo>
                  <a:cubicBezTo>
                    <a:pt x="515627" y="114771"/>
                    <a:pt x="594473" y="47230"/>
                    <a:pt x="616770" y="35176"/>
                  </a:cubicBezTo>
                  <a:cubicBezTo>
                    <a:pt x="677451" y="2395"/>
                    <a:pt x="751635" y="-3620"/>
                    <a:pt x="819176" y="1719"/>
                  </a:cubicBezTo>
                  <a:cubicBezTo>
                    <a:pt x="969936" y="13652"/>
                    <a:pt x="1070813" y="92571"/>
                    <a:pt x="1168550" y="200478"/>
                  </a:cubicBezTo>
                  <a:cubicBezTo>
                    <a:pt x="1356584" y="408102"/>
                    <a:pt x="1415573" y="813712"/>
                    <a:pt x="1151616" y="991648"/>
                  </a:cubicBezTo>
                  <a:cubicBezTo>
                    <a:pt x="861401" y="1187315"/>
                    <a:pt x="418325" y="1081244"/>
                    <a:pt x="171471" y="860696"/>
                  </a:cubicBezTo>
                  <a:cubicBezTo>
                    <a:pt x="38272" y="741678"/>
                    <a:pt x="-38134" y="505501"/>
                    <a:pt x="19358" y="320825"/>
                  </a:cubicBezTo>
                  <a:cubicBezTo>
                    <a:pt x="76126" y="138686"/>
                    <a:pt x="372766" y="19353"/>
                    <a:pt x="501278" y="177336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5053708" y="3400022"/>
              <a:ext cx="847781" cy="1210772"/>
            </a:xfrm>
            <a:custGeom>
              <a:rect b="b" l="l" r="r" t="t"/>
              <a:pathLst>
                <a:path extrusionOk="0" h="1210772" w="847781">
                  <a:moveTo>
                    <a:pt x="232569" y="1057074"/>
                  </a:moveTo>
                  <a:cubicBezTo>
                    <a:pt x="351297" y="1175803"/>
                    <a:pt x="637672" y="1271993"/>
                    <a:pt x="764010" y="1163362"/>
                  </a:cubicBezTo>
                  <a:cubicBezTo>
                    <a:pt x="953782" y="1000210"/>
                    <a:pt x="776547" y="798939"/>
                    <a:pt x="669775" y="641318"/>
                  </a:cubicBezTo>
                  <a:cubicBezTo>
                    <a:pt x="608418" y="550756"/>
                    <a:pt x="671515" y="415311"/>
                    <a:pt x="638396" y="313057"/>
                  </a:cubicBezTo>
                  <a:cubicBezTo>
                    <a:pt x="586605" y="153190"/>
                    <a:pt x="512783" y="-73445"/>
                    <a:pt x="251894" y="23180"/>
                  </a:cubicBezTo>
                  <a:cubicBezTo>
                    <a:pt x="130315" y="68208"/>
                    <a:pt x="10820" y="254454"/>
                    <a:pt x="667" y="467658"/>
                  </a:cubicBezTo>
                  <a:cubicBezTo>
                    <a:pt x="-9019" y="670572"/>
                    <a:pt x="87630" y="912136"/>
                    <a:pt x="232569" y="1057074"/>
                  </a:cubicBezTo>
                  <a:close/>
                </a:path>
              </a:pathLst>
            </a:custGeom>
            <a:solidFill>
              <a:srgbClr val="FF61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4605937" y="2594662"/>
              <a:ext cx="1618610" cy="985822"/>
            </a:xfrm>
            <a:custGeom>
              <a:rect b="b" l="l" r="r" t="t"/>
              <a:pathLst>
                <a:path extrusionOk="0" h="985822" w="1618610">
                  <a:moveTo>
                    <a:pt x="762473" y="200474"/>
                  </a:moveTo>
                  <a:cubicBezTo>
                    <a:pt x="646328" y="54159"/>
                    <a:pt x="498757" y="136145"/>
                    <a:pt x="346475" y="133367"/>
                  </a:cubicBezTo>
                  <a:cubicBezTo>
                    <a:pt x="278146" y="132111"/>
                    <a:pt x="95756" y="137667"/>
                    <a:pt x="0" y="0"/>
                  </a:cubicBezTo>
                  <a:cubicBezTo>
                    <a:pt x="89091" y="88582"/>
                    <a:pt x="202479" y="100080"/>
                    <a:pt x="331957" y="93823"/>
                  </a:cubicBezTo>
                  <a:cubicBezTo>
                    <a:pt x="456206" y="87808"/>
                    <a:pt x="568883" y="46622"/>
                    <a:pt x="687250" y="109936"/>
                  </a:cubicBezTo>
                  <a:cubicBezTo>
                    <a:pt x="765106" y="151581"/>
                    <a:pt x="841126" y="286181"/>
                    <a:pt x="801219" y="376477"/>
                  </a:cubicBezTo>
                  <a:cubicBezTo>
                    <a:pt x="750732" y="490786"/>
                    <a:pt x="551152" y="443415"/>
                    <a:pt x="602122" y="303863"/>
                  </a:cubicBezTo>
                  <a:cubicBezTo>
                    <a:pt x="680123" y="90248"/>
                    <a:pt x="1087183" y="279707"/>
                    <a:pt x="1200235" y="363819"/>
                  </a:cubicBezTo>
                  <a:cubicBezTo>
                    <a:pt x="1279419" y="422713"/>
                    <a:pt x="1358121" y="489650"/>
                    <a:pt x="1429189" y="577314"/>
                  </a:cubicBezTo>
                  <a:cubicBezTo>
                    <a:pt x="1466172" y="622993"/>
                    <a:pt x="1577896" y="720416"/>
                    <a:pt x="1607946" y="770565"/>
                  </a:cubicBezTo>
                  <a:cubicBezTo>
                    <a:pt x="1647273" y="836270"/>
                    <a:pt x="1569803" y="802959"/>
                    <a:pt x="1506248" y="834724"/>
                  </a:cubicBezTo>
                  <a:cubicBezTo>
                    <a:pt x="1458587" y="858518"/>
                    <a:pt x="1415661" y="888762"/>
                    <a:pt x="1368363" y="914271"/>
                  </a:cubicBezTo>
                  <a:cubicBezTo>
                    <a:pt x="1318359" y="941230"/>
                    <a:pt x="1255649" y="952825"/>
                    <a:pt x="1211806" y="985822"/>
                  </a:cubicBezTo>
                  <a:cubicBezTo>
                    <a:pt x="1333771" y="894028"/>
                    <a:pt x="1299711" y="620433"/>
                    <a:pt x="1247726" y="504844"/>
                  </a:cubicBezTo>
                  <a:cubicBezTo>
                    <a:pt x="1172261" y="337151"/>
                    <a:pt x="994326" y="270358"/>
                    <a:pt x="824772" y="253062"/>
                  </a:cubicBezTo>
                  <a:cubicBezTo>
                    <a:pt x="772835" y="247772"/>
                    <a:pt x="554728" y="239124"/>
                    <a:pt x="665847" y="384062"/>
                  </a:cubicBezTo>
                  <a:cubicBezTo>
                    <a:pt x="736142" y="476340"/>
                    <a:pt x="819940" y="273426"/>
                    <a:pt x="762207" y="200715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5384575" y="3442068"/>
              <a:ext cx="462130" cy="1155206"/>
            </a:xfrm>
            <a:custGeom>
              <a:rect b="b" l="l" r="r" t="t"/>
              <a:pathLst>
                <a:path extrusionOk="0" h="1155206" w="462130">
                  <a:moveTo>
                    <a:pt x="462130" y="1155134"/>
                  </a:moveTo>
                  <a:cubicBezTo>
                    <a:pt x="286006" y="1012877"/>
                    <a:pt x="191434" y="830448"/>
                    <a:pt x="130801" y="621351"/>
                  </a:cubicBezTo>
                  <a:cubicBezTo>
                    <a:pt x="79493" y="444429"/>
                    <a:pt x="45819" y="172404"/>
                    <a:pt x="140367" y="0"/>
                  </a:cubicBezTo>
                  <a:cubicBezTo>
                    <a:pt x="-19065" y="202938"/>
                    <a:pt x="-18389" y="409088"/>
                    <a:pt x="24416" y="608789"/>
                  </a:cubicBezTo>
                  <a:cubicBezTo>
                    <a:pt x="89639" y="913402"/>
                    <a:pt x="288204" y="1121388"/>
                    <a:pt x="462130" y="1155207"/>
                  </a:cubicBezTo>
                  <a:close/>
                </a:path>
              </a:pathLst>
            </a:custGeom>
            <a:solidFill>
              <a:srgbClr val="FF4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5880525" y="3027013"/>
              <a:ext cx="227553" cy="336740"/>
            </a:xfrm>
            <a:custGeom>
              <a:rect b="b" l="l" r="r" t="t"/>
              <a:pathLst>
                <a:path extrusionOk="0" h="336740" w="227553">
                  <a:moveTo>
                    <a:pt x="0" y="24"/>
                  </a:moveTo>
                  <a:cubicBezTo>
                    <a:pt x="42853" y="48603"/>
                    <a:pt x="92519" y="103051"/>
                    <a:pt x="129889" y="155760"/>
                  </a:cubicBezTo>
                  <a:cubicBezTo>
                    <a:pt x="161799" y="200764"/>
                    <a:pt x="204363" y="240042"/>
                    <a:pt x="227553" y="289877"/>
                  </a:cubicBezTo>
                  <a:cubicBezTo>
                    <a:pt x="211634" y="305506"/>
                    <a:pt x="187478" y="311183"/>
                    <a:pt x="188661" y="336740"/>
                  </a:cubicBezTo>
                  <a:cubicBezTo>
                    <a:pt x="128029" y="222988"/>
                    <a:pt x="89137" y="101215"/>
                    <a:pt x="0" y="0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5875572" y="3104169"/>
              <a:ext cx="76011" cy="415006"/>
            </a:xfrm>
            <a:custGeom>
              <a:rect b="b" l="l" r="r" t="t"/>
              <a:pathLst>
                <a:path extrusionOk="0" h="415006" w="76011">
                  <a:moveTo>
                    <a:pt x="121" y="169"/>
                  </a:moveTo>
                  <a:cubicBezTo>
                    <a:pt x="35099" y="74474"/>
                    <a:pt x="65005" y="160785"/>
                    <a:pt x="72590" y="241709"/>
                  </a:cubicBezTo>
                  <a:cubicBezTo>
                    <a:pt x="75416" y="272025"/>
                    <a:pt x="79450" y="311086"/>
                    <a:pt x="70633" y="340460"/>
                  </a:cubicBezTo>
                  <a:cubicBezTo>
                    <a:pt x="60947" y="372709"/>
                    <a:pt x="14470" y="387130"/>
                    <a:pt x="966" y="415007"/>
                  </a:cubicBezTo>
                  <a:cubicBezTo>
                    <a:pt x="63048" y="286495"/>
                    <a:pt x="57975" y="159432"/>
                    <a:pt x="0" y="0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5411504" y="3359247"/>
              <a:ext cx="840328" cy="1274990"/>
            </a:xfrm>
            <a:custGeom>
              <a:rect b="b" l="l" r="r" t="t"/>
              <a:pathLst>
                <a:path extrusionOk="0" h="1274990" w="840328">
                  <a:moveTo>
                    <a:pt x="736673" y="1220805"/>
                  </a:moveTo>
                  <a:cubicBezTo>
                    <a:pt x="1007225" y="998566"/>
                    <a:pt x="668359" y="639506"/>
                    <a:pt x="618718" y="440892"/>
                  </a:cubicBezTo>
                  <a:cubicBezTo>
                    <a:pt x="493104" y="-61561"/>
                    <a:pt x="116265" y="-167849"/>
                    <a:pt x="9977" y="295953"/>
                  </a:cubicBezTo>
                  <a:cubicBezTo>
                    <a:pt x="-24156" y="444878"/>
                    <a:pt x="29761" y="791594"/>
                    <a:pt x="164577" y="1001320"/>
                  </a:cubicBezTo>
                  <a:cubicBezTo>
                    <a:pt x="338504" y="1271872"/>
                    <a:pt x="597701" y="1334920"/>
                    <a:pt x="736601" y="1220902"/>
                  </a:cubicBezTo>
                  <a:close/>
                </a:path>
              </a:pathLst>
            </a:custGeom>
            <a:solidFill>
              <a:srgbClr val="FF6E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5839351" y="3444725"/>
              <a:ext cx="381295" cy="1135398"/>
            </a:xfrm>
            <a:custGeom>
              <a:rect b="b" l="l" r="r" t="t"/>
              <a:pathLst>
                <a:path extrusionOk="0" h="1135398" w="381295">
                  <a:moveTo>
                    <a:pt x="381296" y="1135326"/>
                  </a:moveTo>
                  <a:cubicBezTo>
                    <a:pt x="325808" y="1110566"/>
                    <a:pt x="263799" y="885573"/>
                    <a:pt x="242469" y="824965"/>
                  </a:cubicBezTo>
                  <a:cubicBezTo>
                    <a:pt x="208287" y="727953"/>
                    <a:pt x="187126" y="627535"/>
                    <a:pt x="152317" y="531151"/>
                  </a:cubicBezTo>
                  <a:cubicBezTo>
                    <a:pt x="97530" y="379449"/>
                    <a:pt x="3079" y="151292"/>
                    <a:pt x="106782" y="0"/>
                  </a:cubicBezTo>
                  <a:cubicBezTo>
                    <a:pt x="-46321" y="149625"/>
                    <a:pt x="1678" y="474866"/>
                    <a:pt x="30545" y="641642"/>
                  </a:cubicBezTo>
                  <a:cubicBezTo>
                    <a:pt x="67262" y="853252"/>
                    <a:pt x="207370" y="1120905"/>
                    <a:pt x="381296" y="1135399"/>
                  </a:cubicBez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6230022" y="3103748"/>
              <a:ext cx="875096" cy="1392850"/>
            </a:xfrm>
            <a:custGeom>
              <a:rect b="b" l="l" r="r" t="t"/>
              <a:pathLst>
                <a:path extrusionOk="0" h="1392850" w="875096">
                  <a:moveTo>
                    <a:pt x="814841" y="986170"/>
                  </a:moveTo>
                  <a:cubicBezTo>
                    <a:pt x="745463" y="1171136"/>
                    <a:pt x="586345" y="1377262"/>
                    <a:pt x="380026" y="1391998"/>
                  </a:cubicBezTo>
                  <a:cubicBezTo>
                    <a:pt x="262432" y="1400404"/>
                    <a:pt x="165493" y="1346511"/>
                    <a:pt x="225425" y="1237397"/>
                  </a:cubicBezTo>
                  <a:cubicBezTo>
                    <a:pt x="271032" y="1154371"/>
                    <a:pt x="315141" y="1220657"/>
                    <a:pt x="271781" y="1111494"/>
                  </a:cubicBezTo>
                  <a:cubicBezTo>
                    <a:pt x="217864" y="975807"/>
                    <a:pt x="143438" y="871452"/>
                    <a:pt x="117204" y="724774"/>
                  </a:cubicBezTo>
                  <a:cubicBezTo>
                    <a:pt x="93748" y="593629"/>
                    <a:pt x="53673" y="465866"/>
                    <a:pt x="7776" y="341002"/>
                  </a:cubicBezTo>
                  <a:cubicBezTo>
                    <a:pt x="-16429" y="275127"/>
                    <a:pt x="19926" y="201039"/>
                    <a:pt x="61161" y="135865"/>
                  </a:cubicBezTo>
                  <a:cubicBezTo>
                    <a:pt x="119934" y="42960"/>
                    <a:pt x="246827" y="-6005"/>
                    <a:pt x="351038" y="590"/>
                  </a:cubicBezTo>
                  <a:cubicBezTo>
                    <a:pt x="534289" y="12161"/>
                    <a:pt x="751696" y="193358"/>
                    <a:pt x="814841" y="367767"/>
                  </a:cubicBezTo>
                  <a:cubicBezTo>
                    <a:pt x="888276" y="570922"/>
                    <a:pt x="901804" y="773594"/>
                    <a:pt x="814841" y="986170"/>
                  </a:cubicBezTo>
                  <a:close/>
                </a:path>
              </a:pathLst>
            </a:custGeom>
            <a:solidFill>
              <a:srgbClr val="FF75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5851537" y="3022206"/>
              <a:ext cx="143316" cy="445902"/>
            </a:xfrm>
            <a:custGeom>
              <a:rect b="b" l="l" r="r" t="t"/>
              <a:pathLst>
                <a:path extrusionOk="0" h="445902" w="143316">
                  <a:moveTo>
                    <a:pt x="0" y="0"/>
                  </a:moveTo>
                  <a:cubicBezTo>
                    <a:pt x="115951" y="120782"/>
                    <a:pt x="131121" y="256130"/>
                    <a:pt x="127135" y="238689"/>
                  </a:cubicBezTo>
                  <a:cubicBezTo>
                    <a:pt x="118608" y="201223"/>
                    <a:pt x="147620" y="322802"/>
                    <a:pt x="142764" y="361017"/>
                  </a:cubicBezTo>
                  <a:cubicBezTo>
                    <a:pt x="138803" y="392107"/>
                    <a:pt x="89065" y="428510"/>
                    <a:pt x="88195" y="445903"/>
                  </a:cubicBezTo>
                  <a:cubicBezTo>
                    <a:pt x="91987" y="370366"/>
                    <a:pt x="118753" y="345557"/>
                    <a:pt x="106288" y="270552"/>
                  </a:cubicBezTo>
                  <a:cubicBezTo>
                    <a:pt x="96384" y="210644"/>
                    <a:pt x="82132" y="121023"/>
                    <a:pt x="0" y="242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5863439" y="3280497"/>
              <a:ext cx="789563" cy="1315864"/>
            </a:xfrm>
            <a:custGeom>
              <a:rect b="b" l="l" r="r" t="t"/>
              <a:pathLst>
                <a:path extrusionOk="0" h="1315864" w="789563">
                  <a:moveTo>
                    <a:pt x="732115" y="1154858"/>
                  </a:moveTo>
                  <a:cubicBezTo>
                    <a:pt x="634064" y="1372555"/>
                    <a:pt x="321046" y="1350186"/>
                    <a:pt x="228913" y="1202518"/>
                  </a:cubicBezTo>
                  <a:cubicBezTo>
                    <a:pt x="128253" y="1041178"/>
                    <a:pt x="72814" y="898051"/>
                    <a:pt x="35203" y="734029"/>
                  </a:cubicBezTo>
                  <a:cubicBezTo>
                    <a:pt x="-19584" y="494954"/>
                    <a:pt x="-66930" y="-58324"/>
                    <a:pt x="355251" y="5014"/>
                  </a:cubicBezTo>
                  <a:cubicBezTo>
                    <a:pt x="548502" y="34001"/>
                    <a:pt x="660805" y="250105"/>
                    <a:pt x="722428" y="430166"/>
                  </a:cubicBezTo>
                  <a:cubicBezTo>
                    <a:pt x="806492" y="676320"/>
                    <a:pt x="813739" y="973443"/>
                    <a:pt x="732091" y="1154858"/>
                  </a:cubicBezTo>
                  <a:close/>
                </a:path>
              </a:pathLst>
            </a:custGeom>
            <a:solidFill>
              <a:srgbClr val="FF7F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6461008" y="3157238"/>
              <a:ext cx="589518" cy="1050215"/>
            </a:xfrm>
            <a:custGeom>
              <a:rect b="b" l="l" r="r" t="t"/>
              <a:pathLst>
                <a:path extrusionOk="0" h="1050215" w="589518">
                  <a:moveTo>
                    <a:pt x="477324" y="241324"/>
                  </a:moveTo>
                  <a:cubicBezTo>
                    <a:pt x="590787" y="408221"/>
                    <a:pt x="615040" y="596447"/>
                    <a:pt x="564287" y="806632"/>
                  </a:cubicBezTo>
                  <a:cubicBezTo>
                    <a:pt x="546364" y="880961"/>
                    <a:pt x="515081" y="978867"/>
                    <a:pt x="451018" y="1024740"/>
                  </a:cubicBezTo>
                  <a:cubicBezTo>
                    <a:pt x="358378" y="1091074"/>
                    <a:pt x="353837" y="1015778"/>
                    <a:pt x="368596" y="937004"/>
                  </a:cubicBezTo>
                  <a:cubicBezTo>
                    <a:pt x="390361" y="821126"/>
                    <a:pt x="374418" y="757619"/>
                    <a:pt x="354103" y="632682"/>
                  </a:cubicBezTo>
                  <a:cubicBezTo>
                    <a:pt x="330550" y="487744"/>
                    <a:pt x="223296" y="337152"/>
                    <a:pt x="136695" y="263041"/>
                  </a:cubicBezTo>
                  <a:cubicBezTo>
                    <a:pt x="32412" y="173831"/>
                    <a:pt x="-58996" y="81868"/>
                    <a:pt x="47534" y="23941"/>
                  </a:cubicBezTo>
                  <a:cubicBezTo>
                    <a:pt x="206459" y="-62298"/>
                    <a:pt x="382100" y="101724"/>
                    <a:pt x="477276" y="241348"/>
                  </a:cubicBezTo>
                  <a:close/>
                </a:path>
              </a:pathLst>
            </a:custGeom>
            <a:solidFill>
              <a:srgbClr val="FE8A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5989836" y="3378245"/>
              <a:ext cx="355642" cy="986682"/>
            </a:xfrm>
            <a:custGeom>
              <a:rect b="b" l="l" r="r" t="t"/>
              <a:pathLst>
                <a:path extrusionOk="0" h="986682" w="355642">
                  <a:moveTo>
                    <a:pt x="64132" y="42058"/>
                  </a:moveTo>
                  <a:cubicBezTo>
                    <a:pt x="194576" y="-102904"/>
                    <a:pt x="292144" y="165497"/>
                    <a:pt x="311807" y="264418"/>
                  </a:cubicBezTo>
                  <a:cubicBezTo>
                    <a:pt x="353912" y="476294"/>
                    <a:pt x="370773" y="712447"/>
                    <a:pt x="339539" y="926279"/>
                  </a:cubicBezTo>
                  <a:cubicBezTo>
                    <a:pt x="320769" y="1054791"/>
                    <a:pt x="241898" y="947005"/>
                    <a:pt x="204625" y="889513"/>
                  </a:cubicBezTo>
                  <a:cubicBezTo>
                    <a:pt x="154767" y="812599"/>
                    <a:pt x="124160" y="721070"/>
                    <a:pt x="95245" y="633986"/>
                  </a:cubicBezTo>
                  <a:cubicBezTo>
                    <a:pt x="39202" y="465375"/>
                    <a:pt x="-69985" y="191200"/>
                    <a:pt x="64083" y="42155"/>
                  </a:cubicBezTo>
                  <a:close/>
                </a:path>
              </a:pathLst>
            </a:custGeom>
            <a:solidFill>
              <a:srgbClr val="FE91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5502746" y="3447175"/>
              <a:ext cx="262133" cy="861769"/>
            </a:xfrm>
            <a:custGeom>
              <a:rect b="b" l="l" r="r" t="t"/>
              <a:pathLst>
                <a:path extrusionOk="0" h="861769" w="262133">
                  <a:moveTo>
                    <a:pt x="239604" y="96326"/>
                  </a:moveTo>
                  <a:cubicBezTo>
                    <a:pt x="257383" y="232593"/>
                    <a:pt x="195156" y="409224"/>
                    <a:pt x="203369" y="545684"/>
                  </a:cubicBezTo>
                  <a:cubicBezTo>
                    <a:pt x="208587" y="632308"/>
                    <a:pt x="297169" y="825511"/>
                    <a:pt x="246585" y="854499"/>
                  </a:cubicBezTo>
                  <a:cubicBezTo>
                    <a:pt x="155806" y="906556"/>
                    <a:pt x="65944" y="662987"/>
                    <a:pt x="56209" y="634337"/>
                  </a:cubicBezTo>
                  <a:cubicBezTo>
                    <a:pt x="3669" y="479978"/>
                    <a:pt x="-20874" y="311318"/>
                    <a:pt x="21762" y="151475"/>
                  </a:cubicBezTo>
                  <a:cubicBezTo>
                    <a:pt x="57996" y="-469"/>
                    <a:pt x="217912" y="-70280"/>
                    <a:pt x="239652" y="96399"/>
                  </a:cubicBezTo>
                  <a:close/>
                </a:path>
              </a:pathLst>
            </a:custGeom>
            <a:solidFill>
              <a:srgbClr val="FE85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5126998" y="3497756"/>
              <a:ext cx="232011" cy="812601"/>
            </a:xfrm>
            <a:custGeom>
              <a:rect b="b" l="l" r="r" t="t"/>
              <a:pathLst>
                <a:path extrusionOk="0" h="812601" w="232011">
                  <a:moveTo>
                    <a:pt x="209524" y="183678"/>
                  </a:moveTo>
                  <a:cubicBezTo>
                    <a:pt x="171864" y="284096"/>
                    <a:pt x="171574" y="379345"/>
                    <a:pt x="172178" y="488967"/>
                  </a:cubicBezTo>
                  <a:cubicBezTo>
                    <a:pt x="172637" y="572886"/>
                    <a:pt x="214597" y="645935"/>
                    <a:pt x="225612" y="727270"/>
                  </a:cubicBezTo>
                  <a:cubicBezTo>
                    <a:pt x="238077" y="819305"/>
                    <a:pt x="189909" y="834017"/>
                    <a:pt x="144302" y="785221"/>
                  </a:cubicBezTo>
                  <a:cubicBezTo>
                    <a:pt x="94926" y="732415"/>
                    <a:pt x="45261" y="617624"/>
                    <a:pt x="29196" y="549744"/>
                  </a:cubicBezTo>
                  <a:cubicBezTo>
                    <a:pt x="-3294" y="412391"/>
                    <a:pt x="-27716" y="210588"/>
                    <a:pt x="64561" y="89468"/>
                  </a:cubicBezTo>
                  <a:cubicBezTo>
                    <a:pt x="188001" y="-77452"/>
                    <a:pt x="274964" y="9511"/>
                    <a:pt x="209741" y="183678"/>
                  </a:cubicBezTo>
                  <a:close/>
                </a:path>
              </a:pathLst>
            </a:custGeom>
            <a:solidFill>
              <a:srgbClr val="FE78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060600" y="3432363"/>
              <a:ext cx="163364" cy="596850"/>
            </a:xfrm>
            <a:custGeom>
              <a:rect b="b" l="l" r="r" t="t"/>
              <a:pathLst>
                <a:path extrusionOk="0" h="596850" w="163364">
                  <a:moveTo>
                    <a:pt x="120671" y="31180"/>
                  </a:moveTo>
                  <a:cubicBezTo>
                    <a:pt x="73180" y="-27423"/>
                    <a:pt x="16412" y="4729"/>
                    <a:pt x="4334" y="60530"/>
                  </a:cubicBezTo>
                  <a:cubicBezTo>
                    <a:pt x="-25958" y="200637"/>
                    <a:pt x="111395" y="498220"/>
                    <a:pt x="142050" y="596850"/>
                  </a:cubicBezTo>
                  <a:cubicBezTo>
                    <a:pt x="147605" y="520033"/>
                    <a:pt x="198092" y="126767"/>
                    <a:pt x="120792" y="31349"/>
                  </a:cubicBezTo>
                  <a:close/>
                </a:path>
              </a:pathLst>
            </a:custGeom>
            <a:solidFill>
              <a:srgbClr val="F5B3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5529161" y="3517849"/>
              <a:ext cx="149243" cy="583736"/>
            </a:xfrm>
            <a:custGeom>
              <a:rect b="b" l="l" r="r" t="t"/>
              <a:pathLst>
                <a:path extrusionOk="0" h="583736" w="149243">
                  <a:moveTo>
                    <a:pt x="140720" y="47392"/>
                  </a:moveTo>
                  <a:cubicBezTo>
                    <a:pt x="169659" y="109426"/>
                    <a:pt x="116878" y="188466"/>
                    <a:pt x="101539" y="247238"/>
                  </a:cubicBezTo>
                  <a:cubicBezTo>
                    <a:pt x="61004" y="402540"/>
                    <a:pt x="92093" y="507426"/>
                    <a:pt x="118979" y="583737"/>
                  </a:cubicBezTo>
                  <a:cubicBezTo>
                    <a:pt x="10251" y="431527"/>
                    <a:pt x="-18011" y="242455"/>
                    <a:pt x="10251" y="119886"/>
                  </a:cubicBezTo>
                  <a:cubicBezTo>
                    <a:pt x="24745" y="40169"/>
                    <a:pt x="89968" y="-61287"/>
                    <a:pt x="140696" y="47416"/>
                  </a:cubicBezTo>
                  <a:close/>
                </a:path>
              </a:pathLst>
            </a:custGeom>
            <a:solidFill>
              <a:srgbClr val="EFA1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6519206" y="3189433"/>
              <a:ext cx="382722" cy="506325"/>
            </a:xfrm>
            <a:custGeom>
              <a:rect b="b" l="l" r="r" t="t"/>
              <a:pathLst>
                <a:path extrusionOk="0" h="506325" w="382722">
                  <a:moveTo>
                    <a:pt x="100021" y="6216"/>
                  </a:moveTo>
                  <a:cubicBezTo>
                    <a:pt x="42045" y="-15525"/>
                    <a:pt x="-44942" y="20685"/>
                    <a:pt x="27551" y="100450"/>
                  </a:cubicBezTo>
                  <a:cubicBezTo>
                    <a:pt x="143454" y="196906"/>
                    <a:pt x="353687" y="223647"/>
                    <a:pt x="382723" y="506326"/>
                  </a:cubicBezTo>
                  <a:cubicBezTo>
                    <a:pt x="375693" y="245436"/>
                    <a:pt x="241867" y="59432"/>
                    <a:pt x="100093" y="6288"/>
                  </a:cubicBezTo>
                  <a:close/>
                </a:path>
              </a:pathLst>
            </a:custGeom>
            <a:solidFill>
              <a:srgbClr val="FEAF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6083656" y="3449096"/>
              <a:ext cx="94381" cy="108357"/>
            </a:xfrm>
            <a:custGeom>
              <a:rect b="b" l="l" r="r" t="t"/>
              <a:pathLst>
                <a:path extrusionOk="0" h="108357" w="94381">
                  <a:moveTo>
                    <a:pt x="24" y="51648"/>
                  </a:moveTo>
                  <a:cubicBezTo>
                    <a:pt x="48" y="-22029"/>
                    <a:pt x="89958" y="-13042"/>
                    <a:pt x="94210" y="54282"/>
                  </a:cubicBezTo>
                  <a:cubicBezTo>
                    <a:pt x="99041" y="130132"/>
                    <a:pt x="0" y="123369"/>
                    <a:pt x="0" y="51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6554048" y="3207498"/>
              <a:ext cx="91040" cy="93332"/>
            </a:xfrm>
            <a:custGeom>
              <a:rect b="b" l="l" r="r" t="t"/>
              <a:pathLst>
                <a:path extrusionOk="0" h="93332" w="91040">
                  <a:moveTo>
                    <a:pt x="440" y="46126"/>
                  </a:moveTo>
                  <a:cubicBezTo>
                    <a:pt x="10513" y="-15062"/>
                    <a:pt x="82958" y="-16898"/>
                    <a:pt x="90664" y="49774"/>
                  </a:cubicBezTo>
                  <a:cubicBezTo>
                    <a:pt x="98152" y="113788"/>
                    <a:pt x="-8619" y="102676"/>
                    <a:pt x="560" y="46150"/>
                  </a:cubicBezTo>
                  <a:close/>
                </a:path>
              </a:pathLst>
            </a:custGeom>
            <a:solidFill>
              <a:srgbClr val="FCE5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6126524" y="3598904"/>
              <a:ext cx="43790" cy="53752"/>
            </a:xfrm>
            <a:custGeom>
              <a:rect b="b" l="l" r="r" t="t"/>
              <a:pathLst>
                <a:path extrusionOk="0" h="53752" w="43790">
                  <a:moveTo>
                    <a:pt x="154" y="26488"/>
                  </a:moveTo>
                  <a:cubicBezTo>
                    <a:pt x="-3373" y="70718"/>
                    <a:pt x="55109" y="56925"/>
                    <a:pt x="41823" y="15206"/>
                  </a:cubicBezTo>
                  <a:cubicBezTo>
                    <a:pt x="33611" y="-10883"/>
                    <a:pt x="2449" y="-978"/>
                    <a:pt x="275" y="26560"/>
                  </a:cubicBezTo>
                  <a:close/>
                </a:path>
              </a:pathLst>
            </a:custGeom>
            <a:solidFill>
              <a:srgbClr val="FCE5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 rot="1309820">
            <a:off x="20526251" y="14464704"/>
            <a:ext cx="4685207" cy="4859493"/>
            <a:chOff x="4862622" y="0"/>
            <a:chExt cx="2054526" cy="2130953"/>
          </a:xfrm>
        </p:grpSpPr>
        <p:sp>
          <p:nvSpPr>
            <p:cNvPr id="70" name="Google Shape;70;p5"/>
            <p:cNvSpPr/>
            <p:nvPr/>
          </p:nvSpPr>
          <p:spPr>
            <a:xfrm>
              <a:off x="5920334" y="528469"/>
              <a:ext cx="950360" cy="1003091"/>
            </a:xfrm>
            <a:custGeom>
              <a:rect b="b" l="l" r="r" t="t"/>
              <a:pathLst>
                <a:path extrusionOk="0" h="1003091" w="950360">
                  <a:moveTo>
                    <a:pt x="176148" y="790470"/>
                  </a:moveTo>
                  <a:cubicBezTo>
                    <a:pt x="152137" y="832504"/>
                    <a:pt x="110781" y="897231"/>
                    <a:pt x="86504" y="939085"/>
                  </a:cubicBezTo>
                  <a:cubicBezTo>
                    <a:pt x="62903" y="979827"/>
                    <a:pt x="31210" y="973882"/>
                    <a:pt x="0" y="1003092"/>
                  </a:cubicBezTo>
                  <a:cubicBezTo>
                    <a:pt x="64981" y="775973"/>
                    <a:pt x="150736" y="562431"/>
                    <a:pt x="248569" y="317002"/>
                  </a:cubicBezTo>
                  <a:cubicBezTo>
                    <a:pt x="248569" y="316978"/>
                    <a:pt x="235718" y="333035"/>
                    <a:pt x="248569" y="317002"/>
                  </a:cubicBezTo>
                  <a:cubicBezTo>
                    <a:pt x="316207" y="370146"/>
                    <a:pt x="391092" y="265087"/>
                    <a:pt x="416939" y="229355"/>
                  </a:cubicBezTo>
                  <a:cubicBezTo>
                    <a:pt x="465107" y="162759"/>
                    <a:pt x="500206" y="60181"/>
                    <a:pt x="560307" y="0"/>
                  </a:cubicBezTo>
                  <a:cubicBezTo>
                    <a:pt x="548350" y="33551"/>
                    <a:pt x="526464" y="116685"/>
                    <a:pt x="585889" y="147632"/>
                  </a:cubicBezTo>
                  <a:cubicBezTo>
                    <a:pt x="625312" y="168167"/>
                    <a:pt x="684447" y="126775"/>
                    <a:pt x="717203" y="106914"/>
                  </a:cubicBezTo>
                  <a:cubicBezTo>
                    <a:pt x="784092" y="66336"/>
                    <a:pt x="847068" y="31447"/>
                    <a:pt x="950361" y="7433"/>
                  </a:cubicBezTo>
                  <a:cubicBezTo>
                    <a:pt x="797692" y="91280"/>
                    <a:pt x="679568" y="185466"/>
                    <a:pt x="572072" y="307359"/>
                  </a:cubicBezTo>
                  <a:cubicBezTo>
                    <a:pt x="490399" y="395278"/>
                    <a:pt x="425587" y="467661"/>
                    <a:pt x="344494" y="560373"/>
                  </a:cubicBezTo>
                  <a:cubicBezTo>
                    <a:pt x="270334" y="636345"/>
                    <a:pt x="228785" y="697943"/>
                    <a:pt x="175883" y="790487"/>
                  </a:cubicBezTo>
                  <a:close/>
                </a:path>
              </a:pathLst>
            </a:custGeom>
            <a:solidFill>
              <a:srgbClr val="FE4C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835593" y="1333198"/>
              <a:ext cx="121392" cy="795035"/>
            </a:xfrm>
            <a:custGeom>
              <a:rect b="b" l="l" r="r" t="t"/>
              <a:pathLst>
                <a:path extrusionOk="0" h="795035" w="121392">
                  <a:moveTo>
                    <a:pt x="82132" y="220057"/>
                  </a:moveTo>
                  <a:cubicBezTo>
                    <a:pt x="96118" y="403368"/>
                    <a:pt x="102496" y="594433"/>
                    <a:pt x="0" y="756329"/>
                  </a:cubicBezTo>
                  <a:cubicBezTo>
                    <a:pt x="53023" y="750247"/>
                    <a:pt x="44013" y="766859"/>
                    <a:pt x="78508" y="795035"/>
                  </a:cubicBezTo>
                  <a:cubicBezTo>
                    <a:pt x="117134" y="654274"/>
                    <a:pt x="129816" y="494723"/>
                    <a:pt x="115951" y="350509"/>
                  </a:cubicBezTo>
                  <a:cubicBezTo>
                    <a:pt x="103872" y="224896"/>
                    <a:pt x="94210" y="150011"/>
                    <a:pt x="64087" y="0"/>
                  </a:cubicBezTo>
                  <a:cubicBezTo>
                    <a:pt x="76359" y="18533"/>
                    <a:pt x="54642" y="23019"/>
                    <a:pt x="60198" y="44677"/>
                  </a:cubicBezTo>
                  <a:cubicBezTo>
                    <a:pt x="76383" y="107121"/>
                    <a:pt x="77590" y="172899"/>
                    <a:pt x="82180" y="220053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5922001" y="1415547"/>
              <a:ext cx="995146" cy="397776"/>
            </a:xfrm>
            <a:custGeom>
              <a:rect b="b" l="l" r="r" t="t"/>
              <a:pathLst>
                <a:path extrusionOk="0" h="397776" w="995146">
                  <a:moveTo>
                    <a:pt x="374255" y="397776"/>
                  </a:moveTo>
                  <a:cubicBezTo>
                    <a:pt x="342175" y="219794"/>
                    <a:pt x="476557" y="144859"/>
                    <a:pt x="643526" y="255770"/>
                  </a:cubicBezTo>
                  <a:cubicBezTo>
                    <a:pt x="492066" y="33416"/>
                    <a:pt x="852286" y="68841"/>
                    <a:pt x="995147" y="102397"/>
                  </a:cubicBezTo>
                  <a:cubicBezTo>
                    <a:pt x="821704" y="33841"/>
                    <a:pt x="674833" y="1278"/>
                    <a:pt x="512502" y="22"/>
                  </a:cubicBezTo>
                  <a:cubicBezTo>
                    <a:pt x="361162" y="-1150"/>
                    <a:pt x="155374" y="44936"/>
                    <a:pt x="0" y="107803"/>
                  </a:cubicBezTo>
                  <a:cubicBezTo>
                    <a:pt x="27369" y="195179"/>
                    <a:pt x="114139" y="247791"/>
                    <a:pt x="182429" y="268607"/>
                  </a:cubicBezTo>
                  <a:cubicBezTo>
                    <a:pt x="262387" y="292908"/>
                    <a:pt x="319154" y="310229"/>
                    <a:pt x="374231" y="397771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920431" y="1241856"/>
              <a:ext cx="996717" cy="289693"/>
            </a:xfrm>
            <a:custGeom>
              <a:rect b="b" l="l" r="r" t="t"/>
              <a:pathLst>
                <a:path extrusionOk="0" h="289693" w="996717">
                  <a:moveTo>
                    <a:pt x="456024" y="0"/>
                  </a:moveTo>
                  <a:cubicBezTo>
                    <a:pt x="458561" y="62084"/>
                    <a:pt x="665485" y="40781"/>
                    <a:pt x="770976" y="27814"/>
                  </a:cubicBezTo>
                  <a:cubicBezTo>
                    <a:pt x="632439" y="88654"/>
                    <a:pt x="713846" y="130565"/>
                    <a:pt x="809988" y="186893"/>
                  </a:cubicBezTo>
                  <a:cubicBezTo>
                    <a:pt x="869268" y="220173"/>
                    <a:pt x="906590" y="233435"/>
                    <a:pt x="996717" y="276074"/>
                  </a:cubicBezTo>
                  <a:cubicBezTo>
                    <a:pt x="823491" y="230667"/>
                    <a:pt x="724136" y="188106"/>
                    <a:pt x="587266" y="190577"/>
                  </a:cubicBezTo>
                  <a:cubicBezTo>
                    <a:pt x="442280" y="193196"/>
                    <a:pt x="358578" y="183968"/>
                    <a:pt x="198469" y="227981"/>
                  </a:cubicBezTo>
                  <a:cubicBezTo>
                    <a:pt x="136339" y="245066"/>
                    <a:pt x="44545" y="268923"/>
                    <a:pt x="0" y="289693"/>
                  </a:cubicBezTo>
                  <a:cubicBezTo>
                    <a:pt x="63024" y="231527"/>
                    <a:pt x="154867" y="163570"/>
                    <a:pt x="223253" y="125959"/>
                  </a:cubicBezTo>
                  <a:cubicBezTo>
                    <a:pt x="250067" y="111272"/>
                    <a:pt x="387034" y="32836"/>
                    <a:pt x="456121" y="7"/>
                  </a:cubicBezTo>
                  <a:close/>
                </a:path>
              </a:pathLst>
            </a:custGeom>
            <a:solidFill>
              <a:srgbClr val="FE4C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926011" y="535909"/>
              <a:ext cx="944732" cy="990090"/>
            </a:xfrm>
            <a:custGeom>
              <a:rect b="b" l="l" r="r" t="t"/>
              <a:pathLst>
                <a:path extrusionOk="0" h="990090" w="944732">
                  <a:moveTo>
                    <a:pt x="132063" y="808370"/>
                  </a:moveTo>
                  <a:cubicBezTo>
                    <a:pt x="223616" y="691235"/>
                    <a:pt x="298500" y="582725"/>
                    <a:pt x="392710" y="478659"/>
                  </a:cubicBezTo>
                  <a:cubicBezTo>
                    <a:pt x="482790" y="379970"/>
                    <a:pt x="554293" y="284301"/>
                    <a:pt x="650942" y="199411"/>
                  </a:cubicBezTo>
                  <a:cubicBezTo>
                    <a:pt x="729596" y="126466"/>
                    <a:pt x="803152" y="75815"/>
                    <a:pt x="944732" y="0"/>
                  </a:cubicBezTo>
                  <a:cubicBezTo>
                    <a:pt x="880549" y="32227"/>
                    <a:pt x="790663" y="148163"/>
                    <a:pt x="780324" y="222449"/>
                  </a:cubicBezTo>
                  <a:cubicBezTo>
                    <a:pt x="758559" y="322478"/>
                    <a:pt x="840353" y="314857"/>
                    <a:pt x="922412" y="329109"/>
                  </a:cubicBezTo>
                  <a:cubicBezTo>
                    <a:pt x="789334" y="355200"/>
                    <a:pt x="588111" y="440779"/>
                    <a:pt x="806026" y="550292"/>
                  </a:cubicBezTo>
                  <a:cubicBezTo>
                    <a:pt x="753848" y="561568"/>
                    <a:pt x="424911" y="599910"/>
                    <a:pt x="450348" y="705963"/>
                  </a:cubicBezTo>
                  <a:cubicBezTo>
                    <a:pt x="289249" y="801212"/>
                    <a:pt x="151726" y="883177"/>
                    <a:pt x="0" y="990091"/>
                  </a:cubicBezTo>
                  <a:cubicBezTo>
                    <a:pt x="22562" y="955557"/>
                    <a:pt x="27321" y="949617"/>
                    <a:pt x="52613" y="915477"/>
                  </a:cubicBezTo>
                  <a:cubicBezTo>
                    <a:pt x="76769" y="882890"/>
                    <a:pt x="107206" y="840278"/>
                    <a:pt x="132087" y="808391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5748655" y="0"/>
              <a:ext cx="420321" cy="1526007"/>
            </a:xfrm>
            <a:custGeom>
              <a:rect b="b" l="l" r="r" t="t"/>
              <a:pathLst>
                <a:path extrusionOk="0" h="1526007" w="420321">
                  <a:moveTo>
                    <a:pt x="172453" y="1520645"/>
                  </a:moveTo>
                  <a:cubicBezTo>
                    <a:pt x="217408" y="1401071"/>
                    <a:pt x="264464" y="1280789"/>
                    <a:pt x="309202" y="1159507"/>
                  </a:cubicBezTo>
                  <a:cubicBezTo>
                    <a:pt x="348480" y="1053071"/>
                    <a:pt x="379255" y="986235"/>
                    <a:pt x="420321" y="845474"/>
                  </a:cubicBezTo>
                  <a:cubicBezTo>
                    <a:pt x="387590" y="828050"/>
                    <a:pt x="352683" y="801992"/>
                    <a:pt x="352683" y="700535"/>
                  </a:cubicBezTo>
                  <a:cubicBezTo>
                    <a:pt x="352683" y="631117"/>
                    <a:pt x="359496" y="575200"/>
                    <a:pt x="400996" y="502453"/>
                  </a:cubicBezTo>
                  <a:cubicBezTo>
                    <a:pt x="334856" y="546749"/>
                    <a:pt x="227070" y="550766"/>
                    <a:pt x="202914" y="434815"/>
                  </a:cubicBezTo>
                  <a:cubicBezTo>
                    <a:pt x="183758" y="342883"/>
                    <a:pt x="197913" y="307289"/>
                    <a:pt x="236733" y="227070"/>
                  </a:cubicBezTo>
                  <a:cubicBezTo>
                    <a:pt x="173153" y="264092"/>
                    <a:pt x="118511" y="300472"/>
                    <a:pt x="77300" y="207745"/>
                  </a:cubicBezTo>
                  <a:cubicBezTo>
                    <a:pt x="57975" y="164263"/>
                    <a:pt x="38650" y="140107"/>
                    <a:pt x="0" y="0"/>
                  </a:cubicBezTo>
                  <a:cubicBezTo>
                    <a:pt x="19325" y="135276"/>
                    <a:pt x="27563" y="189548"/>
                    <a:pt x="33819" y="227070"/>
                  </a:cubicBezTo>
                  <a:cubicBezTo>
                    <a:pt x="48313" y="314033"/>
                    <a:pt x="59763" y="332730"/>
                    <a:pt x="57975" y="376840"/>
                  </a:cubicBezTo>
                  <a:cubicBezTo>
                    <a:pt x="53192" y="494361"/>
                    <a:pt x="75754" y="492600"/>
                    <a:pt x="82132" y="599079"/>
                  </a:cubicBezTo>
                  <a:cubicBezTo>
                    <a:pt x="101360" y="920069"/>
                    <a:pt x="111119" y="1246470"/>
                    <a:pt x="177381" y="1526008"/>
                  </a:cubicBezTo>
                  <a:lnTo>
                    <a:pt x="172549" y="1520645"/>
                  </a:ln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41807" y="1287535"/>
              <a:ext cx="985580" cy="343020"/>
            </a:xfrm>
            <a:custGeom>
              <a:rect b="b" l="l" r="r" t="t"/>
              <a:pathLst>
                <a:path extrusionOk="0" h="343020" w="985580">
                  <a:moveTo>
                    <a:pt x="497622" y="0"/>
                  </a:moveTo>
                  <a:cubicBezTo>
                    <a:pt x="502695" y="61927"/>
                    <a:pt x="294708" y="66029"/>
                    <a:pt x="188420" y="66029"/>
                  </a:cubicBezTo>
                  <a:cubicBezTo>
                    <a:pt x="333358" y="109511"/>
                    <a:pt x="257676" y="161043"/>
                    <a:pt x="169095" y="228681"/>
                  </a:cubicBezTo>
                  <a:cubicBezTo>
                    <a:pt x="125563" y="260691"/>
                    <a:pt x="97476" y="281347"/>
                    <a:pt x="0" y="343021"/>
                  </a:cubicBezTo>
                  <a:cubicBezTo>
                    <a:pt x="166389" y="276818"/>
                    <a:pt x="288983" y="226821"/>
                    <a:pt x="425152" y="212576"/>
                  </a:cubicBezTo>
                  <a:cubicBezTo>
                    <a:pt x="569390" y="197486"/>
                    <a:pt x="616785" y="170706"/>
                    <a:pt x="781049" y="194862"/>
                  </a:cubicBezTo>
                  <a:cubicBezTo>
                    <a:pt x="844822" y="204242"/>
                    <a:pt x="938814" y="216722"/>
                    <a:pt x="985581" y="231901"/>
                  </a:cubicBezTo>
                  <a:cubicBezTo>
                    <a:pt x="915938" y="181857"/>
                    <a:pt x="816486" y="125613"/>
                    <a:pt x="744017" y="96626"/>
                  </a:cubicBezTo>
                  <a:cubicBezTo>
                    <a:pt x="715754" y="85320"/>
                    <a:pt x="570091" y="24181"/>
                    <a:pt x="497622" y="24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503685" y="9"/>
              <a:ext cx="417398" cy="1526684"/>
            </a:xfrm>
            <a:custGeom>
              <a:rect b="b" l="l" r="r" t="t"/>
              <a:pathLst>
                <a:path extrusionOk="0" h="1526684" w="417398">
                  <a:moveTo>
                    <a:pt x="409209" y="1526674"/>
                  </a:moveTo>
                  <a:cubicBezTo>
                    <a:pt x="333020" y="1422560"/>
                    <a:pt x="275165" y="1308233"/>
                    <a:pt x="215958" y="1193316"/>
                  </a:cubicBezTo>
                  <a:cubicBezTo>
                    <a:pt x="163997" y="1092468"/>
                    <a:pt x="129188" y="1019166"/>
                    <a:pt x="71261" y="884477"/>
                  </a:cubicBezTo>
                  <a:cubicBezTo>
                    <a:pt x="101626" y="863190"/>
                    <a:pt x="105805" y="826564"/>
                    <a:pt x="101626" y="766565"/>
                  </a:cubicBezTo>
                  <a:cubicBezTo>
                    <a:pt x="96795" y="697315"/>
                    <a:pt x="50076" y="618404"/>
                    <a:pt x="0" y="551263"/>
                  </a:cubicBezTo>
                  <a:cubicBezTo>
                    <a:pt x="71044" y="587160"/>
                    <a:pt x="217190" y="609287"/>
                    <a:pt x="196633" y="483128"/>
                  </a:cubicBezTo>
                  <a:cubicBezTo>
                    <a:pt x="181511" y="390445"/>
                    <a:pt x="162814" y="345436"/>
                    <a:pt x="114501" y="270552"/>
                  </a:cubicBezTo>
                  <a:cubicBezTo>
                    <a:pt x="182139" y="299539"/>
                    <a:pt x="223761" y="321956"/>
                    <a:pt x="242530" y="222239"/>
                  </a:cubicBezTo>
                  <a:cubicBezTo>
                    <a:pt x="257894" y="140602"/>
                    <a:pt x="254608" y="96626"/>
                    <a:pt x="244946" y="0"/>
                  </a:cubicBezTo>
                  <a:cubicBezTo>
                    <a:pt x="258328" y="33732"/>
                    <a:pt x="259585" y="50132"/>
                    <a:pt x="269102" y="86963"/>
                  </a:cubicBezTo>
                  <a:cubicBezTo>
                    <a:pt x="288161" y="160744"/>
                    <a:pt x="286108" y="183511"/>
                    <a:pt x="293258" y="227070"/>
                  </a:cubicBezTo>
                  <a:cubicBezTo>
                    <a:pt x="312342" y="343132"/>
                    <a:pt x="339735" y="463631"/>
                    <a:pt x="346402" y="570091"/>
                  </a:cubicBezTo>
                  <a:cubicBezTo>
                    <a:pt x="366501" y="891009"/>
                    <a:pt x="380221" y="1217482"/>
                    <a:pt x="417398" y="1517022"/>
                  </a:cubicBezTo>
                  <a:lnTo>
                    <a:pt x="409185" y="1526684"/>
                  </a:lnTo>
                  <a:close/>
                </a:path>
              </a:pathLst>
            </a:custGeom>
            <a:solidFill>
              <a:srgbClr val="FE62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4862751" y="594636"/>
              <a:ext cx="1058453" cy="926020"/>
            </a:xfrm>
            <a:custGeom>
              <a:rect b="b" l="l" r="r" t="t"/>
              <a:pathLst>
                <a:path extrusionOk="0" h="926020" w="1058453">
                  <a:moveTo>
                    <a:pt x="893369" y="751889"/>
                  </a:moveTo>
                  <a:cubicBezTo>
                    <a:pt x="922332" y="790685"/>
                    <a:pt x="972771" y="830671"/>
                    <a:pt x="1001976" y="869253"/>
                  </a:cubicBezTo>
                  <a:cubicBezTo>
                    <a:pt x="1030384" y="906809"/>
                    <a:pt x="1023934" y="900835"/>
                    <a:pt x="1058453" y="926021"/>
                  </a:cubicBezTo>
                  <a:cubicBezTo>
                    <a:pt x="944218" y="692037"/>
                    <a:pt x="839331" y="521522"/>
                    <a:pt x="712316" y="289862"/>
                  </a:cubicBezTo>
                  <a:cubicBezTo>
                    <a:pt x="712316" y="289840"/>
                    <a:pt x="727028" y="304206"/>
                    <a:pt x="712316" y="289862"/>
                  </a:cubicBezTo>
                  <a:cubicBezTo>
                    <a:pt x="657964" y="322473"/>
                    <a:pt x="586534" y="242460"/>
                    <a:pt x="556532" y="210149"/>
                  </a:cubicBezTo>
                  <a:cubicBezTo>
                    <a:pt x="500586" y="149924"/>
                    <a:pt x="453239" y="52398"/>
                    <a:pt x="386229" y="0"/>
                  </a:cubicBezTo>
                  <a:cubicBezTo>
                    <a:pt x="402221" y="31836"/>
                    <a:pt x="434083" y="111677"/>
                    <a:pt x="378862" y="149646"/>
                  </a:cubicBezTo>
                  <a:cubicBezTo>
                    <a:pt x="342241" y="174839"/>
                    <a:pt x="278492" y="140969"/>
                    <a:pt x="243562" y="125249"/>
                  </a:cubicBezTo>
                  <a:cubicBezTo>
                    <a:pt x="172206" y="93135"/>
                    <a:pt x="105472" y="66186"/>
                    <a:pt x="0" y="54956"/>
                  </a:cubicBezTo>
                  <a:cubicBezTo>
                    <a:pt x="161589" y="119565"/>
                    <a:pt x="295957" y="196116"/>
                    <a:pt x="417367" y="304008"/>
                  </a:cubicBezTo>
                  <a:cubicBezTo>
                    <a:pt x="509161" y="381309"/>
                    <a:pt x="576799" y="447739"/>
                    <a:pt x="668593" y="529873"/>
                  </a:cubicBezTo>
                  <a:cubicBezTo>
                    <a:pt x="751450" y="596206"/>
                    <a:pt x="829475" y="666477"/>
                    <a:pt x="893248" y="751894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4862622" y="649572"/>
              <a:ext cx="1058460" cy="867448"/>
            </a:xfrm>
            <a:custGeom>
              <a:rect b="b" l="l" r="r" t="t"/>
              <a:pathLst>
                <a:path extrusionOk="0" h="867448" w="1058460">
                  <a:moveTo>
                    <a:pt x="905333" y="703185"/>
                  </a:moveTo>
                  <a:cubicBezTo>
                    <a:pt x="811123" y="604144"/>
                    <a:pt x="707251" y="495440"/>
                    <a:pt x="600963" y="403646"/>
                  </a:cubicBezTo>
                  <a:cubicBezTo>
                    <a:pt x="499506" y="316683"/>
                    <a:pt x="422205" y="234551"/>
                    <a:pt x="315917" y="162082"/>
                  </a:cubicBezTo>
                  <a:cubicBezTo>
                    <a:pt x="228954" y="99275"/>
                    <a:pt x="149758" y="57975"/>
                    <a:pt x="0" y="0"/>
                  </a:cubicBezTo>
                  <a:cubicBezTo>
                    <a:pt x="67638" y="24156"/>
                    <a:pt x="170991" y="128263"/>
                    <a:pt x="190316" y="200732"/>
                  </a:cubicBezTo>
                  <a:cubicBezTo>
                    <a:pt x="224135" y="297358"/>
                    <a:pt x="142003" y="299774"/>
                    <a:pt x="62287" y="323930"/>
                  </a:cubicBezTo>
                  <a:cubicBezTo>
                    <a:pt x="197563" y="333593"/>
                    <a:pt x="407712" y="393984"/>
                    <a:pt x="204810" y="529259"/>
                  </a:cubicBezTo>
                  <a:cubicBezTo>
                    <a:pt x="257966" y="534091"/>
                    <a:pt x="589150" y="532016"/>
                    <a:pt x="576806" y="640379"/>
                  </a:cubicBezTo>
                  <a:cubicBezTo>
                    <a:pt x="748317" y="715264"/>
                    <a:pt x="894825" y="779838"/>
                    <a:pt x="1058461" y="867449"/>
                  </a:cubicBezTo>
                  <a:cubicBezTo>
                    <a:pt x="1031864" y="835925"/>
                    <a:pt x="1026405" y="830610"/>
                    <a:pt x="997152" y="799811"/>
                  </a:cubicBezTo>
                  <a:cubicBezTo>
                    <a:pt x="969372" y="770388"/>
                    <a:pt x="933379" y="732511"/>
                    <a:pt x="905357" y="703185"/>
                  </a:cubicBezTo>
                  <a:close/>
                </a:path>
              </a:pathLst>
            </a:custGeom>
            <a:solidFill>
              <a:srgbClr val="FE46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936420" y="1478229"/>
              <a:ext cx="990943" cy="369133"/>
            </a:xfrm>
            <a:custGeom>
              <a:rect b="b" l="l" r="r" t="t"/>
              <a:pathLst>
                <a:path extrusionOk="0" h="369133" w="990943">
                  <a:moveTo>
                    <a:pt x="652295" y="369131"/>
                  </a:moveTo>
                  <a:cubicBezTo>
                    <a:pt x="662417" y="188567"/>
                    <a:pt x="519918" y="130579"/>
                    <a:pt x="367709" y="261036"/>
                  </a:cubicBezTo>
                  <a:cubicBezTo>
                    <a:pt x="490906" y="21863"/>
                    <a:pt x="169626" y="91941"/>
                    <a:pt x="0" y="151702"/>
                  </a:cubicBezTo>
                  <a:cubicBezTo>
                    <a:pt x="239680" y="46041"/>
                    <a:pt x="356597" y="26016"/>
                    <a:pt x="517478" y="4975"/>
                  </a:cubicBezTo>
                  <a:cubicBezTo>
                    <a:pt x="667538" y="-14649"/>
                    <a:pt x="976450" y="29132"/>
                    <a:pt x="990943" y="43626"/>
                  </a:cubicBezTo>
                  <a:cubicBezTo>
                    <a:pt x="974445" y="133688"/>
                    <a:pt x="891902" y="188562"/>
                    <a:pt x="826680" y="217552"/>
                  </a:cubicBezTo>
                  <a:cubicBezTo>
                    <a:pt x="750587" y="251395"/>
                    <a:pt x="696235" y="275527"/>
                    <a:pt x="652271" y="369133"/>
                  </a:cubicBezTo>
                  <a:close/>
                </a:path>
              </a:pathLst>
            </a:custGeom>
            <a:solidFill>
              <a:srgbClr val="FF3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917180" y="222229"/>
              <a:ext cx="1776956" cy="1516154"/>
            </a:xfrm>
            <a:custGeom>
              <a:rect b="b" l="l" r="r" t="t"/>
              <a:pathLst>
                <a:path extrusionOk="0" h="1516154" w="1776956">
                  <a:moveTo>
                    <a:pt x="1520391" y="1212951"/>
                  </a:moveTo>
                  <a:cubicBezTo>
                    <a:pt x="1550007" y="1261126"/>
                    <a:pt x="1618587" y="1258321"/>
                    <a:pt x="1670668" y="1267112"/>
                  </a:cubicBezTo>
                  <a:cubicBezTo>
                    <a:pt x="1637187" y="1261290"/>
                    <a:pt x="1592450" y="1256980"/>
                    <a:pt x="1563486" y="1239240"/>
                  </a:cubicBezTo>
                  <a:cubicBezTo>
                    <a:pt x="1547350" y="1229362"/>
                    <a:pt x="1533750" y="1218806"/>
                    <a:pt x="1534934" y="1212581"/>
                  </a:cubicBezTo>
                  <a:cubicBezTo>
                    <a:pt x="1538702" y="1212506"/>
                    <a:pt x="1542519" y="1212443"/>
                    <a:pt x="1546432" y="1212400"/>
                  </a:cubicBezTo>
                  <a:cubicBezTo>
                    <a:pt x="1595059" y="1211868"/>
                    <a:pt x="1717942" y="1216115"/>
                    <a:pt x="1776956" y="1232727"/>
                  </a:cubicBezTo>
                  <a:cubicBezTo>
                    <a:pt x="1697844" y="1208772"/>
                    <a:pt x="1617621" y="1201107"/>
                    <a:pt x="1540369" y="1201563"/>
                  </a:cubicBezTo>
                  <a:cubicBezTo>
                    <a:pt x="1517492" y="1172887"/>
                    <a:pt x="1618515" y="1146489"/>
                    <a:pt x="1658469" y="1147402"/>
                  </a:cubicBezTo>
                  <a:cubicBezTo>
                    <a:pt x="1606557" y="1141209"/>
                    <a:pt x="1543412" y="1162452"/>
                    <a:pt x="1515898" y="1201971"/>
                  </a:cubicBezTo>
                  <a:cubicBezTo>
                    <a:pt x="1470533" y="1203208"/>
                    <a:pt x="1426350" y="1206991"/>
                    <a:pt x="1384222" y="1211641"/>
                  </a:cubicBezTo>
                  <a:cubicBezTo>
                    <a:pt x="1379849" y="1209815"/>
                    <a:pt x="1377241" y="1206416"/>
                    <a:pt x="1377482" y="1200587"/>
                  </a:cubicBezTo>
                  <a:cubicBezTo>
                    <a:pt x="1378762" y="1168058"/>
                    <a:pt x="1456304" y="1116837"/>
                    <a:pt x="1528435" y="1094418"/>
                  </a:cubicBezTo>
                  <a:cubicBezTo>
                    <a:pt x="1474494" y="1109184"/>
                    <a:pt x="1446400" y="1121504"/>
                    <a:pt x="1413910" y="1143515"/>
                  </a:cubicBezTo>
                  <a:cubicBezTo>
                    <a:pt x="1401204" y="1152120"/>
                    <a:pt x="1363278" y="1186765"/>
                    <a:pt x="1355790" y="1214873"/>
                  </a:cubicBezTo>
                  <a:cubicBezTo>
                    <a:pt x="1319193" y="1219094"/>
                    <a:pt x="1281992" y="1223635"/>
                    <a:pt x="1244839" y="1229737"/>
                  </a:cubicBezTo>
                  <a:cubicBezTo>
                    <a:pt x="1240443" y="1228418"/>
                    <a:pt x="1236143" y="1226495"/>
                    <a:pt x="1231988" y="1223751"/>
                  </a:cubicBezTo>
                  <a:cubicBezTo>
                    <a:pt x="1220538" y="1216226"/>
                    <a:pt x="1247907" y="1190115"/>
                    <a:pt x="1256096" y="1182105"/>
                  </a:cubicBezTo>
                  <a:cubicBezTo>
                    <a:pt x="1303564" y="1135756"/>
                    <a:pt x="1384270" y="1106723"/>
                    <a:pt x="1459227" y="1081354"/>
                  </a:cubicBezTo>
                  <a:cubicBezTo>
                    <a:pt x="1406832" y="1094422"/>
                    <a:pt x="1338953" y="1121366"/>
                    <a:pt x="1290978" y="1147803"/>
                  </a:cubicBezTo>
                  <a:cubicBezTo>
                    <a:pt x="1271967" y="1160891"/>
                    <a:pt x="1231940" y="1192589"/>
                    <a:pt x="1218098" y="1208283"/>
                  </a:cubicBezTo>
                  <a:cubicBezTo>
                    <a:pt x="1205247" y="1222838"/>
                    <a:pt x="1204619" y="1231355"/>
                    <a:pt x="1210682" y="1235834"/>
                  </a:cubicBezTo>
                  <a:cubicBezTo>
                    <a:pt x="1159543" y="1245750"/>
                    <a:pt x="1108960" y="1259403"/>
                    <a:pt x="1060719" y="1280052"/>
                  </a:cubicBezTo>
                  <a:cubicBezTo>
                    <a:pt x="1038785" y="1285908"/>
                    <a:pt x="1030693" y="1280270"/>
                    <a:pt x="1036031" y="1265993"/>
                  </a:cubicBezTo>
                  <a:cubicBezTo>
                    <a:pt x="1082919" y="1205063"/>
                    <a:pt x="1133889" y="1139996"/>
                    <a:pt x="1173071" y="1080540"/>
                  </a:cubicBezTo>
                  <a:cubicBezTo>
                    <a:pt x="1175607" y="1076682"/>
                    <a:pt x="1178216" y="1072771"/>
                    <a:pt x="1180849" y="1068846"/>
                  </a:cubicBezTo>
                  <a:cubicBezTo>
                    <a:pt x="1192734" y="1071307"/>
                    <a:pt x="1210199" y="1066681"/>
                    <a:pt x="1219668" y="1064509"/>
                  </a:cubicBezTo>
                  <a:cubicBezTo>
                    <a:pt x="1270735" y="1052777"/>
                    <a:pt x="1309482" y="1044018"/>
                    <a:pt x="1359341" y="1020946"/>
                  </a:cubicBezTo>
                  <a:cubicBezTo>
                    <a:pt x="1408402" y="998227"/>
                    <a:pt x="1442004" y="975732"/>
                    <a:pt x="1491283" y="930746"/>
                  </a:cubicBezTo>
                  <a:cubicBezTo>
                    <a:pt x="1433404" y="978629"/>
                    <a:pt x="1360404" y="1016400"/>
                    <a:pt x="1296969" y="1035522"/>
                  </a:cubicBezTo>
                  <a:cubicBezTo>
                    <a:pt x="1276653" y="1041638"/>
                    <a:pt x="1203097" y="1068213"/>
                    <a:pt x="1197783" y="1044766"/>
                  </a:cubicBezTo>
                  <a:cubicBezTo>
                    <a:pt x="1200802" y="1040522"/>
                    <a:pt x="1203773" y="1036174"/>
                    <a:pt x="1206696" y="1031734"/>
                  </a:cubicBezTo>
                  <a:cubicBezTo>
                    <a:pt x="1205996" y="1032584"/>
                    <a:pt x="1205319" y="1033403"/>
                    <a:pt x="1204643" y="1034198"/>
                  </a:cubicBezTo>
                  <a:cubicBezTo>
                    <a:pt x="1206576" y="1031420"/>
                    <a:pt x="1208532" y="1028644"/>
                    <a:pt x="1210513" y="1025852"/>
                  </a:cubicBezTo>
                  <a:cubicBezTo>
                    <a:pt x="1209233" y="1027828"/>
                    <a:pt x="1207953" y="1029789"/>
                    <a:pt x="1206696" y="1031737"/>
                  </a:cubicBezTo>
                  <a:cubicBezTo>
                    <a:pt x="1212156" y="1024975"/>
                    <a:pt x="1217833" y="1016598"/>
                    <a:pt x="1222591" y="1008947"/>
                  </a:cubicBezTo>
                  <a:cubicBezTo>
                    <a:pt x="1260275" y="956719"/>
                    <a:pt x="1301921" y="903437"/>
                    <a:pt x="1339701" y="859434"/>
                  </a:cubicBezTo>
                  <a:cubicBezTo>
                    <a:pt x="1341851" y="856909"/>
                    <a:pt x="1344001" y="854414"/>
                    <a:pt x="1346151" y="851924"/>
                  </a:cubicBezTo>
                  <a:cubicBezTo>
                    <a:pt x="1360331" y="851689"/>
                    <a:pt x="1369680" y="852204"/>
                    <a:pt x="1384777" y="853361"/>
                  </a:cubicBezTo>
                  <a:cubicBezTo>
                    <a:pt x="1405262" y="855301"/>
                    <a:pt x="1441979" y="854861"/>
                    <a:pt x="1463382" y="850832"/>
                  </a:cubicBezTo>
                  <a:cubicBezTo>
                    <a:pt x="1513531" y="842684"/>
                    <a:pt x="1563390" y="828386"/>
                    <a:pt x="1614094" y="816660"/>
                  </a:cubicBezTo>
                  <a:cubicBezTo>
                    <a:pt x="1560201" y="825448"/>
                    <a:pt x="1501960" y="838454"/>
                    <a:pt x="1454589" y="844585"/>
                  </a:cubicBezTo>
                  <a:cubicBezTo>
                    <a:pt x="1437752" y="846757"/>
                    <a:pt x="1410407" y="846322"/>
                    <a:pt x="1393594" y="843727"/>
                  </a:cubicBezTo>
                  <a:cubicBezTo>
                    <a:pt x="1380477" y="841701"/>
                    <a:pt x="1368037" y="842877"/>
                    <a:pt x="1366201" y="835831"/>
                  </a:cubicBezTo>
                  <a:cubicBezTo>
                    <a:pt x="1365211" y="832040"/>
                    <a:pt x="1380067" y="812165"/>
                    <a:pt x="1390237" y="801833"/>
                  </a:cubicBezTo>
                  <a:cubicBezTo>
                    <a:pt x="1389657" y="802270"/>
                    <a:pt x="1389101" y="802707"/>
                    <a:pt x="1388522" y="803154"/>
                  </a:cubicBezTo>
                  <a:cubicBezTo>
                    <a:pt x="1402895" y="786783"/>
                    <a:pt x="1416785" y="771161"/>
                    <a:pt x="1430215" y="756194"/>
                  </a:cubicBezTo>
                  <a:cubicBezTo>
                    <a:pt x="1436134" y="751119"/>
                    <a:pt x="1442270" y="744150"/>
                    <a:pt x="1447632" y="736929"/>
                  </a:cubicBezTo>
                  <a:cubicBezTo>
                    <a:pt x="1481210" y="699941"/>
                    <a:pt x="1512154" y="667040"/>
                    <a:pt x="1541649" y="636734"/>
                  </a:cubicBezTo>
                  <a:cubicBezTo>
                    <a:pt x="1554283" y="632852"/>
                    <a:pt x="1569719" y="632876"/>
                    <a:pt x="1581773" y="633154"/>
                  </a:cubicBezTo>
                  <a:cubicBezTo>
                    <a:pt x="1600615" y="633588"/>
                    <a:pt x="1628105" y="631161"/>
                    <a:pt x="1646850" y="629052"/>
                  </a:cubicBezTo>
                  <a:cubicBezTo>
                    <a:pt x="1682505" y="625044"/>
                    <a:pt x="1709343" y="615155"/>
                    <a:pt x="1739007" y="596320"/>
                  </a:cubicBezTo>
                  <a:cubicBezTo>
                    <a:pt x="1706492" y="616964"/>
                    <a:pt x="1656730" y="622723"/>
                    <a:pt x="1618611" y="624172"/>
                  </a:cubicBezTo>
                  <a:cubicBezTo>
                    <a:pt x="1607089" y="624609"/>
                    <a:pt x="1592232" y="625716"/>
                    <a:pt x="1580686" y="624428"/>
                  </a:cubicBezTo>
                  <a:cubicBezTo>
                    <a:pt x="1576265" y="623936"/>
                    <a:pt x="1567448" y="620351"/>
                    <a:pt x="1565854" y="615478"/>
                  </a:cubicBezTo>
                  <a:cubicBezTo>
                    <a:pt x="1574936" y="606591"/>
                    <a:pt x="1583246" y="596818"/>
                    <a:pt x="1585734" y="592670"/>
                  </a:cubicBezTo>
                  <a:cubicBezTo>
                    <a:pt x="1585493" y="592742"/>
                    <a:pt x="1585227" y="592839"/>
                    <a:pt x="1584986" y="592938"/>
                  </a:cubicBezTo>
                  <a:cubicBezTo>
                    <a:pt x="1640400" y="537934"/>
                    <a:pt x="1692336" y="490034"/>
                    <a:pt x="1749490" y="438057"/>
                  </a:cubicBezTo>
                  <a:cubicBezTo>
                    <a:pt x="1666634" y="506758"/>
                    <a:pt x="1607040" y="560080"/>
                    <a:pt x="1555781" y="610319"/>
                  </a:cubicBezTo>
                  <a:cubicBezTo>
                    <a:pt x="1555128" y="609770"/>
                    <a:pt x="1554476" y="609048"/>
                    <a:pt x="1553872" y="608067"/>
                  </a:cubicBezTo>
                  <a:cubicBezTo>
                    <a:pt x="1550104" y="601883"/>
                    <a:pt x="1557061" y="575144"/>
                    <a:pt x="1558776" y="568492"/>
                  </a:cubicBezTo>
                  <a:cubicBezTo>
                    <a:pt x="1568052" y="532040"/>
                    <a:pt x="1592498" y="500371"/>
                    <a:pt x="1620616" y="476603"/>
                  </a:cubicBezTo>
                  <a:cubicBezTo>
                    <a:pt x="1590662" y="496424"/>
                    <a:pt x="1565298" y="534059"/>
                    <a:pt x="1551601" y="567388"/>
                  </a:cubicBezTo>
                  <a:cubicBezTo>
                    <a:pt x="1544934" y="581367"/>
                    <a:pt x="1538726" y="603287"/>
                    <a:pt x="1536600" y="624955"/>
                  </a:cubicBezTo>
                  <a:cubicBezTo>
                    <a:pt x="1536431" y="626711"/>
                    <a:pt x="1536480" y="628129"/>
                    <a:pt x="1536697" y="629277"/>
                  </a:cubicBezTo>
                  <a:cubicBezTo>
                    <a:pt x="1499230" y="666939"/>
                    <a:pt x="1465484" y="703722"/>
                    <a:pt x="1428935" y="744976"/>
                  </a:cubicBezTo>
                  <a:cubicBezTo>
                    <a:pt x="1425819" y="747652"/>
                    <a:pt x="1423476" y="749215"/>
                    <a:pt x="1422558" y="748868"/>
                  </a:cubicBezTo>
                  <a:cubicBezTo>
                    <a:pt x="1417413" y="746877"/>
                    <a:pt x="1415214" y="720600"/>
                    <a:pt x="1416277" y="709705"/>
                  </a:cubicBezTo>
                  <a:cubicBezTo>
                    <a:pt x="1417702" y="694989"/>
                    <a:pt x="1421737" y="663178"/>
                    <a:pt x="1425674" y="648826"/>
                  </a:cubicBezTo>
                  <a:cubicBezTo>
                    <a:pt x="1434056" y="618346"/>
                    <a:pt x="1439274" y="608154"/>
                    <a:pt x="1450676" y="581804"/>
                  </a:cubicBezTo>
                  <a:cubicBezTo>
                    <a:pt x="1461401" y="557017"/>
                    <a:pt x="1474953" y="535446"/>
                    <a:pt x="1489109" y="507077"/>
                  </a:cubicBezTo>
                  <a:cubicBezTo>
                    <a:pt x="1458865" y="552517"/>
                    <a:pt x="1433597" y="597496"/>
                    <a:pt x="1419901" y="646713"/>
                  </a:cubicBezTo>
                  <a:cubicBezTo>
                    <a:pt x="1411784" y="673388"/>
                    <a:pt x="1406735" y="709241"/>
                    <a:pt x="1405963" y="744778"/>
                  </a:cubicBezTo>
                  <a:cubicBezTo>
                    <a:pt x="1405721" y="756518"/>
                    <a:pt x="1408281" y="762180"/>
                    <a:pt x="1412436" y="763690"/>
                  </a:cubicBezTo>
                  <a:cubicBezTo>
                    <a:pt x="1399706" y="778203"/>
                    <a:pt x="1386517" y="793318"/>
                    <a:pt x="1372651" y="809259"/>
                  </a:cubicBezTo>
                  <a:cubicBezTo>
                    <a:pt x="1297693" y="895383"/>
                    <a:pt x="1232205" y="975201"/>
                    <a:pt x="1188096" y="1044143"/>
                  </a:cubicBezTo>
                  <a:cubicBezTo>
                    <a:pt x="1187879" y="1043969"/>
                    <a:pt x="1187637" y="1043810"/>
                    <a:pt x="1187444" y="1043576"/>
                  </a:cubicBezTo>
                  <a:cubicBezTo>
                    <a:pt x="1170945" y="992142"/>
                    <a:pt x="1186864" y="919008"/>
                    <a:pt x="1206914" y="868328"/>
                  </a:cubicBezTo>
                  <a:cubicBezTo>
                    <a:pt x="1226360" y="817298"/>
                    <a:pt x="1263126" y="736181"/>
                    <a:pt x="1314941" y="669915"/>
                  </a:cubicBezTo>
                  <a:cubicBezTo>
                    <a:pt x="1248777" y="750138"/>
                    <a:pt x="1213122" y="822849"/>
                    <a:pt x="1186622" y="899417"/>
                  </a:cubicBezTo>
                  <a:cubicBezTo>
                    <a:pt x="1173192" y="938896"/>
                    <a:pt x="1164737" y="972602"/>
                    <a:pt x="1162877" y="1016332"/>
                  </a:cubicBezTo>
                  <a:cubicBezTo>
                    <a:pt x="1163142" y="1038645"/>
                    <a:pt x="1164109" y="1053364"/>
                    <a:pt x="1168964" y="1074689"/>
                  </a:cubicBezTo>
                  <a:cubicBezTo>
                    <a:pt x="1133019" y="1130507"/>
                    <a:pt x="1081349" y="1198063"/>
                    <a:pt x="1040283" y="1255963"/>
                  </a:cubicBezTo>
                  <a:cubicBezTo>
                    <a:pt x="1034244" y="1262131"/>
                    <a:pt x="1027528" y="1265302"/>
                    <a:pt x="1019967" y="1258568"/>
                  </a:cubicBezTo>
                  <a:cubicBezTo>
                    <a:pt x="1015378" y="1253987"/>
                    <a:pt x="1011320" y="1234571"/>
                    <a:pt x="1008686" y="1216895"/>
                  </a:cubicBezTo>
                  <a:cubicBezTo>
                    <a:pt x="1005353" y="1126287"/>
                    <a:pt x="997067" y="1034449"/>
                    <a:pt x="986728" y="941053"/>
                  </a:cubicBezTo>
                  <a:cubicBezTo>
                    <a:pt x="1010450" y="899178"/>
                    <a:pt x="1050187" y="805734"/>
                    <a:pt x="1063449" y="777846"/>
                  </a:cubicBezTo>
                  <a:cubicBezTo>
                    <a:pt x="1099587" y="701736"/>
                    <a:pt x="1120337" y="597779"/>
                    <a:pt x="1126256" y="512125"/>
                  </a:cubicBezTo>
                  <a:cubicBezTo>
                    <a:pt x="1121038" y="587645"/>
                    <a:pt x="1086494" y="702970"/>
                    <a:pt x="1055405" y="771396"/>
                  </a:cubicBezTo>
                  <a:cubicBezTo>
                    <a:pt x="1039293" y="806824"/>
                    <a:pt x="1019967" y="851916"/>
                    <a:pt x="987767" y="893787"/>
                  </a:cubicBezTo>
                  <a:cubicBezTo>
                    <a:pt x="985569" y="896635"/>
                    <a:pt x="983636" y="898275"/>
                    <a:pt x="981945" y="899009"/>
                  </a:cubicBezTo>
                  <a:cubicBezTo>
                    <a:pt x="977138" y="857325"/>
                    <a:pt x="971993" y="815341"/>
                    <a:pt x="966823" y="773005"/>
                  </a:cubicBezTo>
                  <a:cubicBezTo>
                    <a:pt x="961219" y="727170"/>
                    <a:pt x="956509" y="679331"/>
                    <a:pt x="952112" y="630216"/>
                  </a:cubicBezTo>
                  <a:cubicBezTo>
                    <a:pt x="961002" y="596139"/>
                    <a:pt x="984868" y="557353"/>
                    <a:pt x="997019" y="526609"/>
                  </a:cubicBezTo>
                  <a:cubicBezTo>
                    <a:pt x="1015136" y="480712"/>
                    <a:pt x="1032046" y="437231"/>
                    <a:pt x="1051371" y="386502"/>
                  </a:cubicBezTo>
                  <a:cubicBezTo>
                    <a:pt x="1032046" y="427568"/>
                    <a:pt x="1012720" y="469842"/>
                    <a:pt x="997019" y="507284"/>
                  </a:cubicBezTo>
                  <a:cubicBezTo>
                    <a:pt x="989844" y="523406"/>
                    <a:pt x="982815" y="539620"/>
                    <a:pt x="974336" y="555102"/>
                  </a:cubicBezTo>
                  <a:cubicBezTo>
                    <a:pt x="970471" y="562151"/>
                    <a:pt x="962475" y="583147"/>
                    <a:pt x="955953" y="588208"/>
                  </a:cubicBezTo>
                  <a:cubicBezTo>
                    <a:pt x="950856" y="592141"/>
                    <a:pt x="949286" y="590385"/>
                    <a:pt x="948271" y="586447"/>
                  </a:cubicBezTo>
                  <a:cubicBezTo>
                    <a:pt x="942329" y="517116"/>
                    <a:pt x="936652" y="445685"/>
                    <a:pt x="929622" y="374045"/>
                  </a:cubicBezTo>
                  <a:cubicBezTo>
                    <a:pt x="937570" y="322147"/>
                    <a:pt x="968925" y="281487"/>
                    <a:pt x="985714" y="231157"/>
                  </a:cubicBezTo>
                  <a:cubicBezTo>
                    <a:pt x="1009870" y="178011"/>
                    <a:pt x="1009870" y="124867"/>
                    <a:pt x="1034027" y="71723"/>
                  </a:cubicBezTo>
                  <a:cubicBezTo>
                    <a:pt x="1005039" y="133322"/>
                    <a:pt x="996004" y="194614"/>
                    <a:pt x="968804" y="255311"/>
                  </a:cubicBezTo>
                  <a:cubicBezTo>
                    <a:pt x="953223" y="290063"/>
                    <a:pt x="937643" y="320036"/>
                    <a:pt x="925613" y="334663"/>
                  </a:cubicBezTo>
                  <a:cubicBezTo>
                    <a:pt x="913510" y="220188"/>
                    <a:pt x="897229" y="106066"/>
                    <a:pt x="870198" y="0"/>
                  </a:cubicBezTo>
                  <a:cubicBezTo>
                    <a:pt x="889450" y="80115"/>
                    <a:pt x="903751" y="197592"/>
                    <a:pt x="915153" y="318695"/>
                  </a:cubicBezTo>
                  <a:cubicBezTo>
                    <a:pt x="914235" y="317806"/>
                    <a:pt x="913245" y="316927"/>
                    <a:pt x="912157" y="316053"/>
                  </a:cubicBezTo>
                  <a:cubicBezTo>
                    <a:pt x="897398" y="304310"/>
                    <a:pt x="884039" y="282777"/>
                    <a:pt x="860101" y="255306"/>
                  </a:cubicBezTo>
                  <a:cubicBezTo>
                    <a:pt x="816377" y="205158"/>
                    <a:pt x="794709" y="136208"/>
                    <a:pt x="753740" y="87398"/>
                  </a:cubicBezTo>
                  <a:cubicBezTo>
                    <a:pt x="788163" y="134529"/>
                    <a:pt x="798961" y="186567"/>
                    <a:pt x="833408" y="233701"/>
                  </a:cubicBezTo>
                  <a:cubicBezTo>
                    <a:pt x="860559" y="280465"/>
                    <a:pt x="900321" y="308615"/>
                    <a:pt x="918124" y="358005"/>
                  </a:cubicBezTo>
                  <a:cubicBezTo>
                    <a:pt x="918366" y="360008"/>
                    <a:pt x="918776" y="362017"/>
                    <a:pt x="919284" y="364049"/>
                  </a:cubicBezTo>
                  <a:cubicBezTo>
                    <a:pt x="927135" y="452995"/>
                    <a:pt x="933560" y="541620"/>
                    <a:pt x="939358" y="616725"/>
                  </a:cubicBezTo>
                  <a:cubicBezTo>
                    <a:pt x="920878" y="617708"/>
                    <a:pt x="871381" y="564153"/>
                    <a:pt x="861743" y="555587"/>
                  </a:cubicBezTo>
                  <a:cubicBezTo>
                    <a:pt x="818262" y="516937"/>
                    <a:pt x="792897" y="451715"/>
                    <a:pt x="754247" y="408233"/>
                  </a:cubicBezTo>
                  <a:cubicBezTo>
                    <a:pt x="785650" y="451715"/>
                    <a:pt x="804976" y="503651"/>
                    <a:pt x="840002" y="544717"/>
                  </a:cubicBezTo>
                  <a:cubicBezTo>
                    <a:pt x="856912" y="564042"/>
                    <a:pt x="874498" y="582519"/>
                    <a:pt x="894354" y="599069"/>
                  </a:cubicBezTo>
                  <a:cubicBezTo>
                    <a:pt x="908848" y="611147"/>
                    <a:pt x="918124" y="619273"/>
                    <a:pt x="928439" y="627846"/>
                  </a:cubicBezTo>
                  <a:cubicBezTo>
                    <a:pt x="933174" y="631779"/>
                    <a:pt x="937377" y="635721"/>
                    <a:pt x="940952" y="637173"/>
                  </a:cubicBezTo>
                  <a:cubicBezTo>
                    <a:pt x="943198" y="665663"/>
                    <a:pt x="945372" y="691892"/>
                    <a:pt x="947498" y="715020"/>
                  </a:cubicBezTo>
                  <a:cubicBezTo>
                    <a:pt x="954455" y="790832"/>
                    <a:pt x="961002" y="851696"/>
                    <a:pt x="967524" y="908430"/>
                  </a:cubicBezTo>
                  <a:cubicBezTo>
                    <a:pt x="965374" y="909652"/>
                    <a:pt x="962209" y="908947"/>
                    <a:pt x="957499" y="905051"/>
                  </a:cubicBezTo>
                  <a:cubicBezTo>
                    <a:pt x="916868" y="871297"/>
                    <a:pt x="888098" y="831567"/>
                    <a:pt x="864594" y="800553"/>
                  </a:cubicBezTo>
                  <a:cubicBezTo>
                    <a:pt x="819179" y="740659"/>
                    <a:pt x="760093" y="635770"/>
                    <a:pt x="738376" y="563247"/>
                  </a:cubicBezTo>
                  <a:cubicBezTo>
                    <a:pt x="762992" y="645485"/>
                    <a:pt x="806135" y="742324"/>
                    <a:pt x="858144" y="808604"/>
                  </a:cubicBezTo>
                  <a:cubicBezTo>
                    <a:pt x="878024" y="833944"/>
                    <a:pt x="941773" y="922562"/>
                    <a:pt x="972959" y="955296"/>
                  </a:cubicBezTo>
                  <a:cubicBezTo>
                    <a:pt x="983250" y="1042716"/>
                    <a:pt x="993709" y="1127372"/>
                    <a:pt x="1005788" y="1252057"/>
                  </a:cubicBezTo>
                  <a:cubicBezTo>
                    <a:pt x="1005715" y="1253516"/>
                    <a:pt x="1005594" y="1254886"/>
                    <a:pt x="1005474" y="1256128"/>
                  </a:cubicBezTo>
                  <a:cubicBezTo>
                    <a:pt x="1003855" y="1270622"/>
                    <a:pt x="994192" y="1272233"/>
                    <a:pt x="968418" y="1252908"/>
                  </a:cubicBezTo>
                  <a:cubicBezTo>
                    <a:pt x="971896" y="1256021"/>
                    <a:pt x="975109" y="1259802"/>
                    <a:pt x="977766" y="1263713"/>
                  </a:cubicBezTo>
                  <a:cubicBezTo>
                    <a:pt x="910249" y="1189930"/>
                    <a:pt x="858361" y="1137822"/>
                    <a:pt x="785650" y="1060461"/>
                  </a:cubicBezTo>
                  <a:cubicBezTo>
                    <a:pt x="779804" y="1054238"/>
                    <a:pt x="773983" y="1048054"/>
                    <a:pt x="768210" y="1041892"/>
                  </a:cubicBezTo>
                  <a:cubicBezTo>
                    <a:pt x="772920" y="1033256"/>
                    <a:pt x="771495" y="1018289"/>
                    <a:pt x="771060" y="1010305"/>
                  </a:cubicBezTo>
                  <a:cubicBezTo>
                    <a:pt x="768717" y="967708"/>
                    <a:pt x="767098" y="935413"/>
                    <a:pt x="753546" y="891067"/>
                  </a:cubicBezTo>
                  <a:cubicBezTo>
                    <a:pt x="740188" y="847401"/>
                    <a:pt x="724293" y="815856"/>
                    <a:pt x="689363" y="766722"/>
                  </a:cubicBezTo>
                  <a:cubicBezTo>
                    <a:pt x="725598" y="823245"/>
                    <a:pt x="749319" y="889139"/>
                    <a:pt x="756614" y="943150"/>
                  </a:cubicBezTo>
                  <a:cubicBezTo>
                    <a:pt x="758813" y="959362"/>
                    <a:pt x="770166" y="1016421"/>
                    <a:pt x="751977" y="1022175"/>
                  </a:cubicBezTo>
                  <a:cubicBezTo>
                    <a:pt x="749899" y="1019649"/>
                    <a:pt x="747580" y="1017436"/>
                    <a:pt x="744874" y="1015598"/>
                  </a:cubicBezTo>
                  <a:cubicBezTo>
                    <a:pt x="743498" y="1014665"/>
                    <a:pt x="742362" y="1013909"/>
                    <a:pt x="741348" y="1013250"/>
                  </a:cubicBezTo>
                  <a:cubicBezTo>
                    <a:pt x="695088" y="963939"/>
                    <a:pt x="650302" y="916511"/>
                    <a:pt x="603922" y="870567"/>
                  </a:cubicBezTo>
                  <a:cubicBezTo>
                    <a:pt x="602207" y="856397"/>
                    <a:pt x="602038" y="848643"/>
                    <a:pt x="602159" y="834973"/>
                  </a:cubicBezTo>
                  <a:cubicBezTo>
                    <a:pt x="602690" y="818622"/>
                    <a:pt x="599743" y="789351"/>
                    <a:pt x="594259" y="772360"/>
                  </a:cubicBezTo>
                  <a:cubicBezTo>
                    <a:pt x="582737" y="732521"/>
                    <a:pt x="565079" y="692996"/>
                    <a:pt x="549932" y="652776"/>
                  </a:cubicBezTo>
                  <a:cubicBezTo>
                    <a:pt x="562373" y="695603"/>
                    <a:pt x="579306" y="741809"/>
                    <a:pt x="588655" y="779481"/>
                  </a:cubicBezTo>
                  <a:cubicBezTo>
                    <a:pt x="591965" y="792849"/>
                    <a:pt x="593390" y="814655"/>
                    <a:pt x="591965" y="828093"/>
                  </a:cubicBezTo>
                  <a:cubicBezTo>
                    <a:pt x="590853" y="838592"/>
                    <a:pt x="592858" y="848481"/>
                    <a:pt x="585974" y="850056"/>
                  </a:cubicBezTo>
                  <a:cubicBezTo>
                    <a:pt x="585273" y="850216"/>
                    <a:pt x="583969" y="849923"/>
                    <a:pt x="582230" y="849310"/>
                  </a:cubicBezTo>
                  <a:cubicBezTo>
                    <a:pt x="551430" y="819479"/>
                    <a:pt x="519761" y="790260"/>
                    <a:pt x="486304" y="761542"/>
                  </a:cubicBezTo>
                  <a:cubicBezTo>
                    <a:pt x="457099" y="721692"/>
                    <a:pt x="453887" y="680896"/>
                    <a:pt x="430745" y="631842"/>
                  </a:cubicBezTo>
                  <a:cubicBezTo>
                    <a:pt x="413400" y="584085"/>
                    <a:pt x="382263" y="548372"/>
                    <a:pt x="364943" y="500617"/>
                  </a:cubicBezTo>
                  <a:cubicBezTo>
                    <a:pt x="384461" y="556462"/>
                    <a:pt x="415212" y="602151"/>
                    <a:pt x="435238" y="656506"/>
                  </a:cubicBezTo>
                  <a:cubicBezTo>
                    <a:pt x="446446" y="686989"/>
                    <a:pt x="457293" y="719090"/>
                    <a:pt x="459346" y="735342"/>
                  </a:cubicBezTo>
                  <a:cubicBezTo>
                    <a:pt x="447944" y="725605"/>
                    <a:pt x="431638" y="714331"/>
                    <a:pt x="418570" y="705910"/>
                  </a:cubicBezTo>
                  <a:cubicBezTo>
                    <a:pt x="305494" y="616918"/>
                    <a:pt x="147475" y="504832"/>
                    <a:pt x="0" y="444490"/>
                  </a:cubicBezTo>
                  <a:cubicBezTo>
                    <a:pt x="160976" y="517220"/>
                    <a:pt x="302474" y="618140"/>
                    <a:pt x="435504" y="733449"/>
                  </a:cubicBezTo>
                  <a:cubicBezTo>
                    <a:pt x="436542" y="736606"/>
                    <a:pt x="435842" y="739405"/>
                    <a:pt x="432412" y="741611"/>
                  </a:cubicBezTo>
                  <a:cubicBezTo>
                    <a:pt x="424295" y="746829"/>
                    <a:pt x="369291" y="754095"/>
                    <a:pt x="359942" y="753689"/>
                  </a:cubicBezTo>
                  <a:cubicBezTo>
                    <a:pt x="304383" y="751274"/>
                    <a:pt x="236745" y="746442"/>
                    <a:pt x="173938" y="715039"/>
                  </a:cubicBezTo>
                  <a:cubicBezTo>
                    <a:pt x="239160" y="751274"/>
                    <a:pt x="297136" y="758520"/>
                    <a:pt x="350280" y="760936"/>
                  </a:cubicBezTo>
                  <a:cubicBezTo>
                    <a:pt x="370668" y="761861"/>
                    <a:pt x="430600" y="755006"/>
                    <a:pt x="461182" y="755998"/>
                  </a:cubicBezTo>
                  <a:cubicBezTo>
                    <a:pt x="502175" y="792383"/>
                    <a:pt x="542420" y="830064"/>
                    <a:pt x="582230" y="868642"/>
                  </a:cubicBezTo>
                  <a:cubicBezTo>
                    <a:pt x="586650" y="888320"/>
                    <a:pt x="497682" y="889149"/>
                    <a:pt x="483381" y="890711"/>
                  </a:cubicBezTo>
                  <a:cubicBezTo>
                    <a:pt x="425575" y="897043"/>
                    <a:pt x="360160" y="872111"/>
                    <a:pt x="301991" y="871616"/>
                  </a:cubicBezTo>
                  <a:cubicBezTo>
                    <a:pt x="355304" y="877486"/>
                    <a:pt x="406806" y="897985"/>
                    <a:pt x="460747" y="899545"/>
                  </a:cubicBezTo>
                  <a:cubicBezTo>
                    <a:pt x="486425" y="899963"/>
                    <a:pt x="511934" y="899316"/>
                    <a:pt x="537516" y="895685"/>
                  </a:cubicBezTo>
                  <a:cubicBezTo>
                    <a:pt x="556189" y="893035"/>
                    <a:pt x="568436" y="891603"/>
                    <a:pt x="581722" y="889697"/>
                  </a:cubicBezTo>
                  <a:cubicBezTo>
                    <a:pt x="589331" y="888607"/>
                    <a:pt x="596385" y="888148"/>
                    <a:pt x="599187" y="885151"/>
                  </a:cubicBezTo>
                  <a:cubicBezTo>
                    <a:pt x="648007" y="932903"/>
                    <a:pt x="696248" y="981909"/>
                    <a:pt x="744512" y="1031410"/>
                  </a:cubicBezTo>
                  <a:cubicBezTo>
                    <a:pt x="743377" y="1033553"/>
                    <a:pt x="740768" y="1035198"/>
                    <a:pt x="735767" y="1035855"/>
                  </a:cubicBezTo>
                  <a:cubicBezTo>
                    <a:pt x="692841" y="1041486"/>
                    <a:pt x="656607" y="1035894"/>
                    <a:pt x="627547" y="1032193"/>
                  </a:cubicBezTo>
                  <a:cubicBezTo>
                    <a:pt x="571432" y="1025055"/>
                    <a:pt x="488454" y="999447"/>
                    <a:pt x="445456" y="969457"/>
                  </a:cubicBezTo>
                  <a:cubicBezTo>
                    <a:pt x="494228" y="1003464"/>
                    <a:pt x="562252" y="1034437"/>
                    <a:pt x="625687" y="1041203"/>
                  </a:cubicBezTo>
                  <a:cubicBezTo>
                    <a:pt x="650640" y="1043865"/>
                    <a:pt x="735043" y="1057289"/>
                    <a:pt x="768789" y="1056311"/>
                  </a:cubicBezTo>
                  <a:cubicBezTo>
                    <a:pt x="838964" y="1128439"/>
                    <a:pt x="909452" y="1201329"/>
                    <a:pt x="982066" y="1272626"/>
                  </a:cubicBezTo>
                  <a:cubicBezTo>
                    <a:pt x="986511" y="1283581"/>
                    <a:pt x="983684" y="1292130"/>
                    <a:pt x="964649" y="1285123"/>
                  </a:cubicBezTo>
                  <a:cubicBezTo>
                    <a:pt x="966630" y="1285845"/>
                    <a:pt x="968538" y="1286538"/>
                    <a:pt x="970447" y="1287229"/>
                  </a:cubicBezTo>
                  <a:cubicBezTo>
                    <a:pt x="921627" y="1276347"/>
                    <a:pt x="875198" y="1267599"/>
                    <a:pt x="826161" y="1260966"/>
                  </a:cubicBezTo>
                  <a:cubicBezTo>
                    <a:pt x="810169" y="1258802"/>
                    <a:pt x="793719" y="1256864"/>
                    <a:pt x="777003" y="1255181"/>
                  </a:cubicBezTo>
                  <a:cubicBezTo>
                    <a:pt x="774877" y="1244764"/>
                    <a:pt x="762412" y="1233375"/>
                    <a:pt x="756156" y="1227171"/>
                  </a:cubicBezTo>
                  <a:cubicBezTo>
                    <a:pt x="724003" y="1195328"/>
                    <a:pt x="699726" y="1171087"/>
                    <a:pt x="658250" y="1145740"/>
                  </a:cubicBezTo>
                  <a:cubicBezTo>
                    <a:pt x="617401" y="1120782"/>
                    <a:pt x="583413" y="1107124"/>
                    <a:pt x="523119" y="1093000"/>
                  </a:cubicBezTo>
                  <a:cubicBezTo>
                    <a:pt x="589621" y="1112030"/>
                    <a:pt x="653853" y="1147187"/>
                    <a:pt x="697745" y="1184511"/>
                  </a:cubicBezTo>
                  <a:cubicBezTo>
                    <a:pt x="711659" y="1196350"/>
                    <a:pt x="765552" y="1236846"/>
                    <a:pt x="748812" y="1252611"/>
                  </a:cubicBezTo>
                  <a:cubicBezTo>
                    <a:pt x="694219" y="1248195"/>
                    <a:pt x="637838" y="1246866"/>
                    <a:pt x="585370" y="1250362"/>
                  </a:cubicBezTo>
                  <a:cubicBezTo>
                    <a:pt x="579500" y="1228882"/>
                    <a:pt x="551865" y="1210076"/>
                    <a:pt x="533627" y="1198196"/>
                  </a:cubicBezTo>
                  <a:cubicBezTo>
                    <a:pt x="486014" y="1167145"/>
                    <a:pt x="435044" y="1154847"/>
                    <a:pt x="379267" y="1137766"/>
                  </a:cubicBezTo>
                  <a:cubicBezTo>
                    <a:pt x="437315" y="1155185"/>
                    <a:pt x="500629" y="1184301"/>
                    <a:pt x="544401" y="1219212"/>
                  </a:cubicBezTo>
                  <a:cubicBezTo>
                    <a:pt x="552638" y="1225782"/>
                    <a:pt x="569620" y="1241284"/>
                    <a:pt x="570828" y="1251451"/>
                  </a:cubicBezTo>
                  <a:cubicBezTo>
                    <a:pt x="517587" y="1255944"/>
                    <a:pt x="465119" y="1263551"/>
                    <a:pt x="413135" y="1274119"/>
                  </a:cubicBezTo>
                  <a:cubicBezTo>
                    <a:pt x="372624" y="1230271"/>
                    <a:pt x="304673" y="1251424"/>
                    <a:pt x="250538" y="1256268"/>
                  </a:cubicBezTo>
                  <a:cubicBezTo>
                    <a:pt x="284381" y="1253408"/>
                    <a:pt x="328756" y="1246228"/>
                    <a:pt x="361295" y="1256041"/>
                  </a:cubicBezTo>
                  <a:cubicBezTo>
                    <a:pt x="382843" y="1262539"/>
                    <a:pt x="401201" y="1270880"/>
                    <a:pt x="394196" y="1278120"/>
                  </a:cubicBezTo>
                  <a:cubicBezTo>
                    <a:pt x="300276" y="1298556"/>
                    <a:pt x="207854" y="1328594"/>
                    <a:pt x="115274" y="1367233"/>
                  </a:cubicBezTo>
                  <a:cubicBezTo>
                    <a:pt x="198119" y="1338264"/>
                    <a:pt x="254331" y="1320683"/>
                    <a:pt x="321316" y="1304445"/>
                  </a:cubicBezTo>
                  <a:cubicBezTo>
                    <a:pt x="384195" y="1289200"/>
                    <a:pt x="448234" y="1276277"/>
                    <a:pt x="510678" y="1268491"/>
                  </a:cubicBezTo>
                  <a:cubicBezTo>
                    <a:pt x="521186" y="1268851"/>
                    <a:pt x="534979" y="1267203"/>
                    <a:pt x="546575" y="1264875"/>
                  </a:cubicBezTo>
                  <a:cubicBezTo>
                    <a:pt x="541816" y="1265305"/>
                    <a:pt x="536960" y="1265650"/>
                    <a:pt x="532153" y="1265998"/>
                  </a:cubicBezTo>
                  <a:cubicBezTo>
                    <a:pt x="537733" y="1265406"/>
                    <a:pt x="543314" y="1264872"/>
                    <a:pt x="548869" y="1264372"/>
                  </a:cubicBezTo>
                  <a:cubicBezTo>
                    <a:pt x="548845" y="1264387"/>
                    <a:pt x="548821" y="1264396"/>
                    <a:pt x="548797" y="1264411"/>
                  </a:cubicBezTo>
                  <a:cubicBezTo>
                    <a:pt x="548072" y="1264568"/>
                    <a:pt x="547323" y="1264723"/>
                    <a:pt x="546575" y="1264875"/>
                  </a:cubicBezTo>
                  <a:cubicBezTo>
                    <a:pt x="547203" y="1264819"/>
                    <a:pt x="547807" y="1264759"/>
                    <a:pt x="548411" y="1264698"/>
                  </a:cubicBezTo>
                  <a:cubicBezTo>
                    <a:pt x="546188" y="1266339"/>
                    <a:pt x="544207" y="1268786"/>
                    <a:pt x="542516" y="1272457"/>
                  </a:cubicBezTo>
                  <a:cubicBezTo>
                    <a:pt x="536985" y="1284386"/>
                    <a:pt x="525075" y="1295735"/>
                    <a:pt x="510775" y="1315507"/>
                  </a:cubicBezTo>
                  <a:cubicBezTo>
                    <a:pt x="484686" y="1351596"/>
                    <a:pt x="443765" y="1371786"/>
                    <a:pt x="418159" y="1405716"/>
                  </a:cubicBezTo>
                  <a:cubicBezTo>
                    <a:pt x="443572" y="1376878"/>
                    <a:pt x="475168" y="1365909"/>
                    <a:pt x="500557" y="1337071"/>
                  </a:cubicBezTo>
                  <a:cubicBezTo>
                    <a:pt x="528457" y="1312250"/>
                    <a:pt x="540994" y="1277528"/>
                    <a:pt x="574499" y="1262623"/>
                  </a:cubicBezTo>
                  <a:cubicBezTo>
                    <a:pt x="580611" y="1262891"/>
                    <a:pt x="584041" y="1263558"/>
                    <a:pt x="585563" y="1261819"/>
                  </a:cubicBezTo>
                  <a:cubicBezTo>
                    <a:pt x="618633" y="1260242"/>
                    <a:pt x="655375" y="1260275"/>
                    <a:pt x="693784" y="1261606"/>
                  </a:cubicBezTo>
                  <a:cubicBezTo>
                    <a:pt x="703881" y="1276383"/>
                    <a:pt x="639722" y="1330000"/>
                    <a:pt x="630011" y="1339919"/>
                  </a:cubicBezTo>
                  <a:cubicBezTo>
                    <a:pt x="589283" y="1381463"/>
                    <a:pt x="522901" y="1403615"/>
                    <a:pt x="477560" y="1440096"/>
                  </a:cubicBezTo>
                  <a:cubicBezTo>
                    <a:pt x="522539" y="1410852"/>
                    <a:pt x="575345" y="1394085"/>
                    <a:pt x="618078" y="1361104"/>
                  </a:cubicBezTo>
                  <a:cubicBezTo>
                    <a:pt x="638200" y="1345158"/>
                    <a:pt x="657525" y="1328495"/>
                    <a:pt x="675014" y="1309470"/>
                  </a:cubicBezTo>
                  <a:cubicBezTo>
                    <a:pt x="687793" y="1295580"/>
                    <a:pt x="696368" y="1286710"/>
                    <a:pt x="705427" y="1276820"/>
                  </a:cubicBezTo>
                  <a:cubicBezTo>
                    <a:pt x="710500" y="1271283"/>
                    <a:pt x="715549" y="1266549"/>
                    <a:pt x="716008" y="1262512"/>
                  </a:cubicBezTo>
                  <a:cubicBezTo>
                    <a:pt x="764562" y="1264776"/>
                    <a:pt x="815097" y="1268955"/>
                    <a:pt x="863893" y="1274467"/>
                  </a:cubicBezTo>
                  <a:cubicBezTo>
                    <a:pt x="872686" y="1278448"/>
                    <a:pt x="880223" y="1284886"/>
                    <a:pt x="876164" y="1295061"/>
                  </a:cubicBezTo>
                  <a:cubicBezTo>
                    <a:pt x="860173" y="1335276"/>
                    <a:pt x="837611" y="1364182"/>
                    <a:pt x="820218" y="1387753"/>
                  </a:cubicBezTo>
                  <a:cubicBezTo>
                    <a:pt x="786617" y="1433276"/>
                    <a:pt x="723810" y="1493232"/>
                    <a:pt x="676657" y="1516154"/>
                  </a:cubicBezTo>
                  <a:cubicBezTo>
                    <a:pt x="730139" y="1490157"/>
                    <a:pt x="790337" y="1445864"/>
                    <a:pt x="827175" y="1393771"/>
                  </a:cubicBezTo>
                  <a:cubicBezTo>
                    <a:pt x="841089" y="1374088"/>
                    <a:pt x="890465" y="1311325"/>
                    <a:pt x="908123" y="1279885"/>
                  </a:cubicBezTo>
                  <a:cubicBezTo>
                    <a:pt x="932739" y="1283142"/>
                    <a:pt x="956557" y="1286702"/>
                    <a:pt x="979047" y="1290490"/>
                  </a:cubicBezTo>
                  <a:cubicBezTo>
                    <a:pt x="991076" y="1295382"/>
                    <a:pt x="1001295" y="1301561"/>
                    <a:pt x="1008155" y="1315717"/>
                  </a:cubicBezTo>
                  <a:cubicBezTo>
                    <a:pt x="1013856" y="1306627"/>
                    <a:pt x="1019146" y="1301010"/>
                    <a:pt x="1024992" y="1296925"/>
                  </a:cubicBezTo>
                  <a:cubicBezTo>
                    <a:pt x="1050284" y="1286818"/>
                    <a:pt x="1076373" y="1277639"/>
                    <a:pt x="1103138" y="1269443"/>
                  </a:cubicBezTo>
                  <a:cubicBezTo>
                    <a:pt x="1107486" y="1279968"/>
                    <a:pt x="1115748" y="1290162"/>
                    <a:pt x="1123647" y="1297875"/>
                  </a:cubicBezTo>
                  <a:cubicBezTo>
                    <a:pt x="1161161" y="1334481"/>
                    <a:pt x="1200923" y="1362249"/>
                    <a:pt x="1250178" y="1386543"/>
                  </a:cubicBezTo>
                  <a:cubicBezTo>
                    <a:pt x="1298684" y="1410463"/>
                    <a:pt x="1337286" y="1422473"/>
                    <a:pt x="1403233" y="1432561"/>
                  </a:cubicBezTo>
                  <a:cubicBezTo>
                    <a:pt x="1329628" y="1417604"/>
                    <a:pt x="1258029" y="1388268"/>
                    <a:pt x="1205344" y="1348040"/>
                  </a:cubicBezTo>
                  <a:cubicBezTo>
                    <a:pt x="1193893" y="1338588"/>
                    <a:pt x="1111810" y="1283125"/>
                    <a:pt x="1132609" y="1260896"/>
                  </a:cubicBezTo>
                  <a:cubicBezTo>
                    <a:pt x="1163167" y="1252550"/>
                    <a:pt x="1194570" y="1245516"/>
                    <a:pt x="1226722" y="1239928"/>
                  </a:cubicBezTo>
                  <a:cubicBezTo>
                    <a:pt x="1240974" y="1240419"/>
                    <a:pt x="1260179" y="1236923"/>
                    <a:pt x="1275494" y="1232665"/>
                  </a:cubicBezTo>
                  <a:cubicBezTo>
                    <a:pt x="1290664" y="1230771"/>
                    <a:pt x="1305955" y="1229164"/>
                    <a:pt x="1321415" y="1227935"/>
                  </a:cubicBezTo>
                  <a:cubicBezTo>
                    <a:pt x="1334991" y="1226961"/>
                    <a:pt x="1347842" y="1225918"/>
                    <a:pt x="1360234" y="1224850"/>
                  </a:cubicBezTo>
                  <a:cubicBezTo>
                    <a:pt x="1362819" y="1250741"/>
                    <a:pt x="1393425" y="1273967"/>
                    <a:pt x="1413234" y="1288331"/>
                  </a:cubicBezTo>
                  <a:cubicBezTo>
                    <a:pt x="1462005" y="1323705"/>
                    <a:pt x="1515005" y="1338170"/>
                    <a:pt x="1572835" y="1358046"/>
                  </a:cubicBezTo>
                  <a:cubicBezTo>
                    <a:pt x="1512613" y="1337759"/>
                    <a:pt x="1447318" y="1304324"/>
                    <a:pt x="1402725" y="1264691"/>
                  </a:cubicBezTo>
                  <a:cubicBezTo>
                    <a:pt x="1392991" y="1256033"/>
                    <a:pt x="1371346" y="1233776"/>
                    <a:pt x="1377144" y="1223355"/>
                  </a:cubicBezTo>
                  <a:cubicBezTo>
                    <a:pt x="1424756" y="1218982"/>
                    <a:pt x="1467271" y="1214538"/>
                    <a:pt x="1518966" y="1212943"/>
                  </a:cubicBezTo>
                  <a:close/>
                  <a:moveTo>
                    <a:pt x="1027359" y="1295638"/>
                  </a:moveTo>
                  <a:cubicBezTo>
                    <a:pt x="1030886" y="1293406"/>
                    <a:pt x="1034654" y="1291635"/>
                    <a:pt x="1038834" y="1289937"/>
                  </a:cubicBezTo>
                  <a:cubicBezTo>
                    <a:pt x="1034968" y="1291797"/>
                    <a:pt x="1031103" y="1293681"/>
                    <a:pt x="1027239" y="1295638"/>
                  </a:cubicBezTo>
                  <a:close/>
                  <a:moveTo>
                    <a:pt x="754150" y="408253"/>
                  </a:moveTo>
                  <a:cubicBezTo>
                    <a:pt x="756566" y="409461"/>
                    <a:pt x="752943" y="407045"/>
                    <a:pt x="754150" y="408253"/>
                  </a:cubicBezTo>
                  <a:close/>
                  <a:moveTo>
                    <a:pt x="1390188" y="801833"/>
                  </a:moveTo>
                  <a:cubicBezTo>
                    <a:pt x="1393087" y="799567"/>
                    <a:pt x="1395865" y="797461"/>
                    <a:pt x="1398377" y="795572"/>
                  </a:cubicBezTo>
                  <a:cubicBezTo>
                    <a:pt x="1396928" y="795596"/>
                    <a:pt x="1393788" y="798084"/>
                    <a:pt x="1390164" y="801828"/>
                  </a:cubicBezTo>
                  <a:close/>
                  <a:moveTo>
                    <a:pt x="1658566" y="1147390"/>
                  </a:moveTo>
                  <a:cubicBezTo>
                    <a:pt x="1662938" y="1147912"/>
                    <a:pt x="1667238" y="1148605"/>
                    <a:pt x="1671441" y="1149523"/>
                  </a:cubicBezTo>
                  <a:cubicBezTo>
                    <a:pt x="1668784" y="1148219"/>
                    <a:pt x="1664194" y="1147542"/>
                    <a:pt x="1658638" y="1147397"/>
                  </a:cubicBezTo>
                  <a:close/>
                  <a:moveTo>
                    <a:pt x="1528363" y="1094415"/>
                  </a:moveTo>
                  <a:cubicBezTo>
                    <a:pt x="1536480" y="1092193"/>
                    <a:pt x="1545176" y="1089917"/>
                    <a:pt x="1554573" y="1087543"/>
                  </a:cubicBezTo>
                  <a:cubicBezTo>
                    <a:pt x="1546118" y="1089354"/>
                    <a:pt x="1537421" y="1091673"/>
                    <a:pt x="1528484" y="1094427"/>
                  </a:cubicBezTo>
                  <a:close/>
                  <a:moveTo>
                    <a:pt x="302426" y="871621"/>
                  </a:moveTo>
                  <a:cubicBezTo>
                    <a:pt x="305083" y="870630"/>
                    <a:pt x="300735" y="871693"/>
                    <a:pt x="302426" y="871621"/>
                  </a:cubicBezTo>
                  <a:close/>
                  <a:moveTo>
                    <a:pt x="478043" y="1440117"/>
                  </a:moveTo>
                  <a:cubicBezTo>
                    <a:pt x="479492" y="1437750"/>
                    <a:pt x="476835" y="1441253"/>
                    <a:pt x="478043" y="1440117"/>
                  </a:cubicBezTo>
                  <a:close/>
                </a:path>
              </a:pathLst>
            </a:custGeom>
            <a:solidFill>
              <a:srgbClr val="FD60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835138" y="2084401"/>
              <a:ext cx="79400" cy="46552"/>
            </a:xfrm>
            <a:custGeom>
              <a:rect b="b" l="l" r="r" t="t"/>
              <a:pathLst>
                <a:path extrusionOk="0" h="46552" w="79400">
                  <a:moveTo>
                    <a:pt x="78963" y="43825"/>
                  </a:moveTo>
                  <a:cubicBezTo>
                    <a:pt x="66885" y="49808"/>
                    <a:pt x="33429" y="46373"/>
                    <a:pt x="12533" y="29275"/>
                  </a:cubicBezTo>
                  <a:cubicBezTo>
                    <a:pt x="-14039" y="7534"/>
                    <a:pt x="9900" y="0"/>
                    <a:pt x="9900" y="0"/>
                  </a:cubicBezTo>
                  <a:cubicBezTo>
                    <a:pt x="65460" y="0"/>
                    <a:pt x="82370" y="32249"/>
                    <a:pt x="78988" y="43820"/>
                  </a:cubicBezTo>
                  <a:close/>
                </a:path>
              </a:pathLst>
            </a:custGeom>
            <a:solidFill>
              <a:srgbClr val="900E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870512" y="1579828"/>
              <a:ext cx="84373" cy="506067"/>
            </a:xfrm>
            <a:custGeom>
              <a:rect b="b" l="l" r="r" t="t"/>
              <a:pathLst>
                <a:path extrusionOk="0" h="506067" w="84373">
                  <a:moveTo>
                    <a:pt x="37550" y="485544"/>
                  </a:moveTo>
                  <a:cubicBezTo>
                    <a:pt x="60089" y="451725"/>
                    <a:pt x="75404" y="387986"/>
                    <a:pt x="78616" y="333358"/>
                  </a:cubicBezTo>
                  <a:cubicBezTo>
                    <a:pt x="80235" y="305982"/>
                    <a:pt x="85235" y="251543"/>
                    <a:pt x="84245" y="230293"/>
                  </a:cubicBezTo>
                  <a:cubicBezTo>
                    <a:pt x="82143" y="185272"/>
                    <a:pt x="75404" y="54755"/>
                    <a:pt x="68954" y="0"/>
                  </a:cubicBezTo>
                  <a:cubicBezTo>
                    <a:pt x="72167" y="66027"/>
                    <a:pt x="72481" y="195391"/>
                    <a:pt x="68036" y="230971"/>
                  </a:cubicBezTo>
                  <a:cubicBezTo>
                    <a:pt x="63664" y="266201"/>
                    <a:pt x="61031" y="305491"/>
                    <a:pt x="47213" y="345436"/>
                  </a:cubicBezTo>
                  <a:cubicBezTo>
                    <a:pt x="32719" y="387309"/>
                    <a:pt x="23854" y="415490"/>
                    <a:pt x="6147" y="449309"/>
                  </a:cubicBezTo>
                  <a:cubicBezTo>
                    <a:pt x="-1897" y="465414"/>
                    <a:pt x="-302" y="481519"/>
                    <a:pt x="1316" y="487959"/>
                  </a:cubicBezTo>
                  <a:cubicBezTo>
                    <a:pt x="8805" y="518010"/>
                    <a:pt x="24023" y="506004"/>
                    <a:pt x="37550" y="485544"/>
                  </a:cubicBezTo>
                  <a:close/>
                </a:path>
              </a:pathLst>
            </a:custGeom>
            <a:solidFill>
              <a:srgbClr val="B6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5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4A00">
              <a:alpha val="6872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EAF30">
              <a:alpha val="7486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CE571">
              <a:alpha val="7709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i="0" sz="4800" u="none" cap="none" strike="noStrik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>
            <a:off x="23140601" y="15515924"/>
            <a:ext cx="4893396" cy="3993488"/>
            <a:chOff x="4605937" y="2594662"/>
            <a:chExt cx="2499181" cy="2039575"/>
          </a:xfrm>
        </p:grpSpPr>
        <p:sp>
          <p:nvSpPr>
            <p:cNvPr id="91" name="Google Shape;91;p5"/>
            <p:cNvSpPr/>
            <p:nvPr/>
          </p:nvSpPr>
          <p:spPr>
            <a:xfrm>
              <a:off x="5326247" y="3148999"/>
              <a:ext cx="1329944" cy="1094412"/>
            </a:xfrm>
            <a:custGeom>
              <a:rect b="b" l="l" r="r" t="t"/>
              <a:pathLst>
                <a:path extrusionOk="0" h="1094412" w="1329944">
                  <a:moveTo>
                    <a:pt x="501133" y="177578"/>
                  </a:moveTo>
                  <a:cubicBezTo>
                    <a:pt x="515627" y="114771"/>
                    <a:pt x="594473" y="47230"/>
                    <a:pt x="616770" y="35176"/>
                  </a:cubicBezTo>
                  <a:cubicBezTo>
                    <a:pt x="677451" y="2395"/>
                    <a:pt x="751635" y="-3620"/>
                    <a:pt x="819176" y="1719"/>
                  </a:cubicBezTo>
                  <a:cubicBezTo>
                    <a:pt x="969936" y="13652"/>
                    <a:pt x="1070813" y="92571"/>
                    <a:pt x="1168550" y="200478"/>
                  </a:cubicBezTo>
                  <a:cubicBezTo>
                    <a:pt x="1356584" y="408102"/>
                    <a:pt x="1415573" y="813712"/>
                    <a:pt x="1151616" y="991648"/>
                  </a:cubicBezTo>
                  <a:cubicBezTo>
                    <a:pt x="861401" y="1187315"/>
                    <a:pt x="418325" y="1081244"/>
                    <a:pt x="171471" y="860696"/>
                  </a:cubicBezTo>
                  <a:cubicBezTo>
                    <a:pt x="38272" y="741678"/>
                    <a:pt x="-38134" y="505501"/>
                    <a:pt x="19358" y="320825"/>
                  </a:cubicBezTo>
                  <a:cubicBezTo>
                    <a:pt x="76126" y="138686"/>
                    <a:pt x="372766" y="19353"/>
                    <a:pt x="501278" y="177336"/>
                  </a:cubicBezTo>
                  <a:close/>
                </a:path>
              </a:pathLst>
            </a:custGeom>
            <a:solidFill>
              <a:srgbClr val="FF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053708" y="3400022"/>
              <a:ext cx="847781" cy="1210772"/>
            </a:xfrm>
            <a:custGeom>
              <a:rect b="b" l="l" r="r" t="t"/>
              <a:pathLst>
                <a:path extrusionOk="0" h="1210772" w="847781">
                  <a:moveTo>
                    <a:pt x="232569" y="1057074"/>
                  </a:moveTo>
                  <a:cubicBezTo>
                    <a:pt x="351297" y="1175803"/>
                    <a:pt x="637672" y="1271993"/>
                    <a:pt x="764010" y="1163362"/>
                  </a:cubicBezTo>
                  <a:cubicBezTo>
                    <a:pt x="953782" y="1000210"/>
                    <a:pt x="776547" y="798939"/>
                    <a:pt x="669775" y="641318"/>
                  </a:cubicBezTo>
                  <a:cubicBezTo>
                    <a:pt x="608418" y="550756"/>
                    <a:pt x="671515" y="415311"/>
                    <a:pt x="638396" y="313057"/>
                  </a:cubicBezTo>
                  <a:cubicBezTo>
                    <a:pt x="586605" y="153190"/>
                    <a:pt x="512783" y="-73445"/>
                    <a:pt x="251894" y="23180"/>
                  </a:cubicBezTo>
                  <a:cubicBezTo>
                    <a:pt x="130315" y="68208"/>
                    <a:pt x="10820" y="254454"/>
                    <a:pt x="667" y="467658"/>
                  </a:cubicBezTo>
                  <a:cubicBezTo>
                    <a:pt x="-9019" y="670572"/>
                    <a:pt x="87630" y="912136"/>
                    <a:pt x="232569" y="1057074"/>
                  </a:cubicBezTo>
                  <a:close/>
                </a:path>
              </a:pathLst>
            </a:custGeom>
            <a:solidFill>
              <a:srgbClr val="FF61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605937" y="2594662"/>
              <a:ext cx="1618610" cy="985822"/>
            </a:xfrm>
            <a:custGeom>
              <a:rect b="b" l="l" r="r" t="t"/>
              <a:pathLst>
                <a:path extrusionOk="0" h="985822" w="1618610">
                  <a:moveTo>
                    <a:pt x="762473" y="200474"/>
                  </a:moveTo>
                  <a:cubicBezTo>
                    <a:pt x="646328" y="54159"/>
                    <a:pt x="498757" y="136145"/>
                    <a:pt x="346475" y="133367"/>
                  </a:cubicBezTo>
                  <a:cubicBezTo>
                    <a:pt x="278146" y="132111"/>
                    <a:pt x="95756" y="137667"/>
                    <a:pt x="0" y="0"/>
                  </a:cubicBezTo>
                  <a:cubicBezTo>
                    <a:pt x="89091" y="88582"/>
                    <a:pt x="202479" y="100080"/>
                    <a:pt x="331957" y="93823"/>
                  </a:cubicBezTo>
                  <a:cubicBezTo>
                    <a:pt x="456206" y="87808"/>
                    <a:pt x="568883" y="46622"/>
                    <a:pt x="687250" y="109936"/>
                  </a:cubicBezTo>
                  <a:cubicBezTo>
                    <a:pt x="765106" y="151581"/>
                    <a:pt x="841126" y="286181"/>
                    <a:pt x="801219" y="376477"/>
                  </a:cubicBezTo>
                  <a:cubicBezTo>
                    <a:pt x="750732" y="490786"/>
                    <a:pt x="551152" y="443415"/>
                    <a:pt x="602122" y="303863"/>
                  </a:cubicBezTo>
                  <a:cubicBezTo>
                    <a:pt x="680123" y="90248"/>
                    <a:pt x="1087183" y="279707"/>
                    <a:pt x="1200235" y="363819"/>
                  </a:cubicBezTo>
                  <a:cubicBezTo>
                    <a:pt x="1279419" y="422713"/>
                    <a:pt x="1358121" y="489650"/>
                    <a:pt x="1429189" y="577314"/>
                  </a:cubicBezTo>
                  <a:cubicBezTo>
                    <a:pt x="1466172" y="622993"/>
                    <a:pt x="1577896" y="720416"/>
                    <a:pt x="1607946" y="770565"/>
                  </a:cubicBezTo>
                  <a:cubicBezTo>
                    <a:pt x="1647273" y="836270"/>
                    <a:pt x="1569803" y="802959"/>
                    <a:pt x="1506248" y="834724"/>
                  </a:cubicBezTo>
                  <a:cubicBezTo>
                    <a:pt x="1458587" y="858518"/>
                    <a:pt x="1415661" y="888762"/>
                    <a:pt x="1368363" y="914271"/>
                  </a:cubicBezTo>
                  <a:cubicBezTo>
                    <a:pt x="1318359" y="941230"/>
                    <a:pt x="1255649" y="952825"/>
                    <a:pt x="1211806" y="985822"/>
                  </a:cubicBezTo>
                  <a:cubicBezTo>
                    <a:pt x="1333771" y="894028"/>
                    <a:pt x="1299711" y="620433"/>
                    <a:pt x="1247726" y="504844"/>
                  </a:cubicBezTo>
                  <a:cubicBezTo>
                    <a:pt x="1172261" y="337151"/>
                    <a:pt x="994326" y="270358"/>
                    <a:pt x="824772" y="253062"/>
                  </a:cubicBezTo>
                  <a:cubicBezTo>
                    <a:pt x="772835" y="247772"/>
                    <a:pt x="554728" y="239124"/>
                    <a:pt x="665847" y="384062"/>
                  </a:cubicBezTo>
                  <a:cubicBezTo>
                    <a:pt x="736142" y="476340"/>
                    <a:pt x="819940" y="273426"/>
                    <a:pt x="762207" y="200715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384575" y="3442068"/>
              <a:ext cx="462130" cy="1155206"/>
            </a:xfrm>
            <a:custGeom>
              <a:rect b="b" l="l" r="r" t="t"/>
              <a:pathLst>
                <a:path extrusionOk="0" h="1155206" w="462130">
                  <a:moveTo>
                    <a:pt x="462130" y="1155134"/>
                  </a:moveTo>
                  <a:cubicBezTo>
                    <a:pt x="286006" y="1012877"/>
                    <a:pt x="191434" y="830448"/>
                    <a:pt x="130801" y="621351"/>
                  </a:cubicBezTo>
                  <a:cubicBezTo>
                    <a:pt x="79493" y="444429"/>
                    <a:pt x="45819" y="172404"/>
                    <a:pt x="140367" y="0"/>
                  </a:cubicBezTo>
                  <a:cubicBezTo>
                    <a:pt x="-19065" y="202938"/>
                    <a:pt x="-18389" y="409088"/>
                    <a:pt x="24416" y="608789"/>
                  </a:cubicBezTo>
                  <a:cubicBezTo>
                    <a:pt x="89639" y="913402"/>
                    <a:pt x="288204" y="1121388"/>
                    <a:pt x="462130" y="1155207"/>
                  </a:cubicBezTo>
                  <a:close/>
                </a:path>
              </a:pathLst>
            </a:custGeom>
            <a:solidFill>
              <a:srgbClr val="FF4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880525" y="3027013"/>
              <a:ext cx="227553" cy="336740"/>
            </a:xfrm>
            <a:custGeom>
              <a:rect b="b" l="l" r="r" t="t"/>
              <a:pathLst>
                <a:path extrusionOk="0" h="336740" w="227553">
                  <a:moveTo>
                    <a:pt x="0" y="24"/>
                  </a:moveTo>
                  <a:cubicBezTo>
                    <a:pt x="42853" y="48603"/>
                    <a:pt x="92519" y="103051"/>
                    <a:pt x="129889" y="155760"/>
                  </a:cubicBezTo>
                  <a:cubicBezTo>
                    <a:pt x="161799" y="200764"/>
                    <a:pt x="204363" y="240042"/>
                    <a:pt x="227553" y="289877"/>
                  </a:cubicBezTo>
                  <a:cubicBezTo>
                    <a:pt x="211634" y="305506"/>
                    <a:pt x="187478" y="311183"/>
                    <a:pt x="188661" y="336740"/>
                  </a:cubicBezTo>
                  <a:cubicBezTo>
                    <a:pt x="128029" y="222988"/>
                    <a:pt x="89137" y="101215"/>
                    <a:pt x="0" y="0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875572" y="3104169"/>
              <a:ext cx="76011" cy="415006"/>
            </a:xfrm>
            <a:custGeom>
              <a:rect b="b" l="l" r="r" t="t"/>
              <a:pathLst>
                <a:path extrusionOk="0" h="415006" w="76011">
                  <a:moveTo>
                    <a:pt x="121" y="169"/>
                  </a:moveTo>
                  <a:cubicBezTo>
                    <a:pt x="35099" y="74474"/>
                    <a:pt x="65005" y="160785"/>
                    <a:pt x="72590" y="241709"/>
                  </a:cubicBezTo>
                  <a:cubicBezTo>
                    <a:pt x="75416" y="272025"/>
                    <a:pt x="79450" y="311086"/>
                    <a:pt x="70633" y="340460"/>
                  </a:cubicBezTo>
                  <a:cubicBezTo>
                    <a:pt x="60947" y="372709"/>
                    <a:pt x="14470" y="387130"/>
                    <a:pt x="966" y="415007"/>
                  </a:cubicBezTo>
                  <a:cubicBezTo>
                    <a:pt x="63048" y="286495"/>
                    <a:pt x="57975" y="159432"/>
                    <a:pt x="0" y="0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411504" y="3359247"/>
              <a:ext cx="840328" cy="1274990"/>
            </a:xfrm>
            <a:custGeom>
              <a:rect b="b" l="l" r="r" t="t"/>
              <a:pathLst>
                <a:path extrusionOk="0" h="1274990" w="840328">
                  <a:moveTo>
                    <a:pt x="736673" y="1220805"/>
                  </a:moveTo>
                  <a:cubicBezTo>
                    <a:pt x="1007225" y="998566"/>
                    <a:pt x="668359" y="639506"/>
                    <a:pt x="618718" y="440892"/>
                  </a:cubicBezTo>
                  <a:cubicBezTo>
                    <a:pt x="493104" y="-61561"/>
                    <a:pt x="116265" y="-167849"/>
                    <a:pt x="9977" y="295953"/>
                  </a:cubicBezTo>
                  <a:cubicBezTo>
                    <a:pt x="-24156" y="444878"/>
                    <a:pt x="29761" y="791594"/>
                    <a:pt x="164577" y="1001320"/>
                  </a:cubicBezTo>
                  <a:cubicBezTo>
                    <a:pt x="338504" y="1271872"/>
                    <a:pt x="597701" y="1334920"/>
                    <a:pt x="736601" y="1220902"/>
                  </a:cubicBezTo>
                  <a:close/>
                </a:path>
              </a:pathLst>
            </a:custGeom>
            <a:solidFill>
              <a:srgbClr val="FF6E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5839351" y="3444725"/>
              <a:ext cx="381295" cy="1135398"/>
            </a:xfrm>
            <a:custGeom>
              <a:rect b="b" l="l" r="r" t="t"/>
              <a:pathLst>
                <a:path extrusionOk="0" h="1135398" w="381295">
                  <a:moveTo>
                    <a:pt x="381296" y="1135326"/>
                  </a:moveTo>
                  <a:cubicBezTo>
                    <a:pt x="325808" y="1110566"/>
                    <a:pt x="263799" y="885573"/>
                    <a:pt x="242469" y="824965"/>
                  </a:cubicBezTo>
                  <a:cubicBezTo>
                    <a:pt x="208287" y="727953"/>
                    <a:pt x="187126" y="627535"/>
                    <a:pt x="152317" y="531151"/>
                  </a:cubicBezTo>
                  <a:cubicBezTo>
                    <a:pt x="97530" y="379449"/>
                    <a:pt x="3079" y="151292"/>
                    <a:pt x="106782" y="0"/>
                  </a:cubicBezTo>
                  <a:cubicBezTo>
                    <a:pt x="-46321" y="149625"/>
                    <a:pt x="1678" y="474866"/>
                    <a:pt x="30545" y="641642"/>
                  </a:cubicBezTo>
                  <a:cubicBezTo>
                    <a:pt x="67262" y="853252"/>
                    <a:pt x="207370" y="1120905"/>
                    <a:pt x="381296" y="1135399"/>
                  </a:cubicBezTo>
                  <a:close/>
                </a:path>
              </a:pathLst>
            </a:custGeom>
            <a:solidFill>
              <a:srgbClr val="FF4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6230022" y="3103748"/>
              <a:ext cx="875096" cy="1392850"/>
            </a:xfrm>
            <a:custGeom>
              <a:rect b="b" l="l" r="r" t="t"/>
              <a:pathLst>
                <a:path extrusionOk="0" h="1392850" w="875096">
                  <a:moveTo>
                    <a:pt x="814841" y="986170"/>
                  </a:moveTo>
                  <a:cubicBezTo>
                    <a:pt x="745463" y="1171136"/>
                    <a:pt x="586345" y="1377262"/>
                    <a:pt x="380026" y="1391998"/>
                  </a:cubicBezTo>
                  <a:cubicBezTo>
                    <a:pt x="262432" y="1400404"/>
                    <a:pt x="165493" y="1346511"/>
                    <a:pt x="225425" y="1237397"/>
                  </a:cubicBezTo>
                  <a:cubicBezTo>
                    <a:pt x="271032" y="1154371"/>
                    <a:pt x="315141" y="1220657"/>
                    <a:pt x="271781" y="1111494"/>
                  </a:cubicBezTo>
                  <a:cubicBezTo>
                    <a:pt x="217864" y="975807"/>
                    <a:pt x="143438" y="871452"/>
                    <a:pt x="117204" y="724774"/>
                  </a:cubicBezTo>
                  <a:cubicBezTo>
                    <a:pt x="93748" y="593629"/>
                    <a:pt x="53673" y="465866"/>
                    <a:pt x="7776" y="341002"/>
                  </a:cubicBezTo>
                  <a:cubicBezTo>
                    <a:pt x="-16429" y="275127"/>
                    <a:pt x="19926" y="201039"/>
                    <a:pt x="61161" y="135865"/>
                  </a:cubicBezTo>
                  <a:cubicBezTo>
                    <a:pt x="119934" y="42960"/>
                    <a:pt x="246827" y="-6005"/>
                    <a:pt x="351038" y="590"/>
                  </a:cubicBezTo>
                  <a:cubicBezTo>
                    <a:pt x="534289" y="12161"/>
                    <a:pt x="751696" y="193358"/>
                    <a:pt x="814841" y="367767"/>
                  </a:cubicBezTo>
                  <a:cubicBezTo>
                    <a:pt x="888276" y="570922"/>
                    <a:pt x="901804" y="773594"/>
                    <a:pt x="814841" y="986170"/>
                  </a:cubicBezTo>
                  <a:close/>
                </a:path>
              </a:pathLst>
            </a:custGeom>
            <a:solidFill>
              <a:srgbClr val="FF75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5851537" y="3022206"/>
              <a:ext cx="143316" cy="445902"/>
            </a:xfrm>
            <a:custGeom>
              <a:rect b="b" l="l" r="r" t="t"/>
              <a:pathLst>
                <a:path extrusionOk="0" h="445902" w="143316">
                  <a:moveTo>
                    <a:pt x="0" y="0"/>
                  </a:moveTo>
                  <a:cubicBezTo>
                    <a:pt x="115951" y="120782"/>
                    <a:pt x="131121" y="256130"/>
                    <a:pt x="127135" y="238689"/>
                  </a:cubicBezTo>
                  <a:cubicBezTo>
                    <a:pt x="118608" y="201223"/>
                    <a:pt x="147620" y="322802"/>
                    <a:pt x="142764" y="361017"/>
                  </a:cubicBezTo>
                  <a:cubicBezTo>
                    <a:pt x="138803" y="392107"/>
                    <a:pt x="89065" y="428510"/>
                    <a:pt x="88195" y="445903"/>
                  </a:cubicBezTo>
                  <a:cubicBezTo>
                    <a:pt x="91987" y="370366"/>
                    <a:pt x="118753" y="345557"/>
                    <a:pt x="106288" y="270552"/>
                  </a:cubicBezTo>
                  <a:cubicBezTo>
                    <a:pt x="96384" y="210644"/>
                    <a:pt x="82132" y="121023"/>
                    <a:pt x="0" y="242"/>
                  </a:cubicBezTo>
                  <a:close/>
                </a:path>
              </a:pathLst>
            </a:custGeom>
            <a:solidFill>
              <a:srgbClr val="A94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5863439" y="3280497"/>
              <a:ext cx="789563" cy="1315864"/>
            </a:xfrm>
            <a:custGeom>
              <a:rect b="b" l="l" r="r" t="t"/>
              <a:pathLst>
                <a:path extrusionOk="0" h="1315864" w="789563">
                  <a:moveTo>
                    <a:pt x="732115" y="1154858"/>
                  </a:moveTo>
                  <a:cubicBezTo>
                    <a:pt x="634064" y="1372555"/>
                    <a:pt x="321046" y="1350186"/>
                    <a:pt x="228913" y="1202518"/>
                  </a:cubicBezTo>
                  <a:cubicBezTo>
                    <a:pt x="128253" y="1041178"/>
                    <a:pt x="72814" y="898051"/>
                    <a:pt x="35203" y="734029"/>
                  </a:cubicBezTo>
                  <a:cubicBezTo>
                    <a:pt x="-19584" y="494954"/>
                    <a:pt x="-66930" y="-58324"/>
                    <a:pt x="355251" y="5014"/>
                  </a:cubicBezTo>
                  <a:cubicBezTo>
                    <a:pt x="548502" y="34001"/>
                    <a:pt x="660805" y="250105"/>
                    <a:pt x="722428" y="430166"/>
                  </a:cubicBezTo>
                  <a:cubicBezTo>
                    <a:pt x="806492" y="676320"/>
                    <a:pt x="813739" y="973443"/>
                    <a:pt x="732091" y="1154858"/>
                  </a:cubicBezTo>
                  <a:close/>
                </a:path>
              </a:pathLst>
            </a:custGeom>
            <a:solidFill>
              <a:srgbClr val="FF7F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6461008" y="3157238"/>
              <a:ext cx="589518" cy="1050215"/>
            </a:xfrm>
            <a:custGeom>
              <a:rect b="b" l="l" r="r" t="t"/>
              <a:pathLst>
                <a:path extrusionOk="0" h="1050215" w="589518">
                  <a:moveTo>
                    <a:pt x="477324" y="241324"/>
                  </a:moveTo>
                  <a:cubicBezTo>
                    <a:pt x="590787" y="408221"/>
                    <a:pt x="615040" y="596447"/>
                    <a:pt x="564287" y="806632"/>
                  </a:cubicBezTo>
                  <a:cubicBezTo>
                    <a:pt x="546364" y="880961"/>
                    <a:pt x="515081" y="978867"/>
                    <a:pt x="451018" y="1024740"/>
                  </a:cubicBezTo>
                  <a:cubicBezTo>
                    <a:pt x="358378" y="1091074"/>
                    <a:pt x="353837" y="1015778"/>
                    <a:pt x="368596" y="937004"/>
                  </a:cubicBezTo>
                  <a:cubicBezTo>
                    <a:pt x="390361" y="821126"/>
                    <a:pt x="374418" y="757619"/>
                    <a:pt x="354103" y="632682"/>
                  </a:cubicBezTo>
                  <a:cubicBezTo>
                    <a:pt x="330550" y="487744"/>
                    <a:pt x="223296" y="337152"/>
                    <a:pt x="136695" y="263041"/>
                  </a:cubicBezTo>
                  <a:cubicBezTo>
                    <a:pt x="32412" y="173831"/>
                    <a:pt x="-58996" y="81868"/>
                    <a:pt x="47534" y="23941"/>
                  </a:cubicBezTo>
                  <a:cubicBezTo>
                    <a:pt x="206459" y="-62298"/>
                    <a:pt x="382100" y="101724"/>
                    <a:pt x="477276" y="241348"/>
                  </a:cubicBezTo>
                  <a:close/>
                </a:path>
              </a:pathLst>
            </a:custGeom>
            <a:solidFill>
              <a:srgbClr val="FE8A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989836" y="3378245"/>
              <a:ext cx="355642" cy="986682"/>
            </a:xfrm>
            <a:custGeom>
              <a:rect b="b" l="l" r="r" t="t"/>
              <a:pathLst>
                <a:path extrusionOk="0" h="986682" w="355642">
                  <a:moveTo>
                    <a:pt x="64132" y="42058"/>
                  </a:moveTo>
                  <a:cubicBezTo>
                    <a:pt x="194576" y="-102904"/>
                    <a:pt x="292144" y="165497"/>
                    <a:pt x="311807" y="264418"/>
                  </a:cubicBezTo>
                  <a:cubicBezTo>
                    <a:pt x="353912" y="476294"/>
                    <a:pt x="370773" y="712447"/>
                    <a:pt x="339539" y="926279"/>
                  </a:cubicBezTo>
                  <a:cubicBezTo>
                    <a:pt x="320769" y="1054791"/>
                    <a:pt x="241898" y="947005"/>
                    <a:pt x="204625" y="889513"/>
                  </a:cubicBezTo>
                  <a:cubicBezTo>
                    <a:pt x="154767" y="812599"/>
                    <a:pt x="124160" y="721070"/>
                    <a:pt x="95245" y="633986"/>
                  </a:cubicBezTo>
                  <a:cubicBezTo>
                    <a:pt x="39202" y="465375"/>
                    <a:pt x="-69985" y="191200"/>
                    <a:pt x="64083" y="42155"/>
                  </a:cubicBezTo>
                  <a:close/>
                </a:path>
              </a:pathLst>
            </a:custGeom>
            <a:solidFill>
              <a:srgbClr val="FE91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502746" y="3447175"/>
              <a:ext cx="262133" cy="861769"/>
            </a:xfrm>
            <a:custGeom>
              <a:rect b="b" l="l" r="r" t="t"/>
              <a:pathLst>
                <a:path extrusionOk="0" h="861769" w="262133">
                  <a:moveTo>
                    <a:pt x="239604" y="96326"/>
                  </a:moveTo>
                  <a:cubicBezTo>
                    <a:pt x="257383" y="232593"/>
                    <a:pt x="195156" y="409224"/>
                    <a:pt x="203369" y="545684"/>
                  </a:cubicBezTo>
                  <a:cubicBezTo>
                    <a:pt x="208587" y="632308"/>
                    <a:pt x="297169" y="825511"/>
                    <a:pt x="246585" y="854499"/>
                  </a:cubicBezTo>
                  <a:cubicBezTo>
                    <a:pt x="155806" y="906556"/>
                    <a:pt x="65944" y="662987"/>
                    <a:pt x="56209" y="634337"/>
                  </a:cubicBezTo>
                  <a:cubicBezTo>
                    <a:pt x="3669" y="479978"/>
                    <a:pt x="-20874" y="311318"/>
                    <a:pt x="21762" y="151475"/>
                  </a:cubicBezTo>
                  <a:cubicBezTo>
                    <a:pt x="57996" y="-469"/>
                    <a:pt x="217912" y="-70280"/>
                    <a:pt x="239652" y="96399"/>
                  </a:cubicBezTo>
                  <a:close/>
                </a:path>
              </a:pathLst>
            </a:custGeom>
            <a:solidFill>
              <a:srgbClr val="FE85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126998" y="3497756"/>
              <a:ext cx="232011" cy="812601"/>
            </a:xfrm>
            <a:custGeom>
              <a:rect b="b" l="l" r="r" t="t"/>
              <a:pathLst>
                <a:path extrusionOk="0" h="812601" w="232011">
                  <a:moveTo>
                    <a:pt x="209524" y="183678"/>
                  </a:moveTo>
                  <a:cubicBezTo>
                    <a:pt x="171864" y="284096"/>
                    <a:pt x="171574" y="379345"/>
                    <a:pt x="172178" y="488967"/>
                  </a:cubicBezTo>
                  <a:cubicBezTo>
                    <a:pt x="172637" y="572886"/>
                    <a:pt x="214597" y="645935"/>
                    <a:pt x="225612" y="727270"/>
                  </a:cubicBezTo>
                  <a:cubicBezTo>
                    <a:pt x="238077" y="819305"/>
                    <a:pt x="189909" y="834017"/>
                    <a:pt x="144302" y="785221"/>
                  </a:cubicBezTo>
                  <a:cubicBezTo>
                    <a:pt x="94926" y="732415"/>
                    <a:pt x="45261" y="617624"/>
                    <a:pt x="29196" y="549744"/>
                  </a:cubicBezTo>
                  <a:cubicBezTo>
                    <a:pt x="-3294" y="412391"/>
                    <a:pt x="-27716" y="210588"/>
                    <a:pt x="64561" y="89468"/>
                  </a:cubicBezTo>
                  <a:cubicBezTo>
                    <a:pt x="188001" y="-77452"/>
                    <a:pt x="274964" y="9511"/>
                    <a:pt x="209741" y="183678"/>
                  </a:cubicBezTo>
                  <a:close/>
                </a:path>
              </a:pathLst>
            </a:custGeom>
            <a:solidFill>
              <a:srgbClr val="FE78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060600" y="3432363"/>
              <a:ext cx="163364" cy="596850"/>
            </a:xfrm>
            <a:custGeom>
              <a:rect b="b" l="l" r="r" t="t"/>
              <a:pathLst>
                <a:path extrusionOk="0" h="596850" w="163364">
                  <a:moveTo>
                    <a:pt x="120671" y="31180"/>
                  </a:moveTo>
                  <a:cubicBezTo>
                    <a:pt x="73180" y="-27423"/>
                    <a:pt x="16412" y="4729"/>
                    <a:pt x="4334" y="60530"/>
                  </a:cubicBezTo>
                  <a:cubicBezTo>
                    <a:pt x="-25958" y="200637"/>
                    <a:pt x="111395" y="498220"/>
                    <a:pt x="142050" y="596850"/>
                  </a:cubicBezTo>
                  <a:cubicBezTo>
                    <a:pt x="147605" y="520033"/>
                    <a:pt x="198092" y="126767"/>
                    <a:pt x="120792" y="31349"/>
                  </a:cubicBezTo>
                  <a:close/>
                </a:path>
              </a:pathLst>
            </a:custGeom>
            <a:solidFill>
              <a:srgbClr val="F5B3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5529161" y="3517849"/>
              <a:ext cx="149243" cy="583736"/>
            </a:xfrm>
            <a:custGeom>
              <a:rect b="b" l="l" r="r" t="t"/>
              <a:pathLst>
                <a:path extrusionOk="0" h="583736" w="149243">
                  <a:moveTo>
                    <a:pt x="140720" y="47392"/>
                  </a:moveTo>
                  <a:cubicBezTo>
                    <a:pt x="169659" y="109426"/>
                    <a:pt x="116878" y="188466"/>
                    <a:pt x="101539" y="247238"/>
                  </a:cubicBezTo>
                  <a:cubicBezTo>
                    <a:pt x="61004" y="402540"/>
                    <a:pt x="92093" y="507426"/>
                    <a:pt x="118979" y="583737"/>
                  </a:cubicBezTo>
                  <a:cubicBezTo>
                    <a:pt x="10251" y="431527"/>
                    <a:pt x="-18011" y="242455"/>
                    <a:pt x="10251" y="119886"/>
                  </a:cubicBezTo>
                  <a:cubicBezTo>
                    <a:pt x="24745" y="40169"/>
                    <a:pt x="89968" y="-61287"/>
                    <a:pt x="140696" y="47416"/>
                  </a:cubicBezTo>
                  <a:close/>
                </a:path>
              </a:pathLst>
            </a:custGeom>
            <a:solidFill>
              <a:srgbClr val="EFA1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519206" y="3189433"/>
              <a:ext cx="382722" cy="506325"/>
            </a:xfrm>
            <a:custGeom>
              <a:rect b="b" l="l" r="r" t="t"/>
              <a:pathLst>
                <a:path extrusionOk="0" h="506325" w="382722">
                  <a:moveTo>
                    <a:pt x="100021" y="6216"/>
                  </a:moveTo>
                  <a:cubicBezTo>
                    <a:pt x="42045" y="-15525"/>
                    <a:pt x="-44942" y="20685"/>
                    <a:pt x="27551" y="100450"/>
                  </a:cubicBezTo>
                  <a:cubicBezTo>
                    <a:pt x="143454" y="196906"/>
                    <a:pt x="353687" y="223647"/>
                    <a:pt x="382723" y="506326"/>
                  </a:cubicBezTo>
                  <a:cubicBezTo>
                    <a:pt x="375693" y="245436"/>
                    <a:pt x="241867" y="59432"/>
                    <a:pt x="100093" y="6288"/>
                  </a:cubicBezTo>
                  <a:close/>
                </a:path>
              </a:pathLst>
            </a:custGeom>
            <a:solidFill>
              <a:srgbClr val="FEAF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083656" y="3449096"/>
              <a:ext cx="94381" cy="108357"/>
            </a:xfrm>
            <a:custGeom>
              <a:rect b="b" l="l" r="r" t="t"/>
              <a:pathLst>
                <a:path extrusionOk="0" h="108357" w="94381">
                  <a:moveTo>
                    <a:pt x="24" y="51648"/>
                  </a:moveTo>
                  <a:cubicBezTo>
                    <a:pt x="48" y="-22029"/>
                    <a:pt x="89958" y="-13042"/>
                    <a:pt x="94210" y="54282"/>
                  </a:cubicBezTo>
                  <a:cubicBezTo>
                    <a:pt x="99041" y="130132"/>
                    <a:pt x="0" y="123369"/>
                    <a:pt x="0" y="51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554048" y="3207498"/>
              <a:ext cx="91040" cy="93332"/>
            </a:xfrm>
            <a:custGeom>
              <a:rect b="b" l="l" r="r" t="t"/>
              <a:pathLst>
                <a:path extrusionOk="0" h="93332" w="91040">
                  <a:moveTo>
                    <a:pt x="440" y="46126"/>
                  </a:moveTo>
                  <a:cubicBezTo>
                    <a:pt x="10513" y="-15062"/>
                    <a:pt x="82958" y="-16898"/>
                    <a:pt x="90664" y="49774"/>
                  </a:cubicBezTo>
                  <a:cubicBezTo>
                    <a:pt x="98152" y="113788"/>
                    <a:pt x="-8619" y="102676"/>
                    <a:pt x="560" y="46150"/>
                  </a:cubicBezTo>
                  <a:close/>
                </a:path>
              </a:pathLst>
            </a:custGeom>
            <a:solidFill>
              <a:srgbClr val="FCE5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126524" y="3598904"/>
              <a:ext cx="43790" cy="53752"/>
            </a:xfrm>
            <a:custGeom>
              <a:rect b="b" l="l" r="r" t="t"/>
              <a:pathLst>
                <a:path extrusionOk="0" h="53752" w="43790">
                  <a:moveTo>
                    <a:pt x="154" y="26488"/>
                  </a:moveTo>
                  <a:cubicBezTo>
                    <a:pt x="-3373" y="70718"/>
                    <a:pt x="55109" y="56925"/>
                    <a:pt x="41823" y="15206"/>
                  </a:cubicBezTo>
                  <a:cubicBezTo>
                    <a:pt x="33611" y="-10883"/>
                    <a:pt x="2449" y="-978"/>
                    <a:pt x="275" y="26560"/>
                  </a:cubicBezTo>
                  <a:close/>
                </a:path>
              </a:pathLst>
            </a:custGeom>
            <a:solidFill>
              <a:srgbClr val="FCE5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2" name="Google Shape;112;p5"/>
          <p:cNvGraphicFramePr/>
          <p:nvPr/>
        </p:nvGraphicFramePr>
        <p:xfrm>
          <a:off x="18605479" y="67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November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0"/>
                        <a:buFont typeface="Arial"/>
                        <a:buNone/>
                      </a:pPr>
                      <a:r>
                        <a:rPr b="1" lang="es-ES" sz="8500" u="none" cap="none" strike="noStrike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 u="none" cap="none" strike="noStrike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17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18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27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28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5400">
                          <a:solidFill>
                            <a:srgbClr val="FFFFFF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rgbClr val="FFFFFF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descr="Copo de nieve" id="123" name="Google Shape;123;p6"/>
          <p:cNvSpPr/>
          <p:nvPr/>
        </p:nvSpPr>
        <p:spPr>
          <a:xfrm>
            <a:off x="23597777" y="17395703"/>
            <a:ext cx="2422198" cy="2772156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opo de nieve" id="124" name="Google Shape;124;p6"/>
          <p:cNvSpPr/>
          <p:nvPr/>
        </p:nvSpPr>
        <p:spPr>
          <a:xfrm>
            <a:off x="20269580" y="13933881"/>
            <a:ext cx="3844107" cy="4399502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opo de nieve" id="125" name="Google Shape;125;p6"/>
          <p:cNvSpPr/>
          <p:nvPr/>
        </p:nvSpPr>
        <p:spPr>
          <a:xfrm rot="1117928">
            <a:off x="24739261" y="13718631"/>
            <a:ext cx="3640150" cy="4167613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" name="Google Shape;126;p6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December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descr="Copo de nieve" id="137" name="Google Shape;137;p7"/>
          <p:cNvSpPr/>
          <p:nvPr/>
        </p:nvSpPr>
        <p:spPr>
          <a:xfrm>
            <a:off x="23597777" y="17395703"/>
            <a:ext cx="2422198" cy="2772156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opo de nieve" id="138" name="Google Shape;138;p7"/>
          <p:cNvSpPr/>
          <p:nvPr/>
        </p:nvSpPr>
        <p:spPr>
          <a:xfrm>
            <a:off x="20269580" y="13933881"/>
            <a:ext cx="3844107" cy="4399502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opo de nieve" id="139" name="Google Shape;139;p7"/>
          <p:cNvSpPr/>
          <p:nvPr/>
        </p:nvSpPr>
        <p:spPr>
          <a:xfrm rot="1117928">
            <a:off x="24739261" y="13718631"/>
            <a:ext cx="3640150" cy="4167613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7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January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descr="Copo de nieve" id="151" name="Google Shape;151;p8"/>
          <p:cNvSpPr/>
          <p:nvPr/>
        </p:nvSpPr>
        <p:spPr>
          <a:xfrm>
            <a:off x="23597777" y="17395703"/>
            <a:ext cx="2422198" cy="2772156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opo de nieve" id="152" name="Google Shape;152;p8"/>
          <p:cNvSpPr/>
          <p:nvPr/>
        </p:nvSpPr>
        <p:spPr>
          <a:xfrm>
            <a:off x="20269580" y="13933881"/>
            <a:ext cx="3844107" cy="4399502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opo de nieve" id="153" name="Google Shape;153;p8"/>
          <p:cNvSpPr/>
          <p:nvPr/>
        </p:nvSpPr>
        <p:spPr>
          <a:xfrm rot="1117928">
            <a:off x="24739261" y="13718631"/>
            <a:ext cx="3640150" cy="4167613"/>
          </a:xfrm>
          <a:custGeom>
            <a:rect b="b" l="l" r="r" t="t"/>
            <a:pathLst>
              <a:path extrusionOk="0" h="647700" w="565934">
                <a:moveTo>
                  <a:pt x="556335" y="460058"/>
                </a:moveTo>
                <a:lnTo>
                  <a:pt x="513472" y="435293"/>
                </a:lnTo>
                <a:lnTo>
                  <a:pt x="546810" y="426720"/>
                </a:lnTo>
                <a:cubicBezTo>
                  <a:pt x="557287" y="423863"/>
                  <a:pt x="563002" y="413385"/>
                  <a:pt x="560145" y="403860"/>
                </a:cubicBezTo>
                <a:cubicBezTo>
                  <a:pt x="557287" y="394335"/>
                  <a:pt x="546810" y="387668"/>
                  <a:pt x="537285" y="390525"/>
                </a:cubicBezTo>
                <a:lnTo>
                  <a:pt x="466800" y="409575"/>
                </a:lnTo>
                <a:lnTo>
                  <a:pt x="439177" y="393383"/>
                </a:lnTo>
                <a:lnTo>
                  <a:pt x="524902" y="370523"/>
                </a:lnTo>
                <a:cubicBezTo>
                  <a:pt x="535380" y="367665"/>
                  <a:pt x="541095" y="357188"/>
                  <a:pt x="538237" y="347663"/>
                </a:cubicBezTo>
                <a:cubicBezTo>
                  <a:pt x="535380" y="338138"/>
                  <a:pt x="524902" y="331470"/>
                  <a:pt x="515377" y="334328"/>
                </a:cubicBezTo>
                <a:lnTo>
                  <a:pt x="392505" y="366713"/>
                </a:lnTo>
                <a:lnTo>
                  <a:pt x="356310" y="345758"/>
                </a:lnTo>
                <a:cubicBezTo>
                  <a:pt x="358215" y="339090"/>
                  <a:pt x="359167" y="332423"/>
                  <a:pt x="359167" y="325755"/>
                </a:cubicBezTo>
                <a:cubicBezTo>
                  <a:pt x="359167" y="319088"/>
                  <a:pt x="358215" y="311468"/>
                  <a:pt x="356310" y="305753"/>
                </a:cubicBezTo>
                <a:lnTo>
                  <a:pt x="392505" y="284798"/>
                </a:lnTo>
                <a:lnTo>
                  <a:pt x="515377" y="317183"/>
                </a:lnTo>
                <a:cubicBezTo>
                  <a:pt x="517282" y="317183"/>
                  <a:pt x="518235" y="318135"/>
                  <a:pt x="520140" y="318135"/>
                </a:cubicBezTo>
                <a:cubicBezTo>
                  <a:pt x="528712" y="318135"/>
                  <a:pt x="536332" y="312420"/>
                  <a:pt x="538237" y="303848"/>
                </a:cubicBezTo>
                <a:cubicBezTo>
                  <a:pt x="541095" y="293370"/>
                  <a:pt x="535380" y="282893"/>
                  <a:pt x="524902" y="280988"/>
                </a:cubicBezTo>
                <a:lnTo>
                  <a:pt x="439177" y="258127"/>
                </a:lnTo>
                <a:lnTo>
                  <a:pt x="466800" y="241935"/>
                </a:lnTo>
                <a:lnTo>
                  <a:pt x="537285" y="260985"/>
                </a:lnTo>
                <a:cubicBezTo>
                  <a:pt x="539190" y="260985"/>
                  <a:pt x="540142" y="261938"/>
                  <a:pt x="542047" y="261938"/>
                </a:cubicBezTo>
                <a:cubicBezTo>
                  <a:pt x="550620" y="261938"/>
                  <a:pt x="558240" y="256223"/>
                  <a:pt x="560145" y="247650"/>
                </a:cubicBezTo>
                <a:cubicBezTo>
                  <a:pt x="563002" y="237173"/>
                  <a:pt x="557287" y="226695"/>
                  <a:pt x="546810" y="224790"/>
                </a:cubicBezTo>
                <a:lnTo>
                  <a:pt x="513472" y="216218"/>
                </a:lnTo>
                <a:lnTo>
                  <a:pt x="556335" y="191452"/>
                </a:lnTo>
                <a:cubicBezTo>
                  <a:pt x="565860" y="185738"/>
                  <a:pt x="568717" y="174308"/>
                  <a:pt x="563002" y="165735"/>
                </a:cubicBezTo>
                <a:cubicBezTo>
                  <a:pt x="557287" y="156210"/>
                  <a:pt x="545857" y="153353"/>
                  <a:pt x="537285" y="159068"/>
                </a:cubicBezTo>
                <a:lnTo>
                  <a:pt x="494422" y="183833"/>
                </a:lnTo>
                <a:lnTo>
                  <a:pt x="502995" y="150495"/>
                </a:lnTo>
                <a:cubicBezTo>
                  <a:pt x="505852" y="140018"/>
                  <a:pt x="500137" y="129540"/>
                  <a:pt x="489660" y="127635"/>
                </a:cubicBezTo>
                <a:cubicBezTo>
                  <a:pt x="479182" y="124778"/>
                  <a:pt x="468705" y="130493"/>
                  <a:pt x="466800" y="140970"/>
                </a:cubicBezTo>
                <a:lnTo>
                  <a:pt x="447750" y="211455"/>
                </a:lnTo>
                <a:lnTo>
                  <a:pt x="420127" y="227648"/>
                </a:lnTo>
                <a:lnTo>
                  <a:pt x="442987" y="141923"/>
                </a:lnTo>
                <a:cubicBezTo>
                  <a:pt x="445845" y="131445"/>
                  <a:pt x="440130" y="120968"/>
                  <a:pt x="429652" y="119063"/>
                </a:cubicBezTo>
                <a:cubicBezTo>
                  <a:pt x="419175" y="116205"/>
                  <a:pt x="408697" y="121920"/>
                  <a:pt x="406792" y="132398"/>
                </a:cubicBezTo>
                <a:lnTo>
                  <a:pt x="374407" y="255270"/>
                </a:lnTo>
                <a:lnTo>
                  <a:pt x="338212" y="276225"/>
                </a:lnTo>
                <a:cubicBezTo>
                  <a:pt x="328687" y="266700"/>
                  <a:pt x="316305" y="259080"/>
                  <a:pt x="302970" y="256223"/>
                </a:cubicBezTo>
                <a:lnTo>
                  <a:pt x="302970" y="214313"/>
                </a:lnTo>
                <a:lnTo>
                  <a:pt x="392505" y="124778"/>
                </a:lnTo>
                <a:cubicBezTo>
                  <a:pt x="400125" y="117157"/>
                  <a:pt x="400125" y="105728"/>
                  <a:pt x="392505" y="98107"/>
                </a:cubicBezTo>
                <a:cubicBezTo>
                  <a:pt x="384885" y="90488"/>
                  <a:pt x="373455" y="90488"/>
                  <a:pt x="365835" y="98107"/>
                </a:cubicBezTo>
                <a:lnTo>
                  <a:pt x="302017" y="154305"/>
                </a:lnTo>
                <a:lnTo>
                  <a:pt x="302017" y="122873"/>
                </a:lnTo>
                <a:lnTo>
                  <a:pt x="353452" y="71438"/>
                </a:lnTo>
                <a:cubicBezTo>
                  <a:pt x="361072" y="63818"/>
                  <a:pt x="361072" y="52388"/>
                  <a:pt x="353452" y="44768"/>
                </a:cubicBezTo>
                <a:cubicBezTo>
                  <a:pt x="345832" y="37147"/>
                  <a:pt x="334402" y="37147"/>
                  <a:pt x="326782" y="44768"/>
                </a:cubicBezTo>
                <a:lnTo>
                  <a:pt x="302017" y="68580"/>
                </a:lnTo>
                <a:lnTo>
                  <a:pt x="302017" y="19050"/>
                </a:lnTo>
                <a:cubicBezTo>
                  <a:pt x="302017" y="8572"/>
                  <a:pt x="293445" y="0"/>
                  <a:pt x="282967" y="0"/>
                </a:cubicBezTo>
                <a:cubicBezTo>
                  <a:pt x="272490" y="0"/>
                  <a:pt x="263917" y="8572"/>
                  <a:pt x="263917" y="19050"/>
                </a:cubicBezTo>
                <a:lnTo>
                  <a:pt x="263917" y="68580"/>
                </a:lnTo>
                <a:lnTo>
                  <a:pt x="239152" y="43815"/>
                </a:lnTo>
                <a:cubicBezTo>
                  <a:pt x="231532" y="36195"/>
                  <a:pt x="220102" y="36195"/>
                  <a:pt x="212482" y="43815"/>
                </a:cubicBezTo>
                <a:cubicBezTo>
                  <a:pt x="204862" y="51435"/>
                  <a:pt x="204862" y="62865"/>
                  <a:pt x="212482" y="70485"/>
                </a:cubicBezTo>
                <a:lnTo>
                  <a:pt x="263917" y="121920"/>
                </a:lnTo>
                <a:lnTo>
                  <a:pt x="263917" y="153353"/>
                </a:lnTo>
                <a:lnTo>
                  <a:pt x="201052" y="90488"/>
                </a:lnTo>
                <a:cubicBezTo>
                  <a:pt x="193432" y="82868"/>
                  <a:pt x="182002" y="82868"/>
                  <a:pt x="174382" y="90488"/>
                </a:cubicBezTo>
                <a:cubicBezTo>
                  <a:pt x="166762" y="98107"/>
                  <a:pt x="166762" y="109538"/>
                  <a:pt x="174382" y="117157"/>
                </a:cubicBezTo>
                <a:lnTo>
                  <a:pt x="263917" y="206693"/>
                </a:lnTo>
                <a:lnTo>
                  <a:pt x="263917" y="248602"/>
                </a:lnTo>
                <a:cubicBezTo>
                  <a:pt x="250582" y="252413"/>
                  <a:pt x="238200" y="259080"/>
                  <a:pt x="228675" y="268605"/>
                </a:cubicBezTo>
                <a:lnTo>
                  <a:pt x="192480" y="247650"/>
                </a:lnTo>
                <a:lnTo>
                  <a:pt x="159142" y="126682"/>
                </a:lnTo>
                <a:cubicBezTo>
                  <a:pt x="156285" y="116205"/>
                  <a:pt x="145807" y="110490"/>
                  <a:pt x="136282" y="113348"/>
                </a:cubicBezTo>
                <a:cubicBezTo>
                  <a:pt x="125805" y="116205"/>
                  <a:pt x="120090" y="126682"/>
                  <a:pt x="122947" y="136208"/>
                </a:cubicBezTo>
                <a:lnTo>
                  <a:pt x="145807" y="221933"/>
                </a:lnTo>
                <a:lnTo>
                  <a:pt x="118185" y="205740"/>
                </a:lnTo>
                <a:lnTo>
                  <a:pt x="99135" y="135255"/>
                </a:lnTo>
                <a:cubicBezTo>
                  <a:pt x="96277" y="124778"/>
                  <a:pt x="85800" y="119063"/>
                  <a:pt x="76275" y="121920"/>
                </a:cubicBezTo>
                <a:cubicBezTo>
                  <a:pt x="65797" y="124778"/>
                  <a:pt x="60082" y="135255"/>
                  <a:pt x="62940" y="144780"/>
                </a:cubicBezTo>
                <a:lnTo>
                  <a:pt x="71512" y="178118"/>
                </a:lnTo>
                <a:lnTo>
                  <a:pt x="28650" y="153353"/>
                </a:lnTo>
                <a:cubicBezTo>
                  <a:pt x="19125" y="147638"/>
                  <a:pt x="7695" y="151448"/>
                  <a:pt x="2932" y="160020"/>
                </a:cubicBezTo>
                <a:cubicBezTo>
                  <a:pt x="-2783" y="169545"/>
                  <a:pt x="1027" y="180975"/>
                  <a:pt x="9600" y="185738"/>
                </a:cubicBezTo>
                <a:lnTo>
                  <a:pt x="52462" y="210502"/>
                </a:lnTo>
                <a:lnTo>
                  <a:pt x="19125" y="219075"/>
                </a:lnTo>
                <a:cubicBezTo>
                  <a:pt x="8647" y="221933"/>
                  <a:pt x="2932" y="232410"/>
                  <a:pt x="5790" y="241935"/>
                </a:cubicBezTo>
                <a:cubicBezTo>
                  <a:pt x="7695" y="250508"/>
                  <a:pt x="15315" y="256223"/>
                  <a:pt x="23887" y="256223"/>
                </a:cubicBezTo>
                <a:cubicBezTo>
                  <a:pt x="25792" y="256223"/>
                  <a:pt x="26745" y="256223"/>
                  <a:pt x="28650" y="255270"/>
                </a:cubicBezTo>
                <a:lnTo>
                  <a:pt x="99135" y="236220"/>
                </a:lnTo>
                <a:lnTo>
                  <a:pt x="126757" y="252413"/>
                </a:lnTo>
                <a:lnTo>
                  <a:pt x="41032" y="275273"/>
                </a:lnTo>
                <a:cubicBezTo>
                  <a:pt x="30555" y="278130"/>
                  <a:pt x="24840" y="288608"/>
                  <a:pt x="27697" y="298133"/>
                </a:cubicBezTo>
                <a:cubicBezTo>
                  <a:pt x="29602" y="306705"/>
                  <a:pt x="37222" y="312420"/>
                  <a:pt x="45795" y="312420"/>
                </a:cubicBezTo>
                <a:cubicBezTo>
                  <a:pt x="47700" y="312420"/>
                  <a:pt x="48652" y="312420"/>
                  <a:pt x="50557" y="311468"/>
                </a:cubicBezTo>
                <a:lnTo>
                  <a:pt x="173430" y="279083"/>
                </a:lnTo>
                <a:lnTo>
                  <a:pt x="209625" y="300038"/>
                </a:lnTo>
                <a:cubicBezTo>
                  <a:pt x="207720" y="309563"/>
                  <a:pt x="206767" y="317183"/>
                  <a:pt x="206767" y="323850"/>
                </a:cubicBezTo>
                <a:cubicBezTo>
                  <a:pt x="206767" y="330518"/>
                  <a:pt x="207720" y="338138"/>
                  <a:pt x="209625" y="343853"/>
                </a:cubicBezTo>
                <a:lnTo>
                  <a:pt x="173430" y="364808"/>
                </a:lnTo>
                <a:lnTo>
                  <a:pt x="50557" y="332423"/>
                </a:lnTo>
                <a:cubicBezTo>
                  <a:pt x="40080" y="329565"/>
                  <a:pt x="29602" y="335280"/>
                  <a:pt x="27697" y="345758"/>
                </a:cubicBezTo>
                <a:cubicBezTo>
                  <a:pt x="25792" y="356235"/>
                  <a:pt x="30555" y="366713"/>
                  <a:pt x="41032" y="368618"/>
                </a:cubicBezTo>
                <a:lnTo>
                  <a:pt x="126757" y="391478"/>
                </a:lnTo>
                <a:lnTo>
                  <a:pt x="99135" y="407670"/>
                </a:lnTo>
                <a:lnTo>
                  <a:pt x="28650" y="388620"/>
                </a:lnTo>
                <a:cubicBezTo>
                  <a:pt x="18172" y="385763"/>
                  <a:pt x="7695" y="391478"/>
                  <a:pt x="5790" y="401955"/>
                </a:cubicBezTo>
                <a:cubicBezTo>
                  <a:pt x="3885" y="412433"/>
                  <a:pt x="8647" y="422910"/>
                  <a:pt x="19125" y="424815"/>
                </a:cubicBezTo>
                <a:lnTo>
                  <a:pt x="52462" y="433388"/>
                </a:lnTo>
                <a:lnTo>
                  <a:pt x="9600" y="458153"/>
                </a:lnTo>
                <a:cubicBezTo>
                  <a:pt x="75" y="463868"/>
                  <a:pt x="-2783" y="475298"/>
                  <a:pt x="2932" y="483870"/>
                </a:cubicBezTo>
                <a:cubicBezTo>
                  <a:pt x="6742" y="489585"/>
                  <a:pt x="12457" y="493395"/>
                  <a:pt x="19125" y="493395"/>
                </a:cubicBezTo>
                <a:cubicBezTo>
                  <a:pt x="21982" y="493395"/>
                  <a:pt x="25792" y="492442"/>
                  <a:pt x="28650" y="490538"/>
                </a:cubicBezTo>
                <a:lnTo>
                  <a:pt x="71512" y="465773"/>
                </a:lnTo>
                <a:lnTo>
                  <a:pt x="62940" y="499110"/>
                </a:lnTo>
                <a:cubicBezTo>
                  <a:pt x="60082" y="509588"/>
                  <a:pt x="65797" y="520065"/>
                  <a:pt x="76275" y="521970"/>
                </a:cubicBezTo>
                <a:cubicBezTo>
                  <a:pt x="78180" y="521970"/>
                  <a:pt x="79132" y="522923"/>
                  <a:pt x="81037" y="522923"/>
                </a:cubicBezTo>
                <a:cubicBezTo>
                  <a:pt x="89610" y="522923"/>
                  <a:pt x="97230" y="517208"/>
                  <a:pt x="99135" y="508635"/>
                </a:cubicBezTo>
                <a:lnTo>
                  <a:pt x="118185" y="438150"/>
                </a:lnTo>
                <a:lnTo>
                  <a:pt x="145807" y="421958"/>
                </a:lnTo>
                <a:lnTo>
                  <a:pt x="122947" y="507683"/>
                </a:lnTo>
                <a:cubicBezTo>
                  <a:pt x="120090" y="518160"/>
                  <a:pt x="125805" y="528638"/>
                  <a:pt x="136282" y="530543"/>
                </a:cubicBezTo>
                <a:cubicBezTo>
                  <a:pt x="138187" y="530543"/>
                  <a:pt x="139140" y="531495"/>
                  <a:pt x="141045" y="531495"/>
                </a:cubicBezTo>
                <a:cubicBezTo>
                  <a:pt x="149617" y="531495"/>
                  <a:pt x="157237" y="525780"/>
                  <a:pt x="159142" y="517208"/>
                </a:cubicBezTo>
                <a:lnTo>
                  <a:pt x="191527" y="394335"/>
                </a:lnTo>
                <a:lnTo>
                  <a:pt x="227722" y="373380"/>
                </a:lnTo>
                <a:cubicBezTo>
                  <a:pt x="237247" y="382905"/>
                  <a:pt x="249630" y="390525"/>
                  <a:pt x="262965" y="393383"/>
                </a:cubicBezTo>
                <a:lnTo>
                  <a:pt x="262965" y="435293"/>
                </a:lnTo>
                <a:lnTo>
                  <a:pt x="173430" y="524828"/>
                </a:lnTo>
                <a:cubicBezTo>
                  <a:pt x="165810" y="532448"/>
                  <a:pt x="165810" y="543878"/>
                  <a:pt x="173430" y="551498"/>
                </a:cubicBezTo>
                <a:cubicBezTo>
                  <a:pt x="181050" y="559118"/>
                  <a:pt x="192480" y="559118"/>
                  <a:pt x="200100" y="551498"/>
                </a:cubicBezTo>
                <a:lnTo>
                  <a:pt x="262965" y="488633"/>
                </a:lnTo>
                <a:lnTo>
                  <a:pt x="262965" y="520065"/>
                </a:lnTo>
                <a:lnTo>
                  <a:pt x="211530" y="571500"/>
                </a:lnTo>
                <a:cubicBezTo>
                  <a:pt x="203910" y="579120"/>
                  <a:pt x="203910" y="590550"/>
                  <a:pt x="211530" y="598170"/>
                </a:cubicBezTo>
                <a:cubicBezTo>
                  <a:pt x="219150" y="605790"/>
                  <a:pt x="230580" y="605790"/>
                  <a:pt x="238200" y="598170"/>
                </a:cubicBezTo>
                <a:lnTo>
                  <a:pt x="262965" y="573405"/>
                </a:lnTo>
                <a:lnTo>
                  <a:pt x="262965" y="628650"/>
                </a:lnTo>
                <a:cubicBezTo>
                  <a:pt x="262965" y="639128"/>
                  <a:pt x="271537" y="647700"/>
                  <a:pt x="282015" y="647700"/>
                </a:cubicBezTo>
                <a:cubicBezTo>
                  <a:pt x="292492" y="647700"/>
                  <a:pt x="301065" y="639128"/>
                  <a:pt x="301065" y="628650"/>
                </a:cubicBezTo>
                <a:lnTo>
                  <a:pt x="301065" y="579120"/>
                </a:lnTo>
                <a:lnTo>
                  <a:pt x="325830" y="603885"/>
                </a:lnTo>
                <a:cubicBezTo>
                  <a:pt x="330592" y="607695"/>
                  <a:pt x="335355" y="609600"/>
                  <a:pt x="340117" y="609600"/>
                </a:cubicBezTo>
                <a:cubicBezTo>
                  <a:pt x="344880" y="609600"/>
                  <a:pt x="349642" y="607695"/>
                  <a:pt x="353452" y="603885"/>
                </a:cubicBezTo>
                <a:cubicBezTo>
                  <a:pt x="361072" y="596265"/>
                  <a:pt x="361072" y="584835"/>
                  <a:pt x="353452" y="577215"/>
                </a:cubicBezTo>
                <a:lnTo>
                  <a:pt x="302017" y="525780"/>
                </a:lnTo>
                <a:lnTo>
                  <a:pt x="302017" y="494348"/>
                </a:lnTo>
                <a:lnTo>
                  <a:pt x="364882" y="557213"/>
                </a:lnTo>
                <a:cubicBezTo>
                  <a:pt x="368692" y="560070"/>
                  <a:pt x="373455" y="561975"/>
                  <a:pt x="378217" y="561975"/>
                </a:cubicBezTo>
                <a:cubicBezTo>
                  <a:pt x="382980" y="561975"/>
                  <a:pt x="387742" y="560070"/>
                  <a:pt x="391552" y="556260"/>
                </a:cubicBezTo>
                <a:cubicBezTo>
                  <a:pt x="399172" y="548640"/>
                  <a:pt x="399172" y="537210"/>
                  <a:pt x="391552" y="529590"/>
                </a:cubicBezTo>
                <a:lnTo>
                  <a:pt x="302017" y="440055"/>
                </a:lnTo>
                <a:lnTo>
                  <a:pt x="302017" y="398145"/>
                </a:lnTo>
                <a:cubicBezTo>
                  <a:pt x="315352" y="394335"/>
                  <a:pt x="327735" y="387668"/>
                  <a:pt x="337260" y="378143"/>
                </a:cubicBezTo>
                <a:lnTo>
                  <a:pt x="373455" y="399098"/>
                </a:lnTo>
                <a:lnTo>
                  <a:pt x="406792" y="521017"/>
                </a:lnTo>
                <a:cubicBezTo>
                  <a:pt x="408697" y="529590"/>
                  <a:pt x="416317" y="535305"/>
                  <a:pt x="424890" y="535305"/>
                </a:cubicBezTo>
                <a:cubicBezTo>
                  <a:pt x="426795" y="535305"/>
                  <a:pt x="427747" y="535305"/>
                  <a:pt x="429652" y="534353"/>
                </a:cubicBezTo>
                <a:cubicBezTo>
                  <a:pt x="440130" y="531495"/>
                  <a:pt x="445845" y="521017"/>
                  <a:pt x="442987" y="511492"/>
                </a:cubicBezTo>
                <a:lnTo>
                  <a:pt x="420127" y="425768"/>
                </a:lnTo>
                <a:lnTo>
                  <a:pt x="447750" y="441960"/>
                </a:lnTo>
                <a:lnTo>
                  <a:pt x="466800" y="512445"/>
                </a:lnTo>
                <a:cubicBezTo>
                  <a:pt x="468705" y="521017"/>
                  <a:pt x="476325" y="526733"/>
                  <a:pt x="484897" y="526733"/>
                </a:cubicBezTo>
                <a:cubicBezTo>
                  <a:pt x="486802" y="526733"/>
                  <a:pt x="487755" y="526733"/>
                  <a:pt x="489660" y="525780"/>
                </a:cubicBezTo>
                <a:cubicBezTo>
                  <a:pt x="500137" y="522923"/>
                  <a:pt x="505852" y="512445"/>
                  <a:pt x="502995" y="502920"/>
                </a:cubicBezTo>
                <a:lnTo>
                  <a:pt x="494422" y="469583"/>
                </a:lnTo>
                <a:lnTo>
                  <a:pt x="537285" y="494348"/>
                </a:lnTo>
                <a:cubicBezTo>
                  <a:pt x="540142" y="496253"/>
                  <a:pt x="543952" y="497205"/>
                  <a:pt x="546810" y="497205"/>
                </a:cubicBezTo>
                <a:cubicBezTo>
                  <a:pt x="553477" y="497205"/>
                  <a:pt x="560145" y="493395"/>
                  <a:pt x="563002" y="487680"/>
                </a:cubicBezTo>
                <a:cubicBezTo>
                  <a:pt x="568717" y="476250"/>
                  <a:pt x="565860" y="464820"/>
                  <a:pt x="556335" y="460058"/>
                </a:cubicBezTo>
                <a:close/>
              </a:path>
            </a:pathLst>
          </a:custGeom>
          <a:gradFill>
            <a:gsLst>
              <a:gs pos="0">
                <a:srgbClr val="D8D9DB"/>
              </a:gs>
              <a:gs pos="100000">
                <a:srgbClr val="F4F4F4"/>
              </a:gs>
            </a:gsLst>
            <a:lin ang="16200038" scaled="0"/>
          </a:gradFill>
          <a:ln>
            <a:noFill/>
          </a:ln>
          <a:effectLst>
            <a:outerShdw blurRad="711200" rotWithShape="0" dir="16200000" dist="317500">
              <a:srgbClr val="000000">
                <a:alpha val="207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" name="Google Shape;154;p8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February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9"/>
          <p:cNvGrpSpPr/>
          <p:nvPr/>
        </p:nvGrpSpPr>
        <p:grpSpPr>
          <a:xfrm>
            <a:off x="27210297" y="17969435"/>
            <a:ext cx="2210874" cy="2211461"/>
            <a:chOff x="6977650" y="1826104"/>
            <a:chExt cx="696360" cy="696545"/>
          </a:xfrm>
        </p:grpSpPr>
        <p:sp>
          <p:nvSpPr>
            <p:cNvPr id="160" name="Google Shape;160;p9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9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6B8E23">
              <a:alpha val="7654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A64D79">
              <a:alpha val="7877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577F">
              <a:alpha val="8471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20561564" y="13790267"/>
            <a:ext cx="4539837" cy="6787164"/>
          </a:xfrm>
          <a:custGeom>
            <a:rect b="b" l="l" r="r" t="t"/>
            <a:pathLst>
              <a:path extrusionOk="0" h="5574673" w="3728819">
                <a:moveTo>
                  <a:pt x="1081983" y="0"/>
                </a:moveTo>
                <a:cubicBezTo>
                  <a:pt x="965089" y="157108"/>
                  <a:pt x="955066" y="356186"/>
                  <a:pt x="1024651" y="533509"/>
                </a:cubicBezTo>
                <a:cubicBezTo>
                  <a:pt x="1091922" y="704946"/>
                  <a:pt x="1234442" y="856279"/>
                  <a:pt x="1423540" y="919520"/>
                </a:cubicBezTo>
                <a:cubicBezTo>
                  <a:pt x="1431289" y="993276"/>
                  <a:pt x="1446924" y="1070272"/>
                  <a:pt x="1467316" y="1148630"/>
                </a:cubicBezTo>
                <a:cubicBezTo>
                  <a:pt x="1529028" y="1385844"/>
                  <a:pt x="1645779" y="1670236"/>
                  <a:pt x="1717462" y="1907443"/>
                </a:cubicBezTo>
                <a:cubicBezTo>
                  <a:pt x="1748517" y="2010202"/>
                  <a:pt x="1772526" y="2107407"/>
                  <a:pt x="1785033" y="2197187"/>
                </a:cubicBezTo>
                <a:cubicBezTo>
                  <a:pt x="1718668" y="2153660"/>
                  <a:pt x="1649643" y="2121123"/>
                  <a:pt x="1580665" y="2095360"/>
                </a:cubicBezTo>
                <a:cubicBezTo>
                  <a:pt x="1440387" y="2042974"/>
                  <a:pt x="1278459" y="2011852"/>
                  <a:pt x="1153953" y="1974165"/>
                </a:cubicBezTo>
                <a:cubicBezTo>
                  <a:pt x="1022363" y="1934328"/>
                  <a:pt x="904218" y="1881159"/>
                  <a:pt x="816418" y="1774149"/>
                </a:cubicBezTo>
                <a:cubicBezTo>
                  <a:pt x="727646" y="1665960"/>
                  <a:pt x="667811" y="1500246"/>
                  <a:pt x="661704" y="1234329"/>
                </a:cubicBezTo>
                <a:cubicBezTo>
                  <a:pt x="655637" y="1498486"/>
                  <a:pt x="702509" y="1673039"/>
                  <a:pt x="787188" y="1796072"/>
                </a:cubicBezTo>
                <a:cubicBezTo>
                  <a:pt x="863616" y="1907117"/>
                  <a:pt x="969313" y="1973878"/>
                  <a:pt x="1087223" y="2025307"/>
                </a:cubicBezTo>
                <a:cubicBezTo>
                  <a:pt x="995642" y="2070269"/>
                  <a:pt x="922036" y="2136274"/>
                  <a:pt x="849434" y="2187989"/>
                </a:cubicBezTo>
                <a:cubicBezTo>
                  <a:pt x="802145" y="2221679"/>
                  <a:pt x="752979" y="2251393"/>
                  <a:pt x="696148" y="2269477"/>
                </a:cubicBezTo>
                <a:cubicBezTo>
                  <a:pt x="639226" y="2287593"/>
                  <a:pt x="573845" y="2294281"/>
                  <a:pt x="494432" y="2280826"/>
                </a:cubicBezTo>
                <a:cubicBezTo>
                  <a:pt x="572874" y="2298942"/>
                  <a:pt x="639546" y="2297378"/>
                  <a:pt x="699922" y="2283258"/>
                </a:cubicBezTo>
                <a:cubicBezTo>
                  <a:pt x="760376" y="2269118"/>
                  <a:pt x="813680" y="2242599"/>
                  <a:pt x="865036" y="2211940"/>
                </a:cubicBezTo>
                <a:cubicBezTo>
                  <a:pt x="963786" y="2153001"/>
                  <a:pt x="1046914" y="2085601"/>
                  <a:pt x="1159336" y="2054630"/>
                </a:cubicBezTo>
                <a:cubicBezTo>
                  <a:pt x="1289063" y="2104168"/>
                  <a:pt x="1409606" y="2136339"/>
                  <a:pt x="1538276" y="2196672"/>
                </a:cubicBezTo>
                <a:cubicBezTo>
                  <a:pt x="1631630" y="2240447"/>
                  <a:pt x="1717788" y="2294946"/>
                  <a:pt x="1792743" y="2372881"/>
                </a:cubicBezTo>
                <a:cubicBezTo>
                  <a:pt x="1788852" y="2424297"/>
                  <a:pt x="1778659" y="2469500"/>
                  <a:pt x="1762170" y="2508770"/>
                </a:cubicBezTo>
                <a:cubicBezTo>
                  <a:pt x="1655378" y="2793918"/>
                  <a:pt x="1556342" y="3029411"/>
                  <a:pt x="1465224" y="3261259"/>
                </a:cubicBezTo>
                <a:cubicBezTo>
                  <a:pt x="1449205" y="3302029"/>
                  <a:pt x="1433674" y="3342343"/>
                  <a:pt x="1418424" y="3382500"/>
                </a:cubicBezTo>
                <a:cubicBezTo>
                  <a:pt x="1262974" y="3292616"/>
                  <a:pt x="1118675" y="3238430"/>
                  <a:pt x="988115" y="3200665"/>
                </a:cubicBezTo>
                <a:cubicBezTo>
                  <a:pt x="1071725" y="3092469"/>
                  <a:pt x="1111474" y="2976209"/>
                  <a:pt x="1122801" y="2857374"/>
                </a:cubicBezTo>
                <a:cubicBezTo>
                  <a:pt x="1135868" y="2720331"/>
                  <a:pt x="1111689" y="2576920"/>
                  <a:pt x="1073041" y="2432889"/>
                </a:cubicBezTo>
                <a:cubicBezTo>
                  <a:pt x="1093049" y="2582943"/>
                  <a:pt x="1095989" y="2722268"/>
                  <a:pt x="1065130" y="2847556"/>
                </a:cubicBezTo>
                <a:cubicBezTo>
                  <a:pt x="1034616" y="2971437"/>
                  <a:pt x="972050" y="3077880"/>
                  <a:pt x="863726" y="3168005"/>
                </a:cubicBezTo>
                <a:cubicBezTo>
                  <a:pt x="720972" y="3133702"/>
                  <a:pt x="609912" y="3116485"/>
                  <a:pt x="505088" y="3080546"/>
                </a:cubicBezTo>
                <a:cubicBezTo>
                  <a:pt x="446380" y="3060422"/>
                  <a:pt x="394060" y="3035265"/>
                  <a:pt x="347937" y="2999176"/>
                </a:cubicBezTo>
                <a:cubicBezTo>
                  <a:pt x="301691" y="2962988"/>
                  <a:pt x="259902" y="2914435"/>
                  <a:pt x="224233" y="2846142"/>
                </a:cubicBezTo>
                <a:cubicBezTo>
                  <a:pt x="152159" y="2708141"/>
                  <a:pt x="107548" y="2494545"/>
                  <a:pt x="98372" y="2155602"/>
                </a:cubicBezTo>
                <a:cubicBezTo>
                  <a:pt x="89267" y="2491736"/>
                  <a:pt x="114769" y="2714165"/>
                  <a:pt x="174193" y="2868632"/>
                </a:cubicBezTo>
                <a:cubicBezTo>
                  <a:pt x="204264" y="2946789"/>
                  <a:pt x="243446" y="3008771"/>
                  <a:pt x="292371" y="3059822"/>
                </a:cubicBezTo>
                <a:cubicBezTo>
                  <a:pt x="341342" y="3110912"/>
                  <a:pt x="398452" y="3149348"/>
                  <a:pt x="462002" y="3181480"/>
                </a:cubicBezTo>
                <a:cubicBezTo>
                  <a:pt x="504749" y="3203097"/>
                  <a:pt x="552130" y="3222413"/>
                  <a:pt x="602273" y="3241005"/>
                </a:cubicBezTo>
                <a:cubicBezTo>
                  <a:pt x="535550" y="3334996"/>
                  <a:pt x="447990" y="3387885"/>
                  <a:pt x="349221" y="3405186"/>
                </a:cubicBezTo>
                <a:cubicBezTo>
                  <a:pt x="238995" y="3424495"/>
                  <a:pt x="115786" y="3399091"/>
                  <a:pt x="0" y="3336267"/>
                </a:cubicBezTo>
                <a:cubicBezTo>
                  <a:pt x="107118" y="3410564"/>
                  <a:pt x="231584" y="3454203"/>
                  <a:pt x="354246" y="3447892"/>
                </a:cubicBezTo>
                <a:cubicBezTo>
                  <a:pt x="473551" y="3441751"/>
                  <a:pt x="591298" y="3387970"/>
                  <a:pt x="684430" y="3270236"/>
                </a:cubicBezTo>
                <a:cubicBezTo>
                  <a:pt x="751682" y="3293522"/>
                  <a:pt x="821690" y="3316847"/>
                  <a:pt x="891568" y="3343549"/>
                </a:cubicBezTo>
                <a:cubicBezTo>
                  <a:pt x="1031351" y="3396959"/>
                  <a:pt x="1182753" y="3467514"/>
                  <a:pt x="1344857" y="3584602"/>
                </a:cubicBezTo>
                <a:cubicBezTo>
                  <a:pt x="1305069" y="3700087"/>
                  <a:pt x="1269648" y="3815297"/>
                  <a:pt x="1240203" y="3933278"/>
                </a:cubicBezTo>
                <a:cubicBezTo>
                  <a:pt x="1183385" y="4160955"/>
                  <a:pt x="1148902" y="4398130"/>
                  <a:pt x="1147241" y="4666263"/>
                </a:cubicBezTo>
                <a:cubicBezTo>
                  <a:pt x="1145579" y="4934546"/>
                  <a:pt x="1176796" y="5229623"/>
                  <a:pt x="1248095" y="5574674"/>
                </a:cubicBezTo>
                <a:lnTo>
                  <a:pt x="1834994" y="5567438"/>
                </a:lnTo>
                <a:cubicBezTo>
                  <a:pt x="1748914" y="5255419"/>
                  <a:pt x="1629492" y="4878959"/>
                  <a:pt x="1610070" y="4648688"/>
                </a:cubicBezTo>
                <a:cubicBezTo>
                  <a:pt x="1590616" y="4418071"/>
                  <a:pt x="1599278" y="4212820"/>
                  <a:pt x="1629433" y="4008156"/>
                </a:cubicBezTo>
                <a:cubicBezTo>
                  <a:pt x="1658872" y="3808328"/>
                  <a:pt x="1708911" y="3608710"/>
                  <a:pt x="1773380" y="3386392"/>
                </a:cubicBezTo>
                <a:cubicBezTo>
                  <a:pt x="1878764" y="3338021"/>
                  <a:pt x="1987485" y="3315459"/>
                  <a:pt x="2099282" y="3313373"/>
                </a:cubicBezTo>
                <a:cubicBezTo>
                  <a:pt x="2225026" y="3311032"/>
                  <a:pt x="2353482" y="3334553"/>
                  <a:pt x="2482719" y="3375381"/>
                </a:cubicBezTo>
                <a:cubicBezTo>
                  <a:pt x="2748799" y="3459431"/>
                  <a:pt x="3003813" y="3611813"/>
                  <a:pt x="3228072" y="3738764"/>
                </a:cubicBezTo>
                <a:cubicBezTo>
                  <a:pt x="3023222" y="3590098"/>
                  <a:pt x="2777123" y="3408628"/>
                  <a:pt x="2512940" y="3294571"/>
                </a:cubicBezTo>
                <a:cubicBezTo>
                  <a:pt x="2508905" y="3292824"/>
                  <a:pt x="2504832" y="3291136"/>
                  <a:pt x="2500785" y="3289422"/>
                </a:cubicBezTo>
                <a:cubicBezTo>
                  <a:pt x="2575140" y="3277746"/>
                  <a:pt x="2644719" y="3259519"/>
                  <a:pt x="2707493" y="3231670"/>
                </a:cubicBezTo>
                <a:cubicBezTo>
                  <a:pt x="2818254" y="3182529"/>
                  <a:pt x="2904256" y="3105155"/>
                  <a:pt x="2959802" y="2987435"/>
                </a:cubicBezTo>
                <a:cubicBezTo>
                  <a:pt x="2892297" y="3098349"/>
                  <a:pt x="2799595" y="3160169"/>
                  <a:pt x="2692953" y="3193051"/>
                </a:cubicBezTo>
                <a:cubicBezTo>
                  <a:pt x="2585926" y="3226057"/>
                  <a:pt x="2461043" y="3231103"/>
                  <a:pt x="2325164" y="3223456"/>
                </a:cubicBezTo>
                <a:lnTo>
                  <a:pt x="2325138" y="3226871"/>
                </a:lnTo>
                <a:cubicBezTo>
                  <a:pt x="2253025" y="3206233"/>
                  <a:pt x="2179204" y="3191532"/>
                  <a:pt x="2104059" y="3185006"/>
                </a:cubicBezTo>
                <a:cubicBezTo>
                  <a:pt x="2014102" y="3177190"/>
                  <a:pt x="1921993" y="3181017"/>
                  <a:pt x="1828764" y="3200078"/>
                </a:cubicBezTo>
                <a:cubicBezTo>
                  <a:pt x="1858300" y="3102717"/>
                  <a:pt x="1887367" y="3009189"/>
                  <a:pt x="1918656" y="2907440"/>
                </a:cubicBezTo>
                <a:cubicBezTo>
                  <a:pt x="2098012" y="2799146"/>
                  <a:pt x="2257548" y="2746870"/>
                  <a:pt x="2399422" y="2715038"/>
                </a:cubicBezTo>
                <a:cubicBezTo>
                  <a:pt x="2488624" y="2695025"/>
                  <a:pt x="2569614" y="2683258"/>
                  <a:pt x="2646785" y="2670155"/>
                </a:cubicBezTo>
                <a:cubicBezTo>
                  <a:pt x="2722796" y="2657253"/>
                  <a:pt x="2794459" y="2643153"/>
                  <a:pt x="2858394" y="2618198"/>
                </a:cubicBezTo>
                <a:cubicBezTo>
                  <a:pt x="2885695" y="2607540"/>
                  <a:pt x="2911418" y="2594925"/>
                  <a:pt x="2935558" y="2579742"/>
                </a:cubicBezTo>
                <a:cubicBezTo>
                  <a:pt x="3019187" y="2648909"/>
                  <a:pt x="3097499" y="2686406"/>
                  <a:pt x="3171705" y="2698662"/>
                </a:cubicBezTo>
                <a:cubicBezTo>
                  <a:pt x="3247370" y="2711159"/>
                  <a:pt x="3315990" y="2697032"/>
                  <a:pt x="3379227" y="2667176"/>
                </a:cubicBezTo>
                <a:cubicBezTo>
                  <a:pt x="3506242" y="2607207"/>
                  <a:pt x="3618222" y="2479949"/>
                  <a:pt x="3728820" y="2361329"/>
                </a:cubicBezTo>
                <a:cubicBezTo>
                  <a:pt x="3607410" y="2474584"/>
                  <a:pt x="3491429" y="2588634"/>
                  <a:pt x="3365821" y="2635565"/>
                </a:cubicBezTo>
                <a:cubicBezTo>
                  <a:pt x="3305523" y="2658094"/>
                  <a:pt x="3244783" y="2664327"/>
                  <a:pt x="3181695" y="2648661"/>
                </a:cubicBezTo>
                <a:cubicBezTo>
                  <a:pt x="3122851" y="2634052"/>
                  <a:pt x="3059529" y="2599749"/>
                  <a:pt x="2990199" y="2538119"/>
                </a:cubicBezTo>
                <a:cubicBezTo>
                  <a:pt x="3002738" y="2526613"/>
                  <a:pt x="3014723" y="2514063"/>
                  <a:pt x="3026135" y="2500282"/>
                </a:cubicBezTo>
                <a:cubicBezTo>
                  <a:pt x="3072369" y="2444441"/>
                  <a:pt x="3107607" y="2370854"/>
                  <a:pt x="3134230" y="2271902"/>
                </a:cubicBezTo>
                <a:cubicBezTo>
                  <a:pt x="3187144" y="2075210"/>
                  <a:pt x="3208508" y="1767826"/>
                  <a:pt x="3201247" y="1279050"/>
                </a:cubicBezTo>
                <a:cubicBezTo>
                  <a:pt x="3193955" y="1769931"/>
                  <a:pt x="3157627" y="2072126"/>
                  <a:pt x="3092494" y="2259053"/>
                </a:cubicBezTo>
                <a:cubicBezTo>
                  <a:pt x="3060070" y="2352098"/>
                  <a:pt x="3021299" y="2414107"/>
                  <a:pt x="2978044" y="2455986"/>
                </a:cubicBezTo>
                <a:cubicBezTo>
                  <a:pt x="2935298" y="2497368"/>
                  <a:pt x="2886522" y="2520660"/>
                  <a:pt x="2830976" y="2535244"/>
                </a:cubicBezTo>
                <a:cubicBezTo>
                  <a:pt x="2774393" y="2550100"/>
                  <a:pt x="2709813" y="2556189"/>
                  <a:pt x="2633600" y="2561776"/>
                </a:cubicBezTo>
                <a:cubicBezTo>
                  <a:pt x="2578797" y="2565798"/>
                  <a:pt x="2517749" y="2569605"/>
                  <a:pt x="2451736" y="2576672"/>
                </a:cubicBezTo>
                <a:cubicBezTo>
                  <a:pt x="2499038" y="2515973"/>
                  <a:pt x="2531592" y="2447256"/>
                  <a:pt x="2553542" y="2374993"/>
                </a:cubicBezTo>
                <a:cubicBezTo>
                  <a:pt x="2596243" y="2234424"/>
                  <a:pt x="2600688" y="2075125"/>
                  <a:pt x="2593187" y="1923056"/>
                </a:cubicBezTo>
                <a:cubicBezTo>
                  <a:pt x="2585588" y="2076950"/>
                  <a:pt x="2565580" y="2230395"/>
                  <a:pt x="2510913" y="2359615"/>
                </a:cubicBezTo>
                <a:cubicBezTo>
                  <a:pt x="2469763" y="2456885"/>
                  <a:pt x="2410319" y="2537095"/>
                  <a:pt x="2325340" y="2594143"/>
                </a:cubicBezTo>
                <a:cubicBezTo>
                  <a:pt x="2221650" y="2612109"/>
                  <a:pt x="2107696" y="2641582"/>
                  <a:pt x="1983757" y="2693127"/>
                </a:cubicBezTo>
                <a:cubicBezTo>
                  <a:pt x="1993390" y="2660852"/>
                  <a:pt x="2003185" y="2627892"/>
                  <a:pt x="2013554" y="2592591"/>
                </a:cubicBezTo>
                <a:cubicBezTo>
                  <a:pt x="2048611" y="2470001"/>
                  <a:pt x="2043755" y="2341883"/>
                  <a:pt x="2020684" y="2218192"/>
                </a:cubicBezTo>
                <a:cubicBezTo>
                  <a:pt x="1997717" y="2095113"/>
                  <a:pt x="1955134" y="1968474"/>
                  <a:pt x="1906033" y="1844320"/>
                </a:cubicBezTo>
                <a:cubicBezTo>
                  <a:pt x="1988476" y="1757682"/>
                  <a:pt x="2074145" y="1679812"/>
                  <a:pt x="2160421" y="1602503"/>
                </a:cubicBezTo>
                <a:cubicBezTo>
                  <a:pt x="2274499" y="1500285"/>
                  <a:pt x="2388375" y="1400114"/>
                  <a:pt x="2488995" y="1286651"/>
                </a:cubicBezTo>
                <a:cubicBezTo>
                  <a:pt x="2548680" y="1219342"/>
                  <a:pt x="2603419" y="1147581"/>
                  <a:pt x="2651379" y="1067905"/>
                </a:cubicBezTo>
                <a:cubicBezTo>
                  <a:pt x="2775931" y="1098975"/>
                  <a:pt x="2874530" y="1075259"/>
                  <a:pt x="2952574" y="1025427"/>
                </a:cubicBezTo>
                <a:cubicBezTo>
                  <a:pt x="3030756" y="975518"/>
                  <a:pt x="3089861" y="898750"/>
                  <a:pt x="3138649" y="822882"/>
                </a:cubicBezTo>
                <a:cubicBezTo>
                  <a:pt x="3078136" y="892537"/>
                  <a:pt x="3011888" y="955928"/>
                  <a:pt x="2933785" y="990864"/>
                </a:cubicBezTo>
                <a:cubicBezTo>
                  <a:pt x="2862728" y="1022644"/>
                  <a:pt x="2783830" y="1029984"/>
                  <a:pt x="2690040" y="999052"/>
                </a:cubicBezTo>
                <a:cubicBezTo>
                  <a:pt x="2709409" y="961874"/>
                  <a:pt x="2727370" y="922988"/>
                  <a:pt x="2743716" y="882022"/>
                </a:cubicBezTo>
                <a:cubicBezTo>
                  <a:pt x="2807390" y="722437"/>
                  <a:pt x="2846415" y="532929"/>
                  <a:pt x="2852502" y="295174"/>
                </a:cubicBezTo>
                <a:cubicBezTo>
                  <a:pt x="2832181" y="532545"/>
                  <a:pt x="2779111" y="715977"/>
                  <a:pt x="2704782" y="864571"/>
                </a:cubicBezTo>
                <a:cubicBezTo>
                  <a:pt x="2630654" y="1012748"/>
                  <a:pt x="2534942" y="1127137"/>
                  <a:pt x="2427811" y="1227100"/>
                </a:cubicBezTo>
                <a:cubicBezTo>
                  <a:pt x="2321788" y="1326019"/>
                  <a:pt x="2203800" y="1411588"/>
                  <a:pt x="2079848" y="1503773"/>
                </a:cubicBezTo>
                <a:cubicBezTo>
                  <a:pt x="2002299" y="1561453"/>
                  <a:pt x="1921928" y="1622093"/>
                  <a:pt x="1841850" y="1689884"/>
                </a:cubicBezTo>
                <a:cubicBezTo>
                  <a:pt x="1754369" y="1487697"/>
                  <a:pt x="1662573" y="1301338"/>
                  <a:pt x="1593966" y="1109718"/>
                </a:cubicBezTo>
                <a:cubicBezTo>
                  <a:pt x="1553233" y="995948"/>
                  <a:pt x="1525327" y="890790"/>
                  <a:pt x="1518105" y="795698"/>
                </a:cubicBezTo>
                <a:cubicBezTo>
                  <a:pt x="1510962" y="701680"/>
                  <a:pt x="1524036" y="617624"/>
                  <a:pt x="1567578" y="545276"/>
                </a:cubicBezTo>
                <a:cubicBezTo>
                  <a:pt x="1611504" y="472296"/>
                  <a:pt x="1688486" y="408005"/>
                  <a:pt x="1813787" y="360540"/>
                </a:cubicBezTo>
                <a:cubicBezTo>
                  <a:pt x="1939062" y="313089"/>
                  <a:pt x="2109084" y="283877"/>
                  <a:pt x="2334758" y="278342"/>
                </a:cubicBezTo>
                <a:cubicBezTo>
                  <a:pt x="2306662" y="277651"/>
                  <a:pt x="2279361" y="277325"/>
                  <a:pt x="2252836" y="277358"/>
                </a:cubicBezTo>
                <a:cubicBezTo>
                  <a:pt x="2067146" y="277632"/>
                  <a:pt x="1919393" y="295572"/>
                  <a:pt x="1803386" y="328988"/>
                </a:cubicBezTo>
                <a:cubicBezTo>
                  <a:pt x="1670675" y="367222"/>
                  <a:pt x="1575855" y="426826"/>
                  <a:pt x="1513152" y="507499"/>
                </a:cubicBezTo>
                <a:cubicBezTo>
                  <a:pt x="1450078" y="588654"/>
                  <a:pt x="1422113" y="687932"/>
                  <a:pt x="1418535" y="797699"/>
                </a:cubicBezTo>
                <a:cubicBezTo>
                  <a:pt x="1418131" y="810150"/>
                  <a:pt x="1418078" y="822758"/>
                  <a:pt x="1418280" y="835476"/>
                </a:cubicBezTo>
                <a:cubicBezTo>
                  <a:pt x="1262348" y="785984"/>
                  <a:pt x="1132733" y="666243"/>
                  <a:pt x="1061486" y="517531"/>
                </a:cubicBezTo>
                <a:cubicBezTo>
                  <a:pt x="984811" y="357490"/>
                  <a:pt x="976534" y="164090"/>
                  <a:pt x="108198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20561564" y="13790267"/>
            <a:ext cx="4539837" cy="6787164"/>
          </a:xfrm>
          <a:custGeom>
            <a:rect b="b" l="l" r="r" t="t"/>
            <a:pathLst>
              <a:path extrusionOk="0" h="5574673" w="3728819">
                <a:moveTo>
                  <a:pt x="1081983" y="0"/>
                </a:moveTo>
                <a:cubicBezTo>
                  <a:pt x="965089" y="157108"/>
                  <a:pt x="955066" y="356186"/>
                  <a:pt x="1024651" y="533509"/>
                </a:cubicBezTo>
                <a:cubicBezTo>
                  <a:pt x="1091922" y="704946"/>
                  <a:pt x="1234442" y="856279"/>
                  <a:pt x="1423540" y="919520"/>
                </a:cubicBezTo>
                <a:cubicBezTo>
                  <a:pt x="1431289" y="993276"/>
                  <a:pt x="1446924" y="1070272"/>
                  <a:pt x="1467316" y="1148630"/>
                </a:cubicBezTo>
                <a:cubicBezTo>
                  <a:pt x="1529028" y="1385844"/>
                  <a:pt x="1645779" y="1670236"/>
                  <a:pt x="1717462" y="1907443"/>
                </a:cubicBezTo>
                <a:cubicBezTo>
                  <a:pt x="1748517" y="2010202"/>
                  <a:pt x="1772526" y="2107407"/>
                  <a:pt x="1785033" y="2197187"/>
                </a:cubicBezTo>
                <a:cubicBezTo>
                  <a:pt x="1718668" y="2153660"/>
                  <a:pt x="1649643" y="2121123"/>
                  <a:pt x="1580665" y="2095360"/>
                </a:cubicBezTo>
                <a:cubicBezTo>
                  <a:pt x="1440387" y="2042974"/>
                  <a:pt x="1278459" y="2011852"/>
                  <a:pt x="1153953" y="1974165"/>
                </a:cubicBezTo>
                <a:cubicBezTo>
                  <a:pt x="1022363" y="1934328"/>
                  <a:pt x="904218" y="1881159"/>
                  <a:pt x="816418" y="1774149"/>
                </a:cubicBezTo>
                <a:cubicBezTo>
                  <a:pt x="727646" y="1665960"/>
                  <a:pt x="667811" y="1500246"/>
                  <a:pt x="661704" y="1234329"/>
                </a:cubicBezTo>
                <a:cubicBezTo>
                  <a:pt x="655637" y="1498486"/>
                  <a:pt x="702509" y="1673039"/>
                  <a:pt x="787188" y="1796072"/>
                </a:cubicBezTo>
                <a:cubicBezTo>
                  <a:pt x="863616" y="1907117"/>
                  <a:pt x="969313" y="1973878"/>
                  <a:pt x="1087223" y="2025307"/>
                </a:cubicBezTo>
                <a:cubicBezTo>
                  <a:pt x="995642" y="2070269"/>
                  <a:pt x="922036" y="2136274"/>
                  <a:pt x="849434" y="2187989"/>
                </a:cubicBezTo>
                <a:cubicBezTo>
                  <a:pt x="802145" y="2221679"/>
                  <a:pt x="752979" y="2251393"/>
                  <a:pt x="696148" y="2269477"/>
                </a:cubicBezTo>
                <a:cubicBezTo>
                  <a:pt x="639226" y="2287593"/>
                  <a:pt x="573845" y="2294281"/>
                  <a:pt x="494432" y="2280826"/>
                </a:cubicBezTo>
                <a:cubicBezTo>
                  <a:pt x="572874" y="2298942"/>
                  <a:pt x="639546" y="2297378"/>
                  <a:pt x="699922" y="2283258"/>
                </a:cubicBezTo>
                <a:cubicBezTo>
                  <a:pt x="760376" y="2269118"/>
                  <a:pt x="813680" y="2242599"/>
                  <a:pt x="865036" y="2211940"/>
                </a:cubicBezTo>
                <a:cubicBezTo>
                  <a:pt x="963786" y="2153001"/>
                  <a:pt x="1046914" y="2085601"/>
                  <a:pt x="1159336" y="2054630"/>
                </a:cubicBezTo>
                <a:cubicBezTo>
                  <a:pt x="1289063" y="2104168"/>
                  <a:pt x="1409606" y="2136339"/>
                  <a:pt x="1538276" y="2196672"/>
                </a:cubicBezTo>
                <a:cubicBezTo>
                  <a:pt x="1631630" y="2240447"/>
                  <a:pt x="1717788" y="2294946"/>
                  <a:pt x="1792743" y="2372881"/>
                </a:cubicBezTo>
                <a:cubicBezTo>
                  <a:pt x="1788852" y="2424297"/>
                  <a:pt x="1778659" y="2469500"/>
                  <a:pt x="1762170" y="2508770"/>
                </a:cubicBezTo>
                <a:cubicBezTo>
                  <a:pt x="1655378" y="2793918"/>
                  <a:pt x="1556342" y="3029411"/>
                  <a:pt x="1465224" y="3261259"/>
                </a:cubicBezTo>
                <a:cubicBezTo>
                  <a:pt x="1449205" y="3302029"/>
                  <a:pt x="1433674" y="3342343"/>
                  <a:pt x="1418424" y="3382500"/>
                </a:cubicBezTo>
                <a:cubicBezTo>
                  <a:pt x="1262974" y="3292616"/>
                  <a:pt x="1118675" y="3238430"/>
                  <a:pt x="988115" y="3200665"/>
                </a:cubicBezTo>
                <a:cubicBezTo>
                  <a:pt x="1071725" y="3092469"/>
                  <a:pt x="1111474" y="2976209"/>
                  <a:pt x="1122801" y="2857374"/>
                </a:cubicBezTo>
                <a:cubicBezTo>
                  <a:pt x="1135868" y="2720331"/>
                  <a:pt x="1111689" y="2576920"/>
                  <a:pt x="1073041" y="2432889"/>
                </a:cubicBezTo>
                <a:cubicBezTo>
                  <a:pt x="1093049" y="2582943"/>
                  <a:pt x="1095989" y="2722268"/>
                  <a:pt x="1065130" y="2847556"/>
                </a:cubicBezTo>
                <a:cubicBezTo>
                  <a:pt x="1034616" y="2971437"/>
                  <a:pt x="972050" y="3077880"/>
                  <a:pt x="863726" y="3168005"/>
                </a:cubicBezTo>
                <a:cubicBezTo>
                  <a:pt x="720972" y="3133702"/>
                  <a:pt x="609912" y="3116485"/>
                  <a:pt x="505088" y="3080546"/>
                </a:cubicBezTo>
                <a:cubicBezTo>
                  <a:pt x="446380" y="3060422"/>
                  <a:pt x="394060" y="3035265"/>
                  <a:pt x="347937" y="2999176"/>
                </a:cubicBezTo>
                <a:cubicBezTo>
                  <a:pt x="301691" y="2962988"/>
                  <a:pt x="259902" y="2914435"/>
                  <a:pt x="224233" y="2846142"/>
                </a:cubicBezTo>
                <a:cubicBezTo>
                  <a:pt x="152159" y="2708141"/>
                  <a:pt x="107548" y="2494545"/>
                  <a:pt x="98372" y="2155602"/>
                </a:cubicBezTo>
                <a:cubicBezTo>
                  <a:pt x="89267" y="2491736"/>
                  <a:pt x="114769" y="2714165"/>
                  <a:pt x="174193" y="2868632"/>
                </a:cubicBezTo>
                <a:cubicBezTo>
                  <a:pt x="204264" y="2946789"/>
                  <a:pt x="243446" y="3008771"/>
                  <a:pt x="292371" y="3059822"/>
                </a:cubicBezTo>
                <a:cubicBezTo>
                  <a:pt x="341342" y="3110912"/>
                  <a:pt x="398452" y="3149348"/>
                  <a:pt x="462002" y="3181480"/>
                </a:cubicBezTo>
                <a:cubicBezTo>
                  <a:pt x="504749" y="3203097"/>
                  <a:pt x="552130" y="3222413"/>
                  <a:pt x="602273" y="3241005"/>
                </a:cubicBezTo>
                <a:cubicBezTo>
                  <a:pt x="535550" y="3334996"/>
                  <a:pt x="447990" y="3387885"/>
                  <a:pt x="349221" y="3405186"/>
                </a:cubicBezTo>
                <a:cubicBezTo>
                  <a:pt x="238995" y="3424495"/>
                  <a:pt x="115786" y="3399091"/>
                  <a:pt x="0" y="3336267"/>
                </a:cubicBezTo>
                <a:cubicBezTo>
                  <a:pt x="107118" y="3410564"/>
                  <a:pt x="231584" y="3454203"/>
                  <a:pt x="354246" y="3447892"/>
                </a:cubicBezTo>
                <a:cubicBezTo>
                  <a:pt x="473551" y="3441751"/>
                  <a:pt x="591298" y="3387970"/>
                  <a:pt x="684430" y="3270236"/>
                </a:cubicBezTo>
                <a:cubicBezTo>
                  <a:pt x="751682" y="3293522"/>
                  <a:pt x="821690" y="3316847"/>
                  <a:pt x="891568" y="3343549"/>
                </a:cubicBezTo>
                <a:cubicBezTo>
                  <a:pt x="1031351" y="3396959"/>
                  <a:pt x="1182753" y="3467514"/>
                  <a:pt x="1344857" y="3584602"/>
                </a:cubicBezTo>
                <a:cubicBezTo>
                  <a:pt x="1305069" y="3700087"/>
                  <a:pt x="1269648" y="3815297"/>
                  <a:pt x="1240203" y="3933278"/>
                </a:cubicBezTo>
                <a:cubicBezTo>
                  <a:pt x="1183385" y="4160955"/>
                  <a:pt x="1148902" y="4398130"/>
                  <a:pt x="1147241" y="4666263"/>
                </a:cubicBezTo>
                <a:cubicBezTo>
                  <a:pt x="1145579" y="4934546"/>
                  <a:pt x="1176796" y="5229623"/>
                  <a:pt x="1248095" y="5574674"/>
                </a:cubicBezTo>
                <a:lnTo>
                  <a:pt x="1834994" y="5567438"/>
                </a:lnTo>
                <a:cubicBezTo>
                  <a:pt x="1748914" y="5255419"/>
                  <a:pt x="1629492" y="4878959"/>
                  <a:pt x="1610070" y="4648688"/>
                </a:cubicBezTo>
                <a:cubicBezTo>
                  <a:pt x="1590616" y="4418071"/>
                  <a:pt x="1599278" y="4212820"/>
                  <a:pt x="1629433" y="4008156"/>
                </a:cubicBezTo>
                <a:cubicBezTo>
                  <a:pt x="1658872" y="3808328"/>
                  <a:pt x="1708911" y="3608710"/>
                  <a:pt x="1773380" y="3386392"/>
                </a:cubicBezTo>
                <a:cubicBezTo>
                  <a:pt x="1878764" y="3338021"/>
                  <a:pt x="1987485" y="3315459"/>
                  <a:pt x="2099282" y="3313373"/>
                </a:cubicBezTo>
                <a:cubicBezTo>
                  <a:pt x="2225026" y="3311032"/>
                  <a:pt x="2353482" y="3334553"/>
                  <a:pt x="2482719" y="3375381"/>
                </a:cubicBezTo>
                <a:cubicBezTo>
                  <a:pt x="2748799" y="3459431"/>
                  <a:pt x="3003813" y="3611813"/>
                  <a:pt x="3228072" y="3738764"/>
                </a:cubicBezTo>
                <a:cubicBezTo>
                  <a:pt x="3023222" y="3590098"/>
                  <a:pt x="2777123" y="3408628"/>
                  <a:pt x="2512940" y="3294571"/>
                </a:cubicBezTo>
                <a:cubicBezTo>
                  <a:pt x="2508905" y="3292824"/>
                  <a:pt x="2504832" y="3291136"/>
                  <a:pt x="2500785" y="3289422"/>
                </a:cubicBezTo>
                <a:cubicBezTo>
                  <a:pt x="2575140" y="3277746"/>
                  <a:pt x="2644719" y="3259519"/>
                  <a:pt x="2707493" y="3231670"/>
                </a:cubicBezTo>
                <a:cubicBezTo>
                  <a:pt x="2818254" y="3182529"/>
                  <a:pt x="2904256" y="3105155"/>
                  <a:pt x="2959802" y="2987435"/>
                </a:cubicBezTo>
                <a:cubicBezTo>
                  <a:pt x="2892297" y="3098349"/>
                  <a:pt x="2799595" y="3160169"/>
                  <a:pt x="2692953" y="3193051"/>
                </a:cubicBezTo>
                <a:cubicBezTo>
                  <a:pt x="2585926" y="3226057"/>
                  <a:pt x="2461043" y="3231103"/>
                  <a:pt x="2325164" y="3223456"/>
                </a:cubicBezTo>
                <a:lnTo>
                  <a:pt x="2325138" y="3226871"/>
                </a:lnTo>
                <a:cubicBezTo>
                  <a:pt x="2253025" y="3206233"/>
                  <a:pt x="2179204" y="3191532"/>
                  <a:pt x="2104059" y="3185006"/>
                </a:cubicBezTo>
                <a:cubicBezTo>
                  <a:pt x="2014102" y="3177190"/>
                  <a:pt x="1921993" y="3181017"/>
                  <a:pt x="1828764" y="3200078"/>
                </a:cubicBezTo>
                <a:cubicBezTo>
                  <a:pt x="1858300" y="3102717"/>
                  <a:pt x="1887367" y="3009189"/>
                  <a:pt x="1918656" y="2907440"/>
                </a:cubicBezTo>
                <a:cubicBezTo>
                  <a:pt x="2098012" y="2799146"/>
                  <a:pt x="2257548" y="2746870"/>
                  <a:pt x="2399422" y="2715038"/>
                </a:cubicBezTo>
                <a:cubicBezTo>
                  <a:pt x="2488624" y="2695025"/>
                  <a:pt x="2569614" y="2683258"/>
                  <a:pt x="2646785" y="2670155"/>
                </a:cubicBezTo>
                <a:cubicBezTo>
                  <a:pt x="2722796" y="2657253"/>
                  <a:pt x="2794459" y="2643153"/>
                  <a:pt x="2858394" y="2618198"/>
                </a:cubicBezTo>
                <a:cubicBezTo>
                  <a:pt x="2885695" y="2607540"/>
                  <a:pt x="2911418" y="2594925"/>
                  <a:pt x="2935558" y="2579742"/>
                </a:cubicBezTo>
                <a:cubicBezTo>
                  <a:pt x="3019187" y="2648909"/>
                  <a:pt x="3097499" y="2686406"/>
                  <a:pt x="3171705" y="2698662"/>
                </a:cubicBezTo>
                <a:cubicBezTo>
                  <a:pt x="3247370" y="2711159"/>
                  <a:pt x="3315990" y="2697032"/>
                  <a:pt x="3379227" y="2667176"/>
                </a:cubicBezTo>
                <a:cubicBezTo>
                  <a:pt x="3506242" y="2607207"/>
                  <a:pt x="3618222" y="2479949"/>
                  <a:pt x="3728820" y="2361329"/>
                </a:cubicBezTo>
                <a:cubicBezTo>
                  <a:pt x="3607410" y="2474584"/>
                  <a:pt x="3491429" y="2588634"/>
                  <a:pt x="3365821" y="2635565"/>
                </a:cubicBezTo>
                <a:cubicBezTo>
                  <a:pt x="3305523" y="2658094"/>
                  <a:pt x="3244783" y="2664327"/>
                  <a:pt x="3181695" y="2648661"/>
                </a:cubicBezTo>
                <a:cubicBezTo>
                  <a:pt x="3122851" y="2634052"/>
                  <a:pt x="3059529" y="2599749"/>
                  <a:pt x="2990199" y="2538119"/>
                </a:cubicBezTo>
                <a:cubicBezTo>
                  <a:pt x="3002738" y="2526613"/>
                  <a:pt x="3014723" y="2514063"/>
                  <a:pt x="3026135" y="2500282"/>
                </a:cubicBezTo>
                <a:cubicBezTo>
                  <a:pt x="3072369" y="2444441"/>
                  <a:pt x="3107607" y="2370854"/>
                  <a:pt x="3134230" y="2271902"/>
                </a:cubicBezTo>
                <a:cubicBezTo>
                  <a:pt x="3187144" y="2075210"/>
                  <a:pt x="3208508" y="1767826"/>
                  <a:pt x="3201247" y="1279050"/>
                </a:cubicBezTo>
                <a:cubicBezTo>
                  <a:pt x="3193955" y="1769931"/>
                  <a:pt x="3157627" y="2072126"/>
                  <a:pt x="3092494" y="2259053"/>
                </a:cubicBezTo>
                <a:cubicBezTo>
                  <a:pt x="3060070" y="2352098"/>
                  <a:pt x="3021299" y="2414107"/>
                  <a:pt x="2978044" y="2455986"/>
                </a:cubicBezTo>
                <a:cubicBezTo>
                  <a:pt x="2935298" y="2497368"/>
                  <a:pt x="2886522" y="2520660"/>
                  <a:pt x="2830976" y="2535244"/>
                </a:cubicBezTo>
                <a:cubicBezTo>
                  <a:pt x="2774393" y="2550100"/>
                  <a:pt x="2709813" y="2556189"/>
                  <a:pt x="2633600" y="2561776"/>
                </a:cubicBezTo>
                <a:cubicBezTo>
                  <a:pt x="2578797" y="2565798"/>
                  <a:pt x="2517749" y="2569605"/>
                  <a:pt x="2451736" y="2576672"/>
                </a:cubicBezTo>
                <a:cubicBezTo>
                  <a:pt x="2499038" y="2515973"/>
                  <a:pt x="2531592" y="2447256"/>
                  <a:pt x="2553542" y="2374993"/>
                </a:cubicBezTo>
                <a:cubicBezTo>
                  <a:pt x="2596243" y="2234424"/>
                  <a:pt x="2600688" y="2075125"/>
                  <a:pt x="2593187" y="1923056"/>
                </a:cubicBezTo>
                <a:cubicBezTo>
                  <a:pt x="2585588" y="2076950"/>
                  <a:pt x="2565580" y="2230395"/>
                  <a:pt x="2510913" y="2359615"/>
                </a:cubicBezTo>
                <a:cubicBezTo>
                  <a:pt x="2469763" y="2456885"/>
                  <a:pt x="2410319" y="2537095"/>
                  <a:pt x="2325340" y="2594143"/>
                </a:cubicBezTo>
                <a:cubicBezTo>
                  <a:pt x="2221650" y="2612109"/>
                  <a:pt x="2107696" y="2641582"/>
                  <a:pt x="1983757" y="2693127"/>
                </a:cubicBezTo>
                <a:cubicBezTo>
                  <a:pt x="1993390" y="2660852"/>
                  <a:pt x="2003185" y="2627892"/>
                  <a:pt x="2013554" y="2592591"/>
                </a:cubicBezTo>
                <a:cubicBezTo>
                  <a:pt x="2048611" y="2470001"/>
                  <a:pt x="2043755" y="2341883"/>
                  <a:pt x="2020684" y="2218192"/>
                </a:cubicBezTo>
                <a:cubicBezTo>
                  <a:pt x="1997717" y="2095113"/>
                  <a:pt x="1955134" y="1968474"/>
                  <a:pt x="1906033" y="1844320"/>
                </a:cubicBezTo>
                <a:cubicBezTo>
                  <a:pt x="1988476" y="1757682"/>
                  <a:pt x="2074145" y="1679812"/>
                  <a:pt x="2160421" y="1602503"/>
                </a:cubicBezTo>
                <a:cubicBezTo>
                  <a:pt x="2274499" y="1500285"/>
                  <a:pt x="2388375" y="1400114"/>
                  <a:pt x="2488995" y="1286651"/>
                </a:cubicBezTo>
                <a:cubicBezTo>
                  <a:pt x="2548680" y="1219342"/>
                  <a:pt x="2603419" y="1147581"/>
                  <a:pt x="2651379" y="1067905"/>
                </a:cubicBezTo>
                <a:cubicBezTo>
                  <a:pt x="2775931" y="1098975"/>
                  <a:pt x="2874530" y="1075259"/>
                  <a:pt x="2952574" y="1025427"/>
                </a:cubicBezTo>
                <a:cubicBezTo>
                  <a:pt x="3030756" y="975518"/>
                  <a:pt x="3089861" y="898750"/>
                  <a:pt x="3138649" y="822882"/>
                </a:cubicBezTo>
                <a:cubicBezTo>
                  <a:pt x="3078136" y="892537"/>
                  <a:pt x="3011888" y="955928"/>
                  <a:pt x="2933785" y="990864"/>
                </a:cubicBezTo>
                <a:cubicBezTo>
                  <a:pt x="2862728" y="1022644"/>
                  <a:pt x="2783830" y="1029984"/>
                  <a:pt x="2690040" y="999052"/>
                </a:cubicBezTo>
                <a:cubicBezTo>
                  <a:pt x="2709409" y="961874"/>
                  <a:pt x="2727370" y="922988"/>
                  <a:pt x="2743716" y="882022"/>
                </a:cubicBezTo>
                <a:cubicBezTo>
                  <a:pt x="2807390" y="722437"/>
                  <a:pt x="2846415" y="532929"/>
                  <a:pt x="2852502" y="295174"/>
                </a:cubicBezTo>
                <a:cubicBezTo>
                  <a:pt x="2832181" y="532545"/>
                  <a:pt x="2779111" y="715977"/>
                  <a:pt x="2704782" y="864571"/>
                </a:cubicBezTo>
                <a:cubicBezTo>
                  <a:pt x="2630654" y="1012748"/>
                  <a:pt x="2534942" y="1127137"/>
                  <a:pt x="2427811" y="1227100"/>
                </a:cubicBezTo>
                <a:cubicBezTo>
                  <a:pt x="2321788" y="1326019"/>
                  <a:pt x="2203800" y="1411588"/>
                  <a:pt x="2079848" y="1503773"/>
                </a:cubicBezTo>
                <a:cubicBezTo>
                  <a:pt x="2002299" y="1561453"/>
                  <a:pt x="1921928" y="1622093"/>
                  <a:pt x="1841850" y="1689884"/>
                </a:cubicBezTo>
                <a:cubicBezTo>
                  <a:pt x="1754369" y="1487697"/>
                  <a:pt x="1662573" y="1301338"/>
                  <a:pt x="1593966" y="1109718"/>
                </a:cubicBezTo>
                <a:cubicBezTo>
                  <a:pt x="1553233" y="995948"/>
                  <a:pt x="1525327" y="890790"/>
                  <a:pt x="1518105" y="795698"/>
                </a:cubicBezTo>
                <a:cubicBezTo>
                  <a:pt x="1510962" y="701680"/>
                  <a:pt x="1524036" y="617624"/>
                  <a:pt x="1567578" y="545276"/>
                </a:cubicBezTo>
                <a:cubicBezTo>
                  <a:pt x="1611504" y="472296"/>
                  <a:pt x="1688486" y="408005"/>
                  <a:pt x="1813787" y="360540"/>
                </a:cubicBezTo>
                <a:cubicBezTo>
                  <a:pt x="1939062" y="313089"/>
                  <a:pt x="2109084" y="283877"/>
                  <a:pt x="2334758" y="278342"/>
                </a:cubicBezTo>
                <a:cubicBezTo>
                  <a:pt x="2306662" y="277651"/>
                  <a:pt x="2279361" y="277325"/>
                  <a:pt x="2252836" y="277358"/>
                </a:cubicBezTo>
                <a:cubicBezTo>
                  <a:pt x="2067146" y="277632"/>
                  <a:pt x="1919393" y="295572"/>
                  <a:pt x="1803386" y="328988"/>
                </a:cubicBezTo>
                <a:cubicBezTo>
                  <a:pt x="1670675" y="367222"/>
                  <a:pt x="1575855" y="426826"/>
                  <a:pt x="1513152" y="507499"/>
                </a:cubicBezTo>
                <a:cubicBezTo>
                  <a:pt x="1450078" y="588654"/>
                  <a:pt x="1422113" y="687932"/>
                  <a:pt x="1418535" y="797699"/>
                </a:cubicBezTo>
                <a:cubicBezTo>
                  <a:pt x="1418131" y="810150"/>
                  <a:pt x="1418078" y="822758"/>
                  <a:pt x="1418280" y="835476"/>
                </a:cubicBezTo>
                <a:cubicBezTo>
                  <a:pt x="1262348" y="785984"/>
                  <a:pt x="1132733" y="666243"/>
                  <a:pt x="1061486" y="517531"/>
                </a:cubicBezTo>
                <a:cubicBezTo>
                  <a:pt x="984811" y="357490"/>
                  <a:pt x="976534" y="164090"/>
                  <a:pt x="1081983" y="0"/>
                </a:cubicBezTo>
                <a:close/>
              </a:path>
            </a:pathLst>
          </a:custGeom>
          <a:solidFill>
            <a:srgbClr val="8B45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9"/>
          <p:cNvGrpSpPr/>
          <p:nvPr/>
        </p:nvGrpSpPr>
        <p:grpSpPr>
          <a:xfrm>
            <a:off x="23288134" y="15782895"/>
            <a:ext cx="847401" cy="847626"/>
            <a:chOff x="6977650" y="1826104"/>
            <a:chExt cx="696360" cy="696545"/>
          </a:xfrm>
        </p:grpSpPr>
        <p:sp>
          <p:nvSpPr>
            <p:cNvPr id="177" name="Google Shape;177;p9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23810446" y="17143456"/>
            <a:ext cx="651532" cy="651705"/>
            <a:chOff x="7406865" y="2944159"/>
            <a:chExt cx="535403" cy="535545"/>
          </a:xfrm>
        </p:grpSpPr>
        <p:sp>
          <p:nvSpPr>
            <p:cNvPr id="186" name="Google Shape;186;p9"/>
            <p:cNvSpPr/>
            <p:nvPr/>
          </p:nvSpPr>
          <p:spPr>
            <a:xfrm>
              <a:off x="7627205" y="2944159"/>
              <a:ext cx="94723" cy="209851"/>
            </a:xfrm>
            <a:custGeom>
              <a:rect b="b" l="l" r="r" t="t"/>
              <a:pathLst>
                <a:path extrusionOk="0" h="209851" w="94723">
                  <a:moveTo>
                    <a:pt x="47428" y="0"/>
                  </a:moveTo>
                  <a:cubicBezTo>
                    <a:pt x="18245" y="20781"/>
                    <a:pt x="35" y="61073"/>
                    <a:pt x="0" y="104926"/>
                  </a:cubicBezTo>
                  <a:cubicBezTo>
                    <a:pt x="9" y="148739"/>
                    <a:pt x="18165" y="189020"/>
                    <a:pt x="47297" y="209851"/>
                  </a:cubicBezTo>
                  <a:cubicBezTo>
                    <a:pt x="76478" y="189068"/>
                    <a:pt x="94691" y="148776"/>
                    <a:pt x="94723" y="104926"/>
                  </a:cubicBezTo>
                  <a:cubicBezTo>
                    <a:pt x="94717" y="61112"/>
                    <a:pt x="76558" y="20829"/>
                    <a:pt x="47428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7484074" y="3021322"/>
              <a:ext cx="150746" cy="150919"/>
            </a:xfrm>
            <a:custGeom>
              <a:rect b="b" l="l" r="r" t="t"/>
              <a:pathLst>
                <a:path extrusionOk="0" h="150919" w="150746">
                  <a:moveTo>
                    <a:pt x="1245" y="1220"/>
                  </a:moveTo>
                  <a:cubicBezTo>
                    <a:pt x="-4696" y="36555"/>
                    <a:pt x="10909" y="77928"/>
                    <a:pt x="41885" y="108957"/>
                  </a:cubicBezTo>
                  <a:cubicBezTo>
                    <a:pt x="72863" y="139933"/>
                    <a:pt x="114177" y="155574"/>
                    <a:pt x="149501" y="149700"/>
                  </a:cubicBezTo>
                  <a:cubicBezTo>
                    <a:pt x="155444" y="114363"/>
                    <a:pt x="139840" y="72992"/>
                    <a:pt x="108864" y="41960"/>
                  </a:cubicBezTo>
                  <a:cubicBezTo>
                    <a:pt x="77885" y="10985"/>
                    <a:pt x="36569" y="-4656"/>
                    <a:pt x="1245" y="122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7406865" y="3164557"/>
              <a:ext cx="209795" cy="94750"/>
            </a:xfrm>
            <a:custGeom>
              <a:rect b="b" l="l" r="r" t="t"/>
              <a:pathLst>
                <a:path extrusionOk="0" h="94750" w="209795">
                  <a:moveTo>
                    <a:pt x="0" y="47310"/>
                  </a:moveTo>
                  <a:cubicBezTo>
                    <a:pt x="20778" y="76498"/>
                    <a:pt x="61059" y="94716"/>
                    <a:pt x="104898" y="94751"/>
                  </a:cubicBezTo>
                  <a:cubicBezTo>
                    <a:pt x="148699" y="94742"/>
                    <a:pt x="188972" y="76581"/>
                    <a:pt x="209795" y="47441"/>
                  </a:cubicBezTo>
                  <a:cubicBezTo>
                    <a:pt x="189019" y="18252"/>
                    <a:pt x="148738" y="35"/>
                    <a:pt x="104898" y="0"/>
                  </a:cubicBezTo>
                  <a:cubicBezTo>
                    <a:pt x="61096" y="9"/>
                    <a:pt x="20826" y="18170"/>
                    <a:pt x="0" y="4731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7484008" y="3251689"/>
              <a:ext cx="150878" cy="150786"/>
            </a:xfrm>
            <a:custGeom>
              <a:rect b="b" l="l" r="r" t="t"/>
              <a:pathLst>
                <a:path extrusionOk="0" h="150786" w="150878">
                  <a:moveTo>
                    <a:pt x="1219" y="149541"/>
                  </a:moveTo>
                  <a:cubicBezTo>
                    <a:pt x="36546" y="155484"/>
                    <a:pt x="77906" y="139875"/>
                    <a:pt x="108930" y="108893"/>
                  </a:cubicBezTo>
                  <a:cubicBezTo>
                    <a:pt x="139897" y="77906"/>
                    <a:pt x="155534" y="36579"/>
                    <a:pt x="149659" y="1246"/>
                  </a:cubicBezTo>
                  <a:cubicBezTo>
                    <a:pt x="114334" y="-4697"/>
                    <a:pt x="72972" y="10911"/>
                    <a:pt x="41951" y="41894"/>
                  </a:cubicBezTo>
                  <a:cubicBezTo>
                    <a:pt x="10983" y="72880"/>
                    <a:pt x="-4654" y="114208"/>
                    <a:pt x="1219" y="14954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7627205" y="3269853"/>
              <a:ext cx="94723" cy="209851"/>
            </a:xfrm>
            <a:custGeom>
              <a:rect b="b" l="l" r="r" t="t"/>
              <a:pathLst>
                <a:path extrusionOk="0" h="209851" w="94723">
                  <a:moveTo>
                    <a:pt x="47297" y="209851"/>
                  </a:moveTo>
                  <a:cubicBezTo>
                    <a:pt x="76478" y="189068"/>
                    <a:pt x="94691" y="148776"/>
                    <a:pt x="94723" y="104926"/>
                  </a:cubicBezTo>
                  <a:cubicBezTo>
                    <a:pt x="94717" y="61112"/>
                    <a:pt x="76558" y="20829"/>
                    <a:pt x="47428" y="0"/>
                  </a:cubicBezTo>
                  <a:cubicBezTo>
                    <a:pt x="18245" y="20784"/>
                    <a:pt x="35" y="61075"/>
                    <a:pt x="0" y="104926"/>
                  </a:cubicBezTo>
                  <a:cubicBezTo>
                    <a:pt x="9" y="148739"/>
                    <a:pt x="18165" y="189023"/>
                    <a:pt x="47297" y="20985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7714314" y="3251622"/>
              <a:ext cx="150746" cy="150919"/>
            </a:xfrm>
            <a:custGeom>
              <a:rect b="b" l="l" r="r" t="t"/>
              <a:pathLst>
                <a:path extrusionOk="0" h="150919" w="150746">
                  <a:moveTo>
                    <a:pt x="149501" y="149700"/>
                  </a:moveTo>
                  <a:cubicBezTo>
                    <a:pt x="155443" y="114365"/>
                    <a:pt x="139838" y="72992"/>
                    <a:pt x="108863" y="41960"/>
                  </a:cubicBezTo>
                  <a:cubicBezTo>
                    <a:pt x="77885" y="10987"/>
                    <a:pt x="36569" y="-4657"/>
                    <a:pt x="1246" y="1220"/>
                  </a:cubicBezTo>
                  <a:cubicBezTo>
                    <a:pt x="-4697" y="36557"/>
                    <a:pt x="10909" y="77928"/>
                    <a:pt x="41883" y="108959"/>
                  </a:cubicBezTo>
                  <a:cubicBezTo>
                    <a:pt x="72861" y="139935"/>
                    <a:pt x="114178" y="155576"/>
                    <a:pt x="149501" y="14970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7732474" y="3164557"/>
              <a:ext cx="209794" cy="94750"/>
            </a:xfrm>
            <a:custGeom>
              <a:rect b="b" l="l" r="r" t="t"/>
              <a:pathLst>
                <a:path extrusionOk="0" h="94750" w="209794">
                  <a:moveTo>
                    <a:pt x="209795" y="47441"/>
                  </a:moveTo>
                  <a:cubicBezTo>
                    <a:pt x="189017" y="18252"/>
                    <a:pt x="148737" y="35"/>
                    <a:pt x="104897" y="0"/>
                  </a:cubicBezTo>
                  <a:cubicBezTo>
                    <a:pt x="61095" y="9"/>
                    <a:pt x="20823" y="18170"/>
                    <a:pt x="0" y="47310"/>
                  </a:cubicBezTo>
                  <a:cubicBezTo>
                    <a:pt x="20778" y="76498"/>
                    <a:pt x="61058" y="94716"/>
                    <a:pt x="104897" y="94751"/>
                  </a:cubicBezTo>
                  <a:cubicBezTo>
                    <a:pt x="148699" y="94742"/>
                    <a:pt x="188971" y="76581"/>
                    <a:pt x="209795" y="4744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7714248" y="3021388"/>
              <a:ext cx="150878" cy="150787"/>
            </a:xfrm>
            <a:custGeom>
              <a:rect b="b" l="l" r="r" t="t"/>
              <a:pathLst>
                <a:path extrusionOk="0" h="150787" w="150878">
                  <a:moveTo>
                    <a:pt x="149660" y="1247"/>
                  </a:moveTo>
                  <a:cubicBezTo>
                    <a:pt x="114333" y="-4699"/>
                    <a:pt x="72973" y="10910"/>
                    <a:pt x="41949" y="41894"/>
                  </a:cubicBezTo>
                  <a:cubicBezTo>
                    <a:pt x="10982" y="72881"/>
                    <a:pt x="-4655" y="114209"/>
                    <a:pt x="1219" y="149541"/>
                  </a:cubicBezTo>
                  <a:cubicBezTo>
                    <a:pt x="36545" y="155485"/>
                    <a:pt x="77906" y="139876"/>
                    <a:pt x="108929" y="108891"/>
                  </a:cubicBezTo>
                  <a:cubicBezTo>
                    <a:pt x="139896" y="77905"/>
                    <a:pt x="155534" y="36579"/>
                    <a:pt x="149660" y="124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9"/>
          <p:cNvGrpSpPr/>
          <p:nvPr/>
        </p:nvGrpSpPr>
        <p:grpSpPr>
          <a:xfrm>
            <a:off x="24044852" y="14439255"/>
            <a:ext cx="661263" cy="661425"/>
            <a:chOff x="7599491" y="721954"/>
            <a:chExt cx="543399" cy="543533"/>
          </a:xfrm>
        </p:grpSpPr>
        <p:sp>
          <p:nvSpPr>
            <p:cNvPr id="195" name="Google Shape;195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9"/>
          <p:cNvSpPr/>
          <p:nvPr/>
        </p:nvSpPr>
        <p:spPr>
          <a:xfrm>
            <a:off x="22191143" y="18091512"/>
            <a:ext cx="459886" cy="2361150"/>
          </a:xfrm>
          <a:custGeom>
            <a:rect b="b" l="l" r="r" t="t"/>
            <a:pathLst>
              <a:path extrusionOk="0" h="1939343" w="377730">
                <a:moveTo>
                  <a:pt x="377730" y="1939344"/>
                </a:moveTo>
                <a:cubicBezTo>
                  <a:pt x="236716" y="1804857"/>
                  <a:pt x="244211" y="1619169"/>
                  <a:pt x="189949" y="1456344"/>
                </a:cubicBezTo>
                <a:cubicBezTo>
                  <a:pt x="42248" y="1013123"/>
                  <a:pt x="252540" y="580880"/>
                  <a:pt x="252540" y="186238"/>
                </a:cubicBezTo>
                <a:cubicBezTo>
                  <a:pt x="252540" y="124777"/>
                  <a:pt x="340706" y="-36112"/>
                  <a:pt x="297255" y="7350"/>
                </a:cubicBezTo>
                <a:cubicBezTo>
                  <a:pt x="-17783" y="322466"/>
                  <a:pt x="-204131" y="1900543"/>
                  <a:pt x="377730" y="1939344"/>
                </a:cubicBez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9"/>
          <p:cNvGrpSpPr/>
          <p:nvPr/>
        </p:nvGrpSpPr>
        <p:grpSpPr>
          <a:xfrm>
            <a:off x="22984983" y="13797629"/>
            <a:ext cx="661263" cy="661425"/>
            <a:chOff x="7599491" y="721954"/>
            <a:chExt cx="543399" cy="543533"/>
          </a:xfrm>
        </p:grpSpPr>
        <p:sp>
          <p:nvSpPr>
            <p:cNvPr id="205" name="Google Shape;205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9"/>
          <p:cNvGrpSpPr/>
          <p:nvPr/>
        </p:nvGrpSpPr>
        <p:grpSpPr>
          <a:xfrm>
            <a:off x="20421132" y="16171027"/>
            <a:ext cx="661263" cy="661425"/>
            <a:chOff x="7599491" y="721954"/>
            <a:chExt cx="543399" cy="543533"/>
          </a:xfrm>
        </p:grpSpPr>
        <p:sp>
          <p:nvSpPr>
            <p:cNvPr id="214" name="Google Shape;214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9"/>
          <p:cNvGrpSpPr/>
          <p:nvPr/>
        </p:nvGrpSpPr>
        <p:grpSpPr>
          <a:xfrm>
            <a:off x="23930063" y="14044983"/>
            <a:ext cx="661263" cy="661425"/>
            <a:chOff x="7599491" y="721954"/>
            <a:chExt cx="543399" cy="543533"/>
          </a:xfrm>
        </p:grpSpPr>
        <p:sp>
          <p:nvSpPr>
            <p:cNvPr id="223" name="Google Shape;223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9"/>
          <p:cNvGrpSpPr/>
          <p:nvPr/>
        </p:nvGrpSpPr>
        <p:grpSpPr>
          <a:xfrm>
            <a:off x="20528875" y="16857178"/>
            <a:ext cx="661263" cy="661425"/>
            <a:chOff x="7599491" y="721954"/>
            <a:chExt cx="543399" cy="543533"/>
          </a:xfrm>
        </p:grpSpPr>
        <p:sp>
          <p:nvSpPr>
            <p:cNvPr id="232" name="Google Shape;232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9"/>
          <p:cNvGrpSpPr/>
          <p:nvPr/>
        </p:nvGrpSpPr>
        <p:grpSpPr>
          <a:xfrm>
            <a:off x="21107111" y="16262699"/>
            <a:ext cx="661263" cy="661425"/>
            <a:chOff x="7599491" y="721954"/>
            <a:chExt cx="543399" cy="543533"/>
          </a:xfrm>
        </p:grpSpPr>
        <p:sp>
          <p:nvSpPr>
            <p:cNvPr id="241" name="Google Shape;241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9"/>
          <p:cNvGrpSpPr/>
          <p:nvPr/>
        </p:nvGrpSpPr>
        <p:grpSpPr>
          <a:xfrm>
            <a:off x="21155293" y="15023875"/>
            <a:ext cx="661263" cy="661425"/>
            <a:chOff x="7599491" y="721954"/>
            <a:chExt cx="543399" cy="543533"/>
          </a:xfrm>
        </p:grpSpPr>
        <p:sp>
          <p:nvSpPr>
            <p:cNvPr id="250" name="Google Shape;250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9"/>
          <p:cNvGrpSpPr/>
          <p:nvPr/>
        </p:nvGrpSpPr>
        <p:grpSpPr>
          <a:xfrm>
            <a:off x="22099242" y="15079335"/>
            <a:ext cx="847401" cy="847626"/>
            <a:chOff x="6977650" y="1826104"/>
            <a:chExt cx="696360" cy="696545"/>
          </a:xfrm>
        </p:grpSpPr>
        <p:sp>
          <p:nvSpPr>
            <p:cNvPr id="259" name="Google Shape;259;p9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20269667" y="17503551"/>
            <a:ext cx="847401" cy="847626"/>
            <a:chOff x="6977650" y="1826104"/>
            <a:chExt cx="696360" cy="696545"/>
          </a:xfrm>
        </p:grpSpPr>
        <p:sp>
          <p:nvSpPr>
            <p:cNvPr id="268" name="Google Shape;268;p9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9"/>
          <p:cNvGrpSpPr/>
          <p:nvPr/>
        </p:nvGrpSpPr>
        <p:grpSpPr>
          <a:xfrm>
            <a:off x="21598932" y="14185637"/>
            <a:ext cx="847401" cy="847626"/>
            <a:chOff x="6977650" y="1826104"/>
            <a:chExt cx="696360" cy="696545"/>
          </a:xfrm>
        </p:grpSpPr>
        <p:sp>
          <p:nvSpPr>
            <p:cNvPr id="277" name="Google Shape;277;p9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9"/>
          <p:cNvGrpSpPr/>
          <p:nvPr/>
        </p:nvGrpSpPr>
        <p:grpSpPr>
          <a:xfrm>
            <a:off x="22384642" y="13983241"/>
            <a:ext cx="661263" cy="661425"/>
            <a:chOff x="7599491" y="721954"/>
            <a:chExt cx="543399" cy="543533"/>
          </a:xfrm>
        </p:grpSpPr>
        <p:sp>
          <p:nvSpPr>
            <p:cNvPr id="286" name="Google Shape;286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9"/>
          <p:cNvGrpSpPr/>
          <p:nvPr/>
        </p:nvGrpSpPr>
        <p:grpSpPr>
          <a:xfrm>
            <a:off x="21638715" y="13498659"/>
            <a:ext cx="661263" cy="661425"/>
            <a:chOff x="7599491" y="721954"/>
            <a:chExt cx="543399" cy="543533"/>
          </a:xfrm>
        </p:grpSpPr>
        <p:sp>
          <p:nvSpPr>
            <p:cNvPr id="295" name="Google Shape;295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9"/>
          <p:cNvGrpSpPr/>
          <p:nvPr/>
        </p:nvGrpSpPr>
        <p:grpSpPr>
          <a:xfrm>
            <a:off x="21633768" y="16840509"/>
            <a:ext cx="661263" cy="661425"/>
            <a:chOff x="7599491" y="721954"/>
            <a:chExt cx="543399" cy="543533"/>
          </a:xfrm>
        </p:grpSpPr>
        <p:sp>
          <p:nvSpPr>
            <p:cNvPr id="304" name="Google Shape;304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9"/>
          <p:cNvGrpSpPr/>
          <p:nvPr/>
        </p:nvGrpSpPr>
        <p:grpSpPr>
          <a:xfrm>
            <a:off x="24193254" y="15153255"/>
            <a:ext cx="661263" cy="661425"/>
            <a:chOff x="7599491" y="721954"/>
            <a:chExt cx="543399" cy="543533"/>
          </a:xfrm>
        </p:grpSpPr>
        <p:sp>
          <p:nvSpPr>
            <p:cNvPr id="313" name="Google Shape;313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9"/>
          <p:cNvGrpSpPr/>
          <p:nvPr/>
        </p:nvGrpSpPr>
        <p:grpSpPr>
          <a:xfrm>
            <a:off x="24193667" y="15860959"/>
            <a:ext cx="624800" cy="624954"/>
            <a:chOff x="7599491" y="721954"/>
            <a:chExt cx="543399" cy="543533"/>
          </a:xfrm>
        </p:grpSpPr>
        <p:sp>
          <p:nvSpPr>
            <p:cNvPr id="322" name="Google Shape;322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9"/>
          <p:cNvGrpSpPr/>
          <p:nvPr/>
        </p:nvGrpSpPr>
        <p:grpSpPr>
          <a:xfrm>
            <a:off x="24293724" y="17969425"/>
            <a:ext cx="624800" cy="624954"/>
            <a:chOff x="7599491" y="721954"/>
            <a:chExt cx="543399" cy="543533"/>
          </a:xfrm>
        </p:grpSpPr>
        <p:sp>
          <p:nvSpPr>
            <p:cNvPr id="331" name="Google Shape;331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9"/>
          <p:cNvGrpSpPr/>
          <p:nvPr/>
        </p:nvGrpSpPr>
        <p:grpSpPr>
          <a:xfrm>
            <a:off x="23757781" y="17924391"/>
            <a:ext cx="624800" cy="624954"/>
            <a:chOff x="7599491" y="721954"/>
            <a:chExt cx="543399" cy="543533"/>
          </a:xfrm>
        </p:grpSpPr>
        <p:sp>
          <p:nvSpPr>
            <p:cNvPr id="340" name="Google Shape;340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9"/>
          <p:cNvGrpSpPr/>
          <p:nvPr/>
        </p:nvGrpSpPr>
        <p:grpSpPr>
          <a:xfrm>
            <a:off x="21330891" y="15666945"/>
            <a:ext cx="535140" cy="535271"/>
            <a:chOff x="7599491" y="721954"/>
            <a:chExt cx="543399" cy="543533"/>
          </a:xfrm>
        </p:grpSpPr>
        <p:sp>
          <p:nvSpPr>
            <p:cNvPr id="349" name="Google Shape;349;p9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9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9"/>
          <p:cNvGrpSpPr/>
          <p:nvPr/>
        </p:nvGrpSpPr>
        <p:grpSpPr>
          <a:xfrm>
            <a:off x="23190805" y="14940929"/>
            <a:ext cx="847401" cy="847626"/>
            <a:chOff x="6977650" y="1826104"/>
            <a:chExt cx="696360" cy="696545"/>
          </a:xfrm>
        </p:grpSpPr>
        <p:sp>
          <p:nvSpPr>
            <p:cNvPr id="358" name="Google Shape;358;p9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22816749" y="17288799"/>
            <a:ext cx="847401" cy="847626"/>
            <a:chOff x="6977650" y="1826104"/>
            <a:chExt cx="696360" cy="696545"/>
          </a:xfrm>
        </p:grpSpPr>
        <p:sp>
          <p:nvSpPr>
            <p:cNvPr id="367" name="Google Shape;367;p9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9"/>
          <p:cNvGrpSpPr/>
          <p:nvPr/>
        </p:nvGrpSpPr>
        <p:grpSpPr>
          <a:xfrm>
            <a:off x="23547507" y="14538397"/>
            <a:ext cx="712191" cy="708880"/>
            <a:chOff x="7714872" y="4468243"/>
            <a:chExt cx="704094" cy="700821"/>
          </a:xfrm>
        </p:grpSpPr>
        <p:sp>
          <p:nvSpPr>
            <p:cNvPr id="376" name="Google Shape;376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2" name="Google Shape;382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383" name="Google Shape;383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8" name="Google Shape;408;p9"/>
          <p:cNvGrpSpPr/>
          <p:nvPr/>
        </p:nvGrpSpPr>
        <p:grpSpPr>
          <a:xfrm>
            <a:off x="23696320" y="17545520"/>
            <a:ext cx="678184" cy="675031"/>
            <a:chOff x="7714872" y="4468243"/>
            <a:chExt cx="704094" cy="700821"/>
          </a:xfrm>
        </p:grpSpPr>
        <p:sp>
          <p:nvSpPr>
            <p:cNvPr id="409" name="Google Shape;409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416" name="Google Shape;416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1" name="Google Shape;441;p9"/>
          <p:cNvGrpSpPr/>
          <p:nvPr/>
        </p:nvGrpSpPr>
        <p:grpSpPr>
          <a:xfrm>
            <a:off x="23842846" y="16409472"/>
            <a:ext cx="647556" cy="644545"/>
            <a:chOff x="7714872" y="4468243"/>
            <a:chExt cx="704094" cy="700821"/>
          </a:xfrm>
        </p:grpSpPr>
        <p:sp>
          <p:nvSpPr>
            <p:cNvPr id="442" name="Google Shape;442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449" name="Google Shape;449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4" name="Google Shape;474;p9"/>
          <p:cNvGrpSpPr/>
          <p:nvPr/>
        </p:nvGrpSpPr>
        <p:grpSpPr>
          <a:xfrm>
            <a:off x="21891683" y="15886469"/>
            <a:ext cx="590735" cy="587989"/>
            <a:chOff x="7714872" y="4468243"/>
            <a:chExt cx="704094" cy="700821"/>
          </a:xfrm>
        </p:grpSpPr>
        <p:sp>
          <p:nvSpPr>
            <p:cNvPr id="475" name="Google Shape;475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" name="Google Shape;481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482" name="Google Shape;482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7" name="Google Shape;507;p9"/>
          <p:cNvGrpSpPr/>
          <p:nvPr/>
        </p:nvGrpSpPr>
        <p:grpSpPr>
          <a:xfrm rot="-2088477">
            <a:off x="21004994" y="17129559"/>
            <a:ext cx="574547" cy="571876"/>
            <a:chOff x="7714872" y="4468243"/>
            <a:chExt cx="704094" cy="700821"/>
          </a:xfrm>
        </p:grpSpPr>
        <p:sp>
          <p:nvSpPr>
            <p:cNvPr id="508" name="Google Shape;508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" name="Google Shape;514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515" name="Google Shape;515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0" name="Google Shape;540;p9"/>
          <p:cNvGrpSpPr/>
          <p:nvPr/>
        </p:nvGrpSpPr>
        <p:grpSpPr>
          <a:xfrm>
            <a:off x="21993541" y="13860858"/>
            <a:ext cx="604324" cy="601515"/>
            <a:chOff x="7714872" y="4468243"/>
            <a:chExt cx="704094" cy="700821"/>
          </a:xfrm>
        </p:grpSpPr>
        <p:sp>
          <p:nvSpPr>
            <p:cNvPr id="541" name="Google Shape;541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7" name="Google Shape;547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548" name="Google Shape;548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3" name="Google Shape;573;p9"/>
          <p:cNvGrpSpPr/>
          <p:nvPr/>
        </p:nvGrpSpPr>
        <p:grpSpPr>
          <a:xfrm>
            <a:off x="22924491" y="16621621"/>
            <a:ext cx="415275" cy="413344"/>
            <a:chOff x="7714872" y="4468243"/>
            <a:chExt cx="704094" cy="700821"/>
          </a:xfrm>
        </p:grpSpPr>
        <p:sp>
          <p:nvSpPr>
            <p:cNvPr id="574" name="Google Shape;574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581" name="Google Shape;581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6" name="Google Shape;606;p9"/>
          <p:cNvGrpSpPr/>
          <p:nvPr/>
        </p:nvGrpSpPr>
        <p:grpSpPr>
          <a:xfrm>
            <a:off x="24918531" y="18229852"/>
            <a:ext cx="2094188" cy="2084452"/>
            <a:chOff x="7714872" y="4468243"/>
            <a:chExt cx="704094" cy="700821"/>
          </a:xfrm>
        </p:grpSpPr>
        <p:sp>
          <p:nvSpPr>
            <p:cNvPr id="607" name="Google Shape;607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3" name="Google Shape;613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614" name="Google Shape;614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9" name="Google Shape;639;p9"/>
          <p:cNvGrpSpPr/>
          <p:nvPr/>
        </p:nvGrpSpPr>
        <p:grpSpPr>
          <a:xfrm>
            <a:off x="26379481" y="16840815"/>
            <a:ext cx="2094188" cy="2084452"/>
            <a:chOff x="7714872" y="4468243"/>
            <a:chExt cx="704094" cy="700821"/>
          </a:xfrm>
        </p:grpSpPr>
        <p:sp>
          <p:nvSpPr>
            <p:cNvPr id="640" name="Google Shape;640;p9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6" name="Google Shape;646;p9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647" name="Google Shape;647;p9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672" name="Google Shape;672;p9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March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10"/>
          <p:cNvGrpSpPr/>
          <p:nvPr/>
        </p:nvGrpSpPr>
        <p:grpSpPr>
          <a:xfrm>
            <a:off x="27210297" y="17969435"/>
            <a:ext cx="2210874" cy="2211461"/>
            <a:chOff x="6977650" y="1826104"/>
            <a:chExt cx="696360" cy="696545"/>
          </a:xfrm>
        </p:grpSpPr>
        <p:sp>
          <p:nvSpPr>
            <p:cNvPr id="678" name="Google Shape;678;p10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6" name="Google Shape;686;p10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0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0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0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6B8E23">
              <a:alpha val="7654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90" name="Google Shape;690;p10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A64D79">
              <a:alpha val="7877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91" name="Google Shape;691;p10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577F">
              <a:alpha val="8471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92" name="Google Shape;692;p10"/>
          <p:cNvSpPr/>
          <p:nvPr/>
        </p:nvSpPr>
        <p:spPr>
          <a:xfrm>
            <a:off x="20561564" y="13790267"/>
            <a:ext cx="4539837" cy="6787164"/>
          </a:xfrm>
          <a:custGeom>
            <a:rect b="b" l="l" r="r" t="t"/>
            <a:pathLst>
              <a:path extrusionOk="0" h="5574673" w="3728819">
                <a:moveTo>
                  <a:pt x="1081983" y="0"/>
                </a:moveTo>
                <a:cubicBezTo>
                  <a:pt x="965089" y="157108"/>
                  <a:pt x="955066" y="356186"/>
                  <a:pt x="1024651" y="533509"/>
                </a:cubicBezTo>
                <a:cubicBezTo>
                  <a:pt x="1091922" y="704946"/>
                  <a:pt x="1234442" y="856279"/>
                  <a:pt x="1423540" y="919520"/>
                </a:cubicBezTo>
                <a:cubicBezTo>
                  <a:pt x="1431289" y="993276"/>
                  <a:pt x="1446924" y="1070272"/>
                  <a:pt x="1467316" y="1148630"/>
                </a:cubicBezTo>
                <a:cubicBezTo>
                  <a:pt x="1529028" y="1385844"/>
                  <a:pt x="1645779" y="1670236"/>
                  <a:pt x="1717462" y="1907443"/>
                </a:cubicBezTo>
                <a:cubicBezTo>
                  <a:pt x="1748517" y="2010202"/>
                  <a:pt x="1772526" y="2107407"/>
                  <a:pt x="1785033" y="2197187"/>
                </a:cubicBezTo>
                <a:cubicBezTo>
                  <a:pt x="1718668" y="2153660"/>
                  <a:pt x="1649643" y="2121123"/>
                  <a:pt x="1580665" y="2095360"/>
                </a:cubicBezTo>
                <a:cubicBezTo>
                  <a:pt x="1440387" y="2042974"/>
                  <a:pt x="1278459" y="2011852"/>
                  <a:pt x="1153953" y="1974165"/>
                </a:cubicBezTo>
                <a:cubicBezTo>
                  <a:pt x="1022363" y="1934328"/>
                  <a:pt x="904218" y="1881159"/>
                  <a:pt x="816418" y="1774149"/>
                </a:cubicBezTo>
                <a:cubicBezTo>
                  <a:pt x="727646" y="1665960"/>
                  <a:pt x="667811" y="1500246"/>
                  <a:pt x="661704" y="1234329"/>
                </a:cubicBezTo>
                <a:cubicBezTo>
                  <a:pt x="655637" y="1498486"/>
                  <a:pt x="702509" y="1673039"/>
                  <a:pt x="787188" y="1796072"/>
                </a:cubicBezTo>
                <a:cubicBezTo>
                  <a:pt x="863616" y="1907117"/>
                  <a:pt x="969313" y="1973878"/>
                  <a:pt x="1087223" y="2025307"/>
                </a:cubicBezTo>
                <a:cubicBezTo>
                  <a:pt x="995642" y="2070269"/>
                  <a:pt x="922036" y="2136274"/>
                  <a:pt x="849434" y="2187989"/>
                </a:cubicBezTo>
                <a:cubicBezTo>
                  <a:pt x="802145" y="2221679"/>
                  <a:pt x="752979" y="2251393"/>
                  <a:pt x="696148" y="2269477"/>
                </a:cubicBezTo>
                <a:cubicBezTo>
                  <a:pt x="639226" y="2287593"/>
                  <a:pt x="573845" y="2294281"/>
                  <a:pt x="494432" y="2280826"/>
                </a:cubicBezTo>
                <a:cubicBezTo>
                  <a:pt x="572874" y="2298942"/>
                  <a:pt x="639546" y="2297378"/>
                  <a:pt x="699922" y="2283258"/>
                </a:cubicBezTo>
                <a:cubicBezTo>
                  <a:pt x="760376" y="2269118"/>
                  <a:pt x="813680" y="2242599"/>
                  <a:pt x="865036" y="2211940"/>
                </a:cubicBezTo>
                <a:cubicBezTo>
                  <a:pt x="963786" y="2153001"/>
                  <a:pt x="1046914" y="2085601"/>
                  <a:pt x="1159336" y="2054630"/>
                </a:cubicBezTo>
                <a:cubicBezTo>
                  <a:pt x="1289063" y="2104168"/>
                  <a:pt x="1409606" y="2136339"/>
                  <a:pt x="1538276" y="2196672"/>
                </a:cubicBezTo>
                <a:cubicBezTo>
                  <a:pt x="1631630" y="2240447"/>
                  <a:pt x="1717788" y="2294946"/>
                  <a:pt x="1792743" y="2372881"/>
                </a:cubicBezTo>
                <a:cubicBezTo>
                  <a:pt x="1788852" y="2424297"/>
                  <a:pt x="1778659" y="2469500"/>
                  <a:pt x="1762170" y="2508770"/>
                </a:cubicBezTo>
                <a:cubicBezTo>
                  <a:pt x="1655378" y="2793918"/>
                  <a:pt x="1556342" y="3029411"/>
                  <a:pt x="1465224" y="3261259"/>
                </a:cubicBezTo>
                <a:cubicBezTo>
                  <a:pt x="1449205" y="3302029"/>
                  <a:pt x="1433674" y="3342343"/>
                  <a:pt x="1418424" y="3382500"/>
                </a:cubicBezTo>
                <a:cubicBezTo>
                  <a:pt x="1262974" y="3292616"/>
                  <a:pt x="1118675" y="3238430"/>
                  <a:pt x="988115" y="3200665"/>
                </a:cubicBezTo>
                <a:cubicBezTo>
                  <a:pt x="1071725" y="3092469"/>
                  <a:pt x="1111474" y="2976209"/>
                  <a:pt x="1122801" y="2857374"/>
                </a:cubicBezTo>
                <a:cubicBezTo>
                  <a:pt x="1135868" y="2720331"/>
                  <a:pt x="1111689" y="2576920"/>
                  <a:pt x="1073041" y="2432889"/>
                </a:cubicBezTo>
                <a:cubicBezTo>
                  <a:pt x="1093049" y="2582943"/>
                  <a:pt x="1095989" y="2722268"/>
                  <a:pt x="1065130" y="2847556"/>
                </a:cubicBezTo>
                <a:cubicBezTo>
                  <a:pt x="1034616" y="2971437"/>
                  <a:pt x="972050" y="3077880"/>
                  <a:pt x="863726" y="3168005"/>
                </a:cubicBezTo>
                <a:cubicBezTo>
                  <a:pt x="720972" y="3133702"/>
                  <a:pt x="609912" y="3116485"/>
                  <a:pt x="505088" y="3080546"/>
                </a:cubicBezTo>
                <a:cubicBezTo>
                  <a:pt x="446380" y="3060422"/>
                  <a:pt x="394060" y="3035265"/>
                  <a:pt x="347937" y="2999176"/>
                </a:cubicBezTo>
                <a:cubicBezTo>
                  <a:pt x="301691" y="2962988"/>
                  <a:pt x="259902" y="2914435"/>
                  <a:pt x="224233" y="2846142"/>
                </a:cubicBezTo>
                <a:cubicBezTo>
                  <a:pt x="152159" y="2708141"/>
                  <a:pt x="107548" y="2494545"/>
                  <a:pt x="98372" y="2155602"/>
                </a:cubicBezTo>
                <a:cubicBezTo>
                  <a:pt x="89267" y="2491736"/>
                  <a:pt x="114769" y="2714165"/>
                  <a:pt x="174193" y="2868632"/>
                </a:cubicBezTo>
                <a:cubicBezTo>
                  <a:pt x="204264" y="2946789"/>
                  <a:pt x="243446" y="3008771"/>
                  <a:pt x="292371" y="3059822"/>
                </a:cubicBezTo>
                <a:cubicBezTo>
                  <a:pt x="341342" y="3110912"/>
                  <a:pt x="398452" y="3149348"/>
                  <a:pt x="462002" y="3181480"/>
                </a:cubicBezTo>
                <a:cubicBezTo>
                  <a:pt x="504749" y="3203097"/>
                  <a:pt x="552130" y="3222413"/>
                  <a:pt x="602273" y="3241005"/>
                </a:cubicBezTo>
                <a:cubicBezTo>
                  <a:pt x="535550" y="3334996"/>
                  <a:pt x="447990" y="3387885"/>
                  <a:pt x="349221" y="3405186"/>
                </a:cubicBezTo>
                <a:cubicBezTo>
                  <a:pt x="238995" y="3424495"/>
                  <a:pt x="115786" y="3399091"/>
                  <a:pt x="0" y="3336267"/>
                </a:cubicBezTo>
                <a:cubicBezTo>
                  <a:pt x="107118" y="3410564"/>
                  <a:pt x="231584" y="3454203"/>
                  <a:pt x="354246" y="3447892"/>
                </a:cubicBezTo>
                <a:cubicBezTo>
                  <a:pt x="473551" y="3441751"/>
                  <a:pt x="591298" y="3387970"/>
                  <a:pt x="684430" y="3270236"/>
                </a:cubicBezTo>
                <a:cubicBezTo>
                  <a:pt x="751682" y="3293522"/>
                  <a:pt x="821690" y="3316847"/>
                  <a:pt x="891568" y="3343549"/>
                </a:cubicBezTo>
                <a:cubicBezTo>
                  <a:pt x="1031351" y="3396959"/>
                  <a:pt x="1182753" y="3467514"/>
                  <a:pt x="1344857" y="3584602"/>
                </a:cubicBezTo>
                <a:cubicBezTo>
                  <a:pt x="1305069" y="3700087"/>
                  <a:pt x="1269648" y="3815297"/>
                  <a:pt x="1240203" y="3933278"/>
                </a:cubicBezTo>
                <a:cubicBezTo>
                  <a:pt x="1183385" y="4160955"/>
                  <a:pt x="1148902" y="4398130"/>
                  <a:pt x="1147241" y="4666263"/>
                </a:cubicBezTo>
                <a:cubicBezTo>
                  <a:pt x="1145579" y="4934546"/>
                  <a:pt x="1176796" y="5229623"/>
                  <a:pt x="1248095" y="5574674"/>
                </a:cubicBezTo>
                <a:lnTo>
                  <a:pt x="1834994" y="5567438"/>
                </a:lnTo>
                <a:cubicBezTo>
                  <a:pt x="1748914" y="5255419"/>
                  <a:pt x="1629492" y="4878959"/>
                  <a:pt x="1610070" y="4648688"/>
                </a:cubicBezTo>
                <a:cubicBezTo>
                  <a:pt x="1590616" y="4418071"/>
                  <a:pt x="1599278" y="4212820"/>
                  <a:pt x="1629433" y="4008156"/>
                </a:cubicBezTo>
                <a:cubicBezTo>
                  <a:pt x="1658872" y="3808328"/>
                  <a:pt x="1708911" y="3608710"/>
                  <a:pt x="1773380" y="3386392"/>
                </a:cubicBezTo>
                <a:cubicBezTo>
                  <a:pt x="1878764" y="3338021"/>
                  <a:pt x="1987485" y="3315459"/>
                  <a:pt x="2099282" y="3313373"/>
                </a:cubicBezTo>
                <a:cubicBezTo>
                  <a:pt x="2225026" y="3311032"/>
                  <a:pt x="2353482" y="3334553"/>
                  <a:pt x="2482719" y="3375381"/>
                </a:cubicBezTo>
                <a:cubicBezTo>
                  <a:pt x="2748799" y="3459431"/>
                  <a:pt x="3003813" y="3611813"/>
                  <a:pt x="3228072" y="3738764"/>
                </a:cubicBezTo>
                <a:cubicBezTo>
                  <a:pt x="3023222" y="3590098"/>
                  <a:pt x="2777123" y="3408628"/>
                  <a:pt x="2512940" y="3294571"/>
                </a:cubicBezTo>
                <a:cubicBezTo>
                  <a:pt x="2508905" y="3292824"/>
                  <a:pt x="2504832" y="3291136"/>
                  <a:pt x="2500785" y="3289422"/>
                </a:cubicBezTo>
                <a:cubicBezTo>
                  <a:pt x="2575140" y="3277746"/>
                  <a:pt x="2644719" y="3259519"/>
                  <a:pt x="2707493" y="3231670"/>
                </a:cubicBezTo>
                <a:cubicBezTo>
                  <a:pt x="2818254" y="3182529"/>
                  <a:pt x="2904256" y="3105155"/>
                  <a:pt x="2959802" y="2987435"/>
                </a:cubicBezTo>
                <a:cubicBezTo>
                  <a:pt x="2892297" y="3098349"/>
                  <a:pt x="2799595" y="3160169"/>
                  <a:pt x="2692953" y="3193051"/>
                </a:cubicBezTo>
                <a:cubicBezTo>
                  <a:pt x="2585926" y="3226057"/>
                  <a:pt x="2461043" y="3231103"/>
                  <a:pt x="2325164" y="3223456"/>
                </a:cubicBezTo>
                <a:lnTo>
                  <a:pt x="2325138" y="3226871"/>
                </a:lnTo>
                <a:cubicBezTo>
                  <a:pt x="2253025" y="3206233"/>
                  <a:pt x="2179204" y="3191532"/>
                  <a:pt x="2104059" y="3185006"/>
                </a:cubicBezTo>
                <a:cubicBezTo>
                  <a:pt x="2014102" y="3177190"/>
                  <a:pt x="1921993" y="3181017"/>
                  <a:pt x="1828764" y="3200078"/>
                </a:cubicBezTo>
                <a:cubicBezTo>
                  <a:pt x="1858300" y="3102717"/>
                  <a:pt x="1887367" y="3009189"/>
                  <a:pt x="1918656" y="2907440"/>
                </a:cubicBezTo>
                <a:cubicBezTo>
                  <a:pt x="2098012" y="2799146"/>
                  <a:pt x="2257548" y="2746870"/>
                  <a:pt x="2399422" y="2715038"/>
                </a:cubicBezTo>
                <a:cubicBezTo>
                  <a:pt x="2488624" y="2695025"/>
                  <a:pt x="2569614" y="2683258"/>
                  <a:pt x="2646785" y="2670155"/>
                </a:cubicBezTo>
                <a:cubicBezTo>
                  <a:pt x="2722796" y="2657253"/>
                  <a:pt x="2794459" y="2643153"/>
                  <a:pt x="2858394" y="2618198"/>
                </a:cubicBezTo>
                <a:cubicBezTo>
                  <a:pt x="2885695" y="2607540"/>
                  <a:pt x="2911418" y="2594925"/>
                  <a:pt x="2935558" y="2579742"/>
                </a:cubicBezTo>
                <a:cubicBezTo>
                  <a:pt x="3019187" y="2648909"/>
                  <a:pt x="3097499" y="2686406"/>
                  <a:pt x="3171705" y="2698662"/>
                </a:cubicBezTo>
                <a:cubicBezTo>
                  <a:pt x="3247370" y="2711159"/>
                  <a:pt x="3315990" y="2697032"/>
                  <a:pt x="3379227" y="2667176"/>
                </a:cubicBezTo>
                <a:cubicBezTo>
                  <a:pt x="3506242" y="2607207"/>
                  <a:pt x="3618222" y="2479949"/>
                  <a:pt x="3728820" y="2361329"/>
                </a:cubicBezTo>
                <a:cubicBezTo>
                  <a:pt x="3607410" y="2474584"/>
                  <a:pt x="3491429" y="2588634"/>
                  <a:pt x="3365821" y="2635565"/>
                </a:cubicBezTo>
                <a:cubicBezTo>
                  <a:pt x="3305523" y="2658094"/>
                  <a:pt x="3244783" y="2664327"/>
                  <a:pt x="3181695" y="2648661"/>
                </a:cubicBezTo>
                <a:cubicBezTo>
                  <a:pt x="3122851" y="2634052"/>
                  <a:pt x="3059529" y="2599749"/>
                  <a:pt x="2990199" y="2538119"/>
                </a:cubicBezTo>
                <a:cubicBezTo>
                  <a:pt x="3002738" y="2526613"/>
                  <a:pt x="3014723" y="2514063"/>
                  <a:pt x="3026135" y="2500282"/>
                </a:cubicBezTo>
                <a:cubicBezTo>
                  <a:pt x="3072369" y="2444441"/>
                  <a:pt x="3107607" y="2370854"/>
                  <a:pt x="3134230" y="2271902"/>
                </a:cubicBezTo>
                <a:cubicBezTo>
                  <a:pt x="3187144" y="2075210"/>
                  <a:pt x="3208508" y="1767826"/>
                  <a:pt x="3201247" y="1279050"/>
                </a:cubicBezTo>
                <a:cubicBezTo>
                  <a:pt x="3193955" y="1769931"/>
                  <a:pt x="3157627" y="2072126"/>
                  <a:pt x="3092494" y="2259053"/>
                </a:cubicBezTo>
                <a:cubicBezTo>
                  <a:pt x="3060070" y="2352098"/>
                  <a:pt x="3021299" y="2414107"/>
                  <a:pt x="2978044" y="2455986"/>
                </a:cubicBezTo>
                <a:cubicBezTo>
                  <a:pt x="2935298" y="2497368"/>
                  <a:pt x="2886522" y="2520660"/>
                  <a:pt x="2830976" y="2535244"/>
                </a:cubicBezTo>
                <a:cubicBezTo>
                  <a:pt x="2774393" y="2550100"/>
                  <a:pt x="2709813" y="2556189"/>
                  <a:pt x="2633600" y="2561776"/>
                </a:cubicBezTo>
                <a:cubicBezTo>
                  <a:pt x="2578797" y="2565798"/>
                  <a:pt x="2517749" y="2569605"/>
                  <a:pt x="2451736" y="2576672"/>
                </a:cubicBezTo>
                <a:cubicBezTo>
                  <a:pt x="2499038" y="2515973"/>
                  <a:pt x="2531592" y="2447256"/>
                  <a:pt x="2553542" y="2374993"/>
                </a:cubicBezTo>
                <a:cubicBezTo>
                  <a:pt x="2596243" y="2234424"/>
                  <a:pt x="2600688" y="2075125"/>
                  <a:pt x="2593187" y="1923056"/>
                </a:cubicBezTo>
                <a:cubicBezTo>
                  <a:pt x="2585588" y="2076950"/>
                  <a:pt x="2565580" y="2230395"/>
                  <a:pt x="2510913" y="2359615"/>
                </a:cubicBezTo>
                <a:cubicBezTo>
                  <a:pt x="2469763" y="2456885"/>
                  <a:pt x="2410319" y="2537095"/>
                  <a:pt x="2325340" y="2594143"/>
                </a:cubicBezTo>
                <a:cubicBezTo>
                  <a:pt x="2221650" y="2612109"/>
                  <a:pt x="2107696" y="2641582"/>
                  <a:pt x="1983757" y="2693127"/>
                </a:cubicBezTo>
                <a:cubicBezTo>
                  <a:pt x="1993390" y="2660852"/>
                  <a:pt x="2003185" y="2627892"/>
                  <a:pt x="2013554" y="2592591"/>
                </a:cubicBezTo>
                <a:cubicBezTo>
                  <a:pt x="2048611" y="2470001"/>
                  <a:pt x="2043755" y="2341883"/>
                  <a:pt x="2020684" y="2218192"/>
                </a:cubicBezTo>
                <a:cubicBezTo>
                  <a:pt x="1997717" y="2095113"/>
                  <a:pt x="1955134" y="1968474"/>
                  <a:pt x="1906033" y="1844320"/>
                </a:cubicBezTo>
                <a:cubicBezTo>
                  <a:pt x="1988476" y="1757682"/>
                  <a:pt x="2074145" y="1679812"/>
                  <a:pt x="2160421" y="1602503"/>
                </a:cubicBezTo>
                <a:cubicBezTo>
                  <a:pt x="2274499" y="1500285"/>
                  <a:pt x="2388375" y="1400114"/>
                  <a:pt x="2488995" y="1286651"/>
                </a:cubicBezTo>
                <a:cubicBezTo>
                  <a:pt x="2548680" y="1219342"/>
                  <a:pt x="2603419" y="1147581"/>
                  <a:pt x="2651379" y="1067905"/>
                </a:cubicBezTo>
                <a:cubicBezTo>
                  <a:pt x="2775931" y="1098975"/>
                  <a:pt x="2874530" y="1075259"/>
                  <a:pt x="2952574" y="1025427"/>
                </a:cubicBezTo>
                <a:cubicBezTo>
                  <a:pt x="3030756" y="975518"/>
                  <a:pt x="3089861" y="898750"/>
                  <a:pt x="3138649" y="822882"/>
                </a:cubicBezTo>
                <a:cubicBezTo>
                  <a:pt x="3078136" y="892537"/>
                  <a:pt x="3011888" y="955928"/>
                  <a:pt x="2933785" y="990864"/>
                </a:cubicBezTo>
                <a:cubicBezTo>
                  <a:pt x="2862728" y="1022644"/>
                  <a:pt x="2783830" y="1029984"/>
                  <a:pt x="2690040" y="999052"/>
                </a:cubicBezTo>
                <a:cubicBezTo>
                  <a:pt x="2709409" y="961874"/>
                  <a:pt x="2727370" y="922988"/>
                  <a:pt x="2743716" y="882022"/>
                </a:cubicBezTo>
                <a:cubicBezTo>
                  <a:pt x="2807390" y="722437"/>
                  <a:pt x="2846415" y="532929"/>
                  <a:pt x="2852502" y="295174"/>
                </a:cubicBezTo>
                <a:cubicBezTo>
                  <a:pt x="2832181" y="532545"/>
                  <a:pt x="2779111" y="715977"/>
                  <a:pt x="2704782" y="864571"/>
                </a:cubicBezTo>
                <a:cubicBezTo>
                  <a:pt x="2630654" y="1012748"/>
                  <a:pt x="2534942" y="1127137"/>
                  <a:pt x="2427811" y="1227100"/>
                </a:cubicBezTo>
                <a:cubicBezTo>
                  <a:pt x="2321788" y="1326019"/>
                  <a:pt x="2203800" y="1411588"/>
                  <a:pt x="2079848" y="1503773"/>
                </a:cubicBezTo>
                <a:cubicBezTo>
                  <a:pt x="2002299" y="1561453"/>
                  <a:pt x="1921928" y="1622093"/>
                  <a:pt x="1841850" y="1689884"/>
                </a:cubicBezTo>
                <a:cubicBezTo>
                  <a:pt x="1754369" y="1487697"/>
                  <a:pt x="1662573" y="1301338"/>
                  <a:pt x="1593966" y="1109718"/>
                </a:cubicBezTo>
                <a:cubicBezTo>
                  <a:pt x="1553233" y="995948"/>
                  <a:pt x="1525327" y="890790"/>
                  <a:pt x="1518105" y="795698"/>
                </a:cubicBezTo>
                <a:cubicBezTo>
                  <a:pt x="1510962" y="701680"/>
                  <a:pt x="1524036" y="617624"/>
                  <a:pt x="1567578" y="545276"/>
                </a:cubicBezTo>
                <a:cubicBezTo>
                  <a:pt x="1611504" y="472296"/>
                  <a:pt x="1688486" y="408005"/>
                  <a:pt x="1813787" y="360540"/>
                </a:cubicBezTo>
                <a:cubicBezTo>
                  <a:pt x="1939062" y="313089"/>
                  <a:pt x="2109084" y="283877"/>
                  <a:pt x="2334758" y="278342"/>
                </a:cubicBezTo>
                <a:cubicBezTo>
                  <a:pt x="2306662" y="277651"/>
                  <a:pt x="2279361" y="277325"/>
                  <a:pt x="2252836" y="277358"/>
                </a:cubicBezTo>
                <a:cubicBezTo>
                  <a:pt x="2067146" y="277632"/>
                  <a:pt x="1919393" y="295572"/>
                  <a:pt x="1803386" y="328988"/>
                </a:cubicBezTo>
                <a:cubicBezTo>
                  <a:pt x="1670675" y="367222"/>
                  <a:pt x="1575855" y="426826"/>
                  <a:pt x="1513152" y="507499"/>
                </a:cubicBezTo>
                <a:cubicBezTo>
                  <a:pt x="1450078" y="588654"/>
                  <a:pt x="1422113" y="687932"/>
                  <a:pt x="1418535" y="797699"/>
                </a:cubicBezTo>
                <a:cubicBezTo>
                  <a:pt x="1418131" y="810150"/>
                  <a:pt x="1418078" y="822758"/>
                  <a:pt x="1418280" y="835476"/>
                </a:cubicBezTo>
                <a:cubicBezTo>
                  <a:pt x="1262348" y="785984"/>
                  <a:pt x="1132733" y="666243"/>
                  <a:pt x="1061486" y="517531"/>
                </a:cubicBezTo>
                <a:cubicBezTo>
                  <a:pt x="984811" y="357490"/>
                  <a:pt x="976534" y="164090"/>
                  <a:pt x="108198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0"/>
          <p:cNvSpPr/>
          <p:nvPr/>
        </p:nvSpPr>
        <p:spPr>
          <a:xfrm>
            <a:off x="20561564" y="13790267"/>
            <a:ext cx="4539837" cy="6787164"/>
          </a:xfrm>
          <a:custGeom>
            <a:rect b="b" l="l" r="r" t="t"/>
            <a:pathLst>
              <a:path extrusionOk="0" h="5574673" w="3728819">
                <a:moveTo>
                  <a:pt x="1081983" y="0"/>
                </a:moveTo>
                <a:cubicBezTo>
                  <a:pt x="965089" y="157108"/>
                  <a:pt x="955066" y="356186"/>
                  <a:pt x="1024651" y="533509"/>
                </a:cubicBezTo>
                <a:cubicBezTo>
                  <a:pt x="1091922" y="704946"/>
                  <a:pt x="1234442" y="856279"/>
                  <a:pt x="1423540" y="919520"/>
                </a:cubicBezTo>
                <a:cubicBezTo>
                  <a:pt x="1431289" y="993276"/>
                  <a:pt x="1446924" y="1070272"/>
                  <a:pt x="1467316" y="1148630"/>
                </a:cubicBezTo>
                <a:cubicBezTo>
                  <a:pt x="1529028" y="1385844"/>
                  <a:pt x="1645779" y="1670236"/>
                  <a:pt x="1717462" y="1907443"/>
                </a:cubicBezTo>
                <a:cubicBezTo>
                  <a:pt x="1748517" y="2010202"/>
                  <a:pt x="1772526" y="2107407"/>
                  <a:pt x="1785033" y="2197187"/>
                </a:cubicBezTo>
                <a:cubicBezTo>
                  <a:pt x="1718668" y="2153660"/>
                  <a:pt x="1649643" y="2121123"/>
                  <a:pt x="1580665" y="2095360"/>
                </a:cubicBezTo>
                <a:cubicBezTo>
                  <a:pt x="1440387" y="2042974"/>
                  <a:pt x="1278459" y="2011852"/>
                  <a:pt x="1153953" y="1974165"/>
                </a:cubicBezTo>
                <a:cubicBezTo>
                  <a:pt x="1022363" y="1934328"/>
                  <a:pt x="904218" y="1881159"/>
                  <a:pt x="816418" y="1774149"/>
                </a:cubicBezTo>
                <a:cubicBezTo>
                  <a:pt x="727646" y="1665960"/>
                  <a:pt x="667811" y="1500246"/>
                  <a:pt x="661704" y="1234329"/>
                </a:cubicBezTo>
                <a:cubicBezTo>
                  <a:pt x="655637" y="1498486"/>
                  <a:pt x="702509" y="1673039"/>
                  <a:pt x="787188" y="1796072"/>
                </a:cubicBezTo>
                <a:cubicBezTo>
                  <a:pt x="863616" y="1907117"/>
                  <a:pt x="969313" y="1973878"/>
                  <a:pt x="1087223" y="2025307"/>
                </a:cubicBezTo>
                <a:cubicBezTo>
                  <a:pt x="995642" y="2070269"/>
                  <a:pt x="922036" y="2136274"/>
                  <a:pt x="849434" y="2187989"/>
                </a:cubicBezTo>
                <a:cubicBezTo>
                  <a:pt x="802145" y="2221679"/>
                  <a:pt x="752979" y="2251393"/>
                  <a:pt x="696148" y="2269477"/>
                </a:cubicBezTo>
                <a:cubicBezTo>
                  <a:pt x="639226" y="2287593"/>
                  <a:pt x="573845" y="2294281"/>
                  <a:pt x="494432" y="2280826"/>
                </a:cubicBezTo>
                <a:cubicBezTo>
                  <a:pt x="572874" y="2298942"/>
                  <a:pt x="639546" y="2297378"/>
                  <a:pt x="699922" y="2283258"/>
                </a:cubicBezTo>
                <a:cubicBezTo>
                  <a:pt x="760376" y="2269118"/>
                  <a:pt x="813680" y="2242599"/>
                  <a:pt x="865036" y="2211940"/>
                </a:cubicBezTo>
                <a:cubicBezTo>
                  <a:pt x="963786" y="2153001"/>
                  <a:pt x="1046914" y="2085601"/>
                  <a:pt x="1159336" y="2054630"/>
                </a:cubicBezTo>
                <a:cubicBezTo>
                  <a:pt x="1289063" y="2104168"/>
                  <a:pt x="1409606" y="2136339"/>
                  <a:pt x="1538276" y="2196672"/>
                </a:cubicBezTo>
                <a:cubicBezTo>
                  <a:pt x="1631630" y="2240447"/>
                  <a:pt x="1717788" y="2294946"/>
                  <a:pt x="1792743" y="2372881"/>
                </a:cubicBezTo>
                <a:cubicBezTo>
                  <a:pt x="1788852" y="2424297"/>
                  <a:pt x="1778659" y="2469500"/>
                  <a:pt x="1762170" y="2508770"/>
                </a:cubicBezTo>
                <a:cubicBezTo>
                  <a:pt x="1655378" y="2793918"/>
                  <a:pt x="1556342" y="3029411"/>
                  <a:pt x="1465224" y="3261259"/>
                </a:cubicBezTo>
                <a:cubicBezTo>
                  <a:pt x="1449205" y="3302029"/>
                  <a:pt x="1433674" y="3342343"/>
                  <a:pt x="1418424" y="3382500"/>
                </a:cubicBezTo>
                <a:cubicBezTo>
                  <a:pt x="1262974" y="3292616"/>
                  <a:pt x="1118675" y="3238430"/>
                  <a:pt x="988115" y="3200665"/>
                </a:cubicBezTo>
                <a:cubicBezTo>
                  <a:pt x="1071725" y="3092469"/>
                  <a:pt x="1111474" y="2976209"/>
                  <a:pt x="1122801" y="2857374"/>
                </a:cubicBezTo>
                <a:cubicBezTo>
                  <a:pt x="1135868" y="2720331"/>
                  <a:pt x="1111689" y="2576920"/>
                  <a:pt x="1073041" y="2432889"/>
                </a:cubicBezTo>
                <a:cubicBezTo>
                  <a:pt x="1093049" y="2582943"/>
                  <a:pt x="1095989" y="2722268"/>
                  <a:pt x="1065130" y="2847556"/>
                </a:cubicBezTo>
                <a:cubicBezTo>
                  <a:pt x="1034616" y="2971437"/>
                  <a:pt x="972050" y="3077880"/>
                  <a:pt x="863726" y="3168005"/>
                </a:cubicBezTo>
                <a:cubicBezTo>
                  <a:pt x="720972" y="3133702"/>
                  <a:pt x="609912" y="3116485"/>
                  <a:pt x="505088" y="3080546"/>
                </a:cubicBezTo>
                <a:cubicBezTo>
                  <a:pt x="446380" y="3060422"/>
                  <a:pt x="394060" y="3035265"/>
                  <a:pt x="347937" y="2999176"/>
                </a:cubicBezTo>
                <a:cubicBezTo>
                  <a:pt x="301691" y="2962988"/>
                  <a:pt x="259902" y="2914435"/>
                  <a:pt x="224233" y="2846142"/>
                </a:cubicBezTo>
                <a:cubicBezTo>
                  <a:pt x="152159" y="2708141"/>
                  <a:pt x="107548" y="2494545"/>
                  <a:pt x="98372" y="2155602"/>
                </a:cubicBezTo>
                <a:cubicBezTo>
                  <a:pt x="89267" y="2491736"/>
                  <a:pt x="114769" y="2714165"/>
                  <a:pt x="174193" y="2868632"/>
                </a:cubicBezTo>
                <a:cubicBezTo>
                  <a:pt x="204264" y="2946789"/>
                  <a:pt x="243446" y="3008771"/>
                  <a:pt x="292371" y="3059822"/>
                </a:cubicBezTo>
                <a:cubicBezTo>
                  <a:pt x="341342" y="3110912"/>
                  <a:pt x="398452" y="3149348"/>
                  <a:pt x="462002" y="3181480"/>
                </a:cubicBezTo>
                <a:cubicBezTo>
                  <a:pt x="504749" y="3203097"/>
                  <a:pt x="552130" y="3222413"/>
                  <a:pt x="602273" y="3241005"/>
                </a:cubicBezTo>
                <a:cubicBezTo>
                  <a:pt x="535550" y="3334996"/>
                  <a:pt x="447990" y="3387885"/>
                  <a:pt x="349221" y="3405186"/>
                </a:cubicBezTo>
                <a:cubicBezTo>
                  <a:pt x="238995" y="3424495"/>
                  <a:pt x="115786" y="3399091"/>
                  <a:pt x="0" y="3336267"/>
                </a:cubicBezTo>
                <a:cubicBezTo>
                  <a:pt x="107118" y="3410564"/>
                  <a:pt x="231584" y="3454203"/>
                  <a:pt x="354246" y="3447892"/>
                </a:cubicBezTo>
                <a:cubicBezTo>
                  <a:pt x="473551" y="3441751"/>
                  <a:pt x="591298" y="3387970"/>
                  <a:pt x="684430" y="3270236"/>
                </a:cubicBezTo>
                <a:cubicBezTo>
                  <a:pt x="751682" y="3293522"/>
                  <a:pt x="821690" y="3316847"/>
                  <a:pt x="891568" y="3343549"/>
                </a:cubicBezTo>
                <a:cubicBezTo>
                  <a:pt x="1031351" y="3396959"/>
                  <a:pt x="1182753" y="3467514"/>
                  <a:pt x="1344857" y="3584602"/>
                </a:cubicBezTo>
                <a:cubicBezTo>
                  <a:pt x="1305069" y="3700087"/>
                  <a:pt x="1269648" y="3815297"/>
                  <a:pt x="1240203" y="3933278"/>
                </a:cubicBezTo>
                <a:cubicBezTo>
                  <a:pt x="1183385" y="4160955"/>
                  <a:pt x="1148902" y="4398130"/>
                  <a:pt x="1147241" y="4666263"/>
                </a:cubicBezTo>
                <a:cubicBezTo>
                  <a:pt x="1145579" y="4934546"/>
                  <a:pt x="1176796" y="5229623"/>
                  <a:pt x="1248095" y="5574674"/>
                </a:cubicBezTo>
                <a:lnTo>
                  <a:pt x="1834994" y="5567438"/>
                </a:lnTo>
                <a:cubicBezTo>
                  <a:pt x="1748914" y="5255419"/>
                  <a:pt x="1629492" y="4878959"/>
                  <a:pt x="1610070" y="4648688"/>
                </a:cubicBezTo>
                <a:cubicBezTo>
                  <a:pt x="1590616" y="4418071"/>
                  <a:pt x="1599278" y="4212820"/>
                  <a:pt x="1629433" y="4008156"/>
                </a:cubicBezTo>
                <a:cubicBezTo>
                  <a:pt x="1658872" y="3808328"/>
                  <a:pt x="1708911" y="3608710"/>
                  <a:pt x="1773380" y="3386392"/>
                </a:cubicBezTo>
                <a:cubicBezTo>
                  <a:pt x="1878764" y="3338021"/>
                  <a:pt x="1987485" y="3315459"/>
                  <a:pt x="2099282" y="3313373"/>
                </a:cubicBezTo>
                <a:cubicBezTo>
                  <a:pt x="2225026" y="3311032"/>
                  <a:pt x="2353482" y="3334553"/>
                  <a:pt x="2482719" y="3375381"/>
                </a:cubicBezTo>
                <a:cubicBezTo>
                  <a:pt x="2748799" y="3459431"/>
                  <a:pt x="3003813" y="3611813"/>
                  <a:pt x="3228072" y="3738764"/>
                </a:cubicBezTo>
                <a:cubicBezTo>
                  <a:pt x="3023222" y="3590098"/>
                  <a:pt x="2777123" y="3408628"/>
                  <a:pt x="2512940" y="3294571"/>
                </a:cubicBezTo>
                <a:cubicBezTo>
                  <a:pt x="2508905" y="3292824"/>
                  <a:pt x="2504832" y="3291136"/>
                  <a:pt x="2500785" y="3289422"/>
                </a:cubicBezTo>
                <a:cubicBezTo>
                  <a:pt x="2575140" y="3277746"/>
                  <a:pt x="2644719" y="3259519"/>
                  <a:pt x="2707493" y="3231670"/>
                </a:cubicBezTo>
                <a:cubicBezTo>
                  <a:pt x="2818254" y="3182529"/>
                  <a:pt x="2904256" y="3105155"/>
                  <a:pt x="2959802" y="2987435"/>
                </a:cubicBezTo>
                <a:cubicBezTo>
                  <a:pt x="2892297" y="3098349"/>
                  <a:pt x="2799595" y="3160169"/>
                  <a:pt x="2692953" y="3193051"/>
                </a:cubicBezTo>
                <a:cubicBezTo>
                  <a:pt x="2585926" y="3226057"/>
                  <a:pt x="2461043" y="3231103"/>
                  <a:pt x="2325164" y="3223456"/>
                </a:cubicBezTo>
                <a:lnTo>
                  <a:pt x="2325138" y="3226871"/>
                </a:lnTo>
                <a:cubicBezTo>
                  <a:pt x="2253025" y="3206233"/>
                  <a:pt x="2179204" y="3191532"/>
                  <a:pt x="2104059" y="3185006"/>
                </a:cubicBezTo>
                <a:cubicBezTo>
                  <a:pt x="2014102" y="3177190"/>
                  <a:pt x="1921993" y="3181017"/>
                  <a:pt x="1828764" y="3200078"/>
                </a:cubicBezTo>
                <a:cubicBezTo>
                  <a:pt x="1858300" y="3102717"/>
                  <a:pt x="1887367" y="3009189"/>
                  <a:pt x="1918656" y="2907440"/>
                </a:cubicBezTo>
                <a:cubicBezTo>
                  <a:pt x="2098012" y="2799146"/>
                  <a:pt x="2257548" y="2746870"/>
                  <a:pt x="2399422" y="2715038"/>
                </a:cubicBezTo>
                <a:cubicBezTo>
                  <a:pt x="2488624" y="2695025"/>
                  <a:pt x="2569614" y="2683258"/>
                  <a:pt x="2646785" y="2670155"/>
                </a:cubicBezTo>
                <a:cubicBezTo>
                  <a:pt x="2722796" y="2657253"/>
                  <a:pt x="2794459" y="2643153"/>
                  <a:pt x="2858394" y="2618198"/>
                </a:cubicBezTo>
                <a:cubicBezTo>
                  <a:pt x="2885695" y="2607540"/>
                  <a:pt x="2911418" y="2594925"/>
                  <a:pt x="2935558" y="2579742"/>
                </a:cubicBezTo>
                <a:cubicBezTo>
                  <a:pt x="3019187" y="2648909"/>
                  <a:pt x="3097499" y="2686406"/>
                  <a:pt x="3171705" y="2698662"/>
                </a:cubicBezTo>
                <a:cubicBezTo>
                  <a:pt x="3247370" y="2711159"/>
                  <a:pt x="3315990" y="2697032"/>
                  <a:pt x="3379227" y="2667176"/>
                </a:cubicBezTo>
                <a:cubicBezTo>
                  <a:pt x="3506242" y="2607207"/>
                  <a:pt x="3618222" y="2479949"/>
                  <a:pt x="3728820" y="2361329"/>
                </a:cubicBezTo>
                <a:cubicBezTo>
                  <a:pt x="3607410" y="2474584"/>
                  <a:pt x="3491429" y="2588634"/>
                  <a:pt x="3365821" y="2635565"/>
                </a:cubicBezTo>
                <a:cubicBezTo>
                  <a:pt x="3305523" y="2658094"/>
                  <a:pt x="3244783" y="2664327"/>
                  <a:pt x="3181695" y="2648661"/>
                </a:cubicBezTo>
                <a:cubicBezTo>
                  <a:pt x="3122851" y="2634052"/>
                  <a:pt x="3059529" y="2599749"/>
                  <a:pt x="2990199" y="2538119"/>
                </a:cubicBezTo>
                <a:cubicBezTo>
                  <a:pt x="3002738" y="2526613"/>
                  <a:pt x="3014723" y="2514063"/>
                  <a:pt x="3026135" y="2500282"/>
                </a:cubicBezTo>
                <a:cubicBezTo>
                  <a:pt x="3072369" y="2444441"/>
                  <a:pt x="3107607" y="2370854"/>
                  <a:pt x="3134230" y="2271902"/>
                </a:cubicBezTo>
                <a:cubicBezTo>
                  <a:pt x="3187144" y="2075210"/>
                  <a:pt x="3208508" y="1767826"/>
                  <a:pt x="3201247" y="1279050"/>
                </a:cubicBezTo>
                <a:cubicBezTo>
                  <a:pt x="3193955" y="1769931"/>
                  <a:pt x="3157627" y="2072126"/>
                  <a:pt x="3092494" y="2259053"/>
                </a:cubicBezTo>
                <a:cubicBezTo>
                  <a:pt x="3060070" y="2352098"/>
                  <a:pt x="3021299" y="2414107"/>
                  <a:pt x="2978044" y="2455986"/>
                </a:cubicBezTo>
                <a:cubicBezTo>
                  <a:pt x="2935298" y="2497368"/>
                  <a:pt x="2886522" y="2520660"/>
                  <a:pt x="2830976" y="2535244"/>
                </a:cubicBezTo>
                <a:cubicBezTo>
                  <a:pt x="2774393" y="2550100"/>
                  <a:pt x="2709813" y="2556189"/>
                  <a:pt x="2633600" y="2561776"/>
                </a:cubicBezTo>
                <a:cubicBezTo>
                  <a:pt x="2578797" y="2565798"/>
                  <a:pt x="2517749" y="2569605"/>
                  <a:pt x="2451736" y="2576672"/>
                </a:cubicBezTo>
                <a:cubicBezTo>
                  <a:pt x="2499038" y="2515973"/>
                  <a:pt x="2531592" y="2447256"/>
                  <a:pt x="2553542" y="2374993"/>
                </a:cubicBezTo>
                <a:cubicBezTo>
                  <a:pt x="2596243" y="2234424"/>
                  <a:pt x="2600688" y="2075125"/>
                  <a:pt x="2593187" y="1923056"/>
                </a:cubicBezTo>
                <a:cubicBezTo>
                  <a:pt x="2585588" y="2076950"/>
                  <a:pt x="2565580" y="2230395"/>
                  <a:pt x="2510913" y="2359615"/>
                </a:cubicBezTo>
                <a:cubicBezTo>
                  <a:pt x="2469763" y="2456885"/>
                  <a:pt x="2410319" y="2537095"/>
                  <a:pt x="2325340" y="2594143"/>
                </a:cubicBezTo>
                <a:cubicBezTo>
                  <a:pt x="2221650" y="2612109"/>
                  <a:pt x="2107696" y="2641582"/>
                  <a:pt x="1983757" y="2693127"/>
                </a:cubicBezTo>
                <a:cubicBezTo>
                  <a:pt x="1993390" y="2660852"/>
                  <a:pt x="2003185" y="2627892"/>
                  <a:pt x="2013554" y="2592591"/>
                </a:cubicBezTo>
                <a:cubicBezTo>
                  <a:pt x="2048611" y="2470001"/>
                  <a:pt x="2043755" y="2341883"/>
                  <a:pt x="2020684" y="2218192"/>
                </a:cubicBezTo>
                <a:cubicBezTo>
                  <a:pt x="1997717" y="2095113"/>
                  <a:pt x="1955134" y="1968474"/>
                  <a:pt x="1906033" y="1844320"/>
                </a:cubicBezTo>
                <a:cubicBezTo>
                  <a:pt x="1988476" y="1757682"/>
                  <a:pt x="2074145" y="1679812"/>
                  <a:pt x="2160421" y="1602503"/>
                </a:cubicBezTo>
                <a:cubicBezTo>
                  <a:pt x="2274499" y="1500285"/>
                  <a:pt x="2388375" y="1400114"/>
                  <a:pt x="2488995" y="1286651"/>
                </a:cubicBezTo>
                <a:cubicBezTo>
                  <a:pt x="2548680" y="1219342"/>
                  <a:pt x="2603419" y="1147581"/>
                  <a:pt x="2651379" y="1067905"/>
                </a:cubicBezTo>
                <a:cubicBezTo>
                  <a:pt x="2775931" y="1098975"/>
                  <a:pt x="2874530" y="1075259"/>
                  <a:pt x="2952574" y="1025427"/>
                </a:cubicBezTo>
                <a:cubicBezTo>
                  <a:pt x="3030756" y="975518"/>
                  <a:pt x="3089861" y="898750"/>
                  <a:pt x="3138649" y="822882"/>
                </a:cubicBezTo>
                <a:cubicBezTo>
                  <a:pt x="3078136" y="892537"/>
                  <a:pt x="3011888" y="955928"/>
                  <a:pt x="2933785" y="990864"/>
                </a:cubicBezTo>
                <a:cubicBezTo>
                  <a:pt x="2862728" y="1022644"/>
                  <a:pt x="2783830" y="1029984"/>
                  <a:pt x="2690040" y="999052"/>
                </a:cubicBezTo>
                <a:cubicBezTo>
                  <a:pt x="2709409" y="961874"/>
                  <a:pt x="2727370" y="922988"/>
                  <a:pt x="2743716" y="882022"/>
                </a:cubicBezTo>
                <a:cubicBezTo>
                  <a:pt x="2807390" y="722437"/>
                  <a:pt x="2846415" y="532929"/>
                  <a:pt x="2852502" y="295174"/>
                </a:cubicBezTo>
                <a:cubicBezTo>
                  <a:pt x="2832181" y="532545"/>
                  <a:pt x="2779111" y="715977"/>
                  <a:pt x="2704782" y="864571"/>
                </a:cubicBezTo>
                <a:cubicBezTo>
                  <a:pt x="2630654" y="1012748"/>
                  <a:pt x="2534942" y="1127137"/>
                  <a:pt x="2427811" y="1227100"/>
                </a:cubicBezTo>
                <a:cubicBezTo>
                  <a:pt x="2321788" y="1326019"/>
                  <a:pt x="2203800" y="1411588"/>
                  <a:pt x="2079848" y="1503773"/>
                </a:cubicBezTo>
                <a:cubicBezTo>
                  <a:pt x="2002299" y="1561453"/>
                  <a:pt x="1921928" y="1622093"/>
                  <a:pt x="1841850" y="1689884"/>
                </a:cubicBezTo>
                <a:cubicBezTo>
                  <a:pt x="1754369" y="1487697"/>
                  <a:pt x="1662573" y="1301338"/>
                  <a:pt x="1593966" y="1109718"/>
                </a:cubicBezTo>
                <a:cubicBezTo>
                  <a:pt x="1553233" y="995948"/>
                  <a:pt x="1525327" y="890790"/>
                  <a:pt x="1518105" y="795698"/>
                </a:cubicBezTo>
                <a:cubicBezTo>
                  <a:pt x="1510962" y="701680"/>
                  <a:pt x="1524036" y="617624"/>
                  <a:pt x="1567578" y="545276"/>
                </a:cubicBezTo>
                <a:cubicBezTo>
                  <a:pt x="1611504" y="472296"/>
                  <a:pt x="1688486" y="408005"/>
                  <a:pt x="1813787" y="360540"/>
                </a:cubicBezTo>
                <a:cubicBezTo>
                  <a:pt x="1939062" y="313089"/>
                  <a:pt x="2109084" y="283877"/>
                  <a:pt x="2334758" y="278342"/>
                </a:cubicBezTo>
                <a:cubicBezTo>
                  <a:pt x="2306662" y="277651"/>
                  <a:pt x="2279361" y="277325"/>
                  <a:pt x="2252836" y="277358"/>
                </a:cubicBezTo>
                <a:cubicBezTo>
                  <a:pt x="2067146" y="277632"/>
                  <a:pt x="1919393" y="295572"/>
                  <a:pt x="1803386" y="328988"/>
                </a:cubicBezTo>
                <a:cubicBezTo>
                  <a:pt x="1670675" y="367222"/>
                  <a:pt x="1575855" y="426826"/>
                  <a:pt x="1513152" y="507499"/>
                </a:cubicBezTo>
                <a:cubicBezTo>
                  <a:pt x="1450078" y="588654"/>
                  <a:pt x="1422113" y="687932"/>
                  <a:pt x="1418535" y="797699"/>
                </a:cubicBezTo>
                <a:cubicBezTo>
                  <a:pt x="1418131" y="810150"/>
                  <a:pt x="1418078" y="822758"/>
                  <a:pt x="1418280" y="835476"/>
                </a:cubicBezTo>
                <a:cubicBezTo>
                  <a:pt x="1262348" y="785984"/>
                  <a:pt x="1132733" y="666243"/>
                  <a:pt x="1061486" y="517531"/>
                </a:cubicBezTo>
                <a:cubicBezTo>
                  <a:pt x="984811" y="357490"/>
                  <a:pt x="976534" y="164090"/>
                  <a:pt x="1081983" y="0"/>
                </a:cubicBezTo>
                <a:close/>
              </a:path>
            </a:pathLst>
          </a:custGeom>
          <a:solidFill>
            <a:srgbClr val="8B45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4" name="Google Shape;694;p10"/>
          <p:cNvGrpSpPr/>
          <p:nvPr/>
        </p:nvGrpSpPr>
        <p:grpSpPr>
          <a:xfrm>
            <a:off x="23288134" y="15782895"/>
            <a:ext cx="847401" cy="847626"/>
            <a:chOff x="6977650" y="1826104"/>
            <a:chExt cx="696360" cy="696545"/>
          </a:xfrm>
        </p:grpSpPr>
        <p:sp>
          <p:nvSpPr>
            <p:cNvPr id="695" name="Google Shape;695;p10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3" name="Google Shape;703;p10"/>
          <p:cNvGrpSpPr/>
          <p:nvPr/>
        </p:nvGrpSpPr>
        <p:grpSpPr>
          <a:xfrm>
            <a:off x="23810446" y="17143456"/>
            <a:ext cx="651532" cy="651705"/>
            <a:chOff x="7406865" y="2944159"/>
            <a:chExt cx="535403" cy="535545"/>
          </a:xfrm>
        </p:grpSpPr>
        <p:sp>
          <p:nvSpPr>
            <p:cNvPr id="704" name="Google Shape;704;p10"/>
            <p:cNvSpPr/>
            <p:nvPr/>
          </p:nvSpPr>
          <p:spPr>
            <a:xfrm>
              <a:off x="7627205" y="2944159"/>
              <a:ext cx="94723" cy="209851"/>
            </a:xfrm>
            <a:custGeom>
              <a:rect b="b" l="l" r="r" t="t"/>
              <a:pathLst>
                <a:path extrusionOk="0" h="209851" w="94723">
                  <a:moveTo>
                    <a:pt x="47428" y="0"/>
                  </a:moveTo>
                  <a:cubicBezTo>
                    <a:pt x="18245" y="20781"/>
                    <a:pt x="35" y="61073"/>
                    <a:pt x="0" y="104926"/>
                  </a:cubicBezTo>
                  <a:cubicBezTo>
                    <a:pt x="9" y="148739"/>
                    <a:pt x="18165" y="189020"/>
                    <a:pt x="47297" y="209851"/>
                  </a:cubicBezTo>
                  <a:cubicBezTo>
                    <a:pt x="76478" y="189068"/>
                    <a:pt x="94691" y="148776"/>
                    <a:pt x="94723" y="104926"/>
                  </a:cubicBezTo>
                  <a:cubicBezTo>
                    <a:pt x="94717" y="61112"/>
                    <a:pt x="76558" y="20829"/>
                    <a:pt x="47428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7484074" y="3021322"/>
              <a:ext cx="150746" cy="150919"/>
            </a:xfrm>
            <a:custGeom>
              <a:rect b="b" l="l" r="r" t="t"/>
              <a:pathLst>
                <a:path extrusionOk="0" h="150919" w="150746">
                  <a:moveTo>
                    <a:pt x="1245" y="1220"/>
                  </a:moveTo>
                  <a:cubicBezTo>
                    <a:pt x="-4696" y="36555"/>
                    <a:pt x="10909" y="77928"/>
                    <a:pt x="41885" y="108957"/>
                  </a:cubicBezTo>
                  <a:cubicBezTo>
                    <a:pt x="72863" y="139933"/>
                    <a:pt x="114177" y="155574"/>
                    <a:pt x="149501" y="149700"/>
                  </a:cubicBezTo>
                  <a:cubicBezTo>
                    <a:pt x="155444" y="114363"/>
                    <a:pt x="139840" y="72992"/>
                    <a:pt x="108864" y="41960"/>
                  </a:cubicBezTo>
                  <a:cubicBezTo>
                    <a:pt x="77885" y="10985"/>
                    <a:pt x="36569" y="-4656"/>
                    <a:pt x="1245" y="122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7406865" y="3164557"/>
              <a:ext cx="209795" cy="94750"/>
            </a:xfrm>
            <a:custGeom>
              <a:rect b="b" l="l" r="r" t="t"/>
              <a:pathLst>
                <a:path extrusionOk="0" h="94750" w="209795">
                  <a:moveTo>
                    <a:pt x="0" y="47310"/>
                  </a:moveTo>
                  <a:cubicBezTo>
                    <a:pt x="20778" y="76498"/>
                    <a:pt x="61059" y="94716"/>
                    <a:pt x="104898" y="94751"/>
                  </a:cubicBezTo>
                  <a:cubicBezTo>
                    <a:pt x="148699" y="94742"/>
                    <a:pt x="188972" y="76581"/>
                    <a:pt x="209795" y="47441"/>
                  </a:cubicBezTo>
                  <a:cubicBezTo>
                    <a:pt x="189019" y="18252"/>
                    <a:pt x="148738" y="35"/>
                    <a:pt x="104898" y="0"/>
                  </a:cubicBezTo>
                  <a:cubicBezTo>
                    <a:pt x="61096" y="9"/>
                    <a:pt x="20826" y="18170"/>
                    <a:pt x="0" y="4731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7484008" y="3251689"/>
              <a:ext cx="150878" cy="150786"/>
            </a:xfrm>
            <a:custGeom>
              <a:rect b="b" l="l" r="r" t="t"/>
              <a:pathLst>
                <a:path extrusionOk="0" h="150786" w="150878">
                  <a:moveTo>
                    <a:pt x="1219" y="149541"/>
                  </a:moveTo>
                  <a:cubicBezTo>
                    <a:pt x="36546" y="155484"/>
                    <a:pt x="77906" y="139875"/>
                    <a:pt x="108930" y="108893"/>
                  </a:cubicBezTo>
                  <a:cubicBezTo>
                    <a:pt x="139897" y="77906"/>
                    <a:pt x="155534" y="36579"/>
                    <a:pt x="149659" y="1246"/>
                  </a:cubicBezTo>
                  <a:cubicBezTo>
                    <a:pt x="114334" y="-4697"/>
                    <a:pt x="72972" y="10911"/>
                    <a:pt x="41951" y="41894"/>
                  </a:cubicBezTo>
                  <a:cubicBezTo>
                    <a:pt x="10983" y="72880"/>
                    <a:pt x="-4654" y="114208"/>
                    <a:pt x="1219" y="14954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7627205" y="3269853"/>
              <a:ext cx="94723" cy="209851"/>
            </a:xfrm>
            <a:custGeom>
              <a:rect b="b" l="l" r="r" t="t"/>
              <a:pathLst>
                <a:path extrusionOk="0" h="209851" w="94723">
                  <a:moveTo>
                    <a:pt x="47297" y="209851"/>
                  </a:moveTo>
                  <a:cubicBezTo>
                    <a:pt x="76478" y="189068"/>
                    <a:pt x="94691" y="148776"/>
                    <a:pt x="94723" y="104926"/>
                  </a:cubicBezTo>
                  <a:cubicBezTo>
                    <a:pt x="94717" y="61112"/>
                    <a:pt x="76558" y="20829"/>
                    <a:pt x="47428" y="0"/>
                  </a:cubicBezTo>
                  <a:cubicBezTo>
                    <a:pt x="18245" y="20784"/>
                    <a:pt x="35" y="61075"/>
                    <a:pt x="0" y="104926"/>
                  </a:cubicBezTo>
                  <a:cubicBezTo>
                    <a:pt x="9" y="148739"/>
                    <a:pt x="18165" y="189023"/>
                    <a:pt x="47297" y="20985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7714314" y="3251622"/>
              <a:ext cx="150746" cy="150919"/>
            </a:xfrm>
            <a:custGeom>
              <a:rect b="b" l="l" r="r" t="t"/>
              <a:pathLst>
                <a:path extrusionOk="0" h="150919" w="150746">
                  <a:moveTo>
                    <a:pt x="149501" y="149700"/>
                  </a:moveTo>
                  <a:cubicBezTo>
                    <a:pt x="155443" y="114365"/>
                    <a:pt x="139838" y="72992"/>
                    <a:pt x="108863" y="41960"/>
                  </a:cubicBezTo>
                  <a:cubicBezTo>
                    <a:pt x="77885" y="10987"/>
                    <a:pt x="36569" y="-4657"/>
                    <a:pt x="1246" y="1220"/>
                  </a:cubicBezTo>
                  <a:cubicBezTo>
                    <a:pt x="-4697" y="36557"/>
                    <a:pt x="10909" y="77928"/>
                    <a:pt x="41883" y="108959"/>
                  </a:cubicBezTo>
                  <a:cubicBezTo>
                    <a:pt x="72861" y="139935"/>
                    <a:pt x="114178" y="155576"/>
                    <a:pt x="149501" y="14970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7732474" y="3164557"/>
              <a:ext cx="209794" cy="94750"/>
            </a:xfrm>
            <a:custGeom>
              <a:rect b="b" l="l" r="r" t="t"/>
              <a:pathLst>
                <a:path extrusionOk="0" h="94750" w="209794">
                  <a:moveTo>
                    <a:pt x="209795" y="47441"/>
                  </a:moveTo>
                  <a:cubicBezTo>
                    <a:pt x="189017" y="18252"/>
                    <a:pt x="148737" y="35"/>
                    <a:pt x="104897" y="0"/>
                  </a:cubicBezTo>
                  <a:cubicBezTo>
                    <a:pt x="61095" y="9"/>
                    <a:pt x="20823" y="18170"/>
                    <a:pt x="0" y="47310"/>
                  </a:cubicBezTo>
                  <a:cubicBezTo>
                    <a:pt x="20778" y="76498"/>
                    <a:pt x="61058" y="94716"/>
                    <a:pt x="104897" y="94751"/>
                  </a:cubicBezTo>
                  <a:cubicBezTo>
                    <a:pt x="148699" y="94742"/>
                    <a:pt x="188971" y="76581"/>
                    <a:pt x="209795" y="4744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7714248" y="3021388"/>
              <a:ext cx="150878" cy="150787"/>
            </a:xfrm>
            <a:custGeom>
              <a:rect b="b" l="l" r="r" t="t"/>
              <a:pathLst>
                <a:path extrusionOk="0" h="150787" w="150878">
                  <a:moveTo>
                    <a:pt x="149660" y="1247"/>
                  </a:moveTo>
                  <a:cubicBezTo>
                    <a:pt x="114333" y="-4699"/>
                    <a:pt x="72973" y="10910"/>
                    <a:pt x="41949" y="41894"/>
                  </a:cubicBezTo>
                  <a:cubicBezTo>
                    <a:pt x="10982" y="72881"/>
                    <a:pt x="-4655" y="114209"/>
                    <a:pt x="1219" y="149541"/>
                  </a:cubicBezTo>
                  <a:cubicBezTo>
                    <a:pt x="36545" y="155485"/>
                    <a:pt x="77906" y="139876"/>
                    <a:pt x="108929" y="108891"/>
                  </a:cubicBezTo>
                  <a:cubicBezTo>
                    <a:pt x="139896" y="77905"/>
                    <a:pt x="155534" y="36579"/>
                    <a:pt x="149660" y="124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10"/>
          <p:cNvGrpSpPr/>
          <p:nvPr/>
        </p:nvGrpSpPr>
        <p:grpSpPr>
          <a:xfrm>
            <a:off x="24044852" y="14439255"/>
            <a:ext cx="661263" cy="661425"/>
            <a:chOff x="7599491" y="721954"/>
            <a:chExt cx="543399" cy="543533"/>
          </a:xfrm>
        </p:grpSpPr>
        <p:sp>
          <p:nvSpPr>
            <p:cNvPr id="713" name="Google Shape;713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1" name="Google Shape;721;p10"/>
          <p:cNvSpPr/>
          <p:nvPr/>
        </p:nvSpPr>
        <p:spPr>
          <a:xfrm>
            <a:off x="22191143" y="18091512"/>
            <a:ext cx="459886" cy="2361150"/>
          </a:xfrm>
          <a:custGeom>
            <a:rect b="b" l="l" r="r" t="t"/>
            <a:pathLst>
              <a:path extrusionOk="0" h="1939343" w="377730">
                <a:moveTo>
                  <a:pt x="377730" y="1939344"/>
                </a:moveTo>
                <a:cubicBezTo>
                  <a:pt x="236716" y="1804857"/>
                  <a:pt x="244211" y="1619169"/>
                  <a:pt x="189949" y="1456344"/>
                </a:cubicBezTo>
                <a:cubicBezTo>
                  <a:pt x="42248" y="1013123"/>
                  <a:pt x="252540" y="580880"/>
                  <a:pt x="252540" y="186238"/>
                </a:cubicBezTo>
                <a:cubicBezTo>
                  <a:pt x="252540" y="124777"/>
                  <a:pt x="340706" y="-36112"/>
                  <a:pt x="297255" y="7350"/>
                </a:cubicBezTo>
                <a:cubicBezTo>
                  <a:pt x="-17783" y="322466"/>
                  <a:pt x="-204131" y="1900543"/>
                  <a:pt x="377730" y="1939344"/>
                </a:cubicBez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2" name="Google Shape;722;p10"/>
          <p:cNvGrpSpPr/>
          <p:nvPr/>
        </p:nvGrpSpPr>
        <p:grpSpPr>
          <a:xfrm>
            <a:off x="22984983" y="13797629"/>
            <a:ext cx="661263" cy="661425"/>
            <a:chOff x="7599491" y="721954"/>
            <a:chExt cx="543399" cy="543533"/>
          </a:xfrm>
        </p:grpSpPr>
        <p:sp>
          <p:nvSpPr>
            <p:cNvPr id="723" name="Google Shape;723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10"/>
          <p:cNvGrpSpPr/>
          <p:nvPr/>
        </p:nvGrpSpPr>
        <p:grpSpPr>
          <a:xfrm>
            <a:off x="20421132" y="16171027"/>
            <a:ext cx="661263" cy="661425"/>
            <a:chOff x="7599491" y="721954"/>
            <a:chExt cx="543399" cy="543533"/>
          </a:xfrm>
        </p:grpSpPr>
        <p:sp>
          <p:nvSpPr>
            <p:cNvPr id="732" name="Google Shape;732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/>
          <p:cNvGrpSpPr/>
          <p:nvPr/>
        </p:nvGrpSpPr>
        <p:grpSpPr>
          <a:xfrm>
            <a:off x="23930063" y="14044983"/>
            <a:ext cx="661263" cy="661425"/>
            <a:chOff x="7599491" y="721954"/>
            <a:chExt cx="543399" cy="543533"/>
          </a:xfrm>
        </p:grpSpPr>
        <p:sp>
          <p:nvSpPr>
            <p:cNvPr id="741" name="Google Shape;741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10"/>
          <p:cNvGrpSpPr/>
          <p:nvPr/>
        </p:nvGrpSpPr>
        <p:grpSpPr>
          <a:xfrm>
            <a:off x="20528875" y="16857178"/>
            <a:ext cx="661263" cy="661425"/>
            <a:chOff x="7599491" y="721954"/>
            <a:chExt cx="543399" cy="543533"/>
          </a:xfrm>
        </p:grpSpPr>
        <p:sp>
          <p:nvSpPr>
            <p:cNvPr id="750" name="Google Shape;750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10"/>
          <p:cNvGrpSpPr/>
          <p:nvPr/>
        </p:nvGrpSpPr>
        <p:grpSpPr>
          <a:xfrm>
            <a:off x="21107111" y="16262699"/>
            <a:ext cx="661263" cy="661425"/>
            <a:chOff x="7599491" y="721954"/>
            <a:chExt cx="543399" cy="543533"/>
          </a:xfrm>
        </p:grpSpPr>
        <p:sp>
          <p:nvSpPr>
            <p:cNvPr id="759" name="Google Shape;759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10"/>
          <p:cNvGrpSpPr/>
          <p:nvPr/>
        </p:nvGrpSpPr>
        <p:grpSpPr>
          <a:xfrm>
            <a:off x="21155293" y="15023875"/>
            <a:ext cx="661263" cy="661425"/>
            <a:chOff x="7599491" y="721954"/>
            <a:chExt cx="543399" cy="543533"/>
          </a:xfrm>
        </p:grpSpPr>
        <p:sp>
          <p:nvSpPr>
            <p:cNvPr id="768" name="Google Shape;768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10"/>
          <p:cNvGrpSpPr/>
          <p:nvPr/>
        </p:nvGrpSpPr>
        <p:grpSpPr>
          <a:xfrm>
            <a:off x="22099242" y="15079335"/>
            <a:ext cx="847401" cy="847626"/>
            <a:chOff x="6977650" y="1826104"/>
            <a:chExt cx="696360" cy="696545"/>
          </a:xfrm>
        </p:grpSpPr>
        <p:sp>
          <p:nvSpPr>
            <p:cNvPr id="777" name="Google Shape;777;p10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0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0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5" name="Google Shape;785;p10"/>
          <p:cNvGrpSpPr/>
          <p:nvPr/>
        </p:nvGrpSpPr>
        <p:grpSpPr>
          <a:xfrm>
            <a:off x="20269667" y="17503551"/>
            <a:ext cx="847401" cy="847626"/>
            <a:chOff x="6977650" y="1826104"/>
            <a:chExt cx="696360" cy="696545"/>
          </a:xfrm>
        </p:grpSpPr>
        <p:sp>
          <p:nvSpPr>
            <p:cNvPr id="786" name="Google Shape;786;p10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0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0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10"/>
          <p:cNvGrpSpPr/>
          <p:nvPr/>
        </p:nvGrpSpPr>
        <p:grpSpPr>
          <a:xfrm>
            <a:off x="21598932" y="14185637"/>
            <a:ext cx="847401" cy="847626"/>
            <a:chOff x="6977650" y="1826104"/>
            <a:chExt cx="696360" cy="696545"/>
          </a:xfrm>
        </p:grpSpPr>
        <p:sp>
          <p:nvSpPr>
            <p:cNvPr id="795" name="Google Shape;795;p10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10"/>
          <p:cNvGrpSpPr/>
          <p:nvPr/>
        </p:nvGrpSpPr>
        <p:grpSpPr>
          <a:xfrm>
            <a:off x="22384642" y="13983241"/>
            <a:ext cx="661263" cy="661425"/>
            <a:chOff x="7599491" y="721954"/>
            <a:chExt cx="543399" cy="543533"/>
          </a:xfrm>
        </p:grpSpPr>
        <p:sp>
          <p:nvSpPr>
            <p:cNvPr id="804" name="Google Shape;804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10"/>
          <p:cNvGrpSpPr/>
          <p:nvPr/>
        </p:nvGrpSpPr>
        <p:grpSpPr>
          <a:xfrm>
            <a:off x="21638715" y="13498659"/>
            <a:ext cx="661263" cy="661425"/>
            <a:chOff x="7599491" y="721954"/>
            <a:chExt cx="543399" cy="543533"/>
          </a:xfrm>
        </p:grpSpPr>
        <p:sp>
          <p:nvSpPr>
            <p:cNvPr id="813" name="Google Shape;813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10"/>
          <p:cNvGrpSpPr/>
          <p:nvPr/>
        </p:nvGrpSpPr>
        <p:grpSpPr>
          <a:xfrm>
            <a:off x="21633768" y="16840509"/>
            <a:ext cx="661263" cy="661425"/>
            <a:chOff x="7599491" y="721954"/>
            <a:chExt cx="543399" cy="543533"/>
          </a:xfrm>
        </p:grpSpPr>
        <p:sp>
          <p:nvSpPr>
            <p:cNvPr id="822" name="Google Shape;822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10"/>
          <p:cNvGrpSpPr/>
          <p:nvPr/>
        </p:nvGrpSpPr>
        <p:grpSpPr>
          <a:xfrm>
            <a:off x="24193254" y="15153255"/>
            <a:ext cx="661263" cy="661425"/>
            <a:chOff x="7599491" y="721954"/>
            <a:chExt cx="543399" cy="543533"/>
          </a:xfrm>
        </p:grpSpPr>
        <p:sp>
          <p:nvSpPr>
            <p:cNvPr id="831" name="Google Shape;831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10"/>
          <p:cNvGrpSpPr/>
          <p:nvPr/>
        </p:nvGrpSpPr>
        <p:grpSpPr>
          <a:xfrm>
            <a:off x="24193667" y="15860959"/>
            <a:ext cx="624800" cy="624954"/>
            <a:chOff x="7599491" y="721954"/>
            <a:chExt cx="543399" cy="543533"/>
          </a:xfrm>
        </p:grpSpPr>
        <p:sp>
          <p:nvSpPr>
            <p:cNvPr id="840" name="Google Shape;840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10"/>
          <p:cNvGrpSpPr/>
          <p:nvPr/>
        </p:nvGrpSpPr>
        <p:grpSpPr>
          <a:xfrm>
            <a:off x="24293724" y="17969425"/>
            <a:ext cx="624800" cy="624954"/>
            <a:chOff x="7599491" y="721954"/>
            <a:chExt cx="543399" cy="543533"/>
          </a:xfrm>
        </p:grpSpPr>
        <p:sp>
          <p:nvSpPr>
            <p:cNvPr id="849" name="Google Shape;849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10"/>
          <p:cNvGrpSpPr/>
          <p:nvPr/>
        </p:nvGrpSpPr>
        <p:grpSpPr>
          <a:xfrm>
            <a:off x="23757781" y="17924391"/>
            <a:ext cx="624800" cy="624954"/>
            <a:chOff x="7599491" y="721954"/>
            <a:chExt cx="543399" cy="543533"/>
          </a:xfrm>
        </p:grpSpPr>
        <p:sp>
          <p:nvSpPr>
            <p:cNvPr id="858" name="Google Shape;858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10"/>
          <p:cNvGrpSpPr/>
          <p:nvPr/>
        </p:nvGrpSpPr>
        <p:grpSpPr>
          <a:xfrm>
            <a:off x="21330891" y="15666945"/>
            <a:ext cx="535140" cy="535271"/>
            <a:chOff x="7599491" y="721954"/>
            <a:chExt cx="543399" cy="543533"/>
          </a:xfrm>
        </p:grpSpPr>
        <p:sp>
          <p:nvSpPr>
            <p:cNvPr id="867" name="Google Shape;867;p10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10"/>
          <p:cNvGrpSpPr/>
          <p:nvPr/>
        </p:nvGrpSpPr>
        <p:grpSpPr>
          <a:xfrm>
            <a:off x="23190805" y="14940929"/>
            <a:ext cx="847401" cy="847626"/>
            <a:chOff x="6977650" y="1826104"/>
            <a:chExt cx="696360" cy="696545"/>
          </a:xfrm>
        </p:grpSpPr>
        <p:sp>
          <p:nvSpPr>
            <p:cNvPr id="876" name="Google Shape;876;p10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10"/>
          <p:cNvGrpSpPr/>
          <p:nvPr/>
        </p:nvGrpSpPr>
        <p:grpSpPr>
          <a:xfrm>
            <a:off x="22816749" y="17288799"/>
            <a:ext cx="847401" cy="847626"/>
            <a:chOff x="6977650" y="1826104"/>
            <a:chExt cx="696360" cy="696545"/>
          </a:xfrm>
        </p:grpSpPr>
        <p:sp>
          <p:nvSpPr>
            <p:cNvPr id="885" name="Google Shape;885;p10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0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10"/>
          <p:cNvGrpSpPr/>
          <p:nvPr/>
        </p:nvGrpSpPr>
        <p:grpSpPr>
          <a:xfrm>
            <a:off x="23547507" y="14538397"/>
            <a:ext cx="712191" cy="708880"/>
            <a:chOff x="7714872" y="4468243"/>
            <a:chExt cx="704094" cy="700821"/>
          </a:xfrm>
        </p:grpSpPr>
        <p:sp>
          <p:nvSpPr>
            <p:cNvPr id="894" name="Google Shape;894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0" name="Google Shape;900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901" name="Google Shape;901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6" name="Google Shape;926;p10"/>
          <p:cNvGrpSpPr/>
          <p:nvPr/>
        </p:nvGrpSpPr>
        <p:grpSpPr>
          <a:xfrm>
            <a:off x="23696320" y="17545520"/>
            <a:ext cx="678184" cy="675031"/>
            <a:chOff x="7714872" y="4468243"/>
            <a:chExt cx="704094" cy="700821"/>
          </a:xfrm>
        </p:grpSpPr>
        <p:sp>
          <p:nvSpPr>
            <p:cNvPr id="927" name="Google Shape;927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3" name="Google Shape;933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934" name="Google Shape;934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9" name="Google Shape;959;p10"/>
          <p:cNvGrpSpPr/>
          <p:nvPr/>
        </p:nvGrpSpPr>
        <p:grpSpPr>
          <a:xfrm>
            <a:off x="23842846" y="16409472"/>
            <a:ext cx="647556" cy="644545"/>
            <a:chOff x="7714872" y="4468243"/>
            <a:chExt cx="704094" cy="700821"/>
          </a:xfrm>
        </p:grpSpPr>
        <p:sp>
          <p:nvSpPr>
            <p:cNvPr id="960" name="Google Shape;960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6" name="Google Shape;966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967" name="Google Shape;967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2" name="Google Shape;992;p10"/>
          <p:cNvGrpSpPr/>
          <p:nvPr/>
        </p:nvGrpSpPr>
        <p:grpSpPr>
          <a:xfrm>
            <a:off x="21891683" y="15886469"/>
            <a:ext cx="590735" cy="587989"/>
            <a:chOff x="7714872" y="4468243"/>
            <a:chExt cx="704094" cy="700821"/>
          </a:xfrm>
        </p:grpSpPr>
        <p:sp>
          <p:nvSpPr>
            <p:cNvPr id="993" name="Google Shape;993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9" name="Google Shape;999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000" name="Google Shape;1000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5" name="Google Shape;1025;p10"/>
          <p:cNvGrpSpPr/>
          <p:nvPr/>
        </p:nvGrpSpPr>
        <p:grpSpPr>
          <a:xfrm rot="-2088477">
            <a:off x="21004994" y="17129559"/>
            <a:ext cx="574547" cy="571876"/>
            <a:chOff x="7714872" y="4468243"/>
            <a:chExt cx="704094" cy="700821"/>
          </a:xfrm>
        </p:grpSpPr>
        <p:sp>
          <p:nvSpPr>
            <p:cNvPr id="1026" name="Google Shape;1026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2" name="Google Shape;1032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033" name="Google Shape;1033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8" name="Google Shape;1058;p10"/>
          <p:cNvGrpSpPr/>
          <p:nvPr/>
        </p:nvGrpSpPr>
        <p:grpSpPr>
          <a:xfrm>
            <a:off x="21993541" y="13860858"/>
            <a:ext cx="604324" cy="601515"/>
            <a:chOff x="7714872" y="4468243"/>
            <a:chExt cx="704094" cy="700821"/>
          </a:xfrm>
        </p:grpSpPr>
        <p:sp>
          <p:nvSpPr>
            <p:cNvPr id="1059" name="Google Shape;1059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5" name="Google Shape;1065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066" name="Google Shape;1066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1" name="Google Shape;1091;p10"/>
          <p:cNvGrpSpPr/>
          <p:nvPr/>
        </p:nvGrpSpPr>
        <p:grpSpPr>
          <a:xfrm>
            <a:off x="22924491" y="16621621"/>
            <a:ext cx="415275" cy="413344"/>
            <a:chOff x="7714872" y="4468243"/>
            <a:chExt cx="704094" cy="700821"/>
          </a:xfrm>
        </p:grpSpPr>
        <p:sp>
          <p:nvSpPr>
            <p:cNvPr id="1092" name="Google Shape;1092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8" name="Google Shape;1098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099" name="Google Shape;1099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4" name="Google Shape;1124;p10"/>
          <p:cNvGrpSpPr/>
          <p:nvPr/>
        </p:nvGrpSpPr>
        <p:grpSpPr>
          <a:xfrm>
            <a:off x="24918531" y="18229852"/>
            <a:ext cx="2094188" cy="2084452"/>
            <a:chOff x="7714872" y="4468243"/>
            <a:chExt cx="704094" cy="700821"/>
          </a:xfrm>
        </p:grpSpPr>
        <p:sp>
          <p:nvSpPr>
            <p:cNvPr id="1125" name="Google Shape;1125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1" name="Google Shape;1131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132" name="Google Shape;1132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7" name="Google Shape;1157;p10"/>
          <p:cNvGrpSpPr/>
          <p:nvPr/>
        </p:nvGrpSpPr>
        <p:grpSpPr>
          <a:xfrm>
            <a:off x="26379481" y="16840815"/>
            <a:ext cx="2094188" cy="2084452"/>
            <a:chOff x="7714872" y="4468243"/>
            <a:chExt cx="704094" cy="700821"/>
          </a:xfrm>
        </p:grpSpPr>
        <p:sp>
          <p:nvSpPr>
            <p:cNvPr id="1158" name="Google Shape;1158;p10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4" name="Google Shape;1164;p10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165" name="Google Shape;1165;p10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10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10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10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10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10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10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10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10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10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10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10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10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10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10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10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10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10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10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10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10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10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10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10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10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1190" name="Google Shape;1190;p10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April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" name="Google Shape;1195;p11"/>
          <p:cNvGrpSpPr/>
          <p:nvPr/>
        </p:nvGrpSpPr>
        <p:grpSpPr>
          <a:xfrm>
            <a:off x="27210297" y="17969435"/>
            <a:ext cx="2210874" cy="2211461"/>
            <a:chOff x="6977650" y="1826104"/>
            <a:chExt cx="696360" cy="696545"/>
          </a:xfrm>
        </p:grpSpPr>
        <p:sp>
          <p:nvSpPr>
            <p:cNvPr id="1196" name="Google Shape;1196;p11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4" name="Google Shape;1204;p11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1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11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11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6B8E23">
              <a:alpha val="7654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08" name="Google Shape;1208;p11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A64D79">
              <a:alpha val="7877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09" name="Google Shape;1209;p11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577F">
              <a:alpha val="8471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10" name="Google Shape;1210;p11"/>
          <p:cNvSpPr/>
          <p:nvPr/>
        </p:nvSpPr>
        <p:spPr>
          <a:xfrm>
            <a:off x="20561564" y="13790267"/>
            <a:ext cx="4539837" cy="6787164"/>
          </a:xfrm>
          <a:custGeom>
            <a:rect b="b" l="l" r="r" t="t"/>
            <a:pathLst>
              <a:path extrusionOk="0" h="5574673" w="3728819">
                <a:moveTo>
                  <a:pt x="1081983" y="0"/>
                </a:moveTo>
                <a:cubicBezTo>
                  <a:pt x="965089" y="157108"/>
                  <a:pt x="955066" y="356186"/>
                  <a:pt x="1024651" y="533509"/>
                </a:cubicBezTo>
                <a:cubicBezTo>
                  <a:pt x="1091922" y="704946"/>
                  <a:pt x="1234442" y="856279"/>
                  <a:pt x="1423540" y="919520"/>
                </a:cubicBezTo>
                <a:cubicBezTo>
                  <a:pt x="1431289" y="993276"/>
                  <a:pt x="1446924" y="1070272"/>
                  <a:pt x="1467316" y="1148630"/>
                </a:cubicBezTo>
                <a:cubicBezTo>
                  <a:pt x="1529028" y="1385844"/>
                  <a:pt x="1645779" y="1670236"/>
                  <a:pt x="1717462" y="1907443"/>
                </a:cubicBezTo>
                <a:cubicBezTo>
                  <a:pt x="1748517" y="2010202"/>
                  <a:pt x="1772526" y="2107407"/>
                  <a:pt x="1785033" y="2197187"/>
                </a:cubicBezTo>
                <a:cubicBezTo>
                  <a:pt x="1718668" y="2153660"/>
                  <a:pt x="1649643" y="2121123"/>
                  <a:pt x="1580665" y="2095360"/>
                </a:cubicBezTo>
                <a:cubicBezTo>
                  <a:pt x="1440387" y="2042974"/>
                  <a:pt x="1278459" y="2011852"/>
                  <a:pt x="1153953" y="1974165"/>
                </a:cubicBezTo>
                <a:cubicBezTo>
                  <a:pt x="1022363" y="1934328"/>
                  <a:pt x="904218" y="1881159"/>
                  <a:pt x="816418" y="1774149"/>
                </a:cubicBezTo>
                <a:cubicBezTo>
                  <a:pt x="727646" y="1665960"/>
                  <a:pt x="667811" y="1500246"/>
                  <a:pt x="661704" y="1234329"/>
                </a:cubicBezTo>
                <a:cubicBezTo>
                  <a:pt x="655637" y="1498486"/>
                  <a:pt x="702509" y="1673039"/>
                  <a:pt x="787188" y="1796072"/>
                </a:cubicBezTo>
                <a:cubicBezTo>
                  <a:pt x="863616" y="1907117"/>
                  <a:pt x="969313" y="1973878"/>
                  <a:pt x="1087223" y="2025307"/>
                </a:cubicBezTo>
                <a:cubicBezTo>
                  <a:pt x="995642" y="2070269"/>
                  <a:pt x="922036" y="2136274"/>
                  <a:pt x="849434" y="2187989"/>
                </a:cubicBezTo>
                <a:cubicBezTo>
                  <a:pt x="802145" y="2221679"/>
                  <a:pt x="752979" y="2251393"/>
                  <a:pt x="696148" y="2269477"/>
                </a:cubicBezTo>
                <a:cubicBezTo>
                  <a:pt x="639226" y="2287593"/>
                  <a:pt x="573845" y="2294281"/>
                  <a:pt x="494432" y="2280826"/>
                </a:cubicBezTo>
                <a:cubicBezTo>
                  <a:pt x="572874" y="2298942"/>
                  <a:pt x="639546" y="2297378"/>
                  <a:pt x="699922" y="2283258"/>
                </a:cubicBezTo>
                <a:cubicBezTo>
                  <a:pt x="760376" y="2269118"/>
                  <a:pt x="813680" y="2242599"/>
                  <a:pt x="865036" y="2211940"/>
                </a:cubicBezTo>
                <a:cubicBezTo>
                  <a:pt x="963786" y="2153001"/>
                  <a:pt x="1046914" y="2085601"/>
                  <a:pt x="1159336" y="2054630"/>
                </a:cubicBezTo>
                <a:cubicBezTo>
                  <a:pt x="1289063" y="2104168"/>
                  <a:pt x="1409606" y="2136339"/>
                  <a:pt x="1538276" y="2196672"/>
                </a:cubicBezTo>
                <a:cubicBezTo>
                  <a:pt x="1631630" y="2240447"/>
                  <a:pt x="1717788" y="2294946"/>
                  <a:pt x="1792743" y="2372881"/>
                </a:cubicBezTo>
                <a:cubicBezTo>
                  <a:pt x="1788852" y="2424297"/>
                  <a:pt x="1778659" y="2469500"/>
                  <a:pt x="1762170" y="2508770"/>
                </a:cubicBezTo>
                <a:cubicBezTo>
                  <a:pt x="1655378" y="2793918"/>
                  <a:pt x="1556342" y="3029411"/>
                  <a:pt x="1465224" y="3261259"/>
                </a:cubicBezTo>
                <a:cubicBezTo>
                  <a:pt x="1449205" y="3302029"/>
                  <a:pt x="1433674" y="3342343"/>
                  <a:pt x="1418424" y="3382500"/>
                </a:cubicBezTo>
                <a:cubicBezTo>
                  <a:pt x="1262974" y="3292616"/>
                  <a:pt x="1118675" y="3238430"/>
                  <a:pt x="988115" y="3200665"/>
                </a:cubicBezTo>
                <a:cubicBezTo>
                  <a:pt x="1071725" y="3092469"/>
                  <a:pt x="1111474" y="2976209"/>
                  <a:pt x="1122801" y="2857374"/>
                </a:cubicBezTo>
                <a:cubicBezTo>
                  <a:pt x="1135868" y="2720331"/>
                  <a:pt x="1111689" y="2576920"/>
                  <a:pt x="1073041" y="2432889"/>
                </a:cubicBezTo>
                <a:cubicBezTo>
                  <a:pt x="1093049" y="2582943"/>
                  <a:pt x="1095989" y="2722268"/>
                  <a:pt x="1065130" y="2847556"/>
                </a:cubicBezTo>
                <a:cubicBezTo>
                  <a:pt x="1034616" y="2971437"/>
                  <a:pt x="972050" y="3077880"/>
                  <a:pt x="863726" y="3168005"/>
                </a:cubicBezTo>
                <a:cubicBezTo>
                  <a:pt x="720972" y="3133702"/>
                  <a:pt x="609912" y="3116485"/>
                  <a:pt x="505088" y="3080546"/>
                </a:cubicBezTo>
                <a:cubicBezTo>
                  <a:pt x="446380" y="3060422"/>
                  <a:pt x="394060" y="3035265"/>
                  <a:pt x="347937" y="2999176"/>
                </a:cubicBezTo>
                <a:cubicBezTo>
                  <a:pt x="301691" y="2962988"/>
                  <a:pt x="259902" y="2914435"/>
                  <a:pt x="224233" y="2846142"/>
                </a:cubicBezTo>
                <a:cubicBezTo>
                  <a:pt x="152159" y="2708141"/>
                  <a:pt x="107548" y="2494545"/>
                  <a:pt x="98372" y="2155602"/>
                </a:cubicBezTo>
                <a:cubicBezTo>
                  <a:pt x="89267" y="2491736"/>
                  <a:pt x="114769" y="2714165"/>
                  <a:pt x="174193" y="2868632"/>
                </a:cubicBezTo>
                <a:cubicBezTo>
                  <a:pt x="204264" y="2946789"/>
                  <a:pt x="243446" y="3008771"/>
                  <a:pt x="292371" y="3059822"/>
                </a:cubicBezTo>
                <a:cubicBezTo>
                  <a:pt x="341342" y="3110912"/>
                  <a:pt x="398452" y="3149348"/>
                  <a:pt x="462002" y="3181480"/>
                </a:cubicBezTo>
                <a:cubicBezTo>
                  <a:pt x="504749" y="3203097"/>
                  <a:pt x="552130" y="3222413"/>
                  <a:pt x="602273" y="3241005"/>
                </a:cubicBezTo>
                <a:cubicBezTo>
                  <a:pt x="535550" y="3334996"/>
                  <a:pt x="447990" y="3387885"/>
                  <a:pt x="349221" y="3405186"/>
                </a:cubicBezTo>
                <a:cubicBezTo>
                  <a:pt x="238995" y="3424495"/>
                  <a:pt x="115786" y="3399091"/>
                  <a:pt x="0" y="3336267"/>
                </a:cubicBezTo>
                <a:cubicBezTo>
                  <a:pt x="107118" y="3410564"/>
                  <a:pt x="231584" y="3454203"/>
                  <a:pt x="354246" y="3447892"/>
                </a:cubicBezTo>
                <a:cubicBezTo>
                  <a:pt x="473551" y="3441751"/>
                  <a:pt x="591298" y="3387970"/>
                  <a:pt x="684430" y="3270236"/>
                </a:cubicBezTo>
                <a:cubicBezTo>
                  <a:pt x="751682" y="3293522"/>
                  <a:pt x="821690" y="3316847"/>
                  <a:pt x="891568" y="3343549"/>
                </a:cubicBezTo>
                <a:cubicBezTo>
                  <a:pt x="1031351" y="3396959"/>
                  <a:pt x="1182753" y="3467514"/>
                  <a:pt x="1344857" y="3584602"/>
                </a:cubicBezTo>
                <a:cubicBezTo>
                  <a:pt x="1305069" y="3700087"/>
                  <a:pt x="1269648" y="3815297"/>
                  <a:pt x="1240203" y="3933278"/>
                </a:cubicBezTo>
                <a:cubicBezTo>
                  <a:pt x="1183385" y="4160955"/>
                  <a:pt x="1148902" y="4398130"/>
                  <a:pt x="1147241" y="4666263"/>
                </a:cubicBezTo>
                <a:cubicBezTo>
                  <a:pt x="1145579" y="4934546"/>
                  <a:pt x="1176796" y="5229623"/>
                  <a:pt x="1248095" y="5574674"/>
                </a:cubicBezTo>
                <a:lnTo>
                  <a:pt x="1834994" y="5567438"/>
                </a:lnTo>
                <a:cubicBezTo>
                  <a:pt x="1748914" y="5255419"/>
                  <a:pt x="1629492" y="4878959"/>
                  <a:pt x="1610070" y="4648688"/>
                </a:cubicBezTo>
                <a:cubicBezTo>
                  <a:pt x="1590616" y="4418071"/>
                  <a:pt x="1599278" y="4212820"/>
                  <a:pt x="1629433" y="4008156"/>
                </a:cubicBezTo>
                <a:cubicBezTo>
                  <a:pt x="1658872" y="3808328"/>
                  <a:pt x="1708911" y="3608710"/>
                  <a:pt x="1773380" y="3386392"/>
                </a:cubicBezTo>
                <a:cubicBezTo>
                  <a:pt x="1878764" y="3338021"/>
                  <a:pt x="1987485" y="3315459"/>
                  <a:pt x="2099282" y="3313373"/>
                </a:cubicBezTo>
                <a:cubicBezTo>
                  <a:pt x="2225026" y="3311032"/>
                  <a:pt x="2353482" y="3334553"/>
                  <a:pt x="2482719" y="3375381"/>
                </a:cubicBezTo>
                <a:cubicBezTo>
                  <a:pt x="2748799" y="3459431"/>
                  <a:pt x="3003813" y="3611813"/>
                  <a:pt x="3228072" y="3738764"/>
                </a:cubicBezTo>
                <a:cubicBezTo>
                  <a:pt x="3023222" y="3590098"/>
                  <a:pt x="2777123" y="3408628"/>
                  <a:pt x="2512940" y="3294571"/>
                </a:cubicBezTo>
                <a:cubicBezTo>
                  <a:pt x="2508905" y="3292824"/>
                  <a:pt x="2504832" y="3291136"/>
                  <a:pt x="2500785" y="3289422"/>
                </a:cubicBezTo>
                <a:cubicBezTo>
                  <a:pt x="2575140" y="3277746"/>
                  <a:pt x="2644719" y="3259519"/>
                  <a:pt x="2707493" y="3231670"/>
                </a:cubicBezTo>
                <a:cubicBezTo>
                  <a:pt x="2818254" y="3182529"/>
                  <a:pt x="2904256" y="3105155"/>
                  <a:pt x="2959802" y="2987435"/>
                </a:cubicBezTo>
                <a:cubicBezTo>
                  <a:pt x="2892297" y="3098349"/>
                  <a:pt x="2799595" y="3160169"/>
                  <a:pt x="2692953" y="3193051"/>
                </a:cubicBezTo>
                <a:cubicBezTo>
                  <a:pt x="2585926" y="3226057"/>
                  <a:pt x="2461043" y="3231103"/>
                  <a:pt x="2325164" y="3223456"/>
                </a:cubicBezTo>
                <a:lnTo>
                  <a:pt x="2325138" y="3226871"/>
                </a:lnTo>
                <a:cubicBezTo>
                  <a:pt x="2253025" y="3206233"/>
                  <a:pt x="2179204" y="3191532"/>
                  <a:pt x="2104059" y="3185006"/>
                </a:cubicBezTo>
                <a:cubicBezTo>
                  <a:pt x="2014102" y="3177190"/>
                  <a:pt x="1921993" y="3181017"/>
                  <a:pt x="1828764" y="3200078"/>
                </a:cubicBezTo>
                <a:cubicBezTo>
                  <a:pt x="1858300" y="3102717"/>
                  <a:pt x="1887367" y="3009189"/>
                  <a:pt x="1918656" y="2907440"/>
                </a:cubicBezTo>
                <a:cubicBezTo>
                  <a:pt x="2098012" y="2799146"/>
                  <a:pt x="2257548" y="2746870"/>
                  <a:pt x="2399422" y="2715038"/>
                </a:cubicBezTo>
                <a:cubicBezTo>
                  <a:pt x="2488624" y="2695025"/>
                  <a:pt x="2569614" y="2683258"/>
                  <a:pt x="2646785" y="2670155"/>
                </a:cubicBezTo>
                <a:cubicBezTo>
                  <a:pt x="2722796" y="2657253"/>
                  <a:pt x="2794459" y="2643153"/>
                  <a:pt x="2858394" y="2618198"/>
                </a:cubicBezTo>
                <a:cubicBezTo>
                  <a:pt x="2885695" y="2607540"/>
                  <a:pt x="2911418" y="2594925"/>
                  <a:pt x="2935558" y="2579742"/>
                </a:cubicBezTo>
                <a:cubicBezTo>
                  <a:pt x="3019187" y="2648909"/>
                  <a:pt x="3097499" y="2686406"/>
                  <a:pt x="3171705" y="2698662"/>
                </a:cubicBezTo>
                <a:cubicBezTo>
                  <a:pt x="3247370" y="2711159"/>
                  <a:pt x="3315990" y="2697032"/>
                  <a:pt x="3379227" y="2667176"/>
                </a:cubicBezTo>
                <a:cubicBezTo>
                  <a:pt x="3506242" y="2607207"/>
                  <a:pt x="3618222" y="2479949"/>
                  <a:pt x="3728820" y="2361329"/>
                </a:cubicBezTo>
                <a:cubicBezTo>
                  <a:pt x="3607410" y="2474584"/>
                  <a:pt x="3491429" y="2588634"/>
                  <a:pt x="3365821" y="2635565"/>
                </a:cubicBezTo>
                <a:cubicBezTo>
                  <a:pt x="3305523" y="2658094"/>
                  <a:pt x="3244783" y="2664327"/>
                  <a:pt x="3181695" y="2648661"/>
                </a:cubicBezTo>
                <a:cubicBezTo>
                  <a:pt x="3122851" y="2634052"/>
                  <a:pt x="3059529" y="2599749"/>
                  <a:pt x="2990199" y="2538119"/>
                </a:cubicBezTo>
                <a:cubicBezTo>
                  <a:pt x="3002738" y="2526613"/>
                  <a:pt x="3014723" y="2514063"/>
                  <a:pt x="3026135" y="2500282"/>
                </a:cubicBezTo>
                <a:cubicBezTo>
                  <a:pt x="3072369" y="2444441"/>
                  <a:pt x="3107607" y="2370854"/>
                  <a:pt x="3134230" y="2271902"/>
                </a:cubicBezTo>
                <a:cubicBezTo>
                  <a:pt x="3187144" y="2075210"/>
                  <a:pt x="3208508" y="1767826"/>
                  <a:pt x="3201247" y="1279050"/>
                </a:cubicBezTo>
                <a:cubicBezTo>
                  <a:pt x="3193955" y="1769931"/>
                  <a:pt x="3157627" y="2072126"/>
                  <a:pt x="3092494" y="2259053"/>
                </a:cubicBezTo>
                <a:cubicBezTo>
                  <a:pt x="3060070" y="2352098"/>
                  <a:pt x="3021299" y="2414107"/>
                  <a:pt x="2978044" y="2455986"/>
                </a:cubicBezTo>
                <a:cubicBezTo>
                  <a:pt x="2935298" y="2497368"/>
                  <a:pt x="2886522" y="2520660"/>
                  <a:pt x="2830976" y="2535244"/>
                </a:cubicBezTo>
                <a:cubicBezTo>
                  <a:pt x="2774393" y="2550100"/>
                  <a:pt x="2709813" y="2556189"/>
                  <a:pt x="2633600" y="2561776"/>
                </a:cubicBezTo>
                <a:cubicBezTo>
                  <a:pt x="2578797" y="2565798"/>
                  <a:pt x="2517749" y="2569605"/>
                  <a:pt x="2451736" y="2576672"/>
                </a:cubicBezTo>
                <a:cubicBezTo>
                  <a:pt x="2499038" y="2515973"/>
                  <a:pt x="2531592" y="2447256"/>
                  <a:pt x="2553542" y="2374993"/>
                </a:cubicBezTo>
                <a:cubicBezTo>
                  <a:pt x="2596243" y="2234424"/>
                  <a:pt x="2600688" y="2075125"/>
                  <a:pt x="2593187" y="1923056"/>
                </a:cubicBezTo>
                <a:cubicBezTo>
                  <a:pt x="2585588" y="2076950"/>
                  <a:pt x="2565580" y="2230395"/>
                  <a:pt x="2510913" y="2359615"/>
                </a:cubicBezTo>
                <a:cubicBezTo>
                  <a:pt x="2469763" y="2456885"/>
                  <a:pt x="2410319" y="2537095"/>
                  <a:pt x="2325340" y="2594143"/>
                </a:cubicBezTo>
                <a:cubicBezTo>
                  <a:pt x="2221650" y="2612109"/>
                  <a:pt x="2107696" y="2641582"/>
                  <a:pt x="1983757" y="2693127"/>
                </a:cubicBezTo>
                <a:cubicBezTo>
                  <a:pt x="1993390" y="2660852"/>
                  <a:pt x="2003185" y="2627892"/>
                  <a:pt x="2013554" y="2592591"/>
                </a:cubicBezTo>
                <a:cubicBezTo>
                  <a:pt x="2048611" y="2470001"/>
                  <a:pt x="2043755" y="2341883"/>
                  <a:pt x="2020684" y="2218192"/>
                </a:cubicBezTo>
                <a:cubicBezTo>
                  <a:pt x="1997717" y="2095113"/>
                  <a:pt x="1955134" y="1968474"/>
                  <a:pt x="1906033" y="1844320"/>
                </a:cubicBezTo>
                <a:cubicBezTo>
                  <a:pt x="1988476" y="1757682"/>
                  <a:pt x="2074145" y="1679812"/>
                  <a:pt x="2160421" y="1602503"/>
                </a:cubicBezTo>
                <a:cubicBezTo>
                  <a:pt x="2274499" y="1500285"/>
                  <a:pt x="2388375" y="1400114"/>
                  <a:pt x="2488995" y="1286651"/>
                </a:cubicBezTo>
                <a:cubicBezTo>
                  <a:pt x="2548680" y="1219342"/>
                  <a:pt x="2603419" y="1147581"/>
                  <a:pt x="2651379" y="1067905"/>
                </a:cubicBezTo>
                <a:cubicBezTo>
                  <a:pt x="2775931" y="1098975"/>
                  <a:pt x="2874530" y="1075259"/>
                  <a:pt x="2952574" y="1025427"/>
                </a:cubicBezTo>
                <a:cubicBezTo>
                  <a:pt x="3030756" y="975518"/>
                  <a:pt x="3089861" y="898750"/>
                  <a:pt x="3138649" y="822882"/>
                </a:cubicBezTo>
                <a:cubicBezTo>
                  <a:pt x="3078136" y="892537"/>
                  <a:pt x="3011888" y="955928"/>
                  <a:pt x="2933785" y="990864"/>
                </a:cubicBezTo>
                <a:cubicBezTo>
                  <a:pt x="2862728" y="1022644"/>
                  <a:pt x="2783830" y="1029984"/>
                  <a:pt x="2690040" y="999052"/>
                </a:cubicBezTo>
                <a:cubicBezTo>
                  <a:pt x="2709409" y="961874"/>
                  <a:pt x="2727370" y="922988"/>
                  <a:pt x="2743716" y="882022"/>
                </a:cubicBezTo>
                <a:cubicBezTo>
                  <a:pt x="2807390" y="722437"/>
                  <a:pt x="2846415" y="532929"/>
                  <a:pt x="2852502" y="295174"/>
                </a:cubicBezTo>
                <a:cubicBezTo>
                  <a:pt x="2832181" y="532545"/>
                  <a:pt x="2779111" y="715977"/>
                  <a:pt x="2704782" y="864571"/>
                </a:cubicBezTo>
                <a:cubicBezTo>
                  <a:pt x="2630654" y="1012748"/>
                  <a:pt x="2534942" y="1127137"/>
                  <a:pt x="2427811" y="1227100"/>
                </a:cubicBezTo>
                <a:cubicBezTo>
                  <a:pt x="2321788" y="1326019"/>
                  <a:pt x="2203800" y="1411588"/>
                  <a:pt x="2079848" y="1503773"/>
                </a:cubicBezTo>
                <a:cubicBezTo>
                  <a:pt x="2002299" y="1561453"/>
                  <a:pt x="1921928" y="1622093"/>
                  <a:pt x="1841850" y="1689884"/>
                </a:cubicBezTo>
                <a:cubicBezTo>
                  <a:pt x="1754369" y="1487697"/>
                  <a:pt x="1662573" y="1301338"/>
                  <a:pt x="1593966" y="1109718"/>
                </a:cubicBezTo>
                <a:cubicBezTo>
                  <a:pt x="1553233" y="995948"/>
                  <a:pt x="1525327" y="890790"/>
                  <a:pt x="1518105" y="795698"/>
                </a:cubicBezTo>
                <a:cubicBezTo>
                  <a:pt x="1510962" y="701680"/>
                  <a:pt x="1524036" y="617624"/>
                  <a:pt x="1567578" y="545276"/>
                </a:cubicBezTo>
                <a:cubicBezTo>
                  <a:pt x="1611504" y="472296"/>
                  <a:pt x="1688486" y="408005"/>
                  <a:pt x="1813787" y="360540"/>
                </a:cubicBezTo>
                <a:cubicBezTo>
                  <a:pt x="1939062" y="313089"/>
                  <a:pt x="2109084" y="283877"/>
                  <a:pt x="2334758" y="278342"/>
                </a:cubicBezTo>
                <a:cubicBezTo>
                  <a:pt x="2306662" y="277651"/>
                  <a:pt x="2279361" y="277325"/>
                  <a:pt x="2252836" y="277358"/>
                </a:cubicBezTo>
                <a:cubicBezTo>
                  <a:pt x="2067146" y="277632"/>
                  <a:pt x="1919393" y="295572"/>
                  <a:pt x="1803386" y="328988"/>
                </a:cubicBezTo>
                <a:cubicBezTo>
                  <a:pt x="1670675" y="367222"/>
                  <a:pt x="1575855" y="426826"/>
                  <a:pt x="1513152" y="507499"/>
                </a:cubicBezTo>
                <a:cubicBezTo>
                  <a:pt x="1450078" y="588654"/>
                  <a:pt x="1422113" y="687932"/>
                  <a:pt x="1418535" y="797699"/>
                </a:cubicBezTo>
                <a:cubicBezTo>
                  <a:pt x="1418131" y="810150"/>
                  <a:pt x="1418078" y="822758"/>
                  <a:pt x="1418280" y="835476"/>
                </a:cubicBezTo>
                <a:cubicBezTo>
                  <a:pt x="1262348" y="785984"/>
                  <a:pt x="1132733" y="666243"/>
                  <a:pt x="1061486" y="517531"/>
                </a:cubicBezTo>
                <a:cubicBezTo>
                  <a:pt x="984811" y="357490"/>
                  <a:pt x="976534" y="164090"/>
                  <a:pt x="108198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11"/>
          <p:cNvSpPr/>
          <p:nvPr/>
        </p:nvSpPr>
        <p:spPr>
          <a:xfrm>
            <a:off x="20561564" y="13790267"/>
            <a:ext cx="4539837" cy="6787164"/>
          </a:xfrm>
          <a:custGeom>
            <a:rect b="b" l="l" r="r" t="t"/>
            <a:pathLst>
              <a:path extrusionOk="0" h="5574673" w="3728819">
                <a:moveTo>
                  <a:pt x="1081983" y="0"/>
                </a:moveTo>
                <a:cubicBezTo>
                  <a:pt x="965089" y="157108"/>
                  <a:pt x="955066" y="356186"/>
                  <a:pt x="1024651" y="533509"/>
                </a:cubicBezTo>
                <a:cubicBezTo>
                  <a:pt x="1091922" y="704946"/>
                  <a:pt x="1234442" y="856279"/>
                  <a:pt x="1423540" y="919520"/>
                </a:cubicBezTo>
                <a:cubicBezTo>
                  <a:pt x="1431289" y="993276"/>
                  <a:pt x="1446924" y="1070272"/>
                  <a:pt x="1467316" y="1148630"/>
                </a:cubicBezTo>
                <a:cubicBezTo>
                  <a:pt x="1529028" y="1385844"/>
                  <a:pt x="1645779" y="1670236"/>
                  <a:pt x="1717462" y="1907443"/>
                </a:cubicBezTo>
                <a:cubicBezTo>
                  <a:pt x="1748517" y="2010202"/>
                  <a:pt x="1772526" y="2107407"/>
                  <a:pt x="1785033" y="2197187"/>
                </a:cubicBezTo>
                <a:cubicBezTo>
                  <a:pt x="1718668" y="2153660"/>
                  <a:pt x="1649643" y="2121123"/>
                  <a:pt x="1580665" y="2095360"/>
                </a:cubicBezTo>
                <a:cubicBezTo>
                  <a:pt x="1440387" y="2042974"/>
                  <a:pt x="1278459" y="2011852"/>
                  <a:pt x="1153953" y="1974165"/>
                </a:cubicBezTo>
                <a:cubicBezTo>
                  <a:pt x="1022363" y="1934328"/>
                  <a:pt x="904218" y="1881159"/>
                  <a:pt x="816418" y="1774149"/>
                </a:cubicBezTo>
                <a:cubicBezTo>
                  <a:pt x="727646" y="1665960"/>
                  <a:pt x="667811" y="1500246"/>
                  <a:pt x="661704" y="1234329"/>
                </a:cubicBezTo>
                <a:cubicBezTo>
                  <a:pt x="655637" y="1498486"/>
                  <a:pt x="702509" y="1673039"/>
                  <a:pt x="787188" y="1796072"/>
                </a:cubicBezTo>
                <a:cubicBezTo>
                  <a:pt x="863616" y="1907117"/>
                  <a:pt x="969313" y="1973878"/>
                  <a:pt x="1087223" y="2025307"/>
                </a:cubicBezTo>
                <a:cubicBezTo>
                  <a:pt x="995642" y="2070269"/>
                  <a:pt x="922036" y="2136274"/>
                  <a:pt x="849434" y="2187989"/>
                </a:cubicBezTo>
                <a:cubicBezTo>
                  <a:pt x="802145" y="2221679"/>
                  <a:pt x="752979" y="2251393"/>
                  <a:pt x="696148" y="2269477"/>
                </a:cubicBezTo>
                <a:cubicBezTo>
                  <a:pt x="639226" y="2287593"/>
                  <a:pt x="573845" y="2294281"/>
                  <a:pt x="494432" y="2280826"/>
                </a:cubicBezTo>
                <a:cubicBezTo>
                  <a:pt x="572874" y="2298942"/>
                  <a:pt x="639546" y="2297378"/>
                  <a:pt x="699922" y="2283258"/>
                </a:cubicBezTo>
                <a:cubicBezTo>
                  <a:pt x="760376" y="2269118"/>
                  <a:pt x="813680" y="2242599"/>
                  <a:pt x="865036" y="2211940"/>
                </a:cubicBezTo>
                <a:cubicBezTo>
                  <a:pt x="963786" y="2153001"/>
                  <a:pt x="1046914" y="2085601"/>
                  <a:pt x="1159336" y="2054630"/>
                </a:cubicBezTo>
                <a:cubicBezTo>
                  <a:pt x="1289063" y="2104168"/>
                  <a:pt x="1409606" y="2136339"/>
                  <a:pt x="1538276" y="2196672"/>
                </a:cubicBezTo>
                <a:cubicBezTo>
                  <a:pt x="1631630" y="2240447"/>
                  <a:pt x="1717788" y="2294946"/>
                  <a:pt x="1792743" y="2372881"/>
                </a:cubicBezTo>
                <a:cubicBezTo>
                  <a:pt x="1788852" y="2424297"/>
                  <a:pt x="1778659" y="2469500"/>
                  <a:pt x="1762170" y="2508770"/>
                </a:cubicBezTo>
                <a:cubicBezTo>
                  <a:pt x="1655378" y="2793918"/>
                  <a:pt x="1556342" y="3029411"/>
                  <a:pt x="1465224" y="3261259"/>
                </a:cubicBezTo>
                <a:cubicBezTo>
                  <a:pt x="1449205" y="3302029"/>
                  <a:pt x="1433674" y="3342343"/>
                  <a:pt x="1418424" y="3382500"/>
                </a:cubicBezTo>
                <a:cubicBezTo>
                  <a:pt x="1262974" y="3292616"/>
                  <a:pt x="1118675" y="3238430"/>
                  <a:pt x="988115" y="3200665"/>
                </a:cubicBezTo>
                <a:cubicBezTo>
                  <a:pt x="1071725" y="3092469"/>
                  <a:pt x="1111474" y="2976209"/>
                  <a:pt x="1122801" y="2857374"/>
                </a:cubicBezTo>
                <a:cubicBezTo>
                  <a:pt x="1135868" y="2720331"/>
                  <a:pt x="1111689" y="2576920"/>
                  <a:pt x="1073041" y="2432889"/>
                </a:cubicBezTo>
                <a:cubicBezTo>
                  <a:pt x="1093049" y="2582943"/>
                  <a:pt x="1095989" y="2722268"/>
                  <a:pt x="1065130" y="2847556"/>
                </a:cubicBezTo>
                <a:cubicBezTo>
                  <a:pt x="1034616" y="2971437"/>
                  <a:pt x="972050" y="3077880"/>
                  <a:pt x="863726" y="3168005"/>
                </a:cubicBezTo>
                <a:cubicBezTo>
                  <a:pt x="720972" y="3133702"/>
                  <a:pt x="609912" y="3116485"/>
                  <a:pt x="505088" y="3080546"/>
                </a:cubicBezTo>
                <a:cubicBezTo>
                  <a:pt x="446380" y="3060422"/>
                  <a:pt x="394060" y="3035265"/>
                  <a:pt x="347937" y="2999176"/>
                </a:cubicBezTo>
                <a:cubicBezTo>
                  <a:pt x="301691" y="2962988"/>
                  <a:pt x="259902" y="2914435"/>
                  <a:pt x="224233" y="2846142"/>
                </a:cubicBezTo>
                <a:cubicBezTo>
                  <a:pt x="152159" y="2708141"/>
                  <a:pt x="107548" y="2494545"/>
                  <a:pt x="98372" y="2155602"/>
                </a:cubicBezTo>
                <a:cubicBezTo>
                  <a:pt x="89267" y="2491736"/>
                  <a:pt x="114769" y="2714165"/>
                  <a:pt x="174193" y="2868632"/>
                </a:cubicBezTo>
                <a:cubicBezTo>
                  <a:pt x="204264" y="2946789"/>
                  <a:pt x="243446" y="3008771"/>
                  <a:pt x="292371" y="3059822"/>
                </a:cubicBezTo>
                <a:cubicBezTo>
                  <a:pt x="341342" y="3110912"/>
                  <a:pt x="398452" y="3149348"/>
                  <a:pt x="462002" y="3181480"/>
                </a:cubicBezTo>
                <a:cubicBezTo>
                  <a:pt x="504749" y="3203097"/>
                  <a:pt x="552130" y="3222413"/>
                  <a:pt x="602273" y="3241005"/>
                </a:cubicBezTo>
                <a:cubicBezTo>
                  <a:pt x="535550" y="3334996"/>
                  <a:pt x="447990" y="3387885"/>
                  <a:pt x="349221" y="3405186"/>
                </a:cubicBezTo>
                <a:cubicBezTo>
                  <a:pt x="238995" y="3424495"/>
                  <a:pt x="115786" y="3399091"/>
                  <a:pt x="0" y="3336267"/>
                </a:cubicBezTo>
                <a:cubicBezTo>
                  <a:pt x="107118" y="3410564"/>
                  <a:pt x="231584" y="3454203"/>
                  <a:pt x="354246" y="3447892"/>
                </a:cubicBezTo>
                <a:cubicBezTo>
                  <a:pt x="473551" y="3441751"/>
                  <a:pt x="591298" y="3387970"/>
                  <a:pt x="684430" y="3270236"/>
                </a:cubicBezTo>
                <a:cubicBezTo>
                  <a:pt x="751682" y="3293522"/>
                  <a:pt x="821690" y="3316847"/>
                  <a:pt x="891568" y="3343549"/>
                </a:cubicBezTo>
                <a:cubicBezTo>
                  <a:pt x="1031351" y="3396959"/>
                  <a:pt x="1182753" y="3467514"/>
                  <a:pt x="1344857" y="3584602"/>
                </a:cubicBezTo>
                <a:cubicBezTo>
                  <a:pt x="1305069" y="3700087"/>
                  <a:pt x="1269648" y="3815297"/>
                  <a:pt x="1240203" y="3933278"/>
                </a:cubicBezTo>
                <a:cubicBezTo>
                  <a:pt x="1183385" y="4160955"/>
                  <a:pt x="1148902" y="4398130"/>
                  <a:pt x="1147241" y="4666263"/>
                </a:cubicBezTo>
                <a:cubicBezTo>
                  <a:pt x="1145579" y="4934546"/>
                  <a:pt x="1176796" y="5229623"/>
                  <a:pt x="1248095" y="5574674"/>
                </a:cubicBezTo>
                <a:lnTo>
                  <a:pt x="1834994" y="5567438"/>
                </a:lnTo>
                <a:cubicBezTo>
                  <a:pt x="1748914" y="5255419"/>
                  <a:pt x="1629492" y="4878959"/>
                  <a:pt x="1610070" y="4648688"/>
                </a:cubicBezTo>
                <a:cubicBezTo>
                  <a:pt x="1590616" y="4418071"/>
                  <a:pt x="1599278" y="4212820"/>
                  <a:pt x="1629433" y="4008156"/>
                </a:cubicBezTo>
                <a:cubicBezTo>
                  <a:pt x="1658872" y="3808328"/>
                  <a:pt x="1708911" y="3608710"/>
                  <a:pt x="1773380" y="3386392"/>
                </a:cubicBezTo>
                <a:cubicBezTo>
                  <a:pt x="1878764" y="3338021"/>
                  <a:pt x="1987485" y="3315459"/>
                  <a:pt x="2099282" y="3313373"/>
                </a:cubicBezTo>
                <a:cubicBezTo>
                  <a:pt x="2225026" y="3311032"/>
                  <a:pt x="2353482" y="3334553"/>
                  <a:pt x="2482719" y="3375381"/>
                </a:cubicBezTo>
                <a:cubicBezTo>
                  <a:pt x="2748799" y="3459431"/>
                  <a:pt x="3003813" y="3611813"/>
                  <a:pt x="3228072" y="3738764"/>
                </a:cubicBezTo>
                <a:cubicBezTo>
                  <a:pt x="3023222" y="3590098"/>
                  <a:pt x="2777123" y="3408628"/>
                  <a:pt x="2512940" y="3294571"/>
                </a:cubicBezTo>
                <a:cubicBezTo>
                  <a:pt x="2508905" y="3292824"/>
                  <a:pt x="2504832" y="3291136"/>
                  <a:pt x="2500785" y="3289422"/>
                </a:cubicBezTo>
                <a:cubicBezTo>
                  <a:pt x="2575140" y="3277746"/>
                  <a:pt x="2644719" y="3259519"/>
                  <a:pt x="2707493" y="3231670"/>
                </a:cubicBezTo>
                <a:cubicBezTo>
                  <a:pt x="2818254" y="3182529"/>
                  <a:pt x="2904256" y="3105155"/>
                  <a:pt x="2959802" y="2987435"/>
                </a:cubicBezTo>
                <a:cubicBezTo>
                  <a:pt x="2892297" y="3098349"/>
                  <a:pt x="2799595" y="3160169"/>
                  <a:pt x="2692953" y="3193051"/>
                </a:cubicBezTo>
                <a:cubicBezTo>
                  <a:pt x="2585926" y="3226057"/>
                  <a:pt x="2461043" y="3231103"/>
                  <a:pt x="2325164" y="3223456"/>
                </a:cubicBezTo>
                <a:lnTo>
                  <a:pt x="2325138" y="3226871"/>
                </a:lnTo>
                <a:cubicBezTo>
                  <a:pt x="2253025" y="3206233"/>
                  <a:pt x="2179204" y="3191532"/>
                  <a:pt x="2104059" y="3185006"/>
                </a:cubicBezTo>
                <a:cubicBezTo>
                  <a:pt x="2014102" y="3177190"/>
                  <a:pt x="1921993" y="3181017"/>
                  <a:pt x="1828764" y="3200078"/>
                </a:cubicBezTo>
                <a:cubicBezTo>
                  <a:pt x="1858300" y="3102717"/>
                  <a:pt x="1887367" y="3009189"/>
                  <a:pt x="1918656" y="2907440"/>
                </a:cubicBezTo>
                <a:cubicBezTo>
                  <a:pt x="2098012" y="2799146"/>
                  <a:pt x="2257548" y="2746870"/>
                  <a:pt x="2399422" y="2715038"/>
                </a:cubicBezTo>
                <a:cubicBezTo>
                  <a:pt x="2488624" y="2695025"/>
                  <a:pt x="2569614" y="2683258"/>
                  <a:pt x="2646785" y="2670155"/>
                </a:cubicBezTo>
                <a:cubicBezTo>
                  <a:pt x="2722796" y="2657253"/>
                  <a:pt x="2794459" y="2643153"/>
                  <a:pt x="2858394" y="2618198"/>
                </a:cubicBezTo>
                <a:cubicBezTo>
                  <a:pt x="2885695" y="2607540"/>
                  <a:pt x="2911418" y="2594925"/>
                  <a:pt x="2935558" y="2579742"/>
                </a:cubicBezTo>
                <a:cubicBezTo>
                  <a:pt x="3019187" y="2648909"/>
                  <a:pt x="3097499" y="2686406"/>
                  <a:pt x="3171705" y="2698662"/>
                </a:cubicBezTo>
                <a:cubicBezTo>
                  <a:pt x="3247370" y="2711159"/>
                  <a:pt x="3315990" y="2697032"/>
                  <a:pt x="3379227" y="2667176"/>
                </a:cubicBezTo>
                <a:cubicBezTo>
                  <a:pt x="3506242" y="2607207"/>
                  <a:pt x="3618222" y="2479949"/>
                  <a:pt x="3728820" y="2361329"/>
                </a:cubicBezTo>
                <a:cubicBezTo>
                  <a:pt x="3607410" y="2474584"/>
                  <a:pt x="3491429" y="2588634"/>
                  <a:pt x="3365821" y="2635565"/>
                </a:cubicBezTo>
                <a:cubicBezTo>
                  <a:pt x="3305523" y="2658094"/>
                  <a:pt x="3244783" y="2664327"/>
                  <a:pt x="3181695" y="2648661"/>
                </a:cubicBezTo>
                <a:cubicBezTo>
                  <a:pt x="3122851" y="2634052"/>
                  <a:pt x="3059529" y="2599749"/>
                  <a:pt x="2990199" y="2538119"/>
                </a:cubicBezTo>
                <a:cubicBezTo>
                  <a:pt x="3002738" y="2526613"/>
                  <a:pt x="3014723" y="2514063"/>
                  <a:pt x="3026135" y="2500282"/>
                </a:cubicBezTo>
                <a:cubicBezTo>
                  <a:pt x="3072369" y="2444441"/>
                  <a:pt x="3107607" y="2370854"/>
                  <a:pt x="3134230" y="2271902"/>
                </a:cubicBezTo>
                <a:cubicBezTo>
                  <a:pt x="3187144" y="2075210"/>
                  <a:pt x="3208508" y="1767826"/>
                  <a:pt x="3201247" y="1279050"/>
                </a:cubicBezTo>
                <a:cubicBezTo>
                  <a:pt x="3193955" y="1769931"/>
                  <a:pt x="3157627" y="2072126"/>
                  <a:pt x="3092494" y="2259053"/>
                </a:cubicBezTo>
                <a:cubicBezTo>
                  <a:pt x="3060070" y="2352098"/>
                  <a:pt x="3021299" y="2414107"/>
                  <a:pt x="2978044" y="2455986"/>
                </a:cubicBezTo>
                <a:cubicBezTo>
                  <a:pt x="2935298" y="2497368"/>
                  <a:pt x="2886522" y="2520660"/>
                  <a:pt x="2830976" y="2535244"/>
                </a:cubicBezTo>
                <a:cubicBezTo>
                  <a:pt x="2774393" y="2550100"/>
                  <a:pt x="2709813" y="2556189"/>
                  <a:pt x="2633600" y="2561776"/>
                </a:cubicBezTo>
                <a:cubicBezTo>
                  <a:pt x="2578797" y="2565798"/>
                  <a:pt x="2517749" y="2569605"/>
                  <a:pt x="2451736" y="2576672"/>
                </a:cubicBezTo>
                <a:cubicBezTo>
                  <a:pt x="2499038" y="2515973"/>
                  <a:pt x="2531592" y="2447256"/>
                  <a:pt x="2553542" y="2374993"/>
                </a:cubicBezTo>
                <a:cubicBezTo>
                  <a:pt x="2596243" y="2234424"/>
                  <a:pt x="2600688" y="2075125"/>
                  <a:pt x="2593187" y="1923056"/>
                </a:cubicBezTo>
                <a:cubicBezTo>
                  <a:pt x="2585588" y="2076950"/>
                  <a:pt x="2565580" y="2230395"/>
                  <a:pt x="2510913" y="2359615"/>
                </a:cubicBezTo>
                <a:cubicBezTo>
                  <a:pt x="2469763" y="2456885"/>
                  <a:pt x="2410319" y="2537095"/>
                  <a:pt x="2325340" y="2594143"/>
                </a:cubicBezTo>
                <a:cubicBezTo>
                  <a:pt x="2221650" y="2612109"/>
                  <a:pt x="2107696" y="2641582"/>
                  <a:pt x="1983757" y="2693127"/>
                </a:cubicBezTo>
                <a:cubicBezTo>
                  <a:pt x="1993390" y="2660852"/>
                  <a:pt x="2003185" y="2627892"/>
                  <a:pt x="2013554" y="2592591"/>
                </a:cubicBezTo>
                <a:cubicBezTo>
                  <a:pt x="2048611" y="2470001"/>
                  <a:pt x="2043755" y="2341883"/>
                  <a:pt x="2020684" y="2218192"/>
                </a:cubicBezTo>
                <a:cubicBezTo>
                  <a:pt x="1997717" y="2095113"/>
                  <a:pt x="1955134" y="1968474"/>
                  <a:pt x="1906033" y="1844320"/>
                </a:cubicBezTo>
                <a:cubicBezTo>
                  <a:pt x="1988476" y="1757682"/>
                  <a:pt x="2074145" y="1679812"/>
                  <a:pt x="2160421" y="1602503"/>
                </a:cubicBezTo>
                <a:cubicBezTo>
                  <a:pt x="2274499" y="1500285"/>
                  <a:pt x="2388375" y="1400114"/>
                  <a:pt x="2488995" y="1286651"/>
                </a:cubicBezTo>
                <a:cubicBezTo>
                  <a:pt x="2548680" y="1219342"/>
                  <a:pt x="2603419" y="1147581"/>
                  <a:pt x="2651379" y="1067905"/>
                </a:cubicBezTo>
                <a:cubicBezTo>
                  <a:pt x="2775931" y="1098975"/>
                  <a:pt x="2874530" y="1075259"/>
                  <a:pt x="2952574" y="1025427"/>
                </a:cubicBezTo>
                <a:cubicBezTo>
                  <a:pt x="3030756" y="975518"/>
                  <a:pt x="3089861" y="898750"/>
                  <a:pt x="3138649" y="822882"/>
                </a:cubicBezTo>
                <a:cubicBezTo>
                  <a:pt x="3078136" y="892537"/>
                  <a:pt x="3011888" y="955928"/>
                  <a:pt x="2933785" y="990864"/>
                </a:cubicBezTo>
                <a:cubicBezTo>
                  <a:pt x="2862728" y="1022644"/>
                  <a:pt x="2783830" y="1029984"/>
                  <a:pt x="2690040" y="999052"/>
                </a:cubicBezTo>
                <a:cubicBezTo>
                  <a:pt x="2709409" y="961874"/>
                  <a:pt x="2727370" y="922988"/>
                  <a:pt x="2743716" y="882022"/>
                </a:cubicBezTo>
                <a:cubicBezTo>
                  <a:pt x="2807390" y="722437"/>
                  <a:pt x="2846415" y="532929"/>
                  <a:pt x="2852502" y="295174"/>
                </a:cubicBezTo>
                <a:cubicBezTo>
                  <a:pt x="2832181" y="532545"/>
                  <a:pt x="2779111" y="715977"/>
                  <a:pt x="2704782" y="864571"/>
                </a:cubicBezTo>
                <a:cubicBezTo>
                  <a:pt x="2630654" y="1012748"/>
                  <a:pt x="2534942" y="1127137"/>
                  <a:pt x="2427811" y="1227100"/>
                </a:cubicBezTo>
                <a:cubicBezTo>
                  <a:pt x="2321788" y="1326019"/>
                  <a:pt x="2203800" y="1411588"/>
                  <a:pt x="2079848" y="1503773"/>
                </a:cubicBezTo>
                <a:cubicBezTo>
                  <a:pt x="2002299" y="1561453"/>
                  <a:pt x="1921928" y="1622093"/>
                  <a:pt x="1841850" y="1689884"/>
                </a:cubicBezTo>
                <a:cubicBezTo>
                  <a:pt x="1754369" y="1487697"/>
                  <a:pt x="1662573" y="1301338"/>
                  <a:pt x="1593966" y="1109718"/>
                </a:cubicBezTo>
                <a:cubicBezTo>
                  <a:pt x="1553233" y="995948"/>
                  <a:pt x="1525327" y="890790"/>
                  <a:pt x="1518105" y="795698"/>
                </a:cubicBezTo>
                <a:cubicBezTo>
                  <a:pt x="1510962" y="701680"/>
                  <a:pt x="1524036" y="617624"/>
                  <a:pt x="1567578" y="545276"/>
                </a:cubicBezTo>
                <a:cubicBezTo>
                  <a:pt x="1611504" y="472296"/>
                  <a:pt x="1688486" y="408005"/>
                  <a:pt x="1813787" y="360540"/>
                </a:cubicBezTo>
                <a:cubicBezTo>
                  <a:pt x="1939062" y="313089"/>
                  <a:pt x="2109084" y="283877"/>
                  <a:pt x="2334758" y="278342"/>
                </a:cubicBezTo>
                <a:cubicBezTo>
                  <a:pt x="2306662" y="277651"/>
                  <a:pt x="2279361" y="277325"/>
                  <a:pt x="2252836" y="277358"/>
                </a:cubicBezTo>
                <a:cubicBezTo>
                  <a:pt x="2067146" y="277632"/>
                  <a:pt x="1919393" y="295572"/>
                  <a:pt x="1803386" y="328988"/>
                </a:cubicBezTo>
                <a:cubicBezTo>
                  <a:pt x="1670675" y="367222"/>
                  <a:pt x="1575855" y="426826"/>
                  <a:pt x="1513152" y="507499"/>
                </a:cubicBezTo>
                <a:cubicBezTo>
                  <a:pt x="1450078" y="588654"/>
                  <a:pt x="1422113" y="687932"/>
                  <a:pt x="1418535" y="797699"/>
                </a:cubicBezTo>
                <a:cubicBezTo>
                  <a:pt x="1418131" y="810150"/>
                  <a:pt x="1418078" y="822758"/>
                  <a:pt x="1418280" y="835476"/>
                </a:cubicBezTo>
                <a:cubicBezTo>
                  <a:pt x="1262348" y="785984"/>
                  <a:pt x="1132733" y="666243"/>
                  <a:pt x="1061486" y="517531"/>
                </a:cubicBezTo>
                <a:cubicBezTo>
                  <a:pt x="984811" y="357490"/>
                  <a:pt x="976534" y="164090"/>
                  <a:pt x="1081983" y="0"/>
                </a:cubicBezTo>
                <a:close/>
              </a:path>
            </a:pathLst>
          </a:custGeom>
          <a:solidFill>
            <a:srgbClr val="8B45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2" name="Google Shape;1212;p11"/>
          <p:cNvGrpSpPr/>
          <p:nvPr/>
        </p:nvGrpSpPr>
        <p:grpSpPr>
          <a:xfrm>
            <a:off x="23288134" y="15782895"/>
            <a:ext cx="847401" cy="847626"/>
            <a:chOff x="6977650" y="1826104"/>
            <a:chExt cx="696360" cy="696545"/>
          </a:xfrm>
        </p:grpSpPr>
        <p:sp>
          <p:nvSpPr>
            <p:cNvPr id="1213" name="Google Shape;1213;p11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11"/>
          <p:cNvGrpSpPr/>
          <p:nvPr/>
        </p:nvGrpSpPr>
        <p:grpSpPr>
          <a:xfrm>
            <a:off x="23810446" y="17143456"/>
            <a:ext cx="651532" cy="651705"/>
            <a:chOff x="7406865" y="2944159"/>
            <a:chExt cx="535403" cy="535545"/>
          </a:xfrm>
        </p:grpSpPr>
        <p:sp>
          <p:nvSpPr>
            <p:cNvPr id="1222" name="Google Shape;1222;p11"/>
            <p:cNvSpPr/>
            <p:nvPr/>
          </p:nvSpPr>
          <p:spPr>
            <a:xfrm>
              <a:off x="7627205" y="2944159"/>
              <a:ext cx="94723" cy="209851"/>
            </a:xfrm>
            <a:custGeom>
              <a:rect b="b" l="l" r="r" t="t"/>
              <a:pathLst>
                <a:path extrusionOk="0" h="209851" w="94723">
                  <a:moveTo>
                    <a:pt x="47428" y="0"/>
                  </a:moveTo>
                  <a:cubicBezTo>
                    <a:pt x="18245" y="20781"/>
                    <a:pt x="35" y="61073"/>
                    <a:pt x="0" y="104926"/>
                  </a:cubicBezTo>
                  <a:cubicBezTo>
                    <a:pt x="9" y="148739"/>
                    <a:pt x="18165" y="189020"/>
                    <a:pt x="47297" y="209851"/>
                  </a:cubicBezTo>
                  <a:cubicBezTo>
                    <a:pt x="76478" y="189068"/>
                    <a:pt x="94691" y="148776"/>
                    <a:pt x="94723" y="104926"/>
                  </a:cubicBezTo>
                  <a:cubicBezTo>
                    <a:pt x="94717" y="61112"/>
                    <a:pt x="76558" y="20829"/>
                    <a:pt x="47428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7484074" y="3021322"/>
              <a:ext cx="150746" cy="150919"/>
            </a:xfrm>
            <a:custGeom>
              <a:rect b="b" l="l" r="r" t="t"/>
              <a:pathLst>
                <a:path extrusionOk="0" h="150919" w="150746">
                  <a:moveTo>
                    <a:pt x="1245" y="1220"/>
                  </a:moveTo>
                  <a:cubicBezTo>
                    <a:pt x="-4696" y="36555"/>
                    <a:pt x="10909" y="77928"/>
                    <a:pt x="41885" y="108957"/>
                  </a:cubicBezTo>
                  <a:cubicBezTo>
                    <a:pt x="72863" y="139933"/>
                    <a:pt x="114177" y="155574"/>
                    <a:pt x="149501" y="149700"/>
                  </a:cubicBezTo>
                  <a:cubicBezTo>
                    <a:pt x="155444" y="114363"/>
                    <a:pt x="139840" y="72992"/>
                    <a:pt x="108864" y="41960"/>
                  </a:cubicBezTo>
                  <a:cubicBezTo>
                    <a:pt x="77885" y="10985"/>
                    <a:pt x="36569" y="-4656"/>
                    <a:pt x="1245" y="122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7406865" y="3164557"/>
              <a:ext cx="209795" cy="94750"/>
            </a:xfrm>
            <a:custGeom>
              <a:rect b="b" l="l" r="r" t="t"/>
              <a:pathLst>
                <a:path extrusionOk="0" h="94750" w="209795">
                  <a:moveTo>
                    <a:pt x="0" y="47310"/>
                  </a:moveTo>
                  <a:cubicBezTo>
                    <a:pt x="20778" y="76498"/>
                    <a:pt x="61059" y="94716"/>
                    <a:pt x="104898" y="94751"/>
                  </a:cubicBezTo>
                  <a:cubicBezTo>
                    <a:pt x="148699" y="94742"/>
                    <a:pt x="188972" y="76581"/>
                    <a:pt x="209795" y="47441"/>
                  </a:cubicBezTo>
                  <a:cubicBezTo>
                    <a:pt x="189019" y="18252"/>
                    <a:pt x="148738" y="35"/>
                    <a:pt x="104898" y="0"/>
                  </a:cubicBezTo>
                  <a:cubicBezTo>
                    <a:pt x="61096" y="9"/>
                    <a:pt x="20826" y="18170"/>
                    <a:pt x="0" y="4731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7484008" y="3251689"/>
              <a:ext cx="150878" cy="150786"/>
            </a:xfrm>
            <a:custGeom>
              <a:rect b="b" l="l" r="r" t="t"/>
              <a:pathLst>
                <a:path extrusionOk="0" h="150786" w="150878">
                  <a:moveTo>
                    <a:pt x="1219" y="149541"/>
                  </a:moveTo>
                  <a:cubicBezTo>
                    <a:pt x="36546" y="155484"/>
                    <a:pt x="77906" y="139875"/>
                    <a:pt x="108930" y="108893"/>
                  </a:cubicBezTo>
                  <a:cubicBezTo>
                    <a:pt x="139897" y="77906"/>
                    <a:pt x="155534" y="36579"/>
                    <a:pt x="149659" y="1246"/>
                  </a:cubicBezTo>
                  <a:cubicBezTo>
                    <a:pt x="114334" y="-4697"/>
                    <a:pt x="72972" y="10911"/>
                    <a:pt x="41951" y="41894"/>
                  </a:cubicBezTo>
                  <a:cubicBezTo>
                    <a:pt x="10983" y="72880"/>
                    <a:pt x="-4654" y="114208"/>
                    <a:pt x="1219" y="14954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7627205" y="3269853"/>
              <a:ext cx="94723" cy="209851"/>
            </a:xfrm>
            <a:custGeom>
              <a:rect b="b" l="l" r="r" t="t"/>
              <a:pathLst>
                <a:path extrusionOk="0" h="209851" w="94723">
                  <a:moveTo>
                    <a:pt x="47297" y="209851"/>
                  </a:moveTo>
                  <a:cubicBezTo>
                    <a:pt x="76478" y="189068"/>
                    <a:pt x="94691" y="148776"/>
                    <a:pt x="94723" y="104926"/>
                  </a:cubicBezTo>
                  <a:cubicBezTo>
                    <a:pt x="94717" y="61112"/>
                    <a:pt x="76558" y="20829"/>
                    <a:pt x="47428" y="0"/>
                  </a:cubicBezTo>
                  <a:cubicBezTo>
                    <a:pt x="18245" y="20784"/>
                    <a:pt x="35" y="61075"/>
                    <a:pt x="0" y="104926"/>
                  </a:cubicBezTo>
                  <a:cubicBezTo>
                    <a:pt x="9" y="148739"/>
                    <a:pt x="18165" y="189023"/>
                    <a:pt x="47297" y="20985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7714314" y="3251622"/>
              <a:ext cx="150746" cy="150919"/>
            </a:xfrm>
            <a:custGeom>
              <a:rect b="b" l="l" r="r" t="t"/>
              <a:pathLst>
                <a:path extrusionOk="0" h="150919" w="150746">
                  <a:moveTo>
                    <a:pt x="149501" y="149700"/>
                  </a:moveTo>
                  <a:cubicBezTo>
                    <a:pt x="155443" y="114365"/>
                    <a:pt x="139838" y="72992"/>
                    <a:pt x="108863" y="41960"/>
                  </a:cubicBezTo>
                  <a:cubicBezTo>
                    <a:pt x="77885" y="10987"/>
                    <a:pt x="36569" y="-4657"/>
                    <a:pt x="1246" y="1220"/>
                  </a:cubicBezTo>
                  <a:cubicBezTo>
                    <a:pt x="-4697" y="36557"/>
                    <a:pt x="10909" y="77928"/>
                    <a:pt x="41883" y="108959"/>
                  </a:cubicBezTo>
                  <a:cubicBezTo>
                    <a:pt x="72861" y="139935"/>
                    <a:pt x="114178" y="155576"/>
                    <a:pt x="149501" y="14970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7732474" y="3164557"/>
              <a:ext cx="209794" cy="94750"/>
            </a:xfrm>
            <a:custGeom>
              <a:rect b="b" l="l" r="r" t="t"/>
              <a:pathLst>
                <a:path extrusionOk="0" h="94750" w="209794">
                  <a:moveTo>
                    <a:pt x="209795" y="47441"/>
                  </a:moveTo>
                  <a:cubicBezTo>
                    <a:pt x="189017" y="18252"/>
                    <a:pt x="148737" y="35"/>
                    <a:pt x="104897" y="0"/>
                  </a:cubicBezTo>
                  <a:cubicBezTo>
                    <a:pt x="61095" y="9"/>
                    <a:pt x="20823" y="18170"/>
                    <a:pt x="0" y="47310"/>
                  </a:cubicBezTo>
                  <a:cubicBezTo>
                    <a:pt x="20778" y="76498"/>
                    <a:pt x="61058" y="94716"/>
                    <a:pt x="104897" y="94751"/>
                  </a:cubicBezTo>
                  <a:cubicBezTo>
                    <a:pt x="148699" y="94742"/>
                    <a:pt x="188971" y="76581"/>
                    <a:pt x="209795" y="4744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7714248" y="3021388"/>
              <a:ext cx="150878" cy="150787"/>
            </a:xfrm>
            <a:custGeom>
              <a:rect b="b" l="l" r="r" t="t"/>
              <a:pathLst>
                <a:path extrusionOk="0" h="150787" w="150878">
                  <a:moveTo>
                    <a:pt x="149660" y="1247"/>
                  </a:moveTo>
                  <a:cubicBezTo>
                    <a:pt x="114333" y="-4699"/>
                    <a:pt x="72973" y="10910"/>
                    <a:pt x="41949" y="41894"/>
                  </a:cubicBezTo>
                  <a:cubicBezTo>
                    <a:pt x="10982" y="72881"/>
                    <a:pt x="-4655" y="114209"/>
                    <a:pt x="1219" y="149541"/>
                  </a:cubicBezTo>
                  <a:cubicBezTo>
                    <a:pt x="36545" y="155485"/>
                    <a:pt x="77906" y="139876"/>
                    <a:pt x="108929" y="108891"/>
                  </a:cubicBezTo>
                  <a:cubicBezTo>
                    <a:pt x="139896" y="77905"/>
                    <a:pt x="155534" y="36579"/>
                    <a:pt x="149660" y="124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11"/>
          <p:cNvGrpSpPr/>
          <p:nvPr/>
        </p:nvGrpSpPr>
        <p:grpSpPr>
          <a:xfrm>
            <a:off x="24044852" y="14439255"/>
            <a:ext cx="661263" cy="661425"/>
            <a:chOff x="7599491" y="721954"/>
            <a:chExt cx="543399" cy="543533"/>
          </a:xfrm>
        </p:grpSpPr>
        <p:sp>
          <p:nvSpPr>
            <p:cNvPr id="1231" name="Google Shape;1231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9" name="Google Shape;1239;p11"/>
          <p:cNvSpPr/>
          <p:nvPr/>
        </p:nvSpPr>
        <p:spPr>
          <a:xfrm>
            <a:off x="22191143" y="18091512"/>
            <a:ext cx="459886" cy="2361150"/>
          </a:xfrm>
          <a:custGeom>
            <a:rect b="b" l="l" r="r" t="t"/>
            <a:pathLst>
              <a:path extrusionOk="0" h="1939343" w="377730">
                <a:moveTo>
                  <a:pt x="377730" y="1939344"/>
                </a:moveTo>
                <a:cubicBezTo>
                  <a:pt x="236716" y="1804857"/>
                  <a:pt x="244211" y="1619169"/>
                  <a:pt x="189949" y="1456344"/>
                </a:cubicBezTo>
                <a:cubicBezTo>
                  <a:pt x="42248" y="1013123"/>
                  <a:pt x="252540" y="580880"/>
                  <a:pt x="252540" y="186238"/>
                </a:cubicBezTo>
                <a:cubicBezTo>
                  <a:pt x="252540" y="124777"/>
                  <a:pt x="340706" y="-36112"/>
                  <a:pt x="297255" y="7350"/>
                </a:cubicBezTo>
                <a:cubicBezTo>
                  <a:pt x="-17783" y="322466"/>
                  <a:pt x="-204131" y="1900543"/>
                  <a:pt x="377730" y="1939344"/>
                </a:cubicBez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0" name="Google Shape;1240;p11"/>
          <p:cNvGrpSpPr/>
          <p:nvPr/>
        </p:nvGrpSpPr>
        <p:grpSpPr>
          <a:xfrm>
            <a:off x="22984983" y="13797629"/>
            <a:ext cx="661263" cy="661425"/>
            <a:chOff x="7599491" y="721954"/>
            <a:chExt cx="543399" cy="543533"/>
          </a:xfrm>
        </p:grpSpPr>
        <p:sp>
          <p:nvSpPr>
            <p:cNvPr id="1241" name="Google Shape;1241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>
            <a:off x="20421132" y="16171027"/>
            <a:ext cx="661263" cy="661425"/>
            <a:chOff x="7599491" y="721954"/>
            <a:chExt cx="543399" cy="543533"/>
          </a:xfrm>
        </p:grpSpPr>
        <p:sp>
          <p:nvSpPr>
            <p:cNvPr id="1250" name="Google Shape;1250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11"/>
          <p:cNvGrpSpPr/>
          <p:nvPr/>
        </p:nvGrpSpPr>
        <p:grpSpPr>
          <a:xfrm>
            <a:off x="23930063" y="14044983"/>
            <a:ext cx="661263" cy="661425"/>
            <a:chOff x="7599491" y="721954"/>
            <a:chExt cx="543399" cy="543533"/>
          </a:xfrm>
        </p:grpSpPr>
        <p:sp>
          <p:nvSpPr>
            <p:cNvPr id="1259" name="Google Shape;1259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11"/>
          <p:cNvGrpSpPr/>
          <p:nvPr/>
        </p:nvGrpSpPr>
        <p:grpSpPr>
          <a:xfrm>
            <a:off x="20528875" y="16857178"/>
            <a:ext cx="661263" cy="661425"/>
            <a:chOff x="7599491" y="721954"/>
            <a:chExt cx="543399" cy="543533"/>
          </a:xfrm>
        </p:grpSpPr>
        <p:sp>
          <p:nvSpPr>
            <p:cNvPr id="1268" name="Google Shape;1268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11"/>
          <p:cNvGrpSpPr/>
          <p:nvPr/>
        </p:nvGrpSpPr>
        <p:grpSpPr>
          <a:xfrm>
            <a:off x="21107111" y="16262699"/>
            <a:ext cx="661263" cy="661425"/>
            <a:chOff x="7599491" y="721954"/>
            <a:chExt cx="543399" cy="543533"/>
          </a:xfrm>
        </p:grpSpPr>
        <p:sp>
          <p:nvSpPr>
            <p:cNvPr id="1277" name="Google Shape;1277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11"/>
          <p:cNvGrpSpPr/>
          <p:nvPr/>
        </p:nvGrpSpPr>
        <p:grpSpPr>
          <a:xfrm>
            <a:off x="21155293" y="15023875"/>
            <a:ext cx="661263" cy="661425"/>
            <a:chOff x="7599491" y="721954"/>
            <a:chExt cx="543399" cy="543533"/>
          </a:xfrm>
        </p:grpSpPr>
        <p:sp>
          <p:nvSpPr>
            <p:cNvPr id="1286" name="Google Shape;1286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11"/>
          <p:cNvGrpSpPr/>
          <p:nvPr/>
        </p:nvGrpSpPr>
        <p:grpSpPr>
          <a:xfrm>
            <a:off x="22099242" y="15079335"/>
            <a:ext cx="847401" cy="847626"/>
            <a:chOff x="6977650" y="1826104"/>
            <a:chExt cx="696360" cy="696545"/>
          </a:xfrm>
        </p:grpSpPr>
        <p:sp>
          <p:nvSpPr>
            <p:cNvPr id="1295" name="Google Shape;1295;p11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1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1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11"/>
          <p:cNvGrpSpPr/>
          <p:nvPr/>
        </p:nvGrpSpPr>
        <p:grpSpPr>
          <a:xfrm>
            <a:off x="20269667" y="17503551"/>
            <a:ext cx="847401" cy="847626"/>
            <a:chOff x="6977650" y="1826104"/>
            <a:chExt cx="696360" cy="696545"/>
          </a:xfrm>
        </p:grpSpPr>
        <p:sp>
          <p:nvSpPr>
            <p:cNvPr id="1304" name="Google Shape;1304;p11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1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1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1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1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11"/>
          <p:cNvGrpSpPr/>
          <p:nvPr/>
        </p:nvGrpSpPr>
        <p:grpSpPr>
          <a:xfrm>
            <a:off x="21598932" y="14185637"/>
            <a:ext cx="847401" cy="847626"/>
            <a:chOff x="6977650" y="1826104"/>
            <a:chExt cx="696360" cy="696545"/>
          </a:xfrm>
        </p:grpSpPr>
        <p:sp>
          <p:nvSpPr>
            <p:cNvPr id="1313" name="Google Shape;1313;p11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11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11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1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11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11"/>
          <p:cNvGrpSpPr/>
          <p:nvPr/>
        </p:nvGrpSpPr>
        <p:grpSpPr>
          <a:xfrm>
            <a:off x="22384642" y="13983241"/>
            <a:ext cx="661263" cy="661425"/>
            <a:chOff x="7599491" y="721954"/>
            <a:chExt cx="543399" cy="543533"/>
          </a:xfrm>
        </p:grpSpPr>
        <p:sp>
          <p:nvSpPr>
            <p:cNvPr id="1322" name="Google Shape;1322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11"/>
          <p:cNvGrpSpPr/>
          <p:nvPr/>
        </p:nvGrpSpPr>
        <p:grpSpPr>
          <a:xfrm>
            <a:off x="21638715" y="13498659"/>
            <a:ext cx="661263" cy="661425"/>
            <a:chOff x="7599491" y="721954"/>
            <a:chExt cx="543399" cy="543533"/>
          </a:xfrm>
        </p:grpSpPr>
        <p:sp>
          <p:nvSpPr>
            <p:cNvPr id="1331" name="Google Shape;1331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11"/>
          <p:cNvGrpSpPr/>
          <p:nvPr/>
        </p:nvGrpSpPr>
        <p:grpSpPr>
          <a:xfrm>
            <a:off x="21633768" y="16840509"/>
            <a:ext cx="661263" cy="661425"/>
            <a:chOff x="7599491" y="721954"/>
            <a:chExt cx="543399" cy="543533"/>
          </a:xfrm>
        </p:grpSpPr>
        <p:sp>
          <p:nvSpPr>
            <p:cNvPr id="1340" name="Google Shape;1340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11"/>
          <p:cNvGrpSpPr/>
          <p:nvPr/>
        </p:nvGrpSpPr>
        <p:grpSpPr>
          <a:xfrm>
            <a:off x="24193254" y="15153255"/>
            <a:ext cx="661263" cy="661425"/>
            <a:chOff x="7599491" y="721954"/>
            <a:chExt cx="543399" cy="543533"/>
          </a:xfrm>
        </p:grpSpPr>
        <p:sp>
          <p:nvSpPr>
            <p:cNvPr id="1349" name="Google Shape;1349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11"/>
          <p:cNvGrpSpPr/>
          <p:nvPr/>
        </p:nvGrpSpPr>
        <p:grpSpPr>
          <a:xfrm>
            <a:off x="24193667" y="15860959"/>
            <a:ext cx="624800" cy="624954"/>
            <a:chOff x="7599491" y="721954"/>
            <a:chExt cx="543399" cy="543533"/>
          </a:xfrm>
        </p:grpSpPr>
        <p:sp>
          <p:nvSpPr>
            <p:cNvPr id="1358" name="Google Shape;1358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11"/>
          <p:cNvGrpSpPr/>
          <p:nvPr/>
        </p:nvGrpSpPr>
        <p:grpSpPr>
          <a:xfrm>
            <a:off x="24293724" y="17969425"/>
            <a:ext cx="624800" cy="624954"/>
            <a:chOff x="7599491" y="721954"/>
            <a:chExt cx="543399" cy="543533"/>
          </a:xfrm>
        </p:grpSpPr>
        <p:sp>
          <p:nvSpPr>
            <p:cNvPr id="1367" name="Google Shape;1367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11"/>
          <p:cNvGrpSpPr/>
          <p:nvPr/>
        </p:nvGrpSpPr>
        <p:grpSpPr>
          <a:xfrm>
            <a:off x="23757781" y="17924391"/>
            <a:ext cx="624800" cy="624954"/>
            <a:chOff x="7599491" y="721954"/>
            <a:chExt cx="543399" cy="543533"/>
          </a:xfrm>
        </p:grpSpPr>
        <p:sp>
          <p:nvSpPr>
            <p:cNvPr id="1376" name="Google Shape;1376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11"/>
          <p:cNvGrpSpPr/>
          <p:nvPr/>
        </p:nvGrpSpPr>
        <p:grpSpPr>
          <a:xfrm>
            <a:off x="21330891" y="15666945"/>
            <a:ext cx="535140" cy="535271"/>
            <a:chOff x="7599491" y="721954"/>
            <a:chExt cx="543399" cy="543533"/>
          </a:xfrm>
        </p:grpSpPr>
        <p:sp>
          <p:nvSpPr>
            <p:cNvPr id="1385" name="Google Shape;1385;p11"/>
            <p:cNvSpPr/>
            <p:nvPr/>
          </p:nvSpPr>
          <p:spPr>
            <a:xfrm rot="727487">
              <a:off x="7857798" y="729559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164" y="-157"/>
                  </a:moveTo>
                  <a:cubicBezTo>
                    <a:pt x="18981" y="20625"/>
                    <a:pt x="770" y="60916"/>
                    <a:pt x="736" y="104769"/>
                  </a:cubicBezTo>
                  <a:cubicBezTo>
                    <a:pt x="744" y="148582"/>
                    <a:pt x="18901" y="188863"/>
                    <a:pt x="48033" y="209694"/>
                  </a:cubicBezTo>
                  <a:cubicBezTo>
                    <a:pt x="77214" y="188911"/>
                    <a:pt x="95427" y="148619"/>
                    <a:pt x="95459" y="104769"/>
                  </a:cubicBezTo>
                  <a:cubicBezTo>
                    <a:pt x="95452" y="60955"/>
                    <a:pt x="77294" y="20672"/>
                    <a:pt x="48164" y="-157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 rot="727487">
              <a:off x="7707273" y="781661"/>
              <a:ext cx="150716" cy="150888"/>
            </a:xfrm>
            <a:custGeom>
              <a:rect b="b" l="l" r="r" t="t"/>
              <a:pathLst>
                <a:path extrusionOk="0" h="150918" w="150746">
                  <a:moveTo>
                    <a:pt x="2016" y="1044"/>
                  </a:moveTo>
                  <a:cubicBezTo>
                    <a:pt x="-3926" y="36379"/>
                    <a:pt x="11679" y="77752"/>
                    <a:pt x="42655" y="108782"/>
                  </a:cubicBezTo>
                  <a:cubicBezTo>
                    <a:pt x="73633" y="139757"/>
                    <a:pt x="114947" y="155399"/>
                    <a:pt x="150271" y="149525"/>
                  </a:cubicBezTo>
                  <a:cubicBezTo>
                    <a:pt x="156214" y="114188"/>
                    <a:pt x="140610" y="72817"/>
                    <a:pt x="109634" y="41785"/>
                  </a:cubicBezTo>
                  <a:cubicBezTo>
                    <a:pt x="78656" y="10809"/>
                    <a:pt x="37339" y="-4832"/>
                    <a:pt x="2016" y="104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11"/>
            <p:cNvSpPr/>
            <p:nvPr/>
          </p:nvSpPr>
          <p:spPr>
            <a:xfrm rot="727487">
              <a:off x="7607100" y="91243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782" y="47096"/>
                  </a:moveTo>
                  <a:cubicBezTo>
                    <a:pt x="21560" y="76285"/>
                    <a:pt x="61841" y="94503"/>
                    <a:pt x="105679" y="94538"/>
                  </a:cubicBezTo>
                  <a:cubicBezTo>
                    <a:pt x="149481" y="94529"/>
                    <a:pt x="189753" y="76367"/>
                    <a:pt x="210576" y="47228"/>
                  </a:cubicBezTo>
                  <a:cubicBezTo>
                    <a:pt x="189801" y="18039"/>
                    <a:pt x="149520" y="-179"/>
                    <a:pt x="105679" y="-213"/>
                  </a:cubicBezTo>
                  <a:cubicBezTo>
                    <a:pt x="61877" y="-204"/>
                    <a:pt x="21607" y="17957"/>
                    <a:pt x="782" y="470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11"/>
            <p:cNvSpPr/>
            <p:nvPr/>
          </p:nvSpPr>
          <p:spPr>
            <a:xfrm rot="727487">
              <a:off x="7659124" y="1006949"/>
              <a:ext cx="150848" cy="150756"/>
            </a:xfrm>
            <a:custGeom>
              <a:rect b="b" l="l" r="r" t="t"/>
              <a:pathLst>
                <a:path extrusionOk="0" h="150786" w="150878">
                  <a:moveTo>
                    <a:pt x="1982" y="149293"/>
                  </a:moveTo>
                  <a:cubicBezTo>
                    <a:pt x="37309" y="155236"/>
                    <a:pt x="78669" y="139627"/>
                    <a:pt x="109692" y="108645"/>
                  </a:cubicBezTo>
                  <a:cubicBezTo>
                    <a:pt x="140660" y="77658"/>
                    <a:pt x="156297" y="36331"/>
                    <a:pt x="150422" y="998"/>
                  </a:cubicBezTo>
                  <a:cubicBezTo>
                    <a:pt x="115097" y="-4945"/>
                    <a:pt x="73735" y="10664"/>
                    <a:pt x="42714" y="41646"/>
                  </a:cubicBezTo>
                  <a:cubicBezTo>
                    <a:pt x="11746" y="72633"/>
                    <a:pt x="-3891" y="113960"/>
                    <a:pt x="1982" y="14929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 rot="727487">
              <a:off x="7789798" y="1048071"/>
              <a:ext cx="94704" cy="209810"/>
            </a:xfrm>
            <a:custGeom>
              <a:rect b="b" l="l" r="r" t="t"/>
              <a:pathLst>
                <a:path extrusionOk="0" h="209851" w="94723">
                  <a:moveTo>
                    <a:pt x="48022" y="209592"/>
                  </a:moveTo>
                  <a:cubicBezTo>
                    <a:pt x="77203" y="188809"/>
                    <a:pt x="95416" y="148517"/>
                    <a:pt x="95449" y="104667"/>
                  </a:cubicBezTo>
                  <a:cubicBezTo>
                    <a:pt x="95442" y="60853"/>
                    <a:pt x="77283" y="20570"/>
                    <a:pt x="48154" y="-259"/>
                  </a:cubicBezTo>
                  <a:cubicBezTo>
                    <a:pt x="18971" y="20525"/>
                    <a:pt x="760" y="60816"/>
                    <a:pt x="725" y="104667"/>
                  </a:cubicBezTo>
                  <a:cubicBezTo>
                    <a:pt x="734" y="148480"/>
                    <a:pt x="18891" y="188763"/>
                    <a:pt x="48022" y="20959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 rot="727487">
              <a:off x="7884353" y="1054980"/>
              <a:ext cx="150716" cy="150889"/>
            </a:xfrm>
            <a:custGeom>
              <a:rect b="b" l="l" r="r" t="t"/>
              <a:pathLst>
                <a:path extrusionOk="0" h="150919" w="150746">
                  <a:moveTo>
                    <a:pt x="150191" y="149460"/>
                  </a:moveTo>
                  <a:cubicBezTo>
                    <a:pt x="156134" y="114125"/>
                    <a:pt x="140529" y="72752"/>
                    <a:pt x="109554" y="41720"/>
                  </a:cubicBezTo>
                  <a:cubicBezTo>
                    <a:pt x="78576" y="10746"/>
                    <a:pt x="37260" y="-4897"/>
                    <a:pt x="1937" y="979"/>
                  </a:cubicBezTo>
                  <a:cubicBezTo>
                    <a:pt x="-4007" y="36316"/>
                    <a:pt x="11600" y="77687"/>
                    <a:pt x="42574" y="108719"/>
                  </a:cubicBezTo>
                  <a:cubicBezTo>
                    <a:pt x="73552" y="139695"/>
                    <a:pt x="114868" y="155336"/>
                    <a:pt x="150191" y="14946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 rot="727487">
              <a:off x="7925528" y="980456"/>
              <a:ext cx="209753" cy="94731"/>
            </a:xfrm>
            <a:custGeom>
              <a:rect b="b" l="l" r="r" t="t"/>
              <a:pathLst>
                <a:path extrusionOk="0" h="94750" w="209794">
                  <a:moveTo>
                    <a:pt x="210474" y="47238"/>
                  </a:moveTo>
                  <a:cubicBezTo>
                    <a:pt x="189697" y="18050"/>
                    <a:pt x="149416" y="-168"/>
                    <a:pt x="105577" y="-203"/>
                  </a:cubicBezTo>
                  <a:cubicBezTo>
                    <a:pt x="61775" y="-194"/>
                    <a:pt x="21503" y="17968"/>
                    <a:pt x="680" y="47107"/>
                  </a:cubicBezTo>
                  <a:cubicBezTo>
                    <a:pt x="21458" y="76296"/>
                    <a:pt x="61737" y="94513"/>
                    <a:pt x="105577" y="94548"/>
                  </a:cubicBezTo>
                  <a:cubicBezTo>
                    <a:pt x="149379" y="94539"/>
                    <a:pt x="189650" y="76378"/>
                    <a:pt x="210474" y="472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 rot="727487">
              <a:off x="7932371" y="829824"/>
              <a:ext cx="150848" cy="150757"/>
            </a:xfrm>
            <a:custGeom>
              <a:rect b="b" l="l" r="r" t="t"/>
              <a:pathLst>
                <a:path extrusionOk="0" h="150787" w="150878">
                  <a:moveTo>
                    <a:pt x="150358" y="1079"/>
                  </a:moveTo>
                  <a:cubicBezTo>
                    <a:pt x="115031" y="-4867"/>
                    <a:pt x="73671" y="10742"/>
                    <a:pt x="42647" y="41726"/>
                  </a:cubicBezTo>
                  <a:cubicBezTo>
                    <a:pt x="11680" y="72713"/>
                    <a:pt x="-3957" y="114040"/>
                    <a:pt x="1918" y="149373"/>
                  </a:cubicBezTo>
                  <a:cubicBezTo>
                    <a:pt x="37243" y="155316"/>
                    <a:pt x="78604" y="139708"/>
                    <a:pt x="109627" y="108723"/>
                  </a:cubicBezTo>
                  <a:cubicBezTo>
                    <a:pt x="140594" y="77737"/>
                    <a:pt x="156232" y="36411"/>
                    <a:pt x="150358" y="1079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11"/>
          <p:cNvGrpSpPr/>
          <p:nvPr/>
        </p:nvGrpSpPr>
        <p:grpSpPr>
          <a:xfrm>
            <a:off x="23190805" y="14940929"/>
            <a:ext cx="847401" cy="847626"/>
            <a:chOff x="6977650" y="1826104"/>
            <a:chExt cx="696360" cy="696545"/>
          </a:xfrm>
        </p:grpSpPr>
        <p:sp>
          <p:nvSpPr>
            <p:cNvPr id="1394" name="Google Shape;1394;p11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11"/>
          <p:cNvGrpSpPr/>
          <p:nvPr/>
        </p:nvGrpSpPr>
        <p:grpSpPr>
          <a:xfrm>
            <a:off x="22816749" y="17288799"/>
            <a:ext cx="847401" cy="847626"/>
            <a:chOff x="6977650" y="1826104"/>
            <a:chExt cx="696360" cy="696545"/>
          </a:xfrm>
        </p:grpSpPr>
        <p:sp>
          <p:nvSpPr>
            <p:cNvPr id="1403" name="Google Shape;1403;p11"/>
            <p:cNvSpPr/>
            <p:nvPr/>
          </p:nvSpPr>
          <p:spPr>
            <a:xfrm>
              <a:off x="7264231" y="1826104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687" y="0"/>
                  </a:moveTo>
                  <a:cubicBezTo>
                    <a:pt x="23730" y="27029"/>
                    <a:pt x="45" y="79433"/>
                    <a:pt x="0" y="136469"/>
                  </a:cubicBezTo>
                  <a:cubicBezTo>
                    <a:pt x="11" y="193454"/>
                    <a:pt x="23626" y="245845"/>
                    <a:pt x="61516" y="272938"/>
                  </a:cubicBezTo>
                  <a:cubicBezTo>
                    <a:pt x="99469" y="245906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7078070" y="1926464"/>
              <a:ext cx="196065" cy="196289"/>
            </a:xfrm>
            <a:custGeom>
              <a:rect b="b" l="l" r="r" t="t"/>
              <a:pathLst>
                <a:path extrusionOk="0" h="196289" w="196065">
                  <a:moveTo>
                    <a:pt x="1620" y="1586"/>
                  </a:moveTo>
                  <a:cubicBezTo>
                    <a:pt x="-6108" y="47544"/>
                    <a:pt x="14188" y="101355"/>
                    <a:pt x="54476" y="141713"/>
                  </a:cubicBezTo>
                  <a:cubicBezTo>
                    <a:pt x="94767" y="182001"/>
                    <a:pt x="148502" y="202344"/>
                    <a:pt x="194444" y="194704"/>
                  </a:cubicBezTo>
                  <a:cubicBezTo>
                    <a:pt x="202175" y="148744"/>
                    <a:pt x="181879" y="94936"/>
                    <a:pt x="141591" y="54575"/>
                  </a:cubicBezTo>
                  <a:cubicBezTo>
                    <a:pt x="101300" y="14287"/>
                    <a:pt x="47562" y="-6056"/>
                    <a:pt x="1620" y="158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6977650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0" y="61532"/>
                  </a:moveTo>
                  <a:cubicBezTo>
                    <a:pt x="27024" y="99496"/>
                    <a:pt x="79415" y="123190"/>
                    <a:pt x="136432" y="123235"/>
                  </a:cubicBezTo>
                  <a:cubicBezTo>
                    <a:pt x="193402" y="123224"/>
                    <a:pt x="245782" y="99603"/>
                    <a:pt x="272865" y="61703"/>
                  </a:cubicBezTo>
                  <a:cubicBezTo>
                    <a:pt x="245843" y="23739"/>
                    <a:pt x="193453" y="45"/>
                    <a:pt x="136432" y="0"/>
                  </a:cubicBezTo>
                  <a:cubicBezTo>
                    <a:pt x="79463" y="11"/>
                    <a:pt x="27086" y="23633"/>
                    <a:pt x="0" y="61532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7077984" y="2226086"/>
              <a:ext cx="196236" cy="196116"/>
            </a:xfrm>
            <a:custGeom>
              <a:rect b="b" l="l" r="r" t="t"/>
              <a:pathLst>
                <a:path extrusionOk="0" h="196116" w="196236">
                  <a:moveTo>
                    <a:pt x="1585" y="194496"/>
                  </a:moveTo>
                  <a:cubicBezTo>
                    <a:pt x="47533" y="202226"/>
                    <a:pt x="101326" y="181925"/>
                    <a:pt x="141676" y="141629"/>
                  </a:cubicBezTo>
                  <a:cubicBezTo>
                    <a:pt x="181954" y="101327"/>
                    <a:pt x="202291" y="47575"/>
                    <a:pt x="194651" y="1620"/>
                  </a:cubicBezTo>
                  <a:cubicBezTo>
                    <a:pt x="148705" y="-6109"/>
                    <a:pt x="94909" y="14192"/>
                    <a:pt x="54562" y="54488"/>
                  </a:cubicBezTo>
                  <a:cubicBezTo>
                    <a:pt x="14285" y="94790"/>
                    <a:pt x="-6053" y="148542"/>
                    <a:pt x="1585" y="194496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7264231" y="2249711"/>
              <a:ext cx="123199" cy="272938"/>
            </a:xfrm>
            <a:custGeom>
              <a:rect b="b" l="l" r="r" t="t"/>
              <a:pathLst>
                <a:path extrusionOk="0" h="272938" w="123199">
                  <a:moveTo>
                    <a:pt x="61516" y="272938"/>
                  </a:moveTo>
                  <a:cubicBezTo>
                    <a:pt x="99469" y="245907"/>
                    <a:pt x="123157" y="193502"/>
                    <a:pt x="123199" y="136469"/>
                  </a:cubicBezTo>
                  <a:cubicBezTo>
                    <a:pt x="123191" y="79484"/>
                    <a:pt x="99573" y="27091"/>
                    <a:pt x="61687" y="0"/>
                  </a:cubicBezTo>
                  <a:cubicBezTo>
                    <a:pt x="23730" y="27032"/>
                    <a:pt x="45" y="79436"/>
                    <a:pt x="0" y="136469"/>
                  </a:cubicBezTo>
                  <a:cubicBezTo>
                    <a:pt x="11" y="193454"/>
                    <a:pt x="23626" y="245848"/>
                    <a:pt x="61516" y="272938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7377526" y="2225999"/>
              <a:ext cx="196064" cy="196290"/>
            </a:xfrm>
            <a:custGeom>
              <a:rect b="b" l="l" r="r" t="t"/>
              <a:pathLst>
                <a:path extrusionOk="0" h="196290" w="196064">
                  <a:moveTo>
                    <a:pt x="194444" y="194704"/>
                  </a:moveTo>
                  <a:cubicBezTo>
                    <a:pt x="202173" y="148746"/>
                    <a:pt x="181877" y="94936"/>
                    <a:pt x="141590" y="54575"/>
                  </a:cubicBezTo>
                  <a:cubicBezTo>
                    <a:pt x="101299" y="14290"/>
                    <a:pt x="47563" y="-6056"/>
                    <a:pt x="1621" y="1586"/>
                  </a:cubicBezTo>
                  <a:cubicBezTo>
                    <a:pt x="-6110" y="47547"/>
                    <a:pt x="14189" y="101355"/>
                    <a:pt x="54474" y="141715"/>
                  </a:cubicBezTo>
                  <a:cubicBezTo>
                    <a:pt x="94765" y="182003"/>
                    <a:pt x="148502" y="202346"/>
                    <a:pt x="194444" y="194704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7401146" y="2112759"/>
              <a:ext cx="272864" cy="123235"/>
            </a:xfrm>
            <a:custGeom>
              <a:rect b="b" l="l" r="r" t="t"/>
              <a:pathLst>
                <a:path extrusionOk="0" h="123235" w="272864">
                  <a:moveTo>
                    <a:pt x="272865" y="61703"/>
                  </a:moveTo>
                  <a:cubicBezTo>
                    <a:pt x="245841" y="23739"/>
                    <a:pt x="193451" y="45"/>
                    <a:pt x="136432" y="0"/>
                  </a:cubicBezTo>
                  <a:cubicBezTo>
                    <a:pt x="79462" y="11"/>
                    <a:pt x="27083" y="23633"/>
                    <a:pt x="0" y="61532"/>
                  </a:cubicBezTo>
                  <a:cubicBezTo>
                    <a:pt x="27024" y="99496"/>
                    <a:pt x="79414" y="123190"/>
                    <a:pt x="136432" y="123235"/>
                  </a:cubicBezTo>
                  <a:cubicBezTo>
                    <a:pt x="193402" y="123224"/>
                    <a:pt x="245780" y="99603"/>
                    <a:pt x="272865" y="61703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7377440" y="1926550"/>
              <a:ext cx="196236" cy="196117"/>
            </a:xfrm>
            <a:custGeom>
              <a:rect b="b" l="l" r="r" t="t"/>
              <a:pathLst>
                <a:path extrusionOk="0" h="196117" w="196236">
                  <a:moveTo>
                    <a:pt x="194651" y="1621"/>
                  </a:moveTo>
                  <a:cubicBezTo>
                    <a:pt x="148705" y="-6111"/>
                    <a:pt x="94910" y="14190"/>
                    <a:pt x="54560" y="54489"/>
                  </a:cubicBezTo>
                  <a:cubicBezTo>
                    <a:pt x="14283" y="94791"/>
                    <a:pt x="-6055" y="148543"/>
                    <a:pt x="1586" y="194497"/>
                  </a:cubicBezTo>
                  <a:cubicBezTo>
                    <a:pt x="47531" y="202227"/>
                    <a:pt x="101327" y="181926"/>
                    <a:pt x="141676" y="141627"/>
                  </a:cubicBezTo>
                  <a:cubicBezTo>
                    <a:pt x="181953" y="101325"/>
                    <a:pt x="202291" y="47576"/>
                    <a:pt x="194651" y="1621"/>
                  </a:cubicBezTo>
                  <a:close/>
                </a:path>
              </a:pathLst>
            </a:custGeom>
            <a:solidFill>
              <a:srgbClr val="6B8E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11"/>
          <p:cNvGrpSpPr/>
          <p:nvPr/>
        </p:nvGrpSpPr>
        <p:grpSpPr>
          <a:xfrm>
            <a:off x="23547507" y="14538397"/>
            <a:ext cx="712191" cy="708880"/>
            <a:chOff x="7714872" y="4468243"/>
            <a:chExt cx="704094" cy="700821"/>
          </a:xfrm>
        </p:grpSpPr>
        <p:sp>
          <p:nvSpPr>
            <p:cNvPr id="1412" name="Google Shape;1412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8" name="Google Shape;1418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419" name="Google Shape;1419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4" name="Google Shape;1444;p11"/>
          <p:cNvGrpSpPr/>
          <p:nvPr/>
        </p:nvGrpSpPr>
        <p:grpSpPr>
          <a:xfrm>
            <a:off x="23696320" y="17545520"/>
            <a:ext cx="678184" cy="675031"/>
            <a:chOff x="7714872" y="4468243"/>
            <a:chExt cx="704094" cy="700821"/>
          </a:xfrm>
        </p:grpSpPr>
        <p:sp>
          <p:nvSpPr>
            <p:cNvPr id="1445" name="Google Shape;1445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1" name="Google Shape;1451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452" name="Google Shape;1452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7" name="Google Shape;1477;p11"/>
          <p:cNvGrpSpPr/>
          <p:nvPr/>
        </p:nvGrpSpPr>
        <p:grpSpPr>
          <a:xfrm>
            <a:off x="23842846" y="16409472"/>
            <a:ext cx="647556" cy="644545"/>
            <a:chOff x="7714872" y="4468243"/>
            <a:chExt cx="704094" cy="700821"/>
          </a:xfrm>
        </p:grpSpPr>
        <p:sp>
          <p:nvSpPr>
            <p:cNvPr id="1478" name="Google Shape;1478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4" name="Google Shape;1484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485" name="Google Shape;1485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0" name="Google Shape;1510;p11"/>
          <p:cNvGrpSpPr/>
          <p:nvPr/>
        </p:nvGrpSpPr>
        <p:grpSpPr>
          <a:xfrm>
            <a:off x="21891683" y="15886469"/>
            <a:ext cx="590735" cy="587989"/>
            <a:chOff x="7714872" y="4468243"/>
            <a:chExt cx="704094" cy="700821"/>
          </a:xfrm>
        </p:grpSpPr>
        <p:sp>
          <p:nvSpPr>
            <p:cNvPr id="1511" name="Google Shape;1511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7" name="Google Shape;1517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518" name="Google Shape;1518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3" name="Google Shape;1543;p11"/>
          <p:cNvGrpSpPr/>
          <p:nvPr/>
        </p:nvGrpSpPr>
        <p:grpSpPr>
          <a:xfrm rot="-2088477">
            <a:off x="21004994" y="17129559"/>
            <a:ext cx="574547" cy="571876"/>
            <a:chOff x="7714872" y="4468243"/>
            <a:chExt cx="704094" cy="700821"/>
          </a:xfrm>
        </p:grpSpPr>
        <p:sp>
          <p:nvSpPr>
            <p:cNvPr id="1544" name="Google Shape;1544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0" name="Google Shape;1550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551" name="Google Shape;1551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6" name="Google Shape;1576;p11"/>
          <p:cNvGrpSpPr/>
          <p:nvPr/>
        </p:nvGrpSpPr>
        <p:grpSpPr>
          <a:xfrm>
            <a:off x="21993541" y="13860858"/>
            <a:ext cx="604324" cy="601515"/>
            <a:chOff x="7714872" y="4468243"/>
            <a:chExt cx="704094" cy="700821"/>
          </a:xfrm>
        </p:grpSpPr>
        <p:sp>
          <p:nvSpPr>
            <p:cNvPr id="1577" name="Google Shape;1577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3" name="Google Shape;1583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584" name="Google Shape;1584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9" name="Google Shape;1609;p11"/>
          <p:cNvGrpSpPr/>
          <p:nvPr/>
        </p:nvGrpSpPr>
        <p:grpSpPr>
          <a:xfrm>
            <a:off x="22924491" y="16621621"/>
            <a:ext cx="415275" cy="413344"/>
            <a:chOff x="7714872" y="4468243"/>
            <a:chExt cx="704094" cy="700821"/>
          </a:xfrm>
        </p:grpSpPr>
        <p:sp>
          <p:nvSpPr>
            <p:cNvPr id="1610" name="Google Shape;1610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6" name="Google Shape;1616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617" name="Google Shape;1617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2" name="Google Shape;1642;p11"/>
          <p:cNvGrpSpPr/>
          <p:nvPr/>
        </p:nvGrpSpPr>
        <p:grpSpPr>
          <a:xfrm>
            <a:off x="24918531" y="18229852"/>
            <a:ext cx="2094188" cy="2084452"/>
            <a:chOff x="7714872" y="4468243"/>
            <a:chExt cx="704094" cy="700821"/>
          </a:xfrm>
        </p:grpSpPr>
        <p:sp>
          <p:nvSpPr>
            <p:cNvPr id="1643" name="Google Shape;1643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9" name="Google Shape;1649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650" name="Google Shape;1650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75" name="Google Shape;1675;p11"/>
          <p:cNvGrpSpPr/>
          <p:nvPr/>
        </p:nvGrpSpPr>
        <p:grpSpPr>
          <a:xfrm>
            <a:off x="26379481" y="16840815"/>
            <a:ext cx="2094188" cy="2084452"/>
            <a:chOff x="7714872" y="4468243"/>
            <a:chExt cx="704094" cy="700821"/>
          </a:xfrm>
        </p:grpSpPr>
        <p:sp>
          <p:nvSpPr>
            <p:cNvPr id="1676" name="Google Shape;1676;p11"/>
            <p:cNvSpPr/>
            <p:nvPr/>
          </p:nvSpPr>
          <p:spPr>
            <a:xfrm>
              <a:off x="7949410" y="4468243"/>
              <a:ext cx="241145" cy="338998"/>
            </a:xfrm>
            <a:custGeom>
              <a:rect b="b" l="l" r="r" t="t"/>
              <a:pathLst>
                <a:path extrusionOk="0" h="338998" w="241145">
                  <a:moveTo>
                    <a:pt x="64722" y="338998"/>
                  </a:moveTo>
                  <a:cubicBezTo>
                    <a:pt x="11228" y="299307"/>
                    <a:pt x="-16027" y="209915"/>
                    <a:pt x="9929" y="132019"/>
                  </a:cubicBezTo>
                  <a:cubicBezTo>
                    <a:pt x="13587" y="121058"/>
                    <a:pt x="6270" y="106452"/>
                    <a:pt x="9929" y="95490"/>
                  </a:cubicBezTo>
                  <a:cubicBezTo>
                    <a:pt x="14002" y="83269"/>
                    <a:pt x="16682" y="69815"/>
                    <a:pt x="22109" y="58975"/>
                  </a:cubicBezTo>
                  <a:cubicBezTo>
                    <a:pt x="29332" y="44516"/>
                    <a:pt x="54297" y="41997"/>
                    <a:pt x="64722" y="31571"/>
                  </a:cubicBezTo>
                  <a:cubicBezTo>
                    <a:pt x="84152" y="12141"/>
                    <a:pt x="101157" y="1139"/>
                    <a:pt x="134725" y="1139"/>
                  </a:cubicBezTo>
                  <a:cubicBezTo>
                    <a:pt x="151448" y="1139"/>
                    <a:pt x="175408" y="-2881"/>
                    <a:pt x="189518" y="4181"/>
                  </a:cubicBezTo>
                  <a:cubicBezTo>
                    <a:pt x="218570" y="18707"/>
                    <a:pt x="211963" y="49085"/>
                    <a:pt x="223005" y="71142"/>
                  </a:cubicBezTo>
                  <a:cubicBezTo>
                    <a:pt x="238482" y="102110"/>
                    <a:pt x="249899" y="157372"/>
                    <a:pt x="232131" y="192896"/>
                  </a:cubicBezTo>
                  <a:cubicBezTo>
                    <a:pt x="229491" y="198162"/>
                    <a:pt x="231059" y="206135"/>
                    <a:pt x="226047" y="211161"/>
                  </a:cubicBezTo>
                  <a:cubicBezTo>
                    <a:pt x="224667" y="212541"/>
                    <a:pt x="209270" y="232547"/>
                    <a:pt x="207782" y="235509"/>
                  </a:cubicBezTo>
                  <a:cubicBezTo>
                    <a:pt x="198054" y="254952"/>
                    <a:pt x="192145" y="266369"/>
                    <a:pt x="180379" y="278121"/>
                  </a:cubicBezTo>
                  <a:cubicBezTo>
                    <a:pt x="177713" y="280801"/>
                    <a:pt x="175609" y="295515"/>
                    <a:pt x="174295" y="299428"/>
                  </a:cubicBezTo>
                  <a:cubicBezTo>
                    <a:pt x="168815" y="315883"/>
                    <a:pt x="150028" y="323695"/>
                    <a:pt x="140808" y="332915"/>
                  </a:cubicBezTo>
                  <a:cubicBezTo>
                    <a:pt x="136748" y="336975"/>
                    <a:pt x="74558" y="338998"/>
                    <a:pt x="64722" y="33899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7714872" y="4617551"/>
              <a:ext cx="364829" cy="269078"/>
            </a:xfrm>
            <a:custGeom>
              <a:rect b="b" l="l" r="r" t="t"/>
              <a:pathLst>
                <a:path extrusionOk="0" h="269078" w="364829">
                  <a:moveTo>
                    <a:pt x="364830" y="202666"/>
                  </a:moveTo>
                  <a:cubicBezTo>
                    <a:pt x="354109" y="167156"/>
                    <a:pt x="340709" y="142030"/>
                    <a:pt x="316120" y="117441"/>
                  </a:cubicBezTo>
                  <a:cubicBezTo>
                    <a:pt x="313038" y="114359"/>
                    <a:pt x="309942" y="103692"/>
                    <a:pt x="306994" y="102218"/>
                  </a:cubicBezTo>
                  <a:cubicBezTo>
                    <a:pt x="296355" y="96899"/>
                    <a:pt x="288596" y="82373"/>
                    <a:pt x="279591" y="77870"/>
                  </a:cubicBezTo>
                  <a:cubicBezTo>
                    <a:pt x="277782" y="76959"/>
                    <a:pt x="274941" y="79304"/>
                    <a:pt x="273507" y="77870"/>
                  </a:cubicBezTo>
                  <a:cubicBezTo>
                    <a:pt x="233186" y="37549"/>
                    <a:pt x="115934" y="-21412"/>
                    <a:pt x="57389" y="7868"/>
                  </a:cubicBezTo>
                  <a:cubicBezTo>
                    <a:pt x="43707" y="14702"/>
                    <a:pt x="31687" y="27485"/>
                    <a:pt x="20874" y="38299"/>
                  </a:cubicBezTo>
                  <a:cubicBezTo>
                    <a:pt x="4244" y="54929"/>
                    <a:pt x="-4788" y="93937"/>
                    <a:pt x="2609" y="123525"/>
                  </a:cubicBezTo>
                  <a:cubicBezTo>
                    <a:pt x="13410" y="166754"/>
                    <a:pt x="51010" y="220783"/>
                    <a:pt x="87834" y="239195"/>
                  </a:cubicBezTo>
                  <a:cubicBezTo>
                    <a:pt x="103177" y="246873"/>
                    <a:pt x="126427" y="241755"/>
                    <a:pt x="139572" y="248321"/>
                  </a:cubicBezTo>
                  <a:cubicBezTo>
                    <a:pt x="148041" y="252555"/>
                    <a:pt x="157287" y="258076"/>
                    <a:pt x="166976" y="260501"/>
                  </a:cubicBezTo>
                  <a:cubicBezTo>
                    <a:pt x="175378" y="262605"/>
                    <a:pt x="186165" y="257768"/>
                    <a:pt x="194366" y="260501"/>
                  </a:cubicBezTo>
                  <a:cubicBezTo>
                    <a:pt x="220804" y="269319"/>
                    <a:pt x="276361" y="274290"/>
                    <a:pt x="303953" y="260501"/>
                  </a:cubicBezTo>
                  <a:cubicBezTo>
                    <a:pt x="332991" y="245976"/>
                    <a:pt x="344220" y="230150"/>
                    <a:pt x="364830" y="202666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7735380" y="4822455"/>
              <a:ext cx="285340" cy="326861"/>
            </a:xfrm>
            <a:custGeom>
              <a:rect b="b" l="l" r="r" t="t"/>
              <a:pathLst>
                <a:path extrusionOk="0" h="326861" w="285340">
                  <a:moveTo>
                    <a:pt x="232630" y="2892"/>
                  </a:moveTo>
                  <a:cubicBezTo>
                    <a:pt x="209555" y="9257"/>
                    <a:pt x="137931" y="-6072"/>
                    <a:pt x="120015" y="2892"/>
                  </a:cubicBezTo>
                  <a:cubicBezTo>
                    <a:pt x="73382" y="26209"/>
                    <a:pt x="38944" y="73712"/>
                    <a:pt x="16525" y="118563"/>
                  </a:cubicBezTo>
                  <a:cubicBezTo>
                    <a:pt x="6984" y="137645"/>
                    <a:pt x="11352" y="165423"/>
                    <a:pt x="1302" y="185523"/>
                  </a:cubicBezTo>
                  <a:cubicBezTo>
                    <a:pt x="-2879" y="193899"/>
                    <a:pt x="4344" y="204338"/>
                    <a:pt x="4344" y="209872"/>
                  </a:cubicBezTo>
                  <a:cubicBezTo>
                    <a:pt x="4344" y="219145"/>
                    <a:pt x="297" y="238307"/>
                    <a:pt x="4344" y="246400"/>
                  </a:cubicBezTo>
                  <a:cubicBezTo>
                    <a:pt x="17316" y="272343"/>
                    <a:pt x="41007" y="287700"/>
                    <a:pt x="56096" y="310320"/>
                  </a:cubicBezTo>
                  <a:cubicBezTo>
                    <a:pt x="57221" y="312008"/>
                    <a:pt x="54662" y="314969"/>
                    <a:pt x="56096" y="316417"/>
                  </a:cubicBezTo>
                  <a:cubicBezTo>
                    <a:pt x="57529" y="317850"/>
                    <a:pt x="60250" y="315773"/>
                    <a:pt x="62179" y="316417"/>
                  </a:cubicBezTo>
                  <a:cubicBezTo>
                    <a:pt x="66642" y="317891"/>
                    <a:pt x="69040" y="323773"/>
                    <a:pt x="74360" y="325542"/>
                  </a:cubicBezTo>
                  <a:cubicBezTo>
                    <a:pt x="86259" y="329509"/>
                    <a:pt x="99405" y="323666"/>
                    <a:pt x="107834" y="319459"/>
                  </a:cubicBezTo>
                  <a:cubicBezTo>
                    <a:pt x="115244" y="315747"/>
                    <a:pt x="128189" y="320423"/>
                    <a:pt x="135237" y="313361"/>
                  </a:cubicBezTo>
                  <a:cubicBezTo>
                    <a:pt x="143947" y="304651"/>
                    <a:pt x="158768" y="298554"/>
                    <a:pt x="171753" y="292055"/>
                  </a:cubicBezTo>
                  <a:cubicBezTo>
                    <a:pt x="184885" y="285489"/>
                    <a:pt x="189816" y="267921"/>
                    <a:pt x="199156" y="258582"/>
                  </a:cubicBezTo>
                  <a:cubicBezTo>
                    <a:pt x="237923" y="219815"/>
                    <a:pt x="267095" y="179534"/>
                    <a:pt x="284381" y="127688"/>
                  </a:cubicBezTo>
                  <a:cubicBezTo>
                    <a:pt x="286539" y="121203"/>
                    <a:pt x="284381" y="110201"/>
                    <a:pt x="284381" y="103340"/>
                  </a:cubicBezTo>
                  <a:cubicBezTo>
                    <a:pt x="284381" y="49016"/>
                    <a:pt x="272214" y="60741"/>
                    <a:pt x="253936" y="24199"/>
                  </a:cubicBezTo>
                  <a:cubicBezTo>
                    <a:pt x="252717" y="21760"/>
                    <a:pt x="225702" y="9834"/>
                    <a:pt x="232630" y="2892"/>
                  </a:cubicBezTo>
                  <a:cubicBezTo>
                    <a:pt x="235846" y="-310"/>
                    <a:pt x="240750" y="6953"/>
                    <a:pt x="244811" y="8976"/>
                  </a:cubicBezTo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8102399" y="4756033"/>
              <a:ext cx="316567" cy="222587"/>
            </a:xfrm>
            <a:custGeom>
              <a:rect b="b" l="l" r="r" t="t"/>
              <a:pathLst>
                <a:path extrusionOk="0" h="222587" w="316567">
                  <a:moveTo>
                    <a:pt x="0" y="87737"/>
                  </a:moveTo>
                  <a:cubicBezTo>
                    <a:pt x="25300" y="63577"/>
                    <a:pt x="51698" y="51262"/>
                    <a:pt x="73058" y="29902"/>
                  </a:cubicBezTo>
                  <a:cubicBezTo>
                    <a:pt x="80535" y="22424"/>
                    <a:pt x="94846" y="12495"/>
                    <a:pt x="106531" y="8596"/>
                  </a:cubicBezTo>
                  <a:cubicBezTo>
                    <a:pt x="140488" y="-2714"/>
                    <a:pt x="241471" y="-4925"/>
                    <a:pt x="270898" y="14693"/>
                  </a:cubicBezTo>
                  <a:cubicBezTo>
                    <a:pt x="283709" y="23228"/>
                    <a:pt x="285692" y="29031"/>
                    <a:pt x="292205" y="42083"/>
                  </a:cubicBezTo>
                  <a:cubicBezTo>
                    <a:pt x="297899" y="53446"/>
                    <a:pt x="312037" y="55885"/>
                    <a:pt x="316566" y="69473"/>
                  </a:cubicBezTo>
                  <a:cubicBezTo>
                    <a:pt x="316673" y="69821"/>
                    <a:pt x="309062" y="120795"/>
                    <a:pt x="307427" y="127308"/>
                  </a:cubicBezTo>
                  <a:cubicBezTo>
                    <a:pt x="304720" y="138135"/>
                    <a:pt x="293973" y="148145"/>
                    <a:pt x="289163" y="157753"/>
                  </a:cubicBezTo>
                  <a:cubicBezTo>
                    <a:pt x="285250" y="165579"/>
                    <a:pt x="279608" y="186872"/>
                    <a:pt x="270898" y="191227"/>
                  </a:cubicBezTo>
                  <a:cubicBezTo>
                    <a:pt x="262764" y="195300"/>
                    <a:pt x="252098" y="203582"/>
                    <a:pt x="243508" y="206449"/>
                  </a:cubicBezTo>
                  <a:cubicBezTo>
                    <a:pt x="240051" y="207602"/>
                    <a:pt x="228165" y="207548"/>
                    <a:pt x="225244" y="209491"/>
                  </a:cubicBezTo>
                  <a:cubicBezTo>
                    <a:pt x="223354" y="210751"/>
                    <a:pt x="224091" y="214329"/>
                    <a:pt x="222202" y="215575"/>
                  </a:cubicBezTo>
                  <a:cubicBezTo>
                    <a:pt x="219468" y="217397"/>
                    <a:pt x="213277" y="214503"/>
                    <a:pt x="210021" y="215575"/>
                  </a:cubicBezTo>
                  <a:cubicBezTo>
                    <a:pt x="177070" y="226563"/>
                    <a:pt x="127865" y="224714"/>
                    <a:pt x="97406" y="209491"/>
                  </a:cubicBezTo>
                  <a:cubicBezTo>
                    <a:pt x="91697" y="206637"/>
                    <a:pt x="78927" y="194134"/>
                    <a:pt x="70016" y="188185"/>
                  </a:cubicBezTo>
                  <a:cubicBezTo>
                    <a:pt x="49688" y="174637"/>
                    <a:pt x="35108" y="164024"/>
                    <a:pt x="24348" y="142530"/>
                  </a:cubicBezTo>
                  <a:cubicBezTo>
                    <a:pt x="18023" y="129867"/>
                    <a:pt x="24562" y="145786"/>
                    <a:pt x="18264" y="139488"/>
                  </a:cubicBezTo>
                  <a:cubicBezTo>
                    <a:pt x="16831" y="138055"/>
                    <a:pt x="19698" y="134825"/>
                    <a:pt x="18264" y="133391"/>
                  </a:cubicBezTo>
                  <a:cubicBezTo>
                    <a:pt x="6445" y="121573"/>
                    <a:pt x="0" y="110785"/>
                    <a:pt x="0" y="87737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8009170" y="4887854"/>
              <a:ext cx="230388" cy="281210"/>
            </a:xfrm>
            <a:custGeom>
              <a:rect b="b" l="l" r="r" t="t"/>
              <a:pathLst>
                <a:path extrusionOk="0" h="281210" w="230388">
                  <a:moveTo>
                    <a:pt x="50616" y="7668"/>
                  </a:moveTo>
                  <a:cubicBezTo>
                    <a:pt x="50616" y="11728"/>
                    <a:pt x="51407" y="15856"/>
                    <a:pt x="50616" y="19836"/>
                  </a:cubicBezTo>
                  <a:cubicBezTo>
                    <a:pt x="48110" y="32378"/>
                    <a:pt x="30663" y="47587"/>
                    <a:pt x="26268" y="56364"/>
                  </a:cubicBezTo>
                  <a:cubicBezTo>
                    <a:pt x="17089" y="74709"/>
                    <a:pt x="8607" y="94126"/>
                    <a:pt x="1920" y="114200"/>
                  </a:cubicBezTo>
                  <a:cubicBezTo>
                    <a:pt x="-2542" y="127560"/>
                    <a:pt x="1746" y="153060"/>
                    <a:pt x="4962" y="165938"/>
                  </a:cubicBezTo>
                  <a:cubicBezTo>
                    <a:pt x="12252" y="195137"/>
                    <a:pt x="26898" y="233542"/>
                    <a:pt x="47574" y="254218"/>
                  </a:cubicBezTo>
                  <a:cubicBezTo>
                    <a:pt x="83808" y="290452"/>
                    <a:pt x="192149" y="293802"/>
                    <a:pt x="218025" y="242038"/>
                  </a:cubicBezTo>
                  <a:cubicBezTo>
                    <a:pt x="223090" y="231920"/>
                    <a:pt x="217462" y="219391"/>
                    <a:pt x="221067" y="208564"/>
                  </a:cubicBezTo>
                  <a:cubicBezTo>
                    <a:pt x="226011" y="193716"/>
                    <a:pt x="235324" y="157911"/>
                    <a:pt x="227164" y="141590"/>
                  </a:cubicBezTo>
                  <a:cubicBezTo>
                    <a:pt x="221013" y="129302"/>
                    <a:pt x="218119" y="114374"/>
                    <a:pt x="211941" y="102019"/>
                  </a:cubicBezTo>
                  <a:cubicBezTo>
                    <a:pt x="207345" y="92840"/>
                    <a:pt x="196852" y="84156"/>
                    <a:pt x="193676" y="74629"/>
                  </a:cubicBezTo>
                  <a:cubicBezTo>
                    <a:pt x="192712" y="71748"/>
                    <a:pt x="195834" y="67647"/>
                    <a:pt x="193676" y="65503"/>
                  </a:cubicBezTo>
                  <a:cubicBezTo>
                    <a:pt x="162253" y="34066"/>
                    <a:pt x="106120" y="-20084"/>
                    <a:pt x="50616" y="7668"/>
                  </a:cubicBezTo>
                  <a:close/>
                </a:path>
              </a:pathLst>
            </a:custGeom>
            <a:solidFill>
              <a:srgbClr val="D4C6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7846000" y="4685242"/>
              <a:ext cx="417847" cy="354964"/>
            </a:xfrm>
            <a:custGeom>
              <a:rect b="b" l="l" r="r" t="t"/>
              <a:pathLst>
                <a:path extrusionOk="0" h="354964" w="417847">
                  <a:moveTo>
                    <a:pt x="147442" y="144658"/>
                  </a:moveTo>
                  <a:cubicBezTo>
                    <a:pt x="156863" y="124799"/>
                    <a:pt x="165626" y="104605"/>
                    <a:pt x="175676" y="85054"/>
                  </a:cubicBezTo>
                  <a:cubicBezTo>
                    <a:pt x="184467" y="67983"/>
                    <a:pt x="194933" y="51822"/>
                    <a:pt x="203911" y="34857"/>
                  </a:cubicBezTo>
                  <a:cubicBezTo>
                    <a:pt x="207689" y="27729"/>
                    <a:pt x="212540" y="17611"/>
                    <a:pt x="216467" y="9759"/>
                  </a:cubicBezTo>
                  <a:cubicBezTo>
                    <a:pt x="217874" y="6958"/>
                    <a:pt x="214242" y="-1859"/>
                    <a:pt x="216467" y="352"/>
                  </a:cubicBezTo>
                  <a:cubicBezTo>
                    <a:pt x="247408" y="31293"/>
                    <a:pt x="230497" y="126582"/>
                    <a:pt x="254108" y="138387"/>
                  </a:cubicBezTo>
                  <a:cubicBezTo>
                    <a:pt x="260553" y="141603"/>
                    <a:pt x="272118" y="136619"/>
                    <a:pt x="279206" y="138387"/>
                  </a:cubicBezTo>
                  <a:cubicBezTo>
                    <a:pt x="315199" y="147392"/>
                    <a:pt x="350669" y="151546"/>
                    <a:pt x="385872" y="160350"/>
                  </a:cubicBezTo>
                  <a:cubicBezTo>
                    <a:pt x="393818" y="162333"/>
                    <a:pt x="411212" y="157442"/>
                    <a:pt x="417242" y="163486"/>
                  </a:cubicBezTo>
                  <a:cubicBezTo>
                    <a:pt x="420083" y="166314"/>
                    <a:pt x="412069" y="167560"/>
                    <a:pt x="410970" y="169757"/>
                  </a:cubicBezTo>
                  <a:cubicBezTo>
                    <a:pt x="408491" y="174702"/>
                    <a:pt x="406320" y="173656"/>
                    <a:pt x="401563" y="176042"/>
                  </a:cubicBezTo>
                  <a:cubicBezTo>
                    <a:pt x="398629" y="177503"/>
                    <a:pt x="383969" y="191104"/>
                    <a:pt x="376465" y="194856"/>
                  </a:cubicBezTo>
                  <a:cubicBezTo>
                    <a:pt x="362609" y="201783"/>
                    <a:pt x="344907" y="199104"/>
                    <a:pt x="329403" y="204276"/>
                  </a:cubicBezTo>
                  <a:cubicBezTo>
                    <a:pt x="319407" y="207599"/>
                    <a:pt x="278054" y="198997"/>
                    <a:pt x="279206" y="210547"/>
                  </a:cubicBezTo>
                  <a:cubicBezTo>
                    <a:pt x="279582" y="214313"/>
                    <a:pt x="285317" y="244544"/>
                    <a:pt x="288627" y="254460"/>
                  </a:cubicBezTo>
                  <a:cubicBezTo>
                    <a:pt x="289457" y="256979"/>
                    <a:pt x="294054" y="258225"/>
                    <a:pt x="294898" y="260745"/>
                  </a:cubicBezTo>
                  <a:cubicBezTo>
                    <a:pt x="297095" y="267324"/>
                    <a:pt x="292700" y="276115"/>
                    <a:pt x="294898" y="282694"/>
                  </a:cubicBezTo>
                  <a:cubicBezTo>
                    <a:pt x="297230" y="289702"/>
                    <a:pt x="301799" y="297113"/>
                    <a:pt x="304305" y="304657"/>
                  </a:cubicBezTo>
                  <a:cubicBezTo>
                    <a:pt x="307213" y="313354"/>
                    <a:pt x="304305" y="326754"/>
                    <a:pt x="304305" y="336027"/>
                  </a:cubicBezTo>
                  <a:cubicBezTo>
                    <a:pt x="304305" y="341266"/>
                    <a:pt x="304305" y="356944"/>
                    <a:pt x="304305" y="351719"/>
                  </a:cubicBezTo>
                  <a:cubicBezTo>
                    <a:pt x="304305" y="349628"/>
                    <a:pt x="304305" y="343356"/>
                    <a:pt x="304305" y="345447"/>
                  </a:cubicBezTo>
                  <a:cubicBezTo>
                    <a:pt x="304305" y="348583"/>
                    <a:pt x="307239" y="355953"/>
                    <a:pt x="304305" y="354854"/>
                  </a:cubicBezTo>
                  <a:cubicBezTo>
                    <a:pt x="269451" y="341789"/>
                    <a:pt x="236956" y="275686"/>
                    <a:pt x="200775" y="257609"/>
                  </a:cubicBezTo>
                  <a:cubicBezTo>
                    <a:pt x="193579" y="254004"/>
                    <a:pt x="195080" y="241917"/>
                    <a:pt x="185097" y="241917"/>
                  </a:cubicBezTo>
                  <a:cubicBezTo>
                    <a:pt x="181613" y="241917"/>
                    <a:pt x="171469" y="258681"/>
                    <a:pt x="169405" y="260745"/>
                  </a:cubicBezTo>
                  <a:cubicBezTo>
                    <a:pt x="161606" y="268544"/>
                    <a:pt x="151757" y="286111"/>
                    <a:pt x="138035" y="295250"/>
                  </a:cubicBezTo>
                  <a:cubicBezTo>
                    <a:pt x="123322" y="305059"/>
                    <a:pt x="110511" y="313367"/>
                    <a:pt x="97259" y="326620"/>
                  </a:cubicBezTo>
                  <a:cubicBezTo>
                    <a:pt x="96870" y="326995"/>
                    <a:pt x="82572" y="337045"/>
                    <a:pt x="78431" y="332891"/>
                  </a:cubicBezTo>
                  <a:cubicBezTo>
                    <a:pt x="74438" y="328911"/>
                    <a:pt x="92046" y="258614"/>
                    <a:pt x="94109" y="254460"/>
                  </a:cubicBezTo>
                  <a:cubicBezTo>
                    <a:pt x="97593" y="247505"/>
                    <a:pt x="124046" y="215371"/>
                    <a:pt x="112937" y="204276"/>
                  </a:cubicBezTo>
                  <a:cubicBezTo>
                    <a:pt x="103758" y="195083"/>
                    <a:pt x="85640" y="192658"/>
                    <a:pt x="75296" y="182313"/>
                  </a:cubicBezTo>
                  <a:cubicBezTo>
                    <a:pt x="64709" y="171727"/>
                    <a:pt x="38954" y="153463"/>
                    <a:pt x="21963" y="147808"/>
                  </a:cubicBezTo>
                  <a:cubicBezTo>
                    <a:pt x="18291" y="146575"/>
                    <a:pt x="0" y="137235"/>
                    <a:pt x="0" y="132116"/>
                  </a:cubicBezTo>
                  <a:cubicBezTo>
                    <a:pt x="0" y="130026"/>
                    <a:pt x="4181" y="132116"/>
                    <a:pt x="6271" y="132116"/>
                  </a:cubicBezTo>
                  <a:cubicBezTo>
                    <a:pt x="12542" y="132116"/>
                    <a:pt x="18827" y="132116"/>
                    <a:pt x="25099" y="132116"/>
                  </a:cubicBezTo>
                  <a:cubicBezTo>
                    <a:pt x="65326" y="132116"/>
                    <a:pt x="116716" y="124183"/>
                    <a:pt x="147442" y="144658"/>
                  </a:cubicBezTo>
                  <a:close/>
                </a:path>
              </a:pathLst>
            </a:custGeom>
            <a:solidFill>
              <a:srgbClr val="550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2" name="Google Shape;1682;p11"/>
            <p:cNvGrpSpPr/>
            <p:nvPr/>
          </p:nvGrpSpPr>
          <p:grpSpPr>
            <a:xfrm>
              <a:off x="7909100" y="4537326"/>
              <a:ext cx="454967" cy="386221"/>
              <a:chOff x="7909100" y="4537326"/>
              <a:chExt cx="454967" cy="386221"/>
            </a:xfrm>
          </p:grpSpPr>
          <p:sp>
            <p:nvSpPr>
              <p:cNvPr id="1683" name="Google Shape;1683;p11"/>
              <p:cNvSpPr/>
              <p:nvPr/>
            </p:nvSpPr>
            <p:spPr>
              <a:xfrm rot="352895">
                <a:off x="8066682" y="4550871"/>
                <a:ext cx="184415" cy="343873"/>
              </a:xfrm>
              <a:custGeom>
                <a:rect b="b" l="l" r="r" t="t"/>
                <a:pathLst>
                  <a:path extrusionOk="0" h="343782" w="184366">
                    <a:moveTo>
                      <a:pt x="-349" y="333203"/>
                    </a:moveTo>
                    <a:cubicBezTo>
                      <a:pt x="5742" y="314351"/>
                      <a:pt x="14435" y="296495"/>
                      <a:pt x="22630" y="278501"/>
                    </a:cubicBezTo>
                    <a:cubicBezTo>
                      <a:pt x="35781" y="250113"/>
                      <a:pt x="47935" y="221284"/>
                      <a:pt x="60753" y="192730"/>
                    </a:cubicBezTo>
                    <a:cubicBezTo>
                      <a:pt x="74513" y="162408"/>
                      <a:pt x="89823" y="132887"/>
                      <a:pt x="105300" y="103422"/>
                    </a:cubicBezTo>
                    <a:cubicBezTo>
                      <a:pt x="118395" y="79788"/>
                      <a:pt x="132654" y="56846"/>
                      <a:pt x="147410" y="34236"/>
                    </a:cubicBezTo>
                    <a:cubicBezTo>
                      <a:pt x="155024" y="22958"/>
                      <a:pt x="162166" y="11349"/>
                      <a:pt x="171303" y="1232"/>
                    </a:cubicBezTo>
                    <a:cubicBezTo>
                      <a:pt x="177920" y="-5982"/>
                      <a:pt x="188136" y="3360"/>
                      <a:pt x="181519" y="10547"/>
                    </a:cubicBezTo>
                    <a:lnTo>
                      <a:pt x="181519" y="10547"/>
                    </a:lnTo>
                    <a:cubicBezTo>
                      <a:pt x="172743" y="19973"/>
                      <a:pt x="166375" y="31278"/>
                      <a:pt x="159010" y="41782"/>
                    </a:cubicBezTo>
                    <a:cubicBezTo>
                      <a:pt x="144475" y="64033"/>
                      <a:pt x="130439" y="86588"/>
                      <a:pt x="117565" y="109834"/>
                    </a:cubicBezTo>
                    <a:cubicBezTo>
                      <a:pt x="102227" y="139051"/>
                      <a:pt x="87027" y="168323"/>
                      <a:pt x="73378" y="198397"/>
                    </a:cubicBezTo>
                    <a:cubicBezTo>
                      <a:pt x="60532" y="226950"/>
                      <a:pt x="48378" y="255808"/>
                      <a:pt x="35227" y="284223"/>
                    </a:cubicBezTo>
                    <a:cubicBezTo>
                      <a:pt x="27337" y="301581"/>
                      <a:pt x="18892" y="318802"/>
                      <a:pt x="12968" y="336990"/>
                    </a:cubicBezTo>
                    <a:cubicBezTo>
                      <a:pt x="10282" y="346388"/>
                      <a:pt x="-3034" y="342573"/>
                      <a:pt x="-349" y="333203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11"/>
              <p:cNvSpPr/>
              <p:nvPr/>
            </p:nvSpPr>
            <p:spPr>
              <a:xfrm rot="352895">
                <a:off x="8081212" y="4645231"/>
                <a:ext cx="237015" cy="258117"/>
              </a:xfrm>
              <a:custGeom>
                <a:rect b="b" l="l" r="r" t="t"/>
                <a:pathLst>
                  <a:path extrusionOk="0" h="258048" w="236952">
                    <a:moveTo>
                      <a:pt x="714" y="245548"/>
                    </a:moveTo>
                    <a:cubicBezTo>
                      <a:pt x="10736" y="229765"/>
                      <a:pt x="22170" y="214949"/>
                      <a:pt x="34269" y="200686"/>
                    </a:cubicBezTo>
                    <a:cubicBezTo>
                      <a:pt x="55504" y="174648"/>
                      <a:pt x="79009" y="150655"/>
                      <a:pt x="102210" y="126359"/>
                    </a:cubicBezTo>
                    <a:cubicBezTo>
                      <a:pt x="128041" y="99713"/>
                      <a:pt x="151934" y="71325"/>
                      <a:pt x="177100" y="44071"/>
                    </a:cubicBezTo>
                    <a:cubicBezTo>
                      <a:pt x="192050" y="28399"/>
                      <a:pt x="207471" y="13334"/>
                      <a:pt x="224775" y="287"/>
                    </a:cubicBezTo>
                    <a:cubicBezTo>
                      <a:pt x="232582" y="-5573"/>
                      <a:pt x="240916" y="5456"/>
                      <a:pt x="233108" y="11344"/>
                    </a:cubicBezTo>
                    <a:lnTo>
                      <a:pt x="233108" y="11344"/>
                    </a:lnTo>
                    <a:cubicBezTo>
                      <a:pt x="216469" y="23865"/>
                      <a:pt x="201685" y="38377"/>
                      <a:pt x="187288" y="53441"/>
                    </a:cubicBezTo>
                    <a:cubicBezTo>
                      <a:pt x="162067" y="80723"/>
                      <a:pt x="138118" y="109194"/>
                      <a:pt x="112232" y="135867"/>
                    </a:cubicBezTo>
                    <a:cubicBezTo>
                      <a:pt x="89226" y="159971"/>
                      <a:pt x="65914" y="183770"/>
                      <a:pt x="44817" y="209614"/>
                    </a:cubicBezTo>
                    <a:cubicBezTo>
                      <a:pt x="33079" y="223462"/>
                      <a:pt x="21977" y="237864"/>
                      <a:pt x="12231" y="253204"/>
                    </a:cubicBezTo>
                    <a:cubicBezTo>
                      <a:pt x="6777" y="261331"/>
                      <a:pt x="-4740" y="253674"/>
                      <a:pt x="714" y="24554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11"/>
              <p:cNvSpPr/>
              <p:nvPr/>
            </p:nvSpPr>
            <p:spPr>
              <a:xfrm rot="352895">
                <a:off x="8052639" y="4588725"/>
                <a:ext cx="77169" cy="294930"/>
              </a:xfrm>
              <a:custGeom>
                <a:rect b="b" l="l" r="r" t="t"/>
                <a:pathLst>
                  <a:path extrusionOk="0" h="294852" w="77149">
                    <a:moveTo>
                      <a:pt x="-469" y="286161"/>
                    </a:moveTo>
                    <a:cubicBezTo>
                      <a:pt x="-1714" y="265431"/>
                      <a:pt x="2521" y="245252"/>
                      <a:pt x="7394" y="225240"/>
                    </a:cubicBezTo>
                    <a:cubicBezTo>
                      <a:pt x="15534" y="193895"/>
                      <a:pt x="19077" y="161665"/>
                      <a:pt x="25168" y="129906"/>
                    </a:cubicBezTo>
                    <a:cubicBezTo>
                      <a:pt x="31813" y="97952"/>
                      <a:pt x="39205" y="66137"/>
                      <a:pt x="49504" y="35152"/>
                    </a:cubicBezTo>
                    <a:cubicBezTo>
                      <a:pt x="53048" y="23929"/>
                      <a:pt x="57893" y="13315"/>
                      <a:pt x="63153" y="2839"/>
                    </a:cubicBezTo>
                    <a:cubicBezTo>
                      <a:pt x="67555" y="-5895"/>
                      <a:pt x="79931" y="324"/>
                      <a:pt x="75529" y="9059"/>
                    </a:cubicBezTo>
                    <a:lnTo>
                      <a:pt x="75529" y="9059"/>
                    </a:lnTo>
                    <a:cubicBezTo>
                      <a:pt x="70518" y="18899"/>
                      <a:pt x="65977" y="28932"/>
                      <a:pt x="62655" y="39519"/>
                    </a:cubicBezTo>
                    <a:cubicBezTo>
                      <a:pt x="52522" y="69924"/>
                      <a:pt x="45296" y="101131"/>
                      <a:pt x="38762" y="132504"/>
                    </a:cubicBezTo>
                    <a:cubicBezTo>
                      <a:pt x="32616" y="164485"/>
                      <a:pt x="29072" y="196963"/>
                      <a:pt x="20822" y="228529"/>
                    </a:cubicBezTo>
                    <a:cubicBezTo>
                      <a:pt x="16198" y="247464"/>
                      <a:pt x="12128" y="266508"/>
                      <a:pt x="13374" y="286161"/>
                    </a:cubicBezTo>
                    <a:cubicBezTo>
                      <a:pt x="13374" y="295919"/>
                      <a:pt x="-469" y="295919"/>
                      <a:pt x="-469" y="28616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11"/>
              <p:cNvSpPr/>
              <p:nvPr/>
            </p:nvSpPr>
            <p:spPr>
              <a:xfrm rot="352895">
                <a:off x="8008722" y="4643024"/>
                <a:ext cx="35748" cy="230373"/>
              </a:xfrm>
              <a:custGeom>
                <a:rect b="b" l="l" r="r" t="t"/>
                <a:pathLst>
                  <a:path extrusionOk="0" h="230312" w="35739">
                    <a:moveTo>
                      <a:pt x="21356" y="223259"/>
                    </a:moveTo>
                    <a:cubicBezTo>
                      <a:pt x="13798" y="204989"/>
                      <a:pt x="9452" y="185667"/>
                      <a:pt x="5520" y="166346"/>
                    </a:cubicBezTo>
                    <a:cubicBezTo>
                      <a:pt x="897" y="140723"/>
                      <a:pt x="149" y="114657"/>
                      <a:pt x="-377" y="88702"/>
                    </a:cubicBezTo>
                    <a:cubicBezTo>
                      <a:pt x="-764" y="61116"/>
                      <a:pt x="-681" y="33530"/>
                      <a:pt x="-626" y="5944"/>
                    </a:cubicBezTo>
                    <a:cubicBezTo>
                      <a:pt x="-598" y="-3841"/>
                      <a:pt x="13217" y="-3813"/>
                      <a:pt x="13217" y="5972"/>
                    </a:cubicBezTo>
                    <a:lnTo>
                      <a:pt x="13217" y="5972"/>
                    </a:lnTo>
                    <a:cubicBezTo>
                      <a:pt x="13162" y="33447"/>
                      <a:pt x="13078" y="60922"/>
                      <a:pt x="13466" y="88398"/>
                    </a:cubicBezTo>
                    <a:cubicBezTo>
                      <a:pt x="13965" y="113551"/>
                      <a:pt x="14657" y="138788"/>
                      <a:pt x="19086" y="163609"/>
                    </a:cubicBezTo>
                    <a:cubicBezTo>
                      <a:pt x="22962" y="182737"/>
                      <a:pt x="27392" y="201782"/>
                      <a:pt x="34784" y="219914"/>
                    </a:cubicBezTo>
                    <a:cubicBezTo>
                      <a:pt x="37165" y="229396"/>
                      <a:pt x="23737" y="232768"/>
                      <a:pt x="21356" y="223287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11"/>
              <p:cNvSpPr/>
              <p:nvPr/>
            </p:nvSpPr>
            <p:spPr>
              <a:xfrm rot="352895">
                <a:off x="8034900" y="4663304"/>
                <a:ext cx="24879" cy="198080"/>
              </a:xfrm>
              <a:custGeom>
                <a:rect b="b" l="l" r="r" t="t"/>
                <a:pathLst>
                  <a:path extrusionOk="0" h="198027" w="24872">
                    <a:moveTo>
                      <a:pt x="-679" y="189308"/>
                    </a:moveTo>
                    <a:cubicBezTo>
                      <a:pt x="456" y="173497"/>
                      <a:pt x="2616" y="157770"/>
                      <a:pt x="4139" y="141986"/>
                    </a:cubicBezTo>
                    <a:cubicBezTo>
                      <a:pt x="6270" y="116888"/>
                      <a:pt x="6492" y="91679"/>
                      <a:pt x="6741" y="66526"/>
                    </a:cubicBezTo>
                    <a:cubicBezTo>
                      <a:pt x="6270" y="45325"/>
                      <a:pt x="6630" y="25561"/>
                      <a:pt x="10423" y="4720"/>
                    </a:cubicBezTo>
                    <a:cubicBezTo>
                      <a:pt x="12139" y="-4899"/>
                      <a:pt x="25761" y="-2439"/>
                      <a:pt x="24044" y="7180"/>
                    </a:cubicBezTo>
                    <a:lnTo>
                      <a:pt x="24044" y="7180"/>
                    </a:lnTo>
                    <a:cubicBezTo>
                      <a:pt x="22632" y="14920"/>
                      <a:pt x="21082" y="22742"/>
                      <a:pt x="20722" y="30620"/>
                    </a:cubicBezTo>
                    <a:cubicBezTo>
                      <a:pt x="20196" y="42616"/>
                      <a:pt x="21137" y="54668"/>
                      <a:pt x="20584" y="66664"/>
                    </a:cubicBezTo>
                    <a:cubicBezTo>
                      <a:pt x="20335" y="92232"/>
                      <a:pt x="20085" y="117828"/>
                      <a:pt x="17926" y="143313"/>
                    </a:cubicBezTo>
                    <a:cubicBezTo>
                      <a:pt x="16431" y="158654"/>
                      <a:pt x="14382" y="173940"/>
                      <a:pt x="13164" y="189308"/>
                    </a:cubicBezTo>
                    <a:cubicBezTo>
                      <a:pt x="13164" y="199093"/>
                      <a:pt x="-679" y="199093"/>
                      <a:pt x="-679" y="189308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11"/>
              <p:cNvSpPr/>
              <p:nvPr/>
            </p:nvSpPr>
            <p:spPr>
              <a:xfrm rot="352895">
                <a:off x="8039793" y="4660087"/>
                <a:ext cx="172516" cy="220657"/>
              </a:xfrm>
              <a:custGeom>
                <a:rect b="b" l="l" r="r" t="t"/>
                <a:pathLst>
                  <a:path extrusionOk="0" h="220598" w="172470">
                    <a:moveTo>
                      <a:pt x="720" y="208096"/>
                    </a:moveTo>
                    <a:cubicBezTo>
                      <a:pt x="12043" y="192312"/>
                      <a:pt x="24861" y="177690"/>
                      <a:pt x="36850" y="162432"/>
                    </a:cubicBezTo>
                    <a:cubicBezTo>
                      <a:pt x="53572" y="141038"/>
                      <a:pt x="70377" y="119644"/>
                      <a:pt x="86130" y="97531"/>
                    </a:cubicBezTo>
                    <a:cubicBezTo>
                      <a:pt x="99198" y="78901"/>
                      <a:pt x="112321" y="60326"/>
                      <a:pt x="125721" y="41917"/>
                    </a:cubicBezTo>
                    <a:cubicBezTo>
                      <a:pt x="135189" y="29368"/>
                      <a:pt x="145793" y="17758"/>
                      <a:pt x="155649" y="5541"/>
                    </a:cubicBezTo>
                    <a:cubicBezTo>
                      <a:pt x="156895" y="4131"/>
                      <a:pt x="158113" y="2721"/>
                      <a:pt x="159331" y="1339"/>
                    </a:cubicBezTo>
                    <a:cubicBezTo>
                      <a:pt x="165782" y="-6013"/>
                      <a:pt x="176192" y="3081"/>
                      <a:pt x="169741" y="10433"/>
                    </a:cubicBezTo>
                    <a:lnTo>
                      <a:pt x="169741" y="10433"/>
                    </a:lnTo>
                    <a:cubicBezTo>
                      <a:pt x="168634" y="11705"/>
                      <a:pt x="167526" y="12949"/>
                      <a:pt x="166447" y="14220"/>
                    </a:cubicBezTo>
                    <a:cubicBezTo>
                      <a:pt x="156701" y="26244"/>
                      <a:pt x="146291" y="37715"/>
                      <a:pt x="136906" y="50043"/>
                    </a:cubicBezTo>
                    <a:cubicBezTo>
                      <a:pt x="123534" y="68397"/>
                      <a:pt x="110466" y="86944"/>
                      <a:pt x="97398" y="105519"/>
                    </a:cubicBezTo>
                    <a:cubicBezTo>
                      <a:pt x="81534" y="127825"/>
                      <a:pt x="64618" y="149386"/>
                      <a:pt x="47758" y="170946"/>
                    </a:cubicBezTo>
                    <a:cubicBezTo>
                      <a:pt x="35963" y="185927"/>
                      <a:pt x="23422" y="200328"/>
                      <a:pt x="12237" y="215752"/>
                    </a:cubicBezTo>
                    <a:cubicBezTo>
                      <a:pt x="6810" y="223879"/>
                      <a:pt x="-4707" y="216222"/>
                      <a:pt x="720" y="20809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11"/>
              <p:cNvSpPr/>
              <p:nvPr/>
            </p:nvSpPr>
            <p:spPr>
              <a:xfrm rot="352895">
                <a:off x="8044627" y="4769277"/>
                <a:ext cx="200624" cy="137094"/>
              </a:xfrm>
              <a:custGeom>
                <a:rect b="b" l="l" r="r" t="t"/>
                <a:pathLst>
                  <a:path extrusionOk="0" h="137058" w="200571">
                    <a:moveTo>
                      <a:pt x="2259" y="123069"/>
                    </a:moveTo>
                    <a:cubicBezTo>
                      <a:pt x="14857" y="113118"/>
                      <a:pt x="27786" y="103526"/>
                      <a:pt x="40521" y="93741"/>
                    </a:cubicBezTo>
                    <a:cubicBezTo>
                      <a:pt x="58628" y="80004"/>
                      <a:pt x="76900" y="66542"/>
                      <a:pt x="95228" y="53109"/>
                    </a:cubicBezTo>
                    <a:cubicBezTo>
                      <a:pt x="115771" y="37381"/>
                      <a:pt x="138141" y="24445"/>
                      <a:pt x="160899" y="12200"/>
                    </a:cubicBezTo>
                    <a:cubicBezTo>
                      <a:pt x="170367" y="7501"/>
                      <a:pt x="180113" y="3438"/>
                      <a:pt x="189830" y="-681"/>
                    </a:cubicBezTo>
                    <a:cubicBezTo>
                      <a:pt x="198828" y="-4523"/>
                      <a:pt x="204255" y="8192"/>
                      <a:pt x="195229" y="12034"/>
                    </a:cubicBezTo>
                    <a:lnTo>
                      <a:pt x="195229" y="12034"/>
                    </a:lnTo>
                    <a:cubicBezTo>
                      <a:pt x="185927" y="15987"/>
                      <a:pt x="176541" y="19884"/>
                      <a:pt x="167460" y="24390"/>
                    </a:cubicBezTo>
                    <a:cubicBezTo>
                      <a:pt x="145284" y="36303"/>
                      <a:pt x="123440" y="48907"/>
                      <a:pt x="103423" y="64248"/>
                    </a:cubicBezTo>
                    <a:cubicBezTo>
                      <a:pt x="85178" y="77599"/>
                      <a:pt x="66989" y="91032"/>
                      <a:pt x="48965" y="104687"/>
                    </a:cubicBezTo>
                    <a:cubicBezTo>
                      <a:pt x="36285" y="114417"/>
                      <a:pt x="23439" y="123953"/>
                      <a:pt x="10925" y="133849"/>
                    </a:cubicBezTo>
                    <a:cubicBezTo>
                      <a:pt x="3284" y="139958"/>
                      <a:pt x="-5382" y="129177"/>
                      <a:pt x="2259" y="123069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11"/>
              <p:cNvSpPr/>
              <p:nvPr/>
            </p:nvSpPr>
            <p:spPr>
              <a:xfrm rot="352895">
                <a:off x="8071865" y="4830442"/>
                <a:ext cx="204988" cy="82820"/>
              </a:xfrm>
              <a:custGeom>
                <a:rect b="b" l="l" r="r" t="t"/>
                <a:pathLst>
                  <a:path extrusionOk="0" h="82798" w="204934">
                    <a:moveTo>
                      <a:pt x="2752" y="68482"/>
                    </a:moveTo>
                    <a:cubicBezTo>
                      <a:pt x="21246" y="58917"/>
                      <a:pt x="40210" y="50293"/>
                      <a:pt x="59203" y="41752"/>
                    </a:cubicBezTo>
                    <a:cubicBezTo>
                      <a:pt x="74458" y="34842"/>
                      <a:pt x="89048" y="26356"/>
                      <a:pt x="104691" y="20330"/>
                    </a:cubicBezTo>
                    <a:cubicBezTo>
                      <a:pt x="113301" y="16986"/>
                      <a:pt x="121468" y="14692"/>
                      <a:pt x="130300" y="12010"/>
                    </a:cubicBezTo>
                    <a:cubicBezTo>
                      <a:pt x="151729" y="5515"/>
                      <a:pt x="173767" y="2198"/>
                      <a:pt x="195804" y="-1285"/>
                    </a:cubicBezTo>
                    <a:cubicBezTo>
                      <a:pt x="205467" y="-2805"/>
                      <a:pt x="207626" y="10822"/>
                      <a:pt x="197964" y="12370"/>
                    </a:cubicBezTo>
                    <a:lnTo>
                      <a:pt x="197964" y="12370"/>
                    </a:lnTo>
                    <a:cubicBezTo>
                      <a:pt x="176563" y="15742"/>
                      <a:pt x="155134" y="18921"/>
                      <a:pt x="134314" y="25251"/>
                    </a:cubicBezTo>
                    <a:cubicBezTo>
                      <a:pt x="126507" y="27600"/>
                      <a:pt x="117814" y="30060"/>
                      <a:pt x="110172" y="33018"/>
                    </a:cubicBezTo>
                    <a:cubicBezTo>
                      <a:pt x="94585" y="39016"/>
                      <a:pt x="80106" y="47529"/>
                      <a:pt x="64879" y="54357"/>
                    </a:cubicBezTo>
                    <a:cubicBezTo>
                      <a:pt x="46606" y="62594"/>
                      <a:pt x="28361" y="70969"/>
                      <a:pt x="10448" y="79980"/>
                    </a:cubicBezTo>
                    <a:cubicBezTo>
                      <a:pt x="2308" y="85398"/>
                      <a:pt x="-5388" y="73899"/>
                      <a:pt x="2752" y="68482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11"/>
              <p:cNvSpPr/>
              <p:nvPr/>
            </p:nvSpPr>
            <p:spPr>
              <a:xfrm rot="352895">
                <a:off x="7929735" y="4710162"/>
                <a:ext cx="129593" cy="157656"/>
              </a:xfrm>
              <a:custGeom>
                <a:rect b="b" l="l" r="r" t="t"/>
                <a:pathLst>
                  <a:path extrusionOk="0" h="157614" w="129559">
                    <a:moveTo>
                      <a:pt x="116278" y="153260"/>
                    </a:moveTo>
                    <a:cubicBezTo>
                      <a:pt x="107778" y="140490"/>
                      <a:pt x="98559" y="128383"/>
                      <a:pt x="88537" y="116801"/>
                    </a:cubicBezTo>
                    <a:cubicBezTo>
                      <a:pt x="70956" y="97757"/>
                      <a:pt x="53681" y="78491"/>
                      <a:pt x="37789" y="58036"/>
                    </a:cubicBezTo>
                    <a:cubicBezTo>
                      <a:pt x="24970" y="42557"/>
                      <a:pt x="13674" y="25890"/>
                      <a:pt x="1133" y="10189"/>
                    </a:cubicBezTo>
                    <a:cubicBezTo>
                      <a:pt x="-4958" y="2560"/>
                      <a:pt x="5867" y="-6064"/>
                      <a:pt x="11958" y="1593"/>
                    </a:cubicBezTo>
                    <a:lnTo>
                      <a:pt x="11958" y="1593"/>
                    </a:lnTo>
                    <a:cubicBezTo>
                      <a:pt x="24527" y="17348"/>
                      <a:pt x="35878" y="34016"/>
                      <a:pt x="48725" y="49550"/>
                    </a:cubicBezTo>
                    <a:cubicBezTo>
                      <a:pt x="64450" y="69839"/>
                      <a:pt x="81615" y="88884"/>
                      <a:pt x="99002" y="107763"/>
                    </a:cubicBezTo>
                    <a:cubicBezTo>
                      <a:pt x="109135" y="119483"/>
                      <a:pt x="118548" y="131672"/>
                      <a:pt x="127076" y="144608"/>
                    </a:cubicBezTo>
                    <a:cubicBezTo>
                      <a:pt x="133194" y="152265"/>
                      <a:pt x="122396" y="160889"/>
                      <a:pt x="116278" y="153260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11"/>
              <p:cNvSpPr/>
              <p:nvPr/>
            </p:nvSpPr>
            <p:spPr>
              <a:xfrm rot="352895">
                <a:off x="7971079" y="4660897"/>
                <a:ext cx="99232" cy="204851"/>
              </a:xfrm>
              <a:custGeom>
                <a:rect b="b" l="l" r="r" t="t"/>
                <a:pathLst>
                  <a:path extrusionOk="0" h="204797" w="99206">
                    <a:moveTo>
                      <a:pt x="84861" y="197991"/>
                    </a:moveTo>
                    <a:cubicBezTo>
                      <a:pt x="79545" y="182623"/>
                      <a:pt x="72817" y="167779"/>
                      <a:pt x="66893" y="152632"/>
                    </a:cubicBezTo>
                    <a:cubicBezTo>
                      <a:pt x="58753" y="133394"/>
                      <a:pt x="50004" y="114459"/>
                      <a:pt x="42059" y="95138"/>
                    </a:cubicBezTo>
                    <a:cubicBezTo>
                      <a:pt x="34445" y="77227"/>
                      <a:pt x="26527" y="59343"/>
                      <a:pt x="17584" y="42040"/>
                    </a:cubicBezTo>
                    <a:cubicBezTo>
                      <a:pt x="11715" y="31177"/>
                      <a:pt x="6344" y="20065"/>
                      <a:pt x="391" y="9257"/>
                    </a:cubicBezTo>
                    <a:cubicBezTo>
                      <a:pt x="-4315" y="688"/>
                      <a:pt x="7839" y="-5973"/>
                      <a:pt x="12546" y="2623"/>
                    </a:cubicBezTo>
                    <a:lnTo>
                      <a:pt x="12546" y="2623"/>
                    </a:lnTo>
                    <a:cubicBezTo>
                      <a:pt x="18526" y="13541"/>
                      <a:pt x="23980" y="24764"/>
                      <a:pt x="29905" y="35737"/>
                    </a:cubicBezTo>
                    <a:cubicBezTo>
                      <a:pt x="38986" y="53400"/>
                      <a:pt x="47097" y="71588"/>
                      <a:pt x="54849" y="89886"/>
                    </a:cubicBezTo>
                    <a:cubicBezTo>
                      <a:pt x="62823" y="109291"/>
                      <a:pt x="71627" y="128308"/>
                      <a:pt x="79794" y="147629"/>
                    </a:cubicBezTo>
                    <a:cubicBezTo>
                      <a:pt x="85830" y="163163"/>
                      <a:pt x="92807" y="178394"/>
                      <a:pt x="98178" y="194177"/>
                    </a:cubicBezTo>
                    <a:cubicBezTo>
                      <a:pt x="100863" y="203575"/>
                      <a:pt x="87546" y="207389"/>
                      <a:pt x="84861" y="197991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11"/>
              <p:cNvSpPr/>
              <p:nvPr/>
            </p:nvSpPr>
            <p:spPr>
              <a:xfrm rot="352895">
                <a:off x="8062807" y="4587975"/>
                <a:ext cx="20208" cy="271616"/>
              </a:xfrm>
              <a:custGeom>
                <a:rect b="b" l="l" r="r" t="t"/>
                <a:pathLst>
                  <a:path extrusionOk="0" h="271544" w="20203">
                    <a:moveTo>
                      <a:pt x="5608" y="262856"/>
                    </a:moveTo>
                    <a:cubicBezTo>
                      <a:pt x="5608" y="246299"/>
                      <a:pt x="5608" y="229742"/>
                      <a:pt x="5608" y="213185"/>
                    </a:cubicBezTo>
                    <a:cubicBezTo>
                      <a:pt x="5608" y="190132"/>
                      <a:pt x="5608" y="167079"/>
                      <a:pt x="5608" y="144026"/>
                    </a:cubicBezTo>
                    <a:cubicBezTo>
                      <a:pt x="5359" y="118735"/>
                      <a:pt x="6162" y="93388"/>
                      <a:pt x="5166" y="68096"/>
                    </a:cubicBezTo>
                    <a:cubicBezTo>
                      <a:pt x="4529" y="49604"/>
                      <a:pt x="2868" y="31251"/>
                      <a:pt x="625" y="12897"/>
                    </a:cubicBezTo>
                    <a:cubicBezTo>
                      <a:pt x="238" y="11045"/>
                      <a:pt x="-122" y="9165"/>
                      <a:pt x="-510" y="7286"/>
                    </a:cubicBezTo>
                    <a:cubicBezTo>
                      <a:pt x="-2365" y="-2306"/>
                      <a:pt x="11201" y="-4959"/>
                      <a:pt x="13084" y="4632"/>
                    </a:cubicBezTo>
                    <a:lnTo>
                      <a:pt x="13084" y="4632"/>
                    </a:lnTo>
                    <a:cubicBezTo>
                      <a:pt x="13499" y="6844"/>
                      <a:pt x="13942" y="9027"/>
                      <a:pt x="14357" y="11238"/>
                    </a:cubicBezTo>
                    <a:cubicBezTo>
                      <a:pt x="16655" y="29952"/>
                      <a:pt x="18344" y="48692"/>
                      <a:pt x="19009" y="67571"/>
                    </a:cubicBezTo>
                    <a:cubicBezTo>
                      <a:pt x="19977" y="93029"/>
                      <a:pt x="19230" y="118541"/>
                      <a:pt x="19451" y="144026"/>
                    </a:cubicBezTo>
                    <a:cubicBezTo>
                      <a:pt x="19451" y="167079"/>
                      <a:pt x="19451" y="190132"/>
                      <a:pt x="19451" y="213185"/>
                    </a:cubicBezTo>
                    <a:cubicBezTo>
                      <a:pt x="19451" y="229742"/>
                      <a:pt x="19451" y="246299"/>
                      <a:pt x="19451" y="262856"/>
                    </a:cubicBezTo>
                    <a:cubicBezTo>
                      <a:pt x="19451" y="272613"/>
                      <a:pt x="5608" y="272613"/>
                      <a:pt x="5608" y="262856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11"/>
              <p:cNvSpPr/>
              <p:nvPr/>
            </p:nvSpPr>
            <p:spPr>
              <a:xfrm rot="352895">
                <a:off x="8024512" y="4638847"/>
                <a:ext cx="126141" cy="236788"/>
              </a:xfrm>
              <a:custGeom>
                <a:rect b="b" l="l" r="r" t="t"/>
                <a:pathLst>
                  <a:path extrusionOk="0" h="236725" w="126108">
                    <a:moveTo>
                      <a:pt x="1541" y="221905"/>
                    </a:moveTo>
                    <a:cubicBezTo>
                      <a:pt x="14554" y="207255"/>
                      <a:pt x="26375" y="191720"/>
                      <a:pt x="37145" y="175550"/>
                    </a:cubicBezTo>
                    <a:cubicBezTo>
                      <a:pt x="50905" y="153271"/>
                      <a:pt x="61758" y="129666"/>
                      <a:pt x="72528" y="106033"/>
                    </a:cubicBezTo>
                    <a:cubicBezTo>
                      <a:pt x="81027" y="85910"/>
                      <a:pt x="88945" y="65566"/>
                      <a:pt x="97943" y="45609"/>
                    </a:cubicBezTo>
                    <a:cubicBezTo>
                      <a:pt x="104200" y="33198"/>
                      <a:pt x="106886" y="19820"/>
                      <a:pt x="108380" y="6276"/>
                    </a:cubicBezTo>
                    <a:cubicBezTo>
                      <a:pt x="109627" y="-4974"/>
                      <a:pt x="126626" y="-3316"/>
                      <a:pt x="125352" y="7934"/>
                    </a:cubicBezTo>
                    <a:lnTo>
                      <a:pt x="125352" y="7934"/>
                    </a:lnTo>
                    <a:cubicBezTo>
                      <a:pt x="123663" y="23026"/>
                      <a:pt x="120618" y="37980"/>
                      <a:pt x="113669" y="51828"/>
                    </a:cubicBezTo>
                    <a:cubicBezTo>
                      <a:pt x="104671" y="71813"/>
                      <a:pt x="96753" y="92184"/>
                      <a:pt x="88225" y="112335"/>
                    </a:cubicBezTo>
                    <a:cubicBezTo>
                      <a:pt x="77123" y="136714"/>
                      <a:pt x="65883" y="161066"/>
                      <a:pt x="51625" y="184008"/>
                    </a:cubicBezTo>
                    <a:cubicBezTo>
                      <a:pt x="40495" y="200704"/>
                      <a:pt x="28313" y="216763"/>
                      <a:pt x="14886" y="231911"/>
                    </a:cubicBezTo>
                    <a:cubicBezTo>
                      <a:pt x="7355" y="240756"/>
                      <a:pt x="-5989" y="230750"/>
                      <a:pt x="1541" y="221905"/>
                    </a:cubicBezTo>
                    <a:close/>
                  </a:path>
                </a:pathLst>
              </a:custGeom>
              <a:solidFill>
                <a:srgbClr val="8000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11"/>
              <p:cNvSpPr/>
              <p:nvPr/>
            </p:nvSpPr>
            <p:spPr>
              <a:xfrm rot="352895">
                <a:off x="8230300" y="4540359"/>
                <a:ext cx="61485" cy="44568"/>
              </a:xfrm>
              <a:custGeom>
                <a:rect b="b" l="l" r="r" t="t"/>
                <a:pathLst>
                  <a:path extrusionOk="0" h="44556" w="61469">
                    <a:moveTo>
                      <a:pt x="60746" y="20954"/>
                    </a:moveTo>
                    <a:cubicBezTo>
                      <a:pt x="60746" y="33258"/>
                      <a:pt x="46985" y="43232"/>
                      <a:pt x="30011" y="43232"/>
                    </a:cubicBezTo>
                    <a:cubicBezTo>
                      <a:pt x="13037" y="43232"/>
                      <a:pt x="-723" y="33257"/>
                      <a:pt x="-723" y="20954"/>
                    </a:cubicBezTo>
                    <a:cubicBezTo>
                      <a:pt x="-723" y="8650"/>
                      <a:pt x="13037" y="-1324"/>
                      <a:pt x="30011" y="-1324"/>
                    </a:cubicBezTo>
                    <a:cubicBezTo>
                      <a:pt x="46985" y="-1324"/>
                      <a:pt x="60746" y="8650"/>
                      <a:pt x="60746" y="2095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11"/>
              <p:cNvSpPr/>
              <p:nvPr/>
            </p:nvSpPr>
            <p:spPr>
              <a:xfrm rot="1528540">
                <a:off x="8296039" y="4630372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56" y="21523"/>
                    </a:moveTo>
                    <a:cubicBezTo>
                      <a:pt x="60156" y="33830"/>
                      <a:pt x="46399" y="43807"/>
                      <a:pt x="29430" y="43807"/>
                    </a:cubicBezTo>
                    <a:cubicBezTo>
                      <a:pt x="12461" y="43807"/>
                      <a:pt x="-1296" y="33830"/>
                      <a:pt x="-1296" y="21523"/>
                    </a:cubicBezTo>
                    <a:cubicBezTo>
                      <a:pt x="-1296" y="9215"/>
                      <a:pt x="12461" y="-762"/>
                      <a:pt x="29430" y="-762"/>
                    </a:cubicBezTo>
                    <a:cubicBezTo>
                      <a:pt x="46399" y="-762"/>
                      <a:pt x="60156" y="9215"/>
                      <a:pt x="60156" y="2152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11"/>
              <p:cNvSpPr/>
              <p:nvPr/>
            </p:nvSpPr>
            <p:spPr>
              <a:xfrm rot="1528540">
                <a:off x="8192086" y="4650761"/>
                <a:ext cx="61433" cy="44556"/>
              </a:xfrm>
              <a:custGeom>
                <a:rect b="b" l="l" r="r" t="t"/>
                <a:pathLst>
                  <a:path extrusionOk="0" h="44569" w="61451">
                    <a:moveTo>
                      <a:pt x="60174" y="21502"/>
                    </a:moveTo>
                    <a:cubicBezTo>
                      <a:pt x="60174" y="33809"/>
                      <a:pt x="46418" y="43786"/>
                      <a:pt x="29449" y="43786"/>
                    </a:cubicBezTo>
                    <a:cubicBezTo>
                      <a:pt x="12479" y="43786"/>
                      <a:pt x="-1277" y="33809"/>
                      <a:pt x="-1277" y="21502"/>
                    </a:cubicBezTo>
                    <a:cubicBezTo>
                      <a:pt x="-1277" y="9195"/>
                      <a:pt x="12479" y="-782"/>
                      <a:pt x="29449" y="-782"/>
                    </a:cubicBezTo>
                    <a:cubicBezTo>
                      <a:pt x="46418" y="-782"/>
                      <a:pt x="60174" y="9195"/>
                      <a:pt x="60174" y="2150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11"/>
              <p:cNvSpPr/>
              <p:nvPr/>
            </p:nvSpPr>
            <p:spPr>
              <a:xfrm rot="1528540">
                <a:off x="8121528" y="4572296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38" y="17314"/>
                    </a:moveTo>
                    <a:cubicBezTo>
                      <a:pt x="48638" y="27305"/>
                      <a:pt x="37471" y="35404"/>
                      <a:pt x="23695" y="35404"/>
                    </a:cubicBezTo>
                    <a:cubicBezTo>
                      <a:pt x="9919" y="35404"/>
                      <a:pt x="-1248" y="27305"/>
                      <a:pt x="-1248" y="17314"/>
                    </a:cubicBezTo>
                    <a:cubicBezTo>
                      <a:pt x="-1248" y="7323"/>
                      <a:pt x="9919" y="-777"/>
                      <a:pt x="23695" y="-777"/>
                    </a:cubicBezTo>
                    <a:cubicBezTo>
                      <a:pt x="37471" y="-777"/>
                      <a:pt x="48638" y="7322"/>
                      <a:pt x="48638" y="1731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11"/>
              <p:cNvSpPr/>
              <p:nvPr/>
            </p:nvSpPr>
            <p:spPr>
              <a:xfrm rot="1528540">
                <a:off x="8050986" y="4570695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3" y="17303"/>
                    </a:moveTo>
                    <a:cubicBezTo>
                      <a:pt x="48653" y="27294"/>
                      <a:pt x="37486" y="35394"/>
                      <a:pt x="23710" y="35394"/>
                    </a:cubicBezTo>
                    <a:cubicBezTo>
                      <a:pt x="9934" y="35394"/>
                      <a:pt x="-1233" y="27294"/>
                      <a:pt x="-1233" y="17303"/>
                    </a:cubicBezTo>
                    <a:cubicBezTo>
                      <a:pt x="-1233" y="7312"/>
                      <a:pt x="9934" y="-788"/>
                      <a:pt x="23710" y="-788"/>
                    </a:cubicBezTo>
                    <a:cubicBezTo>
                      <a:pt x="37486" y="-788"/>
                      <a:pt x="48653" y="7311"/>
                      <a:pt x="48653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11"/>
              <p:cNvSpPr/>
              <p:nvPr/>
            </p:nvSpPr>
            <p:spPr>
              <a:xfrm rot="1528540">
                <a:off x="8036223" y="4645413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44" y="17285"/>
                    </a:moveTo>
                    <a:cubicBezTo>
                      <a:pt x="48644" y="27276"/>
                      <a:pt x="37477" y="35376"/>
                      <a:pt x="23701" y="35376"/>
                    </a:cubicBezTo>
                    <a:cubicBezTo>
                      <a:pt x="9925" y="35376"/>
                      <a:pt x="-1242" y="27277"/>
                      <a:pt x="-1242" y="17285"/>
                    </a:cubicBezTo>
                    <a:cubicBezTo>
                      <a:pt x="-1242" y="7294"/>
                      <a:pt x="9925" y="-806"/>
                      <a:pt x="23701" y="-806"/>
                    </a:cubicBezTo>
                    <a:cubicBezTo>
                      <a:pt x="37477" y="-806"/>
                      <a:pt x="48644" y="7294"/>
                      <a:pt x="48644" y="172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11"/>
              <p:cNvSpPr/>
              <p:nvPr/>
            </p:nvSpPr>
            <p:spPr>
              <a:xfrm rot="1528540">
                <a:off x="7949303" y="4637901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4" y="17273"/>
                    </a:moveTo>
                    <a:cubicBezTo>
                      <a:pt x="48664" y="27264"/>
                      <a:pt x="37496" y="35364"/>
                      <a:pt x="23721" y="35364"/>
                    </a:cubicBezTo>
                    <a:cubicBezTo>
                      <a:pt x="9945" y="35364"/>
                      <a:pt x="-1223" y="27264"/>
                      <a:pt x="-1223" y="17273"/>
                    </a:cubicBezTo>
                    <a:cubicBezTo>
                      <a:pt x="-1223" y="7282"/>
                      <a:pt x="9945" y="-818"/>
                      <a:pt x="23721" y="-818"/>
                    </a:cubicBezTo>
                    <a:cubicBezTo>
                      <a:pt x="37496" y="-818"/>
                      <a:pt x="48664" y="7282"/>
                      <a:pt x="48664" y="172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11"/>
              <p:cNvSpPr/>
              <p:nvPr/>
            </p:nvSpPr>
            <p:spPr>
              <a:xfrm rot="1528540">
                <a:off x="7914454" y="4687968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63" y="17257"/>
                    </a:moveTo>
                    <a:cubicBezTo>
                      <a:pt x="48663" y="27248"/>
                      <a:pt x="37496" y="35348"/>
                      <a:pt x="23720" y="35348"/>
                    </a:cubicBezTo>
                    <a:cubicBezTo>
                      <a:pt x="9944" y="35348"/>
                      <a:pt x="-1223" y="27249"/>
                      <a:pt x="-1223" y="17257"/>
                    </a:cubicBezTo>
                    <a:cubicBezTo>
                      <a:pt x="-1223" y="7266"/>
                      <a:pt x="9944" y="-834"/>
                      <a:pt x="23720" y="-834"/>
                    </a:cubicBezTo>
                    <a:cubicBezTo>
                      <a:pt x="37496" y="-834"/>
                      <a:pt x="48663" y="7266"/>
                      <a:pt x="48663" y="1725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11"/>
              <p:cNvSpPr/>
              <p:nvPr/>
            </p:nvSpPr>
            <p:spPr>
              <a:xfrm rot="1528540">
                <a:off x="7997802" y="4620289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56" y="17284"/>
                    </a:moveTo>
                    <a:cubicBezTo>
                      <a:pt x="48656" y="27276"/>
                      <a:pt x="37489" y="35375"/>
                      <a:pt x="23713" y="35375"/>
                    </a:cubicBezTo>
                    <a:cubicBezTo>
                      <a:pt x="9938" y="35375"/>
                      <a:pt x="-1230" y="27276"/>
                      <a:pt x="-1230" y="17284"/>
                    </a:cubicBezTo>
                    <a:cubicBezTo>
                      <a:pt x="-1230" y="7293"/>
                      <a:pt x="9938" y="-806"/>
                      <a:pt x="23713" y="-806"/>
                    </a:cubicBezTo>
                    <a:cubicBezTo>
                      <a:pt x="37489" y="-806"/>
                      <a:pt x="48656" y="7293"/>
                      <a:pt x="48656" y="1728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11"/>
              <p:cNvSpPr/>
              <p:nvPr/>
            </p:nvSpPr>
            <p:spPr>
              <a:xfrm rot="1528540">
                <a:off x="8129634" y="4631024"/>
                <a:ext cx="49871" cy="36170"/>
              </a:xfrm>
              <a:custGeom>
                <a:rect b="b" l="l" r="r" t="t"/>
                <a:pathLst>
                  <a:path extrusionOk="0" h="36181" w="49886">
                    <a:moveTo>
                      <a:pt x="48627" y="17303"/>
                    </a:moveTo>
                    <a:cubicBezTo>
                      <a:pt x="48627" y="27294"/>
                      <a:pt x="37459" y="35393"/>
                      <a:pt x="23684" y="35393"/>
                    </a:cubicBezTo>
                    <a:cubicBezTo>
                      <a:pt x="9908" y="35393"/>
                      <a:pt x="-1259" y="27294"/>
                      <a:pt x="-1259" y="17303"/>
                    </a:cubicBezTo>
                    <a:cubicBezTo>
                      <a:pt x="-1259" y="7312"/>
                      <a:pt x="9908" y="-788"/>
                      <a:pt x="23684" y="-788"/>
                    </a:cubicBezTo>
                    <a:cubicBezTo>
                      <a:pt x="37459" y="-788"/>
                      <a:pt x="48627" y="7311"/>
                      <a:pt x="48627" y="173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 rot="3022674">
                <a:off x="8219937" y="4770166"/>
                <a:ext cx="49835" cy="36192"/>
              </a:xfrm>
              <a:custGeom>
                <a:rect b="b" l="l" r="r" t="t"/>
                <a:pathLst>
                  <a:path extrusionOk="0" h="36205" w="49852">
                    <a:moveTo>
                      <a:pt x="48161" y="18246"/>
                    </a:moveTo>
                    <a:cubicBezTo>
                      <a:pt x="48161" y="28244"/>
                      <a:pt x="37002" y="36349"/>
                      <a:pt x="23235" y="36349"/>
                    </a:cubicBezTo>
                    <a:cubicBezTo>
                      <a:pt x="9469" y="36349"/>
                      <a:pt x="-1692" y="28244"/>
                      <a:pt x="-1692" y="18246"/>
                    </a:cubicBezTo>
                    <a:cubicBezTo>
                      <a:pt x="-1692" y="8248"/>
                      <a:pt x="9468" y="144"/>
                      <a:pt x="23235" y="144"/>
                    </a:cubicBezTo>
                    <a:cubicBezTo>
                      <a:pt x="37001" y="144"/>
                      <a:pt x="48161" y="8248"/>
                      <a:pt x="48161" y="1824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 rot="3347626">
                <a:off x="8248008" y="4826721"/>
                <a:ext cx="49874" cy="36231"/>
              </a:xfrm>
              <a:custGeom>
                <a:rect b="b" l="l" r="r" t="t"/>
                <a:pathLst>
                  <a:path extrusionOk="0" h="36210" w="49845">
                    <a:moveTo>
                      <a:pt x="48106" y="18473"/>
                    </a:moveTo>
                    <a:cubicBezTo>
                      <a:pt x="48106" y="28472"/>
                      <a:pt x="36948" y="36578"/>
                      <a:pt x="23183" y="36578"/>
                    </a:cubicBezTo>
                    <a:cubicBezTo>
                      <a:pt x="9419" y="36578"/>
                      <a:pt x="-1740" y="28472"/>
                      <a:pt x="-1740" y="18473"/>
                    </a:cubicBezTo>
                    <a:cubicBezTo>
                      <a:pt x="-1740" y="8473"/>
                      <a:pt x="9418" y="367"/>
                      <a:pt x="23183" y="367"/>
                    </a:cubicBezTo>
                    <a:cubicBezTo>
                      <a:pt x="36947" y="367"/>
                      <a:pt x="48106" y="8473"/>
                      <a:pt x="48106" y="1847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11"/>
              <p:cNvSpPr/>
              <p:nvPr/>
            </p:nvSpPr>
            <p:spPr>
              <a:xfrm rot="1720742">
                <a:off x="7999770" y="4840784"/>
                <a:ext cx="91905" cy="60721"/>
              </a:xfrm>
              <a:custGeom>
                <a:rect b="b" l="l" r="r" t="t"/>
                <a:pathLst>
                  <a:path extrusionOk="0" h="60709" w="91886">
                    <a:moveTo>
                      <a:pt x="90539" y="29611"/>
                    </a:moveTo>
                    <a:cubicBezTo>
                      <a:pt x="90539" y="46376"/>
                      <a:pt x="69970" y="59966"/>
                      <a:pt x="44596" y="59966"/>
                    </a:cubicBezTo>
                    <a:cubicBezTo>
                      <a:pt x="19222" y="59966"/>
                      <a:pt x="-1347" y="46376"/>
                      <a:pt x="-1347" y="29611"/>
                    </a:cubicBezTo>
                    <a:cubicBezTo>
                      <a:pt x="-1347" y="12847"/>
                      <a:pt x="19222" y="-743"/>
                      <a:pt x="44596" y="-743"/>
                    </a:cubicBezTo>
                    <a:cubicBezTo>
                      <a:pt x="69970" y="-743"/>
                      <a:pt x="90539" y="12847"/>
                      <a:pt x="90539" y="29611"/>
                    </a:cubicBezTo>
                    <a:close/>
                  </a:path>
                </a:pathLst>
              </a:custGeom>
              <a:solidFill>
                <a:srgbClr val="2B00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1708" name="Google Shape;1708;p11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May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400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2"/>
          <p:cNvSpPr/>
          <p:nvPr/>
        </p:nvSpPr>
        <p:spPr>
          <a:xfrm>
            <a:off x="1172652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12"/>
          <p:cNvSpPr/>
          <p:nvPr/>
        </p:nvSpPr>
        <p:spPr>
          <a:xfrm>
            <a:off x="9889088" y="1106763"/>
            <a:ext cx="76218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12"/>
          <p:cNvSpPr/>
          <p:nvPr/>
        </p:nvSpPr>
        <p:spPr>
          <a:xfrm>
            <a:off x="1172652" y="10963554"/>
            <a:ext cx="16222200" cy="8401200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12"/>
          <p:cNvSpPr/>
          <p:nvPr/>
        </p:nvSpPr>
        <p:spPr>
          <a:xfrm>
            <a:off x="1711520" y="62015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6B8E23">
              <a:alpha val="7654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GAMES &amp; APPS</a:t>
            </a:r>
            <a:endParaRPr b="1" i="0" sz="4800" u="none" cap="none" strike="noStrik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17" name="Google Shape;1717;p12"/>
          <p:cNvSpPr/>
          <p:nvPr/>
        </p:nvSpPr>
        <p:spPr>
          <a:xfrm>
            <a:off x="10427955" y="517521"/>
            <a:ext cx="6548773" cy="1179755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50B4DC">
              <a:alpha val="7263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TO BE FILED</a:t>
            </a:r>
            <a:endParaRPr b="1" sz="480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18" name="Google Shape;1718;p12"/>
          <p:cNvSpPr/>
          <p:nvPr/>
        </p:nvSpPr>
        <p:spPr>
          <a:xfrm>
            <a:off x="1711520" y="10374312"/>
            <a:ext cx="14859205" cy="1326179"/>
          </a:xfrm>
          <a:custGeom>
            <a:rect b="b" l="l" r="r" t="t"/>
            <a:pathLst>
              <a:path extrusionOk="0" h="1673412" w="7659384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CE571">
              <a:alpha val="72070"/>
            </a:srgbClr>
          </a:solidFill>
          <a:ln>
            <a:noFill/>
          </a:ln>
        </p:spPr>
        <p:txBody>
          <a:bodyPr anchorCtr="0" anchor="ctr" bIns="122825" lIns="245700" spcFirstLastPara="1" rIns="245700" wrap="square" tIns="12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latin typeface="Coming Soon"/>
                <a:ea typeface="Coming Soon"/>
                <a:cs typeface="Coming Soon"/>
                <a:sym typeface="Coming Soon"/>
              </a:rPr>
              <a:t>WORKING ON</a:t>
            </a:r>
            <a:endParaRPr b="1"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719" name="Google Shape;1719;p12"/>
          <p:cNvGrpSpPr/>
          <p:nvPr/>
        </p:nvGrpSpPr>
        <p:grpSpPr>
          <a:xfrm>
            <a:off x="20396403" y="13203309"/>
            <a:ext cx="8066838" cy="6803403"/>
            <a:chOff x="2952750" y="528005"/>
            <a:chExt cx="6286501" cy="5912918"/>
          </a:xfrm>
        </p:grpSpPr>
        <p:sp>
          <p:nvSpPr>
            <p:cNvPr id="1720" name="Google Shape;1720;p12"/>
            <p:cNvSpPr/>
            <p:nvPr/>
          </p:nvSpPr>
          <p:spPr>
            <a:xfrm>
              <a:off x="2952750" y="528006"/>
              <a:ext cx="6286500" cy="5912917"/>
            </a:xfrm>
            <a:custGeom>
              <a:rect b="b" l="l" r="r" t="t"/>
              <a:pathLst>
                <a:path extrusionOk="0" h="5912917" w="6286500">
                  <a:moveTo>
                    <a:pt x="1832213" y="0"/>
                  </a:moveTo>
                  <a:cubicBezTo>
                    <a:pt x="2210945" y="0"/>
                    <a:pt x="2559513" y="104175"/>
                    <a:pt x="2835461" y="277797"/>
                  </a:cubicBezTo>
                  <a:cubicBezTo>
                    <a:pt x="3022034" y="395862"/>
                    <a:pt x="3197435" y="448643"/>
                    <a:pt x="3403000" y="452810"/>
                  </a:cubicBezTo>
                  <a:cubicBezTo>
                    <a:pt x="4500093" y="470866"/>
                    <a:pt x="5388270" y="962569"/>
                    <a:pt x="5459771" y="1582057"/>
                  </a:cubicBezTo>
                  <a:cubicBezTo>
                    <a:pt x="5513397" y="2040422"/>
                    <a:pt x="5666453" y="2412670"/>
                    <a:pt x="5927878" y="2715468"/>
                  </a:cubicBezTo>
                  <a:cubicBezTo>
                    <a:pt x="6125345" y="2943958"/>
                    <a:pt x="6251815" y="3218174"/>
                    <a:pt x="6280348" y="3514856"/>
                  </a:cubicBezTo>
                  <a:lnTo>
                    <a:pt x="6286500" y="3643291"/>
                  </a:lnTo>
                  <a:lnTo>
                    <a:pt x="6286500" y="3643331"/>
                  </a:lnTo>
                  <a:lnTo>
                    <a:pt x="6277707" y="3796954"/>
                  </a:lnTo>
                  <a:cubicBezTo>
                    <a:pt x="6190435" y="4555410"/>
                    <a:pt x="5463751" y="5159131"/>
                    <a:pt x="4551485" y="5228146"/>
                  </a:cubicBezTo>
                  <a:cubicBezTo>
                    <a:pt x="4320224" y="5246203"/>
                    <a:pt x="4124713" y="5325375"/>
                    <a:pt x="3925851" y="5483719"/>
                  </a:cubicBezTo>
                  <a:cubicBezTo>
                    <a:pt x="3589574" y="5751794"/>
                    <a:pt x="3156099" y="5912917"/>
                    <a:pt x="2681287" y="5912917"/>
                  </a:cubicBezTo>
                  <a:cubicBezTo>
                    <a:pt x="1783056" y="5912917"/>
                    <a:pt x="1027827" y="5335098"/>
                    <a:pt x="811089" y="4551710"/>
                  </a:cubicBezTo>
                  <a:cubicBezTo>
                    <a:pt x="711659" y="4193351"/>
                    <a:pt x="558602" y="3921110"/>
                    <a:pt x="330692" y="3694704"/>
                  </a:cubicBezTo>
                  <a:cubicBezTo>
                    <a:pt x="125127" y="3489134"/>
                    <a:pt x="0" y="3222449"/>
                    <a:pt x="0" y="2929373"/>
                  </a:cubicBezTo>
                  <a:cubicBezTo>
                    <a:pt x="0" y="2800197"/>
                    <a:pt x="24579" y="2675188"/>
                    <a:pt x="70384" y="2558513"/>
                  </a:cubicBezTo>
                  <a:cubicBezTo>
                    <a:pt x="213386" y="2191821"/>
                    <a:pt x="260309" y="1822351"/>
                    <a:pt x="215621" y="1412600"/>
                  </a:cubicBezTo>
                  <a:cubicBezTo>
                    <a:pt x="211152" y="1375097"/>
                    <a:pt x="208918" y="1337595"/>
                    <a:pt x="208918" y="1298703"/>
                  </a:cubicBezTo>
                  <a:cubicBezTo>
                    <a:pt x="208918" y="580597"/>
                    <a:pt x="936216" y="0"/>
                    <a:pt x="1832213" y="0"/>
                  </a:cubicBezTo>
                  <a:close/>
                </a:path>
              </a:pathLst>
            </a:custGeom>
            <a:solidFill>
              <a:srgbClr val="F5FA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3144742" y="528005"/>
              <a:ext cx="5501492" cy="2420471"/>
            </a:xfrm>
            <a:custGeom>
              <a:rect b="b" l="l" r="r" t="t"/>
              <a:pathLst>
                <a:path extrusionOk="0" h="2420471" w="5501492">
                  <a:moveTo>
                    <a:pt x="1640220" y="0"/>
                  </a:moveTo>
                  <a:cubicBezTo>
                    <a:pt x="2018952" y="0"/>
                    <a:pt x="2367520" y="104175"/>
                    <a:pt x="2643468" y="277797"/>
                  </a:cubicBezTo>
                  <a:cubicBezTo>
                    <a:pt x="2830041" y="395862"/>
                    <a:pt x="3005442" y="448643"/>
                    <a:pt x="3211007" y="452810"/>
                  </a:cubicBezTo>
                  <a:cubicBezTo>
                    <a:pt x="4308100" y="470866"/>
                    <a:pt x="5196277" y="962568"/>
                    <a:pt x="5267778" y="1582057"/>
                  </a:cubicBezTo>
                  <a:cubicBezTo>
                    <a:pt x="5301294" y="1868535"/>
                    <a:pt x="5373650" y="2121374"/>
                    <a:pt x="5487029" y="2344642"/>
                  </a:cubicBezTo>
                  <a:lnTo>
                    <a:pt x="5501492" y="2370499"/>
                  </a:lnTo>
                  <a:lnTo>
                    <a:pt x="5352987" y="2348903"/>
                  </a:lnTo>
                  <a:cubicBezTo>
                    <a:pt x="5076762" y="2308779"/>
                    <a:pt x="4801013" y="2274727"/>
                    <a:pt x="4614323" y="2329495"/>
                  </a:cubicBezTo>
                  <a:cubicBezTo>
                    <a:pt x="4101878" y="2479038"/>
                    <a:pt x="3584671" y="2427603"/>
                    <a:pt x="3076036" y="2295205"/>
                  </a:cubicBezTo>
                  <a:cubicBezTo>
                    <a:pt x="1978756" y="2009455"/>
                    <a:pt x="2226406" y="2181858"/>
                    <a:pt x="1262476" y="2393313"/>
                  </a:cubicBezTo>
                  <a:cubicBezTo>
                    <a:pt x="907193" y="2471418"/>
                    <a:pt x="788131" y="2280918"/>
                    <a:pt x="469043" y="2176143"/>
                  </a:cubicBezTo>
                  <a:cubicBezTo>
                    <a:pt x="400940" y="2153759"/>
                    <a:pt x="294498" y="2137805"/>
                    <a:pt x="175674" y="2133518"/>
                  </a:cubicBezTo>
                  <a:lnTo>
                    <a:pt x="0" y="2136356"/>
                  </a:lnTo>
                  <a:lnTo>
                    <a:pt x="21393" y="2001704"/>
                  </a:lnTo>
                  <a:cubicBezTo>
                    <a:pt x="45413" y="1812281"/>
                    <a:pt x="45972" y="1617475"/>
                    <a:pt x="23628" y="1412600"/>
                  </a:cubicBezTo>
                  <a:cubicBezTo>
                    <a:pt x="19159" y="1375097"/>
                    <a:pt x="16925" y="1337595"/>
                    <a:pt x="16925" y="1298703"/>
                  </a:cubicBezTo>
                  <a:cubicBezTo>
                    <a:pt x="16925" y="580597"/>
                    <a:pt x="744223" y="0"/>
                    <a:pt x="1640220" y="0"/>
                  </a:cubicBezTo>
                  <a:close/>
                </a:path>
              </a:pathLst>
            </a:custGeom>
            <a:solidFill>
              <a:srgbClr val="E6F2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3213207" y="528008"/>
              <a:ext cx="5003354" cy="1292820"/>
            </a:xfrm>
            <a:custGeom>
              <a:rect b="b" l="l" r="r" t="t"/>
              <a:pathLst>
                <a:path extrusionOk="0" h="1292820" w="5003354">
                  <a:moveTo>
                    <a:pt x="1571756" y="0"/>
                  </a:moveTo>
                  <a:cubicBezTo>
                    <a:pt x="1950488" y="0"/>
                    <a:pt x="2299056" y="104175"/>
                    <a:pt x="2575004" y="277797"/>
                  </a:cubicBezTo>
                  <a:cubicBezTo>
                    <a:pt x="2761577" y="395862"/>
                    <a:pt x="2936978" y="448644"/>
                    <a:pt x="3142543" y="452810"/>
                  </a:cubicBezTo>
                  <a:cubicBezTo>
                    <a:pt x="3965363" y="466352"/>
                    <a:pt x="4670668" y="746320"/>
                    <a:pt x="5002058" y="1146804"/>
                  </a:cubicBezTo>
                  <a:lnTo>
                    <a:pt x="5003354" y="1148579"/>
                  </a:lnTo>
                  <a:lnTo>
                    <a:pt x="4917492" y="1160708"/>
                  </a:lnTo>
                  <a:cubicBezTo>
                    <a:pt x="4869292" y="1170360"/>
                    <a:pt x="4821846" y="1182921"/>
                    <a:pt x="4775411" y="1198875"/>
                  </a:cubicBezTo>
                  <a:cubicBezTo>
                    <a:pt x="3961023" y="1477005"/>
                    <a:pt x="4047701" y="1039807"/>
                    <a:pt x="3584786" y="1133152"/>
                  </a:cubicBezTo>
                  <a:cubicBezTo>
                    <a:pt x="3327611" y="1184587"/>
                    <a:pt x="2746586" y="1346512"/>
                    <a:pt x="2503698" y="1208400"/>
                  </a:cubicBezTo>
                  <a:cubicBezTo>
                    <a:pt x="2248428" y="1062667"/>
                    <a:pt x="1752176" y="875025"/>
                    <a:pt x="1470236" y="1061715"/>
                  </a:cubicBezTo>
                  <a:cubicBezTo>
                    <a:pt x="1171151" y="1259835"/>
                    <a:pt x="717761" y="1291267"/>
                    <a:pt x="414866" y="1080765"/>
                  </a:cubicBezTo>
                  <a:cubicBezTo>
                    <a:pt x="359145" y="1042189"/>
                    <a:pt x="258894" y="1013137"/>
                    <a:pt x="138284" y="994087"/>
                  </a:cubicBezTo>
                  <a:lnTo>
                    <a:pt x="0" y="979043"/>
                  </a:lnTo>
                  <a:lnTo>
                    <a:pt x="21486" y="912192"/>
                  </a:lnTo>
                  <a:cubicBezTo>
                    <a:pt x="227128" y="383284"/>
                    <a:pt x="843759" y="0"/>
                    <a:pt x="1571756" y="0"/>
                  </a:cubicBezTo>
                  <a:close/>
                </a:path>
              </a:pathLst>
            </a:custGeom>
            <a:solidFill>
              <a:srgbClr val="DAEB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5963602" y="2524125"/>
              <a:ext cx="500062" cy="1130617"/>
            </a:xfrm>
            <a:custGeom>
              <a:rect b="b" l="l" r="r" t="t"/>
              <a:pathLst>
                <a:path extrusionOk="0" h="1130617" w="500062">
                  <a:moveTo>
                    <a:pt x="500063" y="1905"/>
                  </a:moveTo>
                  <a:cubicBezTo>
                    <a:pt x="340042" y="375285"/>
                    <a:pt x="298132" y="752475"/>
                    <a:pt x="287655" y="1130618"/>
                  </a:cubicBezTo>
                  <a:cubicBezTo>
                    <a:pt x="191453" y="1098232"/>
                    <a:pt x="96203" y="1065848"/>
                    <a:pt x="0" y="1034415"/>
                  </a:cubicBezTo>
                  <a:cubicBezTo>
                    <a:pt x="95250" y="678180"/>
                    <a:pt x="234315" y="332422"/>
                    <a:pt x="423863" y="0"/>
                  </a:cubicBezTo>
                  <a:cubicBezTo>
                    <a:pt x="449580" y="953"/>
                    <a:pt x="474345" y="1905"/>
                    <a:pt x="500063" y="1905"/>
                  </a:cubicBezTo>
                  <a:close/>
                </a:path>
              </a:pathLst>
            </a:custGeom>
            <a:solidFill>
              <a:srgbClr val="C881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5962650" y="2524125"/>
              <a:ext cx="490537" cy="1119187"/>
            </a:xfrm>
            <a:custGeom>
              <a:rect b="b" l="l" r="r" t="t"/>
              <a:pathLst>
                <a:path extrusionOk="0" h="1119187" w="490537">
                  <a:moveTo>
                    <a:pt x="490538" y="27622"/>
                  </a:moveTo>
                  <a:cubicBezTo>
                    <a:pt x="479107" y="54292"/>
                    <a:pt x="468630" y="81915"/>
                    <a:pt x="459105" y="108585"/>
                  </a:cubicBezTo>
                  <a:cubicBezTo>
                    <a:pt x="421005" y="85725"/>
                    <a:pt x="391478" y="92392"/>
                    <a:pt x="360997" y="158115"/>
                  </a:cubicBezTo>
                  <a:cubicBezTo>
                    <a:pt x="332422" y="222885"/>
                    <a:pt x="318135" y="266700"/>
                    <a:pt x="296228" y="332422"/>
                  </a:cubicBezTo>
                  <a:cubicBezTo>
                    <a:pt x="263843" y="432435"/>
                    <a:pt x="229553" y="480060"/>
                    <a:pt x="212407" y="590550"/>
                  </a:cubicBezTo>
                  <a:cubicBezTo>
                    <a:pt x="205740" y="632460"/>
                    <a:pt x="201930" y="674370"/>
                    <a:pt x="198120" y="717232"/>
                  </a:cubicBezTo>
                  <a:cubicBezTo>
                    <a:pt x="191453" y="859155"/>
                    <a:pt x="291465" y="962978"/>
                    <a:pt x="265747" y="1087755"/>
                  </a:cubicBezTo>
                  <a:cubicBezTo>
                    <a:pt x="262890" y="1101090"/>
                    <a:pt x="259080" y="1111568"/>
                    <a:pt x="253365" y="1119188"/>
                  </a:cubicBezTo>
                  <a:lnTo>
                    <a:pt x="0" y="1034415"/>
                  </a:lnTo>
                  <a:cubicBezTo>
                    <a:pt x="95250" y="678180"/>
                    <a:pt x="234315" y="332422"/>
                    <a:pt x="423863" y="0"/>
                  </a:cubicBezTo>
                  <a:lnTo>
                    <a:pt x="442913" y="0"/>
                  </a:lnTo>
                  <a:cubicBezTo>
                    <a:pt x="460057" y="8572"/>
                    <a:pt x="476250" y="17145"/>
                    <a:pt x="490538" y="27622"/>
                  </a:cubicBezTo>
                  <a:close/>
                </a:path>
              </a:pathLst>
            </a:custGeom>
            <a:solidFill>
              <a:srgbClr val="B16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6423659" y="2066894"/>
              <a:ext cx="590550" cy="462945"/>
            </a:xfrm>
            <a:custGeom>
              <a:rect b="b" l="l" r="r" t="t"/>
              <a:pathLst>
                <a:path extrusionOk="0" h="462945" w="590550">
                  <a:moveTo>
                    <a:pt x="0" y="462946"/>
                  </a:moveTo>
                  <a:cubicBezTo>
                    <a:pt x="17145" y="398176"/>
                    <a:pt x="37147" y="341026"/>
                    <a:pt x="60008" y="292448"/>
                  </a:cubicBezTo>
                  <a:lnTo>
                    <a:pt x="82868" y="288638"/>
                  </a:lnTo>
                  <a:lnTo>
                    <a:pt x="65722" y="281018"/>
                  </a:lnTo>
                  <a:cubicBezTo>
                    <a:pt x="84772" y="239108"/>
                    <a:pt x="106680" y="203866"/>
                    <a:pt x="128588" y="172433"/>
                  </a:cubicBezTo>
                  <a:lnTo>
                    <a:pt x="149543" y="172433"/>
                  </a:lnTo>
                  <a:lnTo>
                    <a:pt x="135255" y="162908"/>
                  </a:lnTo>
                  <a:cubicBezTo>
                    <a:pt x="168593" y="118141"/>
                    <a:pt x="205740" y="84803"/>
                    <a:pt x="245745" y="59086"/>
                  </a:cubicBezTo>
                  <a:lnTo>
                    <a:pt x="263843" y="65753"/>
                  </a:lnTo>
                  <a:lnTo>
                    <a:pt x="270510" y="70516"/>
                  </a:lnTo>
                  <a:lnTo>
                    <a:pt x="262890" y="48608"/>
                  </a:lnTo>
                  <a:cubicBezTo>
                    <a:pt x="292418" y="32416"/>
                    <a:pt x="323850" y="20033"/>
                    <a:pt x="355283" y="12413"/>
                  </a:cubicBezTo>
                  <a:lnTo>
                    <a:pt x="387668" y="31463"/>
                  </a:lnTo>
                  <a:lnTo>
                    <a:pt x="373380" y="8603"/>
                  </a:lnTo>
                  <a:cubicBezTo>
                    <a:pt x="441008" y="-4732"/>
                    <a:pt x="514350" y="-1874"/>
                    <a:pt x="590550" y="12413"/>
                  </a:cubicBezTo>
                  <a:cubicBezTo>
                    <a:pt x="580072" y="59086"/>
                    <a:pt x="559118" y="95281"/>
                    <a:pt x="533400" y="124808"/>
                  </a:cubicBezTo>
                  <a:lnTo>
                    <a:pt x="475297" y="91471"/>
                  </a:lnTo>
                  <a:lnTo>
                    <a:pt x="519113" y="140048"/>
                  </a:lnTo>
                  <a:cubicBezTo>
                    <a:pt x="484822" y="174338"/>
                    <a:pt x="443865" y="201961"/>
                    <a:pt x="401955" y="230536"/>
                  </a:cubicBezTo>
                  <a:lnTo>
                    <a:pt x="357188" y="198151"/>
                  </a:lnTo>
                  <a:lnTo>
                    <a:pt x="384810" y="242918"/>
                  </a:lnTo>
                  <a:cubicBezTo>
                    <a:pt x="374333" y="250538"/>
                    <a:pt x="362903" y="259111"/>
                    <a:pt x="352425" y="267683"/>
                  </a:cubicBezTo>
                  <a:cubicBezTo>
                    <a:pt x="321945" y="292448"/>
                    <a:pt x="292418" y="320071"/>
                    <a:pt x="260985" y="346741"/>
                  </a:cubicBezTo>
                  <a:lnTo>
                    <a:pt x="204788" y="302926"/>
                  </a:lnTo>
                  <a:lnTo>
                    <a:pt x="248603" y="357218"/>
                  </a:lnTo>
                  <a:cubicBezTo>
                    <a:pt x="213360" y="385793"/>
                    <a:pt x="176213" y="412463"/>
                    <a:pt x="131445" y="432466"/>
                  </a:cubicBezTo>
                  <a:lnTo>
                    <a:pt x="95250" y="392461"/>
                  </a:lnTo>
                  <a:lnTo>
                    <a:pt x="98108" y="444848"/>
                  </a:lnTo>
                  <a:cubicBezTo>
                    <a:pt x="70485" y="455326"/>
                    <a:pt x="37147" y="461993"/>
                    <a:pt x="0" y="462946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6423659" y="2066894"/>
              <a:ext cx="590550" cy="462945"/>
            </a:xfrm>
            <a:custGeom>
              <a:rect b="b" l="l" r="r" t="t"/>
              <a:pathLst>
                <a:path extrusionOk="0" h="462945" w="590550">
                  <a:moveTo>
                    <a:pt x="0" y="462946"/>
                  </a:moveTo>
                  <a:cubicBezTo>
                    <a:pt x="17145" y="398176"/>
                    <a:pt x="37147" y="341026"/>
                    <a:pt x="60008" y="292448"/>
                  </a:cubicBezTo>
                  <a:lnTo>
                    <a:pt x="82868" y="288638"/>
                  </a:lnTo>
                  <a:lnTo>
                    <a:pt x="65722" y="281018"/>
                  </a:lnTo>
                  <a:cubicBezTo>
                    <a:pt x="84772" y="239108"/>
                    <a:pt x="106680" y="203866"/>
                    <a:pt x="128588" y="172433"/>
                  </a:cubicBezTo>
                  <a:lnTo>
                    <a:pt x="149543" y="172433"/>
                  </a:lnTo>
                  <a:lnTo>
                    <a:pt x="135255" y="162908"/>
                  </a:lnTo>
                  <a:cubicBezTo>
                    <a:pt x="168593" y="118141"/>
                    <a:pt x="205740" y="84803"/>
                    <a:pt x="245745" y="59086"/>
                  </a:cubicBezTo>
                  <a:lnTo>
                    <a:pt x="263843" y="65753"/>
                  </a:lnTo>
                  <a:lnTo>
                    <a:pt x="270510" y="70516"/>
                  </a:lnTo>
                  <a:lnTo>
                    <a:pt x="262890" y="48608"/>
                  </a:lnTo>
                  <a:cubicBezTo>
                    <a:pt x="292418" y="32416"/>
                    <a:pt x="323850" y="20033"/>
                    <a:pt x="355283" y="12413"/>
                  </a:cubicBezTo>
                  <a:lnTo>
                    <a:pt x="387668" y="31463"/>
                  </a:lnTo>
                  <a:lnTo>
                    <a:pt x="373380" y="8603"/>
                  </a:lnTo>
                  <a:cubicBezTo>
                    <a:pt x="441008" y="-4732"/>
                    <a:pt x="514350" y="-1874"/>
                    <a:pt x="590550" y="12413"/>
                  </a:cubicBezTo>
                  <a:cubicBezTo>
                    <a:pt x="353378" y="49561"/>
                    <a:pt x="160972" y="211486"/>
                    <a:pt x="0" y="462946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5829300" y="2073142"/>
              <a:ext cx="598169" cy="454792"/>
            </a:xfrm>
            <a:custGeom>
              <a:rect b="b" l="l" r="r" t="t"/>
              <a:pathLst>
                <a:path extrusionOk="0" h="454792" w="598169">
                  <a:moveTo>
                    <a:pt x="598170" y="454793"/>
                  </a:moveTo>
                  <a:cubicBezTo>
                    <a:pt x="580072" y="390023"/>
                    <a:pt x="559118" y="333825"/>
                    <a:pt x="536257" y="285248"/>
                  </a:cubicBezTo>
                  <a:lnTo>
                    <a:pt x="513397" y="281438"/>
                  </a:lnTo>
                  <a:lnTo>
                    <a:pt x="530543" y="273818"/>
                  </a:lnTo>
                  <a:cubicBezTo>
                    <a:pt x="510540" y="232860"/>
                    <a:pt x="488632" y="196665"/>
                    <a:pt x="465772" y="166185"/>
                  </a:cubicBezTo>
                  <a:lnTo>
                    <a:pt x="444818" y="167138"/>
                  </a:lnTo>
                  <a:lnTo>
                    <a:pt x="459105" y="157613"/>
                  </a:lnTo>
                  <a:cubicBezTo>
                    <a:pt x="424815" y="113798"/>
                    <a:pt x="386715" y="80460"/>
                    <a:pt x="346710" y="55695"/>
                  </a:cubicBezTo>
                  <a:lnTo>
                    <a:pt x="328613" y="62363"/>
                  </a:lnTo>
                  <a:lnTo>
                    <a:pt x="321945" y="67125"/>
                  </a:lnTo>
                  <a:lnTo>
                    <a:pt x="329565" y="45218"/>
                  </a:lnTo>
                  <a:cubicBezTo>
                    <a:pt x="300038" y="29025"/>
                    <a:pt x="268605" y="17595"/>
                    <a:pt x="236220" y="10928"/>
                  </a:cubicBezTo>
                  <a:lnTo>
                    <a:pt x="203835" y="29978"/>
                  </a:lnTo>
                  <a:lnTo>
                    <a:pt x="217170" y="7118"/>
                  </a:lnTo>
                  <a:cubicBezTo>
                    <a:pt x="148590" y="-5265"/>
                    <a:pt x="76200" y="-502"/>
                    <a:pt x="0" y="13785"/>
                  </a:cubicBezTo>
                  <a:cubicBezTo>
                    <a:pt x="11430" y="60458"/>
                    <a:pt x="32385" y="95700"/>
                    <a:pt x="58103" y="126180"/>
                  </a:cubicBezTo>
                  <a:lnTo>
                    <a:pt x="115253" y="91890"/>
                  </a:lnTo>
                  <a:lnTo>
                    <a:pt x="72390" y="141420"/>
                  </a:lnTo>
                  <a:cubicBezTo>
                    <a:pt x="106680" y="175710"/>
                    <a:pt x="148590" y="202380"/>
                    <a:pt x="190500" y="230003"/>
                  </a:cubicBezTo>
                  <a:lnTo>
                    <a:pt x="234315" y="196665"/>
                  </a:lnTo>
                  <a:lnTo>
                    <a:pt x="207645" y="241433"/>
                  </a:lnTo>
                  <a:cubicBezTo>
                    <a:pt x="219075" y="249053"/>
                    <a:pt x="229553" y="256673"/>
                    <a:pt x="240030" y="265245"/>
                  </a:cubicBezTo>
                  <a:cubicBezTo>
                    <a:pt x="271463" y="289058"/>
                    <a:pt x="300990" y="316680"/>
                    <a:pt x="332422" y="343350"/>
                  </a:cubicBezTo>
                  <a:lnTo>
                    <a:pt x="388620" y="298583"/>
                  </a:lnTo>
                  <a:lnTo>
                    <a:pt x="345757" y="353828"/>
                  </a:lnTo>
                  <a:cubicBezTo>
                    <a:pt x="381000" y="382403"/>
                    <a:pt x="419100" y="408120"/>
                    <a:pt x="463868" y="427170"/>
                  </a:cubicBezTo>
                  <a:lnTo>
                    <a:pt x="499110" y="387165"/>
                  </a:lnTo>
                  <a:lnTo>
                    <a:pt x="496253" y="439553"/>
                  </a:lnTo>
                  <a:cubicBezTo>
                    <a:pt x="527685" y="448125"/>
                    <a:pt x="561022" y="453840"/>
                    <a:pt x="598170" y="45479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5829300" y="2073142"/>
              <a:ext cx="598169" cy="454792"/>
            </a:xfrm>
            <a:custGeom>
              <a:rect b="b" l="l" r="r" t="t"/>
              <a:pathLst>
                <a:path extrusionOk="0" h="454792" w="598169">
                  <a:moveTo>
                    <a:pt x="598170" y="454793"/>
                  </a:moveTo>
                  <a:cubicBezTo>
                    <a:pt x="580072" y="390023"/>
                    <a:pt x="559118" y="333825"/>
                    <a:pt x="536257" y="285248"/>
                  </a:cubicBezTo>
                  <a:lnTo>
                    <a:pt x="513397" y="281438"/>
                  </a:lnTo>
                  <a:lnTo>
                    <a:pt x="530543" y="273818"/>
                  </a:lnTo>
                  <a:cubicBezTo>
                    <a:pt x="510540" y="232860"/>
                    <a:pt x="488632" y="196665"/>
                    <a:pt x="465772" y="166185"/>
                  </a:cubicBezTo>
                  <a:lnTo>
                    <a:pt x="444818" y="167138"/>
                  </a:lnTo>
                  <a:lnTo>
                    <a:pt x="459105" y="157613"/>
                  </a:lnTo>
                  <a:cubicBezTo>
                    <a:pt x="424815" y="113798"/>
                    <a:pt x="386715" y="80460"/>
                    <a:pt x="346710" y="55695"/>
                  </a:cubicBezTo>
                  <a:lnTo>
                    <a:pt x="328613" y="62363"/>
                  </a:lnTo>
                  <a:lnTo>
                    <a:pt x="321945" y="67125"/>
                  </a:lnTo>
                  <a:lnTo>
                    <a:pt x="329565" y="45218"/>
                  </a:lnTo>
                  <a:cubicBezTo>
                    <a:pt x="300038" y="29025"/>
                    <a:pt x="268605" y="17595"/>
                    <a:pt x="236220" y="10928"/>
                  </a:cubicBezTo>
                  <a:lnTo>
                    <a:pt x="203835" y="29978"/>
                  </a:lnTo>
                  <a:lnTo>
                    <a:pt x="217170" y="7118"/>
                  </a:lnTo>
                  <a:cubicBezTo>
                    <a:pt x="148590" y="-5265"/>
                    <a:pt x="76200" y="-502"/>
                    <a:pt x="0" y="13785"/>
                  </a:cubicBezTo>
                  <a:cubicBezTo>
                    <a:pt x="238125" y="46170"/>
                    <a:pt x="433388" y="205238"/>
                    <a:pt x="598170" y="45479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5369242" y="2325324"/>
              <a:ext cx="1074420" cy="378868"/>
            </a:xfrm>
            <a:custGeom>
              <a:rect b="b" l="l" r="r" t="t"/>
              <a:pathLst>
                <a:path extrusionOk="0" h="378868" w="1074420">
                  <a:moveTo>
                    <a:pt x="1074420" y="180703"/>
                  </a:moveTo>
                  <a:cubicBezTo>
                    <a:pt x="989648" y="131173"/>
                    <a:pt x="911543" y="93073"/>
                    <a:pt x="838200" y="64498"/>
                  </a:cubicBezTo>
                  <a:lnTo>
                    <a:pt x="810577" y="83548"/>
                  </a:lnTo>
                  <a:lnTo>
                    <a:pt x="820102" y="57830"/>
                  </a:lnTo>
                  <a:cubicBezTo>
                    <a:pt x="757238" y="34970"/>
                    <a:pt x="698183" y="18778"/>
                    <a:pt x="642938" y="9253"/>
                  </a:cubicBezTo>
                  <a:lnTo>
                    <a:pt x="621983" y="31160"/>
                  </a:lnTo>
                  <a:lnTo>
                    <a:pt x="627698" y="7348"/>
                  </a:lnTo>
                  <a:cubicBezTo>
                    <a:pt x="546735" y="-4082"/>
                    <a:pt x="474345" y="-2177"/>
                    <a:pt x="406717" y="13063"/>
                  </a:cubicBezTo>
                  <a:lnTo>
                    <a:pt x="394335" y="38780"/>
                  </a:lnTo>
                  <a:lnTo>
                    <a:pt x="392430" y="51163"/>
                  </a:lnTo>
                  <a:lnTo>
                    <a:pt x="378142" y="20683"/>
                  </a:lnTo>
                  <a:cubicBezTo>
                    <a:pt x="330517" y="34018"/>
                    <a:pt x="286702" y="53068"/>
                    <a:pt x="244792" y="77833"/>
                  </a:cubicBezTo>
                  <a:lnTo>
                    <a:pt x="230505" y="130220"/>
                  </a:lnTo>
                  <a:lnTo>
                    <a:pt x="221933" y="92120"/>
                  </a:lnTo>
                  <a:cubicBezTo>
                    <a:pt x="137160" y="147365"/>
                    <a:pt x="64770" y="225470"/>
                    <a:pt x="0" y="317863"/>
                  </a:cubicBezTo>
                  <a:cubicBezTo>
                    <a:pt x="59055" y="355963"/>
                    <a:pt x="117158" y="372155"/>
                    <a:pt x="174308" y="376918"/>
                  </a:cubicBezTo>
                  <a:lnTo>
                    <a:pt x="200977" y="283573"/>
                  </a:lnTo>
                  <a:lnTo>
                    <a:pt x="205740" y="378823"/>
                  </a:lnTo>
                  <a:cubicBezTo>
                    <a:pt x="276225" y="379775"/>
                    <a:pt x="347663" y="365488"/>
                    <a:pt x="420052" y="353105"/>
                  </a:cubicBezTo>
                  <a:lnTo>
                    <a:pt x="433388" y="274048"/>
                  </a:lnTo>
                  <a:lnTo>
                    <a:pt x="450533" y="348343"/>
                  </a:lnTo>
                  <a:cubicBezTo>
                    <a:pt x="469583" y="345485"/>
                    <a:pt x="489585" y="342628"/>
                    <a:pt x="509588" y="340723"/>
                  </a:cubicBezTo>
                  <a:cubicBezTo>
                    <a:pt x="566738" y="335008"/>
                    <a:pt x="625793" y="334055"/>
                    <a:pt x="685800" y="329293"/>
                  </a:cubicBezTo>
                  <a:lnTo>
                    <a:pt x="700088" y="226423"/>
                  </a:lnTo>
                  <a:lnTo>
                    <a:pt x="709613" y="327388"/>
                  </a:lnTo>
                  <a:cubicBezTo>
                    <a:pt x="775335" y="321673"/>
                    <a:pt x="842010" y="311195"/>
                    <a:pt x="907733" y="286430"/>
                  </a:cubicBezTo>
                  <a:lnTo>
                    <a:pt x="904875" y="208325"/>
                  </a:lnTo>
                  <a:lnTo>
                    <a:pt x="954405" y="265475"/>
                  </a:lnTo>
                  <a:cubicBezTo>
                    <a:pt x="993458" y="245473"/>
                    <a:pt x="1034415" y="217850"/>
                    <a:pt x="1074420" y="18070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5369242" y="2325324"/>
              <a:ext cx="1074420" cy="317862"/>
            </a:xfrm>
            <a:custGeom>
              <a:rect b="b" l="l" r="r" t="t"/>
              <a:pathLst>
                <a:path extrusionOk="0" h="317862" w="1074420">
                  <a:moveTo>
                    <a:pt x="1074420" y="180703"/>
                  </a:moveTo>
                  <a:cubicBezTo>
                    <a:pt x="989648" y="131173"/>
                    <a:pt x="911543" y="93073"/>
                    <a:pt x="838200" y="64498"/>
                  </a:cubicBezTo>
                  <a:lnTo>
                    <a:pt x="810577" y="83548"/>
                  </a:lnTo>
                  <a:lnTo>
                    <a:pt x="820102" y="57830"/>
                  </a:lnTo>
                  <a:cubicBezTo>
                    <a:pt x="757238" y="34970"/>
                    <a:pt x="698183" y="18778"/>
                    <a:pt x="642938" y="9253"/>
                  </a:cubicBezTo>
                  <a:lnTo>
                    <a:pt x="621983" y="31160"/>
                  </a:lnTo>
                  <a:lnTo>
                    <a:pt x="627698" y="7348"/>
                  </a:lnTo>
                  <a:cubicBezTo>
                    <a:pt x="546735" y="-4082"/>
                    <a:pt x="474345" y="-2177"/>
                    <a:pt x="406717" y="13063"/>
                  </a:cubicBezTo>
                  <a:lnTo>
                    <a:pt x="394335" y="38780"/>
                  </a:lnTo>
                  <a:lnTo>
                    <a:pt x="392430" y="51163"/>
                  </a:lnTo>
                  <a:lnTo>
                    <a:pt x="378142" y="20683"/>
                  </a:lnTo>
                  <a:cubicBezTo>
                    <a:pt x="330517" y="34018"/>
                    <a:pt x="286702" y="53068"/>
                    <a:pt x="244792" y="77833"/>
                  </a:cubicBezTo>
                  <a:lnTo>
                    <a:pt x="230505" y="130220"/>
                  </a:lnTo>
                  <a:lnTo>
                    <a:pt x="221933" y="92120"/>
                  </a:lnTo>
                  <a:cubicBezTo>
                    <a:pt x="137160" y="147365"/>
                    <a:pt x="64770" y="225470"/>
                    <a:pt x="0" y="317863"/>
                  </a:cubicBezTo>
                  <a:cubicBezTo>
                    <a:pt x="284798" y="113075"/>
                    <a:pt x="651510" y="84500"/>
                    <a:pt x="1074420" y="18070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6370319" y="2481643"/>
              <a:ext cx="650557" cy="474745"/>
            </a:xfrm>
            <a:custGeom>
              <a:rect b="b" l="l" r="r" t="t"/>
              <a:pathLst>
                <a:path extrusionOk="0" h="474745" w="650557">
                  <a:moveTo>
                    <a:pt x="0" y="572"/>
                  </a:moveTo>
                  <a:cubicBezTo>
                    <a:pt x="72390" y="-1334"/>
                    <a:pt x="138113" y="1524"/>
                    <a:pt x="195263" y="9144"/>
                  </a:cubicBezTo>
                  <a:lnTo>
                    <a:pt x="206693" y="31052"/>
                  </a:lnTo>
                  <a:lnTo>
                    <a:pt x="209550" y="11049"/>
                  </a:lnTo>
                  <a:cubicBezTo>
                    <a:pt x="259080" y="18669"/>
                    <a:pt x="302895" y="29147"/>
                    <a:pt x="341948" y="42481"/>
                  </a:cubicBezTo>
                  <a:lnTo>
                    <a:pt x="347663" y="64389"/>
                  </a:lnTo>
                  <a:lnTo>
                    <a:pt x="352425" y="47244"/>
                  </a:lnTo>
                  <a:cubicBezTo>
                    <a:pt x="409575" y="68199"/>
                    <a:pt x="456248" y="96774"/>
                    <a:pt x="494348" y="130111"/>
                  </a:cubicBezTo>
                  <a:lnTo>
                    <a:pt x="493395" y="151066"/>
                  </a:lnTo>
                  <a:lnTo>
                    <a:pt x="490538" y="159639"/>
                  </a:lnTo>
                  <a:lnTo>
                    <a:pt x="510540" y="144399"/>
                  </a:lnTo>
                  <a:cubicBezTo>
                    <a:pt x="537210" y="170116"/>
                    <a:pt x="559118" y="198691"/>
                    <a:pt x="577215" y="229172"/>
                  </a:cubicBezTo>
                  <a:lnTo>
                    <a:pt x="567690" y="269176"/>
                  </a:lnTo>
                  <a:lnTo>
                    <a:pt x="586740" y="247269"/>
                  </a:lnTo>
                  <a:cubicBezTo>
                    <a:pt x="621983" y="313944"/>
                    <a:pt x="641033" y="390144"/>
                    <a:pt x="650558" y="473964"/>
                  </a:cubicBezTo>
                  <a:cubicBezTo>
                    <a:pt x="598170" y="477774"/>
                    <a:pt x="555308" y="467297"/>
                    <a:pt x="515303" y="450151"/>
                  </a:cubicBezTo>
                  <a:lnTo>
                    <a:pt x="531495" y="379666"/>
                  </a:lnTo>
                  <a:lnTo>
                    <a:pt x="494348" y="439674"/>
                  </a:lnTo>
                  <a:cubicBezTo>
                    <a:pt x="447675" y="414909"/>
                    <a:pt x="406718" y="380619"/>
                    <a:pt x="363855" y="346329"/>
                  </a:cubicBezTo>
                  <a:lnTo>
                    <a:pt x="383858" y="290132"/>
                  </a:lnTo>
                  <a:lnTo>
                    <a:pt x="346710" y="332994"/>
                  </a:lnTo>
                  <a:cubicBezTo>
                    <a:pt x="335280" y="324422"/>
                    <a:pt x="323850" y="315849"/>
                    <a:pt x="311468" y="307276"/>
                  </a:cubicBezTo>
                  <a:cubicBezTo>
                    <a:pt x="276225" y="283464"/>
                    <a:pt x="238125" y="261557"/>
                    <a:pt x="200978" y="236791"/>
                  </a:cubicBezTo>
                  <a:lnTo>
                    <a:pt x="228600" y="164402"/>
                  </a:lnTo>
                  <a:lnTo>
                    <a:pt x="185738" y="226314"/>
                  </a:lnTo>
                  <a:cubicBezTo>
                    <a:pt x="144780" y="199644"/>
                    <a:pt x="105728" y="168211"/>
                    <a:pt x="71438" y="128206"/>
                  </a:cubicBezTo>
                  <a:lnTo>
                    <a:pt x="100965" y="78677"/>
                  </a:lnTo>
                  <a:lnTo>
                    <a:pt x="49530" y="99631"/>
                  </a:lnTo>
                  <a:cubicBezTo>
                    <a:pt x="30480" y="72009"/>
                    <a:pt x="13335" y="39624"/>
                    <a:pt x="0" y="572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6370319" y="2481643"/>
              <a:ext cx="650557" cy="473963"/>
            </a:xfrm>
            <a:custGeom>
              <a:rect b="b" l="l" r="r" t="t"/>
              <a:pathLst>
                <a:path extrusionOk="0" h="473963" w="650557">
                  <a:moveTo>
                    <a:pt x="0" y="572"/>
                  </a:moveTo>
                  <a:cubicBezTo>
                    <a:pt x="72390" y="-1334"/>
                    <a:pt x="138113" y="1524"/>
                    <a:pt x="195263" y="9144"/>
                  </a:cubicBezTo>
                  <a:lnTo>
                    <a:pt x="206693" y="31052"/>
                  </a:lnTo>
                  <a:lnTo>
                    <a:pt x="209550" y="11049"/>
                  </a:lnTo>
                  <a:cubicBezTo>
                    <a:pt x="259080" y="18669"/>
                    <a:pt x="302895" y="29147"/>
                    <a:pt x="341948" y="42481"/>
                  </a:cubicBezTo>
                  <a:lnTo>
                    <a:pt x="347663" y="64389"/>
                  </a:lnTo>
                  <a:lnTo>
                    <a:pt x="352425" y="47244"/>
                  </a:lnTo>
                  <a:cubicBezTo>
                    <a:pt x="409575" y="68199"/>
                    <a:pt x="456248" y="96774"/>
                    <a:pt x="494348" y="130111"/>
                  </a:cubicBezTo>
                  <a:lnTo>
                    <a:pt x="493395" y="151066"/>
                  </a:lnTo>
                  <a:lnTo>
                    <a:pt x="490538" y="159639"/>
                  </a:lnTo>
                  <a:lnTo>
                    <a:pt x="510540" y="144399"/>
                  </a:lnTo>
                  <a:cubicBezTo>
                    <a:pt x="537210" y="170116"/>
                    <a:pt x="559118" y="198691"/>
                    <a:pt x="577215" y="229172"/>
                  </a:cubicBezTo>
                  <a:lnTo>
                    <a:pt x="567690" y="269176"/>
                  </a:lnTo>
                  <a:lnTo>
                    <a:pt x="586740" y="247269"/>
                  </a:lnTo>
                  <a:cubicBezTo>
                    <a:pt x="621983" y="313944"/>
                    <a:pt x="641033" y="390144"/>
                    <a:pt x="650558" y="473964"/>
                  </a:cubicBezTo>
                  <a:cubicBezTo>
                    <a:pt x="539115" y="238697"/>
                    <a:pt x="310515" y="89154"/>
                    <a:pt x="0" y="57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5272087" y="1837372"/>
              <a:ext cx="415290" cy="1573530"/>
            </a:xfrm>
            <a:custGeom>
              <a:rect b="b" l="l" r="r" t="t"/>
              <a:pathLst>
                <a:path extrusionOk="0" h="1573530" w="415290">
                  <a:moveTo>
                    <a:pt x="101917" y="0"/>
                  </a:moveTo>
                  <a:cubicBezTo>
                    <a:pt x="186690" y="550545"/>
                    <a:pt x="114300" y="1066800"/>
                    <a:pt x="0" y="1573530"/>
                  </a:cubicBezTo>
                  <a:cubicBezTo>
                    <a:pt x="138113" y="1563053"/>
                    <a:pt x="277178" y="1553528"/>
                    <a:pt x="415290" y="1543050"/>
                  </a:cubicBezTo>
                  <a:cubicBezTo>
                    <a:pt x="409575" y="1036320"/>
                    <a:pt x="342900" y="530543"/>
                    <a:pt x="203835" y="23813"/>
                  </a:cubicBezTo>
                  <a:cubicBezTo>
                    <a:pt x="170497" y="16193"/>
                    <a:pt x="136207" y="8573"/>
                    <a:pt x="101917" y="0"/>
                  </a:cubicBezTo>
                  <a:close/>
                </a:path>
              </a:pathLst>
            </a:custGeom>
            <a:solidFill>
              <a:srgbClr val="C881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5315664" y="1856422"/>
              <a:ext cx="371713" cy="1551622"/>
            </a:xfrm>
            <a:custGeom>
              <a:rect b="b" l="l" r="r" t="t"/>
              <a:pathLst>
                <a:path extrusionOk="0" h="1551622" w="371713">
                  <a:moveTo>
                    <a:pt x="64056" y="18098"/>
                  </a:moveTo>
                  <a:cubicBezTo>
                    <a:pt x="69771" y="58103"/>
                    <a:pt x="74533" y="97155"/>
                    <a:pt x="78343" y="136208"/>
                  </a:cubicBezTo>
                  <a:cubicBezTo>
                    <a:pt x="137398" y="119063"/>
                    <a:pt x="173593" y="137160"/>
                    <a:pt x="191691" y="236220"/>
                  </a:cubicBezTo>
                  <a:cubicBezTo>
                    <a:pt x="207883" y="331470"/>
                    <a:pt x="211693" y="395288"/>
                    <a:pt x="217408" y="490538"/>
                  </a:cubicBezTo>
                  <a:cubicBezTo>
                    <a:pt x="225980" y="634365"/>
                    <a:pt x="255508" y="708660"/>
                    <a:pt x="241221" y="862013"/>
                  </a:cubicBezTo>
                  <a:cubicBezTo>
                    <a:pt x="235505" y="920115"/>
                    <a:pt x="226933" y="977265"/>
                    <a:pt x="216455" y="1035368"/>
                  </a:cubicBezTo>
                  <a:cubicBezTo>
                    <a:pt x="176451" y="1225868"/>
                    <a:pt x="7858" y="1330643"/>
                    <a:pt x="238" y="1504950"/>
                  </a:cubicBezTo>
                  <a:cubicBezTo>
                    <a:pt x="-714" y="1523048"/>
                    <a:pt x="1191" y="1538288"/>
                    <a:pt x="5953" y="1551623"/>
                  </a:cubicBezTo>
                  <a:lnTo>
                    <a:pt x="371713" y="1524953"/>
                  </a:lnTo>
                  <a:cubicBezTo>
                    <a:pt x="365998" y="1018222"/>
                    <a:pt x="299323" y="512445"/>
                    <a:pt x="160258" y="5715"/>
                  </a:cubicBezTo>
                  <a:lnTo>
                    <a:pt x="134541" y="0"/>
                  </a:lnTo>
                  <a:cubicBezTo>
                    <a:pt x="110728" y="3810"/>
                    <a:pt x="86916" y="9525"/>
                    <a:pt x="64056" y="18098"/>
                  </a:cubicBezTo>
                  <a:close/>
                </a:path>
              </a:pathLst>
            </a:custGeom>
            <a:solidFill>
              <a:srgbClr val="B16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4792819" y="1056322"/>
              <a:ext cx="633572" cy="800099"/>
            </a:xfrm>
            <a:custGeom>
              <a:rect b="b" l="l" r="r" t="t"/>
              <a:pathLst>
                <a:path extrusionOk="0" h="800099" w="633572">
                  <a:moveTo>
                    <a:pt x="633573" y="800100"/>
                  </a:moveTo>
                  <a:cubicBezTo>
                    <a:pt x="632620" y="707707"/>
                    <a:pt x="625000" y="625793"/>
                    <a:pt x="612618" y="552450"/>
                  </a:cubicBezTo>
                  <a:lnTo>
                    <a:pt x="584043" y="539115"/>
                  </a:lnTo>
                  <a:lnTo>
                    <a:pt x="608808" y="534353"/>
                  </a:lnTo>
                  <a:cubicBezTo>
                    <a:pt x="597378" y="472440"/>
                    <a:pt x="581185" y="417195"/>
                    <a:pt x="562135" y="368617"/>
                  </a:cubicBezTo>
                  <a:lnTo>
                    <a:pt x="534513" y="361950"/>
                  </a:lnTo>
                  <a:lnTo>
                    <a:pt x="556420" y="354330"/>
                  </a:lnTo>
                  <a:cubicBezTo>
                    <a:pt x="526893" y="283845"/>
                    <a:pt x="488793" y="225742"/>
                    <a:pt x="444978" y="179070"/>
                  </a:cubicBezTo>
                  <a:lnTo>
                    <a:pt x="418308" y="181927"/>
                  </a:lnTo>
                  <a:lnTo>
                    <a:pt x="406878" y="186690"/>
                  </a:lnTo>
                  <a:lnTo>
                    <a:pt x="424975" y="160020"/>
                  </a:lnTo>
                  <a:cubicBezTo>
                    <a:pt x="391638" y="128588"/>
                    <a:pt x="354490" y="101917"/>
                    <a:pt x="313533" y="80010"/>
                  </a:cubicBezTo>
                  <a:lnTo>
                    <a:pt x="264003" y="94298"/>
                  </a:lnTo>
                  <a:lnTo>
                    <a:pt x="290673" y="68580"/>
                  </a:lnTo>
                  <a:cubicBezTo>
                    <a:pt x="204948" y="27623"/>
                    <a:pt x="106840" y="6667"/>
                    <a:pt x="160" y="0"/>
                  </a:cubicBezTo>
                  <a:cubicBezTo>
                    <a:pt x="-1745" y="65723"/>
                    <a:pt x="13495" y="120967"/>
                    <a:pt x="37308" y="169545"/>
                  </a:cubicBezTo>
                  <a:lnTo>
                    <a:pt x="125890" y="145732"/>
                  </a:lnTo>
                  <a:lnTo>
                    <a:pt x="51595" y="196215"/>
                  </a:lnTo>
                  <a:cubicBezTo>
                    <a:pt x="84933" y="254317"/>
                    <a:pt x="130653" y="303848"/>
                    <a:pt x="176373" y="356235"/>
                  </a:cubicBezTo>
                  <a:lnTo>
                    <a:pt x="246858" y="327660"/>
                  </a:lnTo>
                  <a:lnTo>
                    <a:pt x="194470" y="377190"/>
                  </a:lnTo>
                  <a:cubicBezTo>
                    <a:pt x="205900" y="391478"/>
                    <a:pt x="218283" y="405765"/>
                    <a:pt x="228760" y="421005"/>
                  </a:cubicBezTo>
                  <a:cubicBezTo>
                    <a:pt x="261145" y="464820"/>
                    <a:pt x="290673" y="511493"/>
                    <a:pt x="323058" y="557212"/>
                  </a:cubicBezTo>
                  <a:lnTo>
                    <a:pt x="412593" y="518160"/>
                  </a:lnTo>
                  <a:lnTo>
                    <a:pt x="335440" y="575310"/>
                  </a:lnTo>
                  <a:cubicBezTo>
                    <a:pt x="371635" y="625793"/>
                    <a:pt x="412593" y="674370"/>
                    <a:pt x="464980" y="714375"/>
                  </a:cubicBezTo>
                  <a:lnTo>
                    <a:pt x="525940" y="673418"/>
                  </a:lnTo>
                  <a:lnTo>
                    <a:pt x="504033" y="741998"/>
                  </a:lnTo>
                  <a:cubicBezTo>
                    <a:pt x="543085" y="765810"/>
                    <a:pt x="584995" y="784860"/>
                    <a:pt x="633573" y="800100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4792979" y="1056322"/>
              <a:ext cx="633412" cy="800099"/>
            </a:xfrm>
            <a:custGeom>
              <a:rect b="b" l="l" r="r" t="t"/>
              <a:pathLst>
                <a:path extrusionOk="0" h="800099" w="633412">
                  <a:moveTo>
                    <a:pt x="633413" y="800100"/>
                  </a:moveTo>
                  <a:cubicBezTo>
                    <a:pt x="632460" y="707707"/>
                    <a:pt x="624840" y="625793"/>
                    <a:pt x="612458" y="552450"/>
                  </a:cubicBezTo>
                  <a:lnTo>
                    <a:pt x="583883" y="539115"/>
                  </a:lnTo>
                  <a:lnTo>
                    <a:pt x="608648" y="534353"/>
                  </a:lnTo>
                  <a:cubicBezTo>
                    <a:pt x="597218" y="472440"/>
                    <a:pt x="581025" y="417195"/>
                    <a:pt x="561975" y="368617"/>
                  </a:cubicBezTo>
                  <a:lnTo>
                    <a:pt x="534353" y="361950"/>
                  </a:lnTo>
                  <a:lnTo>
                    <a:pt x="556260" y="354330"/>
                  </a:lnTo>
                  <a:cubicBezTo>
                    <a:pt x="526733" y="283845"/>
                    <a:pt x="488633" y="225742"/>
                    <a:pt x="444817" y="179070"/>
                  </a:cubicBezTo>
                  <a:lnTo>
                    <a:pt x="418148" y="181927"/>
                  </a:lnTo>
                  <a:lnTo>
                    <a:pt x="406717" y="186690"/>
                  </a:lnTo>
                  <a:lnTo>
                    <a:pt x="424815" y="160020"/>
                  </a:lnTo>
                  <a:cubicBezTo>
                    <a:pt x="391478" y="128588"/>
                    <a:pt x="354330" y="101917"/>
                    <a:pt x="313373" y="80010"/>
                  </a:cubicBezTo>
                  <a:lnTo>
                    <a:pt x="263842" y="94298"/>
                  </a:lnTo>
                  <a:lnTo>
                    <a:pt x="290513" y="68580"/>
                  </a:lnTo>
                  <a:cubicBezTo>
                    <a:pt x="204788" y="27623"/>
                    <a:pt x="106680" y="6667"/>
                    <a:pt x="0" y="0"/>
                  </a:cubicBezTo>
                  <a:cubicBezTo>
                    <a:pt x="303848" y="130492"/>
                    <a:pt x="505778" y="411480"/>
                    <a:pt x="633413" y="80010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5422582" y="1383842"/>
              <a:ext cx="946785" cy="481109"/>
            </a:xfrm>
            <a:custGeom>
              <a:rect b="b" l="l" r="r" t="t"/>
              <a:pathLst>
                <a:path extrusionOk="0" h="481109" w="946785">
                  <a:moveTo>
                    <a:pt x="0" y="467818"/>
                  </a:moveTo>
                  <a:cubicBezTo>
                    <a:pt x="46673" y="387808"/>
                    <a:pt x="93345" y="320180"/>
                    <a:pt x="140018" y="263030"/>
                  </a:cubicBezTo>
                  <a:lnTo>
                    <a:pt x="171450" y="265888"/>
                  </a:lnTo>
                  <a:lnTo>
                    <a:pt x="151448" y="249695"/>
                  </a:lnTo>
                  <a:cubicBezTo>
                    <a:pt x="192405" y="202070"/>
                    <a:pt x="233363" y="161113"/>
                    <a:pt x="274320" y="128728"/>
                  </a:cubicBezTo>
                  <a:lnTo>
                    <a:pt x="301943" y="136348"/>
                  </a:lnTo>
                  <a:lnTo>
                    <a:pt x="286703" y="119203"/>
                  </a:lnTo>
                  <a:cubicBezTo>
                    <a:pt x="347663" y="72530"/>
                    <a:pt x="408623" y="41098"/>
                    <a:pt x="470535" y="22048"/>
                  </a:cubicBezTo>
                  <a:lnTo>
                    <a:pt x="492443" y="37288"/>
                  </a:lnTo>
                  <a:lnTo>
                    <a:pt x="500063" y="46813"/>
                  </a:lnTo>
                  <a:lnTo>
                    <a:pt x="498158" y="14428"/>
                  </a:lnTo>
                  <a:cubicBezTo>
                    <a:pt x="542925" y="2998"/>
                    <a:pt x="588645" y="-812"/>
                    <a:pt x="634365" y="140"/>
                  </a:cubicBezTo>
                  <a:lnTo>
                    <a:pt x="670560" y="36335"/>
                  </a:lnTo>
                  <a:lnTo>
                    <a:pt x="660083" y="1093"/>
                  </a:lnTo>
                  <a:cubicBezTo>
                    <a:pt x="755333" y="7760"/>
                    <a:pt x="850583" y="38240"/>
                    <a:pt x="946785" y="83960"/>
                  </a:cubicBezTo>
                  <a:cubicBezTo>
                    <a:pt x="915353" y="142063"/>
                    <a:pt x="875348" y="182068"/>
                    <a:pt x="830580" y="212548"/>
                  </a:cubicBezTo>
                  <a:lnTo>
                    <a:pt x="765810" y="147778"/>
                  </a:lnTo>
                  <a:lnTo>
                    <a:pt x="805815" y="227788"/>
                  </a:lnTo>
                  <a:cubicBezTo>
                    <a:pt x="747713" y="261125"/>
                    <a:pt x="683895" y="282080"/>
                    <a:pt x="618173" y="305893"/>
                  </a:cubicBezTo>
                  <a:lnTo>
                    <a:pt x="570548" y="246838"/>
                  </a:lnTo>
                  <a:lnTo>
                    <a:pt x="591503" y="315418"/>
                  </a:lnTo>
                  <a:cubicBezTo>
                    <a:pt x="574358" y="322085"/>
                    <a:pt x="557213" y="328753"/>
                    <a:pt x="540068" y="336373"/>
                  </a:cubicBezTo>
                  <a:cubicBezTo>
                    <a:pt x="490538" y="358280"/>
                    <a:pt x="441008" y="383998"/>
                    <a:pt x="390525" y="408763"/>
                  </a:cubicBezTo>
                  <a:lnTo>
                    <a:pt x="331470" y="330658"/>
                  </a:lnTo>
                  <a:lnTo>
                    <a:pt x="369570" y="418288"/>
                  </a:lnTo>
                  <a:cubicBezTo>
                    <a:pt x="313373" y="444005"/>
                    <a:pt x="253365" y="465913"/>
                    <a:pt x="187643" y="475438"/>
                  </a:cubicBezTo>
                  <a:lnTo>
                    <a:pt x="154305" y="409715"/>
                  </a:lnTo>
                  <a:lnTo>
                    <a:pt x="140018" y="480200"/>
                  </a:lnTo>
                  <a:cubicBezTo>
                    <a:pt x="96203" y="483058"/>
                    <a:pt x="49530" y="479248"/>
                    <a:pt x="0" y="467818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5422582" y="1383842"/>
              <a:ext cx="946785" cy="467817"/>
            </a:xfrm>
            <a:custGeom>
              <a:rect b="b" l="l" r="r" t="t"/>
              <a:pathLst>
                <a:path extrusionOk="0" h="467817" w="946785">
                  <a:moveTo>
                    <a:pt x="0" y="467818"/>
                  </a:moveTo>
                  <a:cubicBezTo>
                    <a:pt x="46673" y="387808"/>
                    <a:pt x="93345" y="320180"/>
                    <a:pt x="140018" y="263030"/>
                  </a:cubicBezTo>
                  <a:lnTo>
                    <a:pt x="171450" y="265888"/>
                  </a:lnTo>
                  <a:lnTo>
                    <a:pt x="151448" y="249695"/>
                  </a:lnTo>
                  <a:cubicBezTo>
                    <a:pt x="192405" y="202070"/>
                    <a:pt x="233363" y="161113"/>
                    <a:pt x="274320" y="128728"/>
                  </a:cubicBezTo>
                  <a:lnTo>
                    <a:pt x="301943" y="136348"/>
                  </a:lnTo>
                  <a:lnTo>
                    <a:pt x="286703" y="119203"/>
                  </a:lnTo>
                  <a:cubicBezTo>
                    <a:pt x="347663" y="72530"/>
                    <a:pt x="408623" y="41098"/>
                    <a:pt x="470535" y="22048"/>
                  </a:cubicBezTo>
                  <a:lnTo>
                    <a:pt x="492443" y="37288"/>
                  </a:lnTo>
                  <a:lnTo>
                    <a:pt x="500063" y="46813"/>
                  </a:lnTo>
                  <a:lnTo>
                    <a:pt x="498158" y="14428"/>
                  </a:lnTo>
                  <a:cubicBezTo>
                    <a:pt x="542925" y="2998"/>
                    <a:pt x="588645" y="-812"/>
                    <a:pt x="634365" y="140"/>
                  </a:cubicBezTo>
                  <a:lnTo>
                    <a:pt x="670560" y="36335"/>
                  </a:lnTo>
                  <a:lnTo>
                    <a:pt x="660083" y="1093"/>
                  </a:lnTo>
                  <a:cubicBezTo>
                    <a:pt x="755333" y="7760"/>
                    <a:pt x="850583" y="38240"/>
                    <a:pt x="946785" y="83960"/>
                  </a:cubicBezTo>
                  <a:cubicBezTo>
                    <a:pt x="617220" y="47765"/>
                    <a:pt x="302895" y="193498"/>
                    <a:pt x="0" y="467818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5407342" y="1733061"/>
              <a:ext cx="1383982" cy="661525"/>
            </a:xfrm>
            <a:custGeom>
              <a:rect b="b" l="l" r="r" t="t"/>
              <a:pathLst>
                <a:path extrusionOk="0" h="661525" w="1383982">
                  <a:moveTo>
                    <a:pt x="0" y="85261"/>
                  </a:moveTo>
                  <a:cubicBezTo>
                    <a:pt x="128588" y="48114"/>
                    <a:pt x="246697" y="23349"/>
                    <a:pt x="354330" y="10966"/>
                  </a:cubicBezTo>
                  <a:lnTo>
                    <a:pt x="384810" y="45256"/>
                  </a:lnTo>
                  <a:lnTo>
                    <a:pt x="381000" y="8109"/>
                  </a:lnTo>
                  <a:cubicBezTo>
                    <a:pt x="472440" y="-1416"/>
                    <a:pt x="556260" y="-2369"/>
                    <a:pt x="632460" y="4299"/>
                  </a:cubicBezTo>
                  <a:lnTo>
                    <a:pt x="653415" y="40494"/>
                  </a:lnTo>
                  <a:lnTo>
                    <a:pt x="654367" y="7156"/>
                  </a:lnTo>
                  <a:cubicBezTo>
                    <a:pt x="765810" y="19539"/>
                    <a:pt x="862013" y="47161"/>
                    <a:pt x="945832" y="90024"/>
                  </a:cubicBezTo>
                  <a:lnTo>
                    <a:pt x="953452" y="128124"/>
                  </a:lnTo>
                  <a:lnTo>
                    <a:pt x="951547" y="145269"/>
                  </a:lnTo>
                  <a:lnTo>
                    <a:pt x="981075" y="109074"/>
                  </a:lnTo>
                  <a:cubicBezTo>
                    <a:pt x="1040130" y="142411"/>
                    <a:pt x="1091565" y="183369"/>
                    <a:pt x="1139190" y="230994"/>
                  </a:cubicBezTo>
                  <a:lnTo>
                    <a:pt x="1141095" y="306241"/>
                  </a:lnTo>
                  <a:lnTo>
                    <a:pt x="1165860" y="258616"/>
                  </a:lnTo>
                  <a:cubicBezTo>
                    <a:pt x="1259205" y="361486"/>
                    <a:pt x="1328738" y="490074"/>
                    <a:pt x="1383982" y="634854"/>
                  </a:cubicBezTo>
                  <a:cubicBezTo>
                    <a:pt x="1292542" y="664381"/>
                    <a:pt x="1209675" y="667239"/>
                    <a:pt x="1132523" y="653904"/>
                  </a:cubicBezTo>
                  <a:lnTo>
                    <a:pt x="1129665" y="520554"/>
                  </a:lnTo>
                  <a:lnTo>
                    <a:pt x="1090613" y="645331"/>
                  </a:lnTo>
                  <a:cubicBezTo>
                    <a:pt x="996315" y="622471"/>
                    <a:pt x="906780" y="579609"/>
                    <a:pt x="814388" y="538651"/>
                  </a:cubicBezTo>
                  <a:lnTo>
                    <a:pt x="823913" y="428161"/>
                  </a:lnTo>
                  <a:lnTo>
                    <a:pt x="776288" y="521506"/>
                  </a:lnTo>
                  <a:cubicBezTo>
                    <a:pt x="751522" y="511029"/>
                    <a:pt x="726757" y="500551"/>
                    <a:pt x="701040" y="491026"/>
                  </a:cubicBezTo>
                  <a:cubicBezTo>
                    <a:pt x="626745" y="463404"/>
                    <a:pt x="548640" y="442449"/>
                    <a:pt x="470535" y="415779"/>
                  </a:cubicBezTo>
                  <a:lnTo>
                    <a:pt x="486727" y="273856"/>
                  </a:lnTo>
                  <a:lnTo>
                    <a:pt x="439102" y="405301"/>
                  </a:lnTo>
                  <a:cubicBezTo>
                    <a:pt x="353377" y="375774"/>
                    <a:pt x="268605" y="338626"/>
                    <a:pt x="189547" y="282429"/>
                  </a:cubicBezTo>
                  <a:lnTo>
                    <a:pt x="220027" y="179559"/>
                  </a:lnTo>
                  <a:lnTo>
                    <a:pt x="134302" y="238614"/>
                  </a:lnTo>
                  <a:cubicBezTo>
                    <a:pt x="85725" y="197656"/>
                    <a:pt x="40957" y="147174"/>
                    <a:pt x="0" y="85261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5407342" y="1733061"/>
              <a:ext cx="1383982" cy="634853"/>
            </a:xfrm>
            <a:custGeom>
              <a:rect b="b" l="l" r="r" t="t"/>
              <a:pathLst>
                <a:path extrusionOk="0" h="634853" w="1383982">
                  <a:moveTo>
                    <a:pt x="0" y="85261"/>
                  </a:moveTo>
                  <a:cubicBezTo>
                    <a:pt x="128588" y="48114"/>
                    <a:pt x="246697" y="23349"/>
                    <a:pt x="354330" y="10966"/>
                  </a:cubicBezTo>
                  <a:lnTo>
                    <a:pt x="384810" y="45256"/>
                  </a:lnTo>
                  <a:lnTo>
                    <a:pt x="381000" y="8109"/>
                  </a:lnTo>
                  <a:cubicBezTo>
                    <a:pt x="472440" y="-1416"/>
                    <a:pt x="556260" y="-2369"/>
                    <a:pt x="632460" y="4299"/>
                  </a:cubicBezTo>
                  <a:lnTo>
                    <a:pt x="653415" y="40494"/>
                  </a:lnTo>
                  <a:lnTo>
                    <a:pt x="654367" y="7156"/>
                  </a:lnTo>
                  <a:cubicBezTo>
                    <a:pt x="765810" y="19539"/>
                    <a:pt x="862013" y="47161"/>
                    <a:pt x="945832" y="90024"/>
                  </a:cubicBezTo>
                  <a:lnTo>
                    <a:pt x="953452" y="128124"/>
                  </a:lnTo>
                  <a:lnTo>
                    <a:pt x="951547" y="145269"/>
                  </a:lnTo>
                  <a:lnTo>
                    <a:pt x="981075" y="109074"/>
                  </a:lnTo>
                  <a:cubicBezTo>
                    <a:pt x="1040130" y="142411"/>
                    <a:pt x="1091565" y="183369"/>
                    <a:pt x="1139190" y="230994"/>
                  </a:cubicBezTo>
                  <a:lnTo>
                    <a:pt x="1141095" y="306241"/>
                  </a:lnTo>
                  <a:lnTo>
                    <a:pt x="1165860" y="258616"/>
                  </a:lnTo>
                  <a:cubicBezTo>
                    <a:pt x="1259205" y="361486"/>
                    <a:pt x="1328738" y="490074"/>
                    <a:pt x="1383982" y="634854"/>
                  </a:cubicBezTo>
                  <a:cubicBezTo>
                    <a:pt x="1073467" y="263379"/>
                    <a:pt x="596265" y="100501"/>
                    <a:pt x="0" y="8526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4486275" y="1748670"/>
              <a:ext cx="1026794" cy="491338"/>
            </a:xfrm>
            <a:custGeom>
              <a:rect b="b" l="l" r="r" t="t"/>
              <a:pathLst>
                <a:path extrusionOk="0" h="491338" w="1026794">
                  <a:moveTo>
                    <a:pt x="1026795" y="62984"/>
                  </a:moveTo>
                  <a:cubicBezTo>
                    <a:pt x="930593" y="35362"/>
                    <a:pt x="843915" y="17264"/>
                    <a:pt x="763905" y="7739"/>
                  </a:cubicBezTo>
                  <a:lnTo>
                    <a:pt x="741997" y="33457"/>
                  </a:lnTo>
                  <a:lnTo>
                    <a:pt x="744855" y="5834"/>
                  </a:lnTo>
                  <a:cubicBezTo>
                    <a:pt x="677228" y="-833"/>
                    <a:pt x="614363" y="-1786"/>
                    <a:pt x="558165" y="2977"/>
                  </a:cubicBezTo>
                  <a:lnTo>
                    <a:pt x="542925" y="29647"/>
                  </a:lnTo>
                  <a:lnTo>
                    <a:pt x="541972" y="4882"/>
                  </a:lnTo>
                  <a:cubicBezTo>
                    <a:pt x="459105" y="13454"/>
                    <a:pt x="387667" y="34409"/>
                    <a:pt x="324803" y="65842"/>
                  </a:cubicBezTo>
                  <a:lnTo>
                    <a:pt x="319088" y="94417"/>
                  </a:lnTo>
                  <a:lnTo>
                    <a:pt x="320040" y="106799"/>
                  </a:lnTo>
                  <a:lnTo>
                    <a:pt x="298133" y="80129"/>
                  </a:lnTo>
                  <a:cubicBezTo>
                    <a:pt x="254317" y="104894"/>
                    <a:pt x="215265" y="135374"/>
                    <a:pt x="180975" y="170617"/>
                  </a:cubicBezTo>
                  <a:lnTo>
                    <a:pt x="180022" y="226814"/>
                  </a:lnTo>
                  <a:lnTo>
                    <a:pt x="161925" y="191572"/>
                  </a:lnTo>
                  <a:cubicBezTo>
                    <a:pt x="92392" y="267772"/>
                    <a:pt x="40958" y="363022"/>
                    <a:pt x="0" y="471607"/>
                  </a:cubicBezTo>
                  <a:cubicBezTo>
                    <a:pt x="68580" y="493514"/>
                    <a:pt x="129540" y="495419"/>
                    <a:pt x="187642" y="485894"/>
                  </a:cubicBezTo>
                  <a:lnTo>
                    <a:pt x="190500" y="386834"/>
                  </a:lnTo>
                  <a:lnTo>
                    <a:pt x="219075" y="479227"/>
                  </a:lnTo>
                  <a:cubicBezTo>
                    <a:pt x="289560" y="462082"/>
                    <a:pt x="355283" y="430649"/>
                    <a:pt x="424815" y="400169"/>
                  </a:cubicBezTo>
                  <a:lnTo>
                    <a:pt x="417195" y="318254"/>
                  </a:lnTo>
                  <a:lnTo>
                    <a:pt x="452438" y="387787"/>
                  </a:lnTo>
                  <a:cubicBezTo>
                    <a:pt x="470535" y="380167"/>
                    <a:pt x="489585" y="372547"/>
                    <a:pt x="508635" y="365879"/>
                  </a:cubicBezTo>
                  <a:cubicBezTo>
                    <a:pt x="563880" y="345877"/>
                    <a:pt x="621983" y="329684"/>
                    <a:pt x="680085" y="310634"/>
                  </a:cubicBezTo>
                  <a:lnTo>
                    <a:pt x="667703" y="204907"/>
                  </a:lnTo>
                  <a:lnTo>
                    <a:pt x="702945" y="302062"/>
                  </a:lnTo>
                  <a:cubicBezTo>
                    <a:pt x="766763" y="280154"/>
                    <a:pt x="829628" y="252532"/>
                    <a:pt x="888683" y="210622"/>
                  </a:cubicBezTo>
                  <a:lnTo>
                    <a:pt x="865822" y="134422"/>
                  </a:lnTo>
                  <a:lnTo>
                    <a:pt x="929640" y="178237"/>
                  </a:lnTo>
                  <a:cubicBezTo>
                    <a:pt x="962978" y="146804"/>
                    <a:pt x="996315" y="108704"/>
                    <a:pt x="1026795" y="62984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4486275" y="1748670"/>
              <a:ext cx="1026794" cy="471606"/>
            </a:xfrm>
            <a:custGeom>
              <a:rect b="b" l="l" r="r" t="t"/>
              <a:pathLst>
                <a:path extrusionOk="0" h="471606" w="1026794">
                  <a:moveTo>
                    <a:pt x="1026795" y="62984"/>
                  </a:moveTo>
                  <a:cubicBezTo>
                    <a:pt x="930593" y="35362"/>
                    <a:pt x="843915" y="17264"/>
                    <a:pt x="763905" y="7739"/>
                  </a:cubicBezTo>
                  <a:lnTo>
                    <a:pt x="741997" y="33457"/>
                  </a:lnTo>
                  <a:lnTo>
                    <a:pt x="744855" y="5834"/>
                  </a:lnTo>
                  <a:cubicBezTo>
                    <a:pt x="677228" y="-833"/>
                    <a:pt x="614363" y="-1786"/>
                    <a:pt x="558165" y="2977"/>
                  </a:cubicBezTo>
                  <a:lnTo>
                    <a:pt x="542925" y="29647"/>
                  </a:lnTo>
                  <a:lnTo>
                    <a:pt x="541972" y="4882"/>
                  </a:lnTo>
                  <a:cubicBezTo>
                    <a:pt x="459105" y="13454"/>
                    <a:pt x="387667" y="34409"/>
                    <a:pt x="324803" y="65842"/>
                  </a:cubicBezTo>
                  <a:lnTo>
                    <a:pt x="319088" y="94417"/>
                  </a:lnTo>
                  <a:lnTo>
                    <a:pt x="320040" y="106799"/>
                  </a:lnTo>
                  <a:lnTo>
                    <a:pt x="298133" y="80129"/>
                  </a:lnTo>
                  <a:cubicBezTo>
                    <a:pt x="254317" y="104894"/>
                    <a:pt x="215265" y="135374"/>
                    <a:pt x="180975" y="170617"/>
                  </a:cubicBezTo>
                  <a:lnTo>
                    <a:pt x="180022" y="226814"/>
                  </a:lnTo>
                  <a:lnTo>
                    <a:pt x="161925" y="191572"/>
                  </a:lnTo>
                  <a:cubicBezTo>
                    <a:pt x="92392" y="267772"/>
                    <a:pt x="40958" y="363022"/>
                    <a:pt x="0" y="471607"/>
                  </a:cubicBezTo>
                  <a:cubicBezTo>
                    <a:pt x="228600" y="195382"/>
                    <a:pt x="583883" y="74414"/>
                    <a:pt x="1026795" y="62984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3102022" y="3952875"/>
              <a:ext cx="6137228" cy="2451847"/>
            </a:xfrm>
            <a:custGeom>
              <a:rect b="b" l="l" r="r" t="t"/>
              <a:pathLst>
                <a:path extrusionOk="0" h="2451847" w="6137228">
                  <a:moveTo>
                    <a:pt x="0" y="0"/>
                  </a:moveTo>
                  <a:lnTo>
                    <a:pt x="6123312" y="0"/>
                  </a:lnTo>
                  <a:lnTo>
                    <a:pt x="6131076" y="53786"/>
                  </a:lnTo>
                  <a:lnTo>
                    <a:pt x="6137228" y="182221"/>
                  </a:lnTo>
                  <a:lnTo>
                    <a:pt x="6137228" y="182261"/>
                  </a:lnTo>
                  <a:lnTo>
                    <a:pt x="6128435" y="335884"/>
                  </a:lnTo>
                  <a:cubicBezTo>
                    <a:pt x="6041163" y="1094339"/>
                    <a:pt x="5314479" y="1698061"/>
                    <a:pt x="4402213" y="1767076"/>
                  </a:cubicBezTo>
                  <a:cubicBezTo>
                    <a:pt x="4170952" y="1785133"/>
                    <a:pt x="3975441" y="1864305"/>
                    <a:pt x="3776579" y="2022649"/>
                  </a:cubicBezTo>
                  <a:cubicBezTo>
                    <a:pt x="3440302" y="2290724"/>
                    <a:pt x="3006827" y="2451847"/>
                    <a:pt x="2532015" y="2451847"/>
                  </a:cubicBezTo>
                  <a:cubicBezTo>
                    <a:pt x="1633784" y="2451847"/>
                    <a:pt x="878555" y="1874028"/>
                    <a:pt x="661817" y="1090640"/>
                  </a:cubicBezTo>
                  <a:cubicBezTo>
                    <a:pt x="562387" y="732281"/>
                    <a:pt x="409330" y="460040"/>
                    <a:pt x="181420" y="233634"/>
                  </a:cubicBezTo>
                  <a:cubicBezTo>
                    <a:pt x="130029" y="182242"/>
                    <a:pt x="83665" y="127030"/>
                    <a:pt x="43027" y="68540"/>
                  </a:cubicBezTo>
                  <a:close/>
                </a:path>
              </a:pathLst>
            </a:custGeom>
            <a:solidFill>
              <a:srgbClr val="6DC6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4082508" y="4883990"/>
              <a:ext cx="4925629" cy="1528764"/>
            </a:xfrm>
            <a:custGeom>
              <a:rect b="b" l="l" r="r" t="t"/>
              <a:pathLst>
                <a:path extrusionOk="0" h="1528764" w="4925629">
                  <a:moveTo>
                    <a:pt x="2818951" y="513708"/>
                  </a:moveTo>
                  <a:cubicBezTo>
                    <a:pt x="2984091" y="512875"/>
                    <a:pt x="3152207" y="539069"/>
                    <a:pt x="3286033" y="570977"/>
                  </a:cubicBezTo>
                  <a:cubicBezTo>
                    <a:pt x="3483201" y="617649"/>
                    <a:pt x="3659413" y="701470"/>
                    <a:pt x="3835626" y="741474"/>
                  </a:cubicBezTo>
                  <a:cubicBezTo>
                    <a:pt x="3856581" y="746237"/>
                    <a:pt x="3880424" y="749690"/>
                    <a:pt x="3906217" y="751708"/>
                  </a:cubicBezTo>
                  <a:lnTo>
                    <a:pt x="3906851" y="751721"/>
                  </a:lnTo>
                  <a:lnTo>
                    <a:pt x="3775661" y="788770"/>
                  </a:lnTo>
                  <a:cubicBezTo>
                    <a:pt x="3661700" y="816083"/>
                    <a:pt x="3543363" y="834791"/>
                    <a:pt x="3421728" y="843993"/>
                  </a:cubicBezTo>
                  <a:cubicBezTo>
                    <a:pt x="3190467" y="862050"/>
                    <a:pt x="2994956" y="941222"/>
                    <a:pt x="2796094" y="1099566"/>
                  </a:cubicBezTo>
                  <a:cubicBezTo>
                    <a:pt x="2459817" y="1367641"/>
                    <a:pt x="2026342" y="1528764"/>
                    <a:pt x="1551530" y="1528764"/>
                  </a:cubicBezTo>
                  <a:cubicBezTo>
                    <a:pt x="933997" y="1528764"/>
                    <a:pt x="384053" y="1255654"/>
                    <a:pt x="30216" y="830398"/>
                  </a:cubicBezTo>
                  <a:lnTo>
                    <a:pt x="0" y="790902"/>
                  </a:lnTo>
                  <a:lnTo>
                    <a:pt x="2766" y="791005"/>
                  </a:lnTo>
                  <a:cubicBezTo>
                    <a:pt x="383766" y="796720"/>
                    <a:pt x="472348" y="753857"/>
                    <a:pt x="820963" y="640510"/>
                  </a:cubicBezTo>
                  <a:cubicBezTo>
                    <a:pt x="1202916" y="528115"/>
                    <a:pt x="1303881" y="696707"/>
                    <a:pt x="1668688" y="748142"/>
                  </a:cubicBezTo>
                  <a:cubicBezTo>
                    <a:pt x="1939198" y="786242"/>
                    <a:pt x="2142081" y="786242"/>
                    <a:pt x="2369728" y="618602"/>
                  </a:cubicBezTo>
                  <a:cubicBezTo>
                    <a:pt x="2491648" y="542402"/>
                    <a:pt x="2653812" y="514542"/>
                    <a:pt x="2818951" y="513708"/>
                  </a:cubicBezTo>
                  <a:close/>
                  <a:moveTo>
                    <a:pt x="4748865" y="177"/>
                  </a:moveTo>
                  <a:cubicBezTo>
                    <a:pt x="4788721" y="-791"/>
                    <a:pt x="4833012" y="2275"/>
                    <a:pt x="4879089" y="7931"/>
                  </a:cubicBezTo>
                  <a:lnTo>
                    <a:pt x="4925629" y="15622"/>
                  </a:lnTo>
                  <a:lnTo>
                    <a:pt x="4864349" y="105606"/>
                  </a:lnTo>
                  <a:cubicBezTo>
                    <a:pt x="4771725" y="228222"/>
                    <a:pt x="4659575" y="339582"/>
                    <a:pt x="4531531" y="436647"/>
                  </a:cubicBezTo>
                  <a:lnTo>
                    <a:pt x="4420137" y="513737"/>
                  </a:lnTo>
                  <a:lnTo>
                    <a:pt x="4428466" y="478607"/>
                  </a:lnTo>
                  <a:cubicBezTo>
                    <a:pt x="4458978" y="320723"/>
                    <a:pt x="4471896" y="80797"/>
                    <a:pt x="4645251" y="16622"/>
                  </a:cubicBezTo>
                  <a:cubicBezTo>
                    <a:pt x="4673588" y="6145"/>
                    <a:pt x="4709009" y="1144"/>
                    <a:pt x="4748865" y="177"/>
                  </a:cubicBezTo>
                  <a:close/>
                </a:path>
              </a:pathLst>
            </a:custGeom>
            <a:solidFill>
              <a:srgbClr val="50B4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3075616" y="3952874"/>
              <a:ext cx="6163635" cy="1365452"/>
            </a:xfrm>
            <a:custGeom>
              <a:rect b="b" l="l" r="r" t="t"/>
              <a:pathLst>
                <a:path extrusionOk="0" h="1365452" w="6163635">
                  <a:moveTo>
                    <a:pt x="0" y="0"/>
                  </a:moveTo>
                  <a:lnTo>
                    <a:pt x="6142902" y="0"/>
                  </a:lnTo>
                  <a:lnTo>
                    <a:pt x="6157483" y="101006"/>
                  </a:lnTo>
                  <a:lnTo>
                    <a:pt x="6163635" y="229441"/>
                  </a:lnTo>
                  <a:lnTo>
                    <a:pt x="6163635" y="229481"/>
                  </a:lnTo>
                  <a:lnTo>
                    <a:pt x="6154842" y="383104"/>
                  </a:lnTo>
                  <a:cubicBezTo>
                    <a:pt x="6143205" y="484232"/>
                    <a:pt x="6120202" y="582608"/>
                    <a:pt x="6086907" y="677333"/>
                  </a:cubicBezTo>
                  <a:lnTo>
                    <a:pt x="6080594" y="692612"/>
                  </a:lnTo>
                  <a:lnTo>
                    <a:pt x="5935988" y="676275"/>
                  </a:lnTo>
                  <a:cubicBezTo>
                    <a:pt x="5534985" y="634365"/>
                    <a:pt x="5248283" y="802005"/>
                    <a:pt x="4962533" y="1063943"/>
                  </a:cubicBezTo>
                  <a:cubicBezTo>
                    <a:pt x="4852043" y="1164907"/>
                    <a:pt x="4852995" y="1207770"/>
                    <a:pt x="4778700" y="1305877"/>
                  </a:cubicBezTo>
                  <a:cubicBezTo>
                    <a:pt x="4703453" y="1404938"/>
                    <a:pt x="4596773" y="1354455"/>
                    <a:pt x="4483425" y="1337310"/>
                  </a:cubicBezTo>
                  <a:cubicBezTo>
                    <a:pt x="4262445" y="1304925"/>
                    <a:pt x="3950978" y="1299210"/>
                    <a:pt x="3723330" y="1288732"/>
                  </a:cubicBezTo>
                  <a:cubicBezTo>
                    <a:pt x="3288990" y="1268730"/>
                    <a:pt x="2934660" y="1343977"/>
                    <a:pt x="2517465" y="1361123"/>
                  </a:cubicBezTo>
                  <a:cubicBezTo>
                    <a:pt x="2369828" y="1366838"/>
                    <a:pt x="2212665" y="1365885"/>
                    <a:pt x="2077410" y="1299210"/>
                  </a:cubicBezTo>
                  <a:cubicBezTo>
                    <a:pt x="1885958" y="1206818"/>
                    <a:pt x="1673550" y="1211580"/>
                    <a:pt x="1473525" y="1266825"/>
                  </a:cubicBezTo>
                  <a:cubicBezTo>
                    <a:pt x="1243973" y="1333500"/>
                    <a:pt x="1033470" y="1391602"/>
                    <a:pt x="808680" y="1263968"/>
                  </a:cubicBezTo>
                  <a:cubicBezTo>
                    <a:pt x="702953" y="1203960"/>
                    <a:pt x="703905" y="1118235"/>
                    <a:pt x="670568" y="1012507"/>
                  </a:cubicBezTo>
                  <a:cubicBezTo>
                    <a:pt x="639731" y="913329"/>
                    <a:pt x="670151" y="879054"/>
                    <a:pt x="578056" y="815244"/>
                  </a:cubicBezTo>
                  <a:lnTo>
                    <a:pt x="566940" y="808357"/>
                  </a:lnTo>
                  <a:lnTo>
                    <a:pt x="496205" y="659875"/>
                  </a:lnTo>
                  <a:cubicBezTo>
                    <a:pt x="417024" y="518719"/>
                    <a:pt x="321782" y="394057"/>
                    <a:pt x="207827" y="280854"/>
                  </a:cubicBezTo>
                  <a:cubicBezTo>
                    <a:pt x="130740" y="203765"/>
                    <a:pt x="64965" y="118082"/>
                    <a:pt x="12858" y="25636"/>
                  </a:cubicBezTo>
                  <a:close/>
                </a:path>
              </a:pathLst>
            </a:custGeom>
            <a:solidFill>
              <a:srgbClr val="9ED8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3282604" y="3978365"/>
              <a:ext cx="5842628" cy="1156839"/>
            </a:xfrm>
            <a:custGeom>
              <a:rect b="b" l="l" r="r" t="t"/>
              <a:pathLst>
                <a:path extrusionOk="0" h="1156839" w="5842628">
                  <a:moveTo>
                    <a:pt x="4226757" y="4"/>
                  </a:moveTo>
                  <a:cubicBezTo>
                    <a:pt x="4318465" y="-71"/>
                    <a:pt x="4412405" y="942"/>
                    <a:pt x="4510751" y="2132"/>
                  </a:cubicBezTo>
                  <a:cubicBezTo>
                    <a:pt x="4797453" y="8800"/>
                    <a:pt x="4831743" y="29755"/>
                    <a:pt x="5101301" y="128815"/>
                  </a:cubicBezTo>
                  <a:cubicBezTo>
                    <a:pt x="5292753" y="200252"/>
                    <a:pt x="5564216" y="250735"/>
                    <a:pt x="5768051" y="275500"/>
                  </a:cubicBezTo>
                  <a:cubicBezTo>
                    <a:pt x="5912831" y="290740"/>
                    <a:pt x="5813771" y="430757"/>
                    <a:pt x="5747096" y="466952"/>
                  </a:cubicBezTo>
                  <a:cubicBezTo>
                    <a:pt x="5653751" y="512672"/>
                    <a:pt x="5562311" y="534580"/>
                    <a:pt x="5460393" y="551725"/>
                  </a:cubicBezTo>
                  <a:cubicBezTo>
                    <a:pt x="5070821" y="615542"/>
                    <a:pt x="4893656" y="490765"/>
                    <a:pt x="4646958" y="852715"/>
                  </a:cubicBezTo>
                  <a:cubicBezTo>
                    <a:pt x="4362161" y="1269910"/>
                    <a:pt x="4255481" y="1136560"/>
                    <a:pt x="3815426" y="1136560"/>
                  </a:cubicBezTo>
                  <a:cubicBezTo>
                    <a:pt x="3685886" y="1136560"/>
                    <a:pt x="3612543" y="1133702"/>
                    <a:pt x="3483003" y="1108937"/>
                  </a:cubicBezTo>
                  <a:cubicBezTo>
                    <a:pt x="3302028" y="1073695"/>
                    <a:pt x="3159153" y="1036547"/>
                    <a:pt x="2971511" y="1010830"/>
                  </a:cubicBezTo>
                  <a:cubicBezTo>
                    <a:pt x="2657186" y="967967"/>
                    <a:pt x="2347623" y="967015"/>
                    <a:pt x="2031393" y="967015"/>
                  </a:cubicBezTo>
                  <a:cubicBezTo>
                    <a:pt x="1890423" y="968920"/>
                    <a:pt x="1757073" y="991780"/>
                    <a:pt x="1618008" y="1012735"/>
                  </a:cubicBezTo>
                  <a:cubicBezTo>
                    <a:pt x="1451321" y="1037500"/>
                    <a:pt x="1069368" y="1126082"/>
                    <a:pt x="930303" y="1120367"/>
                  </a:cubicBezTo>
                  <a:cubicBezTo>
                    <a:pt x="806478" y="1114652"/>
                    <a:pt x="672176" y="1031785"/>
                    <a:pt x="593118" y="940345"/>
                  </a:cubicBezTo>
                  <a:cubicBezTo>
                    <a:pt x="510727" y="846048"/>
                    <a:pt x="430003" y="786517"/>
                    <a:pt x="347374" y="731986"/>
                  </a:cubicBezTo>
                  <a:lnTo>
                    <a:pt x="338085" y="725950"/>
                  </a:lnTo>
                  <a:lnTo>
                    <a:pt x="289215" y="623365"/>
                  </a:lnTo>
                  <a:cubicBezTo>
                    <a:pt x="210034" y="482209"/>
                    <a:pt x="114792" y="357547"/>
                    <a:pt x="837" y="244344"/>
                  </a:cubicBezTo>
                  <a:lnTo>
                    <a:pt x="0" y="243431"/>
                  </a:lnTo>
                  <a:lnTo>
                    <a:pt x="49717" y="234364"/>
                  </a:lnTo>
                  <a:cubicBezTo>
                    <a:pt x="183484" y="220255"/>
                    <a:pt x="442624" y="238828"/>
                    <a:pt x="491201" y="240257"/>
                  </a:cubicBezTo>
                  <a:cubicBezTo>
                    <a:pt x="586451" y="183107"/>
                    <a:pt x="699798" y="203110"/>
                    <a:pt x="800763" y="185965"/>
                  </a:cubicBezTo>
                  <a:cubicBezTo>
                    <a:pt x="955068" y="160247"/>
                    <a:pt x="1284633" y="168820"/>
                    <a:pt x="1440843" y="168820"/>
                  </a:cubicBezTo>
                  <a:cubicBezTo>
                    <a:pt x="1664681" y="168820"/>
                    <a:pt x="2185698" y="192632"/>
                    <a:pt x="2374293" y="163105"/>
                  </a:cubicBezTo>
                  <a:cubicBezTo>
                    <a:pt x="2721003" y="108812"/>
                    <a:pt x="3064856" y="105002"/>
                    <a:pt x="3402993" y="54520"/>
                  </a:cubicBezTo>
                  <a:cubicBezTo>
                    <a:pt x="3696602" y="10229"/>
                    <a:pt x="3951633" y="228"/>
                    <a:pt x="4226757" y="4"/>
                  </a:cubicBezTo>
                  <a:close/>
                </a:path>
              </a:pathLst>
            </a:custGeom>
            <a:solidFill>
              <a:srgbClr val="DAEF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6316251" y="2969065"/>
              <a:ext cx="2051179" cy="1276133"/>
            </a:xfrm>
            <a:custGeom>
              <a:rect b="b" l="l" r="r" t="t"/>
              <a:pathLst>
                <a:path extrusionOk="0" h="1276133" w="2051179">
                  <a:moveTo>
                    <a:pt x="495076" y="3687"/>
                  </a:moveTo>
                  <a:cubicBezTo>
                    <a:pt x="699863" y="-29651"/>
                    <a:pt x="648428" y="176089"/>
                    <a:pt x="897031" y="99889"/>
                  </a:cubicBezTo>
                  <a:cubicBezTo>
                    <a:pt x="990376" y="71314"/>
                    <a:pt x="1002758" y="66552"/>
                    <a:pt x="1070386" y="146562"/>
                  </a:cubicBezTo>
                  <a:cubicBezTo>
                    <a:pt x="1136108" y="225619"/>
                    <a:pt x="1112296" y="243717"/>
                    <a:pt x="1214213" y="313249"/>
                  </a:cubicBezTo>
                  <a:cubicBezTo>
                    <a:pt x="1233263" y="325632"/>
                    <a:pt x="1251361" y="338967"/>
                    <a:pt x="1270411" y="351349"/>
                  </a:cubicBezTo>
                  <a:cubicBezTo>
                    <a:pt x="1324703" y="390402"/>
                    <a:pt x="1325656" y="417072"/>
                    <a:pt x="1344706" y="478032"/>
                  </a:cubicBezTo>
                  <a:cubicBezTo>
                    <a:pt x="1345658" y="481842"/>
                    <a:pt x="1347563" y="485652"/>
                    <a:pt x="1348516" y="490415"/>
                  </a:cubicBezTo>
                  <a:cubicBezTo>
                    <a:pt x="1417096" y="682819"/>
                    <a:pt x="1586641" y="445647"/>
                    <a:pt x="1699988" y="712347"/>
                  </a:cubicBezTo>
                  <a:cubicBezTo>
                    <a:pt x="1715228" y="747590"/>
                    <a:pt x="1726658" y="785690"/>
                    <a:pt x="1734278" y="823790"/>
                  </a:cubicBezTo>
                  <a:cubicBezTo>
                    <a:pt x="1740946" y="858079"/>
                    <a:pt x="1737136" y="842840"/>
                    <a:pt x="1775236" y="860937"/>
                  </a:cubicBezTo>
                  <a:cubicBezTo>
                    <a:pt x="1857151" y="901894"/>
                    <a:pt x="1808573" y="1037149"/>
                    <a:pt x="1946686" y="1135257"/>
                  </a:cubicBezTo>
                  <a:cubicBezTo>
                    <a:pt x="1969546" y="1151449"/>
                    <a:pt x="2100038" y="1232412"/>
                    <a:pt x="2031458" y="1267654"/>
                  </a:cubicBezTo>
                  <a:cubicBezTo>
                    <a:pt x="1974308" y="1297182"/>
                    <a:pt x="1842863" y="1240032"/>
                    <a:pt x="1767616" y="1240984"/>
                  </a:cubicBezTo>
                  <a:cubicBezTo>
                    <a:pt x="1484723" y="1246699"/>
                    <a:pt x="930368" y="1272417"/>
                    <a:pt x="687481" y="1120969"/>
                  </a:cubicBezTo>
                  <a:cubicBezTo>
                    <a:pt x="595088" y="1057152"/>
                    <a:pt x="373156" y="747590"/>
                    <a:pt x="323626" y="734254"/>
                  </a:cubicBezTo>
                  <a:cubicBezTo>
                    <a:pt x="218851" y="701869"/>
                    <a:pt x="125506" y="596142"/>
                    <a:pt x="60736" y="498034"/>
                  </a:cubicBezTo>
                  <a:cubicBezTo>
                    <a:pt x="27398" y="446599"/>
                    <a:pt x="-3082" y="390402"/>
                    <a:pt x="12158" y="323727"/>
                  </a:cubicBezTo>
                  <a:cubicBezTo>
                    <a:pt x="16921" y="303724"/>
                    <a:pt x="-23084" y="318012"/>
                    <a:pt x="20731" y="310392"/>
                  </a:cubicBezTo>
                  <a:cubicBezTo>
                    <a:pt x="190276" y="281817"/>
                    <a:pt x="296956" y="341824"/>
                    <a:pt x="416971" y="147514"/>
                  </a:cubicBezTo>
                  <a:cubicBezTo>
                    <a:pt x="439831" y="105604"/>
                    <a:pt x="466501" y="18927"/>
                    <a:pt x="495076" y="3687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6562330" y="3160318"/>
              <a:ext cx="1543884" cy="1038301"/>
            </a:xfrm>
            <a:custGeom>
              <a:rect b="b" l="l" r="r" t="t"/>
              <a:pathLst>
                <a:path extrusionOk="0" h="1038301" w="1543884">
                  <a:moveTo>
                    <a:pt x="847167" y="1038301"/>
                  </a:moveTo>
                  <a:cubicBezTo>
                    <a:pt x="686194" y="1022109"/>
                    <a:pt x="537604" y="989724"/>
                    <a:pt x="439497" y="927811"/>
                  </a:cubicBezTo>
                  <a:cubicBezTo>
                    <a:pt x="347104" y="863994"/>
                    <a:pt x="125172" y="554431"/>
                    <a:pt x="75641" y="541096"/>
                  </a:cubicBezTo>
                  <a:cubicBezTo>
                    <a:pt x="58497" y="536334"/>
                    <a:pt x="42304" y="528714"/>
                    <a:pt x="26112" y="520141"/>
                  </a:cubicBezTo>
                  <a:lnTo>
                    <a:pt x="24207" y="508711"/>
                  </a:lnTo>
                  <a:cubicBezTo>
                    <a:pt x="7062" y="410604"/>
                    <a:pt x="-34849" y="303924"/>
                    <a:pt x="59449" y="239154"/>
                  </a:cubicBezTo>
                  <a:cubicBezTo>
                    <a:pt x="158509" y="171526"/>
                    <a:pt x="205182" y="195339"/>
                    <a:pt x="257569" y="70561"/>
                  </a:cubicBezTo>
                  <a:cubicBezTo>
                    <a:pt x="311862" y="-58979"/>
                    <a:pt x="389967" y="18174"/>
                    <a:pt x="471882" y="78181"/>
                  </a:cubicBezTo>
                  <a:cubicBezTo>
                    <a:pt x="531889" y="121996"/>
                    <a:pt x="576657" y="164859"/>
                    <a:pt x="653809" y="164859"/>
                  </a:cubicBezTo>
                  <a:cubicBezTo>
                    <a:pt x="670001" y="164859"/>
                    <a:pt x="686194" y="163906"/>
                    <a:pt x="701434" y="162954"/>
                  </a:cubicBezTo>
                  <a:cubicBezTo>
                    <a:pt x="941464" y="172479"/>
                    <a:pt x="878599" y="248679"/>
                    <a:pt x="1009092" y="374409"/>
                  </a:cubicBezTo>
                  <a:cubicBezTo>
                    <a:pt x="1153872" y="489661"/>
                    <a:pt x="1259599" y="372504"/>
                    <a:pt x="1331037" y="564909"/>
                  </a:cubicBezTo>
                  <a:cubicBezTo>
                    <a:pt x="1391044" y="726834"/>
                    <a:pt x="1414857" y="753504"/>
                    <a:pt x="1521537" y="888759"/>
                  </a:cubicBezTo>
                  <a:cubicBezTo>
                    <a:pt x="1586307" y="970674"/>
                    <a:pt x="1497724" y="1013536"/>
                    <a:pt x="1415809" y="998296"/>
                  </a:cubicBezTo>
                  <a:cubicBezTo>
                    <a:pt x="1248169" y="966864"/>
                    <a:pt x="1216737" y="872566"/>
                    <a:pt x="1019569" y="925906"/>
                  </a:cubicBezTo>
                  <a:lnTo>
                    <a:pt x="991947" y="933526"/>
                  </a:lnTo>
                  <a:cubicBezTo>
                    <a:pt x="938607" y="953529"/>
                    <a:pt x="901459" y="1003059"/>
                    <a:pt x="847167" y="103830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3383211" y="3720946"/>
              <a:ext cx="5467419" cy="1278817"/>
            </a:xfrm>
            <a:custGeom>
              <a:rect b="b" l="l" r="r" t="t"/>
              <a:pathLst>
                <a:path extrusionOk="0" h="1278817" w="5467419">
                  <a:moveTo>
                    <a:pt x="69" y="566256"/>
                  </a:moveTo>
                  <a:cubicBezTo>
                    <a:pt x="1954599" y="-332904"/>
                    <a:pt x="3735774" y="-38582"/>
                    <a:pt x="5467419" y="599593"/>
                  </a:cubicBezTo>
                  <a:cubicBezTo>
                    <a:pt x="5246439" y="648171"/>
                    <a:pt x="4643507" y="692938"/>
                    <a:pt x="4505394" y="909156"/>
                  </a:cubicBezTo>
                  <a:cubicBezTo>
                    <a:pt x="4209167" y="1373976"/>
                    <a:pt x="4058671" y="1264438"/>
                    <a:pt x="3498602" y="1273963"/>
                  </a:cubicBezTo>
                  <a:cubicBezTo>
                    <a:pt x="3185229" y="1279678"/>
                    <a:pt x="2692786" y="1070128"/>
                    <a:pt x="2227014" y="1073938"/>
                  </a:cubicBezTo>
                  <a:cubicBezTo>
                    <a:pt x="1776481" y="1077748"/>
                    <a:pt x="1609794" y="1135851"/>
                    <a:pt x="1196409" y="1179666"/>
                  </a:cubicBezTo>
                  <a:cubicBezTo>
                    <a:pt x="736351" y="1228243"/>
                    <a:pt x="704919" y="1080606"/>
                    <a:pt x="383926" y="884391"/>
                  </a:cubicBezTo>
                  <a:cubicBezTo>
                    <a:pt x="345826" y="861531"/>
                    <a:pt x="-5646" y="608166"/>
                    <a:pt x="69" y="566256"/>
                  </a:cubicBezTo>
                  <a:close/>
                </a:path>
              </a:pathLst>
            </a:custGeom>
            <a:solidFill>
              <a:srgbClr val="FCD5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4538693" y="3721585"/>
              <a:ext cx="3729958" cy="812748"/>
            </a:xfrm>
            <a:custGeom>
              <a:rect b="b" l="l" r="r" t="t"/>
              <a:pathLst>
                <a:path extrusionOk="0" h="812748" w="3729958">
                  <a:moveTo>
                    <a:pt x="214282" y="115084"/>
                  </a:moveTo>
                  <a:cubicBezTo>
                    <a:pt x="1435387" y="-130661"/>
                    <a:pt x="2596484" y="41742"/>
                    <a:pt x="3729959" y="399882"/>
                  </a:cubicBezTo>
                  <a:cubicBezTo>
                    <a:pt x="3722339" y="403692"/>
                    <a:pt x="3712814" y="404644"/>
                    <a:pt x="3699480" y="403692"/>
                  </a:cubicBezTo>
                  <a:cubicBezTo>
                    <a:pt x="3532792" y="385594"/>
                    <a:pt x="3488977" y="421789"/>
                    <a:pt x="3338482" y="438934"/>
                  </a:cubicBezTo>
                  <a:cubicBezTo>
                    <a:pt x="3310859" y="440839"/>
                    <a:pt x="3290857" y="440839"/>
                    <a:pt x="3263234" y="438934"/>
                  </a:cubicBezTo>
                  <a:cubicBezTo>
                    <a:pt x="3189892" y="433219"/>
                    <a:pt x="3068924" y="403692"/>
                    <a:pt x="3033682" y="482749"/>
                  </a:cubicBezTo>
                  <a:cubicBezTo>
                    <a:pt x="2997487" y="562759"/>
                    <a:pt x="2954624" y="621814"/>
                    <a:pt x="2859374" y="599907"/>
                  </a:cubicBezTo>
                  <a:cubicBezTo>
                    <a:pt x="2769839" y="578952"/>
                    <a:pt x="2718404" y="567521"/>
                    <a:pt x="2625059" y="559902"/>
                  </a:cubicBezTo>
                  <a:cubicBezTo>
                    <a:pt x="2570767" y="556092"/>
                    <a:pt x="2516474" y="556092"/>
                    <a:pt x="2463134" y="567521"/>
                  </a:cubicBezTo>
                  <a:cubicBezTo>
                    <a:pt x="2272634" y="607527"/>
                    <a:pt x="2257394" y="730399"/>
                    <a:pt x="2142142" y="791359"/>
                  </a:cubicBezTo>
                  <a:cubicBezTo>
                    <a:pt x="2044034" y="843746"/>
                    <a:pt x="1840199" y="787549"/>
                    <a:pt x="1739234" y="754212"/>
                  </a:cubicBezTo>
                  <a:cubicBezTo>
                    <a:pt x="1663987" y="729446"/>
                    <a:pt x="1589692" y="679917"/>
                    <a:pt x="1519207" y="664677"/>
                  </a:cubicBezTo>
                  <a:cubicBezTo>
                    <a:pt x="1296322" y="615146"/>
                    <a:pt x="1332517" y="750402"/>
                    <a:pt x="1171544" y="768499"/>
                  </a:cubicBezTo>
                  <a:cubicBezTo>
                    <a:pt x="917227" y="789454"/>
                    <a:pt x="723869" y="707539"/>
                    <a:pt x="513367" y="577046"/>
                  </a:cubicBezTo>
                  <a:cubicBezTo>
                    <a:pt x="338107" y="467509"/>
                    <a:pt x="85694" y="707539"/>
                    <a:pt x="1874" y="392262"/>
                  </a:cubicBezTo>
                  <a:cubicBezTo>
                    <a:pt x="-5746" y="363687"/>
                    <a:pt x="10447" y="392262"/>
                    <a:pt x="39974" y="369402"/>
                  </a:cubicBezTo>
                  <a:cubicBezTo>
                    <a:pt x="261907" y="200809"/>
                    <a:pt x="159989" y="349399"/>
                    <a:pt x="206662" y="145564"/>
                  </a:cubicBezTo>
                  <a:cubicBezTo>
                    <a:pt x="210472" y="133182"/>
                    <a:pt x="212377" y="123657"/>
                    <a:pt x="214282" y="115084"/>
                  </a:cubicBezTo>
                  <a:close/>
                </a:path>
              </a:pathLst>
            </a:custGeom>
            <a:solidFill>
              <a:srgbClr val="EAC1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02244" y="2811196"/>
              <a:ext cx="1751770" cy="1315321"/>
            </a:xfrm>
            <a:custGeom>
              <a:rect b="b" l="l" r="r" t="t"/>
              <a:pathLst>
                <a:path extrusionOk="0" h="1315321" w="1751770">
                  <a:moveTo>
                    <a:pt x="318258" y="362534"/>
                  </a:moveTo>
                  <a:cubicBezTo>
                    <a:pt x="476373" y="288239"/>
                    <a:pt x="320163" y="-142291"/>
                    <a:pt x="716403" y="48209"/>
                  </a:cubicBezTo>
                  <a:cubicBezTo>
                    <a:pt x="963101" y="167271"/>
                    <a:pt x="966911" y="-89904"/>
                    <a:pt x="1171698" y="55829"/>
                  </a:cubicBezTo>
                  <a:cubicBezTo>
                    <a:pt x="1272663" y="127266"/>
                    <a:pt x="1277426" y="246329"/>
                    <a:pt x="1398393" y="246329"/>
                  </a:cubicBezTo>
                  <a:cubicBezTo>
                    <a:pt x="1591751" y="246329"/>
                    <a:pt x="1607943" y="202514"/>
                    <a:pt x="1677476" y="400634"/>
                  </a:cubicBezTo>
                  <a:cubicBezTo>
                    <a:pt x="1707003" y="484454"/>
                    <a:pt x="1751771" y="808304"/>
                    <a:pt x="1751771" y="912126"/>
                  </a:cubicBezTo>
                  <a:cubicBezTo>
                    <a:pt x="1751771" y="1014044"/>
                    <a:pt x="1747008" y="1230261"/>
                    <a:pt x="1594608" y="1212164"/>
                  </a:cubicBezTo>
                  <a:cubicBezTo>
                    <a:pt x="1493643" y="1199781"/>
                    <a:pt x="1464116" y="1188351"/>
                    <a:pt x="1371723" y="1255979"/>
                  </a:cubicBezTo>
                  <a:cubicBezTo>
                    <a:pt x="1273616" y="1327416"/>
                    <a:pt x="1267901" y="1345514"/>
                    <a:pt x="1210751" y="1247406"/>
                  </a:cubicBezTo>
                  <a:cubicBezTo>
                    <a:pt x="1177413" y="1189304"/>
                    <a:pt x="1139313" y="1174064"/>
                    <a:pt x="1072638" y="1175969"/>
                  </a:cubicBezTo>
                  <a:cubicBezTo>
                    <a:pt x="974531" y="1180731"/>
                    <a:pt x="955481" y="1215021"/>
                    <a:pt x="897378" y="1127391"/>
                  </a:cubicBezTo>
                  <a:cubicBezTo>
                    <a:pt x="878328" y="1097864"/>
                    <a:pt x="873566" y="1088339"/>
                    <a:pt x="841181" y="1071194"/>
                  </a:cubicBezTo>
                  <a:cubicBezTo>
                    <a:pt x="790698" y="1049286"/>
                    <a:pt x="684018" y="1090244"/>
                    <a:pt x="627821" y="1104531"/>
                  </a:cubicBezTo>
                  <a:cubicBezTo>
                    <a:pt x="510663" y="1134059"/>
                    <a:pt x="494471" y="1220736"/>
                    <a:pt x="403983" y="1272171"/>
                  </a:cubicBezTo>
                  <a:cubicBezTo>
                    <a:pt x="379218" y="1286459"/>
                    <a:pt x="364931" y="1288364"/>
                    <a:pt x="336356" y="1287411"/>
                  </a:cubicBezTo>
                  <a:cubicBezTo>
                    <a:pt x="272538" y="1282649"/>
                    <a:pt x="257298" y="1275981"/>
                    <a:pt x="192528" y="1295031"/>
                  </a:cubicBezTo>
                  <a:cubicBezTo>
                    <a:pt x="248726" y="1288364"/>
                    <a:pt x="119186" y="1313129"/>
                    <a:pt x="108708" y="1302651"/>
                  </a:cubicBezTo>
                  <a:cubicBezTo>
                    <a:pt x="106803" y="1300746"/>
                    <a:pt x="102041" y="1254074"/>
                    <a:pt x="92516" y="1233119"/>
                  </a:cubicBezTo>
                  <a:cubicBezTo>
                    <a:pt x="55368" y="1148346"/>
                    <a:pt x="-52264" y="978801"/>
                    <a:pt x="30603" y="892123"/>
                  </a:cubicBezTo>
                  <a:cubicBezTo>
                    <a:pt x="61083" y="859739"/>
                    <a:pt x="79181" y="851166"/>
                    <a:pt x="108708" y="811161"/>
                  </a:cubicBezTo>
                  <a:cubicBezTo>
                    <a:pt x="151571" y="743534"/>
                    <a:pt x="164906" y="674001"/>
                    <a:pt x="168716" y="594944"/>
                  </a:cubicBezTo>
                  <a:cubicBezTo>
                    <a:pt x="174431" y="465404"/>
                    <a:pt x="200148" y="420636"/>
                    <a:pt x="318258" y="362534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885247" y="3111343"/>
              <a:ext cx="1567814" cy="995836"/>
            </a:xfrm>
            <a:custGeom>
              <a:rect b="b" l="l" r="r" t="t"/>
              <a:pathLst>
                <a:path extrusionOk="0" h="995836" w="1567814">
                  <a:moveTo>
                    <a:pt x="1507808" y="150016"/>
                  </a:moveTo>
                  <a:cubicBezTo>
                    <a:pt x="1532572" y="260506"/>
                    <a:pt x="1562100" y="473866"/>
                    <a:pt x="1567815" y="579594"/>
                  </a:cubicBezTo>
                  <a:cubicBezTo>
                    <a:pt x="1451610" y="770094"/>
                    <a:pt x="990600" y="699609"/>
                    <a:pt x="680085" y="782476"/>
                  </a:cubicBezTo>
                  <a:cubicBezTo>
                    <a:pt x="674370" y="777714"/>
                    <a:pt x="667703" y="773904"/>
                    <a:pt x="658178" y="768189"/>
                  </a:cubicBezTo>
                  <a:cubicBezTo>
                    <a:pt x="607695" y="746281"/>
                    <a:pt x="501015" y="787239"/>
                    <a:pt x="444818" y="801526"/>
                  </a:cubicBezTo>
                  <a:cubicBezTo>
                    <a:pt x="327660" y="831054"/>
                    <a:pt x="311468" y="917731"/>
                    <a:pt x="220980" y="969166"/>
                  </a:cubicBezTo>
                  <a:cubicBezTo>
                    <a:pt x="196215" y="983454"/>
                    <a:pt x="181927" y="985359"/>
                    <a:pt x="153352" y="984406"/>
                  </a:cubicBezTo>
                  <a:cubicBezTo>
                    <a:pt x="89535" y="979644"/>
                    <a:pt x="74295" y="972976"/>
                    <a:pt x="9525" y="992026"/>
                  </a:cubicBezTo>
                  <a:cubicBezTo>
                    <a:pt x="35242" y="989169"/>
                    <a:pt x="22860" y="992026"/>
                    <a:pt x="0" y="995836"/>
                  </a:cubicBezTo>
                  <a:cubicBezTo>
                    <a:pt x="26670" y="921541"/>
                    <a:pt x="44767" y="837721"/>
                    <a:pt x="44767" y="774856"/>
                  </a:cubicBezTo>
                  <a:cubicBezTo>
                    <a:pt x="44767" y="536731"/>
                    <a:pt x="79057" y="641506"/>
                    <a:pt x="184785" y="461484"/>
                  </a:cubicBezTo>
                  <a:cubicBezTo>
                    <a:pt x="241935" y="363376"/>
                    <a:pt x="299085" y="269079"/>
                    <a:pt x="323850" y="156684"/>
                  </a:cubicBezTo>
                  <a:cubicBezTo>
                    <a:pt x="358140" y="5236"/>
                    <a:pt x="594360" y="141444"/>
                    <a:pt x="731520" y="15714"/>
                  </a:cubicBezTo>
                  <a:cubicBezTo>
                    <a:pt x="791528" y="-38579"/>
                    <a:pt x="1001078" y="65244"/>
                    <a:pt x="1131570" y="65244"/>
                  </a:cubicBezTo>
                  <a:cubicBezTo>
                    <a:pt x="1326833" y="66196"/>
                    <a:pt x="1439228" y="64291"/>
                    <a:pt x="1507808" y="150016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4017273" y="3043675"/>
              <a:ext cx="3771724" cy="1359732"/>
            </a:xfrm>
            <a:custGeom>
              <a:rect b="b" l="l" r="r" t="t"/>
              <a:pathLst>
                <a:path extrusionOk="0" h="1359732" w="3771724">
                  <a:moveTo>
                    <a:pt x="211826" y="604400"/>
                  </a:moveTo>
                  <a:cubicBezTo>
                    <a:pt x="255642" y="513912"/>
                    <a:pt x="408994" y="340557"/>
                    <a:pt x="516626" y="342462"/>
                  </a:cubicBezTo>
                  <a:cubicBezTo>
                    <a:pt x="650929" y="344367"/>
                    <a:pt x="644261" y="370085"/>
                    <a:pt x="744274" y="265310"/>
                  </a:cubicBezTo>
                  <a:cubicBezTo>
                    <a:pt x="875719" y="128150"/>
                    <a:pt x="965254" y="323412"/>
                    <a:pt x="1154802" y="183395"/>
                  </a:cubicBezTo>
                  <a:cubicBezTo>
                    <a:pt x="1379592" y="18612"/>
                    <a:pt x="1338634" y="171012"/>
                    <a:pt x="1593904" y="63380"/>
                  </a:cubicBezTo>
                  <a:cubicBezTo>
                    <a:pt x="1799644" y="-23298"/>
                    <a:pt x="1861557" y="-35680"/>
                    <a:pt x="2053009" y="119577"/>
                  </a:cubicBezTo>
                  <a:cubicBezTo>
                    <a:pt x="2190169" y="231020"/>
                    <a:pt x="2211124" y="280550"/>
                    <a:pt x="2394004" y="186252"/>
                  </a:cubicBezTo>
                  <a:cubicBezTo>
                    <a:pt x="2653084" y="104337"/>
                    <a:pt x="2577837" y="336747"/>
                    <a:pt x="2799769" y="329127"/>
                  </a:cubicBezTo>
                  <a:cubicBezTo>
                    <a:pt x="3074089" y="319602"/>
                    <a:pt x="2973124" y="234830"/>
                    <a:pt x="3204582" y="443427"/>
                  </a:cubicBezTo>
                  <a:cubicBezTo>
                    <a:pt x="3368412" y="591065"/>
                    <a:pt x="3385557" y="389135"/>
                    <a:pt x="3535099" y="536772"/>
                  </a:cubicBezTo>
                  <a:cubicBezTo>
                    <a:pt x="3556054" y="557727"/>
                    <a:pt x="3746554" y="844430"/>
                    <a:pt x="3756079" y="873957"/>
                  </a:cubicBezTo>
                  <a:cubicBezTo>
                    <a:pt x="3805609" y="1031120"/>
                    <a:pt x="3734171" y="1073982"/>
                    <a:pt x="3589392" y="1035882"/>
                  </a:cubicBezTo>
                  <a:cubicBezTo>
                    <a:pt x="3266494" y="951110"/>
                    <a:pt x="3476044" y="1341635"/>
                    <a:pt x="3122667" y="1200665"/>
                  </a:cubicBezTo>
                  <a:cubicBezTo>
                    <a:pt x="2927404" y="1122560"/>
                    <a:pt x="2909307" y="1113987"/>
                    <a:pt x="2713092" y="1238765"/>
                  </a:cubicBezTo>
                  <a:cubicBezTo>
                    <a:pt x="2604507" y="1307345"/>
                    <a:pt x="2554977" y="1350207"/>
                    <a:pt x="2422579" y="1359732"/>
                  </a:cubicBezTo>
                  <a:cubicBezTo>
                    <a:pt x="2286371" y="1354017"/>
                    <a:pt x="2133019" y="1268292"/>
                    <a:pt x="2010146" y="1210190"/>
                  </a:cubicBezTo>
                  <a:cubicBezTo>
                    <a:pt x="1879654" y="1150182"/>
                    <a:pt x="1814884" y="1157802"/>
                    <a:pt x="1695821" y="1234002"/>
                  </a:cubicBezTo>
                  <a:cubicBezTo>
                    <a:pt x="1560567" y="1335920"/>
                    <a:pt x="1431027" y="1291152"/>
                    <a:pt x="1267197" y="1255910"/>
                  </a:cubicBezTo>
                  <a:cubicBezTo>
                    <a:pt x="1081459" y="1216857"/>
                    <a:pt x="1120511" y="1119702"/>
                    <a:pt x="829999" y="1194950"/>
                  </a:cubicBezTo>
                  <a:cubicBezTo>
                    <a:pt x="638547" y="1244480"/>
                    <a:pt x="629022" y="1264482"/>
                    <a:pt x="457572" y="1130180"/>
                  </a:cubicBezTo>
                  <a:cubicBezTo>
                    <a:pt x="216589" y="940632"/>
                    <a:pt x="185156" y="1083507"/>
                    <a:pt x="49901" y="1001592"/>
                  </a:cubicBezTo>
                  <a:cubicBezTo>
                    <a:pt x="-12011" y="963492"/>
                    <a:pt x="-1534" y="916820"/>
                    <a:pt x="5134" y="855860"/>
                  </a:cubicBezTo>
                  <a:cubicBezTo>
                    <a:pt x="47997" y="661550"/>
                    <a:pt x="184204" y="703460"/>
                    <a:pt x="207064" y="614877"/>
                  </a:cubicBezTo>
                  <a:lnTo>
                    <a:pt x="211826" y="604400"/>
                  </a:ln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4095750" y="3675825"/>
              <a:ext cx="3692697" cy="728534"/>
            </a:xfrm>
            <a:custGeom>
              <a:rect b="b" l="l" r="r" t="t"/>
              <a:pathLst>
                <a:path extrusionOk="0" h="728534" w="3692697">
                  <a:moveTo>
                    <a:pt x="3679508" y="251332"/>
                  </a:moveTo>
                  <a:cubicBezTo>
                    <a:pt x="3724275" y="401827"/>
                    <a:pt x="3651885" y="441832"/>
                    <a:pt x="3510915" y="404685"/>
                  </a:cubicBezTo>
                  <a:cubicBezTo>
                    <a:pt x="3188018" y="319912"/>
                    <a:pt x="3397568" y="710437"/>
                    <a:pt x="3044190" y="569467"/>
                  </a:cubicBezTo>
                  <a:cubicBezTo>
                    <a:pt x="2848928" y="491362"/>
                    <a:pt x="2830830" y="482790"/>
                    <a:pt x="2634615" y="607567"/>
                  </a:cubicBezTo>
                  <a:cubicBezTo>
                    <a:pt x="2526030" y="676147"/>
                    <a:pt x="2476500" y="719010"/>
                    <a:pt x="2344103" y="728535"/>
                  </a:cubicBezTo>
                  <a:cubicBezTo>
                    <a:pt x="2207895" y="722819"/>
                    <a:pt x="2054543" y="637094"/>
                    <a:pt x="1931670" y="578992"/>
                  </a:cubicBezTo>
                  <a:cubicBezTo>
                    <a:pt x="1801178" y="518985"/>
                    <a:pt x="1736407" y="526605"/>
                    <a:pt x="1617345" y="602805"/>
                  </a:cubicBezTo>
                  <a:cubicBezTo>
                    <a:pt x="1482090" y="704722"/>
                    <a:pt x="1352550" y="659955"/>
                    <a:pt x="1188720" y="624712"/>
                  </a:cubicBezTo>
                  <a:cubicBezTo>
                    <a:pt x="1002983" y="585660"/>
                    <a:pt x="1042035" y="488505"/>
                    <a:pt x="751522" y="563752"/>
                  </a:cubicBezTo>
                  <a:cubicBezTo>
                    <a:pt x="560070" y="613282"/>
                    <a:pt x="550545" y="633285"/>
                    <a:pt x="379095" y="498982"/>
                  </a:cubicBezTo>
                  <a:cubicBezTo>
                    <a:pt x="156210" y="323722"/>
                    <a:pt x="112395" y="433260"/>
                    <a:pt x="0" y="385635"/>
                  </a:cubicBezTo>
                  <a:cubicBezTo>
                    <a:pt x="50483" y="373252"/>
                    <a:pt x="120967" y="372300"/>
                    <a:pt x="142875" y="368490"/>
                  </a:cubicBezTo>
                  <a:cubicBezTo>
                    <a:pt x="235267" y="353250"/>
                    <a:pt x="305753" y="310387"/>
                    <a:pt x="382905" y="261810"/>
                  </a:cubicBezTo>
                  <a:cubicBezTo>
                    <a:pt x="441960" y="224662"/>
                    <a:pt x="493395" y="278002"/>
                    <a:pt x="560070" y="298957"/>
                  </a:cubicBezTo>
                  <a:cubicBezTo>
                    <a:pt x="669608" y="333247"/>
                    <a:pt x="777240" y="303719"/>
                    <a:pt x="880110" y="262762"/>
                  </a:cubicBezTo>
                  <a:cubicBezTo>
                    <a:pt x="1055370" y="190372"/>
                    <a:pt x="1074420" y="511365"/>
                    <a:pt x="1398270" y="195135"/>
                  </a:cubicBezTo>
                  <a:cubicBezTo>
                    <a:pt x="1464945" y="130365"/>
                    <a:pt x="1536382" y="55117"/>
                    <a:pt x="1628775" y="32257"/>
                  </a:cubicBezTo>
                  <a:cubicBezTo>
                    <a:pt x="1780223" y="-6795"/>
                    <a:pt x="1764982" y="-6795"/>
                    <a:pt x="1913573" y="13207"/>
                  </a:cubicBezTo>
                  <a:cubicBezTo>
                    <a:pt x="1943100" y="17017"/>
                    <a:pt x="2026920" y="76072"/>
                    <a:pt x="2077403" y="93217"/>
                  </a:cubicBezTo>
                  <a:cubicBezTo>
                    <a:pt x="2208848" y="138937"/>
                    <a:pt x="2318385" y="113219"/>
                    <a:pt x="2440305" y="57022"/>
                  </a:cubicBezTo>
                  <a:cubicBezTo>
                    <a:pt x="2506980" y="23685"/>
                    <a:pt x="2679383" y="172275"/>
                    <a:pt x="2783205" y="172275"/>
                  </a:cubicBezTo>
                  <a:cubicBezTo>
                    <a:pt x="2944178" y="172275"/>
                    <a:pt x="2996565" y="57975"/>
                    <a:pt x="3137535" y="141794"/>
                  </a:cubicBezTo>
                  <a:cubicBezTo>
                    <a:pt x="3225165" y="192277"/>
                    <a:pt x="3468053" y="306577"/>
                    <a:pt x="3561398" y="294194"/>
                  </a:cubicBezTo>
                  <a:cubicBezTo>
                    <a:pt x="3595688" y="289432"/>
                    <a:pt x="3636645" y="272287"/>
                    <a:pt x="3679508" y="25133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4018597" y="3043675"/>
              <a:ext cx="3669982" cy="881577"/>
            </a:xfrm>
            <a:custGeom>
              <a:rect b="b" l="l" r="r" t="t"/>
              <a:pathLst>
                <a:path extrusionOk="0" h="881577" w="3669982">
                  <a:moveTo>
                    <a:pt x="210502" y="604400"/>
                  </a:moveTo>
                  <a:cubicBezTo>
                    <a:pt x="254318" y="513912"/>
                    <a:pt x="407670" y="340557"/>
                    <a:pt x="515303" y="342462"/>
                  </a:cubicBezTo>
                  <a:cubicBezTo>
                    <a:pt x="649605" y="344367"/>
                    <a:pt x="642937" y="370085"/>
                    <a:pt x="742950" y="265310"/>
                  </a:cubicBezTo>
                  <a:cubicBezTo>
                    <a:pt x="874395" y="128150"/>
                    <a:pt x="963930" y="323412"/>
                    <a:pt x="1153478" y="183395"/>
                  </a:cubicBezTo>
                  <a:cubicBezTo>
                    <a:pt x="1378268" y="18612"/>
                    <a:pt x="1337310" y="171012"/>
                    <a:pt x="1592580" y="63380"/>
                  </a:cubicBezTo>
                  <a:cubicBezTo>
                    <a:pt x="1798320" y="-23298"/>
                    <a:pt x="1860233" y="-35680"/>
                    <a:pt x="2051685" y="119577"/>
                  </a:cubicBezTo>
                  <a:cubicBezTo>
                    <a:pt x="2188845" y="231020"/>
                    <a:pt x="2209800" y="280550"/>
                    <a:pt x="2392680" y="186252"/>
                  </a:cubicBezTo>
                  <a:cubicBezTo>
                    <a:pt x="2651760" y="104337"/>
                    <a:pt x="2576513" y="336747"/>
                    <a:pt x="2798445" y="329127"/>
                  </a:cubicBezTo>
                  <a:cubicBezTo>
                    <a:pt x="3072765" y="319602"/>
                    <a:pt x="2971800" y="234830"/>
                    <a:pt x="3203258" y="443427"/>
                  </a:cubicBezTo>
                  <a:cubicBezTo>
                    <a:pt x="3367088" y="591065"/>
                    <a:pt x="3384233" y="389135"/>
                    <a:pt x="3533775" y="536772"/>
                  </a:cubicBezTo>
                  <a:cubicBezTo>
                    <a:pt x="3546158" y="548202"/>
                    <a:pt x="3612833" y="646310"/>
                    <a:pt x="3669983" y="734892"/>
                  </a:cubicBezTo>
                  <a:cubicBezTo>
                    <a:pt x="3654743" y="718700"/>
                    <a:pt x="3642360" y="705365"/>
                    <a:pt x="3636645" y="698697"/>
                  </a:cubicBezTo>
                  <a:cubicBezTo>
                    <a:pt x="3443288" y="509150"/>
                    <a:pt x="3432810" y="700602"/>
                    <a:pt x="3217545" y="573920"/>
                  </a:cubicBezTo>
                  <a:cubicBezTo>
                    <a:pt x="3160395" y="539630"/>
                    <a:pt x="3037522" y="442475"/>
                    <a:pt x="2973705" y="456762"/>
                  </a:cubicBezTo>
                  <a:cubicBezTo>
                    <a:pt x="2906078" y="472002"/>
                    <a:pt x="2878455" y="539630"/>
                    <a:pt x="2775585" y="504387"/>
                  </a:cubicBezTo>
                  <a:cubicBezTo>
                    <a:pt x="2607945" y="444380"/>
                    <a:pt x="2466022" y="286265"/>
                    <a:pt x="2281238" y="374847"/>
                  </a:cubicBezTo>
                  <a:cubicBezTo>
                    <a:pt x="2162175" y="438665"/>
                    <a:pt x="2176463" y="512960"/>
                    <a:pt x="2025015" y="411042"/>
                  </a:cubicBezTo>
                  <a:cubicBezTo>
                    <a:pt x="1882140" y="313887"/>
                    <a:pt x="1855470" y="259595"/>
                    <a:pt x="1679258" y="326270"/>
                  </a:cubicBezTo>
                  <a:cubicBezTo>
                    <a:pt x="1586865" y="361512"/>
                    <a:pt x="1583055" y="343415"/>
                    <a:pt x="1493520" y="343415"/>
                  </a:cubicBezTo>
                  <a:cubicBezTo>
                    <a:pt x="1321118" y="379610"/>
                    <a:pt x="1389697" y="444380"/>
                    <a:pt x="1164908" y="432950"/>
                  </a:cubicBezTo>
                  <a:cubicBezTo>
                    <a:pt x="977265" y="423425"/>
                    <a:pt x="962978" y="504387"/>
                    <a:pt x="845820" y="513912"/>
                  </a:cubicBezTo>
                  <a:cubicBezTo>
                    <a:pt x="763905" y="520580"/>
                    <a:pt x="673418" y="460572"/>
                    <a:pt x="561975" y="499625"/>
                  </a:cubicBezTo>
                  <a:cubicBezTo>
                    <a:pt x="545782" y="505340"/>
                    <a:pt x="537210" y="510102"/>
                    <a:pt x="522923" y="518675"/>
                  </a:cubicBezTo>
                  <a:cubicBezTo>
                    <a:pt x="373380" y="636785"/>
                    <a:pt x="479107" y="798710"/>
                    <a:pt x="245745" y="789185"/>
                  </a:cubicBezTo>
                  <a:cubicBezTo>
                    <a:pt x="109538" y="783470"/>
                    <a:pt x="89535" y="785375"/>
                    <a:pt x="0" y="881577"/>
                  </a:cubicBezTo>
                  <a:cubicBezTo>
                    <a:pt x="952" y="873005"/>
                    <a:pt x="1905" y="863480"/>
                    <a:pt x="2857" y="853955"/>
                  </a:cubicBezTo>
                  <a:cubicBezTo>
                    <a:pt x="45720" y="659645"/>
                    <a:pt x="181927" y="701555"/>
                    <a:pt x="204787" y="612972"/>
                  </a:cubicBezTo>
                  <a:lnTo>
                    <a:pt x="210502" y="604400"/>
                  </a:ln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756" name="Google Shape;1756;p12"/>
          <p:cNvGraphicFramePr/>
          <p:nvPr/>
        </p:nvGraphicFramePr>
        <p:xfrm>
          <a:off x="18605479" y="7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{74635BC6-D45C-41C1-8A21-DB940C9DCE6A}</a:tableStyleId>
              </a:tblPr>
              <a:tblGrid>
                <a:gridCol w="1664100"/>
                <a:gridCol w="1664100"/>
                <a:gridCol w="1664100"/>
                <a:gridCol w="1664100"/>
                <a:gridCol w="1664100"/>
                <a:gridCol w="1664100"/>
                <a:gridCol w="1664100"/>
              </a:tblGrid>
              <a:tr h="2603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4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June</a:t>
                      </a:r>
                      <a:endParaRPr b="1" sz="144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274275" marB="274275" marR="231425" marL="23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8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8500">
                          <a:solidFill>
                            <a:srgbClr val="FFFFFF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b="1" sz="8500">
                        <a:solidFill>
                          <a:srgbClr val="FFFFFF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21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22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23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 u="none" cap="none" strike="noStrike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5400">
                          <a:solidFill>
                            <a:schemeClr val="lt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t/>
                      </a:r>
                      <a:endParaRPr sz="5400" u="none" cap="none" strike="noStrike">
                        <a:solidFill>
                          <a:schemeClr val="lt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T="274275" marB="274275" marR="231425" marL="23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sktop_Organizer_Wallpapers_3240 x 2160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