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Rammetto One"/>
      <p:regular r:id="rId29"/>
    </p:embeddedFont>
    <p:embeddedFont>
      <p:font typeface="Lato"/>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sFO7zF+cldwJ6q8fDNVGf9EMN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mmettoOn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LatoBlack-boldItalic.fntdata"/><Relationship Id="rId12" Type="http://schemas.openxmlformats.org/officeDocument/2006/relationships/slide" Target="slides/slide8.xml"/><Relationship Id="rId34" Type="http://schemas.openxmlformats.org/officeDocument/2006/relationships/font" Target="fonts/LatoBlack-bold.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50a9ed6c3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50a9ed6c3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50a9ed6c3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0a9ed6c3e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350a9ed6c3e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350a9ed6c3e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50a9ed6c3e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350a9ed6c3e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350a9ed6c3e_0_2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50a9ed6c3e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350a9ed6c3e_0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50a9ed6c3e_0_2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50a9ed6c3e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50a9ed6c3e_0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350a9ed6c3e_0_2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50a9ed6c3e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350a9ed6c3e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350a9ed6c3e_0_3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50a9ed6c3e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350a9ed6c3e_0_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350a9ed6c3e_0_3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50a9ed6c3e_0_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350a9ed6c3e_0_3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350a9ed6c3e_0_3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50a9ed6c3e_0_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350a9ed6c3e_0_4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350a9ed6c3e_0_4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50a9ed6c3e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350a9ed6c3e_0_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350a9ed6c3e_0_4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50a9ed6c3e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350a9ed6c3e_0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350a9ed6c3e_0_4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350a9ed6c3e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g350a9ed6c3e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g350a9ed6c3e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50a9ed6c3e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350a9ed6c3e_0_4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350a9ed6c3e_0_4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50a9ed6c3e_0_5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350a9ed6c3e_0_5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350a9ed6c3e_0_5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50a9ed6c3e_0_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350a9ed6c3e_0_5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g350a9ed6c3e_0_5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50a9ed6c3e_0_5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350a9ed6c3e_0_5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g350a9ed6c3e_0_5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50a9ed6c3e_0_6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350a9ed6c3e_0_6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350a9ed6c3e_0_6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350a9ed6c3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350a9ed6c3e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350a9ed6c3e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50a9ed6c3e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350a9ed6c3e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350a9ed6c3e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0a9ed6c3e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g350a9ed6c3e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g350a9ed6c3e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0a9ed6c3e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50a9ed6c3e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350a9ed6c3e_0_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0a9ed6c3e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50a9ed6c3e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350a9ed6c3e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0a9ed6c3e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50a9ed6c3e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350a9ed6c3e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50a9ed6c3e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350a9ed6c3e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350a9ed6c3e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6.png"/><Relationship Id="rId11" Type="http://schemas.openxmlformats.org/officeDocument/2006/relationships/image" Target="../media/image72.png"/><Relationship Id="rId10" Type="http://schemas.openxmlformats.org/officeDocument/2006/relationships/image" Target="../media/image76.png"/><Relationship Id="rId9" Type="http://schemas.openxmlformats.org/officeDocument/2006/relationships/image" Target="../media/image64.png"/><Relationship Id="rId5" Type="http://schemas.openxmlformats.org/officeDocument/2006/relationships/image" Target="../media/image2.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20" Type="http://schemas.openxmlformats.org/officeDocument/2006/relationships/image" Target="../media/image91.png"/><Relationship Id="rId22" Type="http://schemas.openxmlformats.org/officeDocument/2006/relationships/image" Target="../media/image92.png"/><Relationship Id="rId21" Type="http://schemas.openxmlformats.org/officeDocument/2006/relationships/image" Target="../media/image88.png"/><Relationship Id="rId24" Type="http://schemas.openxmlformats.org/officeDocument/2006/relationships/image" Target="../media/image96.png"/><Relationship Id="rId23" Type="http://schemas.openxmlformats.org/officeDocument/2006/relationships/image" Target="../media/image94.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99.png"/><Relationship Id="rId26" Type="http://schemas.openxmlformats.org/officeDocument/2006/relationships/image" Target="../media/image103.png"/><Relationship Id="rId25" Type="http://schemas.openxmlformats.org/officeDocument/2006/relationships/image" Target="../media/image97.png"/><Relationship Id="rId28" Type="http://schemas.openxmlformats.org/officeDocument/2006/relationships/image" Target="../media/image109.png"/><Relationship Id="rId27" Type="http://schemas.openxmlformats.org/officeDocument/2006/relationships/image" Target="../media/image112.png"/><Relationship Id="rId5" Type="http://schemas.openxmlformats.org/officeDocument/2006/relationships/image" Target="../media/image14.png"/><Relationship Id="rId6" Type="http://schemas.openxmlformats.org/officeDocument/2006/relationships/image" Target="../media/image2.png"/><Relationship Id="rId29" Type="http://schemas.openxmlformats.org/officeDocument/2006/relationships/image" Target="../media/image75.png"/><Relationship Id="rId7" Type="http://schemas.openxmlformats.org/officeDocument/2006/relationships/image" Target="../media/image73.png"/><Relationship Id="rId8" Type="http://schemas.openxmlformats.org/officeDocument/2006/relationships/image" Target="../media/image56.png"/><Relationship Id="rId30" Type="http://schemas.openxmlformats.org/officeDocument/2006/relationships/image" Target="../media/image110.png"/><Relationship Id="rId11" Type="http://schemas.openxmlformats.org/officeDocument/2006/relationships/image" Target="../media/image74.png"/><Relationship Id="rId10" Type="http://schemas.openxmlformats.org/officeDocument/2006/relationships/image" Target="../media/image62.png"/><Relationship Id="rId13" Type="http://schemas.openxmlformats.org/officeDocument/2006/relationships/image" Target="../media/image69.png"/><Relationship Id="rId12" Type="http://schemas.openxmlformats.org/officeDocument/2006/relationships/image" Target="../media/image63.png"/><Relationship Id="rId15" Type="http://schemas.openxmlformats.org/officeDocument/2006/relationships/image" Target="../media/image83.png"/><Relationship Id="rId14" Type="http://schemas.openxmlformats.org/officeDocument/2006/relationships/image" Target="../media/image71.png"/><Relationship Id="rId17" Type="http://schemas.openxmlformats.org/officeDocument/2006/relationships/image" Target="../media/image80.png"/><Relationship Id="rId16" Type="http://schemas.openxmlformats.org/officeDocument/2006/relationships/image" Target="../media/image78.png"/><Relationship Id="rId19" Type="http://schemas.openxmlformats.org/officeDocument/2006/relationships/image" Target="../media/image84.png"/><Relationship Id="rId18" Type="http://schemas.openxmlformats.org/officeDocument/2006/relationships/image" Target="../media/image8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18.png"/><Relationship Id="rId7" Type="http://schemas.openxmlformats.org/officeDocument/2006/relationships/image" Target="../media/image1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01.png"/><Relationship Id="rId7" Type="http://schemas.openxmlformats.org/officeDocument/2006/relationships/image" Target="../media/image1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image" Target="../media/image117.png"/><Relationship Id="rId8" Type="http://schemas.openxmlformats.org/officeDocument/2006/relationships/image" Target="../media/image1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121.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image" Target="../media/image111.png"/><Relationship Id="rId8" Type="http://schemas.openxmlformats.org/officeDocument/2006/relationships/image" Target="../media/image126.png"/><Relationship Id="rId11" Type="http://schemas.openxmlformats.org/officeDocument/2006/relationships/image" Target="../media/image125.png"/><Relationship Id="rId10" Type="http://schemas.openxmlformats.org/officeDocument/2006/relationships/image" Target="../media/image134.png"/><Relationship Id="rId13" Type="http://schemas.openxmlformats.org/officeDocument/2006/relationships/image" Target="../media/image144.png"/><Relationship Id="rId12" Type="http://schemas.openxmlformats.org/officeDocument/2006/relationships/image" Target="../media/image1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42.png"/><Relationship Id="rId7" Type="http://schemas.openxmlformats.org/officeDocument/2006/relationships/image" Target="../media/image1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20" Type="http://schemas.openxmlformats.org/officeDocument/2006/relationships/image" Target="../media/image152.png"/><Relationship Id="rId22" Type="http://schemas.openxmlformats.org/officeDocument/2006/relationships/image" Target="../media/image149.png"/><Relationship Id="rId21" Type="http://schemas.openxmlformats.org/officeDocument/2006/relationships/image" Target="../media/image156.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165.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hyperlink" Target="https://eatemp.com/powerpoint-org-chart-template/" TargetMode="External"/><Relationship Id="rId8" Type="http://schemas.openxmlformats.org/officeDocument/2006/relationships/image" Target="../media/image162.png"/><Relationship Id="rId11" Type="http://schemas.openxmlformats.org/officeDocument/2006/relationships/image" Target="../media/image167.png"/><Relationship Id="rId10" Type="http://schemas.openxmlformats.org/officeDocument/2006/relationships/image" Target="../media/image157.png"/><Relationship Id="rId13" Type="http://schemas.openxmlformats.org/officeDocument/2006/relationships/image" Target="../media/image161.png"/><Relationship Id="rId12" Type="http://schemas.openxmlformats.org/officeDocument/2006/relationships/image" Target="../media/image163.png"/><Relationship Id="rId15" Type="http://schemas.openxmlformats.org/officeDocument/2006/relationships/image" Target="../media/image168.png"/><Relationship Id="rId14" Type="http://schemas.openxmlformats.org/officeDocument/2006/relationships/image" Target="../media/image160.png"/><Relationship Id="rId17" Type="http://schemas.openxmlformats.org/officeDocument/2006/relationships/image" Target="../media/image166.png"/><Relationship Id="rId16" Type="http://schemas.openxmlformats.org/officeDocument/2006/relationships/image" Target="../media/image164.png"/><Relationship Id="rId19" Type="http://schemas.openxmlformats.org/officeDocument/2006/relationships/image" Target="../media/image143.png"/><Relationship Id="rId18" Type="http://schemas.openxmlformats.org/officeDocument/2006/relationships/image" Target="../media/image1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hyperlink" Target="https://unsplash.com/" TargetMode="External"/><Relationship Id="rId7" Type="http://schemas.openxmlformats.org/officeDocument/2006/relationships/image" Target="../media/image1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44.png"/><Relationship Id="rId7" Type="http://schemas.openxmlformats.org/officeDocument/2006/relationships/image" Target="../media/image31.png"/><Relationship Id="rId8"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61.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image" Target="../media/image48.png"/><Relationship Id="rId8"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15" name="Shape 15"/>
        <p:cNvGrpSpPr/>
        <p:nvPr/>
      </p:nvGrpSpPr>
      <p:grpSpPr>
        <a:xfrm>
          <a:off x="0" y="0"/>
          <a:ext cx="0" cy="0"/>
          <a:chOff x="0" y="0"/>
          <a:chExt cx="0" cy="0"/>
        </a:xfrm>
      </p:grpSpPr>
      <p:pic>
        <p:nvPicPr>
          <p:cNvPr descr=" " id="16" name="Google Shape;16;g350a9ed6c3e_0_0"/>
          <p:cNvPicPr preferRelativeResize="0"/>
          <p:nvPr/>
        </p:nvPicPr>
        <p:blipFill rotWithShape="1">
          <a:blip r:embed="rId3">
            <a:alphaModFix/>
          </a:blip>
          <a:srcRect b="0" l="0" r="0" t="0"/>
          <a:stretch/>
        </p:blipFill>
        <p:spPr>
          <a:xfrm>
            <a:off x="0" y="0"/>
            <a:ext cx="7337155" cy="6872345"/>
          </a:xfrm>
          <a:prstGeom prst="rect">
            <a:avLst/>
          </a:prstGeom>
          <a:noFill/>
          <a:ln>
            <a:noFill/>
          </a:ln>
        </p:spPr>
      </p:pic>
      <p:pic>
        <p:nvPicPr>
          <p:cNvPr descr=" " id="17" name="Google Shape;17;g350a9ed6c3e_0_0"/>
          <p:cNvPicPr preferRelativeResize="0"/>
          <p:nvPr/>
        </p:nvPicPr>
        <p:blipFill rotWithShape="1">
          <a:blip r:embed="rId4">
            <a:alphaModFix/>
          </a:blip>
          <a:srcRect b="0" l="0" r="0" t="0"/>
          <a:stretch/>
        </p:blipFill>
        <p:spPr>
          <a:xfrm>
            <a:off x="11355219" y="9829800"/>
            <a:ext cx="13031829" cy="2667000"/>
          </a:xfrm>
          <a:prstGeom prst="rect">
            <a:avLst/>
          </a:prstGeom>
          <a:noFill/>
          <a:ln>
            <a:noFill/>
          </a:ln>
        </p:spPr>
      </p:pic>
      <p:sp>
        <p:nvSpPr>
          <p:cNvPr id="18" name="Google Shape;18;g350a9ed6c3e_0_0"/>
          <p:cNvSpPr/>
          <p:nvPr/>
        </p:nvSpPr>
        <p:spPr>
          <a:xfrm>
            <a:off x="4432854" y="12496800"/>
            <a:ext cx="15804900" cy="124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Lato Black"/>
              <a:buNone/>
            </a:pPr>
            <a:r>
              <a:rPr b="0" i="0" lang="en-US" sz="6400" u="none" cap="none" strike="noStrike">
                <a:solidFill>
                  <a:srgbClr val="FFFFFF"/>
                </a:solidFill>
                <a:latin typeface="Lato Black"/>
                <a:ea typeface="Lato Black"/>
                <a:cs typeface="Lato Black"/>
                <a:sym typeface="Lato Black"/>
              </a:rPr>
              <a:t>Free Presentation Template by EaTemp</a:t>
            </a:r>
            <a:endParaRPr b="0" i="0" sz="6400" u="none" cap="none" strike="noStrike">
              <a:solidFill>
                <a:schemeClr val="dk1"/>
              </a:solidFill>
              <a:latin typeface="Calibri"/>
              <a:ea typeface="Calibri"/>
              <a:cs typeface="Calibri"/>
              <a:sym typeface="Calibri"/>
            </a:endParaRPr>
          </a:p>
        </p:txBody>
      </p:sp>
      <p:sp>
        <p:nvSpPr>
          <p:cNvPr id="19" name="Google Shape;19;g350a9ed6c3e_0_0"/>
          <p:cNvSpPr/>
          <p:nvPr/>
        </p:nvSpPr>
        <p:spPr>
          <a:xfrm>
            <a:off x="4568328" y="1416970"/>
            <a:ext cx="14475600" cy="3285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30462"/>
              </a:buClr>
              <a:buSzPts val="12800"/>
              <a:buFont typeface="Rammetto One"/>
              <a:buNone/>
            </a:pPr>
            <a:r>
              <a:rPr b="0" i="0" lang="en-US" sz="12800" u="none" cap="none" strike="noStrike">
                <a:solidFill>
                  <a:srgbClr val="230462"/>
                </a:solidFill>
                <a:latin typeface="Rammetto One"/>
                <a:ea typeface="Rammetto One"/>
                <a:cs typeface="Rammetto One"/>
                <a:sym typeface="Rammetto One"/>
              </a:rPr>
              <a:t>Performance</a:t>
            </a:r>
            <a:endParaRPr b="0" i="0" sz="12800" u="none" cap="none" strike="noStrike">
              <a:solidFill>
                <a:schemeClr val="dk1"/>
              </a:solidFill>
              <a:latin typeface="Calibri"/>
              <a:ea typeface="Calibri"/>
              <a:cs typeface="Calibri"/>
              <a:sym typeface="Calibri"/>
            </a:endParaRPr>
          </a:p>
        </p:txBody>
      </p:sp>
      <p:pic>
        <p:nvPicPr>
          <p:cNvPr descr=" " id="20" name="Google Shape;20;g350a9ed6c3e_0_0"/>
          <p:cNvPicPr preferRelativeResize="0"/>
          <p:nvPr/>
        </p:nvPicPr>
        <p:blipFill rotWithShape="1">
          <a:blip r:embed="rId5">
            <a:alphaModFix/>
          </a:blip>
          <a:srcRect b="0" l="0" r="0" t="0"/>
          <a:stretch/>
        </p:blipFill>
        <p:spPr>
          <a:xfrm>
            <a:off x="6744543" y="1371600"/>
            <a:ext cx="10897962" cy="9232900"/>
          </a:xfrm>
          <a:prstGeom prst="rect">
            <a:avLst/>
          </a:prstGeom>
          <a:noFill/>
          <a:ln>
            <a:noFill/>
          </a:ln>
        </p:spPr>
      </p:pic>
      <p:sp>
        <p:nvSpPr>
          <p:cNvPr id="21" name="Google Shape;21;g350a9ed6c3e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350a9ed6c3e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3" name="Google Shape;23;g350a9ed6c3e_0_0"/>
          <p:cNvSpPr/>
          <p:nvPr/>
        </p:nvSpPr>
        <p:spPr>
          <a:xfrm>
            <a:off x="4593741" y="9829800"/>
            <a:ext cx="15199500" cy="3285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12800"/>
              <a:buFont typeface="Rammetto One"/>
              <a:buNone/>
            </a:pPr>
            <a:r>
              <a:rPr b="0" i="0" lang="en-US" sz="12800" u="none" cap="none" strike="noStrike">
                <a:solidFill>
                  <a:srgbClr val="000000"/>
                </a:solidFill>
                <a:latin typeface="Rammetto One"/>
                <a:ea typeface="Rammetto One"/>
                <a:cs typeface="Rammetto One"/>
                <a:sym typeface="Rammetto One"/>
              </a:rPr>
              <a:t>MANAGEMENT</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195" name="Shape 195"/>
        <p:cNvGrpSpPr/>
        <p:nvPr/>
      </p:nvGrpSpPr>
      <p:grpSpPr>
        <a:xfrm>
          <a:off x="0" y="0"/>
          <a:ext cx="0" cy="0"/>
          <a:chOff x="0" y="0"/>
          <a:chExt cx="0" cy="0"/>
        </a:xfrm>
      </p:grpSpPr>
      <p:pic>
        <p:nvPicPr>
          <p:cNvPr descr=" " id="196" name="Google Shape;196;g350a9ed6c3e_0_171"/>
          <p:cNvPicPr preferRelativeResize="0"/>
          <p:nvPr/>
        </p:nvPicPr>
        <p:blipFill rotWithShape="1">
          <a:blip r:embed="rId3">
            <a:alphaModFix/>
          </a:blip>
          <a:srcRect b="0" l="0" r="0" t="0"/>
          <a:stretch/>
        </p:blipFill>
        <p:spPr>
          <a:xfrm>
            <a:off x="12193524" y="1041400"/>
            <a:ext cx="11279001" cy="1845295"/>
          </a:xfrm>
          <a:prstGeom prst="rect">
            <a:avLst/>
          </a:prstGeom>
          <a:noFill/>
          <a:ln>
            <a:noFill/>
          </a:ln>
        </p:spPr>
      </p:pic>
      <p:pic>
        <p:nvPicPr>
          <p:cNvPr descr=" " id="197" name="Google Shape;197;g350a9ed6c3e_0_171"/>
          <p:cNvPicPr preferRelativeResize="0"/>
          <p:nvPr/>
        </p:nvPicPr>
        <p:blipFill rotWithShape="1">
          <a:blip r:embed="rId4">
            <a:alphaModFix/>
          </a:blip>
          <a:srcRect b="0" l="0" r="0" t="0"/>
          <a:stretch/>
        </p:blipFill>
        <p:spPr>
          <a:xfrm>
            <a:off x="0" y="9931400"/>
            <a:ext cx="4623378" cy="3784600"/>
          </a:xfrm>
          <a:prstGeom prst="rect">
            <a:avLst/>
          </a:prstGeom>
          <a:noFill/>
          <a:ln>
            <a:noFill/>
          </a:ln>
        </p:spPr>
      </p:pic>
      <p:sp>
        <p:nvSpPr>
          <p:cNvPr id="198" name="Google Shape;198;g350a9ed6c3e_0_1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9" name="Google Shape;199;g350a9ed6c3e_0_17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00" name="Google Shape;200;g350a9ed6c3e_0_171"/>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201" name="Google Shape;201;g350a9ed6c3e_0_171"/>
          <p:cNvSpPr/>
          <p:nvPr/>
        </p:nvSpPr>
        <p:spPr>
          <a:xfrm>
            <a:off x="381048" y="3378200"/>
            <a:ext cx="5347500" cy="80391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50a9ed6c3e_0_171"/>
          <p:cNvSpPr/>
          <p:nvPr/>
        </p:nvSpPr>
        <p:spPr>
          <a:xfrm>
            <a:off x="685886" y="4787900"/>
            <a:ext cx="4737600" cy="63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50a9ed6c3e_0_171"/>
          <p:cNvSpPr/>
          <p:nvPr/>
        </p:nvSpPr>
        <p:spPr>
          <a:xfrm>
            <a:off x="685886" y="47879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350a9ed6c3e_0_171"/>
          <p:cNvSpPr/>
          <p:nvPr/>
        </p:nvSpPr>
        <p:spPr>
          <a:xfrm>
            <a:off x="685886" y="47879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350a9ed6c3e_0_171"/>
          <p:cNvSpPr/>
          <p:nvPr/>
        </p:nvSpPr>
        <p:spPr>
          <a:xfrm>
            <a:off x="609676" y="4787900"/>
            <a:ext cx="4890000" cy="92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Eclipse</a:t>
            </a:r>
            <a:endParaRPr b="0" i="0" sz="3600" u="none" cap="none" strike="noStrike">
              <a:solidFill>
                <a:schemeClr val="dk1"/>
              </a:solidFill>
              <a:latin typeface="Calibri"/>
              <a:ea typeface="Calibri"/>
              <a:cs typeface="Calibri"/>
              <a:sym typeface="Calibri"/>
            </a:endParaRPr>
          </a:p>
        </p:txBody>
      </p:sp>
      <p:sp>
        <p:nvSpPr>
          <p:cNvPr id="206" name="Google Shape;206;g350a9ed6c3e_0_171"/>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07" name="Google Shape;207;g350a9ed6c3e_0_171"/>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08" name="Google Shape;208;g350a9ed6c3e_0_171"/>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09" name="Google Shape;209;g350a9ed6c3e_0_171"/>
          <p:cNvSpPr/>
          <p:nvPr/>
        </p:nvSpPr>
        <p:spPr>
          <a:xfrm>
            <a:off x="685886" y="91694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50a9ed6c3e_0_171"/>
          <p:cNvSpPr/>
          <p:nvPr/>
        </p:nvSpPr>
        <p:spPr>
          <a:xfrm>
            <a:off x="685886" y="91694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50a9ed6c3e_0_171"/>
          <p:cNvSpPr/>
          <p:nvPr/>
        </p:nvSpPr>
        <p:spPr>
          <a:xfrm>
            <a:off x="609676" y="9169400"/>
            <a:ext cx="4890000" cy="92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Quest</a:t>
            </a:r>
            <a:endParaRPr b="0" i="0" sz="3600" u="none" cap="none" strike="noStrike">
              <a:solidFill>
                <a:schemeClr val="dk1"/>
              </a:solidFill>
              <a:latin typeface="Calibri"/>
              <a:ea typeface="Calibri"/>
              <a:cs typeface="Calibri"/>
              <a:sym typeface="Calibri"/>
            </a:endParaRPr>
          </a:p>
        </p:txBody>
      </p:sp>
      <p:sp>
        <p:nvSpPr>
          <p:cNvPr id="212" name="Google Shape;212;g350a9ed6c3e_0_171"/>
          <p:cNvSpPr/>
          <p:nvPr/>
        </p:nvSpPr>
        <p:spPr>
          <a:xfrm>
            <a:off x="618144" y="101473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13" name="Google Shape;213;g350a9ed6c3e_0_171"/>
          <p:cNvSpPr/>
          <p:nvPr/>
        </p:nvSpPr>
        <p:spPr>
          <a:xfrm>
            <a:off x="6477810" y="3378200"/>
            <a:ext cx="5347500" cy="80391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350a9ed6c3e_0_171"/>
          <p:cNvSpPr/>
          <p:nvPr/>
        </p:nvSpPr>
        <p:spPr>
          <a:xfrm>
            <a:off x="6782648" y="4787900"/>
            <a:ext cx="4737600" cy="63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50a9ed6c3e_0_171"/>
          <p:cNvSpPr/>
          <p:nvPr/>
        </p:nvSpPr>
        <p:spPr>
          <a:xfrm>
            <a:off x="6782648" y="47879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50a9ed6c3e_0_171"/>
          <p:cNvSpPr/>
          <p:nvPr/>
        </p:nvSpPr>
        <p:spPr>
          <a:xfrm>
            <a:off x="6782648" y="47879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50a9ed6c3e_0_171"/>
          <p:cNvSpPr/>
          <p:nvPr/>
        </p:nvSpPr>
        <p:spPr>
          <a:xfrm>
            <a:off x="6706438" y="4787900"/>
            <a:ext cx="4890000" cy="92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Eclipse</a:t>
            </a:r>
            <a:endParaRPr b="0" i="0" sz="3600" u="none" cap="none" strike="noStrike">
              <a:solidFill>
                <a:schemeClr val="dk1"/>
              </a:solidFill>
              <a:latin typeface="Calibri"/>
              <a:ea typeface="Calibri"/>
              <a:cs typeface="Calibri"/>
              <a:sym typeface="Calibri"/>
            </a:endParaRPr>
          </a:p>
        </p:txBody>
      </p:sp>
      <p:sp>
        <p:nvSpPr>
          <p:cNvPr id="218" name="Google Shape;218;g350a9ed6c3e_0_171"/>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19" name="Google Shape;219;g350a9ed6c3e_0_171"/>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20" name="Google Shape;220;g350a9ed6c3e_0_171"/>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21" name="Google Shape;221;g350a9ed6c3e_0_171"/>
          <p:cNvSpPr/>
          <p:nvPr/>
        </p:nvSpPr>
        <p:spPr>
          <a:xfrm>
            <a:off x="6782648" y="91694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350a9ed6c3e_0_171"/>
          <p:cNvSpPr/>
          <p:nvPr/>
        </p:nvSpPr>
        <p:spPr>
          <a:xfrm>
            <a:off x="6782648" y="91694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50a9ed6c3e_0_171"/>
          <p:cNvSpPr/>
          <p:nvPr/>
        </p:nvSpPr>
        <p:spPr>
          <a:xfrm>
            <a:off x="6706438" y="9169400"/>
            <a:ext cx="4890000" cy="92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Quest</a:t>
            </a:r>
            <a:endParaRPr b="0" i="0" sz="3600" u="none" cap="none" strike="noStrike">
              <a:solidFill>
                <a:schemeClr val="dk1"/>
              </a:solidFill>
              <a:latin typeface="Calibri"/>
              <a:ea typeface="Calibri"/>
              <a:cs typeface="Calibri"/>
              <a:sym typeface="Calibri"/>
            </a:endParaRPr>
          </a:p>
        </p:txBody>
      </p:sp>
      <p:sp>
        <p:nvSpPr>
          <p:cNvPr id="224" name="Google Shape;224;g350a9ed6c3e_0_171"/>
          <p:cNvSpPr/>
          <p:nvPr/>
        </p:nvSpPr>
        <p:spPr>
          <a:xfrm>
            <a:off x="6714906" y="101473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25" name="Google Shape;225;g350a9ed6c3e_0_171"/>
          <p:cNvSpPr/>
          <p:nvPr/>
        </p:nvSpPr>
        <p:spPr>
          <a:xfrm>
            <a:off x="12574572" y="3378200"/>
            <a:ext cx="5347500" cy="80391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50a9ed6c3e_0_171"/>
          <p:cNvSpPr/>
          <p:nvPr/>
        </p:nvSpPr>
        <p:spPr>
          <a:xfrm>
            <a:off x="12879410" y="4787900"/>
            <a:ext cx="4737600" cy="63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50a9ed6c3e_0_171"/>
          <p:cNvSpPr/>
          <p:nvPr/>
        </p:nvSpPr>
        <p:spPr>
          <a:xfrm>
            <a:off x="12879410" y="47879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350a9ed6c3e_0_171"/>
          <p:cNvSpPr/>
          <p:nvPr/>
        </p:nvSpPr>
        <p:spPr>
          <a:xfrm>
            <a:off x="12879410" y="47879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50a9ed6c3e_0_171"/>
          <p:cNvSpPr/>
          <p:nvPr/>
        </p:nvSpPr>
        <p:spPr>
          <a:xfrm>
            <a:off x="12803200" y="4787900"/>
            <a:ext cx="4890000" cy="92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Eclipse</a:t>
            </a:r>
            <a:endParaRPr b="0" i="0" sz="3600" u="none" cap="none" strike="noStrike">
              <a:solidFill>
                <a:schemeClr val="dk1"/>
              </a:solidFill>
              <a:latin typeface="Calibri"/>
              <a:ea typeface="Calibri"/>
              <a:cs typeface="Calibri"/>
              <a:sym typeface="Calibri"/>
            </a:endParaRPr>
          </a:p>
        </p:txBody>
      </p:sp>
      <p:sp>
        <p:nvSpPr>
          <p:cNvPr id="230" name="Google Shape;230;g350a9ed6c3e_0_171"/>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1" name="Google Shape;231;g350a9ed6c3e_0_171"/>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32" name="Google Shape;232;g350a9ed6c3e_0_171"/>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33" name="Google Shape;233;g350a9ed6c3e_0_171"/>
          <p:cNvSpPr/>
          <p:nvPr/>
        </p:nvSpPr>
        <p:spPr>
          <a:xfrm>
            <a:off x="12879410" y="91694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50a9ed6c3e_0_171"/>
          <p:cNvSpPr/>
          <p:nvPr/>
        </p:nvSpPr>
        <p:spPr>
          <a:xfrm>
            <a:off x="12879410" y="91694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50a9ed6c3e_0_171"/>
          <p:cNvSpPr/>
          <p:nvPr/>
        </p:nvSpPr>
        <p:spPr>
          <a:xfrm>
            <a:off x="12803200" y="9169400"/>
            <a:ext cx="4890000" cy="92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Quest</a:t>
            </a:r>
            <a:endParaRPr b="0" i="0" sz="3600" u="none" cap="none" strike="noStrike">
              <a:solidFill>
                <a:schemeClr val="dk1"/>
              </a:solidFill>
              <a:latin typeface="Calibri"/>
              <a:ea typeface="Calibri"/>
              <a:cs typeface="Calibri"/>
              <a:sym typeface="Calibri"/>
            </a:endParaRPr>
          </a:p>
        </p:txBody>
      </p:sp>
      <p:sp>
        <p:nvSpPr>
          <p:cNvPr id="236" name="Google Shape;236;g350a9ed6c3e_0_171"/>
          <p:cNvSpPr/>
          <p:nvPr/>
        </p:nvSpPr>
        <p:spPr>
          <a:xfrm>
            <a:off x="12811668" y="101473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37" name="Google Shape;237;g350a9ed6c3e_0_171"/>
          <p:cNvSpPr/>
          <p:nvPr/>
        </p:nvSpPr>
        <p:spPr>
          <a:xfrm>
            <a:off x="18671334" y="3378200"/>
            <a:ext cx="5347500" cy="80391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50a9ed6c3e_0_171"/>
          <p:cNvSpPr/>
          <p:nvPr/>
        </p:nvSpPr>
        <p:spPr>
          <a:xfrm>
            <a:off x="18976172" y="4787900"/>
            <a:ext cx="4737600" cy="63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50a9ed6c3e_0_171"/>
          <p:cNvSpPr/>
          <p:nvPr/>
        </p:nvSpPr>
        <p:spPr>
          <a:xfrm>
            <a:off x="18976172" y="47879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50a9ed6c3e_0_171"/>
          <p:cNvSpPr/>
          <p:nvPr/>
        </p:nvSpPr>
        <p:spPr>
          <a:xfrm>
            <a:off x="18976172" y="47879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50a9ed6c3e_0_171"/>
          <p:cNvSpPr/>
          <p:nvPr/>
        </p:nvSpPr>
        <p:spPr>
          <a:xfrm>
            <a:off x="18899962" y="4787900"/>
            <a:ext cx="4890000" cy="92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Eclipse</a:t>
            </a:r>
            <a:endParaRPr b="0" i="0" sz="3600" u="none" cap="none" strike="noStrike">
              <a:solidFill>
                <a:schemeClr val="dk1"/>
              </a:solidFill>
              <a:latin typeface="Calibri"/>
              <a:ea typeface="Calibri"/>
              <a:cs typeface="Calibri"/>
              <a:sym typeface="Calibri"/>
            </a:endParaRPr>
          </a:p>
        </p:txBody>
      </p:sp>
      <p:sp>
        <p:nvSpPr>
          <p:cNvPr id="242" name="Google Shape;242;g350a9ed6c3e_0_171"/>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3" name="Google Shape;243;g350a9ed6c3e_0_171"/>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44" name="Google Shape;244;g350a9ed6c3e_0_171"/>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45" name="Google Shape;245;g350a9ed6c3e_0_171"/>
          <p:cNvSpPr/>
          <p:nvPr/>
        </p:nvSpPr>
        <p:spPr>
          <a:xfrm>
            <a:off x="18976172" y="91694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350a9ed6c3e_0_171"/>
          <p:cNvSpPr/>
          <p:nvPr/>
        </p:nvSpPr>
        <p:spPr>
          <a:xfrm>
            <a:off x="18976172" y="9169400"/>
            <a:ext cx="4737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50a9ed6c3e_0_171"/>
          <p:cNvSpPr/>
          <p:nvPr/>
        </p:nvSpPr>
        <p:spPr>
          <a:xfrm>
            <a:off x="18899962" y="9169400"/>
            <a:ext cx="4890000" cy="92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Quest</a:t>
            </a:r>
            <a:endParaRPr b="0" i="0" sz="3600" u="none" cap="none" strike="noStrike">
              <a:solidFill>
                <a:schemeClr val="dk1"/>
              </a:solidFill>
              <a:latin typeface="Calibri"/>
              <a:ea typeface="Calibri"/>
              <a:cs typeface="Calibri"/>
              <a:sym typeface="Calibri"/>
            </a:endParaRPr>
          </a:p>
        </p:txBody>
      </p:sp>
      <p:sp>
        <p:nvSpPr>
          <p:cNvPr id="248" name="Google Shape;248;g350a9ed6c3e_0_171"/>
          <p:cNvSpPr/>
          <p:nvPr/>
        </p:nvSpPr>
        <p:spPr>
          <a:xfrm>
            <a:off x="18908430" y="101473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9" name="Google Shape;249;g350a9ed6c3e_0_171"/>
          <p:cNvSpPr/>
          <p:nvPr/>
        </p:nvSpPr>
        <p:spPr>
          <a:xfrm>
            <a:off x="1994149" y="2146300"/>
            <a:ext cx="2133900" cy="2133600"/>
          </a:xfrm>
          <a:prstGeom prst="roundRect">
            <a:avLst>
              <a:gd fmla="val 198429" name="adj"/>
            </a:avLst>
          </a:prstGeom>
          <a:solidFill>
            <a:srgbClr val="000000"/>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50a9ed6c3e_0_171"/>
          <p:cNvSpPr/>
          <p:nvPr/>
        </p:nvSpPr>
        <p:spPr>
          <a:xfrm>
            <a:off x="2699087" y="2355850"/>
            <a:ext cx="10626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ammetto One"/>
              <a:buNone/>
            </a:pPr>
            <a:r>
              <a:rPr b="0" i="0" lang="en-US" sz="8000" u="none" cap="none" strike="noStrike">
                <a:solidFill>
                  <a:srgbClr val="FFFFFF"/>
                </a:solidFill>
                <a:latin typeface="Rammetto One"/>
                <a:ea typeface="Rammetto One"/>
                <a:cs typeface="Rammetto One"/>
                <a:sym typeface="Rammetto One"/>
              </a:rPr>
              <a:t>S</a:t>
            </a:r>
            <a:endParaRPr b="0" i="0" sz="8000" u="none" cap="none" strike="noStrike">
              <a:solidFill>
                <a:schemeClr val="dk1"/>
              </a:solidFill>
              <a:latin typeface="Calibri"/>
              <a:ea typeface="Calibri"/>
              <a:cs typeface="Calibri"/>
              <a:sym typeface="Calibri"/>
            </a:endParaRPr>
          </a:p>
        </p:txBody>
      </p:sp>
      <p:sp>
        <p:nvSpPr>
          <p:cNvPr id="251" name="Google Shape;251;g350a9ed6c3e_0_171"/>
          <p:cNvSpPr/>
          <p:nvPr/>
        </p:nvSpPr>
        <p:spPr>
          <a:xfrm>
            <a:off x="8090911" y="2146300"/>
            <a:ext cx="2133900" cy="2133600"/>
          </a:xfrm>
          <a:prstGeom prst="roundRect">
            <a:avLst>
              <a:gd fmla="val 198429" name="adj"/>
            </a:avLst>
          </a:prstGeom>
          <a:solidFill>
            <a:srgbClr val="000000"/>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50a9ed6c3e_0_171"/>
          <p:cNvSpPr/>
          <p:nvPr/>
        </p:nvSpPr>
        <p:spPr>
          <a:xfrm>
            <a:off x="8491011" y="2355850"/>
            <a:ext cx="16725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ammetto One"/>
              <a:buNone/>
            </a:pPr>
            <a:r>
              <a:rPr b="0" i="0" lang="en-US" sz="8000" u="none" cap="none" strike="noStrike">
                <a:solidFill>
                  <a:srgbClr val="FFFFFF"/>
                </a:solidFill>
                <a:latin typeface="Rammetto One"/>
                <a:ea typeface="Rammetto One"/>
                <a:cs typeface="Rammetto One"/>
                <a:sym typeface="Rammetto One"/>
              </a:rPr>
              <a:t>W</a:t>
            </a:r>
            <a:endParaRPr b="0" i="0" sz="8000" u="none" cap="none" strike="noStrike">
              <a:solidFill>
                <a:schemeClr val="dk1"/>
              </a:solidFill>
              <a:latin typeface="Calibri"/>
              <a:ea typeface="Calibri"/>
              <a:cs typeface="Calibri"/>
              <a:sym typeface="Calibri"/>
            </a:endParaRPr>
          </a:p>
        </p:txBody>
      </p:sp>
      <p:sp>
        <p:nvSpPr>
          <p:cNvPr id="253" name="Google Shape;253;g350a9ed6c3e_0_171"/>
          <p:cNvSpPr/>
          <p:nvPr/>
        </p:nvSpPr>
        <p:spPr>
          <a:xfrm>
            <a:off x="14187673" y="2146300"/>
            <a:ext cx="2133900" cy="2133600"/>
          </a:xfrm>
          <a:prstGeom prst="roundRect">
            <a:avLst>
              <a:gd fmla="val 198429" name="adj"/>
            </a:avLst>
          </a:prstGeom>
          <a:solidFill>
            <a:srgbClr val="000000"/>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50a9ed6c3e_0_171"/>
          <p:cNvSpPr/>
          <p:nvPr/>
        </p:nvSpPr>
        <p:spPr>
          <a:xfrm>
            <a:off x="14771946" y="2355850"/>
            <a:ext cx="13041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ammetto One"/>
              <a:buNone/>
            </a:pPr>
            <a:r>
              <a:rPr b="0" i="0" lang="en-US" sz="8000" u="none" cap="none" strike="noStrike">
                <a:solidFill>
                  <a:srgbClr val="FFFFFF"/>
                </a:solidFill>
                <a:latin typeface="Rammetto One"/>
                <a:ea typeface="Rammetto One"/>
                <a:cs typeface="Rammetto One"/>
                <a:sym typeface="Rammetto One"/>
              </a:rPr>
              <a:t>O</a:t>
            </a:r>
            <a:endParaRPr b="0" i="0" sz="8000" u="none" cap="none" strike="noStrike">
              <a:solidFill>
                <a:schemeClr val="dk1"/>
              </a:solidFill>
              <a:latin typeface="Calibri"/>
              <a:ea typeface="Calibri"/>
              <a:cs typeface="Calibri"/>
              <a:sym typeface="Calibri"/>
            </a:endParaRPr>
          </a:p>
        </p:txBody>
      </p:sp>
      <p:sp>
        <p:nvSpPr>
          <p:cNvPr id="255" name="Google Shape;255;g350a9ed6c3e_0_171"/>
          <p:cNvSpPr/>
          <p:nvPr/>
        </p:nvSpPr>
        <p:spPr>
          <a:xfrm>
            <a:off x="20284435" y="2146300"/>
            <a:ext cx="2133900" cy="2133600"/>
          </a:xfrm>
          <a:prstGeom prst="roundRect">
            <a:avLst>
              <a:gd fmla="val 198429" name="adj"/>
            </a:avLst>
          </a:prstGeom>
          <a:solidFill>
            <a:srgbClr val="000000"/>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50a9ed6c3e_0_171"/>
          <p:cNvSpPr/>
          <p:nvPr/>
        </p:nvSpPr>
        <p:spPr>
          <a:xfrm>
            <a:off x="20944918" y="2355850"/>
            <a:ext cx="11517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ammetto One"/>
              <a:buNone/>
            </a:pPr>
            <a:r>
              <a:rPr b="0" i="0" lang="en-US" sz="8000" u="none" cap="none" strike="noStrike">
                <a:solidFill>
                  <a:srgbClr val="FFFFFF"/>
                </a:solidFill>
                <a:latin typeface="Rammetto One"/>
                <a:ea typeface="Rammetto One"/>
                <a:cs typeface="Rammetto One"/>
                <a:sym typeface="Rammetto One"/>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261" name="Shape 261"/>
        <p:cNvGrpSpPr/>
        <p:nvPr/>
      </p:nvGrpSpPr>
      <p:grpSpPr>
        <a:xfrm>
          <a:off x="0" y="0"/>
          <a:ext cx="0" cy="0"/>
          <a:chOff x="0" y="0"/>
          <a:chExt cx="0" cy="0"/>
        </a:xfrm>
      </p:grpSpPr>
      <p:pic>
        <p:nvPicPr>
          <p:cNvPr descr=" " id="262" name="Google Shape;262;g350a9ed6c3e_0_236"/>
          <p:cNvPicPr preferRelativeResize="0"/>
          <p:nvPr/>
        </p:nvPicPr>
        <p:blipFill rotWithShape="1">
          <a:blip r:embed="rId3">
            <a:alphaModFix/>
          </a:blip>
          <a:srcRect b="0" l="0" r="0" t="0"/>
          <a:stretch/>
        </p:blipFill>
        <p:spPr>
          <a:xfrm>
            <a:off x="0" y="0"/>
            <a:ext cx="7337155" cy="6872350"/>
          </a:xfrm>
          <a:prstGeom prst="rect">
            <a:avLst/>
          </a:prstGeom>
          <a:noFill/>
          <a:ln>
            <a:noFill/>
          </a:ln>
        </p:spPr>
      </p:pic>
      <p:pic>
        <p:nvPicPr>
          <p:cNvPr descr=" " id="263" name="Google Shape;263;g350a9ed6c3e_0_236"/>
          <p:cNvPicPr preferRelativeResize="0"/>
          <p:nvPr/>
        </p:nvPicPr>
        <p:blipFill rotWithShape="1">
          <a:blip r:embed="rId4">
            <a:alphaModFix/>
          </a:blip>
          <a:srcRect b="0" l="0" r="0" t="0"/>
          <a:stretch/>
        </p:blipFill>
        <p:spPr>
          <a:xfrm>
            <a:off x="11355219" y="9829800"/>
            <a:ext cx="13031829" cy="2667000"/>
          </a:xfrm>
          <a:prstGeom prst="rect">
            <a:avLst/>
          </a:prstGeom>
          <a:noFill/>
          <a:ln>
            <a:noFill/>
          </a:ln>
        </p:spPr>
      </p:pic>
      <p:sp>
        <p:nvSpPr>
          <p:cNvPr id="264" name="Google Shape;264;g350a9ed6c3e_0_2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5" name="Google Shape;265;g350a9ed6c3e_0_2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66" name="Google Shape;266;g350a9ed6c3e_0_236"/>
          <p:cNvSpPr/>
          <p:nvPr/>
        </p:nvSpPr>
        <p:spPr>
          <a:xfrm>
            <a:off x="8764095" y="1130300"/>
            <a:ext cx="72102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Rammetto One"/>
              <a:buNone/>
            </a:pPr>
            <a:r>
              <a:rPr b="0" i="0" lang="en-US" sz="8000" u="none" cap="none" strike="noStrike">
                <a:solidFill>
                  <a:srgbClr val="0E0E0E"/>
                </a:solidFill>
                <a:latin typeface="Rammetto One"/>
                <a:ea typeface="Rammetto One"/>
                <a:cs typeface="Rammetto One"/>
                <a:sym typeface="Rammetto One"/>
              </a:rPr>
              <a:t>Some Data</a:t>
            </a:r>
            <a:endParaRPr b="0" i="0" sz="8000" u="none" cap="none" strike="noStrike">
              <a:solidFill>
                <a:schemeClr val="dk1"/>
              </a:solidFill>
              <a:latin typeface="Calibri"/>
              <a:ea typeface="Calibri"/>
              <a:cs typeface="Calibri"/>
              <a:sym typeface="Calibri"/>
            </a:endParaRPr>
          </a:p>
        </p:txBody>
      </p:sp>
      <p:sp>
        <p:nvSpPr>
          <p:cNvPr id="267" name="Google Shape;267;g350a9ed6c3e_0_236"/>
          <p:cNvSpPr/>
          <p:nvPr/>
        </p:nvSpPr>
        <p:spPr>
          <a:xfrm>
            <a:off x="11799775" y="3924300"/>
            <a:ext cx="11723700" cy="819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50a9ed6c3e_0_236"/>
          <p:cNvSpPr/>
          <p:nvPr/>
        </p:nvSpPr>
        <p:spPr>
          <a:xfrm>
            <a:off x="11799775" y="3924300"/>
            <a:ext cx="11723700" cy="23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50a9ed6c3e_0_236"/>
          <p:cNvSpPr/>
          <p:nvPr/>
        </p:nvSpPr>
        <p:spPr>
          <a:xfrm>
            <a:off x="11799775" y="3924300"/>
            <a:ext cx="4941000" cy="23241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50a9ed6c3e_0_236"/>
          <p:cNvSpPr/>
          <p:nvPr/>
        </p:nvSpPr>
        <p:spPr>
          <a:xfrm>
            <a:off x="12561870" y="4229100"/>
            <a:ext cx="37554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70%</a:t>
            </a:r>
            <a:endParaRPr b="0" i="0" sz="8000" u="none" cap="none" strike="noStrike">
              <a:solidFill>
                <a:schemeClr val="dk1"/>
              </a:solidFill>
              <a:latin typeface="Calibri"/>
              <a:ea typeface="Calibri"/>
              <a:cs typeface="Calibri"/>
              <a:sym typeface="Calibri"/>
            </a:endParaRPr>
          </a:p>
        </p:txBody>
      </p:sp>
      <p:sp>
        <p:nvSpPr>
          <p:cNvPr id="271" name="Google Shape;271;g350a9ed6c3e_0_236"/>
          <p:cNvSpPr/>
          <p:nvPr/>
        </p:nvSpPr>
        <p:spPr>
          <a:xfrm>
            <a:off x="16943918" y="4406900"/>
            <a:ext cx="65793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50a9ed6c3e_0_236"/>
          <p:cNvSpPr/>
          <p:nvPr/>
        </p:nvSpPr>
        <p:spPr>
          <a:xfrm>
            <a:off x="16943918" y="4406900"/>
            <a:ext cx="67317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Enchanted Creatures</a:t>
            </a:r>
            <a:endParaRPr b="0" i="0" sz="3600" u="none" cap="none" strike="noStrike">
              <a:solidFill>
                <a:schemeClr val="dk1"/>
              </a:solidFill>
              <a:latin typeface="Calibri"/>
              <a:ea typeface="Calibri"/>
              <a:cs typeface="Calibri"/>
              <a:sym typeface="Calibri"/>
            </a:endParaRPr>
          </a:p>
        </p:txBody>
      </p:sp>
      <p:sp>
        <p:nvSpPr>
          <p:cNvPr id="273" name="Google Shape;273;g350a9ed6c3e_0_236"/>
          <p:cNvSpPr/>
          <p:nvPr/>
        </p:nvSpPr>
        <p:spPr>
          <a:xfrm>
            <a:off x="16943918" y="5283200"/>
            <a:ext cx="67149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74" name="Google Shape;274;g350a9ed6c3e_0_236"/>
          <p:cNvSpPr/>
          <p:nvPr/>
        </p:nvSpPr>
        <p:spPr>
          <a:xfrm>
            <a:off x="11799775" y="6858000"/>
            <a:ext cx="11723700" cy="23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50a9ed6c3e_0_236"/>
          <p:cNvSpPr/>
          <p:nvPr/>
        </p:nvSpPr>
        <p:spPr>
          <a:xfrm>
            <a:off x="11799775" y="6858000"/>
            <a:ext cx="4953600" cy="23241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50a9ed6c3e_0_236"/>
          <p:cNvSpPr/>
          <p:nvPr/>
        </p:nvSpPr>
        <p:spPr>
          <a:xfrm>
            <a:off x="12561870" y="7162800"/>
            <a:ext cx="37680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60%</a:t>
            </a:r>
            <a:endParaRPr b="0" i="0" sz="8000" u="none" cap="none" strike="noStrike">
              <a:solidFill>
                <a:schemeClr val="dk1"/>
              </a:solidFill>
              <a:latin typeface="Calibri"/>
              <a:ea typeface="Calibri"/>
              <a:cs typeface="Calibri"/>
              <a:sym typeface="Calibri"/>
            </a:endParaRPr>
          </a:p>
        </p:txBody>
      </p:sp>
      <p:sp>
        <p:nvSpPr>
          <p:cNvPr id="277" name="Google Shape;277;g350a9ed6c3e_0_236"/>
          <p:cNvSpPr/>
          <p:nvPr/>
        </p:nvSpPr>
        <p:spPr>
          <a:xfrm>
            <a:off x="16956619" y="7340600"/>
            <a:ext cx="65667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50a9ed6c3e_0_236"/>
          <p:cNvSpPr/>
          <p:nvPr/>
        </p:nvSpPr>
        <p:spPr>
          <a:xfrm>
            <a:off x="16956619" y="7340600"/>
            <a:ext cx="67191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Magic Individuals</a:t>
            </a:r>
            <a:endParaRPr b="0" i="0" sz="3600" u="none" cap="none" strike="noStrike">
              <a:solidFill>
                <a:schemeClr val="dk1"/>
              </a:solidFill>
              <a:latin typeface="Calibri"/>
              <a:ea typeface="Calibri"/>
              <a:cs typeface="Calibri"/>
              <a:sym typeface="Calibri"/>
            </a:endParaRPr>
          </a:p>
        </p:txBody>
      </p:sp>
      <p:sp>
        <p:nvSpPr>
          <p:cNvPr id="279" name="Google Shape;279;g350a9ed6c3e_0_236"/>
          <p:cNvSpPr/>
          <p:nvPr/>
        </p:nvSpPr>
        <p:spPr>
          <a:xfrm>
            <a:off x="16956619" y="8216900"/>
            <a:ext cx="67023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280" name="Google Shape;280;g350a9ed6c3e_0_236"/>
          <p:cNvSpPr/>
          <p:nvPr/>
        </p:nvSpPr>
        <p:spPr>
          <a:xfrm>
            <a:off x="11799775" y="9791700"/>
            <a:ext cx="11723700" cy="23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50a9ed6c3e_0_236"/>
          <p:cNvSpPr/>
          <p:nvPr/>
        </p:nvSpPr>
        <p:spPr>
          <a:xfrm>
            <a:off x="11799775" y="9791700"/>
            <a:ext cx="4953600" cy="23241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50a9ed6c3e_0_236"/>
          <p:cNvSpPr/>
          <p:nvPr/>
        </p:nvSpPr>
        <p:spPr>
          <a:xfrm>
            <a:off x="12561870" y="10096500"/>
            <a:ext cx="37680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90%</a:t>
            </a:r>
            <a:endParaRPr b="0" i="0" sz="8000" u="none" cap="none" strike="noStrike">
              <a:solidFill>
                <a:schemeClr val="dk1"/>
              </a:solidFill>
              <a:latin typeface="Calibri"/>
              <a:ea typeface="Calibri"/>
              <a:cs typeface="Calibri"/>
              <a:sym typeface="Calibri"/>
            </a:endParaRPr>
          </a:p>
        </p:txBody>
      </p:sp>
      <p:sp>
        <p:nvSpPr>
          <p:cNvPr id="283" name="Google Shape;283;g350a9ed6c3e_0_236"/>
          <p:cNvSpPr/>
          <p:nvPr/>
        </p:nvSpPr>
        <p:spPr>
          <a:xfrm>
            <a:off x="16956619" y="10274300"/>
            <a:ext cx="6566700" cy="13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350a9ed6c3e_0_236"/>
          <p:cNvSpPr/>
          <p:nvPr/>
        </p:nvSpPr>
        <p:spPr>
          <a:xfrm>
            <a:off x="16956619" y="10274300"/>
            <a:ext cx="67191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Spells Cast</a:t>
            </a:r>
            <a:endParaRPr b="0" i="0" sz="3600" u="none" cap="none" strike="noStrike">
              <a:solidFill>
                <a:schemeClr val="dk1"/>
              </a:solidFill>
              <a:latin typeface="Calibri"/>
              <a:ea typeface="Calibri"/>
              <a:cs typeface="Calibri"/>
              <a:sym typeface="Calibri"/>
            </a:endParaRPr>
          </a:p>
        </p:txBody>
      </p:sp>
      <p:sp>
        <p:nvSpPr>
          <p:cNvPr id="285" name="Google Shape;285;g350a9ed6c3e_0_236"/>
          <p:cNvSpPr/>
          <p:nvPr/>
        </p:nvSpPr>
        <p:spPr>
          <a:xfrm>
            <a:off x="16956619" y="11150600"/>
            <a:ext cx="67023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86" name="Google Shape;286;g350a9ed6c3e_0_236"/>
          <p:cNvPicPr preferRelativeResize="0"/>
          <p:nvPr/>
        </p:nvPicPr>
        <p:blipFill rotWithShape="1">
          <a:blip r:embed="rId6">
            <a:alphaModFix/>
          </a:blip>
          <a:srcRect b="0" l="0" r="0" t="0"/>
          <a:stretch/>
        </p:blipFill>
        <p:spPr>
          <a:xfrm>
            <a:off x="0" y="2997200"/>
            <a:ext cx="12841305" cy="8813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291" name="Shape 291"/>
        <p:cNvGrpSpPr/>
        <p:nvPr/>
      </p:nvGrpSpPr>
      <p:grpSpPr>
        <a:xfrm>
          <a:off x="0" y="0"/>
          <a:ext cx="0" cy="0"/>
          <a:chOff x="0" y="0"/>
          <a:chExt cx="0" cy="0"/>
        </a:xfrm>
      </p:grpSpPr>
      <p:pic>
        <p:nvPicPr>
          <p:cNvPr descr=" " id="292" name="Google Shape;292;g350a9ed6c3e_0_265"/>
          <p:cNvPicPr preferRelativeResize="0"/>
          <p:nvPr/>
        </p:nvPicPr>
        <p:blipFill rotWithShape="1">
          <a:blip r:embed="rId3">
            <a:alphaModFix/>
          </a:blip>
          <a:srcRect b="0" l="0" r="0" t="0"/>
          <a:stretch/>
        </p:blipFill>
        <p:spPr>
          <a:xfrm>
            <a:off x="18766596" y="0"/>
            <a:ext cx="2197375" cy="12252164"/>
          </a:xfrm>
          <a:prstGeom prst="rect">
            <a:avLst/>
          </a:prstGeom>
          <a:noFill/>
          <a:ln>
            <a:noFill/>
          </a:ln>
        </p:spPr>
      </p:pic>
      <p:pic>
        <p:nvPicPr>
          <p:cNvPr descr=" " id="293" name="Google Shape;293;g350a9ed6c3e_0_265"/>
          <p:cNvPicPr preferRelativeResize="0"/>
          <p:nvPr/>
        </p:nvPicPr>
        <p:blipFill rotWithShape="1">
          <a:blip r:embed="rId4">
            <a:alphaModFix/>
          </a:blip>
          <a:srcRect b="0" l="0" r="0" t="0"/>
          <a:stretch/>
        </p:blipFill>
        <p:spPr>
          <a:xfrm>
            <a:off x="1994149" y="4521200"/>
            <a:ext cx="4324233" cy="9194800"/>
          </a:xfrm>
          <a:prstGeom prst="rect">
            <a:avLst/>
          </a:prstGeom>
          <a:noFill/>
          <a:ln>
            <a:noFill/>
          </a:ln>
        </p:spPr>
      </p:pic>
      <p:sp>
        <p:nvSpPr>
          <p:cNvPr id="294" name="Google Shape;294;g350a9ed6c3e_0_26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5" name="Google Shape;295;g350a9ed6c3e_0_26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96" name="Google Shape;296;g350a9ed6c3e_0_265"/>
          <p:cNvSpPr/>
          <p:nvPr/>
        </p:nvSpPr>
        <p:spPr>
          <a:xfrm>
            <a:off x="2794349" y="2705100"/>
            <a:ext cx="18811200" cy="830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50a9ed6c3e_0_265"/>
          <p:cNvSpPr/>
          <p:nvPr/>
        </p:nvSpPr>
        <p:spPr>
          <a:xfrm>
            <a:off x="2794349" y="2705100"/>
            <a:ext cx="18811200" cy="693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50a9ed6c3e_0_265"/>
          <p:cNvSpPr/>
          <p:nvPr/>
        </p:nvSpPr>
        <p:spPr>
          <a:xfrm>
            <a:off x="2794349" y="2705100"/>
            <a:ext cx="18811200" cy="57531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50a9ed6c3e_0_265"/>
          <p:cNvSpPr/>
          <p:nvPr/>
        </p:nvSpPr>
        <p:spPr>
          <a:xfrm>
            <a:off x="3556445" y="3009900"/>
            <a:ext cx="18303000" cy="615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Rammetto One"/>
              <a:buNone/>
            </a:pPr>
            <a:r>
              <a:rPr b="0" i="0" lang="en-US" sz="24000" u="none" cap="none" strike="noStrike">
                <a:solidFill>
                  <a:srgbClr val="000000"/>
                </a:solidFill>
                <a:latin typeface="Rammetto One"/>
                <a:ea typeface="Rammetto One"/>
                <a:cs typeface="Rammetto One"/>
                <a:sym typeface="Rammetto One"/>
              </a:rPr>
              <a:t>234,567</a:t>
            </a:r>
            <a:endParaRPr b="0" i="0" sz="24000" u="none" cap="none" strike="noStrike">
              <a:solidFill>
                <a:schemeClr val="dk1"/>
              </a:solidFill>
              <a:latin typeface="Calibri"/>
              <a:ea typeface="Calibri"/>
              <a:cs typeface="Calibri"/>
              <a:sym typeface="Calibri"/>
            </a:endParaRPr>
          </a:p>
        </p:txBody>
      </p:sp>
      <p:sp>
        <p:nvSpPr>
          <p:cNvPr id="300" name="Google Shape;300;g350a9ed6c3e_0_265"/>
          <p:cNvSpPr/>
          <p:nvPr/>
        </p:nvSpPr>
        <p:spPr>
          <a:xfrm>
            <a:off x="4183056" y="86614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Black"/>
              <a:buNone/>
            </a:pPr>
            <a:r>
              <a:rPr b="0" i="0" lang="en-US" sz="6400" u="none" cap="none" strike="noStrike">
                <a:solidFill>
                  <a:srgbClr val="0E0E0E"/>
                </a:solidFill>
                <a:latin typeface="Lato Black"/>
                <a:ea typeface="Lato Black"/>
                <a:cs typeface="Lato Black"/>
                <a:sym typeface="Lato Black"/>
              </a:rPr>
              <a:t>Unicorn Sightings</a:t>
            </a:r>
            <a:endParaRPr b="0" i="0" sz="6400" u="none" cap="none" strike="noStrike">
              <a:solidFill>
                <a:schemeClr val="dk1"/>
              </a:solidFill>
              <a:latin typeface="Calibri"/>
              <a:ea typeface="Calibri"/>
              <a:cs typeface="Calibri"/>
              <a:sym typeface="Calibri"/>
            </a:endParaRPr>
          </a:p>
        </p:txBody>
      </p:sp>
      <p:sp>
        <p:nvSpPr>
          <p:cNvPr id="301" name="Google Shape;301;g350a9ed6c3e_0_265"/>
          <p:cNvSpPr/>
          <p:nvPr/>
        </p:nvSpPr>
        <p:spPr>
          <a:xfrm>
            <a:off x="7496054" y="100457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306" name="Shape 306"/>
        <p:cNvGrpSpPr/>
        <p:nvPr/>
      </p:nvGrpSpPr>
      <p:grpSpPr>
        <a:xfrm>
          <a:off x="0" y="0"/>
          <a:ext cx="0" cy="0"/>
          <a:chOff x="0" y="0"/>
          <a:chExt cx="0" cy="0"/>
        </a:xfrm>
      </p:grpSpPr>
      <p:pic>
        <p:nvPicPr>
          <p:cNvPr descr=" " id="307" name="Google Shape;307;g350a9ed6c3e_0_279"/>
          <p:cNvPicPr preferRelativeResize="0"/>
          <p:nvPr/>
        </p:nvPicPr>
        <p:blipFill rotWithShape="1">
          <a:blip r:embed="rId3">
            <a:alphaModFix/>
          </a:blip>
          <a:srcRect b="0" l="0" r="0" t="0"/>
          <a:stretch/>
        </p:blipFill>
        <p:spPr>
          <a:xfrm>
            <a:off x="12193524" y="1041400"/>
            <a:ext cx="11279001" cy="1845295"/>
          </a:xfrm>
          <a:prstGeom prst="rect">
            <a:avLst/>
          </a:prstGeom>
          <a:noFill/>
          <a:ln>
            <a:noFill/>
          </a:ln>
        </p:spPr>
      </p:pic>
      <p:pic>
        <p:nvPicPr>
          <p:cNvPr descr=" " id="308" name="Google Shape;308;g350a9ed6c3e_0_279"/>
          <p:cNvPicPr preferRelativeResize="0"/>
          <p:nvPr/>
        </p:nvPicPr>
        <p:blipFill rotWithShape="1">
          <a:blip r:embed="rId4">
            <a:alphaModFix/>
          </a:blip>
          <a:srcRect b="0" l="0" r="0" t="0"/>
          <a:stretch/>
        </p:blipFill>
        <p:spPr>
          <a:xfrm>
            <a:off x="0" y="9931400"/>
            <a:ext cx="4623378" cy="3784600"/>
          </a:xfrm>
          <a:prstGeom prst="rect">
            <a:avLst/>
          </a:prstGeom>
          <a:noFill/>
          <a:ln>
            <a:noFill/>
          </a:ln>
        </p:spPr>
      </p:pic>
      <p:sp>
        <p:nvSpPr>
          <p:cNvPr id="309" name="Google Shape;309;g350a9ed6c3e_0_2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0" name="Google Shape;310;g350a9ed6c3e_0_27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1" name="Google Shape;311;g350a9ed6c3e_0_279"/>
          <p:cNvSpPr/>
          <p:nvPr/>
        </p:nvSpPr>
        <p:spPr>
          <a:xfrm>
            <a:off x="3010276" y="2476500"/>
            <a:ext cx="7875000" cy="414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350a9ed6c3e_0_279"/>
          <p:cNvSpPr/>
          <p:nvPr/>
        </p:nvSpPr>
        <p:spPr>
          <a:xfrm>
            <a:off x="1117740" y="2476500"/>
            <a:ext cx="11660100" cy="33528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50a9ed6c3e_0_279"/>
          <p:cNvSpPr/>
          <p:nvPr/>
        </p:nvSpPr>
        <p:spPr>
          <a:xfrm>
            <a:off x="1337901" y="2781300"/>
            <a:ext cx="10677900" cy="3285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Rammetto One"/>
              <a:buNone/>
            </a:pPr>
            <a:r>
              <a:rPr b="0" i="0" lang="en-US" sz="12800" u="none" cap="none" strike="noStrike">
                <a:solidFill>
                  <a:srgbClr val="000000"/>
                </a:solidFill>
                <a:latin typeface="Rammetto One"/>
                <a:ea typeface="Rammetto One"/>
                <a:cs typeface="Rammetto One"/>
                <a:sym typeface="Rammetto One"/>
              </a:rPr>
              <a:t>233 Coins</a:t>
            </a:r>
            <a:endParaRPr b="0" i="0" sz="12800" u="none" cap="none" strike="noStrike">
              <a:solidFill>
                <a:schemeClr val="dk1"/>
              </a:solidFill>
              <a:latin typeface="Calibri"/>
              <a:ea typeface="Calibri"/>
              <a:cs typeface="Calibri"/>
              <a:sym typeface="Calibri"/>
            </a:endParaRPr>
          </a:p>
        </p:txBody>
      </p:sp>
      <p:sp>
        <p:nvSpPr>
          <p:cNvPr id="314" name="Google Shape;314;g350a9ed6c3e_0_279"/>
          <p:cNvSpPr/>
          <p:nvPr/>
        </p:nvSpPr>
        <p:spPr>
          <a:xfrm>
            <a:off x="3010276" y="61341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50a9ed6c3e_0_279"/>
          <p:cNvSpPr/>
          <p:nvPr/>
        </p:nvSpPr>
        <p:spPr>
          <a:xfrm>
            <a:off x="2942534" y="61341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16" name="Google Shape;316;g350a9ed6c3e_0_279"/>
          <p:cNvSpPr/>
          <p:nvPr/>
        </p:nvSpPr>
        <p:spPr>
          <a:xfrm>
            <a:off x="3010276" y="7226300"/>
            <a:ext cx="7875000" cy="414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50a9ed6c3e_0_279"/>
          <p:cNvSpPr/>
          <p:nvPr/>
        </p:nvSpPr>
        <p:spPr>
          <a:xfrm>
            <a:off x="889111" y="7226300"/>
            <a:ext cx="12117300" cy="33528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50a9ed6c3e_0_279"/>
          <p:cNvSpPr/>
          <p:nvPr/>
        </p:nvSpPr>
        <p:spPr>
          <a:xfrm>
            <a:off x="1109272" y="7531100"/>
            <a:ext cx="11135100" cy="3285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Rammetto One"/>
              <a:buNone/>
            </a:pPr>
            <a:r>
              <a:rPr b="0" i="0" lang="en-US" sz="12800" u="none" cap="none" strike="noStrike">
                <a:solidFill>
                  <a:srgbClr val="000000"/>
                </a:solidFill>
                <a:latin typeface="Rammetto One"/>
                <a:ea typeface="Rammetto One"/>
                <a:cs typeface="Rammetto One"/>
                <a:sym typeface="Rammetto One"/>
              </a:rPr>
              <a:t>456 Hours</a:t>
            </a:r>
            <a:endParaRPr b="0" i="0" sz="12800" u="none" cap="none" strike="noStrike">
              <a:solidFill>
                <a:schemeClr val="dk1"/>
              </a:solidFill>
              <a:latin typeface="Calibri"/>
              <a:ea typeface="Calibri"/>
              <a:cs typeface="Calibri"/>
              <a:sym typeface="Calibri"/>
            </a:endParaRPr>
          </a:p>
        </p:txBody>
      </p:sp>
      <p:sp>
        <p:nvSpPr>
          <p:cNvPr id="319" name="Google Shape;319;g350a9ed6c3e_0_279"/>
          <p:cNvSpPr/>
          <p:nvPr/>
        </p:nvSpPr>
        <p:spPr>
          <a:xfrm>
            <a:off x="3010276" y="108839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50a9ed6c3e_0_279"/>
          <p:cNvSpPr/>
          <p:nvPr/>
        </p:nvSpPr>
        <p:spPr>
          <a:xfrm>
            <a:off x="2942534" y="108839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21" name="Google Shape;321;g350a9ed6c3e_0_279"/>
          <p:cNvSpPr/>
          <p:nvPr/>
        </p:nvSpPr>
        <p:spPr>
          <a:xfrm>
            <a:off x="14962470" y="2476500"/>
            <a:ext cx="7875000" cy="414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350a9ed6c3e_0_279"/>
          <p:cNvSpPr/>
          <p:nvPr/>
        </p:nvSpPr>
        <p:spPr>
          <a:xfrm>
            <a:off x="15400675" y="2476500"/>
            <a:ext cx="6998700" cy="33528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350a9ed6c3e_0_279"/>
          <p:cNvSpPr/>
          <p:nvPr/>
        </p:nvSpPr>
        <p:spPr>
          <a:xfrm>
            <a:off x="15620836" y="2781300"/>
            <a:ext cx="6016200" cy="3285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Rammetto One"/>
              <a:buNone/>
            </a:pPr>
            <a:r>
              <a:rPr b="0" i="0" lang="en-US" sz="12800" u="none" cap="none" strike="noStrike">
                <a:solidFill>
                  <a:srgbClr val="000000"/>
                </a:solidFill>
                <a:latin typeface="Rammetto One"/>
                <a:ea typeface="Rammetto One"/>
                <a:cs typeface="Rammetto One"/>
                <a:sym typeface="Rammetto One"/>
              </a:rPr>
              <a:t>85%</a:t>
            </a:r>
            <a:endParaRPr b="0" i="0" sz="12800" u="none" cap="none" strike="noStrike">
              <a:solidFill>
                <a:schemeClr val="dk1"/>
              </a:solidFill>
              <a:latin typeface="Calibri"/>
              <a:ea typeface="Calibri"/>
              <a:cs typeface="Calibri"/>
              <a:sym typeface="Calibri"/>
            </a:endParaRPr>
          </a:p>
        </p:txBody>
      </p:sp>
      <p:sp>
        <p:nvSpPr>
          <p:cNvPr id="324" name="Google Shape;324;g350a9ed6c3e_0_279"/>
          <p:cNvSpPr/>
          <p:nvPr/>
        </p:nvSpPr>
        <p:spPr>
          <a:xfrm>
            <a:off x="14962470" y="61341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350a9ed6c3e_0_279"/>
          <p:cNvSpPr/>
          <p:nvPr/>
        </p:nvSpPr>
        <p:spPr>
          <a:xfrm>
            <a:off x="14894728" y="61341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26" name="Google Shape;326;g350a9ed6c3e_0_279"/>
          <p:cNvSpPr/>
          <p:nvPr/>
        </p:nvSpPr>
        <p:spPr>
          <a:xfrm>
            <a:off x="14962470" y="7226300"/>
            <a:ext cx="7875000" cy="414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350a9ed6c3e_0_279"/>
          <p:cNvSpPr/>
          <p:nvPr/>
        </p:nvSpPr>
        <p:spPr>
          <a:xfrm>
            <a:off x="14054307" y="7226300"/>
            <a:ext cx="9691200" cy="33528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350a9ed6c3e_0_279"/>
          <p:cNvSpPr/>
          <p:nvPr/>
        </p:nvSpPr>
        <p:spPr>
          <a:xfrm>
            <a:off x="14274467" y="7531100"/>
            <a:ext cx="8709000" cy="3285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Rammetto One"/>
              <a:buNone/>
            </a:pPr>
            <a:r>
              <a:rPr b="0" i="0" lang="en-US" sz="12800" u="none" cap="none" strike="noStrike">
                <a:solidFill>
                  <a:srgbClr val="000000"/>
                </a:solidFill>
                <a:latin typeface="Rammetto One"/>
                <a:ea typeface="Rammetto One"/>
                <a:cs typeface="Rammetto One"/>
                <a:sym typeface="Rammetto One"/>
              </a:rPr>
              <a:t>674 Km</a:t>
            </a:r>
            <a:endParaRPr b="0" i="0" sz="12800" u="none" cap="none" strike="noStrike">
              <a:solidFill>
                <a:schemeClr val="dk1"/>
              </a:solidFill>
              <a:latin typeface="Calibri"/>
              <a:ea typeface="Calibri"/>
              <a:cs typeface="Calibri"/>
              <a:sym typeface="Calibri"/>
            </a:endParaRPr>
          </a:p>
        </p:txBody>
      </p:sp>
      <p:sp>
        <p:nvSpPr>
          <p:cNvPr id="329" name="Google Shape;329;g350a9ed6c3e_0_279"/>
          <p:cNvSpPr/>
          <p:nvPr/>
        </p:nvSpPr>
        <p:spPr>
          <a:xfrm>
            <a:off x="14962470" y="108839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350a9ed6c3e_0_279"/>
          <p:cNvSpPr/>
          <p:nvPr/>
        </p:nvSpPr>
        <p:spPr>
          <a:xfrm>
            <a:off x="14894728" y="108839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335" name="Shape 335"/>
        <p:cNvGrpSpPr/>
        <p:nvPr/>
      </p:nvGrpSpPr>
      <p:grpSpPr>
        <a:xfrm>
          <a:off x="0" y="0"/>
          <a:ext cx="0" cy="0"/>
          <a:chOff x="0" y="0"/>
          <a:chExt cx="0" cy="0"/>
        </a:xfrm>
      </p:grpSpPr>
      <p:pic>
        <p:nvPicPr>
          <p:cNvPr descr=" " id="336" name="Google Shape;336;g350a9ed6c3e_0_307"/>
          <p:cNvPicPr preferRelativeResize="0"/>
          <p:nvPr/>
        </p:nvPicPr>
        <p:blipFill rotWithShape="1">
          <a:blip r:embed="rId3">
            <a:alphaModFix/>
          </a:blip>
          <a:srcRect b="0" l="0" r="0" t="0"/>
          <a:stretch/>
        </p:blipFill>
        <p:spPr>
          <a:xfrm>
            <a:off x="914514" y="787400"/>
            <a:ext cx="2603825" cy="12128500"/>
          </a:xfrm>
          <a:prstGeom prst="rect">
            <a:avLst/>
          </a:prstGeom>
          <a:noFill/>
          <a:ln>
            <a:noFill/>
          </a:ln>
        </p:spPr>
      </p:pic>
      <p:pic>
        <p:nvPicPr>
          <p:cNvPr descr=" " id="337" name="Google Shape;337;g350a9ed6c3e_0_307"/>
          <p:cNvPicPr preferRelativeResize="0"/>
          <p:nvPr/>
        </p:nvPicPr>
        <p:blipFill rotWithShape="1">
          <a:blip r:embed="rId4">
            <a:alphaModFix/>
          </a:blip>
          <a:srcRect b="0" l="0" r="0" t="0"/>
          <a:stretch/>
        </p:blipFill>
        <p:spPr>
          <a:xfrm>
            <a:off x="15521340" y="9296400"/>
            <a:ext cx="8865708" cy="4419600"/>
          </a:xfrm>
          <a:prstGeom prst="rect">
            <a:avLst/>
          </a:prstGeom>
          <a:noFill/>
          <a:ln>
            <a:noFill/>
          </a:ln>
        </p:spPr>
      </p:pic>
      <p:pic>
        <p:nvPicPr>
          <p:cNvPr descr=" " id="338" name="Google Shape;338;g350a9ed6c3e_0_307"/>
          <p:cNvPicPr preferRelativeResize="0"/>
          <p:nvPr/>
        </p:nvPicPr>
        <p:blipFill rotWithShape="1">
          <a:blip r:embed="rId5">
            <a:alphaModFix/>
          </a:blip>
          <a:srcRect b="0" l="0" r="0" t="0"/>
          <a:stretch/>
        </p:blipFill>
        <p:spPr>
          <a:xfrm>
            <a:off x="12193524" y="0"/>
            <a:ext cx="6490511" cy="2908300"/>
          </a:xfrm>
          <a:prstGeom prst="rect">
            <a:avLst/>
          </a:prstGeom>
          <a:noFill/>
          <a:ln>
            <a:noFill/>
          </a:ln>
        </p:spPr>
      </p:pic>
      <p:sp>
        <p:nvSpPr>
          <p:cNvPr id="339" name="Google Shape;339;g350a9ed6c3e_0_30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0" name="Google Shape;340;g350a9ed6c3e_0_30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41" name="Google Shape;341;g350a9ed6c3e_0_307"/>
          <p:cNvSpPr/>
          <p:nvPr/>
        </p:nvSpPr>
        <p:spPr>
          <a:xfrm>
            <a:off x="9361070" y="1447800"/>
            <a:ext cx="79215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Some Graph</a:t>
            </a:r>
            <a:endParaRPr b="0" i="0" sz="8000" u="none" cap="none" strike="noStrike">
              <a:solidFill>
                <a:schemeClr val="dk1"/>
              </a:solidFill>
              <a:latin typeface="Calibri"/>
              <a:ea typeface="Calibri"/>
              <a:cs typeface="Calibri"/>
              <a:sym typeface="Calibri"/>
            </a:endParaRPr>
          </a:p>
        </p:txBody>
      </p:sp>
      <p:sp>
        <p:nvSpPr>
          <p:cNvPr id="342" name="Google Shape;342;g350a9ed6c3e_0_307"/>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50a9ed6c3e_0_307"/>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44" name="Google Shape;344;g350a9ed6c3e_0_307"/>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45" name="Google Shape;345;g350a9ed6c3e_0_307"/>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46" name="Google Shape;346;g350a9ed6c3e_0_307"/>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47" name="Google Shape;347;g350a9ed6c3e_0_307"/>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48" name="Google Shape;348;g350a9ed6c3e_0_307"/>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49" name="Google Shape;349;g350a9ed6c3e_0_307"/>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50" name="Google Shape;350;g350a9ed6c3e_0_307"/>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51" name="Google Shape;351;g350a9ed6c3e_0_307"/>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52" name="Google Shape;352;g350a9ed6c3e_0_307"/>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53" name="Google Shape;353;g350a9ed6c3e_0_307"/>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54" name="Google Shape;354;g350a9ed6c3e_0_307"/>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55" name="Google Shape;355;g350a9ed6c3e_0_307"/>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56" name="Google Shape;356;g350a9ed6c3e_0_307"/>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57" name="Google Shape;357;g350a9ed6c3e_0_307"/>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58" name="Google Shape;358;g350a9ed6c3e_0_307"/>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59" name="Google Shape;359;g350a9ed6c3e_0_307"/>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60" name="Google Shape;360;g350a9ed6c3e_0_307"/>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61" name="Google Shape;361;g350a9ed6c3e_0_307"/>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62" name="Google Shape;362;g350a9ed6c3e_0_307"/>
          <p:cNvPicPr preferRelativeResize="0"/>
          <p:nvPr/>
        </p:nvPicPr>
        <p:blipFill rotWithShape="1">
          <a:blip r:embed="rId7">
            <a:alphaModFix/>
          </a:blip>
          <a:srcRect b="0" l="0" r="0" t="0"/>
          <a:stretch/>
        </p:blipFill>
        <p:spPr>
          <a:xfrm>
            <a:off x="3368467" y="3771900"/>
            <a:ext cx="8291592" cy="5511006"/>
          </a:xfrm>
          <a:prstGeom prst="rect">
            <a:avLst/>
          </a:prstGeom>
          <a:noFill/>
          <a:ln>
            <a:noFill/>
          </a:ln>
        </p:spPr>
      </p:pic>
      <p:pic>
        <p:nvPicPr>
          <p:cNvPr descr=" " id="363" name="Google Shape;363;g350a9ed6c3e_0_307"/>
          <p:cNvPicPr preferRelativeResize="0"/>
          <p:nvPr/>
        </p:nvPicPr>
        <p:blipFill rotWithShape="1">
          <a:blip r:embed="rId8">
            <a:alphaModFix/>
          </a:blip>
          <a:srcRect b="0" l="0" r="0" t="0"/>
          <a:stretch/>
        </p:blipFill>
        <p:spPr>
          <a:xfrm>
            <a:off x="4512766" y="4185444"/>
            <a:ext cx="11567" cy="5258445"/>
          </a:xfrm>
          <a:prstGeom prst="rect">
            <a:avLst/>
          </a:prstGeom>
          <a:noFill/>
          <a:ln>
            <a:noFill/>
          </a:ln>
        </p:spPr>
      </p:pic>
      <p:pic>
        <p:nvPicPr>
          <p:cNvPr descr=" " id="364" name="Google Shape;364;g350a9ed6c3e_0_307"/>
          <p:cNvPicPr preferRelativeResize="0"/>
          <p:nvPr/>
        </p:nvPicPr>
        <p:blipFill rotWithShape="1">
          <a:blip r:embed="rId9">
            <a:alphaModFix/>
          </a:blip>
          <a:srcRect b="0" l="0" r="0" t="0"/>
          <a:stretch/>
        </p:blipFill>
        <p:spPr>
          <a:xfrm>
            <a:off x="5651279" y="4185444"/>
            <a:ext cx="11567" cy="5258445"/>
          </a:xfrm>
          <a:prstGeom prst="rect">
            <a:avLst/>
          </a:prstGeom>
          <a:noFill/>
          <a:ln>
            <a:noFill/>
          </a:ln>
        </p:spPr>
      </p:pic>
      <p:pic>
        <p:nvPicPr>
          <p:cNvPr descr=" " id="365" name="Google Shape;365;g350a9ed6c3e_0_307"/>
          <p:cNvPicPr preferRelativeResize="0"/>
          <p:nvPr/>
        </p:nvPicPr>
        <p:blipFill rotWithShape="1">
          <a:blip r:embed="rId10">
            <a:alphaModFix/>
          </a:blip>
          <a:srcRect b="0" l="0" r="0" t="0"/>
          <a:stretch/>
        </p:blipFill>
        <p:spPr>
          <a:xfrm>
            <a:off x="6789795" y="4185444"/>
            <a:ext cx="11567" cy="5258445"/>
          </a:xfrm>
          <a:prstGeom prst="rect">
            <a:avLst/>
          </a:prstGeom>
          <a:noFill/>
          <a:ln>
            <a:noFill/>
          </a:ln>
        </p:spPr>
      </p:pic>
      <p:pic>
        <p:nvPicPr>
          <p:cNvPr descr=" " id="366" name="Google Shape;366;g350a9ed6c3e_0_307"/>
          <p:cNvPicPr preferRelativeResize="0"/>
          <p:nvPr/>
        </p:nvPicPr>
        <p:blipFill rotWithShape="1">
          <a:blip r:embed="rId11">
            <a:alphaModFix/>
          </a:blip>
          <a:srcRect b="0" l="0" r="0" t="0"/>
          <a:stretch/>
        </p:blipFill>
        <p:spPr>
          <a:xfrm>
            <a:off x="7928309" y="4185444"/>
            <a:ext cx="11567" cy="5258445"/>
          </a:xfrm>
          <a:prstGeom prst="rect">
            <a:avLst/>
          </a:prstGeom>
          <a:noFill/>
          <a:ln>
            <a:noFill/>
          </a:ln>
        </p:spPr>
      </p:pic>
      <p:pic>
        <p:nvPicPr>
          <p:cNvPr descr=" " id="367" name="Google Shape;367;g350a9ed6c3e_0_307"/>
          <p:cNvPicPr preferRelativeResize="0"/>
          <p:nvPr/>
        </p:nvPicPr>
        <p:blipFill rotWithShape="1">
          <a:blip r:embed="rId12">
            <a:alphaModFix/>
          </a:blip>
          <a:srcRect b="0" l="0" r="0" t="0"/>
          <a:stretch/>
        </p:blipFill>
        <p:spPr>
          <a:xfrm>
            <a:off x="9066828" y="4185444"/>
            <a:ext cx="11567" cy="5258445"/>
          </a:xfrm>
          <a:prstGeom prst="rect">
            <a:avLst/>
          </a:prstGeom>
          <a:noFill/>
          <a:ln>
            <a:noFill/>
          </a:ln>
        </p:spPr>
      </p:pic>
      <p:pic>
        <p:nvPicPr>
          <p:cNvPr descr=" " id="368" name="Google Shape;368;g350a9ed6c3e_0_307"/>
          <p:cNvPicPr preferRelativeResize="0"/>
          <p:nvPr/>
        </p:nvPicPr>
        <p:blipFill rotWithShape="1">
          <a:blip r:embed="rId13">
            <a:alphaModFix/>
          </a:blip>
          <a:srcRect b="0" l="0" r="0" t="0"/>
          <a:stretch/>
        </p:blipFill>
        <p:spPr>
          <a:xfrm>
            <a:off x="10205341" y="4185444"/>
            <a:ext cx="11567" cy="5258445"/>
          </a:xfrm>
          <a:prstGeom prst="rect">
            <a:avLst/>
          </a:prstGeom>
          <a:noFill/>
          <a:ln>
            <a:noFill/>
          </a:ln>
        </p:spPr>
      </p:pic>
      <p:pic>
        <p:nvPicPr>
          <p:cNvPr descr=" " id="369" name="Google Shape;369;g350a9ed6c3e_0_307"/>
          <p:cNvPicPr preferRelativeResize="0"/>
          <p:nvPr/>
        </p:nvPicPr>
        <p:blipFill rotWithShape="1">
          <a:blip r:embed="rId14">
            <a:alphaModFix/>
          </a:blip>
          <a:srcRect b="0" l="0" r="0" t="0"/>
          <a:stretch/>
        </p:blipFill>
        <p:spPr>
          <a:xfrm>
            <a:off x="11343854" y="4185444"/>
            <a:ext cx="11567" cy="5258445"/>
          </a:xfrm>
          <a:prstGeom prst="rect">
            <a:avLst/>
          </a:prstGeom>
          <a:noFill/>
          <a:ln>
            <a:noFill/>
          </a:ln>
        </p:spPr>
      </p:pic>
      <p:pic>
        <p:nvPicPr>
          <p:cNvPr descr=" " id="370" name="Google Shape;370;g350a9ed6c3e_0_307"/>
          <p:cNvPicPr preferRelativeResize="0"/>
          <p:nvPr/>
        </p:nvPicPr>
        <p:blipFill rotWithShape="1">
          <a:blip r:embed="rId15">
            <a:alphaModFix/>
          </a:blip>
          <a:srcRect b="0" l="0" r="0" t="0"/>
          <a:stretch/>
        </p:blipFill>
        <p:spPr>
          <a:xfrm>
            <a:off x="3355539" y="5483845"/>
            <a:ext cx="8050167" cy="2373585"/>
          </a:xfrm>
          <a:prstGeom prst="rect">
            <a:avLst/>
          </a:prstGeom>
          <a:noFill/>
          <a:ln>
            <a:noFill/>
          </a:ln>
        </p:spPr>
      </p:pic>
      <p:pic>
        <p:nvPicPr>
          <p:cNvPr descr=" " id="371" name="Google Shape;371;g350a9ed6c3e_0_307"/>
          <p:cNvPicPr preferRelativeResize="0"/>
          <p:nvPr/>
        </p:nvPicPr>
        <p:blipFill rotWithShape="1">
          <a:blip r:embed="rId16">
            <a:alphaModFix/>
          </a:blip>
          <a:srcRect b="0" l="0" r="0" t="0"/>
          <a:stretch/>
        </p:blipFill>
        <p:spPr>
          <a:xfrm>
            <a:off x="3369143" y="6359525"/>
            <a:ext cx="8044030" cy="2268538"/>
          </a:xfrm>
          <a:prstGeom prst="rect">
            <a:avLst/>
          </a:prstGeom>
          <a:noFill/>
          <a:ln>
            <a:noFill/>
          </a:ln>
        </p:spPr>
      </p:pic>
      <p:pic>
        <p:nvPicPr>
          <p:cNvPr descr=" " id="372" name="Google Shape;372;g350a9ed6c3e_0_307"/>
          <p:cNvPicPr preferRelativeResize="0"/>
          <p:nvPr/>
        </p:nvPicPr>
        <p:blipFill rotWithShape="1">
          <a:blip r:embed="rId17">
            <a:alphaModFix/>
          </a:blip>
          <a:srcRect b="0" l="0" r="0" t="0"/>
          <a:stretch/>
        </p:blipFill>
        <p:spPr>
          <a:xfrm>
            <a:off x="4441751" y="6055643"/>
            <a:ext cx="153591" cy="153566"/>
          </a:xfrm>
          <a:prstGeom prst="rect">
            <a:avLst/>
          </a:prstGeom>
          <a:noFill/>
          <a:ln>
            <a:noFill/>
          </a:ln>
        </p:spPr>
      </p:pic>
      <p:pic>
        <p:nvPicPr>
          <p:cNvPr descr=" " id="373" name="Google Shape;373;g350a9ed6c3e_0_307"/>
          <p:cNvPicPr preferRelativeResize="0"/>
          <p:nvPr/>
        </p:nvPicPr>
        <p:blipFill rotWithShape="1">
          <a:blip r:embed="rId18">
            <a:alphaModFix/>
          </a:blip>
          <a:srcRect b="0" l="0" r="0" t="0"/>
          <a:stretch/>
        </p:blipFill>
        <p:spPr>
          <a:xfrm>
            <a:off x="4441751" y="6981130"/>
            <a:ext cx="153591" cy="153566"/>
          </a:xfrm>
          <a:prstGeom prst="rect">
            <a:avLst/>
          </a:prstGeom>
          <a:noFill/>
          <a:ln>
            <a:noFill/>
          </a:ln>
        </p:spPr>
      </p:pic>
      <p:pic>
        <p:nvPicPr>
          <p:cNvPr descr=" " id="374" name="Google Shape;374;g350a9ed6c3e_0_307"/>
          <p:cNvPicPr preferRelativeResize="0"/>
          <p:nvPr/>
        </p:nvPicPr>
        <p:blipFill rotWithShape="1">
          <a:blip r:embed="rId19">
            <a:alphaModFix/>
          </a:blip>
          <a:srcRect b="0" l="0" r="0" t="0"/>
          <a:stretch/>
        </p:blipFill>
        <p:spPr>
          <a:xfrm>
            <a:off x="5580267" y="5651277"/>
            <a:ext cx="153591" cy="153566"/>
          </a:xfrm>
          <a:prstGeom prst="rect">
            <a:avLst/>
          </a:prstGeom>
          <a:noFill/>
          <a:ln>
            <a:noFill/>
          </a:ln>
        </p:spPr>
      </p:pic>
      <p:pic>
        <p:nvPicPr>
          <p:cNvPr descr=" " id="375" name="Google Shape;375;g350a9ed6c3e_0_307"/>
          <p:cNvPicPr preferRelativeResize="0"/>
          <p:nvPr/>
        </p:nvPicPr>
        <p:blipFill rotWithShape="1">
          <a:blip r:embed="rId20">
            <a:alphaModFix/>
          </a:blip>
          <a:srcRect b="0" l="0" r="0" t="0"/>
          <a:stretch/>
        </p:blipFill>
        <p:spPr>
          <a:xfrm>
            <a:off x="5580267" y="7415510"/>
            <a:ext cx="153591" cy="153566"/>
          </a:xfrm>
          <a:prstGeom prst="rect">
            <a:avLst/>
          </a:prstGeom>
          <a:noFill/>
          <a:ln>
            <a:noFill/>
          </a:ln>
        </p:spPr>
      </p:pic>
      <p:pic>
        <p:nvPicPr>
          <p:cNvPr descr=" " id="376" name="Google Shape;376;g350a9ed6c3e_0_307"/>
          <p:cNvPicPr preferRelativeResize="0"/>
          <p:nvPr/>
        </p:nvPicPr>
        <p:blipFill rotWithShape="1">
          <a:blip r:embed="rId21">
            <a:alphaModFix/>
          </a:blip>
          <a:srcRect b="0" l="0" r="0" t="0"/>
          <a:stretch/>
        </p:blipFill>
        <p:spPr>
          <a:xfrm>
            <a:off x="6718783" y="7732812"/>
            <a:ext cx="153591" cy="153566"/>
          </a:xfrm>
          <a:prstGeom prst="rect">
            <a:avLst/>
          </a:prstGeom>
          <a:noFill/>
          <a:ln>
            <a:noFill/>
          </a:ln>
        </p:spPr>
      </p:pic>
      <p:pic>
        <p:nvPicPr>
          <p:cNvPr descr=" " id="377" name="Google Shape;377;g350a9ed6c3e_0_307"/>
          <p:cNvPicPr preferRelativeResize="0"/>
          <p:nvPr/>
        </p:nvPicPr>
        <p:blipFill rotWithShape="1">
          <a:blip r:embed="rId22">
            <a:alphaModFix/>
          </a:blip>
          <a:srcRect b="0" l="0" r="0" t="0"/>
          <a:stretch/>
        </p:blipFill>
        <p:spPr>
          <a:xfrm>
            <a:off x="6718783" y="6311826"/>
            <a:ext cx="153591" cy="153566"/>
          </a:xfrm>
          <a:prstGeom prst="rect">
            <a:avLst/>
          </a:prstGeom>
          <a:noFill/>
          <a:ln>
            <a:noFill/>
          </a:ln>
        </p:spPr>
      </p:pic>
      <p:pic>
        <p:nvPicPr>
          <p:cNvPr descr=" " id="378" name="Google Shape;378;g350a9ed6c3e_0_307"/>
          <p:cNvPicPr preferRelativeResize="0"/>
          <p:nvPr/>
        </p:nvPicPr>
        <p:blipFill rotWithShape="1">
          <a:blip r:embed="rId23">
            <a:alphaModFix/>
          </a:blip>
          <a:srcRect b="0" l="0" r="0" t="0"/>
          <a:stretch/>
        </p:blipFill>
        <p:spPr>
          <a:xfrm>
            <a:off x="7861923" y="6733232"/>
            <a:ext cx="153591" cy="153566"/>
          </a:xfrm>
          <a:prstGeom prst="rect">
            <a:avLst/>
          </a:prstGeom>
          <a:noFill/>
          <a:ln>
            <a:noFill/>
          </a:ln>
        </p:spPr>
      </p:pic>
      <p:pic>
        <p:nvPicPr>
          <p:cNvPr descr=" " id="379" name="Google Shape;379;g350a9ed6c3e_0_307"/>
          <p:cNvPicPr preferRelativeResize="0"/>
          <p:nvPr/>
        </p:nvPicPr>
        <p:blipFill rotWithShape="1">
          <a:blip r:embed="rId24">
            <a:alphaModFix/>
          </a:blip>
          <a:srcRect b="0" l="0" r="0" t="0"/>
          <a:stretch/>
        </p:blipFill>
        <p:spPr>
          <a:xfrm>
            <a:off x="7861923" y="6420644"/>
            <a:ext cx="153591" cy="153566"/>
          </a:xfrm>
          <a:prstGeom prst="rect">
            <a:avLst/>
          </a:prstGeom>
          <a:noFill/>
          <a:ln>
            <a:noFill/>
          </a:ln>
        </p:spPr>
      </p:pic>
      <p:pic>
        <p:nvPicPr>
          <p:cNvPr descr=" " id="380" name="Google Shape;380;g350a9ed6c3e_0_307"/>
          <p:cNvPicPr preferRelativeResize="0"/>
          <p:nvPr/>
        </p:nvPicPr>
        <p:blipFill rotWithShape="1">
          <a:blip r:embed="rId25">
            <a:alphaModFix/>
          </a:blip>
          <a:srcRect b="0" l="0" r="0" t="0"/>
          <a:stretch/>
        </p:blipFill>
        <p:spPr>
          <a:xfrm>
            <a:off x="8995813" y="7667575"/>
            <a:ext cx="153591" cy="153566"/>
          </a:xfrm>
          <a:prstGeom prst="rect">
            <a:avLst/>
          </a:prstGeom>
          <a:noFill/>
          <a:ln>
            <a:noFill/>
          </a:ln>
        </p:spPr>
      </p:pic>
      <p:pic>
        <p:nvPicPr>
          <p:cNvPr descr=" " id="381" name="Google Shape;381;g350a9ed6c3e_0_307"/>
          <p:cNvPicPr preferRelativeResize="0"/>
          <p:nvPr/>
        </p:nvPicPr>
        <p:blipFill rotWithShape="1">
          <a:blip r:embed="rId26">
            <a:alphaModFix/>
          </a:blip>
          <a:srcRect b="0" l="0" r="0" t="0"/>
          <a:stretch/>
        </p:blipFill>
        <p:spPr>
          <a:xfrm>
            <a:off x="8995813" y="7076877"/>
            <a:ext cx="153591" cy="153566"/>
          </a:xfrm>
          <a:prstGeom prst="rect">
            <a:avLst/>
          </a:prstGeom>
          <a:noFill/>
          <a:ln>
            <a:noFill/>
          </a:ln>
        </p:spPr>
      </p:pic>
      <p:pic>
        <p:nvPicPr>
          <p:cNvPr descr=" " id="382" name="Google Shape;382;g350a9ed6c3e_0_307"/>
          <p:cNvPicPr preferRelativeResize="0"/>
          <p:nvPr/>
        </p:nvPicPr>
        <p:blipFill rotWithShape="1">
          <a:blip r:embed="rId27">
            <a:alphaModFix/>
          </a:blip>
          <a:srcRect b="0" l="0" r="0" t="0"/>
          <a:stretch/>
        </p:blipFill>
        <p:spPr>
          <a:xfrm>
            <a:off x="10138955" y="6972449"/>
            <a:ext cx="153591" cy="153566"/>
          </a:xfrm>
          <a:prstGeom prst="rect">
            <a:avLst/>
          </a:prstGeom>
          <a:noFill/>
          <a:ln>
            <a:noFill/>
          </a:ln>
        </p:spPr>
      </p:pic>
      <p:pic>
        <p:nvPicPr>
          <p:cNvPr descr=" " id="383" name="Google Shape;383;g350a9ed6c3e_0_307"/>
          <p:cNvPicPr preferRelativeResize="0"/>
          <p:nvPr/>
        </p:nvPicPr>
        <p:blipFill rotWithShape="1">
          <a:blip r:embed="rId28">
            <a:alphaModFix/>
          </a:blip>
          <a:srcRect b="0" l="0" r="0" t="0"/>
          <a:stretch/>
        </p:blipFill>
        <p:spPr>
          <a:xfrm>
            <a:off x="10138955" y="6572771"/>
            <a:ext cx="153591" cy="153566"/>
          </a:xfrm>
          <a:prstGeom prst="rect">
            <a:avLst/>
          </a:prstGeom>
          <a:noFill/>
          <a:ln>
            <a:noFill/>
          </a:ln>
        </p:spPr>
      </p:pic>
      <p:sp>
        <p:nvSpPr>
          <p:cNvPr id="384" name="Google Shape;384;g350a9ed6c3e_0_30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350a9ed6c3e_0_30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6" name="Google Shape;386;g350a9ed6c3e_0_307"/>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pic>
        <p:nvPicPr>
          <p:cNvPr descr=" " id="387" name="Google Shape;387;g350a9ed6c3e_0_307"/>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sp>
        <p:nvSpPr>
          <p:cNvPr id="388" name="Google Shape;388;g350a9ed6c3e_0_307"/>
          <p:cNvSpPr/>
          <p:nvPr/>
        </p:nvSpPr>
        <p:spPr>
          <a:xfrm>
            <a:off x="15718215" y="6365379"/>
            <a:ext cx="29595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350a9ed6c3e_0_307"/>
          <p:cNvSpPr/>
          <p:nvPr/>
        </p:nvSpPr>
        <p:spPr>
          <a:xfrm>
            <a:off x="15718215" y="6223000"/>
            <a:ext cx="31626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34.574</a:t>
            </a:r>
            <a:endParaRPr b="0" i="0" sz="4800" u="none" cap="none" strike="noStrike">
              <a:solidFill>
                <a:schemeClr val="dk1"/>
              </a:solidFill>
              <a:latin typeface="Calibri"/>
              <a:ea typeface="Calibri"/>
              <a:cs typeface="Calibri"/>
              <a:sym typeface="Calibri"/>
            </a:endParaRPr>
          </a:p>
        </p:txBody>
      </p:sp>
      <p:sp>
        <p:nvSpPr>
          <p:cNvPr id="390" name="Google Shape;390;g350a9ed6c3e_0_307"/>
          <p:cNvSpPr/>
          <p:nvPr/>
        </p:nvSpPr>
        <p:spPr>
          <a:xfrm>
            <a:off x="16753394" y="725170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391" name="Google Shape;391;g350a9ed6c3e_0_307"/>
          <p:cNvSpPr/>
          <p:nvPr/>
        </p:nvSpPr>
        <p:spPr>
          <a:xfrm>
            <a:off x="13260457" y="10515600"/>
            <a:ext cx="78750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350a9ed6c3e_0_307"/>
          <p:cNvSpPr/>
          <p:nvPr/>
        </p:nvSpPr>
        <p:spPr>
          <a:xfrm>
            <a:off x="13260457" y="10515600"/>
            <a:ext cx="78750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350a9ed6c3e_0_307"/>
          <p:cNvSpPr/>
          <p:nvPr/>
        </p:nvSpPr>
        <p:spPr>
          <a:xfrm>
            <a:off x="13158845" y="10515600"/>
            <a:ext cx="80781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Treasure Found</a:t>
            </a:r>
            <a:endParaRPr b="0" i="0" sz="4800" u="none" cap="none" strike="noStrike">
              <a:solidFill>
                <a:schemeClr val="dk1"/>
              </a:solidFill>
              <a:latin typeface="Calibri"/>
              <a:ea typeface="Calibri"/>
              <a:cs typeface="Calibri"/>
              <a:sym typeface="Calibri"/>
            </a:endParaRPr>
          </a:p>
        </p:txBody>
      </p:sp>
      <p:sp>
        <p:nvSpPr>
          <p:cNvPr id="394" name="Google Shape;394;g350a9ed6c3e_0_307"/>
          <p:cNvSpPr/>
          <p:nvPr/>
        </p:nvSpPr>
        <p:spPr>
          <a:xfrm>
            <a:off x="13192716" y="116459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95" name="Google Shape;395;g350a9ed6c3e_0_307"/>
          <p:cNvSpPr/>
          <p:nvPr/>
        </p:nvSpPr>
        <p:spPr>
          <a:xfrm>
            <a:off x="3251606" y="10515600"/>
            <a:ext cx="78750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350a9ed6c3e_0_307"/>
          <p:cNvSpPr/>
          <p:nvPr/>
        </p:nvSpPr>
        <p:spPr>
          <a:xfrm>
            <a:off x="3251606" y="10515600"/>
            <a:ext cx="78750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350a9ed6c3e_0_307"/>
          <p:cNvSpPr/>
          <p:nvPr/>
        </p:nvSpPr>
        <p:spPr>
          <a:xfrm>
            <a:off x="3149994" y="10515600"/>
            <a:ext cx="80781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Spellcasting</a:t>
            </a:r>
            <a:endParaRPr b="0" i="0" sz="4800" u="none" cap="none" strike="noStrike">
              <a:solidFill>
                <a:schemeClr val="dk1"/>
              </a:solidFill>
              <a:latin typeface="Calibri"/>
              <a:ea typeface="Calibri"/>
              <a:cs typeface="Calibri"/>
              <a:sym typeface="Calibri"/>
            </a:endParaRPr>
          </a:p>
        </p:txBody>
      </p:sp>
      <p:sp>
        <p:nvSpPr>
          <p:cNvPr id="398" name="Google Shape;398;g350a9ed6c3e_0_307"/>
          <p:cNvSpPr/>
          <p:nvPr/>
        </p:nvSpPr>
        <p:spPr>
          <a:xfrm>
            <a:off x="3183865" y="116459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403" name="Shape 403"/>
        <p:cNvGrpSpPr/>
        <p:nvPr/>
      </p:nvGrpSpPr>
      <p:grpSpPr>
        <a:xfrm>
          <a:off x="0" y="0"/>
          <a:ext cx="0" cy="0"/>
          <a:chOff x="0" y="0"/>
          <a:chExt cx="0" cy="0"/>
        </a:xfrm>
      </p:grpSpPr>
      <p:pic>
        <p:nvPicPr>
          <p:cNvPr descr=" " id="404" name="Google Shape;404;g350a9ed6c3e_0_374"/>
          <p:cNvPicPr preferRelativeResize="0"/>
          <p:nvPr/>
        </p:nvPicPr>
        <p:blipFill rotWithShape="1">
          <a:blip r:embed="rId3">
            <a:alphaModFix/>
          </a:blip>
          <a:srcRect b="0" l="0" r="0" t="0"/>
          <a:stretch/>
        </p:blipFill>
        <p:spPr>
          <a:xfrm>
            <a:off x="0" y="0"/>
            <a:ext cx="7337155" cy="6872336"/>
          </a:xfrm>
          <a:prstGeom prst="rect">
            <a:avLst/>
          </a:prstGeom>
          <a:noFill/>
          <a:ln>
            <a:noFill/>
          </a:ln>
        </p:spPr>
      </p:pic>
      <p:pic>
        <p:nvPicPr>
          <p:cNvPr descr=" " id="405" name="Google Shape;405;g350a9ed6c3e_0_374"/>
          <p:cNvPicPr preferRelativeResize="0"/>
          <p:nvPr/>
        </p:nvPicPr>
        <p:blipFill rotWithShape="1">
          <a:blip r:embed="rId4">
            <a:alphaModFix/>
          </a:blip>
          <a:srcRect b="0" l="0" r="0" t="0"/>
          <a:stretch/>
        </p:blipFill>
        <p:spPr>
          <a:xfrm>
            <a:off x="11355219" y="9829800"/>
            <a:ext cx="13031829" cy="2667000"/>
          </a:xfrm>
          <a:prstGeom prst="rect">
            <a:avLst/>
          </a:prstGeom>
          <a:noFill/>
          <a:ln>
            <a:noFill/>
          </a:ln>
        </p:spPr>
      </p:pic>
      <p:sp>
        <p:nvSpPr>
          <p:cNvPr id="406" name="Google Shape;406;g350a9ed6c3e_0_3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7" name="Google Shape;407;g350a9ed6c3e_0_37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8" name="Google Shape;408;g350a9ed6c3e_0_374"/>
          <p:cNvSpPr/>
          <p:nvPr/>
        </p:nvSpPr>
        <p:spPr>
          <a:xfrm>
            <a:off x="13450981" y="5753100"/>
            <a:ext cx="87387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350a9ed6c3e_0_374"/>
          <p:cNvSpPr/>
          <p:nvPr/>
        </p:nvSpPr>
        <p:spPr>
          <a:xfrm>
            <a:off x="13450981" y="5753100"/>
            <a:ext cx="87387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350a9ed6c3e_0_374"/>
          <p:cNvSpPr/>
          <p:nvPr/>
        </p:nvSpPr>
        <p:spPr>
          <a:xfrm>
            <a:off x="13450981" y="5753100"/>
            <a:ext cx="89418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A web application</a:t>
            </a:r>
            <a:endParaRPr b="0" i="0" sz="4800" u="none" cap="none" strike="noStrike">
              <a:solidFill>
                <a:schemeClr val="dk1"/>
              </a:solidFill>
              <a:latin typeface="Calibri"/>
              <a:ea typeface="Calibri"/>
              <a:cs typeface="Calibri"/>
              <a:sym typeface="Calibri"/>
            </a:endParaRPr>
          </a:p>
        </p:txBody>
      </p:sp>
      <p:sp>
        <p:nvSpPr>
          <p:cNvPr id="411" name="Google Shape;411;g350a9ed6c3e_0_374"/>
          <p:cNvSpPr/>
          <p:nvPr/>
        </p:nvSpPr>
        <p:spPr>
          <a:xfrm>
            <a:off x="13450981" y="69850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12" name="Google Shape;412;g350a9ed6c3e_0_374"/>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13" name="Google Shape;413;g350a9ed6c3e_0_374"/>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14" name="Google Shape;414;g350a9ed6c3e_0_374"/>
          <p:cNvSpPr/>
          <p:nvPr/>
        </p:nvSpPr>
        <p:spPr>
          <a:xfrm>
            <a:off x="5880835" y="1524000"/>
            <a:ext cx="129768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419" name="Shape 419"/>
        <p:cNvGrpSpPr/>
        <p:nvPr/>
      </p:nvGrpSpPr>
      <p:grpSpPr>
        <a:xfrm>
          <a:off x="0" y="0"/>
          <a:ext cx="0" cy="0"/>
          <a:chOff x="0" y="0"/>
          <a:chExt cx="0" cy="0"/>
        </a:xfrm>
      </p:grpSpPr>
      <p:pic>
        <p:nvPicPr>
          <p:cNvPr descr=" " id="420" name="Google Shape;420;g350a9ed6c3e_0_389"/>
          <p:cNvPicPr preferRelativeResize="0"/>
          <p:nvPr/>
        </p:nvPicPr>
        <p:blipFill rotWithShape="1">
          <a:blip r:embed="rId3">
            <a:alphaModFix/>
          </a:blip>
          <a:srcRect b="0" l="0" r="0" t="0"/>
          <a:stretch/>
        </p:blipFill>
        <p:spPr>
          <a:xfrm>
            <a:off x="12193524" y="1041400"/>
            <a:ext cx="11279001" cy="1845295"/>
          </a:xfrm>
          <a:prstGeom prst="rect">
            <a:avLst/>
          </a:prstGeom>
          <a:noFill/>
          <a:ln>
            <a:noFill/>
          </a:ln>
        </p:spPr>
      </p:pic>
      <p:pic>
        <p:nvPicPr>
          <p:cNvPr descr=" " id="421" name="Google Shape;421;g350a9ed6c3e_0_389"/>
          <p:cNvPicPr preferRelativeResize="0"/>
          <p:nvPr/>
        </p:nvPicPr>
        <p:blipFill rotWithShape="1">
          <a:blip r:embed="rId4">
            <a:alphaModFix/>
          </a:blip>
          <a:srcRect b="0" l="0" r="0" t="0"/>
          <a:stretch/>
        </p:blipFill>
        <p:spPr>
          <a:xfrm>
            <a:off x="0" y="9931400"/>
            <a:ext cx="4623378" cy="3784600"/>
          </a:xfrm>
          <a:prstGeom prst="rect">
            <a:avLst/>
          </a:prstGeom>
          <a:noFill/>
          <a:ln>
            <a:noFill/>
          </a:ln>
        </p:spPr>
      </p:pic>
      <p:sp>
        <p:nvSpPr>
          <p:cNvPr id="422" name="Google Shape;422;g350a9ed6c3e_0_38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3" name="Google Shape;423;g350a9ed6c3e_0_38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4" name="Google Shape;424;g350a9ed6c3e_0_389"/>
          <p:cNvSpPr/>
          <p:nvPr/>
        </p:nvSpPr>
        <p:spPr>
          <a:xfrm>
            <a:off x="2946768" y="4660900"/>
            <a:ext cx="87387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350a9ed6c3e_0_389"/>
          <p:cNvSpPr/>
          <p:nvPr/>
        </p:nvSpPr>
        <p:spPr>
          <a:xfrm>
            <a:off x="2946768" y="4660900"/>
            <a:ext cx="87387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350a9ed6c3e_0_389"/>
          <p:cNvSpPr/>
          <p:nvPr/>
        </p:nvSpPr>
        <p:spPr>
          <a:xfrm>
            <a:off x="2946768" y="4660900"/>
            <a:ext cx="89418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An mobile app</a:t>
            </a:r>
            <a:endParaRPr b="0" i="0" sz="4800" u="none" cap="none" strike="noStrike">
              <a:solidFill>
                <a:schemeClr val="dk1"/>
              </a:solidFill>
              <a:latin typeface="Calibri"/>
              <a:ea typeface="Calibri"/>
              <a:cs typeface="Calibri"/>
              <a:sym typeface="Calibri"/>
            </a:endParaRPr>
          </a:p>
        </p:txBody>
      </p:sp>
      <p:sp>
        <p:nvSpPr>
          <p:cNvPr id="427" name="Google Shape;427;g350a9ed6c3e_0_389"/>
          <p:cNvSpPr/>
          <p:nvPr/>
        </p:nvSpPr>
        <p:spPr>
          <a:xfrm>
            <a:off x="2946768" y="58928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28" name="Google Shape;428;g350a9ed6c3e_0_389"/>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29" name="Google Shape;429;g350a9ed6c3e_0_389"/>
          <p:cNvSpPr/>
          <p:nvPr/>
        </p:nvSpPr>
        <p:spPr>
          <a:xfrm>
            <a:off x="2946768" y="2146300"/>
            <a:ext cx="71340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The Future</a:t>
            </a:r>
            <a:endParaRPr b="0" i="0" sz="8000" u="none" cap="none" strike="noStrike">
              <a:solidFill>
                <a:schemeClr val="dk1"/>
              </a:solidFill>
              <a:latin typeface="Calibri"/>
              <a:ea typeface="Calibri"/>
              <a:cs typeface="Calibri"/>
              <a:sym typeface="Calibri"/>
            </a:endParaRPr>
          </a:p>
        </p:txBody>
      </p:sp>
      <p:pic>
        <p:nvPicPr>
          <p:cNvPr descr=" " id="430" name="Google Shape;430;g350a9ed6c3e_0_389"/>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31" name="Google Shape;431;g350a9ed6c3e_0_389"/>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436" name="Shape 436"/>
        <p:cNvGrpSpPr/>
        <p:nvPr/>
      </p:nvGrpSpPr>
      <p:grpSpPr>
        <a:xfrm>
          <a:off x="0" y="0"/>
          <a:ext cx="0" cy="0"/>
          <a:chOff x="0" y="0"/>
          <a:chExt cx="0" cy="0"/>
        </a:xfrm>
      </p:grpSpPr>
      <p:pic>
        <p:nvPicPr>
          <p:cNvPr descr=" " id="437" name="Google Shape;437;g350a9ed6c3e_0_405"/>
          <p:cNvPicPr preferRelativeResize="0"/>
          <p:nvPr/>
        </p:nvPicPr>
        <p:blipFill rotWithShape="1">
          <a:blip r:embed="rId3">
            <a:alphaModFix/>
          </a:blip>
          <a:srcRect b="0" l="0" r="0" t="0"/>
          <a:stretch/>
        </p:blipFill>
        <p:spPr>
          <a:xfrm>
            <a:off x="914514" y="787400"/>
            <a:ext cx="2603825" cy="12128500"/>
          </a:xfrm>
          <a:prstGeom prst="rect">
            <a:avLst/>
          </a:prstGeom>
          <a:noFill/>
          <a:ln>
            <a:noFill/>
          </a:ln>
        </p:spPr>
      </p:pic>
      <p:pic>
        <p:nvPicPr>
          <p:cNvPr descr=" " id="438" name="Google Shape;438;g350a9ed6c3e_0_405"/>
          <p:cNvPicPr preferRelativeResize="0"/>
          <p:nvPr/>
        </p:nvPicPr>
        <p:blipFill rotWithShape="1">
          <a:blip r:embed="rId4">
            <a:alphaModFix/>
          </a:blip>
          <a:srcRect b="0" l="0" r="0" t="0"/>
          <a:stretch/>
        </p:blipFill>
        <p:spPr>
          <a:xfrm>
            <a:off x="15521340" y="9296400"/>
            <a:ext cx="8865708" cy="4419600"/>
          </a:xfrm>
          <a:prstGeom prst="rect">
            <a:avLst/>
          </a:prstGeom>
          <a:noFill/>
          <a:ln>
            <a:noFill/>
          </a:ln>
        </p:spPr>
      </p:pic>
      <p:pic>
        <p:nvPicPr>
          <p:cNvPr descr=" " id="439" name="Google Shape;439;g350a9ed6c3e_0_405"/>
          <p:cNvPicPr preferRelativeResize="0"/>
          <p:nvPr/>
        </p:nvPicPr>
        <p:blipFill rotWithShape="1">
          <a:blip r:embed="rId5">
            <a:alphaModFix/>
          </a:blip>
          <a:srcRect b="0" l="0" r="0" t="0"/>
          <a:stretch/>
        </p:blipFill>
        <p:spPr>
          <a:xfrm>
            <a:off x="12193524" y="0"/>
            <a:ext cx="6490511" cy="2908300"/>
          </a:xfrm>
          <a:prstGeom prst="rect">
            <a:avLst/>
          </a:prstGeom>
          <a:noFill/>
          <a:ln>
            <a:noFill/>
          </a:ln>
        </p:spPr>
      </p:pic>
      <p:sp>
        <p:nvSpPr>
          <p:cNvPr id="440" name="Google Shape;440;g350a9ed6c3e_0_4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1" name="Google Shape;441;g350a9ed6c3e_0_40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42" name="Google Shape;442;g350a9ed6c3e_0_405"/>
          <p:cNvSpPr/>
          <p:nvPr/>
        </p:nvSpPr>
        <p:spPr>
          <a:xfrm>
            <a:off x="876410" y="8369300"/>
            <a:ext cx="57156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350a9ed6c3e_0_405"/>
          <p:cNvSpPr/>
          <p:nvPr/>
        </p:nvSpPr>
        <p:spPr>
          <a:xfrm>
            <a:off x="876410" y="8369300"/>
            <a:ext cx="57156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350a9ed6c3e_0_405"/>
          <p:cNvSpPr/>
          <p:nvPr/>
        </p:nvSpPr>
        <p:spPr>
          <a:xfrm>
            <a:off x="876410" y="8369300"/>
            <a:ext cx="5919000" cy="226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A web application</a:t>
            </a:r>
            <a:endParaRPr b="0" i="0" sz="4800" u="none" cap="none" strike="noStrike">
              <a:solidFill>
                <a:schemeClr val="dk1"/>
              </a:solidFill>
              <a:latin typeface="Calibri"/>
              <a:ea typeface="Calibri"/>
              <a:cs typeface="Calibri"/>
              <a:sym typeface="Calibri"/>
            </a:endParaRPr>
          </a:p>
        </p:txBody>
      </p:sp>
      <p:sp>
        <p:nvSpPr>
          <p:cNvPr id="445" name="Google Shape;445;g350a9ed6c3e_0_405"/>
          <p:cNvSpPr/>
          <p:nvPr/>
        </p:nvSpPr>
        <p:spPr>
          <a:xfrm>
            <a:off x="876410" y="106299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46" name="Google Shape;446;g350a9ed6c3e_0_405"/>
          <p:cNvSpPr/>
          <p:nvPr/>
        </p:nvSpPr>
        <p:spPr>
          <a:xfrm>
            <a:off x="876410" y="1536700"/>
            <a:ext cx="8899500" cy="719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Wonder</a:t>
            </a:r>
            <a:endParaRPr b="0" i="0" sz="8000" u="none" cap="none" strike="noStrike">
              <a:solidFill>
                <a:schemeClr val="dk1"/>
              </a:solidFill>
              <a:latin typeface="Calibri"/>
              <a:ea typeface="Calibri"/>
              <a:cs typeface="Calibri"/>
              <a:sym typeface="Calibri"/>
            </a:endParaRPr>
          </a:p>
        </p:txBody>
      </p:sp>
      <p:sp>
        <p:nvSpPr>
          <p:cNvPr id="447" name="Google Shape;447;g350a9ed6c3e_0_405"/>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48" name="Google Shape;448;g350a9ed6c3e_0_405"/>
          <p:cNvPicPr preferRelativeResize="0"/>
          <p:nvPr/>
        </p:nvPicPr>
        <p:blipFill rotWithShape="1">
          <a:blip r:embed="rId7">
            <a:alphaModFix/>
          </a:blip>
          <a:srcRect b="0" l="0" r="0" t="0"/>
          <a:stretch/>
        </p:blipFill>
        <p:spPr>
          <a:xfrm>
            <a:off x="8814902" y="749300"/>
            <a:ext cx="8573572" cy="12331700"/>
          </a:xfrm>
          <a:prstGeom prst="rect">
            <a:avLst/>
          </a:prstGeom>
          <a:noFill/>
          <a:ln>
            <a:noFill/>
          </a:ln>
        </p:spPr>
      </p:pic>
      <p:pic>
        <p:nvPicPr>
          <p:cNvPr descr=" " id="449" name="Google Shape;449;g350a9ed6c3e_0_405"/>
          <p:cNvPicPr preferRelativeResize="0"/>
          <p:nvPr/>
        </p:nvPicPr>
        <p:blipFill rotWithShape="1">
          <a:blip r:embed="rId8">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454" name="Shape 454"/>
        <p:cNvGrpSpPr/>
        <p:nvPr/>
      </p:nvGrpSpPr>
      <p:grpSpPr>
        <a:xfrm>
          <a:off x="0" y="0"/>
          <a:ext cx="0" cy="0"/>
          <a:chOff x="0" y="0"/>
          <a:chExt cx="0" cy="0"/>
        </a:xfrm>
      </p:grpSpPr>
      <p:pic>
        <p:nvPicPr>
          <p:cNvPr descr=" " id="455" name="Google Shape;455;g350a9ed6c3e_0_422"/>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6" name="Google Shape;456;g350a9ed6c3e_0_4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7" name="Google Shape;457;g350a9ed6c3e_0_42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58" name="Google Shape;458;g350a9ed6c3e_0_422"/>
          <p:cNvSpPr/>
          <p:nvPr/>
        </p:nvSpPr>
        <p:spPr>
          <a:xfrm>
            <a:off x="685886" y="685800"/>
            <a:ext cx="103095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463" name="Shape 463"/>
        <p:cNvGrpSpPr/>
        <p:nvPr/>
      </p:nvGrpSpPr>
      <p:grpSpPr>
        <a:xfrm>
          <a:off x="0" y="0"/>
          <a:ext cx="0" cy="0"/>
          <a:chOff x="0" y="0"/>
          <a:chExt cx="0" cy="0"/>
        </a:xfrm>
      </p:grpSpPr>
      <p:pic>
        <p:nvPicPr>
          <p:cNvPr descr=" " id="464" name="Google Shape;464;g350a9ed6c3e_0_430"/>
          <p:cNvPicPr preferRelativeResize="0"/>
          <p:nvPr/>
        </p:nvPicPr>
        <p:blipFill rotWithShape="1">
          <a:blip r:embed="rId3">
            <a:alphaModFix/>
          </a:blip>
          <a:srcRect b="0" l="0" r="0" t="0"/>
          <a:stretch/>
        </p:blipFill>
        <p:spPr>
          <a:xfrm>
            <a:off x="12193524" y="1041400"/>
            <a:ext cx="11279001" cy="1845295"/>
          </a:xfrm>
          <a:prstGeom prst="rect">
            <a:avLst/>
          </a:prstGeom>
          <a:noFill/>
          <a:ln>
            <a:noFill/>
          </a:ln>
        </p:spPr>
      </p:pic>
      <p:pic>
        <p:nvPicPr>
          <p:cNvPr descr=" " id="465" name="Google Shape;465;g350a9ed6c3e_0_430"/>
          <p:cNvPicPr preferRelativeResize="0"/>
          <p:nvPr/>
        </p:nvPicPr>
        <p:blipFill rotWithShape="1">
          <a:blip r:embed="rId4">
            <a:alphaModFix/>
          </a:blip>
          <a:srcRect b="0" l="0" r="0" t="0"/>
          <a:stretch/>
        </p:blipFill>
        <p:spPr>
          <a:xfrm>
            <a:off x="0" y="9931400"/>
            <a:ext cx="4623378" cy="3784600"/>
          </a:xfrm>
          <a:prstGeom prst="rect">
            <a:avLst/>
          </a:prstGeom>
          <a:noFill/>
          <a:ln>
            <a:noFill/>
          </a:ln>
        </p:spPr>
      </p:pic>
      <p:sp>
        <p:nvSpPr>
          <p:cNvPr id="466" name="Google Shape;466;g350a9ed6c3e_0_4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7" name="Google Shape;467;g350a9ed6c3e_0_43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68" name="Google Shape;468;g350a9ed6c3e_0_430"/>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469" name="Google Shape;469;g350a9ed6c3e_0_430"/>
          <p:cNvSpPr/>
          <p:nvPr/>
        </p:nvSpPr>
        <p:spPr>
          <a:xfrm>
            <a:off x="3759670" y="1250950"/>
            <a:ext cx="172065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Fantasy Realm at a Glance</a:t>
            </a:r>
            <a:endParaRPr b="0" i="0" sz="8000" u="none" cap="none" strike="noStrike">
              <a:solidFill>
                <a:schemeClr val="dk1"/>
              </a:solidFill>
              <a:latin typeface="Calibri"/>
              <a:ea typeface="Calibri"/>
              <a:cs typeface="Calibri"/>
              <a:sym typeface="Calibri"/>
            </a:endParaRPr>
          </a:p>
        </p:txBody>
      </p:sp>
      <p:sp>
        <p:nvSpPr>
          <p:cNvPr id="470" name="Google Shape;470;g350a9ed6c3e_0_430"/>
          <p:cNvSpPr/>
          <p:nvPr/>
        </p:nvSpPr>
        <p:spPr>
          <a:xfrm>
            <a:off x="16118315" y="356870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350a9ed6c3e_0_430"/>
          <p:cNvSpPr/>
          <p:nvPr/>
        </p:nvSpPr>
        <p:spPr>
          <a:xfrm>
            <a:off x="16118315" y="356870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350a9ed6c3e_0_430"/>
          <p:cNvSpPr/>
          <p:nvPr/>
        </p:nvSpPr>
        <p:spPr>
          <a:xfrm>
            <a:off x="16118315" y="3568700"/>
            <a:ext cx="71382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The Forest</a:t>
            </a:r>
            <a:endParaRPr b="0" i="0" sz="4800" u="none" cap="none" strike="noStrike">
              <a:solidFill>
                <a:schemeClr val="dk1"/>
              </a:solidFill>
              <a:latin typeface="Calibri"/>
              <a:ea typeface="Calibri"/>
              <a:cs typeface="Calibri"/>
              <a:sym typeface="Calibri"/>
            </a:endParaRPr>
          </a:p>
        </p:txBody>
      </p:sp>
      <p:sp>
        <p:nvSpPr>
          <p:cNvPr id="473" name="Google Shape;473;g350a9ed6c3e_0_430"/>
          <p:cNvSpPr/>
          <p:nvPr/>
        </p:nvSpPr>
        <p:spPr>
          <a:xfrm>
            <a:off x="16118315" y="46990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74" name="Google Shape;474;g350a9ed6c3e_0_430"/>
          <p:cNvSpPr/>
          <p:nvPr/>
        </p:nvSpPr>
        <p:spPr>
          <a:xfrm>
            <a:off x="16118315" y="67373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350a9ed6c3e_0_430"/>
          <p:cNvSpPr/>
          <p:nvPr/>
        </p:nvSpPr>
        <p:spPr>
          <a:xfrm>
            <a:off x="16118315" y="67373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50a9ed6c3e_0_430"/>
          <p:cNvSpPr/>
          <p:nvPr/>
        </p:nvSpPr>
        <p:spPr>
          <a:xfrm>
            <a:off x="16118315" y="6737350"/>
            <a:ext cx="71382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The Caves</a:t>
            </a:r>
            <a:endParaRPr b="0" i="0" sz="4800" u="none" cap="none" strike="noStrike">
              <a:solidFill>
                <a:schemeClr val="dk1"/>
              </a:solidFill>
              <a:latin typeface="Calibri"/>
              <a:ea typeface="Calibri"/>
              <a:cs typeface="Calibri"/>
              <a:sym typeface="Calibri"/>
            </a:endParaRPr>
          </a:p>
        </p:txBody>
      </p:sp>
      <p:sp>
        <p:nvSpPr>
          <p:cNvPr id="477" name="Google Shape;477;g350a9ed6c3e_0_430"/>
          <p:cNvSpPr/>
          <p:nvPr/>
        </p:nvSpPr>
        <p:spPr>
          <a:xfrm>
            <a:off x="16118315" y="78676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78" name="Google Shape;478;g350a9ed6c3e_0_430"/>
          <p:cNvSpPr/>
          <p:nvPr/>
        </p:nvSpPr>
        <p:spPr>
          <a:xfrm>
            <a:off x="16118315" y="98996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350a9ed6c3e_0_430"/>
          <p:cNvSpPr/>
          <p:nvPr/>
        </p:nvSpPr>
        <p:spPr>
          <a:xfrm>
            <a:off x="16118315" y="98996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350a9ed6c3e_0_430"/>
          <p:cNvSpPr/>
          <p:nvPr/>
        </p:nvSpPr>
        <p:spPr>
          <a:xfrm>
            <a:off x="16118315" y="9899650"/>
            <a:ext cx="71382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The Lair</a:t>
            </a:r>
            <a:endParaRPr b="0" i="0" sz="4800" u="none" cap="none" strike="noStrike">
              <a:solidFill>
                <a:schemeClr val="dk1"/>
              </a:solidFill>
              <a:latin typeface="Calibri"/>
              <a:ea typeface="Calibri"/>
              <a:cs typeface="Calibri"/>
              <a:sym typeface="Calibri"/>
            </a:endParaRPr>
          </a:p>
        </p:txBody>
      </p:sp>
      <p:sp>
        <p:nvSpPr>
          <p:cNvPr id="481" name="Google Shape;481;g350a9ed6c3e_0_430"/>
          <p:cNvSpPr/>
          <p:nvPr/>
        </p:nvSpPr>
        <p:spPr>
          <a:xfrm>
            <a:off x="16118315" y="110299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28" name="Shape 28"/>
        <p:cNvGrpSpPr/>
        <p:nvPr/>
      </p:nvGrpSpPr>
      <p:grpSpPr>
        <a:xfrm>
          <a:off x="0" y="0"/>
          <a:ext cx="0" cy="0"/>
          <a:chOff x="0" y="0"/>
          <a:chExt cx="0" cy="0"/>
        </a:xfrm>
      </p:grpSpPr>
      <p:pic>
        <p:nvPicPr>
          <p:cNvPr descr=" " id="29" name="Google Shape;29;g350a9ed6c3e_0_12"/>
          <p:cNvPicPr preferRelativeResize="0"/>
          <p:nvPr/>
        </p:nvPicPr>
        <p:blipFill rotWithShape="1">
          <a:blip r:embed="rId3">
            <a:alphaModFix/>
          </a:blip>
          <a:srcRect b="0" l="0" r="0" t="0"/>
          <a:stretch/>
        </p:blipFill>
        <p:spPr>
          <a:xfrm>
            <a:off x="18766596" y="0"/>
            <a:ext cx="2197375" cy="12252166"/>
          </a:xfrm>
          <a:prstGeom prst="rect">
            <a:avLst/>
          </a:prstGeom>
          <a:noFill/>
          <a:ln>
            <a:noFill/>
          </a:ln>
        </p:spPr>
      </p:pic>
      <p:pic>
        <p:nvPicPr>
          <p:cNvPr descr=" " id="30" name="Google Shape;30;g350a9ed6c3e_0_12"/>
          <p:cNvPicPr preferRelativeResize="0"/>
          <p:nvPr/>
        </p:nvPicPr>
        <p:blipFill rotWithShape="1">
          <a:blip r:embed="rId4">
            <a:alphaModFix/>
          </a:blip>
          <a:srcRect b="0" l="0" r="0" t="0"/>
          <a:stretch/>
        </p:blipFill>
        <p:spPr>
          <a:xfrm>
            <a:off x="1994149" y="4521200"/>
            <a:ext cx="4324233" cy="9194800"/>
          </a:xfrm>
          <a:prstGeom prst="rect">
            <a:avLst/>
          </a:prstGeom>
          <a:noFill/>
          <a:ln>
            <a:noFill/>
          </a:ln>
        </p:spPr>
      </p:pic>
      <p:sp>
        <p:nvSpPr>
          <p:cNvPr id="31" name="Google Shape;31;g350a9ed6c3e_0_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350a9ed6c3e_0_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 name="Google Shape;33;g350a9ed6c3e_0_12"/>
          <p:cNvSpPr/>
          <p:nvPr/>
        </p:nvSpPr>
        <p:spPr>
          <a:xfrm rot="-5400000">
            <a:off x="17569476" y="3215553"/>
            <a:ext cx="9687000" cy="3285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Rammetto One"/>
              <a:buNone/>
            </a:pPr>
            <a:r>
              <a:rPr b="0" i="0" lang="en-US" sz="12800" u="none" cap="none" strike="noStrike">
                <a:solidFill>
                  <a:srgbClr val="000000"/>
                </a:solidFill>
                <a:latin typeface="Rammetto One"/>
                <a:ea typeface="Rammetto One"/>
                <a:cs typeface="Rammetto One"/>
                <a:sym typeface="Rammetto One"/>
              </a:rPr>
              <a:t>Welcome</a:t>
            </a:r>
            <a:endParaRPr b="0" i="0" sz="12800" u="none" cap="none" strike="noStrike">
              <a:solidFill>
                <a:schemeClr val="dk1"/>
              </a:solidFill>
              <a:latin typeface="Calibri"/>
              <a:ea typeface="Calibri"/>
              <a:cs typeface="Calibri"/>
              <a:sym typeface="Calibri"/>
            </a:endParaRPr>
          </a:p>
        </p:txBody>
      </p:sp>
      <p:sp>
        <p:nvSpPr>
          <p:cNvPr id="34" name="Google Shape;34;g350a9ed6c3e_0_12"/>
          <p:cNvSpPr/>
          <p:nvPr/>
        </p:nvSpPr>
        <p:spPr>
          <a:xfrm>
            <a:off x="6858857" y="10160000"/>
            <a:ext cx="8404200" cy="303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486" name="Shape 486"/>
        <p:cNvGrpSpPr/>
        <p:nvPr/>
      </p:nvGrpSpPr>
      <p:grpSpPr>
        <a:xfrm>
          <a:off x="0" y="0"/>
          <a:ext cx="0" cy="0"/>
          <a:chOff x="0" y="0"/>
          <a:chExt cx="0" cy="0"/>
        </a:xfrm>
      </p:grpSpPr>
      <p:pic>
        <p:nvPicPr>
          <p:cNvPr descr=" " id="487" name="Google Shape;487;g350a9ed6c3e_0_452"/>
          <p:cNvPicPr preferRelativeResize="0"/>
          <p:nvPr/>
        </p:nvPicPr>
        <p:blipFill rotWithShape="1">
          <a:blip r:embed="rId3">
            <a:alphaModFix/>
          </a:blip>
          <a:srcRect b="0" l="0" r="0" t="0"/>
          <a:stretch/>
        </p:blipFill>
        <p:spPr>
          <a:xfrm>
            <a:off x="914514" y="787400"/>
            <a:ext cx="2603825" cy="12128500"/>
          </a:xfrm>
          <a:prstGeom prst="rect">
            <a:avLst/>
          </a:prstGeom>
          <a:noFill/>
          <a:ln>
            <a:noFill/>
          </a:ln>
        </p:spPr>
      </p:pic>
      <p:pic>
        <p:nvPicPr>
          <p:cNvPr descr=" " id="488" name="Google Shape;488;g350a9ed6c3e_0_452"/>
          <p:cNvPicPr preferRelativeResize="0"/>
          <p:nvPr/>
        </p:nvPicPr>
        <p:blipFill rotWithShape="1">
          <a:blip r:embed="rId4">
            <a:alphaModFix/>
          </a:blip>
          <a:srcRect b="0" l="0" r="0" t="0"/>
          <a:stretch/>
        </p:blipFill>
        <p:spPr>
          <a:xfrm>
            <a:off x="15521340" y="9296400"/>
            <a:ext cx="8865708" cy="4419600"/>
          </a:xfrm>
          <a:prstGeom prst="rect">
            <a:avLst/>
          </a:prstGeom>
          <a:noFill/>
          <a:ln>
            <a:noFill/>
          </a:ln>
        </p:spPr>
      </p:pic>
      <p:pic>
        <p:nvPicPr>
          <p:cNvPr descr=" " id="489" name="Google Shape;489;g350a9ed6c3e_0_452"/>
          <p:cNvPicPr preferRelativeResize="0"/>
          <p:nvPr/>
        </p:nvPicPr>
        <p:blipFill rotWithShape="1">
          <a:blip r:embed="rId5">
            <a:alphaModFix/>
          </a:blip>
          <a:srcRect b="0" l="0" r="0" t="0"/>
          <a:stretch/>
        </p:blipFill>
        <p:spPr>
          <a:xfrm>
            <a:off x="12193524" y="0"/>
            <a:ext cx="6490511" cy="2908300"/>
          </a:xfrm>
          <a:prstGeom prst="rect">
            <a:avLst/>
          </a:prstGeom>
          <a:noFill/>
          <a:ln>
            <a:noFill/>
          </a:ln>
        </p:spPr>
      </p:pic>
      <p:sp>
        <p:nvSpPr>
          <p:cNvPr id="490" name="Google Shape;490;g350a9ed6c3e_0_45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1" name="Google Shape;491;g350a9ed6c3e_0_45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92" name="Google Shape;492;g350a9ed6c3e_0_452"/>
          <p:cNvSpPr/>
          <p:nvPr/>
        </p:nvSpPr>
        <p:spPr>
          <a:xfrm>
            <a:off x="2286286" y="908050"/>
            <a:ext cx="85311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The Timeline</a:t>
            </a:r>
            <a:endParaRPr b="0" i="0" sz="8000" u="none" cap="none" strike="noStrike">
              <a:solidFill>
                <a:schemeClr val="dk1"/>
              </a:solidFill>
              <a:latin typeface="Calibri"/>
              <a:ea typeface="Calibri"/>
              <a:cs typeface="Calibri"/>
              <a:sym typeface="Calibri"/>
            </a:endParaRPr>
          </a:p>
        </p:txBody>
      </p:sp>
      <p:pic>
        <p:nvPicPr>
          <p:cNvPr descr=" " id="493" name="Google Shape;493;g350a9ed6c3e_0_452"/>
          <p:cNvPicPr preferRelativeResize="0"/>
          <p:nvPr/>
        </p:nvPicPr>
        <p:blipFill rotWithShape="1">
          <a:blip r:embed="rId7">
            <a:alphaModFix/>
          </a:blip>
          <a:srcRect b="0" l="0" r="0" t="0"/>
          <a:stretch/>
        </p:blipFill>
        <p:spPr>
          <a:xfrm>
            <a:off x="1574997" y="3124200"/>
            <a:ext cx="21237054" cy="8191500"/>
          </a:xfrm>
          <a:prstGeom prst="rect">
            <a:avLst/>
          </a:prstGeom>
          <a:noFill/>
          <a:ln>
            <a:noFill/>
          </a:ln>
        </p:spPr>
      </p:pic>
      <p:pic>
        <p:nvPicPr>
          <p:cNvPr descr=" " id="494" name="Google Shape;494;g350a9ed6c3e_0_452"/>
          <p:cNvPicPr preferRelativeResize="0"/>
          <p:nvPr/>
        </p:nvPicPr>
        <p:blipFill rotWithShape="1">
          <a:blip r:embed="rId8">
            <a:alphaModFix/>
          </a:blip>
          <a:srcRect b="0" l="0" r="0" t="0"/>
          <a:stretch/>
        </p:blipFill>
        <p:spPr>
          <a:xfrm>
            <a:off x="4077210" y="5956300"/>
            <a:ext cx="38105" cy="2527300"/>
          </a:xfrm>
          <a:prstGeom prst="rect">
            <a:avLst/>
          </a:prstGeom>
          <a:noFill/>
          <a:ln>
            <a:noFill/>
          </a:ln>
        </p:spPr>
      </p:pic>
      <p:pic>
        <p:nvPicPr>
          <p:cNvPr descr=" " id="495" name="Google Shape;495;g350a9ed6c3e_0_452"/>
          <p:cNvPicPr preferRelativeResize="0"/>
          <p:nvPr/>
        </p:nvPicPr>
        <p:blipFill rotWithShape="1">
          <a:blip r:embed="rId8">
            <a:alphaModFix/>
          </a:blip>
          <a:srcRect b="0" l="0" r="0" t="0"/>
          <a:stretch/>
        </p:blipFill>
        <p:spPr>
          <a:xfrm>
            <a:off x="9462683" y="5956300"/>
            <a:ext cx="38105" cy="2527300"/>
          </a:xfrm>
          <a:prstGeom prst="rect">
            <a:avLst/>
          </a:prstGeom>
          <a:noFill/>
          <a:ln>
            <a:noFill/>
          </a:ln>
        </p:spPr>
      </p:pic>
      <p:pic>
        <p:nvPicPr>
          <p:cNvPr descr=" " id="496" name="Google Shape;496;g350a9ed6c3e_0_452"/>
          <p:cNvPicPr preferRelativeResize="0"/>
          <p:nvPr/>
        </p:nvPicPr>
        <p:blipFill rotWithShape="1">
          <a:blip r:embed="rId8">
            <a:alphaModFix/>
          </a:blip>
          <a:srcRect b="0" l="0" r="0" t="0"/>
          <a:stretch/>
        </p:blipFill>
        <p:spPr>
          <a:xfrm>
            <a:off x="14848156" y="5956300"/>
            <a:ext cx="38105" cy="2527300"/>
          </a:xfrm>
          <a:prstGeom prst="rect">
            <a:avLst/>
          </a:prstGeom>
          <a:noFill/>
          <a:ln>
            <a:noFill/>
          </a:ln>
        </p:spPr>
      </p:pic>
      <p:pic>
        <p:nvPicPr>
          <p:cNvPr descr=" " id="497" name="Google Shape;497;g350a9ed6c3e_0_452"/>
          <p:cNvPicPr preferRelativeResize="0"/>
          <p:nvPr/>
        </p:nvPicPr>
        <p:blipFill rotWithShape="1">
          <a:blip r:embed="rId8">
            <a:alphaModFix/>
          </a:blip>
          <a:srcRect b="0" l="0" r="0" t="0"/>
          <a:stretch/>
        </p:blipFill>
        <p:spPr>
          <a:xfrm>
            <a:off x="20233629" y="5956300"/>
            <a:ext cx="38105" cy="2527300"/>
          </a:xfrm>
          <a:prstGeom prst="rect">
            <a:avLst/>
          </a:prstGeom>
          <a:noFill/>
          <a:ln>
            <a:noFill/>
          </a:ln>
        </p:spPr>
      </p:pic>
      <p:sp>
        <p:nvSpPr>
          <p:cNvPr id="498" name="Google Shape;498;g350a9ed6c3e_0_452"/>
          <p:cNvSpPr/>
          <p:nvPr/>
        </p:nvSpPr>
        <p:spPr>
          <a:xfrm>
            <a:off x="1574997" y="6451600"/>
            <a:ext cx="21237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350a9ed6c3e_0_452"/>
          <p:cNvSpPr/>
          <p:nvPr/>
        </p:nvSpPr>
        <p:spPr>
          <a:xfrm>
            <a:off x="1574997"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350a9ed6c3e_0_452"/>
          <p:cNvSpPr/>
          <p:nvPr/>
        </p:nvSpPr>
        <p:spPr>
          <a:xfrm>
            <a:off x="2826103" y="6699250"/>
            <a:ext cx="27816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Eclipse</a:t>
            </a:r>
            <a:endParaRPr b="0" i="0" sz="4800" u="none" cap="none" strike="noStrike">
              <a:solidFill>
                <a:schemeClr val="dk1"/>
              </a:solidFill>
              <a:latin typeface="Calibri"/>
              <a:ea typeface="Calibri"/>
              <a:cs typeface="Calibri"/>
              <a:sym typeface="Calibri"/>
            </a:endParaRPr>
          </a:p>
        </p:txBody>
      </p:sp>
      <p:sp>
        <p:nvSpPr>
          <p:cNvPr id="501" name="Google Shape;501;g350a9ed6c3e_0_452"/>
          <p:cNvSpPr/>
          <p:nvPr/>
        </p:nvSpPr>
        <p:spPr>
          <a:xfrm>
            <a:off x="6655632"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2" name="Google Shape;502;g350a9ed6c3e_0_452"/>
          <p:cNvPicPr preferRelativeResize="0"/>
          <p:nvPr/>
        </p:nvPicPr>
        <p:blipFill rotWithShape="1">
          <a:blip r:embed="rId9">
            <a:alphaModFix/>
          </a:blip>
          <a:srcRect b="0" l="0" r="0" t="0"/>
          <a:stretch/>
        </p:blipFill>
        <p:spPr>
          <a:xfrm>
            <a:off x="6655632" y="7175500"/>
            <a:ext cx="304838" cy="38100"/>
          </a:xfrm>
          <a:prstGeom prst="rect">
            <a:avLst/>
          </a:prstGeom>
          <a:noFill/>
          <a:ln>
            <a:noFill/>
          </a:ln>
        </p:spPr>
      </p:pic>
      <p:sp>
        <p:nvSpPr>
          <p:cNvPr id="503" name="Google Shape;503;g350a9ed6c3e_0_452"/>
          <p:cNvSpPr/>
          <p:nvPr/>
        </p:nvSpPr>
        <p:spPr>
          <a:xfrm>
            <a:off x="6960470"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350a9ed6c3e_0_452"/>
          <p:cNvSpPr/>
          <p:nvPr/>
        </p:nvSpPr>
        <p:spPr>
          <a:xfrm>
            <a:off x="8376697" y="6699250"/>
            <a:ext cx="24513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Quest</a:t>
            </a:r>
            <a:endParaRPr b="0" i="0" sz="4800" u="none" cap="none" strike="noStrike">
              <a:solidFill>
                <a:schemeClr val="dk1"/>
              </a:solidFill>
              <a:latin typeface="Calibri"/>
              <a:ea typeface="Calibri"/>
              <a:cs typeface="Calibri"/>
              <a:sym typeface="Calibri"/>
            </a:endParaRPr>
          </a:p>
        </p:txBody>
      </p:sp>
      <p:sp>
        <p:nvSpPr>
          <p:cNvPr id="505" name="Google Shape;505;g350a9ed6c3e_0_452"/>
          <p:cNvSpPr/>
          <p:nvPr/>
        </p:nvSpPr>
        <p:spPr>
          <a:xfrm>
            <a:off x="12041105"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6" name="Google Shape;506;g350a9ed6c3e_0_452"/>
          <p:cNvPicPr preferRelativeResize="0"/>
          <p:nvPr/>
        </p:nvPicPr>
        <p:blipFill rotWithShape="1">
          <a:blip r:embed="rId9">
            <a:alphaModFix/>
          </a:blip>
          <a:srcRect b="0" l="0" r="0" t="0"/>
          <a:stretch/>
        </p:blipFill>
        <p:spPr>
          <a:xfrm>
            <a:off x="12041105" y="7175500"/>
            <a:ext cx="304838" cy="38100"/>
          </a:xfrm>
          <a:prstGeom prst="rect">
            <a:avLst/>
          </a:prstGeom>
          <a:noFill/>
          <a:ln>
            <a:noFill/>
          </a:ln>
        </p:spPr>
      </p:pic>
      <p:sp>
        <p:nvSpPr>
          <p:cNvPr id="507" name="Google Shape;507;g350a9ed6c3e_0_452"/>
          <p:cNvSpPr/>
          <p:nvPr/>
        </p:nvSpPr>
        <p:spPr>
          <a:xfrm>
            <a:off x="12345943"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350a9ed6c3e_0_452"/>
          <p:cNvSpPr/>
          <p:nvPr/>
        </p:nvSpPr>
        <p:spPr>
          <a:xfrm>
            <a:off x="13685961" y="6699250"/>
            <a:ext cx="26037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Found</a:t>
            </a:r>
            <a:endParaRPr b="0" i="0" sz="4800" u="none" cap="none" strike="noStrike">
              <a:solidFill>
                <a:schemeClr val="dk1"/>
              </a:solidFill>
              <a:latin typeface="Calibri"/>
              <a:ea typeface="Calibri"/>
              <a:cs typeface="Calibri"/>
              <a:sym typeface="Calibri"/>
            </a:endParaRPr>
          </a:p>
        </p:txBody>
      </p:sp>
      <p:sp>
        <p:nvSpPr>
          <p:cNvPr id="509" name="Google Shape;509;g350a9ed6c3e_0_452"/>
          <p:cNvSpPr/>
          <p:nvPr/>
        </p:nvSpPr>
        <p:spPr>
          <a:xfrm>
            <a:off x="17426578"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0" name="Google Shape;510;g350a9ed6c3e_0_452"/>
          <p:cNvPicPr preferRelativeResize="0"/>
          <p:nvPr/>
        </p:nvPicPr>
        <p:blipFill rotWithShape="1">
          <a:blip r:embed="rId9">
            <a:alphaModFix/>
          </a:blip>
          <a:srcRect b="0" l="0" r="0" t="0"/>
          <a:stretch/>
        </p:blipFill>
        <p:spPr>
          <a:xfrm>
            <a:off x="17426578" y="7175500"/>
            <a:ext cx="304838" cy="38100"/>
          </a:xfrm>
          <a:prstGeom prst="rect">
            <a:avLst/>
          </a:prstGeom>
          <a:noFill/>
          <a:ln>
            <a:noFill/>
          </a:ln>
        </p:spPr>
      </p:pic>
      <p:sp>
        <p:nvSpPr>
          <p:cNvPr id="511" name="Google Shape;511;g350a9ed6c3e_0_452"/>
          <p:cNvSpPr/>
          <p:nvPr/>
        </p:nvSpPr>
        <p:spPr>
          <a:xfrm>
            <a:off x="17731416"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350a9ed6c3e_0_452"/>
          <p:cNvSpPr/>
          <p:nvPr/>
        </p:nvSpPr>
        <p:spPr>
          <a:xfrm>
            <a:off x="18271234" y="6699250"/>
            <a:ext cx="42042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Transform</a:t>
            </a:r>
            <a:endParaRPr b="0" i="0" sz="4800" u="none" cap="none" strike="noStrike">
              <a:solidFill>
                <a:schemeClr val="dk1"/>
              </a:solidFill>
              <a:latin typeface="Calibri"/>
              <a:ea typeface="Calibri"/>
              <a:cs typeface="Calibri"/>
              <a:sym typeface="Calibri"/>
            </a:endParaRPr>
          </a:p>
        </p:txBody>
      </p:sp>
      <p:pic>
        <p:nvPicPr>
          <p:cNvPr descr=" " id="513" name="Google Shape;513;g350a9ed6c3e_0_452"/>
          <p:cNvPicPr preferRelativeResize="0"/>
          <p:nvPr/>
        </p:nvPicPr>
        <p:blipFill rotWithShape="1">
          <a:blip r:embed="rId10">
            <a:alphaModFix/>
          </a:blip>
          <a:srcRect b="0" l="0" r="0" t="0"/>
          <a:stretch/>
        </p:blipFill>
        <p:spPr>
          <a:xfrm>
            <a:off x="3302413" y="4229100"/>
            <a:ext cx="1639330" cy="1625600"/>
          </a:xfrm>
          <a:prstGeom prst="rect">
            <a:avLst/>
          </a:prstGeom>
          <a:noFill/>
          <a:ln>
            <a:noFill/>
          </a:ln>
        </p:spPr>
      </p:pic>
      <p:pic>
        <p:nvPicPr>
          <p:cNvPr descr=" " id="514" name="Google Shape;514;g350a9ed6c3e_0_452"/>
          <p:cNvPicPr preferRelativeResize="0"/>
          <p:nvPr/>
        </p:nvPicPr>
        <p:blipFill rotWithShape="1">
          <a:blip r:embed="rId11">
            <a:alphaModFix/>
          </a:blip>
          <a:srcRect b="0" l="0" r="0" t="0"/>
          <a:stretch/>
        </p:blipFill>
        <p:spPr>
          <a:xfrm>
            <a:off x="8687886" y="8585200"/>
            <a:ext cx="1643925" cy="1625600"/>
          </a:xfrm>
          <a:prstGeom prst="rect">
            <a:avLst/>
          </a:prstGeom>
          <a:noFill/>
          <a:ln>
            <a:noFill/>
          </a:ln>
        </p:spPr>
      </p:pic>
      <p:pic>
        <p:nvPicPr>
          <p:cNvPr descr=" " id="515" name="Google Shape;515;g350a9ed6c3e_0_452"/>
          <p:cNvPicPr preferRelativeResize="0"/>
          <p:nvPr/>
        </p:nvPicPr>
        <p:blipFill rotWithShape="1">
          <a:blip r:embed="rId12">
            <a:alphaModFix/>
          </a:blip>
          <a:srcRect b="0" l="0" r="0" t="0"/>
          <a:stretch/>
        </p:blipFill>
        <p:spPr>
          <a:xfrm>
            <a:off x="14073359" y="4229100"/>
            <a:ext cx="1636914" cy="1625600"/>
          </a:xfrm>
          <a:prstGeom prst="rect">
            <a:avLst/>
          </a:prstGeom>
          <a:noFill/>
          <a:ln>
            <a:noFill/>
          </a:ln>
        </p:spPr>
      </p:pic>
      <p:pic>
        <p:nvPicPr>
          <p:cNvPr descr=" " id="516" name="Google Shape;516;g350a9ed6c3e_0_452"/>
          <p:cNvPicPr preferRelativeResize="0"/>
          <p:nvPr/>
        </p:nvPicPr>
        <p:blipFill rotWithShape="1">
          <a:blip r:embed="rId13">
            <a:alphaModFix/>
          </a:blip>
          <a:srcRect b="0" l="0" r="0" t="0"/>
          <a:stretch/>
        </p:blipFill>
        <p:spPr>
          <a:xfrm>
            <a:off x="19458832" y="8585200"/>
            <a:ext cx="1642009" cy="1625600"/>
          </a:xfrm>
          <a:prstGeom prst="rect">
            <a:avLst/>
          </a:prstGeom>
          <a:noFill/>
          <a:ln>
            <a:noFill/>
          </a:ln>
        </p:spPr>
      </p:pic>
      <p:sp>
        <p:nvSpPr>
          <p:cNvPr id="517" name="Google Shape;517;g350a9ed6c3e_0_452"/>
          <p:cNvSpPr/>
          <p:nvPr/>
        </p:nvSpPr>
        <p:spPr>
          <a:xfrm>
            <a:off x="1574997" y="8458200"/>
            <a:ext cx="5080500" cy="31878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50a9ed6c3e_0_452"/>
          <p:cNvSpPr/>
          <p:nvPr/>
        </p:nvSpPr>
        <p:spPr>
          <a:xfrm>
            <a:off x="1981448" y="8763000"/>
            <a:ext cx="42678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350a9ed6c3e_0_452"/>
          <p:cNvSpPr/>
          <p:nvPr/>
        </p:nvSpPr>
        <p:spPr>
          <a:xfrm>
            <a:off x="1879835" y="8763000"/>
            <a:ext cx="44709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April</a:t>
            </a:r>
            <a:endParaRPr b="0" i="0" sz="4800" u="none" cap="none" strike="noStrike">
              <a:solidFill>
                <a:schemeClr val="dk1"/>
              </a:solidFill>
              <a:latin typeface="Calibri"/>
              <a:ea typeface="Calibri"/>
              <a:cs typeface="Calibri"/>
              <a:sym typeface="Calibri"/>
            </a:endParaRPr>
          </a:p>
        </p:txBody>
      </p:sp>
      <p:sp>
        <p:nvSpPr>
          <p:cNvPr id="520" name="Google Shape;520;g350a9ed6c3e_0_452"/>
          <p:cNvSpPr/>
          <p:nvPr/>
        </p:nvSpPr>
        <p:spPr>
          <a:xfrm>
            <a:off x="1913706" y="98933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Eclipse, quest for artifact, volcano disaster</a:t>
            </a:r>
            <a:endParaRPr b="0" i="0" sz="3200" u="none" cap="none" strike="noStrike">
              <a:solidFill>
                <a:schemeClr val="dk1"/>
              </a:solidFill>
              <a:latin typeface="Calibri"/>
              <a:ea typeface="Calibri"/>
              <a:cs typeface="Calibri"/>
              <a:sym typeface="Calibri"/>
            </a:endParaRPr>
          </a:p>
        </p:txBody>
      </p:sp>
      <p:sp>
        <p:nvSpPr>
          <p:cNvPr id="521" name="Google Shape;521;g350a9ed6c3e_0_452"/>
          <p:cNvSpPr/>
          <p:nvPr/>
        </p:nvSpPr>
        <p:spPr>
          <a:xfrm>
            <a:off x="6960470" y="2794000"/>
            <a:ext cx="5080500" cy="31878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350a9ed6c3e_0_452"/>
          <p:cNvSpPr/>
          <p:nvPr/>
        </p:nvSpPr>
        <p:spPr>
          <a:xfrm>
            <a:off x="7366921" y="3098800"/>
            <a:ext cx="42678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350a9ed6c3e_0_452"/>
          <p:cNvSpPr/>
          <p:nvPr/>
        </p:nvSpPr>
        <p:spPr>
          <a:xfrm>
            <a:off x="7265308" y="3098800"/>
            <a:ext cx="44709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May</a:t>
            </a:r>
            <a:endParaRPr b="0" i="0" sz="4800" u="none" cap="none" strike="noStrike">
              <a:solidFill>
                <a:schemeClr val="dk1"/>
              </a:solidFill>
              <a:latin typeface="Calibri"/>
              <a:ea typeface="Calibri"/>
              <a:cs typeface="Calibri"/>
              <a:sym typeface="Calibri"/>
            </a:endParaRPr>
          </a:p>
        </p:txBody>
      </p:sp>
      <p:sp>
        <p:nvSpPr>
          <p:cNvPr id="524" name="Google Shape;524;g350a9ed6c3e_0_452"/>
          <p:cNvSpPr/>
          <p:nvPr/>
        </p:nvSpPr>
        <p:spPr>
          <a:xfrm>
            <a:off x="7299179" y="42291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conquest, Unicorn Crystal</a:t>
            </a:r>
            <a:endParaRPr b="0" i="0" sz="3200" u="none" cap="none" strike="noStrike">
              <a:solidFill>
                <a:schemeClr val="dk1"/>
              </a:solidFill>
              <a:latin typeface="Calibri"/>
              <a:ea typeface="Calibri"/>
              <a:cs typeface="Calibri"/>
              <a:sym typeface="Calibri"/>
            </a:endParaRPr>
          </a:p>
        </p:txBody>
      </p:sp>
      <p:sp>
        <p:nvSpPr>
          <p:cNvPr id="525" name="Google Shape;525;g350a9ed6c3e_0_452"/>
          <p:cNvSpPr/>
          <p:nvPr/>
        </p:nvSpPr>
        <p:spPr>
          <a:xfrm>
            <a:off x="12345943" y="8458200"/>
            <a:ext cx="5080500" cy="31878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350a9ed6c3e_0_452"/>
          <p:cNvSpPr/>
          <p:nvPr/>
        </p:nvSpPr>
        <p:spPr>
          <a:xfrm>
            <a:off x="12752394" y="8763000"/>
            <a:ext cx="42678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350a9ed6c3e_0_452"/>
          <p:cNvSpPr/>
          <p:nvPr/>
        </p:nvSpPr>
        <p:spPr>
          <a:xfrm>
            <a:off x="12650781" y="8763000"/>
            <a:ext cx="44709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June</a:t>
            </a:r>
            <a:endParaRPr b="0" i="0" sz="4800" u="none" cap="none" strike="noStrike">
              <a:solidFill>
                <a:schemeClr val="dk1"/>
              </a:solidFill>
              <a:latin typeface="Calibri"/>
              <a:ea typeface="Calibri"/>
              <a:cs typeface="Calibri"/>
              <a:sym typeface="Calibri"/>
            </a:endParaRPr>
          </a:p>
        </p:txBody>
      </p:sp>
      <p:sp>
        <p:nvSpPr>
          <p:cNvPr id="528" name="Google Shape;528;g350a9ed6c3e_0_452"/>
          <p:cNvSpPr/>
          <p:nvPr/>
        </p:nvSpPr>
        <p:spPr>
          <a:xfrm>
            <a:off x="12684652" y="98933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War, curse from artifact, magic discovery</a:t>
            </a:r>
            <a:endParaRPr b="0" i="0" sz="3200" u="none" cap="none" strike="noStrike">
              <a:solidFill>
                <a:schemeClr val="dk1"/>
              </a:solidFill>
              <a:latin typeface="Calibri"/>
              <a:ea typeface="Calibri"/>
              <a:cs typeface="Calibri"/>
              <a:sym typeface="Calibri"/>
            </a:endParaRPr>
          </a:p>
        </p:txBody>
      </p:sp>
      <p:sp>
        <p:nvSpPr>
          <p:cNvPr id="529" name="Google Shape;529;g350a9ed6c3e_0_452"/>
          <p:cNvSpPr/>
          <p:nvPr/>
        </p:nvSpPr>
        <p:spPr>
          <a:xfrm>
            <a:off x="17731416" y="2794000"/>
            <a:ext cx="5080500" cy="31878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350a9ed6c3e_0_452"/>
          <p:cNvSpPr/>
          <p:nvPr/>
        </p:nvSpPr>
        <p:spPr>
          <a:xfrm>
            <a:off x="18137867" y="3098800"/>
            <a:ext cx="42678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350a9ed6c3e_0_452"/>
          <p:cNvSpPr/>
          <p:nvPr/>
        </p:nvSpPr>
        <p:spPr>
          <a:xfrm>
            <a:off x="18036254" y="3098800"/>
            <a:ext cx="44709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July</a:t>
            </a:r>
            <a:endParaRPr b="0" i="0" sz="4800" u="none" cap="none" strike="noStrike">
              <a:solidFill>
                <a:schemeClr val="dk1"/>
              </a:solidFill>
              <a:latin typeface="Calibri"/>
              <a:ea typeface="Calibri"/>
              <a:cs typeface="Calibri"/>
              <a:sym typeface="Calibri"/>
            </a:endParaRPr>
          </a:p>
        </p:txBody>
      </p:sp>
      <p:sp>
        <p:nvSpPr>
          <p:cNvPr id="532" name="Google Shape;532;g350a9ed6c3e_0_452"/>
          <p:cNvSpPr/>
          <p:nvPr/>
        </p:nvSpPr>
        <p:spPr>
          <a:xfrm>
            <a:off x="18070125" y="42291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 invaded, betrayal, brave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537" name="Shape 537"/>
        <p:cNvGrpSpPr/>
        <p:nvPr/>
      </p:nvGrpSpPr>
      <p:grpSpPr>
        <a:xfrm>
          <a:off x="0" y="0"/>
          <a:ext cx="0" cy="0"/>
          <a:chOff x="0" y="0"/>
          <a:chExt cx="0" cy="0"/>
        </a:xfrm>
      </p:grpSpPr>
      <p:pic>
        <p:nvPicPr>
          <p:cNvPr descr=" " id="538" name="Google Shape;538;g350a9ed6c3e_0_502"/>
          <p:cNvPicPr preferRelativeResize="0"/>
          <p:nvPr/>
        </p:nvPicPr>
        <p:blipFill rotWithShape="1">
          <a:blip r:embed="rId3">
            <a:alphaModFix/>
          </a:blip>
          <a:srcRect b="0" l="0" r="0" t="0"/>
          <a:stretch/>
        </p:blipFill>
        <p:spPr>
          <a:xfrm>
            <a:off x="12193524" y="1041400"/>
            <a:ext cx="11279001" cy="1845295"/>
          </a:xfrm>
          <a:prstGeom prst="rect">
            <a:avLst/>
          </a:prstGeom>
          <a:noFill/>
          <a:ln>
            <a:noFill/>
          </a:ln>
        </p:spPr>
      </p:pic>
      <p:pic>
        <p:nvPicPr>
          <p:cNvPr descr=" " id="539" name="Google Shape;539;g350a9ed6c3e_0_502"/>
          <p:cNvPicPr preferRelativeResize="0"/>
          <p:nvPr/>
        </p:nvPicPr>
        <p:blipFill rotWithShape="1">
          <a:blip r:embed="rId4">
            <a:alphaModFix/>
          </a:blip>
          <a:srcRect b="0" l="0" r="0" t="0"/>
          <a:stretch/>
        </p:blipFill>
        <p:spPr>
          <a:xfrm>
            <a:off x="0" y="9931400"/>
            <a:ext cx="4623378" cy="3784600"/>
          </a:xfrm>
          <a:prstGeom prst="rect">
            <a:avLst/>
          </a:prstGeom>
          <a:noFill/>
          <a:ln>
            <a:noFill/>
          </a:ln>
        </p:spPr>
      </p:pic>
      <p:sp>
        <p:nvSpPr>
          <p:cNvPr id="540" name="Google Shape;540;g350a9ed6c3e_0_50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1" name="Google Shape;541;g350a9ed6c3e_0_50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42" name="Google Shape;542;g350a9ed6c3e_0_502"/>
          <p:cNvPicPr preferRelativeResize="0"/>
          <p:nvPr/>
        </p:nvPicPr>
        <p:blipFill rotWithShape="1">
          <a:blip r:embed="rId6">
            <a:alphaModFix/>
          </a:blip>
          <a:srcRect b="0" l="0" r="0" t="0"/>
          <a:stretch/>
        </p:blipFill>
        <p:spPr>
          <a:xfrm>
            <a:off x="0" y="3848100"/>
            <a:ext cx="10567721" cy="8153400"/>
          </a:xfrm>
          <a:prstGeom prst="rect">
            <a:avLst/>
          </a:prstGeom>
          <a:noFill/>
          <a:ln>
            <a:noFill/>
          </a:ln>
        </p:spPr>
      </p:pic>
      <p:sp>
        <p:nvSpPr>
          <p:cNvPr id="543" name="Google Shape;543;g350a9ed6c3e_0_502"/>
          <p:cNvSpPr/>
          <p:nvPr/>
        </p:nvSpPr>
        <p:spPr>
          <a:xfrm>
            <a:off x="9907238" y="2057400"/>
            <a:ext cx="3531000" cy="1173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350a9ed6c3e_0_502"/>
          <p:cNvSpPr/>
          <p:nvPr/>
        </p:nvSpPr>
        <p:spPr>
          <a:xfrm>
            <a:off x="9907238" y="2057400"/>
            <a:ext cx="35310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350a9ed6c3e_0_502"/>
          <p:cNvSpPr/>
          <p:nvPr/>
        </p:nvSpPr>
        <p:spPr>
          <a:xfrm>
            <a:off x="9907238" y="2057400"/>
            <a:ext cx="38697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2023</a:t>
            </a:r>
            <a:endParaRPr b="0" i="0" sz="8000" u="none" cap="none" strike="noStrike">
              <a:solidFill>
                <a:schemeClr val="dk1"/>
              </a:solidFill>
              <a:latin typeface="Calibri"/>
              <a:ea typeface="Calibri"/>
              <a:cs typeface="Calibri"/>
              <a:sym typeface="Calibri"/>
            </a:endParaRPr>
          </a:p>
        </p:txBody>
      </p:sp>
      <p:pic>
        <p:nvPicPr>
          <p:cNvPr descr=" " id="546" name="Google Shape;546;g350a9ed6c3e_0_502"/>
          <p:cNvPicPr preferRelativeResize="0"/>
          <p:nvPr/>
        </p:nvPicPr>
        <p:blipFill rotWithShape="1">
          <a:blip r:embed="rId7">
            <a:alphaModFix/>
          </a:blip>
          <a:srcRect b="0" l="0" r="0" t="0"/>
          <a:stretch/>
        </p:blipFill>
        <p:spPr>
          <a:xfrm>
            <a:off x="11634654" y="3771900"/>
            <a:ext cx="38105" cy="1625600"/>
          </a:xfrm>
          <a:prstGeom prst="rect">
            <a:avLst/>
          </a:prstGeom>
          <a:noFill/>
          <a:ln>
            <a:noFill/>
          </a:ln>
        </p:spPr>
      </p:pic>
      <p:sp>
        <p:nvSpPr>
          <p:cNvPr id="547" name="Google Shape;547;g350a9ed6c3e_0_502"/>
          <p:cNvSpPr/>
          <p:nvPr/>
        </p:nvSpPr>
        <p:spPr>
          <a:xfrm>
            <a:off x="9907238" y="5397500"/>
            <a:ext cx="35310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350a9ed6c3e_0_502"/>
          <p:cNvSpPr/>
          <p:nvPr/>
        </p:nvSpPr>
        <p:spPr>
          <a:xfrm>
            <a:off x="9907238" y="5397500"/>
            <a:ext cx="38697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2024</a:t>
            </a:r>
            <a:endParaRPr b="0" i="0" sz="8000" u="none" cap="none" strike="noStrike">
              <a:solidFill>
                <a:schemeClr val="dk1"/>
              </a:solidFill>
              <a:latin typeface="Calibri"/>
              <a:ea typeface="Calibri"/>
              <a:cs typeface="Calibri"/>
              <a:sym typeface="Calibri"/>
            </a:endParaRPr>
          </a:p>
        </p:txBody>
      </p:sp>
      <p:pic>
        <p:nvPicPr>
          <p:cNvPr descr=" " id="549" name="Google Shape;549;g350a9ed6c3e_0_502"/>
          <p:cNvPicPr preferRelativeResize="0"/>
          <p:nvPr/>
        </p:nvPicPr>
        <p:blipFill rotWithShape="1">
          <a:blip r:embed="rId7">
            <a:alphaModFix/>
          </a:blip>
          <a:srcRect b="0" l="0" r="0" t="0"/>
          <a:stretch/>
        </p:blipFill>
        <p:spPr>
          <a:xfrm>
            <a:off x="11634654" y="7112000"/>
            <a:ext cx="38105" cy="1625600"/>
          </a:xfrm>
          <a:prstGeom prst="rect">
            <a:avLst/>
          </a:prstGeom>
          <a:noFill/>
          <a:ln>
            <a:noFill/>
          </a:ln>
        </p:spPr>
      </p:pic>
      <p:sp>
        <p:nvSpPr>
          <p:cNvPr id="550" name="Google Shape;550;g350a9ed6c3e_0_502"/>
          <p:cNvSpPr/>
          <p:nvPr/>
        </p:nvSpPr>
        <p:spPr>
          <a:xfrm>
            <a:off x="9919940" y="8737600"/>
            <a:ext cx="35055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350a9ed6c3e_0_502"/>
          <p:cNvSpPr/>
          <p:nvPr/>
        </p:nvSpPr>
        <p:spPr>
          <a:xfrm>
            <a:off x="9919940" y="8737600"/>
            <a:ext cx="38442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2025</a:t>
            </a:r>
            <a:endParaRPr b="0" i="0" sz="8000" u="none" cap="none" strike="noStrike">
              <a:solidFill>
                <a:schemeClr val="dk1"/>
              </a:solidFill>
              <a:latin typeface="Calibri"/>
              <a:ea typeface="Calibri"/>
              <a:cs typeface="Calibri"/>
              <a:sym typeface="Calibri"/>
            </a:endParaRPr>
          </a:p>
        </p:txBody>
      </p:sp>
      <p:pic>
        <p:nvPicPr>
          <p:cNvPr descr=" " id="552" name="Google Shape;552;g350a9ed6c3e_0_502"/>
          <p:cNvPicPr preferRelativeResize="0"/>
          <p:nvPr/>
        </p:nvPicPr>
        <p:blipFill rotWithShape="1">
          <a:blip r:embed="rId7">
            <a:alphaModFix/>
          </a:blip>
          <a:srcRect b="0" l="0" r="0" t="0"/>
          <a:stretch/>
        </p:blipFill>
        <p:spPr>
          <a:xfrm>
            <a:off x="11634654" y="10452100"/>
            <a:ext cx="38105" cy="1625600"/>
          </a:xfrm>
          <a:prstGeom prst="rect">
            <a:avLst/>
          </a:prstGeom>
          <a:noFill/>
          <a:ln>
            <a:noFill/>
          </a:ln>
        </p:spPr>
      </p:pic>
      <p:sp>
        <p:nvSpPr>
          <p:cNvPr id="553" name="Google Shape;553;g350a9ed6c3e_0_502"/>
          <p:cNvSpPr/>
          <p:nvPr/>
        </p:nvSpPr>
        <p:spPr>
          <a:xfrm>
            <a:off x="9926291" y="12077700"/>
            <a:ext cx="34929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350a9ed6c3e_0_502"/>
          <p:cNvSpPr/>
          <p:nvPr/>
        </p:nvSpPr>
        <p:spPr>
          <a:xfrm>
            <a:off x="9926291" y="12077700"/>
            <a:ext cx="38316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2026</a:t>
            </a:r>
            <a:endParaRPr b="0" i="0" sz="8000" u="none" cap="none" strike="noStrike">
              <a:solidFill>
                <a:schemeClr val="dk1"/>
              </a:solidFill>
              <a:latin typeface="Calibri"/>
              <a:ea typeface="Calibri"/>
              <a:cs typeface="Calibri"/>
              <a:sym typeface="Calibri"/>
            </a:endParaRPr>
          </a:p>
        </p:txBody>
      </p:sp>
      <p:sp>
        <p:nvSpPr>
          <p:cNvPr id="555" name="Google Shape;555;g350a9ed6c3e_0_502"/>
          <p:cNvSpPr/>
          <p:nvPr/>
        </p:nvSpPr>
        <p:spPr>
          <a:xfrm>
            <a:off x="12345943" y="40767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556" name="Google Shape;556;g350a9ed6c3e_0_502"/>
          <p:cNvSpPr/>
          <p:nvPr/>
        </p:nvSpPr>
        <p:spPr>
          <a:xfrm>
            <a:off x="12345943" y="74168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557" name="Google Shape;557;g350a9ed6c3e_0_502"/>
          <p:cNvSpPr/>
          <p:nvPr/>
        </p:nvSpPr>
        <p:spPr>
          <a:xfrm>
            <a:off x="12345943" y="107569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558" name="Google Shape;558;g350a9ed6c3e_0_502"/>
          <p:cNvSpPr/>
          <p:nvPr/>
        </p:nvSpPr>
        <p:spPr>
          <a:xfrm>
            <a:off x="16188173" y="692150"/>
            <a:ext cx="81630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563" name="Shape 563"/>
        <p:cNvGrpSpPr/>
        <p:nvPr/>
      </p:nvGrpSpPr>
      <p:grpSpPr>
        <a:xfrm>
          <a:off x="0" y="0"/>
          <a:ext cx="0" cy="0"/>
          <a:chOff x="0" y="0"/>
          <a:chExt cx="0" cy="0"/>
        </a:xfrm>
      </p:grpSpPr>
      <p:pic>
        <p:nvPicPr>
          <p:cNvPr descr=" " id="564" name="Google Shape;564;g350a9ed6c3e_0_527"/>
          <p:cNvPicPr preferRelativeResize="0"/>
          <p:nvPr/>
        </p:nvPicPr>
        <p:blipFill rotWithShape="1">
          <a:blip r:embed="rId3">
            <a:alphaModFix/>
          </a:blip>
          <a:srcRect b="0" l="0" r="0" t="0"/>
          <a:stretch/>
        </p:blipFill>
        <p:spPr>
          <a:xfrm>
            <a:off x="0" y="0"/>
            <a:ext cx="7337155" cy="6872336"/>
          </a:xfrm>
          <a:prstGeom prst="rect">
            <a:avLst/>
          </a:prstGeom>
          <a:noFill/>
          <a:ln>
            <a:noFill/>
          </a:ln>
        </p:spPr>
      </p:pic>
      <p:pic>
        <p:nvPicPr>
          <p:cNvPr descr=" " id="565" name="Google Shape;565;g350a9ed6c3e_0_527"/>
          <p:cNvPicPr preferRelativeResize="0"/>
          <p:nvPr/>
        </p:nvPicPr>
        <p:blipFill rotWithShape="1">
          <a:blip r:embed="rId4">
            <a:alphaModFix/>
          </a:blip>
          <a:srcRect b="0" l="0" r="0" t="0"/>
          <a:stretch/>
        </p:blipFill>
        <p:spPr>
          <a:xfrm>
            <a:off x="11355219" y="9829800"/>
            <a:ext cx="13031829" cy="2667000"/>
          </a:xfrm>
          <a:prstGeom prst="rect">
            <a:avLst/>
          </a:prstGeom>
          <a:noFill/>
          <a:ln>
            <a:noFill/>
          </a:ln>
        </p:spPr>
      </p:pic>
      <p:sp>
        <p:nvSpPr>
          <p:cNvPr id="566" name="Google Shape;566;g350a9ed6c3e_0_5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7" name="Google Shape;567;g350a9ed6c3e_0_52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68" name="Google Shape;568;g350a9ed6c3e_0_527"/>
          <p:cNvSpPr/>
          <p:nvPr/>
        </p:nvSpPr>
        <p:spPr>
          <a:xfrm>
            <a:off x="10447056" y="800100"/>
            <a:ext cx="52035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The List</a:t>
            </a:r>
            <a:endParaRPr b="0" i="0" sz="8000" u="none" cap="none" strike="noStrike">
              <a:solidFill>
                <a:schemeClr val="dk1"/>
              </a:solidFill>
              <a:latin typeface="Calibri"/>
              <a:ea typeface="Calibri"/>
              <a:cs typeface="Calibri"/>
              <a:sym typeface="Calibri"/>
            </a:endParaRPr>
          </a:p>
        </p:txBody>
      </p:sp>
      <p:sp>
        <p:nvSpPr>
          <p:cNvPr id="569" name="Google Shape;569;g350a9ed6c3e_0_527"/>
          <p:cNvSpPr/>
          <p:nvPr/>
        </p:nvSpPr>
        <p:spPr>
          <a:xfrm>
            <a:off x="3670759" y="3454400"/>
            <a:ext cx="17032800" cy="866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350a9ed6c3e_0_527"/>
          <p:cNvSpPr/>
          <p:nvPr/>
        </p:nvSpPr>
        <p:spPr>
          <a:xfrm>
            <a:off x="3670759" y="3454400"/>
            <a:ext cx="170328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350a9ed6c3e_0_527"/>
          <p:cNvSpPr/>
          <p:nvPr/>
        </p:nvSpPr>
        <p:spPr>
          <a:xfrm>
            <a:off x="3670759" y="3549650"/>
            <a:ext cx="62493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Dragons</a:t>
            </a:r>
            <a:endParaRPr b="0" i="0" sz="3600" u="none" cap="none" strike="noStrike">
              <a:solidFill>
                <a:schemeClr val="dk1"/>
              </a:solidFill>
              <a:latin typeface="Calibri"/>
              <a:ea typeface="Calibri"/>
              <a:cs typeface="Calibri"/>
              <a:sym typeface="Calibri"/>
            </a:endParaRPr>
          </a:p>
        </p:txBody>
      </p:sp>
      <p:sp>
        <p:nvSpPr>
          <p:cNvPr id="572" name="Google Shape;572;g350a9ed6c3e_0_527"/>
          <p:cNvSpPr/>
          <p:nvPr/>
        </p:nvSpPr>
        <p:spPr>
          <a:xfrm>
            <a:off x="10072359" y="3454400"/>
            <a:ext cx="10766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573" name="Google Shape;573;g350a9ed6c3e_0_527"/>
          <p:cNvSpPr/>
          <p:nvPr/>
        </p:nvSpPr>
        <p:spPr>
          <a:xfrm>
            <a:off x="3670759" y="5029200"/>
            <a:ext cx="17032800" cy="154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350a9ed6c3e_0_527"/>
          <p:cNvSpPr/>
          <p:nvPr/>
        </p:nvSpPr>
        <p:spPr>
          <a:xfrm>
            <a:off x="3670759" y="5029200"/>
            <a:ext cx="6249300" cy="170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Medieval-like Settings</a:t>
            </a:r>
            <a:endParaRPr b="0" i="0" sz="3600" u="none" cap="none" strike="noStrike">
              <a:solidFill>
                <a:schemeClr val="dk1"/>
              </a:solidFill>
              <a:latin typeface="Calibri"/>
              <a:ea typeface="Calibri"/>
              <a:cs typeface="Calibri"/>
              <a:sym typeface="Calibri"/>
            </a:endParaRPr>
          </a:p>
        </p:txBody>
      </p:sp>
      <p:sp>
        <p:nvSpPr>
          <p:cNvPr id="575" name="Google Shape;575;g350a9ed6c3e_0_527"/>
          <p:cNvSpPr/>
          <p:nvPr/>
        </p:nvSpPr>
        <p:spPr>
          <a:xfrm>
            <a:off x="10072359" y="556260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576" name="Google Shape;576;g350a9ed6c3e_0_527"/>
          <p:cNvSpPr/>
          <p:nvPr/>
        </p:nvSpPr>
        <p:spPr>
          <a:xfrm>
            <a:off x="3670759" y="7188200"/>
            <a:ext cx="17032800" cy="77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350a9ed6c3e_0_527"/>
          <p:cNvSpPr/>
          <p:nvPr/>
        </p:nvSpPr>
        <p:spPr>
          <a:xfrm>
            <a:off x="3670759" y="7188200"/>
            <a:ext cx="62493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Chosen One Trope</a:t>
            </a:r>
            <a:endParaRPr b="0" i="0" sz="3600" u="none" cap="none" strike="noStrike">
              <a:solidFill>
                <a:schemeClr val="dk1"/>
              </a:solidFill>
              <a:latin typeface="Calibri"/>
              <a:ea typeface="Calibri"/>
              <a:cs typeface="Calibri"/>
              <a:sym typeface="Calibri"/>
            </a:endParaRPr>
          </a:p>
        </p:txBody>
      </p:sp>
      <p:sp>
        <p:nvSpPr>
          <p:cNvPr id="578" name="Google Shape;578;g350a9ed6c3e_0_527"/>
          <p:cNvSpPr/>
          <p:nvPr/>
        </p:nvSpPr>
        <p:spPr>
          <a:xfrm>
            <a:off x="10072359" y="733425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579" name="Google Shape;579;g350a9ed6c3e_0_527"/>
          <p:cNvSpPr/>
          <p:nvPr/>
        </p:nvSpPr>
        <p:spPr>
          <a:xfrm>
            <a:off x="3670759" y="8572500"/>
            <a:ext cx="17032800" cy="77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350a9ed6c3e_0_527"/>
          <p:cNvSpPr/>
          <p:nvPr/>
        </p:nvSpPr>
        <p:spPr>
          <a:xfrm>
            <a:off x="3670759" y="8572500"/>
            <a:ext cx="62493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Magic</a:t>
            </a:r>
            <a:endParaRPr b="0" i="0" sz="3600" u="none" cap="none" strike="noStrike">
              <a:solidFill>
                <a:schemeClr val="dk1"/>
              </a:solidFill>
              <a:latin typeface="Calibri"/>
              <a:ea typeface="Calibri"/>
              <a:cs typeface="Calibri"/>
              <a:sym typeface="Calibri"/>
            </a:endParaRPr>
          </a:p>
        </p:txBody>
      </p:sp>
      <p:sp>
        <p:nvSpPr>
          <p:cNvPr id="581" name="Google Shape;581;g350a9ed6c3e_0_527"/>
          <p:cNvSpPr/>
          <p:nvPr/>
        </p:nvSpPr>
        <p:spPr>
          <a:xfrm>
            <a:off x="10072359" y="871855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582" name="Google Shape;582;g350a9ed6c3e_0_527"/>
          <p:cNvSpPr/>
          <p:nvPr/>
        </p:nvSpPr>
        <p:spPr>
          <a:xfrm>
            <a:off x="3670759" y="9956800"/>
            <a:ext cx="17032800" cy="77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350a9ed6c3e_0_527"/>
          <p:cNvSpPr/>
          <p:nvPr/>
        </p:nvSpPr>
        <p:spPr>
          <a:xfrm>
            <a:off x="3670759" y="9956800"/>
            <a:ext cx="62493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The Best Curse</a:t>
            </a:r>
            <a:endParaRPr b="0" i="0" sz="3600" u="none" cap="none" strike="noStrike">
              <a:solidFill>
                <a:schemeClr val="dk1"/>
              </a:solidFill>
              <a:latin typeface="Calibri"/>
              <a:ea typeface="Calibri"/>
              <a:cs typeface="Calibri"/>
              <a:sym typeface="Calibri"/>
            </a:endParaRPr>
          </a:p>
        </p:txBody>
      </p:sp>
      <p:sp>
        <p:nvSpPr>
          <p:cNvPr id="584" name="Google Shape;584;g350a9ed6c3e_0_527"/>
          <p:cNvSpPr/>
          <p:nvPr/>
        </p:nvSpPr>
        <p:spPr>
          <a:xfrm>
            <a:off x="10072359" y="1010285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585" name="Google Shape;585;g350a9ed6c3e_0_527"/>
          <p:cNvSpPr/>
          <p:nvPr/>
        </p:nvSpPr>
        <p:spPr>
          <a:xfrm>
            <a:off x="3670759" y="11341100"/>
            <a:ext cx="17032800" cy="77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350a9ed6c3e_0_527"/>
          <p:cNvSpPr/>
          <p:nvPr/>
        </p:nvSpPr>
        <p:spPr>
          <a:xfrm>
            <a:off x="3670759" y="11341100"/>
            <a:ext cx="62493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Unique Creatures</a:t>
            </a:r>
            <a:endParaRPr b="0" i="0" sz="3600" u="none" cap="none" strike="noStrike">
              <a:solidFill>
                <a:schemeClr val="dk1"/>
              </a:solidFill>
              <a:latin typeface="Calibri"/>
              <a:ea typeface="Calibri"/>
              <a:cs typeface="Calibri"/>
              <a:sym typeface="Calibri"/>
            </a:endParaRPr>
          </a:p>
        </p:txBody>
      </p:sp>
      <p:sp>
        <p:nvSpPr>
          <p:cNvPr id="587" name="Google Shape;587;g350a9ed6c3e_0_527"/>
          <p:cNvSpPr/>
          <p:nvPr/>
        </p:nvSpPr>
        <p:spPr>
          <a:xfrm>
            <a:off x="10072359" y="11487150"/>
            <a:ext cx="10766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592" name="Shape 592"/>
        <p:cNvGrpSpPr/>
        <p:nvPr/>
      </p:nvGrpSpPr>
      <p:grpSpPr>
        <a:xfrm>
          <a:off x="0" y="0"/>
          <a:ext cx="0" cy="0"/>
          <a:chOff x="0" y="0"/>
          <a:chExt cx="0" cy="0"/>
        </a:xfrm>
      </p:grpSpPr>
      <p:pic>
        <p:nvPicPr>
          <p:cNvPr descr=" " id="593" name="Google Shape;593;g350a9ed6c3e_0_555"/>
          <p:cNvPicPr preferRelativeResize="0"/>
          <p:nvPr/>
        </p:nvPicPr>
        <p:blipFill rotWithShape="1">
          <a:blip r:embed="rId3">
            <a:alphaModFix/>
          </a:blip>
          <a:srcRect b="0" l="0" r="0" t="0"/>
          <a:stretch/>
        </p:blipFill>
        <p:spPr>
          <a:xfrm>
            <a:off x="914514" y="787400"/>
            <a:ext cx="2603825" cy="12128500"/>
          </a:xfrm>
          <a:prstGeom prst="rect">
            <a:avLst/>
          </a:prstGeom>
          <a:noFill/>
          <a:ln>
            <a:noFill/>
          </a:ln>
        </p:spPr>
      </p:pic>
      <p:pic>
        <p:nvPicPr>
          <p:cNvPr descr=" " id="594" name="Google Shape;594;g350a9ed6c3e_0_555"/>
          <p:cNvPicPr preferRelativeResize="0"/>
          <p:nvPr/>
        </p:nvPicPr>
        <p:blipFill rotWithShape="1">
          <a:blip r:embed="rId4">
            <a:alphaModFix/>
          </a:blip>
          <a:srcRect b="0" l="0" r="0" t="0"/>
          <a:stretch/>
        </p:blipFill>
        <p:spPr>
          <a:xfrm>
            <a:off x="15521340" y="9296400"/>
            <a:ext cx="8865708" cy="4419600"/>
          </a:xfrm>
          <a:prstGeom prst="rect">
            <a:avLst/>
          </a:prstGeom>
          <a:noFill/>
          <a:ln>
            <a:noFill/>
          </a:ln>
        </p:spPr>
      </p:pic>
      <p:pic>
        <p:nvPicPr>
          <p:cNvPr descr=" " id="595" name="Google Shape;595;g350a9ed6c3e_0_555"/>
          <p:cNvPicPr preferRelativeResize="0"/>
          <p:nvPr/>
        </p:nvPicPr>
        <p:blipFill rotWithShape="1">
          <a:blip r:embed="rId5">
            <a:alphaModFix/>
          </a:blip>
          <a:srcRect b="0" l="0" r="0" t="0"/>
          <a:stretch/>
        </p:blipFill>
        <p:spPr>
          <a:xfrm>
            <a:off x="12193524" y="0"/>
            <a:ext cx="6490511" cy="2908300"/>
          </a:xfrm>
          <a:prstGeom prst="rect">
            <a:avLst/>
          </a:prstGeom>
          <a:noFill/>
          <a:ln>
            <a:noFill/>
          </a:ln>
        </p:spPr>
      </p:pic>
      <p:sp>
        <p:nvSpPr>
          <p:cNvPr id="596" name="Google Shape;596;g350a9ed6c3e_0_55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7" name="Google Shape;597;g350a9ed6c3e_0_55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98" name="Google Shape;598;g350a9ed6c3e_0_555"/>
          <p:cNvSpPr/>
          <p:nvPr/>
        </p:nvSpPr>
        <p:spPr>
          <a:xfrm>
            <a:off x="7747968" y="12801600"/>
            <a:ext cx="78072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 download more editable chart, </a:t>
            </a:r>
            <a:r>
              <a:rPr b="0" i="0" lang="en-US" sz="3200" u="sng" cap="none" strike="noStrike">
                <a:solidFill>
                  <a:srgbClr val="0E0E0E"/>
                </a:solidFill>
                <a:latin typeface="Lato"/>
                <a:ea typeface="Lato"/>
                <a:cs typeface="Lato"/>
                <a:sym typeface="Lato"/>
                <a:hlinkClick r:id="rId7">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99" name="Google Shape;599;g350a9ed6c3e_0_555"/>
          <p:cNvSpPr/>
          <p:nvPr/>
        </p:nvSpPr>
        <p:spPr>
          <a:xfrm>
            <a:off x="6566721" y="939800"/>
            <a:ext cx="115923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The Organization</a:t>
            </a:r>
            <a:endParaRPr b="0" i="0" sz="8000" u="none" cap="none" strike="noStrike">
              <a:solidFill>
                <a:schemeClr val="dk1"/>
              </a:solidFill>
              <a:latin typeface="Calibri"/>
              <a:ea typeface="Calibri"/>
              <a:cs typeface="Calibri"/>
              <a:sym typeface="Calibri"/>
            </a:endParaRPr>
          </a:p>
        </p:txBody>
      </p:sp>
      <p:sp>
        <p:nvSpPr>
          <p:cNvPr id="600" name="Google Shape;600;g350a9ed6c3e_0_555"/>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50a9ed6c3e_0_555"/>
          <p:cNvSpPr/>
          <p:nvPr/>
        </p:nvSpPr>
        <p:spPr>
          <a:xfrm>
            <a:off x="10173972" y="33528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2" name="Google Shape;602;g350a9ed6c3e_0_555"/>
          <p:cNvPicPr preferRelativeResize="0"/>
          <p:nvPr/>
        </p:nvPicPr>
        <p:blipFill rotWithShape="1">
          <a:blip r:embed="rId8">
            <a:alphaModFix/>
          </a:blip>
          <a:srcRect b="0" l="0" r="0" t="0"/>
          <a:stretch/>
        </p:blipFill>
        <p:spPr>
          <a:xfrm>
            <a:off x="10478810" y="3676650"/>
            <a:ext cx="1117740" cy="1117600"/>
          </a:xfrm>
          <a:prstGeom prst="rect">
            <a:avLst/>
          </a:prstGeom>
          <a:noFill/>
          <a:ln>
            <a:noFill/>
          </a:ln>
        </p:spPr>
      </p:pic>
      <p:sp>
        <p:nvSpPr>
          <p:cNvPr id="603" name="Google Shape;603;g350a9ed6c3e_0_555"/>
          <p:cNvSpPr/>
          <p:nvPr/>
        </p:nvSpPr>
        <p:spPr>
          <a:xfrm>
            <a:off x="11799775" y="35560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350a9ed6c3e_0_555"/>
          <p:cNvSpPr/>
          <p:nvPr/>
        </p:nvSpPr>
        <p:spPr>
          <a:xfrm>
            <a:off x="11799775" y="35560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Chloe Ng</a:t>
            </a:r>
            <a:endParaRPr b="0" i="0" sz="3600" u="none" cap="none" strike="noStrike">
              <a:solidFill>
                <a:schemeClr val="dk1"/>
              </a:solidFill>
              <a:latin typeface="Calibri"/>
              <a:ea typeface="Calibri"/>
              <a:cs typeface="Calibri"/>
              <a:sym typeface="Calibri"/>
            </a:endParaRPr>
          </a:p>
        </p:txBody>
      </p:sp>
      <p:sp>
        <p:nvSpPr>
          <p:cNvPr id="605" name="Google Shape;605;g350a9ed6c3e_0_555"/>
          <p:cNvSpPr/>
          <p:nvPr/>
        </p:nvSpPr>
        <p:spPr>
          <a:xfrm>
            <a:off x="11799775" y="4432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606" name="Google Shape;606;g350a9ed6c3e_0_555"/>
          <p:cNvSpPr/>
          <p:nvPr/>
        </p:nvSpPr>
        <p:spPr>
          <a:xfrm>
            <a:off x="787498" y="57150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7" name="Google Shape;607;g350a9ed6c3e_0_555"/>
          <p:cNvPicPr preferRelativeResize="0"/>
          <p:nvPr/>
        </p:nvPicPr>
        <p:blipFill rotWithShape="1">
          <a:blip r:embed="rId9">
            <a:alphaModFix/>
          </a:blip>
          <a:srcRect b="0" l="0" r="0" t="0"/>
          <a:stretch/>
        </p:blipFill>
        <p:spPr>
          <a:xfrm>
            <a:off x="1092337" y="6038850"/>
            <a:ext cx="1117740" cy="1117600"/>
          </a:xfrm>
          <a:prstGeom prst="rect">
            <a:avLst/>
          </a:prstGeom>
          <a:noFill/>
          <a:ln>
            <a:noFill/>
          </a:ln>
        </p:spPr>
      </p:pic>
      <p:sp>
        <p:nvSpPr>
          <p:cNvPr id="608" name="Google Shape;608;g350a9ed6c3e_0_555"/>
          <p:cNvSpPr/>
          <p:nvPr/>
        </p:nvSpPr>
        <p:spPr>
          <a:xfrm>
            <a:off x="2413302" y="59182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350a9ed6c3e_0_555"/>
          <p:cNvSpPr/>
          <p:nvPr/>
        </p:nvSpPr>
        <p:spPr>
          <a:xfrm>
            <a:off x="2413302" y="59182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Valtorin</a:t>
            </a:r>
            <a:endParaRPr b="0" i="0" sz="3600" u="none" cap="none" strike="noStrike">
              <a:solidFill>
                <a:schemeClr val="dk1"/>
              </a:solidFill>
              <a:latin typeface="Calibri"/>
              <a:ea typeface="Calibri"/>
              <a:cs typeface="Calibri"/>
              <a:sym typeface="Calibri"/>
            </a:endParaRPr>
          </a:p>
        </p:txBody>
      </p:sp>
      <p:sp>
        <p:nvSpPr>
          <p:cNvPr id="610" name="Google Shape;610;g350a9ed6c3e_0_555"/>
          <p:cNvSpPr/>
          <p:nvPr/>
        </p:nvSpPr>
        <p:spPr>
          <a:xfrm>
            <a:off x="2413302" y="6794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611" name="Google Shape;611;g350a9ed6c3e_0_555"/>
          <p:cNvSpPr/>
          <p:nvPr/>
        </p:nvSpPr>
        <p:spPr>
          <a:xfrm>
            <a:off x="3835879" y="80518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2" name="Google Shape;612;g350a9ed6c3e_0_555"/>
          <p:cNvPicPr preferRelativeResize="0"/>
          <p:nvPr/>
        </p:nvPicPr>
        <p:blipFill rotWithShape="1">
          <a:blip r:embed="rId10">
            <a:alphaModFix/>
          </a:blip>
          <a:srcRect b="0" l="0" r="0" t="0"/>
          <a:stretch/>
        </p:blipFill>
        <p:spPr>
          <a:xfrm>
            <a:off x="4140718" y="8375650"/>
            <a:ext cx="1117740" cy="1117600"/>
          </a:xfrm>
          <a:prstGeom prst="rect">
            <a:avLst/>
          </a:prstGeom>
          <a:noFill/>
          <a:ln>
            <a:noFill/>
          </a:ln>
        </p:spPr>
      </p:pic>
      <p:sp>
        <p:nvSpPr>
          <p:cNvPr id="613" name="Google Shape;613;g350a9ed6c3e_0_555"/>
          <p:cNvSpPr/>
          <p:nvPr/>
        </p:nvSpPr>
        <p:spPr>
          <a:xfrm>
            <a:off x="5461683" y="82550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350a9ed6c3e_0_555"/>
          <p:cNvSpPr/>
          <p:nvPr/>
        </p:nvSpPr>
        <p:spPr>
          <a:xfrm>
            <a:off x="5461683" y="82550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Lucian</a:t>
            </a:r>
            <a:endParaRPr b="0" i="0" sz="3600" u="none" cap="none" strike="noStrike">
              <a:solidFill>
                <a:schemeClr val="dk1"/>
              </a:solidFill>
              <a:latin typeface="Calibri"/>
              <a:ea typeface="Calibri"/>
              <a:cs typeface="Calibri"/>
              <a:sym typeface="Calibri"/>
            </a:endParaRPr>
          </a:p>
        </p:txBody>
      </p:sp>
      <p:sp>
        <p:nvSpPr>
          <p:cNvPr id="615" name="Google Shape;615;g350a9ed6c3e_0_555"/>
          <p:cNvSpPr/>
          <p:nvPr/>
        </p:nvSpPr>
        <p:spPr>
          <a:xfrm>
            <a:off x="5461683" y="9131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616" name="Google Shape;616;g350a9ed6c3e_0_555"/>
          <p:cNvSpPr/>
          <p:nvPr/>
        </p:nvSpPr>
        <p:spPr>
          <a:xfrm>
            <a:off x="3835879" y="104394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7" name="Google Shape;617;g350a9ed6c3e_0_555"/>
          <p:cNvPicPr preferRelativeResize="0"/>
          <p:nvPr/>
        </p:nvPicPr>
        <p:blipFill rotWithShape="1">
          <a:blip r:embed="rId11">
            <a:alphaModFix/>
          </a:blip>
          <a:srcRect b="0" l="0" r="0" t="0"/>
          <a:stretch/>
        </p:blipFill>
        <p:spPr>
          <a:xfrm>
            <a:off x="4140718" y="10763250"/>
            <a:ext cx="1117740" cy="1117600"/>
          </a:xfrm>
          <a:prstGeom prst="rect">
            <a:avLst/>
          </a:prstGeom>
          <a:noFill/>
          <a:ln>
            <a:noFill/>
          </a:ln>
        </p:spPr>
      </p:pic>
      <p:sp>
        <p:nvSpPr>
          <p:cNvPr id="618" name="Google Shape;618;g350a9ed6c3e_0_555"/>
          <p:cNvSpPr/>
          <p:nvPr/>
        </p:nvSpPr>
        <p:spPr>
          <a:xfrm>
            <a:off x="5461683" y="106426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350a9ed6c3e_0_555"/>
          <p:cNvSpPr/>
          <p:nvPr/>
        </p:nvSpPr>
        <p:spPr>
          <a:xfrm>
            <a:off x="5461683" y="106426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Cedric</a:t>
            </a:r>
            <a:endParaRPr b="0" i="0" sz="3600" u="none" cap="none" strike="noStrike">
              <a:solidFill>
                <a:schemeClr val="dk1"/>
              </a:solidFill>
              <a:latin typeface="Calibri"/>
              <a:ea typeface="Calibri"/>
              <a:cs typeface="Calibri"/>
              <a:sym typeface="Calibri"/>
            </a:endParaRPr>
          </a:p>
        </p:txBody>
      </p:sp>
      <p:sp>
        <p:nvSpPr>
          <p:cNvPr id="620" name="Google Shape;620;g350a9ed6c3e_0_555"/>
          <p:cNvSpPr/>
          <p:nvPr/>
        </p:nvSpPr>
        <p:spPr>
          <a:xfrm>
            <a:off x="5461683" y="11518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621" name="Google Shape;621;g350a9ed6c3e_0_555"/>
          <p:cNvSpPr/>
          <p:nvPr/>
        </p:nvSpPr>
        <p:spPr>
          <a:xfrm>
            <a:off x="15343518" y="80772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2" name="Google Shape;622;g350a9ed6c3e_0_555"/>
          <p:cNvPicPr preferRelativeResize="0"/>
          <p:nvPr/>
        </p:nvPicPr>
        <p:blipFill rotWithShape="1">
          <a:blip r:embed="rId12">
            <a:alphaModFix/>
          </a:blip>
          <a:srcRect b="0" l="0" r="0" t="0"/>
          <a:stretch/>
        </p:blipFill>
        <p:spPr>
          <a:xfrm>
            <a:off x="15648356" y="8401050"/>
            <a:ext cx="1117740" cy="1117600"/>
          </a:xfrm>
          <a:prstGeom prst="rect">
            <a:avLst/>
          </a:prstGeom>
          <a:noFill/>
          <a:ln>
            <a:noFill/>
          </a:ln>
        </p:spPr>
      </p:pic>
      <p:sp>
        <p:nvSpPr>
          <p:cNvPr id="623" name="Google Shape;623;g350a9ed6c3e_0_555"/>
          <p:cNvSpPr/>
          <p:nvPr/>
        </p:nvSpPr>
        <p:spPr>
          <a:xfrm>
            <a:off x="16969321" y="82804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350a9ed6c3e_0_555"/>
          <p:cNvSpPr/>
          <p:nvPr/>
        </p:nvSpPr>
        <p:spPr>
          <a:xfrm>
            <a:off x="16969321" y="82804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Elvina</a:t>
            </a:r>
            <a:endParaRPr b="0" i="0" sz="3600" u="none" cap="none" strike="noStrike">
              <a:solidFill>
                <a:schemeClr val="dk1"/>
              </a:solidFill>
              <a:latin typeface="Calibri"/>
              <a:ea typeface="Calibri"/>
              <a:cs typeface="Calibri"/>
              <a:sym typeface="Calibri"/>
            </a:endParaRPr>
          </a:p>
        </p:txBody>
      </p:sp>
      <p:sp>
        <p:nvSpPr>
          <p:cNvPr id="625" name="Google Shape;625;g350a9ed6c3e_0_555"/>
          <p:cNvSpPr/>
          <p:nvPr/>
        </p:nvSpPr>
        <p:spPr>
          <a:xfrm>
            <a:off x="16969321" y="9156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626" name="Google Shape;626;g350a9ed6c3e_0_555"/>
          <p:cNvSpPr/>
          <p:nvPr/>
        </p:nvSpPr>
        <p:spPr>
          <a:xfrm>
            <a:off x="15343518" y="104394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7" name="Google Shape;627;g350a9ed6c3e_0_555"/>
          <p:cNvPicPr preferRelativeResize="0"/>
          <p:nvPr/>
        </p:nvPicPr>
        <p:blipFill rotWithShape="1">
          <a:blip r:embed="rId13">
            <a:alphaModFix/>
          </a:blip>
          <a:srcRect b="0" l="0" r="0" t="0"/>
          <a:stretch/>
        </p:blipFill>
        <p:spPr>
          <a:xfrm>
            <a:off x="15648356" y="10763250"/>
            <a:ext cx="1117740" cy="1117600"/>
          </a:xfrm>
          <a:prstGeom prst="rect">
            <a:avLst/>
          </a:prstGeom>
          <a:noFill/>
          <a:ln>
            <a:noFill/>
          </a:ln>
        </p:spPr>
      </p:pic>
      <p:sp>
        <p:nvSpPr>
          <p:cNvPr id="628" name="Google Shape;628;g350a9ed6c3e_0_555"/>
          <p:cNvSpPr/>
          <p:nvPr/>
        </p:nvSpPr>
        <p:spPr>
          <a:xfrm>
            <a:off x="16969321" y="106426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350a9ed6c3e_0_555"/>
          <p:cNvSpPr/>
          <p:nvPr/>
        </p:nvSpPr>
        <p:spPr>
          <a:xfrm>
            <a:off x="16969321" y="106426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Seraphina</a:t>
            </a:r>
            <a:endParaRPr b="0" i="0" sz="3600" u="none" cap="none" strike="noStrike">
              <a:solidFill>
                <a:schemeClr val="dk1"/>
              </a:solidFill>
              <a:latin typeface="Calibri"/>
              <a:ea typeface="Calibri"/>
              <a:cs typeface="Calibri"/>
              <a:sym typeface="Calibri"/>
            </a:endParaRPr>
          </a:p>
        </p:txBody>
      </p:sp>
      <p:sp>
        <p:nvSpPr>
          <p:cNvPr id="630" name="Google Shape;630;g350a9ed6c3e_0_555"/>
          <p:cNvSpPr/>
          <p:nvPr/>
        </p:nvSpPr>
        <p:spPr>
          <a:xfrm>
            <a:off x="16969321" y="11518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631" name="Google Shape;631;g350a9ed6c3e_0_555"/>
          <p:cNvSpPr/>
          <p:nvPr/>
        </p:nvSpPr>
        <p:spPr>
          <a:xfrm>
            <a:off x="6681035" y="57150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2" name="Google Shape;632;g350a9ed6c3e_0_555"/>
          <p:cNvPicPr preferRelativeResize="0"/>
          <p:nvPr/>
        </p:nvPicPr>
        <p:blipFill rotWithShape="1">
          <a:blip r:embed="rId14">
            <a:alphaModFix/>
          </a:blip>
          <a:srcRect b="0" l="0" r="0" t="0"/>
          <a:stretch/>
        </p:blipFill>
        <p:spPr>
          <a:xfrm>
            <a:off x="6985873" y="6038850"/>
            <a:ext cx="1117740" cy="1117600"/>
          </a:xfrm>
          <a:prstGeom prst="rect">
            <a:avLst/>
          </a:prstGeom>
          <a:noFill/>
          <a:ln>
            <a:noFill/>
          </a:ln>
        </p:spPr>
      </p:pic>
      <p:sp>
        <p:nvSpPr>
          <p:cNvPr id="633" name="Google Shape;633;g350a9ed6c3e_0_555"/>
          <p:cNvSpPr/>
          <p:nvPr/>
        </p:nvSpPr>
        <p:spPr>
          <a:xfrm>
            <a:off x="8306838" y="59182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350a9ed6c3e_0_555"/>
          <p:cNvSpPr/>
          <p:nvPr/>
        </p:nvSpPr>
        <p:spPr>
          <a:xfrm>
            <a:off x="8306838" y="59182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Aurielle</a:t>
            </a:r>
            <a:endParaRPr b="0" i="0" sz="3600" u="none" cap="none" strike="noStrike">
              <a:solidFill>
                <a:schemeClr val="dk1"/>
              </a:solidFill>
              <a:latin typeface="Calibri"/>
              <a:ea typeface="Calibri"/>
              <a:cs typeface="Calibri"/>
              <a:sym typeface="Calibri"/>
            </a:endParaRPr>
          </a:p>
        </p:txBody>
      </p:sp>
      <p:sp>
        <p:nvSpPr>
          <p:cNvPr id="635" name="Google Shape;635;g350a9ed6c3e_0_555"/>
          <p:cNvSpPr/>
          <p:nvPr/>
        </p:nvSpPr>
        <p:spPr>
          <a:xfrm>
            <a:off x="8306838" y="6794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36" name="Google Shape;636;g350a9ed6c3e_0_555"/>
          <p:cNvSpPr/>
          <p:nvPr/>
        </p:nvSpPr>
        <p:spPr>
          <a:xfrm>
            <a:off x="18468108" y="57150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7" name="Google Shape;637;g350a9ed6c3e_0_555"/>
          <p:cNvPicPr preferRelativeResize="0"/>
          <p:nvPr/>
        </p:nvPicPr>
        <p:blipFill rotWithShape="1">
          <a:blip r:embed="rId15">
            <a:alphaModFix/>
          </a:blip>
          <a:srcRect b="0" l="0" r="0" t="0"/>
          <a:stretch/>
        </p:blipFill>
        <p:spPr>
          <a:xfrm>
            <a:off x="18772946" y="6038850"/>
            <a:ext cx="1117740" cy="1117600"/>
          </a:xfrm>
          <a:prstGeom prst="rect">
            <a:avLst/>
          </a:prstGeom>
          <a:noFill/>
          <a:ln>
            <a:noFill/>
          </a:ln>
        </p:spPr>
      </p:pic>
      <p:sp>
        <p:nvSpPr>
          <p:cNvPr id="638" name="Google Shape;638;g350a9ed6c3e_0_555"/>
          <p:cNvSpPr/>
          <p:nvPr/>
        </p:nvSpPr>
        <p:spPr>
          <a:xfrm>
            <a:off x="20093911" y="59182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350a9ed6c3e_0_555"/>
          <p:cNvSpPr/>
          <p:nvPr/>
        </p:nvSpPr>
        <p:spPr>
          <a:xfrm>
            <a:off x="20093911" y="59182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Dariana</a:t>
            </a:r>
            <a:endParaRPr b="0" i="0" sz="3600" u="none" cap="none" strike="noStrike">
              <a:solidFill>
                <a:schemeClr val="dk1"/>
              </a:solidFill>
              <a:latin typeface="Calibri"/>
              <a:ea typeface="Calibri"/>
              <a:cs typeface="Calibri"/>
              <a:sym typeface="Calibri"/>
            </a:endParaRPr>
          </a:p>
        </p:txBody>
      </p:sp>
      <p:sp>
        <p:nvSpPr>
          <p:cNvPr id="640" name="Google Shape;640;g350a9ed6c3e_0_555"/>
          <p:cNvSpPr/>
          <p:nvPr/>
        </p:nvSpPr>
        <p:spPr>
          <a:xfrm>
            <a:off x="20093911" y="6794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41" name="Google Shape;641;g350a9ed6c3e_0_555"/>
          <p:cNvSpPr/>
          <p:nvPr/>
        </p:nvSpPr>
        <p:spPr>
          <a:xfrm>
            <a:off x="12574572" y="5715000"/>
            <a:ext cx="5487000" cy="17652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2" name="Google Shape;642;g350a9ed6c3e_0_555"/>
          <p:cNvPicPr preferRelativeResize="0"/>
          <p:nvPr/>
        </p:nvPicPr>
        <p:blipFill rotWithShape="1">
          <a:blip r:embed="rId16">
            <a:alphaModFix/>
          </a:blip>
          <a:srcRect b="0" l="0" r="0" t="0"/>
          <a:stretch/>
        </p:blipFill>
        <p:spPr>
          <a:xfrm>
            <a:off x="12879410" y="6038850"/>
            <a:ext cx="1117740" cy="1117600"/>
          </a:xfrm>
          <a:prstGeom prst="rect">
            <a:avLst/>
          </a:prstGeom>
          <a:noFill/>
          <a:ln>
            <a:noFill/>
          </a:ln>
        </p:spPr>
      </p:pic>
      <p:sp>
        <p:nvSpPr>
          <p:cNvPr id="643" name="Google Shape;643;g350a9ed6c3e_0_555"/>
          <p:cNvSpPr/>
          <p:nvPr/>
        </p:nvSpPr>
        <p:spPr>
          <a:xfrm>
            <a:off x="14200375" y="5918200"/>
            <a:ext cx="3556500" cy="1359000"/>
          </a:xfrm>
          <a:prstGeom prst="roundRect">
            <a:avLst>
              <a:gd fmla="val 403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350a9ed6c3e_0_555"/>
          <p:cNvSpPr/>
          <p:nvPr/>
        </p:nvSpPr>
        <p:spPr>
          <a:xfrm>
            <a:off x="14200375" y="5918200"/>
            <a:ext cx="37089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Theronis</a:t>
            </a:r>
            <a:endParaRPr b="0" i="0" sz="3600" u="none" cap="none" strike="noStrike">
              <a:solidFill>
                <a:schemeClr val="dk1"/>
              </a:solidFill>
              <a:latin typeface="Calibri"/>
              <a:ea typeface="Calibri"/>
              <a:cs typeface="Calibri"/>
              <a:sym typeface="Calibri"/>
            </a:endParaRPr>
          </a:p>
        </p:txBody>
      </p:sp>
      <p:sp>
        <p:nvSpPr>
          <p:cNvPr id="645" name="Google Shape;645;g350a9ed6c3e_0_555"/>
          <p:cNvSpPr/>
          <p:nvPr/>
        </p:nvSpPr>
        <p:spPr>
          <a:xfrm>
            <a:off x="14200375" y="6794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46" name="Google Shape;646;g350a9ed6c3e_0_555"/>
          <p:cNvPicPr preferRelativeResize="0"/>
          <p:nvPr/>
        </p:nvPicPr>
        <p:blipFill rotWithShape="1">
          <a:blip r:embed="rId17">
            <a:alphaModFix/>
          </a:blip>
          <a:srcRect b="0" l="0" r="0" t="0"/>
          <a:stretch/>
        </p:blipFill>
        <p:spPr>
          <a:xfrm>
            <a:off x="3353219" y="5295900"/>
            <a:ext cx="17680610" cy="12700"/>
          </a:xfrm>
          <a:prstGeom prst="rect">
            <a:avLst/>
          </a:prstGeom>
          <a:noFill/>
          <a:ln>
            <a:noFill/>
          </a:ln>
        </p:spPr>
      </p:pic>
      <p:pic>
        <p:nvPicPr>
          <p:cNvPr descr=" " id="647" name="Google Shape;647;g350a9ed6c3e_0_555"/>
          <p:cNvPicPr preferRelativeResize="0"/>
          <p:nvPr/>
        </p:nvPicPr>
        <p:blipFill rotWithShape="1">
          <a:blip r:embed="rId18">
            <a:alphaModFix/>
          </a:blip>
          <a:srcRect b="0" l="0" r="0" t="0"/>
          <a:stretch/>
        </p:blipFill>
        <p:spPr>
          <a:xfrm>
            <a:off x="13006426" y="4902200"/>
            <a:ext cx="12702" cy="406400"/>
          </a:xfrm>
          <a:prstGeom prst="rect">
            <a:avLst/>
          </a:prstGeom>
          <a:noFill/>
          <a:ln>
            <a:noFill/>
          </a:ln>
        </p:spPr>
      </p:pic>
      <p:pic>
        <p:nvPicPr>
          <p:cNvPr descr=" " id="648" name="Google Shape;648;g350a9ed6c3e_0_555"/>
          <p:cNvPicPr preferRelativeResize="0"/>
          <p:nvPr/>
        </p:nvPicPr>
        <p:blipFill rotWithShape="1">
          <a:blip r:embed="rId19">
            <a:alphaModFix/>
          </a:blip>
          <a:srcRect b="0" l="0" r="0" t="0"/>
          <a:stretch/>
        </p:blipFill>
        <p:spPr>
          <a:xfrm>
            <a:off x="3353219" y="5308600"/>
            <a:ext cx="12702" cy="419100"/>
          </a:xfrm>
          <a:prstGeom prst="rect">
            <a:avLst/>
          </a:prstGeom>
          <a:noFill/>
          <a:ln>
            <a:noFill/>
          </a:ln>
        </p:spPr>
      </p:pic>
      <p:pic>
        <p:nvPicPr>
          <p:cNvPr descr=" " id="649" name="Google Shape;649;g350a9ed6c3e_0_555"/>
          <p:cNvPicPr preferRelativeResize="0"/>
          <p:nvPr/>
        </p:nvPicPr>
        <p:blipFill rotWithShape="1">
          <a:blip r:embed="rId19">
            <a:alphaModFix/>
          </a:blip>
          <a:srcRect b="0" l="0" r="0" t="0"/>
          <a:stretch/>
        </p:blipFill>
        <p:spPr>
          <a:xfrm>
            <a:off x="9513489" y="5308600"/>
            <a:ext cx="12702" cy="419100"/>
          </a:xfrm>
          <a:prstGeom prst="rect">
            <a:avLst/>
          </a:prstGeom>
          <a:noFill/>
          <a:ln>
            <a:noFill/>
          </a:ln>
        </p:spPr>
      </p:pic>
      <p:pic>
        <p:nvPicPr>
          <p:cNvPr descr=" " id="650" name="Google Shape;650;g350a9ed6c3e_0_555"/>
          <p:cNvPicPr preferRelativeResize="0"/>
          <p:nvPr/>
        </p:nvPicPr>
        <p:blipFill rotWithShape="1">
          <a:blip r:embed="rId19">
            <a:alphaModFix/>
          </a:blip>
          <a:srcRect b="0" l="0" r="0" t="0"/>
          <a:stretch/>
        </p:blipFill>
        <p:spPr>
          <a:xfrm>
            <a:off x="15407026" y="5308600"/>
            <a:ext cx="12702" cy="419100"/>
          </a:xfrm>
          <a:prstGeom prst="rect">
            <a:avLst/>
          </a:prstGeom>
          <a:noFill/>
          <a:ln>
            <a:noFill/>
          </a:ln>
        </p:spPr>
      </p:pic>
      <p:pic>
        <p:nvPicPr>
          <p:cNvPr descr=" " id="651" name="Google Shape;651;g350a9ed6c3e_0_555"/>
          <p:cNvPicPr preferRelativeResize="0"/>
          <p:nvPr/>
        </p:nvPicPr>
        <p:blipFill rotWithShape="1">
          <a:blip r:embed="rId19">
            <a:alphaModFix/>
          </a:blip>
          <a:srcRect b="0" l="0" r="0" t="0"/>
          <a:stretch/>
        </p:blipFill>
        <p:spPr>
          <a:xfrm>
            <a:off x="21021127" y="5308600"/>
            <a:ext cx="12702" cy="419100"/>
          </a:xfrm>
          <a:prstGeom prst="rect">
            <a:avLst/>
          </a:prstGeom>
          <a:noFill/>
          <a:ln>
            <a:noFill/>
          </a:ln>
        </p:spPr>
      </p:pic>
      <p:pic>
        <p:nvPicPr>
          <p:cNvPr descr=" " id="652" name="Google Shape;652;g350a9ed6c3e_0_555"/>
          <p:cNvPicPr preferRelativeResize="0"/>
          <p:nvPr/>
        </p:nvPicPr>
        <p:blipFill rotWithShape="1">
          <a:blip r:embed="rId20">
            <a:alphaModFix/>
          </a:blip>
          <a:srcRect b="0" l="0" r="0" t="0"/>
          <a:stretch/>
        </p:blipFill>
        <p:spPr>
          <a:xfrm>
            <a:off x="9513489" y="7124700"/>
            <a:ext cx="12702" cy="4165600"/>
          </a:xfrm>
          <a:prstGeom prst="rect">
            <a:avLst/>
          </a:prstGeom>
          <a:noFill/>
          <a:ln>
            <a:noFill/>
          </a:ln>
        </p:spPr>
      </p:pic>
      <p:pic>
        <p:nvPicPr>
          <p:cNvPr descr=" " id="653" name="Google Shape;653;g350a9ed6c3e_0_555"/>
          <p:cNvPicPr preferRelativeResize="0"/>
          <p:nvPr/>
        </p:nvPicPr>
        <p:blipFill rotWithShape="1">
          <a:blip r:embed="rId21">
            <a:alphaModFix/>
          </a:blip>
          <a:srcRect b="0" l="0" r="0" t="0"/>
          <a:stretch/>
        </p:blipFill>
        <p:spPr>
          <a:xfrm>
            <a:off x="9322965" y="8813800"/>
            <a:ext cx="203225" cy="12700"/>
          </a:xfrm>
          <a:prstGeom prst="rect">
            <a:avLst/>
          </a:prstGeom>
          <a:noFill/>
          <a:ln>
            <a:noFill/>
          </a:ln>
        </p:spPr>
      </p:pic>
      <p:pic>
        <p:nvPicPr>
          <p:cNvPr descr=" " id="654" name="Google Shape;654;g350a9ed6c3e_0_555"/>
          <p:cNvPicPr preferRelativeResize="0"/>
          <p:nvPr/>
        </p:nvPicPr>
        <p:blipFill rotWithShape="1">
          <a:blip r:embed="rId21">
            <a:alphaModFix/>
          </a:blip>
          <a:srcRect b="0" l="0" r="0" t="0"/>
          <a:stretch/>
        </p:blipFill>
        <p:spPr>
          <a:xfrm>
            <a:off x="20830603" y="8813800"/>
            <a:ext cx="203225" cy="12700"/>
          </a:xfrm>
          <a:prstGeom prst="rect">
            <a:avLst/>
          </a:prstGeom>
          <a:noFill/>
          <a:ln>
            <a:noFill/>
          </a:ln>
        </p:spPr>
      </p:pic>
      <p:pic>
        <p:nvPicPr>
          <p:cNvPr descr=" " id="655" name="Google Shape;655;g350a9ed6c3e_0_555"/>
          <p:cNvPicPr preferRelativeResize="0"/>
          <p:nvPr/>
        </p:nvPicPr>
        <p:blipFill rotWithShape="1">
          <a:blip r:embed="rId21">
            <a:alphaModFix/>
          </a:blip>
          <a:srcRect b="0" l="0" r="0" t="0"/>
          <a:stretch/>
        </p:blipFill>
        <p:spPr>
          <a:xfrm>
            <a:off x="9322965" y="11277600"/>
            <a:ext cx="203225" cy="12700"/>
          </a:xfrm>
          <a:prstGeom prst="rect">
            <a:avLst/>
          </a:prstGeom>
          <a:noFill/>
          <a:ln>
            <a:noFill/>
          </a:ln>
        </p:spPr>
      </p:pic>
      <p:pic>
        <p:nvPicPr>
          <p:cNvPr descr=" " id="656" name="Google Shape;656;g350a9ed6c3e_0_555"/>
          <p:cNvPicPr preferRelativeResize="0"/>
          <p:nvPr/>
        </p:nvPicPr>
        <p:blipFill rotWithShape="1">
          <a:blip r:embed="rId21">
            <a:alphaModFix/>
          </a:blip>
          <a:srcRect b="0" l="0" r="0" t="0"/>
          <a:stretch/>
        </p:blipFill>
        <p:spPr>
          <a:xfrm>
            <a:off x="20830603" y="11277600"/>
            <a:ext cx="203225" cy="12700"/>
          </a:xfrm>
          <a:prstGeom prst="rect">
            <a:avLst/>
          </a:prstGeom>
          <a:noFill/>
          <a:ln>
            <a:noFill/>
          </a:ln>
        </p:spPr>
      </p:pic>
      <p:pic>
        <p:nvPicPr>
          <p:cNvPr descr=" " id="657" name="Google Shape;657;g350a9ed6c3e_0_555"/>
          <p:cNvPicPr preferRelativeResize="0"/>
          <p:nvPr/>
        </p:nvPicPr>
        <p:blipFill rotWithShape="1">
          <a:blip r:embed="rId22">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662" name="Shape 662"/>
        <p:cNvGrpSpPr/>
        <p:nvPr/>
      </p:nvGrpSpPr>
      <p:grpSpPr>
        <a:xfrm>
          <a:off x="0" y="0"/>
          <a:ext cx="0" cy="0"/>
          <a:chOff x="0" y="0"/>
          <a:chExt cx="0" cy="0"/>
        </a:xfrm>
      </p:grpSpPr>
      <p:pic>
        <p:nvPicPr>
          <p:cNvPr descr=" " id="663" name="Google Shape;663;g350a9ed6c3e_0_624"/>
          <p:cNvPicPr preferRelativeResize="0"/>
          <p:nvPr/>
        </p:nvPicPr>
        <p:blipFill rotWithShape="1">
          <a:blip r:embed="rId3">
            <a:alphaModFix/>
          </a:blip>
          <a:srcRect b="0" l="0" r="0" t="0"/>
          <a:stretch/>
        </p:blipFill>
        <p:spPr>
          <a:xfrm>
            <a:off x="18766596" y="0"/>
            <a:ext cx="2197375" cy="12252176"/>
          </a:xfrm>
          <a:prstGeom prst="rect">
            <a:avLst/>
          </a:prstGeom>
          <a:noFill/>
          <a:ln>
            <a:noFill/>
          </a:ln>
        </p:spPr>
      </p:pic>
      <p:pic>
        <p:nvPicPr>
          <p:cNvPr descr=" " id="664" name="Google Shape;664;g350a9ed6c3e_0_624"/>
          <p:cNvPicPr preferRelativeResize="0"/>
          <p:nvPr/>
        </p:nvPicPr>
        <p:blipFill rotWithShape="1">
          <a:blip r:embed="rId4">
            <a:alphaModFix/>
          </a:blip>
          <a:srcRect b="0" l="0" r="0" t="0"/>
          <a:stretch/>
        </p:blipFill>
        <p:spPr>
          <a:xfrm>
            <a:off x="1994149" y="4521200"/>
            <a:ext cx="4324233" cy="9194800"/>
          </a:xfrm>
          <a:prstGeom prst="rect">
            <a:avLst/>
          </a:prstGeom>
          <a:noFill/>
          <a:ln>
            <a:noFill/>
          </a:ln>
        </p:spPr>
      </p:pic>
      <p:sp>
        <p:nvSpPr>
          <p:cNvPr id="665" name="Google Shape;665;g350a9ed6c3e_0_6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6" name="Google Shape;666;g350a9ed6c3e_0_62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67" name="Google Shape;667;g350a9ed6c3e_0_624"/>
          <p:cNvSpPr/>
          <p:nvPr/>
        </p:nvSpPr>
        <p:spPr>
          <a:xfrm>
            <a:off x="12828603" y="1524000"/>
            <a:ext cx="10195200" cy="5482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choosing EaTemp</a:t>
            </a:r>
            <a:endParaRPr b="0" i="0" sz="8000" u="none" cap="none" strike="noStrike">
              <a:solidFill>
                <a:schemeClr val="dk1"/>
              </a:solidFill>
              <a:latin typeface="Calibri"/>
              <a:ea typeface="Calibri"/>
              <a:cs typeface="Calibri"/>
              <a:sym typeface="Calibri"/>
            </a:endParaRPr>
          </a:p>
        </p:txBody>
      </p:sp>
      <p:sp>
        <p:nvSpPr>
          <p:cNvPr id="668" name="Google Shape;668;g350a9ed6c3e_0_624"/>
          <p:cNvSpPr/>
          <p:nvPr/>
        </p:nvSpPr>
        <p:spPr>
          <a:xfrm>
            <a:off x="12828603" y="7302500"/>
            <a:ext cx="9979200" cy="503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69" name="Google Shape;669;g350a9ed6c3e_0_624"/>
          <p:cNvSpPr/>
          <p:nvPr/>
        </p:nvSpPr>
        <p:spPr>
          <a:xfrm rot="-5400000">
            <a:off x="21715273"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Credit | Image: </a:t>
            </a:r>
            <a:r>
              <a:rPr b="0" i="0" lang="en-US" sz="3200" u="sng" cap="none" strike="noStrike">
                <a:solidFill>
                  <a:srgbClr val="0E0E0E"/>
                </a:solidFill>
                <a:latin typeface="Lato"/>
                <a:ea typeface="Lato"/>
                <a:cs typeface="Lato"/>
                <a:sym typeface="Lato"/>
                <a:hlinkClick r:id="rId6">
                  <a:extLst>
                    <a:ext uri="{A12FA001-AC4F-418D-AE19-62706E023703}">
                      <ahyp:hlinkClr val="tx"/>
                    </a:ext>
                  </a:extLst>
                </a:hlinkClick>
              </a:rPr>
              <a:t>Unsplash</a:t>
            </a:r>
            <a:r>
              <a:rPr b="0" i="0" lang="en-US" sz="3200" u="none" cap="none" strike="noStrike">
                <a:solidFill>
                  <a:srgbClr val="0E0E0E"/>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670" name="Google Shape;670;g350a9ed6c3e_0_624"/>
          <p:cNvPicPr preferRelativeResize="0"/>
          <p:nvPr/>
        </p:nvPicPr>
        <p:blipFill rotWithShape="1">
          <a:blip r:embed="rId7">
            <a:alphaModFix/>
          </a:blip>
          <a:srcRect b="0" l="0" r="0" t="0"/>
          <a:stretch/>
        </p:blipFill>
        <p:spPr>
          <a:xfrm>
            <a:off x="0" y="1714500"/>
            <a:ext cx="12828603" cy="1029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39" name="Shape 39"/>
        <p:cNvGrpSpPr/>
        <p:nvPr/>
      </p:nvGrpSpPr>
      <p:grpSpPr>
        <a:xfrm>
          <a:off x="0" y="0"/>
          <a:ext cx="0" cy="0"/>
          <a:chOff x="0" y="0"/>
          <a:chExt cx="0" cy="0"/>
        </a:xfrm>
      </p:grpSpPr>
      <p:pic>
        <p:nvPicPr>
          <p:cNvPr descr=" " id="40" name="Google Shape;40;g350a9ed6c3e_0_22"/>
          <p:cNvPicPr preferRelativeResize="0"/>
          <p:nvPr/>
        </p:nvPicPr>
        <p:blipFill rotWithShape="1">
          <a:blip r:embed="rId3">
            <a:alphaModFix/>
          </a:blip>
          <a:srcRect b="0" l="0" r="0" t="0"/>
          <a:stretch/>
        </p:blipFill>
        <p:spPr>
          <a:xfrm>
            <a:off x="12193524" y="1041400"/>
            <a:ext cx="11279001" cy="1845292"/>
          </a:xfrm>
          <a:prstGeom prst="rect">
            <a:avLst/>
          </a:prstGeom>
          <a:noFill/>
          <a:ln>
            <a:noFill/>
          </a:ln>
        </p:spPr>
      </p:pic>
      <p:pic>
        <p:nvPicPr>
          <p:cNvPr descr=" " id="41" name="Google Shape;41;g350a9ed6c3e_0_22"/>
          <p:cNvPicPr preferRelativeResize="0"/>
          <p:nvPr/>
        </p:nvPicPr>
        <p:blipFill rotWithShape="1">
          <a:blip r:embed="rId4">
            <a:alphaModFix/>
          </a:blip>
          <a:srcRect b="0" l="0" r="0" t="0"/>
          <a:stretch/>
        </p:blipFill>
        <p:spPr>
          <a:xfrm>
            <a:off x="0" y="9931400"/>
            <a:ext cx="4623378" cy="3784600"/>
          </a:xfrm>
          <a:prstGeom prst="rect">
            <a:avLst/>
          </a:prstGeom>
          <a:noFill/>
          <a:ln>
            <a:noFill/>
          </a:ln>
        </p:spPr>
      </p:pic>
      <p:sp>
        <p:nvSpPr>
          <p:cNvPr id="42" name="Google Shape;42;g350a9ed6c3e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 name="Google Shape;43;g350a9ed6c3e_0_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 name="Google Shape;44;g350a9ed6c3e_0_22"/>
          <p:cNvSpPr/>
          <p:nvPr/>
        </p:nvSpPr>
        <p:spPr>
          <a:xfrm>
            <a:off x="3137292" y="1346200"/>
            <a:ext cx="18400500" cy="3285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Rammetto One"/>
              <a:buNone/>
            </a:pPr>
            <a:r>
              <a:rPr b="0" i="0" lang="en-US" sz="12800" u="none" cap="none" strike="noStrike">
                <a:solidFill>
                  <a:srgbClr val="000000"/>
                </a:solidFill>
                <a:latin typeface="Rammetto One"/>
                <a:ea typeface="Rammetto One"/>
                <a:cs typeface="Rammetto One"/>
                <a:sym typeface="Rammetto One"/>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350a9ed6c3e_0_22"/>
          <p:cNvSpPr/>
          <p:nvPr/>
        </p:nvSpPr>
        <p:spPr>
          <a:xfrm>
            <a:off x="1219352" y="4521200"/>
            <a:ext cx="7316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50a9ed6c3e_0_22"/>
          <p:cNvSpPr/>
          <p:nvPr/>
        </p:nvSpPr>
        <p:spPr>
          <a:xfrm>
            <a:off x="1219352" y="4521200"/>
            <a:ext cx="1625700" cy="1625700"/>
          </a:xfrm>
          <a:prstGeom prst="roundRect">
            <a:avLst>
              <a:gd fmla="val 781313" name="adj"/>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350a9ed6c3e_0_22"/>
          <p:cNvSpPr/>
          <p:nvPr/>
        </p:nvSpPr>
        <p:spPr>
          <a:xfrm>
            <a:off x="1486086" y="4718050"/>
            <a:ext cx="1092300" cy="12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01</a:t>
            </a:r>
            <a:endParaRPr b="0" i="0" sz="4800" u="none" cap="none" strike="noStrike">
              <a:solidFill>
                <a:schemeClr val="dk1"/>
              </a:solidFill>
              <a:latin typeface="Calibri"/>
              <a:ea typeface="Calibri"/>
              <a:cs typeface="Calibri"/>
              <a:sym typeface="Calibri"/>
            </a:endParaRPr>
          </a:p>
        </p:txBody>
      </p:sp>
      <p:sp>
        <p:nvSpPr>
          <p:cNvPr id="48" name="Google Shape;48;g350a9ed6c3e_0_22"/>
          <p:cNvSpPr/>
          <p:nvPr/>
        </p:nvSpPr>
        <p:spPr>
          <a:xfrm>
            <a:off x="1219352" y="6350000"/>
            <a:ext cx="73161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350a9ed6c3e_0_22"/>
          <p:cNvSpPr/>
          <p:nvPr/>
        </p:nvSpPr>
        <p:spPr>
          <a:xfrm>
            <a:off x="1219352" y="6350000"/>
            <a:ext cx="75192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Introduction</a:t>
            </a:r>
            <a:endParaRPr b="0" i="0" sz="4800" u="none" cap="none" strike="noStrike">
              <a:solidFill>
                <a:schemeClr val="dk1"/>
              </a:solidFill>
              <a:latin typeface="Calibri"/>
              <a:ea typeface="Calibri"/>
              <a:cs typeface="Calibri"/>
              <a:sym typeface="Calibri"/>
            </a:endParaRPr>
          </a:p>
        </p:txBody>
      </p:sp>
      <p:sp>
        <p:nvSpPr>
          <p:cNvPr id="50" name="Google Shape;50;g350a9ed6c3e_0_22"/>
          <p:cNvSpPr/>
          <p:nvPr/>
        </p:nvSpPr>
        <p:spPr>
          <a:xfrm>
            <a:off x="1219352" y="74803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350a9ed6c3e_0_22"/>
          <p:cNvSpPr/>
          <p:nvPr/>
        </p:nvSpPr>
        <p:spPr>
          <a:xfrm>
            <a:off x="1219352" y="9156700"/>
            <a:ext cx="7316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50a9ed6c3e_0_22"/>
          <p:cNvSpPr/>
          <p:nvPr/>
        </p:nvSpPr>
        <p:spPr>
          <a:xfrm>
            <a:off x="1219352" y="9156700"/>
            <a:ext cx="1625700" cy="16257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50a9ed6c3e_0_22"/>
          <p:cNvSpPr/>
          <p:nvPr/>
        </p:nvSpPr>
        <p:spPr>
          <a:xfrm>
            <a:off x="1403525" y="9353550"/>
            <a:ext cx="1257600" cy="12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02</a:t>
            </a:r>
            <a:endParaRPr b="0" i="0" sz="4800" u="none" cap="none" strike="noStrike">
              <a:solidFill>
                <a:schemeClr val="dk1"/>
              </a:solidFill>
              <a:latin typeface="Calibri"/>
              <a:ea typeface="Calibri"/>
              <a:cs typeface="Calibri"/>
              <a:sym typeface="Calibri"/>
            </a:endParaRPr>
          </a:p>
        </p:txBody>
      </p:sp>
      <p:sp>
        <p:nvSpPr>
          <p:cNvPr id="54" name="Google Shape;54;g350a9ed6c3e_0_22"/>
          <p:cNvSpPr/>
          <p:nvPr/>
        </p:nvSpPr>
        <p:spPr>
          <a:xfrm>
            <a:off x="1219352" y="10985500"/>
            <a:ext cx="73161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350a9ed6c3e_0_22"/>
          <p:cNvSpPr/>
          <p:nvPr/>
        </p:nvSpPr>
        <p:spPr>
          <a:xfrm>
            <a:off x="1219352" y="10985500"/>
            <a:ext cx="75192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Encounters</a:t>
            </a:r>
            <a:endParaRPr b="0" i="0" sz="4800" u="none" cap="none" strike="noStrike">
              <a:solidFill>
                <a:schemeClr val="dk1"/>
              </a:solidFill>
              <a:latin typeface="Calibri"/>
              <a:ea typeface="Calibri"/>
              <a:cs typeface="Calibri"/>
              <a:sym typeface="Calibri"/>
            </a:endParaRPr>
          </a:p>
        </p:txBody>
      </p:sp>
      <p:sp>
        <p:nvSpPr>
          <p:cNvPr id="56" name="Google Shape;56;g350a9ed6c3e_0_22"/>
          <p:cNvSpPr/>
          <p:nvPr/>
        </p:nvSpPr>
        <p:spPr>
          <a:xfrm>
            <a:off x="1219352" y="121158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7" name="Google Shape;57;g350a9ed6c3e_0_22"/>
          <p:cNvSpPr/>
          <p:nvPr/>
        </p:nvSpPr>
        <p:spPr>
          <a:xfrm>
            <a:off x="8535467" y="4521200"/>
            <a:ext cx="7316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50a9ed6c3e_0_22"/>
          <p:cNvSpPr/>
          <p:nvPr/>
        </p:nvSpPr>
        <p:spPr>
          <a:xfrm>
            <a:off x="8535467" y="4521200"/>
            <a:ext cx="1625700" cy="16257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50a9ed6c3e_0_22"/>
          <p:cNvSpPr/>
          <p:nvPr/>
        </p:nvSpPr>
        <p:spPr>
          <a:xfrm>
            <a:off x="8700587" y="4718050"/>
            <a:ext cx="1295700" cy="12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03</a:t>
            </a:r>
            <a:endParaRPr b="0" i="0" sz="4800" u="none" cap="none" strike="noStrike">
              <a:solidFill>
                <a:schemeClr val="dk1"/>
              </a:solidFill>
              <a:latin typeface="Calibri"/>
              <a:ea typeface="Calibri"/>
              <a:cs typeface="Calibri"/>
              <a:sym typeface="Calibri"/>
            </a:endParaRPr>
          </a:p>
        </p:txBody>
      </p:sp>
      <p:sp>
        <p:nvSpPr>
          <p:cNvPr id="60" name="Google Shape;60;g350a9ed6c3e_0_22"/>
          <p:cNvSpPr/>
          <p:nvPr/>
        </p:nvSpPr>
        <p:spPr>
          <a:xfrm>
            <a:off x="8535467" y="6350000"/>
            <a:ext cx="73161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50a9ed6c3e_0_22"/>
          <p:cNvSpPr/>
          <p:nvPr/>
        </p:nvSpPr>
        <p:spPr>
          <a:xfrm>
            <a:off x="8535467" y="6350000"/>
            <a:ext cx="75192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Wonders</a:t>
            </a:r>
            <a:endParaRPr b="0" i="0" sz="4800" u="none" cap="none" strike="noStrike">
              <a:solidFill>
                <a:schemeClr val="dk1"/>
              </a:solidFill>
              <a:latin typeface="Calibri"/>
              <a:ea typeface="Calibri"/>
              <a:cs typeface="Calibri"/>
              <a:sym typeface="Calibri"/>
            </a:endParaRPr>
          </a:p>
        </p:txBody>
      </p:sp>
      <p:sp>
        <p:nvSpPr>
          <p:cNvPr id="62" name="Google Shape;62;g350a9ed6c3e_0_22"/>
          <p:cNvSpPr/>
          <p:nvPr/>
        </p:nvSpPr>
        <p:spPr>
          <a:xfrm>
            <a:off x="8535467" y="74803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3" name="Google Shape;63;g350a9ed6c3e_0_22"/>
          <p:cNvSpPr/>
          <p:nvPr/>
        </p:nvSpPr>
        <p:spPr>
          <a:xfrm>
            <a:off x="8535467" y="9156700"/>
            <a:ext cx="73161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50a9ed6c3e_0_22"/>
          <p:cNvSpPr/>
          <p:nvPr/>
        </p:nvSpPr>
        <p:spPr>
          <a:xfrm>
            <a:off x="8535467" y="9156700"/>
            <a:ext cx="1625700" cy="1625700"/>
          </a:xfrm>
          <a:prstGeom prst="roundRect">
            <a:avLst>
              <a:gd fmla="val 781313" name="adj"/>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350a9ed6c3e_0_22"/>
          <p:cNvSpPr/>
          <p:nvPr/>
        </p:nvSpPr>
        <p:spPr>
          <a:xfrm>
            <a:off x="8700587" y="9353550"/>
            <a:ext cx="1295700" cy="12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04</a:t>
            </a:r>
            <a:endParaRPr b="0" i="0" sz="4800" u="none" cap="none" strike="noStrike">
              <a:solidFill>
                <a:schemeClr val="dk1"/>
              </a:solidFill>
              <a:latin typeface="Calibri"/>
              <a:ea typeface="Calibri"/>
              <a:cs typeface="Calibri"/>
              <a:sym typeface="Calibri"/>
            </a:endParaRPr>
          </a:p>
        </p:txBody>
      </p:sp>
      <p:sp>
        <p:nvSpPr>
          <p:cNvPr id="66" name="Google Shape;66;g350a9ed6c3e_0_22"/>
          <p:cNvSpPr/>
          <p:nvPr/>
        </p:nvSpPr>
        <p:spPr>
          <a:xfrm>
            <a:off x="8535467" y="10985500"/>
            <a:ext cx="73161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50a9ed6c3e_0_22"/>
          <p:cNvSpPr/>
          <p:nvPr/>
        </p:nvSpPr>
        <p:spPr>
          <a:xfrm>
            <a:off x="8535467" y="10985500"/>
            <a:ext cx="75192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Magic</a:t>
            </a:r>
            <a:endParaRPr b="0" i="0" sz="4800" u="none" cap="none" strike="noStrike">
              <a:solidFill>
                <a:schemeClr val="dk1"/>
              </a:solidFill>
              <a:latin typeface="Calibri"/>
              <a:ea typeface="Calibri"/>
              <a:cs typeface="Calibri"/>
              <a:sym typeface="Calibri"/>
            </a:endParaRPr>
          </a:p>
        </p:txBody>
      </p:sp>
      <p:sp>
        <p:nvSpPr>
          <p:cNvPr id="68" name="Google Shape;68;g350a9ed6c3e_0_22"/>
          <p:cNvSpPr/>
          <p:nvPr/>
        </p:nvSpPr>
        <p:spPr>
          <a:xfrm>
            <a:off x="8535467" y="121158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69" name="Google Shape;69;g350a9ed6c3e_0_22"/>
          <p:cNvPicPr preferRelativeResize="0"/>
          <p:nvPr/>
        </p:nvPicPr>
        <p:blipFill rotWithShape="1">
          <a:blip r:embed="rId6">
            <a:alphaModFix/>
          </a:blip>
          <a:srcRect b="0" l="0" r="0" t="0"/>
          <a:stretch/>
        </p:blipFill>
        <p:spPr>
          <a:xfrm>
            <a:off x="12384048" y="4343400"/>
            <a:ext cx="10885260" cy="816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74" name="Shape 74"/>
        <p:cNvGrpSpPr/>
        <p:nvPr/>
      </p:nvGrpSpPr>
      <p:grpSpPr>
        <a:xfrm>
          <a:off x="0" y="0"/>
          <a:ext cx="0" cy="0"/>
          <a:chOff x="0" y="0"/>
          <a:chExt cx="0" cy="0"/>
        </a:xfrm>
      </p:grpSpPr>
      <p:pic>
        <p:nvPicPr>
          <p:cNvPr descr=" " id="75" name="Google Shape;75;g350a9ed6c3e_0_56"/>
          <p:cNvPicPr preferRelativeResize="0"/>
          <p:nvPr/>
        </p:nvPicPr>
        <p:blipFill rotWithShape="1">
          <a:blip r:embed="rId3">
            <a:alphaModFix/>
          </a:blip>
          <a:srcRect b="0" l="0" r="0" t="0"/>
          <a:stretch/>
        </p:blipFill>
        <p:spPr>
          <a:xfrm>
            <a:off x="914514" y="787400"/>
            <a:ext cx="2603825" cy="12128500"/>
          </a:xfrm>
          <a:prstGeom prst="rect">
            <a:avLst/>
          </a:prstGeom>
          <a:noFill/>
          <a:ln>
            <a:noFill/>
          </a:ln>
        </p:spPr>
      </p:pic>
      <p:pic>
        <p:nvPicPr>
          <p:cNvPr descr=" " id="76" name="Google Shape;76;g350a9ed6c3e_0_56"/>
          <p:cNvPicPr preferRelativeResize="0"/>
          <p:nvPr/>
        </p:nvPicPr>
        <p:blipFill rotWithShape="1">
          <a:blip r:embed="rId4">
            <a:alphaModFix/>
          </a:blip>
          <a:srcRect b="0" l="0" r="0" t="0"/>
          <a:stretch/>
        </p:blipFill>
        <p:spPr>
          <a:xfrm>
            <a:off x="15521340" y="9296400"/>
            <a:ext cx="8865708" cy="4419600"/>
          </a:xfrm>
          <a:prstGeom prst="rect">
            <a:avLst/>
          </a:prstGeom>
          <a:noFill/>
          <a:ln>
            <a:noFill/>
          </a:ln>
        </p:spPr>
      </p:pic>
      <p:pic>
        <p:nvPicPr>
          <p:cNvPr descr=" " id="77" name="Google Shape;77;g350a9ed6c3e_0_56"/>
          <p:cNvPicPr preferRelativeResize="0"/>
          <p:nvPr/>
        </p:nvPicPr>
        <p:blipFill rotWithShape="1">
          <a:blip r:embed="rId5">
            <a:alphaModFix/>
          </a:blip>
          <a:srcRect b="0" l="0" r="0" t="0"/>
          <a:stretch/>
        </p:blipFill>
        <p:spPr>
          <a:xfrm>
            <a:off x="12193524" y="0"/>
            <a:ext cx="6490511" cy="2908300"/>
          </a:xfrm>
          <a:prstGeom prst="rect">
            <a:avLst/>
          </a:prstGeom>
          <a:noFill/>
          <a:ln>
            <a:noFill/>
          </a:ln>
        </p:spPr>
      </p:pic>
      <p:sp>
        <p:nvSpPr>
          <p:cNvPr id="78" name="Google Shape;78;g350a9ed6c3e_0_5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9" name="Google Shape;79;g350a9ed6c3e_0_5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80" name="Google Shape;80;g350a9ed6c3e_0_56"/>
          <p:cNvSpPr/>
          <p:nvPr/>
        </p:nvSpPr>
        <p:spPr>
          <a:xfrm>
            <a:off x="2959470" y="2432050"/>
            <a:ext cx="119988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The Extraordinary</a:t>
            </a:r>
            <a:endParaRPr b="0" i="0" sz="8000" u="none" cap="none" strike="noStrike">
              <a:solidFill>
                <a:schemeClr val="dk1"/>
              </a:solidFill>
              <a:latin typeface="Calibri"/>
              <a:ea typeface="Calibri"/>
              <a:cs typeface="Calibri"/>
              <a:sym typeface="Calibri"/>
            </a:endParaRPr>
          </a:p>
        </p:txBody>
      </p:sp>
      <p:sp>
        <p:nvSpPr>
          <p:cNvPr id="81" name="Google Shape;81;g350a9ed6c3e_0_56"/>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2" name="Google Shape;82;g350a9ed6c3e_0_56"/>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87" name="Shape 87"/>
        <p:cNvGrpSpPr/>
        <p:nvPr/>
      </p:nvGrpSpPr>
      <p:grpSpPr>
        <a:xfrm>
          <a:off x="0" y="0"/>
          <a:ext cx="0" cy="0"/>
          <a:chOff x="0" y="0"/>
          <a:chExt cx="0" cy="0"/>
        </a:xfrm>
      </p:grpSpPr>
      <p:pic>
        <p:nvPicPr>
          <p:cNvPr descr=" " id="88" name="Google Shape;88;g350a9ed6c3e_0_68"/>
          <p:cNvPicPr preferRelativeResize="0"/>
          <p:nvPr/>
        </p:nvPicPr>
        <p:blipFill rotWithShape="1">
          <a:blip r:embed="rId3">
            <a:alphaModFix/>
          </a:blip>
          <a:srcRect b="0" l="0" r="0" t="0"/>
          <a:stretch/>
        </p:blipFill>
        <p:spPr>
          <a:xfrm>
            <a:off x="0" y="0"/>
            <a:ext cx="7337155" cy="6872343"/>
          </a:xfrm>
          <a:prstGeom prst="rect">
            <a:avLst/>
          </a:prstGeom>
          <a:noFill/>
          <a:ln>
            <a:noFill/>
          </a:ln>
        </p:spPr>
      </p:pic>
      <p:pic>
        <p:nvPicPr>
          <p:cNvPr descr=" " id="89" name="Google Shape;89;g350a9ed6c3e_0_68"/>
          <p:cNvPicPr preferRelativeResize="0"/>
          <p:nvPr/>
        </p:nvPicPr>
        <p:blipFill rotWithShape="1">
          <a:blip r:embed="rId4">
            <a:alphaModFix/>
          </a:blip>
          <a:srcRect b="0" l="0" r="0" t="0"/>
          <a:stretch/>
        </p:blipFill>
        <p:spPr>
          <a:xfrm>
            <a:off x="11355219" y="9829800"/>
            <a:ext cx="13031829" cy="2667000"/>
          </a:xfrm>
          <a:prstGeom prst="rect">
            <a:avLst/>
          </a:prstGeom>
          <a:noFill/>
          <a:ln>
            <a:noFill/>
          </a:ln>
        </p:spPr>
      </p:pic>
      <p:pic>
        <p:nvPicPr>
          <p:cNvPr descr=" " id="90" name="Google Shape;90;g350a9ed6c3e_0_68"/>
          <p:cNvPicPr preferRelativeResize="0"/>
          <p:nvPr/>
        </p:nvPicPr>
        <p:blipFill rotWithShape="1">
          <a:blip r:embed="rId5">
            <a:alphaModFix/>
          </a:blip>
          <a:srcRect b="0" l="0" r="0" t="0"/>
          <a:stretch/>
        </p:blipFill>
        <p:spPr>
          <a:xfrm>
            <a:off x="0" y="5842000"/>
            <a:ext cx="24387048" cy="7874000"/>
          </a:xfrm>
          <a:prstGeom prst="rect">
            <a:avLst/>
          </a:prstGeom>
          <a:noFill/>
          <a:ln>
            <a:noFill/>
          </a:ln>
        </p:spPr>
      </p:pic>
      <p:pic>
        <p:nvPicPr>
          <p:cNvPr descr=" " id="91" name="Google Shape;91;g350a9ed6c3e_0_68"/>
          <p:cNvPicPr preferRelativeResize="0"/>
          <p:nvPr/>
        </p:nvPicPr>
        <p:blipFill rotWithShape="1">
          <a:blip r:embed="rId6">
            <a:alphaModFix/>
          </a:blip>
          <a:srcRect b="0" l="0" r="0" t="0"/>
          <a:stretch/>
        </p:blipFill>
        <p:spPr>
          <a:xfrm>
            <a:off x="23370921" y="10515600"/>
            <a:ext cx="1016127" cy="3200400"/>
          </a:xfrm>
          <a:prstGeom prst="rect">
            <a:avLst/>
          </a:prstGeom>
          <a:noFill/>
          <a:ln>
            <a:noFill/>
          </a:ln>
        </p:spPr>
      </p:pic>
      <p:sp>
        <p:nvSpPr>
          <p:cNvPr id="92" name="Google Shape;92;g350a9ed6c3e_0_68"/>
          <p:cNvSpPr/>
          <p:nvPr/>
        </p:nvSpPr>
        <p:spPr>
          <a:xfrm>
            <a:off x="1905238" y="1600200"/>
            <a:ext cx="9869100" cy="51180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3" name="Google Shape;93;g350a9ed6c3e_0_68"/>
          <p:cNvPicPr preferRelativeResize="0"/>
          <p:nvPr/>
        </p:nvPicPr>
        <p:blipFill rotWithShape="1">
          <a:blip r:embed="rId7">
            <a:alphaModFix/>
          </a:blip>
          <a:srcRect b="0" l="0" r="0" t="0"/>
          <a:stretch/>
        </p:blipFill>
        <p:spPr>
          <a:xfrm>
            <a:off x="6018800" y="1905000"/>
            <a:ext cx="1642009" cy="1625600"/>
          </a:xfrm>
          <a:prstGeom prst="rect">
            <a:avLst/>
          </a:prstGeom>
          <a:noFill/>
          <a:ln>
            <a:noFill/>
          </a:ln>
        </p:spPr>
      </p:pic>
      <p:sp>
        <p:nvSpPr>
          <p:cNvPr id="94" name="Google Shape;94;g350a9ed6c3e_0_68"/>
          <p:cNvSpPr/>
          <p:nvPr/>
        </p:nvSpPr>
        <p:spPr>
          <a:xfrm>
            <a:off x="2311689" y="3835400"/>
            <a:ext cx="90561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350a9ed6c3e_0_68"/>
          <p:cNvSpPr/>
          <p:nvPr/>
        </p:nvSpPr>
        <p:spPr>
          <a:xfrm>
            <a:off x="2210076" y="3835400"/>
            <a:ext cx="92595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Unicorn Sightings</a:t>
            </a:r>
            <a:endParaRPr b="0" i="0" sz="4800" u="none" cap="none" strike="noStrike">
              <a:solidFill>
                <a:schemeClr val="dk1"/>
              </a:solidFill>
              <a:latin typeface="Calibri"/>
              <a:ea typeface="Calibri"/>
              <a:cs typeface="Calibri"/>
              <a:sym typeface="Calibri"/>
            </a:endParaRPr>
          </a:p>
        </p:txBody>
      </p:sp>
      <p:sp>
        <p:nvSpPr>
          <p:cNvPr id="96" name="Google Shape;96;g350a9ed6c3e_0_68"/>
          <p:cNvSpPr/>
          <p:nvPr/>
        </p:nvSpPr>
        <p:spPr>
          <a:xfrm>
            <a:off x="2243947" y="49657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7" name="Google Shape;97;g350a9ed6c3e_0_68"/>
          <p:cNvSpPr/>
          <p:nvPr/>
        </p:nvSpPr>
        <p:spPr>
          <a:xfrm>
            <a:off x="12612676" y="1600200"/>
            <a:ext cx="9869100" cy="51180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8" name="Google Shape;98;g350a9ed6c3e_0_68"/>
          <p:cNvPicPr preferRelativeResize="0"/>
          <p:nvPr/>
        </p:nvPicPr>
        <p:blipFill rotWithShape="1">
          <a:blip r:embed="rId8">
            <a:alphaModFix/>
          </a:blip>
          <a:srcRect b="0" l="0" r="0" t="0"/>
          <a:stretch/>
        </p:blipFill>
        <p:spPr>
          <a:xfrm>
            <a:off x="16726372" y="1905000"/>
            <a:ext cx="1641742" cy="1625606"/>
          </a:xfrm>
          <a:prstGeom prst="rect">
            <a:avLst/>
          </a:prstGeom>
          <a:noFill/>
          <a:ln>
            <a:noFill/>
          </a:ln>
        </p:spPr>
      </p:pic>
      <p:sp>
        <p:nvSpPr>
          <p:cNvPr id="99" name="Google Shape;99;g350a9ed6c3e_0_68"/>
          <p:cNvSpPr/>
          <p:nvPr/>
        </p:nvSpPr>
        <p:spPr>
          <a:xfrm>
            <a:off x="13019127" y="3835406"/>
            <a:ext cx="90561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50a9ed6c3e_0_68"/>
          <p:cNvSpPr/>
          <p:nvPr/>
        </p:nvSpPr>
        <p:spPr>
          <a:xfrm>
            <a:off x="12917514" y="3835406"/>
            <a:ext cx="92595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Dragon Taming</a:t>
            </a:r>
            <a:endParaRPr b="0" i="0" sz="4800" u="none" cap="none" strike="noStrike">
              <a:solidFill>
                <a:schemeClr val="dk1"/>
              </a:solidFill>
              <a:latin typeface="Calibri"/>
              <a:ea typeface="Calibri"/>
              <a:cs typeface="Calibri"/>
              <a:sym typeface="Calibri"/>
            </a:endParaRPr>
          </a:p>
        </p:txBody>
      </p:sp>
      <p:sp>
        <p:nvSpPr>
          <p:cNvPr id="101" name="Google Shape;101;g350a9ed6c3e_0_68"/>
          <p:cNvSpPr/>
          <p:nvPr/>
        </p:nvSpPr>
        <p:spPr>
          <a:xfrm>
            <a:off x="12951385" y="4965706"/>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106" name="Shape 106"/>
        <p:cNvGrpSpPr/>
        <p:nvPr/>
      </p:nvGrpSpPr>
      <p:grpSpPr>
        <a:xfrm>
          <a:off x="0" y="0"/>
          <a:ext cx="0" cy="0"/>
          <a:chOff x="0" y="0"/>
          <a:chExt cx="0" cy="0"/>
        </a:xfrm>
      </p:grpSpPr>
      <p:pic>
        <p:nvPicPr>
          <p:cNvPr descr=" " id="107" name="Google Shape;107;g350a9ed6c3e_0_86"/>
          <p:cNvPicPr preferRelativeResize="0"/>
          <p:nvPr/>
        </p:nvPicPr>
        <p:blipFill rotWithShape="1">
          <a:blip r:embed="rId3">
            <a:alphaModFix/>
          </a:blip>
          <a:srcRect b="0" l="0" r="0" t="0"/>
          <a:stretch/>
        </p:blipFill>
        <p:spPr>
          <a:xfrm>
            <a:off x="12193524" y="1041400"/>
            <a:ext cx="11279001" cy="1845289"/>
          </a:xfrm>
          <a:prstGeom prst="rect">
            <a:avLst/>
          </a:prstGeom>
          <a:noFill/>
          <a:ln>
            <a:noFill/>
          </a:ln>
        </p:spPr>
      </p:pic>
      <p:pic>
        <p:nvPicPr>
          <p:cNvPr descr=" " id="108" name="Google Shape;108;g350a9ed6c3e_0_86"/>
          <p:cNvPicPr preferRelativeResize="0"/>
          <p:nvPr/>
        </p:nvPicPr>
        <p:blipFill rotWithShape="1">
          <a:blip r:embed="rId4">
            <a:alphaModFix/>
          </a:blip>
          <a:srcRect b="0" l="0" r="0" t="0"/>
          <a:stretch/>
        </p:blipFill>
        <p:spPr>
          <a:xfrm>
            <a:off x="0" y="9931400"/>
            <a:ext cx="4623378" cy="3784600"/>
          </a:xfrm>
          <a:prstGeom prst="rect">
            <a:avLst/>
          </a:prstGeom>
          <a:noFill/>
          <a:ln>
            <a:noFill/>
          </a:ln>
        </p:spPr>
      </p:pic>
      <p:sp>
        <p:nvSpPr>
          <p:cNvPr id="109" name="Google Shape;109;g350a9ed6c3e_0_8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350a9ed6c3e_0_8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11" name="Google Shape;111;g350a9ed6c3e_0_86"/>
          <p:cNvSpPr/>
          <p:nvPr/>
        </p:nvSpPr>
        <p:spPr>
          <a:xfrm>
            <a:off x="2934067" y="1384300"/>
            <a:ext cx="8129100" cy="34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50a9ed6c3e_0_86"/>
          <p:cNvSpPr/>
          <p:nvPr/>
        </p:nvSpPr>
        <p:spPr>
          <a:xfrm>
            <a:off x="2934067" y="1384300"/>
            <a:ext cx="8129100" cy="16383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50a9ed6c3e_0_86"/>
          <p:cNvSpPr/>
          <p:nvPr/>
        </p:nvSpPr>
        <p:spPr>
          <a:xfrm>
            <a:off x="3696162" y="1689100"/>
            <a:ext cx="69225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Unicorn Sightings</a:t>
            </a:r>
            <a:endParaRPr b="0" i="0" sz="4800" u="none" cap="none" strike="noStrike">
              <a:solidFill>
                <a:schemeClr val="dk1"/>
              </a:solidFill>
              <a:latin typeface="Calibri"/>
              <a:ea typeface="Calibri"/>
              <a:cs typeface="Calibri"/>
              <a:sym typeface="Calibri"/>
            </a:endParaRPr>
          </a:p>
        </p:txBody>
      </p:sp>
      <p:sp>
        <p:nvSpPr>
          <p:cNvPr id="114" name="Google Shape;114;g350a9ed6c3e_0_86"/>
          <p:cNvSpPr/>
          <p:nvPr/>
        </p:nvSpPr>
        <p:spPr>
          <a:xfrm>
            <a:off x="2934067" y="3632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50a9ed6c3e_0_86"/>
          <p:cNvSpPr/>
          <p:nvPr/>
        </p:nvSpPr>
        <p:spPr>
          <a:xfrm>
            <a:off x="2934067" y="3632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6" name="Google Shape;116;g350a9ed6c3e_0_86"/>
          <p:cNvSpPr/>
          <p:nvPr/>
        </p:nvSpPr>
        <p:spPr>
          <a:xfrm>
            <a:off x="13323965" y="1384300"/>
            <a:ext cx="8129100" cy="34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350a9ed6c3e_0_86"/>
          <p:cNvSpPr/>
          <p:nvPr/>
        </p:nvSpPr>
        <p:spPr>
          <a:xfrm>
            <a:off x="13323965" y="1384300"/>
            <a:ext cx="8129100" cy="16383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350a9ed6c3e_0_86"/>
          <p:cNvSpPr/>
          <p:nvPr/>
        </p:nvSpPr>
        <p:spPr>
          <a:xfrm>
            <a:off x="14086061" y="1689100"/>
            <a:ext cx="6147600" cy="123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Dragon Taming</a:t>
            </a:r>
            <a:endParaRPr b="0" i="0" sz="4800" u="none" cap="none" strike="noStrike">
              <a:solidFill>
                <a:schemeClr val="dk1"/>
              </a:solidFill>
              <a:latin typeface="Calibri"/>
              <a:ea typeface="Calibri"/>
              <a:cs typeface="Calibri"/>
              <a:sym typeface="Calibri"/>
            </a:endParaRPr>
          </a:p>
        </p:txBody>
      </p:sp>
      <p:sp>
        <p:nvSpPr>
          <p:cNvPr id="119" name="Google Shape;119;g350a9ed6c3e_0_86"/>
          <p:cNvSpPr/>
          <p:nvPr/>
        </p:nvSpPr>
        <p:spPr>
          <a:xfrm>
            <a:off x="13323965" y="3632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50a9ed6c3e_0_86"/>
          <p:cNvSpPr/>
          <p:nvPr/>
        </p:nvSpPr>
        <p:spPr>
          <a:xfrm>
            <a:off x="13323965" y="3632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21" name="Google Shape;121;g350a9ed6c3e_0_86"/>
          <p:cNvPicPr preferRelativeResize="0"/>
          <p:nvPr/>
        </p:nvPicPr>
        <p:blipFill rotWithShape="1">
          <a:blip r:embed="rId6">
            <a:alphaModFix/>
          </a:blip>
          <a:srcRect b="0" l="0" r="0" t="0"/>
          <a:stretch/>
        </p:blipFill>
        <p:spPr>
          <a:xfrm>
            <a:off x="5842730" y="4914900"/>
            <a:ext cx="12714289" cy="822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126" name="Shape 126"/>
        <p:cNvGrpSpPr/>
        <p:nvPr/>
      </p:nvGrpSpPr>
      <p:grpSpPr>
        <a:xfrm>
          <a:off x="0" y="0"/>
          <a:ext cx="0" cy="0"/>
          <a:chOff x="0" y="0"/>
          <a:chExt cx="0" cy="0"/>
        </a:xfrm>
      </p:grpSpPr>
      <p:pic>
        <p:nvPicPr>
          <p:cNvPr descr=" " id="127" name="Google Shape;127;g350a9ed6c3e_0_105"/>
          <p:cNvPicPr preferRelativeResize="0"/>
          <p:nvPr/>
        </p:nvPicPr>
        <p:blipFill rotWithShape="1">
          <a:blip r:embed="rId3">
            <a:alphaModFix/>
          </a:blip>
          <a:srcRect b="0" l="0" r="0" t="0"/>
          <a:stretch/>
        </p:blipFill>
        <p:spPr>
          <a:xfrm>
            <a:off x="18766596" y="0"/>
            <a:ext cx="2197375" cy="12252164"/>
          </a:xfrm>
          <a:prstGeom prst="rect">
            <a:avLst/>
          </a:prstGeom>
          <a:noFill/>
          <a:ln>
            <a:noFill/>
          </a:ln>
        </p:spPr>
      </p:pic>
      <p:pic>
        <p:nvPicPr>
          <p:cNvPr descr=" " id="128" name="Google Shape;128;g350a9ed6c3e_0_105"/>
          <p:cNvPicPr preferRelativeResize="0"/>
          <p:nvPr/>
        </p:nvPicPr>
        <p:blipFill rotWithShape="1">
          <a:blip r:embed="rId4">
            <a:alphaModFix/>
          </a:blip>
          <a:srcRect b="0" l="0" r="0" t="0"/>
          <a:stretch/>
        </p:blipFill>
        <p:spPr>
          <a:xfrm>
            <a:off x="1994149" y="4521200"/>
            <a:ext cx="4324233" cy="9194800"/>
          </a:xfrm>
          <a:prstGeom prst="rect">
            <a:avLst/>
          </a:prstGeom>
          <a:noFill/>
          <a:ln>
            <a:noFill/>
          </a:ln>
        </p:spPr>
      </p:pic>
      <p:sp>
        <p:nvSpPr>
          <p:cNvPr id="129" name="Google Shape;129;g350a9ed6c3e_0_1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350a9ed6c3e_0_10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31" name="Google Shape;131;g350a9ed6c3e_0_105"/>
          <p:cNvPicPr preferRelativeResize="0"/>
          <p:nvPr/>
        </p:nvPicPr>
        <p:blipFill rotWithShape="1">
          <a:blip r:embed="rId6">
            <a:alphaModFix/>
          </a:blip>
          <a:srcRect b="0" l="0" r="0" t="0"/>
          <a:stretch/>
        </p:blipFill>
        <p:spPr>
          <a:xfrm>
            <a:off x="914514" y="1384300"/>
            <a:ext cx="5966698" cy="4437887"/>
          </a:xfrm>
          <a:prstGeom prst="rect">
            <a:avLst/>
          </a:prstGeom>
          <a:noFill/>
          <a:ln>
            <a:noFill/>
          </a:ln>
        </p:spPr>
      </p:pic>
      <p:sp>
        <p:nvSpPr>
          <p:cNvPr id="132" name="Google Shape;132;g350a9ed6c3e_0_105"/>
          <p:cNvSpPr/>
          <p:nvPr/>
        </p:nvSpPr>
        <p:spPr>
          <a:xfrm>
            <a:off x="5842730" y="4699000"/>
            <a:ext cx="13603500" cy="828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50a9ed6c3e_0_105"/>
          <p:cNvSpPr/>
          <p:nvPr/>
        </p:nvSpPr>
        <p:spPr>
          <a:xfrm>
            <a:off x="5842730" y="4699000"/>
            <a:ext cx="13806600" cy="740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4" name="Google Shape;134;g350a9ed6c3e_0_105"/>
          <p:cNvSpPr/>
          <p:nvPr/>
        </p:nvSpPr>
        <p:spPr>
          <a:xfrm>
            <a:off x="14111464" y="12204700"/>
            <a:ext cx="5487000" cy="92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mmetto One"/>
              <a:buNone/>
            </a:pPr>
            <a:r>
              <a:rPr b="0" i="0" lang="en-US" sz="3600" u="none" cap="none" strike="noStrike">
                <a:solidFill>
                  <a:srgbClr val="0E0E0E"/>
                </a:solidFill>
                <a:latin typeface="Rammetto One"/>
                <a:ea typeface="Rammetto One"/>
                <a:cs typeface="Rammetto One"/>
                <a:sym typeface="Rammetto On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139" name="Shape 139"/>
        <p:cNvGrpSpPr/>
        <p:nvPr/>
      </p:nvGrpSpPr>
      <p:grpSpPr>
        <a:xfrm>
          <a:off x="0" y="0"/>
          <a:ext cx="0" cy="0"/>
          <a:chOff x="0" y="0"/>
          <a:chExt cx="0" cy="0"/>
        </a:xfrm>
      </p:grpSpPr>
      <p:pic>
        <p:nvPicPr>
          <p:cNvPr descr=" " id="140" name="Google Shape;140;g350a9ed6c3e_0_117"/>
          <p:cNvPicPr preferRelativeResize="0"/>
          <p:nvPr/>
        </p:nvPicPr>
        <p:blipFill rotWithShape="1">
          <a:blip r:embed="rId3">
            <a:alphaModFix/>
          </a:blip>
          <a:srcRect b="0" l="0" r="0" t="0"/>
          <a:stretch/>
        </p:blipFill>
        <p:spPr>
          <a:xfrm>
            <a:off x="0" y="0"/>
            <a:ext cx="7337155" cy="6872350"/>
          </a:xfrm>
          <a:prstGeom prst="rect">
            <a:avLst/>
          </a:prstGeom>
          <a:noFill/>
          <a:ln>
            <a:noFill/>
          </a:ln>
        </p:spPr>
      </p:pic>
      <p:pic>
        <p:nvPicPr>
          <p:cNvPr descr=" " id="141" name="Google Shape;141;g350a9ed6c3e_0_117"/>
          <p:cNvPicPr preferRelativeResize="0"/>
          <p:nvPr/>
        </p:nvPicPr>
        <p:blipFill rotWithShape="1">
          <a:blip r:embed="rId4">
            <a:alphaModFix/>
          </a:blip>
          <a:srcRect b="0" l="0" r="0" t="0"/>
          <a:stretch/>
        </p:blipFill>
        <p:spPr>
          <a:xfrm>
            <a:off x="11355219" y="9829800"/>
            <a:ext cx="13031829" cy="2667000"/>
          </a:xfrm>
          <a:prstGeom prst="rect">
            <a:avLst/>
          </a:prstGeom>
          <a:noFill/>
          <a:ln>
            <a:noFill/>
          </a:ln>
        </p:spPr>
      </p:pic>
      <p:sp>
        <p:nvSpPr>
          <p:cNvPr id="142" name="Google Shape;142;g350a9ed6c3e_0_117"/>
          <p:cNvSpPr/>
          <p:nvPr/>
        </p:nvSpPr>
        <p:spPr>
          <a:xfrm>
            <a:off x="1486086" y="1397000"/>
            <a:ext cx="217536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The Magic of Dragons: A Research</a:t>
            </a:r>
            <a:endParaRPr b="0" i="0" sz="8000" u="none" cap="none" strike="noStrike">
              <a:solidFill>
                <a:schemeClr val="dk1"/>
              </a:solidFill>
              <a:latin typeface="Calibri"/>
              <a:ea typeface="Calibri"/>
              <a:cs typeface="Calibri"/>
              <a:sym typeface="Calibri"/>
            </a:endParaRPr>
          </a:p>
        </p:txBody>
      </p:sp>
      <p:sp>
        <p:nvSpPr>
          <p:cNvPr id="143" name="Google Shape;143;g350a9ed6c3e_0_117"/>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50a9ed6c3e_0_117"/>
          <p:cNvSpPr/>
          <p:nvPr/>
        </p:nvSpPr>
        <p:spPr>
          <a:xfrm>
            <a:off x="14200375" y="4406900"/>
            <a:ext cx="8205300" cy="8204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50a9ed6c3e_0_117"/>
          <p:cNvSpPr/>
          <p:nvPr/>
        </p:nvSpPr>
        <p:spPr>
          <a:xfrm>
            <a:off x="15229203" y="6299200"/>
            <a:ext cx="6160200" cy="6159600"/>
          </a:xfrm>
          <a:prstGeom prst="ellipse">
            <a:avLst/>
          </a:prstGeom>
          <a:solidFill>
            <a:srgbClr val="DBE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50a9ed6c3e_0_117"/>
          <p:cNvSpPr/>
          <p:nvPr/>
        </p:nvSpPr>
        <p:spPr>
          <a:xfrm>
            <a:off x="16258032" y="8178800"/>
            <a:ext cx="4089900" cy="4089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50a9ed6c3e_0_117"/>
          <p:cNvSpPr/>
          <p:nvPr/>
        </p:nvSpPr>
        <p:spPr>
          <a:xfrm>
            <a:off x="17210651" y="4800600"/>
            <a:ext cx="2159400" cy="12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BE6FF"/>
              </a:buClr>
              <a:buSzPts val="4800"/>
              <a:buFont typeface="Rammetto One"/>
              <a:buNone/>
            </a:pPr>
            <a:r>
              <a:rPr b="0" i="0" lang="en-US" sz="4800" u="none" cap="none" strike="noStrike">
                <a:solidFill>
                  <a:srgbClr val="DBE6FF"/>
                </a:solidFill>
                <a:latin typeface="Rammetto One"/>
                <a:ea typeface="Rammetto One"/>
                <a:cs typeface="Rammetto One"/>
                <a:sym typeface="Rammetto One"/>
              </a:rPr>
              <a:t>6.7M</a:t>
            </a:r>
            <a:endParaRPr b="0" i="0" sz="4800" u="none" cap="none" strike="noStrike">
              <a:solidFill>
                <a:schemeClr val="dk1"/>
              </a:solidFill>
              <a:latin typeface="Calibri"/>
              <a:ea typeface="Calibri"/>
              <a:cs typeface="Calibri"/>
              <a:sym typeface="Calibri"/>
            </a:endParaRPr>
          </a:p>
        </p:txBody>
      </p:sp>
      <p:sp>
        <p:nvSpPr>
          <p:cNvPr id="148" name="Google Shape;148;g350a9ed6c3e_0_117"/>
          <p:cNvSpPr/>
          <p:nvPr/>
        </p:nvSpPr>
        <p:spPr>
          <a:xfrm>
            <a:off x="17223353" y="9613900"/>
            <a:ext cx="2172000" cy="12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Rammetto One"/>
              <a:buNone/>
            </a:pPr>
            <a:r>
              <a:rPr b="0" i="0" lang="en-US" sz="4800" u="none" cap="none" strike="noStrike">
                <a:solidFill>
                  <a:srgbClr val="272727"/>
                </a:solidFill>
                <a:latin typeface="Rammetto One"/>
                <a:ea typeface="Rammetto One"/>
                <a:cs typeface="Rammetto One"/>
                <a:sym typeface="Rammetto One"/>
              </a:rPr>
              <a:t>2.3M</a:t>
            </a:r>
            <a:endParaRPr b="0" i="0" sz="4800" u="none" cap="none" strike="noStrike">
              <a:solidFill>
                <a:schemeClr val="dk1"/>
              </a:solidFill>
              <a:latin typeface="Calibri"/>
              <a:ea typeface="Calibri"/>
              <a:cs typeface="Calibri"/>
              <a:sym typeface="Calibri"/>
            </a:endParaRPr>
          </a:p>
        </p:txBody>
      </p:sp>
      <p:sp>
        <p:nvSpPr>
          <p:cNvPr id="149" name="Google Shape;149;g350a9ed6c3e_0_117"/>
          <p:cNvSpPr/>
          <p:nvPr/>
        </p:nvSpPr>
        <p:spPr>
          <a:xfrm>
            <a:off x="17197949" y="6680200"/>
            <a:ext cx="2222700" cy="12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Rammetto One"/>
              <a:buNone/>
            </a:pPr>
            <a:r>
              <a:rPr b="0" i="0" lang="en-US" sz="4800" u="none" cap="none" strike="noStrike">
                <a:solidFill>
                  <a:srgbClr val="272727"/>
                </a:solidFill>
                <a:latin typeface="Rammetto One"/>
                <a:ea typeface="Rammetto One"/>
                <a:cs typeface="Rammetto One"/>
                <a:sym typeface="Rammetto One"/>
              </a:rPr>
              <a:t>4.4M</a:t>
            </a:r>
            <a:endParaRPr b="0" i="0" sz="4800" u="none" cap="none" strike="noStrike">
              <a:solidFill>
                <a:schemeClr val="dk1"/>
              </a:solidFill>
              <a:latin typeface="Calibri"/>
              <a:ea typeface="Calibri"/>
              <a:cs typeface="Calibri"/>
              <a:sym typeface="Calibri"/>
            </a:endParaRPr>
          </a:p>
        </p:txBody>
      </p:sp>
      <p:sp>
        <p:nvSpPr>
          <p:cNvPr id="150" name="Google Shape;150;g350a9ed6c3e_0_1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1" name="Google Shape;151;g350a9ed6c3e_0_11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52" name="Google Shape;152;g350a9ed6c3e_0_117"/>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3" name="Google Shape;153;g350a9ed6c3e_0_117"/>
          <p:cNvPicPr preferRelativeResize="0"/>
          <p:nvPr/>
        </p:nvPicPr>
        <p:blipFill rotWithShape="1">
          <a:blip r:embed="rId6">
            <a:alphaModFix/>
          </a:blip>
          <a:srcRect b="0" l="0" r="0" t="0"/>
          <a:stretch/>
        </p:blipFill>
        <p:spPr>
          <a:xfrm>
            <a:off x="3734267" y="3594100"/>
            <a:ext cx="1130441" cy="1117600"/>
          </a:xfrm>
          <a:prstGeom prst="rect">
            <a:avLst/>
          </a:prstGeom>
          <a:noFill/>
          <a:ln>
            <a:noFill/>
          </a:ln>
        </p:spPr>
      </p:pic>
      <p:sp>
        <p:nvSpPr>
          <p:cNvPr id="154" name="Google Shape;154;g350a9ed6c3e_0_117"/>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50a9ed6c3e_0_117"/>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56" name="Google Shape;156;g350a9ed6c3e_0_117"/>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7" name="Google Shape;157;g350a9ed6c3e_0_117"/>
          <p:cNvPicPr preferRelativeResize="0"/>
          <p:nvPr/>
        </p:nvPicPr>
        <p:blipFill rotWithShape="1">
          <a:blip r:embed="rId7">
            <a:alphaModFix/>
          </a:blip>
          <a:srcRect b="0" l="0" r="0" t="0"/>
          <a:stretch/>
        </p:blipFill>
        <p:spPr>
          <a:xfrm>
            <a:off x="3734267" y="6946900"/>
            <a:ext cx="1130441" cy="1117600"/>
          </a:xfrm>
          <a:prstGeom prst="rect">
            <a:avLst/>
          </a:prstGeom>
          <a:noFill/>
          <a:ln>
            <a:noFill/>
          </a:ln>
        </p:spPr>
      </p:pic>
      <p:sp>
        <p:nvSpPr>
          <p:cNvPr id="158" name="Google Shape;158;g350a9ed6c3e_0_117"/>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50a9ed6c3e_0_117"/>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60" name="Google Shape;160;g350a9ed6c3e_0_117"/>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1" name="Google Shape;161;g350a9ed6c3e_0_117"/>
          <p:cNvPicPr preferRelativeResize="0"/>
          <p:nvPr/>
        </p:nvPicPr>
        <p:blipFill rotWithShape="1">
          <a:blip r:embed="rId8">
            <a:alphaModFix/>
          </a:blip>
          <a:srcRect b="0" l="0" r="0" t="0"/>
          <a:stretch/>
        </p:blipFill>
        <p:spPr>
          <a:xfrm>
            <a:off x="3734267" y="10299700"/>
            <a:ext cx="939917" cy="1117600"/>
          </a:xfrm>
          <a:prstGeom prst="rect">
            <a:avLst/>
          </a:prstGeom>
          <a:noFill/>
          <a:ln>
            <a:noFill/>
          </a:ln>
        </p:spPr>
      </p:pic>
      <p:sp>
        <p:nvSpPr>
          <p:cNvPr id="162" name="Google Shape;162;g350a9ed6c3e_0_117"/>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50a9ed6c3e_0_117"/>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6FF"/>
        </a:solidFill>
      </p:bgPr>
    </p:bg>
    <p:spTree>
      <p:nvGrpSpPr>
        <p:cNvPr id="168" name="Shape 168"/>
        <p:cNvGrpSpPr/>
        <p:nvPr/>
      </p:nvGrpSpPr>
      <p:grpSpPr>
        <a:xfrm>
          <a:off x="0" y="0"/>
          <a:ext cx="0" cy="0"/>
          <a:chOff x="0" y="0"/>
          <a:chExt cx="0" cy="0"/>
        </a:xfrm>
      </p:grpSpPr>
      <p:pic>
        <p:nvPicPr>
          <p:cNvPr descr=" " id="169" name="Google Shape;169;g350a9ed6c3e_0_145"/>
          <p:cNvPicPr preferRelativeResize="0"/>
          <p:nvPr/>
        </p:nvPicPr>
        <p:blipFill rotWithShape="1">
          <a:blip r:embed="rId3">
            <a:alphaModFix/>
          </a:blip>
          <a:srcRect b="0" l="0" r="0" t="0"/>
          <a:stretch/>
        </p:blipFill>
        <p:spPr>
          <a:xfrm>
            <a:off x="914514" y="787400"/>
            <a:ext cx="2603825" cy="12128500"/>
          </a:xfrm>
          <a:prstGeom prst="rect">
            <a:avLst/>
          </a:prstGeom>
          <a:noFill/>
          <a:ln>
            <a:noFill/>
          </a:ln>
        </p:spPr>
      </p:pic>
      <p:pic>
        <p:nvPicPr>
          <p:cNvPr descr=" " id="170" name="Google Shape;170;g350a9ed6c3e_0_145"/>
          <p:cNvPicPr preferRelativeResize="0"/>
          <p:nvPr/>
        </p:nvPicPr>
        <p:blipFill rotWithShape="1">
          <a:blip r:embed="rId4">
            <a:alphaModFix/>
          </a:blip>
          <a:srcRect b="0" l="0" r="0" t="0"/>
          <a:stretch/>
        </p:blipFill>
        <p:spPr>
          <a:xfrm>
            <a:off x="15521340" y="9296400"/>
            <a:ext cx="8865708" cy="4419600"/>
          </a:xfrm>
          <a:prstGeom prst="rect">
            <a:avLst/>
          </a:prstGeom>
          <a:noFill/>
          <a:ln>
            <a:noFill/>
          </a:ln>
        </p:spPr>
      </p:pic>
      <p:pic>
        <p:nvPicPr>
          <p:cNvPr descr=" " id="171" name="Google Shape;171;g350a9ed6c3e_0_145"/>
          <p:cNvPicPr preferRelativeResize="0"/>
          <p:nvPr/>
        </p:nvPicPr>
        <p:blipFill rotWithShape="1">
          <a:blip r:embed="rId5">
            <a:alphaModFix/>
          </a:blip>
          <a:srcRect b="0" l="0" r="0" t="0"/>
          <a:stretch/>
        </p:blipFill>
        <p:spPr>
          <a:xfrm>
            <a:off x="12193524" y="0"/>
            <a:ext cx="6490511" cy="2908300"/>
          </a:xfrm>
          <a:prstGeom prst="rect">
            <a:avLst/>
          </a:prstGeom>
          <a:noFill/>
          <a:ln>
            <a:noFill/>
          </a:ln>
        </p:spPr>
      </p:pic>
      <p:sp>
        <p:nvSpPr>
          <p:cNvPr id="172" name="Google Shape;172;g350a9ed6c3e_0_1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3" name="Google Shape;173;g350a9ed6c3e_0_14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74" name="Google Shape;174;g350a9ed6c3e_0_145"/>
          <p:cNvSpPr/>
          <p:nvPr/>
        </p:nvSpPr>
        <p:spPr>
          <a:xfrm>
            <a:off x="8332241" y="1244600"/>
            <a:ext cx="8073900" cy="205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Rammetto One"/>
              <a:buNone/>
            </a:pPr>
            <a:r>
              <a:rPr b="0" i="0" lang="en-US" sz="8000" u="none" cap="none" strike="noStrike">
                <a:solidFill>
                  <a:srgbClr val="000000"/>
                </a:solidFill>
                <a:latin typeface="Rammetto One"/>
                <a:ea typeface="Rammetto One"/>
                <a:cs typeface="Rammetto One"/>
                <a:sym typeface="Rammetto One"/>
              </a:rPr>
              <a:t>Pricing Plan</a:t>
            </a:r>
            <a:endParaRPr b="0" i="0" sz="8000" u="none" cap="none" strike="noStrike">
              <a:solidFill>
                <a:schemeClr val="dk1"/>
              </a:solidFill>
              <a:latin typeface="Calibri"/>
              <a:ea typeface="Calibri"/>
              <a:cs typeface="Calibri"/>
              <a:sym typeface="Calibri"/>
            </a:endParaRPr>
          </a:p>
        </p:txBody>
      </p:sp>
      <p:sp>
        <p:nvSpPr>
          <p:cNvPr id="175" name="Google Shape;175;g350a9ed6c3e_0_145"/>
          <p:cNvSpPr/>
          <p:nvPr/>
        </p:nvSpPr>
        <p:spPr>
          <a:xfrm>
            <a:off x="1778222" y="3632200"/>
            <a:ext cx="20843400" cy="881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50a9ed6c3e_0_145"/>
          <p:cNvSpPr/>
          <p:nvPr/>
        </p:nvSpPr>
        <p:spPr>
          <a:xfrm>
            <a:off x="1778222" y="3632200"/>
            <a:ext cx="6439800" cy="88137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350a9ed6c3e_0_145"/>
          <p:cNvPicPr preferRelativeResize="0"/>
          <p:nvPr/>
        </p:nvPicPr>
        <p:blipFill rotWithShape="1">
          <a:blip r:embed="rId7">
            <a:alphaModFix/>
          </a:blip>
          <a:srcRect b="0" l="0" r="0" t="0"/>
          <a:stretch/>
        </p:blipFill>
        <p:spPr>
          <a:xfrm>
            <a:off x="4175870" y="4089400"/>
            <a:ext cx="1644412" cy="1625600"/>
          </a:xfrm>
          <a:prstGeom prst="rect">
            <a:avLst/>
          </a:prstGeom>
          <a:noFill/>
          <a:ln>
            <a:noFill/>
          </a:ln>
        </p:spPr>
      </p:pic>
      <p:sp>
        <p:nvSpPr>
          <p:cNvPr id="178" name="Google Shape;178;g350a9ed6c3e_0_145"/>
          <p:cNvSpPr/>
          <p:nvPr/>
        </p:nvSpPr>
        <p:spPr>
          <a:xfrm>
            <a:off x="3867633" y="6019800"/>
            <a:ext cx="22608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Basic</a:t>
            </a:r>
            <a:endParaRPr b="0" i="0" sz="4800" u="none" cap="none" strike="noStrike">
              <a:solidFill>
                <a:schemeClr val="dk1"/>
              </a:solidFill>
              <a:latin typeface="Calibri"/>
              <a:ea typeface="Calibri"/>
              <a:cs typeface="Calibri"/>
              <a:sym typeface="Calibri"/>
            </a:endParaRPr>
          </a:p>
        </p:txBody>
      </p:sp>
      <p:sp>
        <p:nvSpPr>
          <p:cNvPr id="179" name="Google Shape;179;g350a9ed6c3e_0_145"/>
          <p:cNvSpPr/>
          <p:nvPr/>
        </p:nvSpPr>
        <p:spPr>
          <a:xfrm>
            <a:off x="2235479" y="73533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80" name="Google Shape;180;g350a9ed6c3e_0_145"/>
          <p:cNvSpPr/>
          <p:nvPr/>
        </p:nvSpPr>
        <p:spPr>
          <a:xfrm>
            <a:off x="2832454" y="10960100"/>
            <a:ext cx="43311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$10/month</a:t>
            </a:r>
            <a:endParaRPr b="0" i="0" sz="4800" u="none" cap="none" strike="noStrike">
              <a:solidFill>
                <a:schemeClr val="dk1"/>
              </a:solidFill>
              <a:latin typeface="Calibri"/>
              <a:ea typeface="Calibri"/>
              <a:cs typeface="Calibri"/>
              <a:sym typeface="Calibri"/>
            </a:endParaRPr>
          </a:p>
        </p:txBody>
      </p:sp>
      <p:sp>
        <p:nvSpPr>
          <p:cNvPr id="181" name="Google Shape;181;g350a9ed6c3e_0_145"/>
          <p:cNvSpPr/>
          <p:nvPr/>
        </p:nvSpPr>
        <p:spPr>
          <a:xfrm>
            <a:off x="8980022" y="3632200"/>
            <a:ext cx="6439800" cy="88137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2" name="Google Shape;182;g350a9ed6c3e_0_145"/>
          <p:cNvPicPr preferRelativeResize="0"/>
          <p:nvPr/>
        </p:nvPicPr>
        <p:blipFill rotWithShape="1">
          <a:blip r:embed="rId8">
            <a:alphaModFix/>
          </a:blip>
          <a:srcRect b="0" l="0" r="0" t="0"/>
          <a:stretch/>
        </p:blipFill>
        <p:spPr>
          <a:xfrm>
            <a:off x="11379004" y="4089400"/>
            <a:ext cx="1641742" cy="1625600"/>
          </a:xfrm>
          <a:prstGeom prst="rect">
            <a:avLst/>
          </a:prstGeom>
          <a:noFill/>
          <a:ln>
            <a:noFill/>
          </a:ln>
        </p:spPr>
      </p:pic>
      <p:sp>
        <p:nvSpPr>
          <p:cNvPr id="183" name="Google Shape;183;g350a9ed6c3e_0_145"/>
          <p:cNvSpPr/>
          <p:nvPr/>
        </p:nvSpPr>
        <p:spPr>
          <a:xfrm>
            <a:off x="11247256" y="6019800"/>
            <a:ext cx="19053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Elite</a:t>
            </a:r>
            <a:endParaRPr b="0" i="0" sz="4800" u="none" cap="none" strike="noStrike">
              <a:solidFill>
                <a:schemeClr val="dk1"/>
              </a:solidFill>
              <a:latin typeface="Calibri"/>
              <a:ea typeface="Calibri"/>
              <a:cs typeface="Calibri"/>
              <a:sym typeface="Calibri"/>
            </a:endParaRPr>
          </a:p>
        </p:txBody>
      </p:sp>
      <p:sp>
        <p:nvSpPr>
          <p:cNvPr id="184" name="Google Shape;184;g350a9ed6c3e_0_145"/>
          <p:cNvSpPr/>
          <p:nvPr/>
        </p:nvSpPr>
        <p:spPr>
          <a:xfrm>
            <a:off x="9437280" y="73533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185" name="Google Shape;185;g350a9ed6c3e_0_145"/>
          <p:cNvSpPr/>
          <p:nvPr/>
        </p:nvSpPr>
        <p:spPr>
          <a:xfrm>
            <a:off x="9938992" y="10960100"/>
            <a:ext cx="45219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$50/month</a:t>
            </a:r>
            <a:endParaRPr b="0" i="0" sz="4800" u="none" cap="none" strike="noStrike">
              <a:solidFill>
                <a:schemeClr val="dk1"/>
              </a:solidFill>
              <a:latin typeface="Calibri"/>
              <a:ea typeface="Calibri"/>
              <a:cs typeface="Calibri"/>
              <a:sym typeface="Calibri"/>
            </a:endParaRPr>
          </a:p>
        </p:txBody>
      </p:sp>
      <p:sp>
        <p:nvSpPr>
          <p:cNvPr id="186" name="Google Shape;186;g350a9ed6c3e_0_145"/>
          <p:cNvSpPr/>
          <p:nvPr/>
        </p:nvSpPr>
        <p:spPr>
          <a:xfrm>
            <a:off x="16181822" y="3632200"/>
            <a:ext cx="6439800" cy="8813700"/>
          </a:xfrm>
          <a:prstGeom prst="rect">
            <a:avLst/>
          </a:prstGeom>
          <a:solidFill>
            <a:srgbClr val="BB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7" name="Google Shape;187;g350a9ed6c3e_0_145"/>
          <p:cNvPicPr preferRelativeResize="0"/>
          <p:nvPr/>
        </p:nvPicPr>
        <p:blipFill rotWithShape="1">
          <a:blip r:embed="rId9">
            <a:alphaModFix/>
          </a:blip>
          <a:srcRect b="0" l="0" r="0" t="0"/>
          <a:stretch/>
        </p:blipFill>
        <p:spPr>
          <a:xfrm>
            <a:off x="18582181" y="4089400"/>
            <a:ext cx="1638989" cy="1625600"/>
          </a:xfrm>
          <a:prstGeom prst="rect">
            <a:avLst/>
          </a:prstGeom>
          <a:noFill/>
          <a:ln>
            <a:noFill/>
          </a:ln>
        </p:spPr>
      </p:pic>
      <p:sp>
        <p:nvSpPr>
          <p:cNvPr id="188" name="Google Shape;188;g350a9ed6c3e_0_145"/>
          <p:cNvSpPr/>
          <p:nvPr/>
        </p:nvSpPr>
        <p:spPr>
          <a:xfrm>
            <a:off x="17236054" y="6019800"/>
            <a:ext cx="43311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Rammetto One"/>
              <a:buNone/>
            </a:pPr>
            <a:r>
              <a:rPr b="0" i="0" lang="en-US" sz="4800" u="none" cap="none" strike="noStrike">
                <a:solidFill>
                  <a:srgbClr val="000000"/>
                </a:solidFill>
                <a:latin typeface="Rammetto One"/>
                <a:ea typeface="Rammetto One"/>
                <a:cs typeface="Rammetto One"/>
                <a:sym typeface="Rammetto One"/>
              </a:rPr>
              <a:t>Legendary</a:t>
            </a:r>
            <a:endParaRPr b="0" i="0" sz="4800" u="none" cap="none" strike="noStrike">
              <a:solidFill>
                <a:schemeClr val="dk1"/>
              </a:solidFill>
              <a:latin typeface="Calibri"/>
              <a:ea typeface="Calibri"/>
              <a:cs typeface="Calibri"/>
              <a:sym typeface="Calibri"/>
            </a:endParaRPr>
          </a:p>
        </p:txBody>
      </p:sp>
      <p:sp>
        <p:nvSpPr>
          <p:cNvPr id="189" name="Google Shape;189;g350a9ed6c3e_0_145"/>
          <p:cNvSpPr/>
          <p:nvPr/>
        </p:nvSpPr>
        <p:spPr>
          <a:xfrm>
            <a:off x="16639080" y="73533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190" name="Google Shape;190;g350a9ed6c3e_0_145"/>
          <p:cNvSpPr/>
          <p:nvPr/>
        </p:nvSpPr>
        <p:spPr>
          <a:xfrm>
            <a:off x="16969321" y="10960100"/>
            <a:ext cx="4864800" cy="123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mmetto One"/>
              <a:buNone/>
            </a:pPr>
            <a:r>
              <a:rPr b="0" i="0" lang="en-US" sz="4800" u="none" cap="none" strike="noStrike">
                <a:solidFill>
                  <a:srgbClr val="0E0E0E"/>
                </a:solidFill>
                <a:latin typeface="Rammetto One"/>
                <a:ea typeface="Rammetto One"/>
                <a:cs typeface="Rammetto One"/>
                <a:sym typeface="Rammetto On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2025-04-28T09:05:43Z</dcterms:created>
  <dc:creator>PptxGenJS</dc:creator>
</cp:coreProperties>
</file>