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Nefelibata Pensans" panose="020B0604020202020204" charset="0"/>
      <p:regular r:id="rId14"/>
    </p:embeddedFont>
    <p:embeddedFont>
      <p:font typeface="Stars &amp; Lov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uce Light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8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3750500" y="3888957"/>
            <a:ext cx="6988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8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8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8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plantillaspowerpoint.org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83708" y="8252979"/>
            <a:ext cx="1854787" cy="5126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40.svg"/><Relationship Id="rId12" Type="http://schemas.openxmlformats.org/officeDocument/2006/relationships/image" Target="../media/image4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51.svg"/><Relationship Id="rId10" Type="http://schemas.openxmlformats.org/officeDocument/2006/relationships/image" Target="../media/image32.svg"/><Relationship Id="rId4" Type="http://schemas.openxmlformats.org/officeDocument/2006/relationships/image" Target="../media/image3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svg"/><Relationship Id="rId5" Type="http://schemas.openxmlformats.org/officeDocument/2006/relationships/image" Target="../media/image42.svg"/><Relationship Id="rId10" Type="http://schemas.openxmlformats.org/officeDocument/2006/relationships/image" Target="../media/image6.png"/><Relationship Id="rId4" Type="http://schemas.openxmlformats.org/officeDocument/2006/relationships/image" Target="../media/image26.png"/><Relationship Id="rId9" Type="http://schemas.openxmlformats.org/officeDocument/2006/relationships/image" Target="../media/image5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9.svg"/><Relationship Id="rId18" Type="http://schemas.openxmlformats.org/officeDocument/2006/relationships/image" Target="../media/image24.png"/><Relationship Id="rId3" Type="http://schemas.openxmlformats.org/officeDocument/2006/relationships/image" Target="../media/image5.png"/><Relationship Id="rId21" Type="http://schemas.openxmlformats.org/officeDocument/2006/relationships/image" Target="../media/image51.svg"/><Relationship Id="rId7" Type="http://schemas.openxmlformats.org/officeDocument/2006/relationships/image" Target="../media/image53.svg"/><Relationship Id="rId12" Type="http://schemas.openxmlformats.org/officeDocument/2006/relationships/image" Target="../media/image31.png"/><Relationship Id="rId17" Type="http://schemas.openxmlformats.org/officeDocument/2006/relationships/image" Target="../media/image40.svg"/><Relationship Id="rId2" Type="http://schemas.openxmlformats.org/officeDocument/2006/relationships/image" Target="../media/image2.png"/><Relationship Id="rId16" Type="http://schemas.openxmlformats.org/officeDocument/2006/relationships/image" Target="../media/image25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9.svg"/><Relationship Id="rId5" Type="http://schemas.openxmlformats.org/officeDocument/2006/relationships/image" Target="../media/image55.svg"/><Relationship Id="rId15" Type="http://schemas.openxmlformats.org/officeDocument/2006/relationships/image" Target="../media/image28.svg"/><Relationship Id="rId10" Type="http://schemas.openxmlformats.org/officeDocument/2006/relationships/image" Target="../media/image36.png"/><Relationship Id="rId19" Type="http://schemas.openxmlformats.org/officeDocument/2006/relationships/image" Target="../media/image38.svg"/><Relationship Id="rId4" Type="http://schemas.openxmlformats.org/officeDocument/2006/relationships/image" Target="../media/image34.png"/><Relationship Id="rId9" Type="http://schemas.openxmlformats.org/officeDocument/2006/relationships/image" Target="../media/image57.sv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7.svg"/><Relationship Id="rId12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4.svg"/><Relationship Id="rId4" Type="http://schemas.openxmlformats.org/officeDocument/2006/relationships/image" Target="../media/image16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image" Target="../media/image28.sv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2.svg"/><Relationship Id="rId1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jpe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12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7.svg"/><Relationship Id="rId4" Type="http://schemas.openxmlformats.org/officeDocument/2006/relationships/image" Target="../media/image40.sv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png"/><Relationship Id="rId7" Type="http://schemas.openxmlformats.org/officeDocument/2006/relationships/image" Target="../media/image3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42.sv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9.sv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8.jpeg"/><Relationship Id="rId9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2838" t="-38814" r="-2294" b="-1253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13413" y="856942"/>
            <a:ext cx="9980234" cy="3792489"/>
          </a:xfrm>
          <a:custGeom>
            <a:avLst/>
            <a:gdLst/>
            <a:ahLst/>
            <a:cxnLst/>
            <a:rect l="l" t="t" r="r" b="b"/>
            <a:pathLst>
              <a:path w="9980234" h="3792489">
                <a:moveTo>
                  <a:pt x="0" y="0"/>
                </a:moveTo>
                <a:lnTo>
                  <a:pt x="9980234" y="0"/>
                </a:lnTo>
                <a:lnTo>
                  <a:pt x="9980234" y="3792489"/>
                </a:lnTo>
                <a:lnTo>
                  <a:pt x="0" y="37924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2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24959" y="1232923"/>
            <a:ext cx="11042478" cy="341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251E60"/>
                </a:solidFill>
                <a:latin typeface="Stars &amp; Love"/>
              </a:rPr>
              <a:t>Escribe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48582" y="4091126"/>
            <a:ext cx="8795232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251E60"/>
                </a:solidFill>
                <a:latin typeface="Nefelibata Pensans"/>
              </a:rPr>
              <a:t>TU TÍTULO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13413" y="5258536"/>
            <a:ext cx="966556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</a:pPr>
            <a:r>
              <a:rPr lang="en-US" sz="14400">
                <a:solidFill>
                  <a:srgbClr val="251E60"/>
                </a:solidFill>
                <a:latin typeface="Stars &amp; Love"/>
              </a:rPr>
              <a:t>aquí</a:t>
            </a:r>
          </a:p>
        </p:txBody>
      </p:sp>
      <p:sp>
        <p:nvSpPr>
          <p:cNvPr id="7" name="Freeform 7"/>
          <p:cNvSpPr/>
          <p:nvPr/>
        </p:nvSpPr>
        <p:spPr>
          <a:xfrm rot="-7722592">
            <a:off x="13520426" y="-422633"/>
            <a:ext cx="7799299" cy="3329111"/>
          </a:xfrm>
          <a:custGeom>
            <a:avLst/>
            <a:gdLst/>
            <a:ahLst/>
            <a:cxnLst/>
            <a:rect l="l" t="t" r="r" b="b"/>
            <a:pathLst>
              <a:path w="7799299" h="3329111">
                <a:moveTo>
                  <a:pt x="0" y="0"/>
                </a:moveTo>
                <a:lnTo>
                  <a:pt x="7799299" y="0"/>
                </a:lnTo>
                <a:lnTo>
                  <a:pt x="7799299" y="3329111"/>
                </a:lnTo>
                <a:lnTo>
                  <a:pt x="0" y="3329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862" r="-39862"/>
            </a:stretch>
          </a:blipFill>
        </p:spPr>
      </p:sp>
      <p:sp>
        <p:nvSpPr>
          <p:cNvPr id="8" name="Freeform 8"/>
          <p:cNvSpPr/>
          <p:nvPr/>
        </p:nvSpPr>
        <p:spPr>
          <a:xfrm rot="5025417">
            <a:off x="-1419614" y="2613177"/>
            <a:ext cx="9473085" cy="7850819"/>
          </a:xfrm>
          <a:custGeom>
            <a:avLst/>
            <a:gdLst/>
            <a:ahLst/>
            <a:cxnLst/>
            <a:rect l="l" t="t" r="r" b="b"/>
            <a:pathLst>
              <a:path w="9473085" h="7850819">
                <a:moveTo>
                  <a:pt x="0" y="0"/>
                </a:moveTo>
                <a:lnTo>
                  <a:pt x="9473086" y="0"/>
                </a:lnTo>
                <a:lnTo>
                  <a:pt x="9473086" y="7850819"/>
                </a:lnTo>
                <a:lnTo>
                  <a:pt x="0" y="78508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59640" y="5803491"/>
            <a:ext cx="3730637" cy="2136637"/>
          </a:xfrm>
          <a:custGeom>
            <a:avLst/>
            <a:gdLst/>
            <a:ahLst/>
            <a:cxnLst/>
            <a:rect l="l" t="t" r="r" b="b"/>
            <a:pathLst>
              <a:path w="3730637" h="2136637">
                <a:moveTo>
                  <a:pt x="0" y="0"/>
                </a:moveTo>
                <a:lnTo>
                  <a:pt x="3730637" y="0"/>
                </a:lnTo>
                <a:lnTo>
                  <a:pt x="3730637" y="2136637"/>
                </a:lnTo>
                <a:lnTo>
                  <a:pt x="0" y="21366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3215">
            <a:off x="739854" y="901162"/>
            <a:ext cx="1526440" cy="996349"/>
          </a:xfrm>
          <a:custGeom>
            <a:avLst/>
            <a:gdLst/>
            <a:ahLst/>
            <a:cxnLst/>
            <a:rect l="l" t="t" r="r" b="b"/>
            <a:pathLst>
              <a:path w="1526440" h="996349">
                <a:moveTo>
                  <a:pt x="0" y="0"/>
                </a:moveTo>
                <a:lnTo>
                  <a:pt x="1526440" y="0"/>
                </a:lnTo>
                <a:lnTo>
                  <a:pt x="1526440" y="996349"/>
                </a:lnTo>
                <a:lnTo>
                  <a:pt x="0" y="9963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46340" y="5927895"/>
            <a:ext cx="4021906" cy="4627716"/>
          </a:xfrm>
          <a:custGeom>
            <a:avLst/>
            <a:gdLst/>
            <a:ahLst/>
            <a:cxnLst/>
            <a:rect l="l" t="t" r="r" b="b"/>
            <a:pathLst>
              <a:path w="4021906" h="4627716">
                <a:moveTo>
                  <a:pt x="0" y="0"/>
                </a:moveTo>
                <a:lnTo>
                  <a:pt x="4021906" y="0"/>
                </a:lnTo>
                <a:lnTo>
                  <a:pt x="4021906" y="4627717"/>
                </a:lnTo>
                <a:lnTo>
                  <a:pt x="0" y="462771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887203" y="7552778"/>
            <a:ext cx="8795232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51E60"/>
                </a:solidFill>
                <a:latin typeface="Nefelibata Pensans"/>
              </a:rPr>
              <a:t>AGREGA UNA DESCRIPCIÓN BREVE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2089" y="3939565"/>
            <a:ext cx="16643822" cy="16643822"/>
          </a:xfrm>
          <a:custGeom>
            <a:avLst/>
            <a:gdLst/>
            <a:ahLst/>
            <a:cxnLst/>
            <a:rect l="l" t="t" r="r" b="b"/>
            <a:pathLst>
              <a:path w="16643822" h="16643822">
                <a:moveTo>
                  <a:pt x="0" y="0"/>
                </a:moveTo>
                <a:lnTo>
                  <a:pt x="16643822" y="0"/>
                </a:lnTo>
                <a:lnTo>
                  <a:pt x="16643822" y="16643822"/>
                </a:lnTo>
                <a:lnTo>
                  <a:pt x="0" y="16643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68572" y="1146881"/>
            <a:ext cx="10550856" cy="3184440"/>
          </a:xfrm>
          <a:custGeom>
            <a:avLst/>
            <a:gdLst/>
            <a:ahLst/>
            <a:cxnLst/>
            <a:rect l="l" t="t" r="r" b="b"/>
            <a:pathLst>
              <a:path w="10550856" h="3184440">
                <a:moveTo>
                  <a:pt x="0" y="0"/>
                </a:moveTo>
                <a:lnTo>
                  <a:pt x="10550856" y="0"/>
                </a:lnTo>
                <a:lnTo>
                  <a:pt x="10550856" y="3184441"/>
                </a:lnTo>
                <a:lnTo>
                  <a:pt x="0" y="3184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8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80077">
            <a:off x="4806532" y="4513000"/>
            <a:ext cx="8420954" cy="918649"/>
          </a:xfrm>
          <a:custGeom>
            <a:avLst/>
            <a:gdLst/>
            <a:ahLst/>
            <a:cxnLst/>
            <a:rect l="l" t="t" r="r" b="b"/>
            <a:pathLst>
              <a:path w="8420954" h="918649">
                <a:moveTo>
                  <a:pt x="0" y="0"/>
                </a:moveTo>
                <a:lnTo>
                  <a:pt x="8420954" y="0"/>
                </a:lnTo>
                <a:lnTo>
                  <a:pt x="8420954" y="918650"/>
                </a:lnTo>
                <a:lnTo>
                  <a:pt x="0" y="9186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8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667780" y="4464672"/>
            <a:ext cx="6698459" cy="965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47"/>
              </a:lnSpc>
              <a:spcBef>
                <a:spcPct val="0"/>
              </a:spcBef>
            </a:pPr>
            <a:r>
              <a:rPr lang="en-US" sz="7247">
                <a:solidFill>
                  <a:srgbClr val="251E60"/>
                </a:solidFill>
                <a:latin typeface="Nefelibata Pensans Bold"/>
              </a:rPr>
              <a:t>VIVE TU OBJETIVO.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60702" y="2113626"/>
            <a:ext cx="13166597" cy="146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00"/>
              </a:lnSpc>
              <a:spcBef>
                <a:spcPct val="0"/>
              </a:spcBef>
            </a:pPr>
            <a:r>
              <a:rPr lang="en-US" sz="11000">
                <a:solidFill>
                  <a:srgbClr val="251E60"/>
                </a:solidFill>
                <a:latin typeface="Stars &amp; Love Bold"/>
              </a:rPr>
              <a:t>Vive el presente.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55716" y="7705768"/>
            <a:ext cx="14976568" cy="605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51"/>
              </a:lnSpc>
              <a:spcBef>
                <a:spcPct val="0"/>
              </a:spcBef>
            </a:pPr>
            <a:r>
              <a:rPr lang="en-US" sz="3536" u="none">
                <a:solidFill>
                  <a:srgbClr val="251E60"/>
                </a:solidFill>
                <a:latin typeface="Nefelibata Pensans"/>
              </a:rPr>
              <a:t>DESCRIBE EN POCAS PALABRAS LO QUE VAS A PRESENTAR.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07927" y="5893992"/>
            <a:ext cx="6872145" cy="44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14"/>
              </a:lnSpc>
              <a:spcBef>
                <a:spcPct val="0"/>
              </a:spcBef>
            </a:pPr>
            <a:r>
              <a:rPr lang="en-US" sz="3414">
                <a:solidFill>
                  <a:srgbClr val="251E60"/>
                </a:solidFill>
                <a:latin typeface="Open Sauce Light"/>
              </a:rPr>
              <a:t>Haz de cada día una aventura.</a:t>
            </a:r>
          </a:p>
        </p:txBody>
      </p:sp>
      <p:sp>
        <p:nvSpPr>
          <p:cNvPr id="9" name="Freeform 9"/>
          <p:cNvSpPr/>
          <p:nvPr/>
        </p:nvSpPr>
        <p:spPr>
          <a:xfrm rot="2907225" flipH="1">
            <a:off x="-3969391" y="7014886"/>
            <a:ext cx="11250215" cy="4486827"/>
          </a:xfrm>
          <a:custGeom>
            <a:avLst/>
            <a:gdLst/>
            <a:ahLst/>
            <a:cxnLst/>
            <a:rect l="l" t="t" r="r" b="b"/>
            <a:pathLst>
              <a:path w="11250215" h="4486827">
                <a:moveTo>
                  <a:pt x="11250214" y="0"/>
                </a:moveTo>
                <a:lnTo>
                  <a:pt x="0" y="0"/>
                </a:lnTo>
                <a:lnTo>
                  <a:pt x="0" y="4486828"/>
                </a:lnTo>
                <a:lnTo>
                  <a:pt x="11250214" y="4486828"/>
                </a:lnTo>
                <a:lnTo>
                  <a:pt x="11250214" y="0"/>
                </a:lnTo>
                <a:close/>
              </a:path>
            </a:pathLst>
          </a:custGeom>
          <a:blipFill>
            <a:blip r:embed="rId8"/>
            <a:stretch>
              <a:fillRect l="-37245" r="-30679"/>
            </a:stretch>
          </a:blipFill>
        </p:spPr>
      </p:sp>
      <p:sp>
        <p:nvSpPr>
          <p:cNvPr id="10" name="Freeform 10"/>
          <p:cNvSpPr/>
          <p:nvPr/>
        </p:nvSpPr>
        <p:spPr>
          <a:xfrm rot="3522018">
            <a:off x="-585119" y="457760"/>
            <a:ext cx="2513960" cy="2892632"/>
          </a:xfrm>
          <a:custGeom>
            <a:avLst/>
            <a:gdLst/>
            <a:ahLst/>
            <a:cxnLst/>
            <a:rect l="l" t="t" r="r" b="b"/>
            <a:pathLst>
              <a:path w="2513960" h="2892632">
                <a:moveTo>
                  <a:pt x="0" y="0"/>
                </a:moveTo>
                <a:lnTo>
                  <a:pt x="2513960" y="0"/>
                </a:lnTo>
                <a:lnTo>
                  <a:pt x="2513960" y="2892632"/>
                </a:lnTo>
                <a:lnTo>
                  <a:pt x="0" y="28926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716971" y="7491632"/>
            <a:ext cx="3084659" cy="1766668"/>
          </a:xfrm>
          <a:custGeom>
            <a:avLst/>
            <a:gdLst/>
            <a:ahLst/>
            <a:cxnLst/>
            <a:rect l="l" t="t" r="r" b="b"/>
            <a:pathLst>
              <a:path w="3084659" h="1766668">
                <a:moveTo>
                  <a:pt x="0" y="0"/>
                </a:moveTo>
                <a:lnTo>
                  <a:pt x="3084658" y="0"/>
                </a:lnTo>
                <a:lnTo>
                  <a:pt x="3084658" y="1766668"/>
                </a:lnTo>
                <a:lnTo>
                  <a:pt x="0" y="17666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349862">
            <a:off x="14048986" y="-815985"/>
            <a:ext cx="5495477" cy="4554376"/>
          </a:xfrm>
          <a:custGeom>
            <a:avLst/>
            <a:gdLst/>
            <a:ahLst/>
            <a:cxnLst/>
            <a:rect l="l" t="t" r="r" b="b"/>
            <a:pathLst>
              <a:path w="5495477" h="4554376">
                <a:moveTo>
                  <a:pt x="0" y="0"/>
                </a:moveTo>
                <a:lnTo>
                  <a:pt x="5495477" y="0"/>
                </a:lnTo>
                <a:lnTo>
                  <a:pt x="5495477" y="4554376"/>
                </a:lnTo>
                <a:lnTo>
                  <a:pt x="0" y="45543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60941" y="-100573"/>
            <a:ext cx="10387573" cy="10387573"/>
          </a:xfrm>
          <a:custGeom>
            <a:avLst/>
            <a:gdLst/>
            <a:ahLst/>
            <a:cxnLst/>
            <a:rect l="l" t="t" r="r" b="b"/>
            <a:pathLst>
              <a:path w="10387573" h="10387573">
                <a:moveTo>
                  <a:pt x="0" y="0"/>
                </a:moveTo>
                <a:lnTo>
                  <a:pt x="10387573" y="0"/>
                </a:lnTo>
                <a:lnTo>
                  <a:pt x="10387573" y="10387573"/>
                </a:lnTo>
                <a:lnTo>
                  <a:pt x="0" y="103875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10208" y="2101486"/>
            <a:ext cx="6553327" cy="6343991"/>
            <a:chOff x="0" y="0"/>
            <a:chExt cx="8737769" cy="8458655"/>
          </a:xfrm>
        </p:grpSpPr>
        <p:sp>
          <p:nvSpPr>
            <p:cNvPr id="4" name="TextBox 4"/>
            <p:cNvSpPr txBox="1"/>
            <p:nvPr/>
          </p:nvSpPr>
          <p:spPr>
            <a:xfrm>
              <a:off x="6552208" y="-47625"/>
              <a:ext cx="625468" cy="823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292929">
                      <a:alpha val="80000"/>
                    </a:srgbClr>
                  </a:solidFill>
                  <a:latin typeface="Nefelibata Pensans"/>
                </a:rPr>
                <a:t>Ítem 1</a:t>
              </a:r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292929">
                      <a:alpha val="80000"/>
                    </a:srgbClr>
                  </a:solidFill>
                  <a:latin typeface="Nefelibata Pensans"/>
                </a:rPr>
                <a:t>20%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077584" y="4700423"/>
              <a:ext cx="660185" cy="823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292929">
                      <a:alpha val="80000"/>
                    </a:srgbClr>
                  </a:solidFill>
                  <a:latin typeface="Nefelibata Pensans"/>
                </a:rPr>
                <a:t>Ítem 2</a:t>
              </a:r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292929">
                      <a:alpha val="80000"/>
                    </a:srgbClr>
                  </a:solidFill>
                  <a:latin typeface="Nefelibata Pensans"/>
                </a:rPr>
                <a:t>20%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039244" y="7634879"/>
              <a:ext cx="659003" cy="823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292929">
                      <a:alpha val="80000"/>
                    </a:srgbClr>
                  </a:solidFill>
                  <a:latin typeface="Nefelibata Pensans"/>
                </a:rPr>
                <a:t>Ítem 3</a:t>
              </a:r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292929">
                      <a:alpha val="80000"/>
                    </a:srgbClr>
                  </a:solidFill>
                  <a:latin typeface="Nefelibata Pensans"/>
                </a:rPr>
                <a:t>20%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00423"/>
              <a:ext cx="659629" cy="823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292929">
                      <a:alpha val="80000"/>
                    </a:srgbClr>
                  </a:solidFill>
                  <a:latin typeface="Nefelibata Pensans"/>
                </a:rPr>
                <a:t>Ítem 4</a:t>
              </a:r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292929">
                      <a:alpha val="80000"/>
                    </a:srgbClr>
                  </a:solidFill>
                  <a:latin typeface="Nefelibata Pensans"/>
                </a:rPr>
                <a:t>20%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547639" y="-47625"/>
              <a:ext cx="649819" cy="823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292929">
                      <a:alpha val="80000"/>
                    </a:srgbClr>
                  </a:solidFill>
                  <a:latin typeface="Nefelibata Pensans"/>
                </a:rPr>
                <a:t>Ítem 5</a:t>
              </a:r>
            </a:p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292929">
                      <a:alpha val="80000"/>
                    </a:srgbClr>
                  </a:solidFill>
                  <a:latin typeface="Nefelibata Pensans"/>
                </a:rPr>
                <a:t>20%</a:t>
              </a:r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762042" y="217092"/>
              <a:ext cx="7213407" cy="7213407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DEBBFF">
                  <a:alpha val="80000"/>
                </a:srgbClr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9F9CD9">
                  <a:alpha val="80000"/>
                </a:srgbClr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667DAD">
                  <a:alpha val="80000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335D80">
                  <a:alpha val="80000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003D52">
                  <a:alpha val="80000"/>
                </a:srgbClr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9529658" y="6180735"/>
            <a:ext cx="682699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251E60"/>
                </a:solidFill>
                <a:latin typeface="Nefelibata Pensans"/>
              </a:rPr>
              <a:t>DESCRIBE EN POCAS PALABRAS LO QUE VAS A PRESENTAR. </a:t>
            </a:r>
          </a:p>
        </p:txBody>
      </p:sp>
      <p:sp>
        <p:nvSpPr>
          <p:cNvPr id="16" name="Freeform 16"/>
          <p:cNvSpPr/>
          <p:nvPr/>
        </p:nvSpPr>
        <p:spPr>
          <a:xfrm rot="454351">
            <a:off x="9113193" y="3455974"/>
            <a:ext cx="7659930" cy="2910774"/>
          </a:xfrm>
          <a:custGeom>
            <a:avLst/>
            <a:gdLst/>
            <a:ahLst/>
            <a:cxnLst/>
            <a:rect l="l" t="t" r="r" b="b"/>
            <a:pathLst>
              <a:path w="7659930" h="2910774">
                <a:moveTo>
                  <a:pt x="0" y="0"/>
                </a:moveTo>
                <a:lnTo>
                  <a:pt x="7659930" y="0"/>
                </a:lnTo>
                <a:lnTo>
                  <a:pt x="7659930" y="2910773"/>
                </a:lnTo>
                <a:lnTo>
                  <a:pt x="0" y="2910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9433083" y="3975717"/>
            <a:ext cx="6923575" cy="201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4"/>
              </a:lnSpc>
              <a:spcBef>
                <a:spcPct val="0"/>
              </a:spcBef>
            </a:pPr>
            <a:r>
              <a:rPr lang="en-US" sz="7774" u="none">
                <a:solidFill>
                  <a:srgbClr val="251E60"/>
                </a:solidFill>
                <a:latin typeface="Stars &amp; Love Bold"/>
              </a:rPr>
              <a:t>Escribe</a:t>
            </a:r>
          </a:p>
          <a:p>
            <a:pPr marL="0" lvl="0" indent="0" algn="ctr">
              <a:lnSpc>
                <a:spcPts val="7774"/>
              </a:lnSpc>
              <a:spcBef>
                <a:spcPct val="0"/>
              </a:spcBef>
            </a:pPr>
            <a:r>
              <a:rPr lang="en-US" sz="7774" u="none">
                <a:solidFill>
                  <a:srgbClr val="251E60"/>
                </a:solidFill>
                <a:latin typeface="Stars &amp; Love Bold"/>
              </a:rPr>
              <a:t>el tema o la idea</a:t>
            </a:r>
          </a:p>
        </p:txBody>
      </p:sp>
      <p:sp>
        <p:nvSpPr>
          <p:cNvPr id="18" name="Freeform 18"/>
          <p:cNvSpPr/>
          <p:nvPr/>
        </p:nvSpPr>
        <p:spPr>
          <a:xfrm rot="-5863678">
            <a:off x="10397415" y="-2009573"/>
            <a:ext cx="13723769" cy="11373574"/>
          </a:xfrm>
          <a:custGeom>
            <a:avLst/>
            <a:gdLst/>
            <a:ahLst/>
            <a:cxnLst/>
            <a:rect l="l" t="t" r="r" b="b"/>
            <a:pathLst>
              <a:path w="13723769" h="11373574">
                <a:moveTo>
                  <a:pt x="0" y="0"/>
                </a:moveTo>
                <a:lnTo>
                  <a:pt x="13723770" y="0"/>
                </a:lnTo>
                <a:lnTo>
                  <a:pt x="13723770" y="11373574"/>
                </a:lnTo>
                <a:lnTo>
                  <a:pt x="0" y="113735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8931567">
            <a:off x="-6279166" y="7574293"/>
            <a:ext cx="16230600" cy="4159091"/>
          </a:xfrm>
          <a:custGeom>
            <a:avLst/>
            <a:gdLst/>
            <a:ahLst/>
            <a:cxnLst/>
            <a:rect l="l" t="t" r="r" b="b"/>
            <a:pathLst>
              <a:path w="16230600" h="4159091">
                <a:moveTo>
                  <a:pt x="0" y="0"/>
                </a:moveTo>
                <a:lnTo>
                  <a:pt x="16230600" y="0"/>
                </a:lnTo>
                <a:lnTo>
                  <a:pt x="16230600" y="4159091"/>
                </a:lnTo>
                <a:lnTo>
                  <a:pt x="0" y="41590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3522018">
            <a:off x="16307566" y="7288740"/>
            <a:ext cx="2194824" cy="2525425"/>
          </a:xfrm>
          <a:custGeom>
            <a:avLst/>
            <a:gdLst/>
            <a:ahLst/>
            <a:cxnLst/>
            <a:rect l="l" t="t" r="r" b="b"/>
            <a:pathLst>
              <a:path w="2194824" h="2525425">
                <a:moveTo>
                  <a:pt x="0" y="0"/>
                </a:moveTo>
                <a:lnTo>
                  <a:pt x="2194824" y="0"/>
                </a:lnTo>
                <a:lnTo>
                  <a:pt x="2194824" y="2525425"/>
                </a:lnTo>
                <a:lnTo>
                  <a:pt x="0" y="25254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513629" y="334818"/>
            <a:ext cx="3084659" cy="1766668"/>
          </a:xfrm>
          <a:custGeom>
            <a:avLst/>
            <a:gdLst/>
            <a:ahLst/>
            <a:cxnLst/>
            <a:rect l="l" t="t" r="r" b="b"/>
            <a:pathLst>
              <a:path w="3084659" h="1766668">
                <a:moveTo>
                  <a:pt x="0" y="0"/>
                </a:moveTo>
                <a:lnTo>
                  <a:pt x="3084658" y="0"/>
                </a:lnTo>
                <a:lnTo>
                  <a:pt x="3084658" y="1766668"/>
                </a:lnTo>
                <a:lnTo>
                  <a:pt x="0" y="17666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2838" t="-38814" r="-2294" b="-125358"/>
            </a:stretch>
          </a:blipFill>
        </p:spPr>
      </p:sp>
      <p:sp>
        <p:nvSpPr>
          <p:cNvPr id="3" name="Freeform 3"/>
          <p:cNvSpPr/>
          <p:nvPr/>
        </p:nvSpPr>
        <p:spPr>
          <a:xfrm rot="5221219">
            <a:off x="-5647029" y="1741311"/>
            <a:ext cx="13723769" cy="11373574"/>
          </a:xfrm>
          <a:custGeom>
            <a:avLst/>
            <a:gdLst/>
            <a:ahLst/>
            <a:cxnLst/>
            <a:rect l="l" t="t" r="r" b="b"/>
            <a:pathLst>
              <a:path w="13723769" h="11373574">
                <a:moveTo>
                  <a:pt x="0" y="0"/>
                </a:moveTo>
                <a:lnTo>
                  <a:pt x="13723769" y="0"/>
                </a:lnTo>
                <a:lnTo>
                  <a:pt x="13723769" y="11373574"/>
                </a:lnTo>
                <a:lnTo>
                  <a:pt x="0" y="113735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1858239"/>
            <a:ext cx="6434489" cy="2807777"/>
          </a:xfrm>
          <a:custGeom>
            <a:avLst/>
            <a:gdLst/>
            <a:ahLst/>
            <a:cxnLst/>
            <a:rect l="l" t="t" r="r" b="b"/>
            <a:pathLst>
              <a:path w="6434489" h="2807777">
                <a:moveTo>
                  <a:pt x="0" y="0"/>
                </a:moveTo>
                <a:lnTo>
                  <a:pt x="6434489" y="0"/>
                </a:lnTo>
                <a:lnTo>
                  <a:pt x="6434489" y="2807777"/>
                </a:lnTo>
                <a:lnTo>
                  <a:pt x="0" y="2807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522018">
            <a:off x="1580349" y="6803487"/>
            <a:ext cx="2194824" cy="2525425"/>
          </a:xfrm>
          <a:custGeom>
            <a:avLst/>
            <a:gdLst/>
            <a:ahLst/>
            <a:cxnLst/>
            <a:rect l="l" t="t" r="r" b="b"/>
            <a:pathLst>
              <a:path w="2194824" h="2525425">
                <a:moveTo>
                  <a:pt x="0" y="0"/>
                </a:moveTo>
                <a:lnTo>
                  <a:pt x="2194824" y="0"/>
                </a:lnTo>
                <a:lnTo>
                  <a:pt x="2194824" y="2525425"/>
                </a:lnTo>
                <a:lnTo>
                  <a:pt x="0" y="252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97486" y="904454"/>
            <a:ext cx="2513960" cy="2892632"/>
          </a:xfrm>
          <a:custGeom>
            <a:avLst/>
            <a:gdLst/>
            <a:ahLst/>
            <a:cxnLst/>
            <a:rect l="l" t="t" r="r" b="b"/>
            <a:pathLst>
              <a:path w="2513960" h="2892632">
                <a:moveTo>
                  <a:pt x="0" y="0"/>
                </a:moveTo>
                <a:lnTo>
                  <a:pt x="2513960" y="0"/>
                </a:lnTo>
                <a:lnTo>
                  <a:pt x="2513960" y="2892632"/>
                </a:lnTo>
                <a:lnTo>
                  <a:pt x="0" y="28926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556745" y="1028700"/>
            <a:ext cx="3084659" cy="1766668"/>
          </a:xfrm>
          <a:custGeom>
            <a:avLst/>
            <a:gdLst/>
            <a:ahLst/>
            <a:cxnLst/>
            <a:rect l="l" t="t" r="r" b="b"/>
            <a:pathLst>
              <a:path w="3084659" h="1766668">
                <a:moveTo>
                  <a:pt x="0" y="0"/>
                </a:moveTo>
                <a:lnTo>
                  <a:pt x="3084658" y="0"/>
                </a:lnTo>
                <a:lnTo>
                  <a:pt x="3084658" y="1766668"/>
                </a:lnTo>
                <a:lnTo>
                  <a:pt x="0" y="17666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097517" y="4395858"/>
            <a:ext cx="1526440" cy="996349"/>
          </a:xfrm>
          <a:custGeom>
            <a:avLst/>
            <a:gdLst/>
            <a:ahLst/>
            <a:cxnLst/>
            <a:rect l="l" t="t" r="r" b="b"/>
            <a:pathLst>
              <a:path w="1526440" h="996349">
                <a:moveTo>
                  <a:pt x="0" y="0"/>
                </a:moveTo>
                <a:lnTo>
                  <a:pt x="1526440" y="0"/>
                </a:lnTo>
                <a:lnTo>
                  <a:pt x="1526440" y="996349"/>
                </a:lnTo>
                <a:lnTo>
                  <a:pt x="0" y="9963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35791" y="1815686"/>
            <a:ext cx="5010032" cy="304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65"/>
              </a:lnSpc>
            </a:pPr>
            <a:r>
              <a:rPr lang="en-US" sz="7865">
                <a:solidFill>
                  <a:srgbClr val="251E60"/>
                </a:solidFill>
                <a:latin typeface="Stars &amp; Love Bold"/>
              </a:rPr>
              <a:t>Página de recursos gratuitos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40929" y="5086350"/>
            <a:ext cx="5010032" cy="42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25"/>
              </a:lnSpc>
              <a:spcBef>
                <a:spcPct val="0"/>
              </a:spcBef>
            </a:pPr>
            <a:r>
              <a:rPr lang="en-US" sz="2446">
                <a:solidFill>
                  <a:srgbClr val="251E60"/>
                </a:solidFill>
                <a:latin typeface="Nefelibata Pensans"/>
              </a:rPr>
              <a:t>USA ESTOS ELEMENTOS EN TU PRESENTACIÓN</a:t>
            </a:r>
            <a:r>
              <a:rPr lang="en-US" sz="2446" u="none">
                <a:solidFill>
                  <a:srgbClr val="251E60"/>
                </a:solidFill>
                <a:latin typeface="Nefelibata Pensans"/>
              </a:rPr>
              <a:t>.</a:t>
            </a:r>
          </a:p>
        </p:txBody>
      </p:sp>
      <p:sp>
        <p:nvSpPr>
          <p:cNvPr id="11" name="Freeform 11"/>
          <p:cNvSpPr/>
          <p:nvPr/>
        </p:nvSpPr>
        <p:spPr>
          <a:xfrm rot="-6450921" flipH="1">
            <a:off x="14478626" y="3554047"/>
            <a:ext cx="1594532" cy="1630937"/>
          </a:xfrm>
          <a:custGeom>
            <a:avLst/>
            <a:gdLst/>
            <a:ahLst/>
            <a:cxnLst/>
            <a:rect l="l" t="t" r="r" b="b"/>
            <a:pathLst>
              <a:path w="1594532" h="1630937">
                <a:moveTo>
                  <a:pt x="1594532" y="0"/>
                </a:moveTo>
                <a:lnTo>
                  <a:pt x="0" y="0"/>
                </a:lnTo>
                <a:lnTo>
                  <a:pt x="0" y="1630937"/>
                </a:lnTo>
                <a:lnTo>
                  <a:pt x="1594532" y="1630937"/>
                </a:lnTo>
                <a:lnTo>
                  <a:pt x="159453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535078" y="6472506"/>
            <a:ext cx="8420954" cy="918649"/>
          </a:xfrm>
          <a:custGeom>
            <a:avLst/>
            <a:gdLst/>
            <a:ahLst/>
            <a:cxnLst/>
            <a:rect l="l" t="t" r="r" b="b"/>
            <a:pathLst>
              <a:path w="8420954" h="918649">
                <a:moveTo>
                  <a:pt x="0" y="0"/>
                </a:moveTo>
                <a:lnTo>
                  <a:pt x="8420954" y="0"/>
                </a:lnTo>
                <a:lnTo>
                  <a:pt x="8420954" y="918649"/>
                </a:lnTo>
                <a:lnTo>
                  <a:pt x="0" y="91864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55000"/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8645853" y="7784309"/>
            <a:ext cx="3012107" cy="1314374"/>
          </a:xfrm>
          <a:custGeom>
            <a:avLst/>
            <a:gdLst/>
            <a:ahLst/>
            <a:cxnLst/>
            <a:rect l="l" t="t" r="r" b="b"/>
            <a:pathLst>
              <a:path w="3012107" h="1314374">
                <a:moveTo>
                  <a:pt x="3012107" y="1314374"/>
                </a:moveTo>
                <a:lnTo>
                  <a:pt x="0" y="1314374"/>
                </a:lnTo>
                <a:lnTo>
                  <a:pt x="0" y="0"/>
                </a:lnTo>
                <a:lnTo>
                  <a:pt x="3012107" y="0"/>
                </a:lnTo>
                <a:lnTo>
                  <a:pt x="3012107" y="1314374"/>
                </a:lnTo>
                <a:close/>
              </a:path>
            </a:pathLst>
          </a:custGeom>
          <a:blipFill>
            <a:blip r:embed="rId18">
              <a:alphaModFix amt="58000"/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539138" y="7773821"/>
            <a:ext cx="4389603" cy="1324862"/>
          </a:xfrm>
          <a:custGeom>
            <a:avLst/>
            <a:gdLst/>
            <a:ahLst/>
            <a:cxnLst/>
            <a:rect l="l" t="t" r="r" b="b"/>
            <a:pathLst>
              <a:path w="4389603" h="1324862">
                <a:moveTo>
                  <a:pt x="0" y="0"/>
                </a:moveTo>
                <a:lnTo>
                  <a:pt x="4389603" y="0"/>
                </a:lnTo>
                <a:lnTo>
                  <a:pt x="4389603" y="1324862"/>
                </a:lnTo>
                <a:lnTo>
                  <a:pt x="0" y="132486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78000"/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51035">
            <a:off x="3603855" y="-4217581"/>
            <a:ext cx="11080289" cy="18722162"/>
          </a:xfrm>
          <a:custGeom>
            <a:avLst/>
            <a:gdLst/>
            <a:ahLst/>
            <a:cxnLst/>
            <a:rect l="l" t="t" r="r" b="b"/>
            <a:pathLst>
              <a:path w="11080289" h="18722162">
                <a:moveTo>
                  <a:pt x="11080290" y="451809"/>
                </a:moveTo>
                <a:lnTo>
                  <a:pt x="10277074" y="18722162"/>
                </a:lnTo>
                <a:lnTo>
                  <a:pt x="0" y="18270353"/>
                </a:lnTo>
                <a:lnTo>
                  <a:pt x="803216" y="0"/>
                </a:lnTo>
                <a:lnTo>
                  <a:pt x="11080290" y="451809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l="-13512" t="-8145" r="-69201" b="-8915"/>
            </a:stretch>
          </a:blipFill>
        </p:spPr>
      </p:sp>
      <p:sp>
        <p:nvSpPr>
          <p:cNvPr id="3" name="Freeform 3"/>
          <p:cNvSpPr/>
          <p:nvPr/>
        </p:nvSpPr>
        <p:spPr>
          <a:xfrm rot="-3017679">
            <a:off x="14352081" y="7147250"/>
            <a:ext cx="6959038" cy="1342100"/>
          </a:xfrm>
          <a:custGeom>
            <a:avLst/>
            <a:gdLst/>
            <a:ahLst/>
            <a:cxnLst/>
            <a:rect l="l" t="t" r="r" b="b"/>
            <a:pathLst>
              <a:path w="6959038" h="1342100">
                <a:moveTo>
                  <a:pt x="0" y="0"/>
                </a:moveTo>
                <a:lnTo>
                  <a:pt x="6959039" y="0"/>
                </a:lnTo>
                <a:lnTo>
                  <a:pt x="6959039" y="1342100"/>
                </a:lnTo>
                <a:lnTo>
                  <a:pt x="0" y="1342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03215">
            <a:off x="14496835" y="7409176"/>
            <a:ext cx="2712533" cy="1770544"/>
          </a:xfrm>
          <a:custGeom>
            <a:avLst/>
            <a:gdLst/>
            <a:ahLst/>
            <a:cxnLst/>
            <a:rect l="l" t="t" r="r" b="b"/>
            <a:pathLst>
              <a:path w="2712533" h="1770544">
                <a:moveTo>
                  <a:pt x="0" y="0"/>
                </a:moveTo>
                <a:lnTo>
                  <a:pt x="2712533" y="0"/>
                </a:lnTo>
                <a:lnTo>
                  <a:pt x="2712533" y="1770544"/>
                </a:lnTo>
                <a:lnTo>
                  <a:pt x="0" y="1770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3671770" y="1507708"/>
            <a:ext cx="10944460" cy="4775765"/>
          </a:xfrm>
          <a:custGeom>
            <a:avLst/>
            <a:gdLst/>
            <a:ahLst/>
            <a:cxnLst/>
            <a:rect l="l" t="t" r="r" b="b"/>
            <a:pathLst>
              <a:path w="10944460" h="4775765">
                <a:moveTo>
                  <a:pt x="0" y="4775764"/>
                </a:moveTo>
                <a:lnTo>
                  <a:pt x="10944460" y="4775764"/>
                </a:lnTo>
                <a:lnTo>
                  <a:pt x="10944460" y="0"/>
                </a:lnTo>
                <a:lnTo>
                  <a:pt x="0" y="0"/>
                </a:lnTo>
                <a:lnTo>
                  <a:pt x="0" y="4775764"/>
                </a:lnTo>
                <a:close/>
              </a:path>
            </a:pathLst>
          </a:custGeom>
          <a:blipFill>
            <a:blip r:embed="rId6">
              <a:alphaModFix amt="69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160768">
            <a:off x="-5630579" y="1198572"/>
            <a:ext cx="9748317" cy="2498006"/>
          </a:xfrm>
          <a:custGeom>
            <a:avLst/>
            <a:gdLst/>
            <a:ahLst/>
            <a:cxnLst/>
            <a:rect l="l" t="t" r="r" b="b"/>
            <a:pathLst>
              <a:path w="9748317" h="2498006">
                <a:moveTo>
                  <a:pt x="0" y="0"/>
                </a:moveTo>
                <a:lnTo>
                  <a:pt x="9748317" y="0"/>
                </a:lnTo>
                <a:lnTo>
                  <a:pt x="9748317" y="2498007"/>
                </a:lnTo>
                <a:lnTo>
                  <a:pt x="0" y="24980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1370" y="1028700"/>
            <a:ext cx="3730637" cy="2136637"/>
          </a:xfrm>
          <a:custGeom>
            <a:avLst/>
            <a:gdLst/>
            <a:ahLst/>
            <a:cxnLst/>
            <a:rect l="l" t="t" r="r" b="b"/>
            <a:pathLst>
              <a:path w="3730637" h="2136637">
                <a:moveTo>
                  <a:pt x="0" y="0"/>
                </a:moveTo>
                <a:lnTo>
                  <a:pt x="3730637" y="0"/>
                </a:lnTo>
                <a:lnTo>
                  <a:pt x="3730637" y="2136637"/>
                </a:lnTo>
                <a:lnTo>
                  <a:pt x="0" y="21366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066378" y="2618970"/>
            <a:ext cx="8497626" cy="298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760"/>
              </a:lnSpc>
            </a:pPr>
            <a:r>
              <a:rPr lang="en-US" sz="9800" u="none">
                <a:solidFill>
                  <a:srgbClr val="251E60"/>
                </a:solidFill>
                <a:latin typeface="Stars &amp; Love"/>
              </a:rPr>
              <a:t>Escribe el tema o la idea</a:t>
            </a:r>
          </a:p>
        </p:txBody>
      </p:sp>
      <p:sp>
        <p:nvSpPr>
          <p:cNvPr id="9" name="Freeform 9"/>
          <p:cNvSpPr/>
          <p:nvPr/>
        </p:nvSpPr>
        <p:spPr>
          <a:xfrm>
            <a:off x="3959706" y="6531122"/>
            <a:ext cx="10081432" cy="1099793"/>
          </a:xfrm>
          <a:custGeom>
            <a:avLst/>
            <a:gdLst/>
            <a:ahLst/>
            <a:cxnLst/>
            <a:rect l="l" t="t" r="r" b="b"/>
            <a:pathLst>
              <a:path w="10081432" h="1099793">
                <a:moveTo>
                  <a:pt x="0" y="0"/>
                </a:moveTo>
                <a:lnTo>
                  <a:pt x="10081431" y="0"/>
                </a:lnTo>
                <a:lnTo>
                  <a:pt x="10081431" y="1099793"/>
                </a:lnTo>
                <a:lnTo>
                  <a:pt x="0" y="10997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4000"/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15002" y="6785743"/>
            <a:ext cx="765799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251E60"/>
                </a:solidFill>
                <a:latin typeface="Nefelibata Pensans"/>
              </a:rPr>
              <a:t>DESCRIBE EN POCAS PALABRAS LO QUE VAS A PRESENTAR. </a:t>
            </a:r>
          </a:p>
        </p:txBody>
      </p:sp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2838" t="-38814" r="-2294" b="-125358"/>
            </a:stretch>
          </a:blipFill>
        </p:spPr>
      </p:sp>
      <p:sp>
        <p:nvSpPr>
          <p:cNvPr id="3" name="Freeform 3"/>
          <p:cNvSpPr/>
          <p:nvPr/>
        </p:nvSpPr>
        <p:spPr>
          <a:xfrm rot="-5077150">
            <a:off x="14142363" y="-1103248"/>
            <a:ext cx="5495477" cy="4554376"/>
          </a:xfrm>
          <a:custGeom>
            <a:avLst/>
            <a:gdLst/>
            <a:ahLst/>
            <a:cxnLst/>
            <a:rect l="l" t="t" r="r" b="b"/>
            <a:pathLst>
              <a:path w="5495477" h="4554376">
                <a:moveTo>
                  <a:pt x="0" y="0"/>
                </a:moveTo>
                <a:lnTo>
                  <a:pt x="5495477" y="0"/>
                </a:lnTo>
                <a:lnTo>
                  <a:pt x="5495477" y="4554376"/>
                </a:lnTo>
                <a:lnTo>
                  <a:pt x="0" y="4554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504111">
            <a:off x="-2049976" y="4581854"/>
            <a:ext cx="6805282" cy="5639878"/>
          </a:xfrm>
          <a:custGeom>
            <a:avLst/>
            <a:gdLst/>
            <a:ahLst/>
            <a:cxnLst/>
            <a:rect l="l" t="t" r="r" b="b"/>
            <a:pathLst>
              <a:path w="6805282" h="5639878">
                <a:moveTo>
                  <a:pt x="0" y="0"/>
                </a:moveTo>
                <a:lnTo>
                  <a:pt x="6805282" y="0"/>
                </a:lnTo>
                <a:lnTo>
                  <a:pt x="6805282" y="5639878"/>
                </a:lnTo>
                <a:lnTo>
                  <a:pt x="0" y="56398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7837" flipH="1">
            <a:off x="2281252" y="593118"/>
            <a:ext cx="8191707" cy="3112849"/>
          </a:xfrm>
          <a:custGeom>
            <a:avLst/>
            <a:gdLst/>
            <a:ahLst/>
            <a:cxnLst/>
            <a:rect l="l" t="t" r="r" b="b"/>
            <a:pathLst>
              <a:path w="8191707" h="3112849">
                <a:moveTo>
                  <a:pt x="8191706" y="0"/>
                </a:moveTo>
                <a:lnTo>
                  <a:pt x="0" y="0"/>
                </a:lnTo>
                <a:lnTo>
                  <a:pt x="0" y="3112849"/>
                </a:lnTo>
                <a:lnTo>
                  <a:pt x="8191706" y="3112849"/>
                </a:lnTo>
                <a:lnTo>
                  <a:pt x="8191706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026485" y="5842890"/>
            <a:ext cx="770309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60"/>
                </a:solidFill>
                <a:latin typeface="Open Sauce Light"/>
              </a:rPr>
              <a:t>Describe en pocas palabras lo que vas a presentar</a:t>
            </a:r>
            <a:r>
              <a:rPr lang="en-US" sz="2400" u="none">
                <a:solidFill>
                  <a:srgbClr val="251E60"/>
                </a:solidFill>
                <a:latin typeface="Open Sauce Light"/>
              </a:rPr>
              <a:t>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26485" y="4793928"/>
            <a:ext cx="7703092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 u="none">
                <a:solidFill>
                  <a:srgbClr val="251E60"/>
                </a:solidFill>
                <a:latin typeface="Nefelibata Pensans"/>
              </a:rPr>
              <a:t>AGREGA UNA IDEA PRINCIPAL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03973" y="1137395"/>
            <a:ext cx="6413149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u="none">
                <a:solidFill>
                  <a:srgbClr val="251E60"/>
                </a:solidFill>
                <a:latin typeface="Stars &amp; Love"/>
              </a:rPr>
              <a:t>Escribe el tema o la idea</a:t>
            </a:r>
          </a:p>
        </p:txBody>
      </p:sp>
      <p:sp>
        <p:nvSpPr>
          <p:cNvPr id="9" name="Freeform 9"/>
          <p:cNvSpPr/>
          <p:nvPr/>
        </p:nvSpPr>
        <p:spPr>
          <a:xfrm>
            <a:off x="562989" y="7401793"/>
            <a:ext cx="2776084" cy="1589939"/>
          </a:xfrm>
          <a:custGeom>
            <a:avLst/>
            <a:gdLst/>
            <a:ahLst/>
            <a:cxnLst/>
            <a:rect l="l" t="t" r="r" b="b"/>
            <a:pathLst>
              <a:path w="2776084" h="1589939">
                <a:moveTo>
                  <a:pt x="0" y="0"/>
                </a:moveTo>
                <a:lnTo>
                  <a:pt x="2776084" y="0"/>
                </a:lnTo>
                <a:lnTo>
                  <a:pt x="2776084" y="1589939"/>
                </a:lnTo>
                <a:lnTo>
                  <a:pt x="0" y="15899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3215">
            <a:off x="14816403" y="838711"/>
            <a:ext cx="3023583" cy="1973575"/>
          </a:xfrm>
          <a:custGeom>
            <a:avLst/>
            <a:gdLst/>
            <a:ahLst/>
            <a:cxnLst/>
            <a:rect l="l" t="t" r="r" b="b"/>
            <a:pathLst>
              <a:path w="3023583" h="1973575">
                <a:moveTo>
                  <a:pt x="0" y="0"/>
                </a:moveTo>
                <a:lnTo>
                  <a:pt x="3023583" y="0"/>
                </a:lnTo>
                <a:lnTo>
                  <a:pt x="3023583" y="1973576"/>
                </a:lnTo>
                <a:lnTo>
                  <a:pt x="0" y="1973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79854" y="-457740"/>
            <a:ext cx="11202481" cy="11202481"/>
          </a:xfrm>
          <a:custGeom>
            <a:avLst/>
            <a:gdLst/>
            <a:ahLst/>
            <a:cxnLst/>
            <a:rect l="l" t="t" r="r" b="b"/>
            <a:pathLst>
              <a:path w="11202481" h="11202481">
                <a:moveTo>
                  <a:pt x="0" y="0"/>
                </a:moveTo>
                <a:lnTo>
                  <a:pt x="11202481" y="0"/>
                </a:lnTo>
                <a:lnTo>
                  <a:pt x="11202481" y="11202480"/>
                </a:lnTo>
                <a:lnTo>
                  <a:pt x="0" y="11202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92259" y="2162175"/>
            <a:ext cx="12303482" cy="298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760"/>
              </a:lnSpc>
            </a:pPr>
            <a:r>
              <a:rPr lang="en-US" sz="9800" u="none">
                <a:solidFill>
                  <a:srgbClr val="251E60"/>
                </a:solidFill>
                <a:latin typeface="Stars &amp; Love"/>
              </a:rPr>
              <a:t>Escribe el tema o la idea</a:t>
            </a:r>
          </a:p>
        </p:txBody>
      </p:sp>
      <p:sp>
        <p:nvSpPr>
          <p:cNvPr id="4" name="Freeform 4"/>
          <p:cNvSpPr/>
          <p:nvPr/>
        </p:nvSpPr>
        <p:spPr>
          <a:xfrm rot="7094295">
            <a:off x="13096139" y="3739843"/>
            <a:ext cx="1594532" cy="1630937"/>
          </a:xfrm>
          <a:custGeom>
            <a:avLst/>
            <a:gdLst/>
            <a:ahLst/>
            <a:cxnLst/>
            <a:rect l="l" t="t" r="r" b="b"/>
            <a:pathLst>
              <a:path w="1594532" h="1630937">
                <a:moveTo>
                  <a:pt x="0" y="0"/>
                </a:moveTo>
                <a:lnTo>
                  <a:pt x="1594532" y="0"/>
                </a:lnTo>
                <a:lnTo>
                  <a:pt x="1594532" y="1630937"/>
                </a:lnTo>
                <a:lnTo>
                  <a:pt x="0" y="1630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450921" flipH="1">
            <a:off x="4308874" y="3822329"/>
            <a:ext cx="1594532" cy="1630937"/>
          </a:xfrm>
          <a:custGeom>
            <a:avLst/>
            <a:gdLst/>
            <a:ahLst/>
            <a:cxnLst/>
            <a:rect l="l" t="t" r="r" b="b"/>
            <a:pathLst>
              <a:path w="1594532" h="1630937">
                <a:moveTo>
                  <a:pt x="1594533" y="0"/>
                </a:moveTo>
                <a:lnTo>
                  <a:pt x="0" y="0"/>
                </a:lnTo>
                <a:lnTo>
                  <a:pt x="0" y="1630936"/>
                </a:lnTo>
                <a:lnTo>
                  <a:pt x="1594533" y="1630936"/>
                </a:lnTo>
                <a:lnTo>
                  <a:pt x="159453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6560" y="6962372"/>
            <a:ext cx="7315200" cy="2207860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9878219" y="7050440"/>
            <a:ext cx="7315200" cy="2207860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7315200" y="0"/>
                </a:moveTo>
                <a:lnTo>
                  <a:pt x="0" y="0"/>
                </a:lnTo>
                <a:lnTo>
                  <a:pt x="0" y="2207860"/>
                </a:lnTo>
                <a:lnTo>
                  <a:pt x="7315200" y="220786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alphaModFix amt="70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7920" y="6138598"/>
            <a:ext cx="6388523" cy="696930"/>
          </a:xfrm>
          <a:custGeom>
            <a:avLst/>
            <a:gdLst/>
            <a:ahLst/>
            <a:cxnLst/>
            <a:rect l="l" t="t" r="r" b="b"/>
            <a:pathLst>
              <a:path w="6388523" h="696930">
                <a:moveTo>
                  <a:pt x="0" y="0"/>
                </a:moveTo>
                <a:lnTo>
                  <a:pt x="6388523" y="0"/>
                </a:lnTo>
                <a:lnTo>
                  <a:pt x="6388523" y="696930"/>
                </a:lnTo>
                <a:lnTo>
                  <a:pt x="0" y="69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41557" y="6138598"/>
            <a:ext cx="6388523" cy="696930"/>
          </a:xfrm>
          <a:custGeom>
            <a:avLst/>
            <a:gdLst/>
            <a:ahLst/>
            <a:cxnLst/>
            <a:rect l="l" t="t" r="r" b="b"/>
            <a:pathLst>
              <a:path w="6388523" h="696930">
                <a:moveTo>
                  <a:pt x="0" y="0"/>
                </a:moveTo>
                <a:lnTo>
                  <a:pt x="6388523" y="0"/>
                </a:lnTo>
                <a:lnTo>
                  <a:pt x="6388523" y="696930"/>
                </a:lnTo>
                <a:lnTo>
                  <a:pt x="0" y="69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16560" y="6071923"/>
            <a:ext cx="687124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u="none">
                <a:solidFill>
                  <a:srgbClr val="251E60"/>
                </a:solidFill>
                <a:latin typeface="Nefelibata Pensans"/>
              </a:rPr>
              <a:t>AGREGA UNA IDEA PRINCIPAL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00198" y="6071923"/>
            <a:ext cx="687124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51E60"/>
                </a:solidFill>
                <a:latin typeface="Nefelibata Pensans"/>
              </a:rPr>
              <a:t>AGREGA UNA IDEA PRINCIPAL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77293" y="7165393"/>
            <a:ext cx="4317052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251E60"/>
                </a:solidFill>
                <a:latin typeface="Open Sauce Light"/>
              </a:rPr>
              <a:t>Describe en pocas palabras lo que</a:t>
            </a:r>
          </a:p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251E60"/>
                </a:solidFill>
                <a:latin typeface="Open Sauce Light"/>
              </a:rPr>
              <a:t>vas a presentar.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95823" y="7165393"/>
            <a:ext cx="4112717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251E60"/>
                </a:solidFill>
                <a:latin typeface="Open Sauce Light"/>
              </a:rPr>
              <a:t>Describe en pocas palabras lo que</a:t>
            </a:r>
          </a:p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251E60"/>
                </a:solidFill>
                <a:latin typeface="Open Sauce Light"/>
              </a:rPr>
              <a:t>vas a presentar.</a:t>
            </a:r>
          </a:p>
        </p:txBody>
      </p:sp>
      <p:sp>
        <p:nvSpPr>
          <p:cNvPr id="14" name="Freeform 14"/>
          <p:cNvSpPr/>
          <p:nvPr/>
        </p:nvSpPr>
        <p:spPr>
          <a:xfrm rot="-7469013" flipH="1">
            <a:off x="15185123" y="627701"/>
            <a:ext cx="5912152" cy="2357893"/>
          </a:xfrm>
          <a:custGeom>
            <a:avLst/>
            <a:gdLst/>
            <a:ahLst/>
            <a:cxnLst/>
            <a:rect l="l" t="t" r="r" b="b"/>
            <a:pathLst>
              <a:path w="5912152" h="2357893">
                <a:moveTo>
                  <a:pt x="5912152" y="0"/>
                </a:moveTo>
                <a:lnTo>
                  <a:pt x="0" y="0"/>
                </a:lnTo>
                <a:lnTo>
                  <a:pt x="0" y="2357893"/>
                </a:lnTo>
                <a:lnTo>
                  <a:pt x="5912152" y="2357893"/>
                </a:lnTo>
                <a:lnTo>
                  <a:pt x="5912152" y="0"/>
                </a:lnTo>
                <a:close/>
              </a:path>
            </a:pathLst>
          </a:custGeom>
          <a:blipFill>
            <a:blip r:embed="rId10"/>
            <a:stretch>
              <a:fillRect l="-37245" r="-30679"/>
            </a:stretch>
          </a:blipFill>
        </p:spPr>
      </p:sp>
      <p:sp>
        <p:nvSpPr>
          <p:cNvPr id="15" name="Freeform 15"/>
          <p:cNvSpPr/>
          <p:nvPr/>
        </p:nvSpPr>
        <p:spPr>
          <a:xfrm rot="3522018">
            <a:off x="-349422" y="360331"/>
            <a:ext cx="2513960" cy="2892632"/>
          </a:xfrm>
          <a:custGeom>
            <a:avLst/>
            <a:gdLst/>
            <a:ahLst/>
            <a:cxnLst/>
            <a:rect l="l" t="t" r="r" b="b"/>
            <a:pathLst>
              <a:path w="2513960" h="2892632">
                <a:moveTo>
                  <a:pt x="0" y="0"/>
                </a:moveTo>
                <a:lnTo>
                  <a:pt x="2513960" y="0"/>
                </a:lnTo>
                <a:lnTo>
                  <a:pt x="2513960" y="2892632"/>
                </a:lnTo>
                <a:lnTo>
                  <a:pt x="0" y="28926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03215">
            <a:off x="15345107" y="1223945"/>
            <a:ext cx="2681808" cy="1750489"/>
          </a:xfrm>
          <a:custGeom>
            <a:avLst/>
            <a:gdLst/>
            <a:ahLst/>
            <a:cxnLst/>
            <a:rect l="l" t="t" r="r" b="b"/>
            <a:pathLst>
              <a:path w="2681808" h="1750489">
                <a:moveTo>
                  <a:pt x="0" y="0"/>
                </a:moveTo>
                <a:lnTo>
                  <a:pt x="2681808" y="0"/>
                </a:lnTo>
                <a:lnTo>
                  <a:pt x="2681808" y="1750490"/>
                </a:lnTo>
                <a:lnTo>
                  <a:pt x="0" y="17504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51035">
            <a:off x="3603855" y="-4217581"/>
            <a:ext cx="11080289" cy="18722162"/>
          </a:xfrm>
          <a:custGeom>
            <a:avLst/>
            <a:gdLst/>
            <a:ahLst/>
            <a:cxnLst/>
            <a:rect l="l" t="t" r="r" b="b"/>
            <a:pathLst>
              <a:path w="11080289" h="18722162">
                <a:moveTo>
                  <a:pt x="11080290" y="451809"/>
                </a:moveTo>
                <a:lnTo>
                  <a:pt x="10277074" y="18722162"/>
                </a:lnTo>
                <a:lnTo>
                  <a:pt x="0" y="18270353"/>
                </a:lnTo>
                <a:lnTo>
                  <a:pt x="803216" y="0"/>
                </a:lnTo>
                <a:lnTo>
                  <a:pt x="11080290" y="451809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l="-39782" t="-7774" r="-40397" b="-766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05171" y="3528078"/>
            <a:ext cx="6538635" cy="5730222"/>
          </a:xfrm>
          <a:custGeom>
            <a:avLst/>
            <a:gdLst/>
            <a:ahLst/>
            <a:cxnLst/>
            <a:rect l="l" t="t" r="r" b="b"/>
            <a:pathLst>
              <a:path w="6538635" h="5730222">
                <a:moveTo>
                  <a:pt x="0" y="0"/>
                </a:moveTo>
                <a:lnTo>
                  <a:pt x="6538636" y="0"/>
                </a:lnTo>
                <a:lnTo>
                  <a:pt x="6538636" y="5730222"/>
                </a:lnTo>
                <a:lnTo>
                  <a:pt x="0" y="5730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817907" y="4293656"/>
            <a:ext cx="1239263" cy="123926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554361" y="3384784"/>
            <a:ext cx="6538635" cy="5730222"/>
          </a:xfrm>
          <a:custGeom>
            <a:avLst/>
            <a:gdLst/>
            <a:ahLst/>
            <a:cxnLst/>
            <a:rect l="l" t="t" r="r" b="b"/>
            <a:pathLst>
              <a:path w="6538635" h="5730222">
                <a:moveTo>
                  <a:pt x="0" y="0"/>
                </a:moveTo>
                <a:lnTo>
                  <a:pt x="6538636" y="0"/>
                </a:lnTo>
                <a:lnTo>
                  <a:pt x="6538636" y="5730223"/>
                </a:lnTo>
                <a:lnTo>
                  <a:pt x="0" y="57302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204047" y="4293656"/>
            <a:ext cx="1239263" cy="123926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5817907" y="4201643"/>
            <a:ext cx="1239263" cy="1194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047"/>
              </a:lnSpc>
              <a:spcBef>
                <a:spcPct val="0"/>
              </a:spcBef>
            </a:pPr>
            <a:r>
              <a:rPr lang="en-US" sz="6399" u="none">
                <a:solidFill>
                  <a:srgbClr val="251E60"/>
                </a:solidFill>
                <a:latin typeface="Nefelibata Pensans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04047" y="4201643"/>
            <a:ext cx="1239263" cy="1194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047"/>
              </a:lnSpc>
              <a:spcBef>
                <a:spcPct val="0"/>
              </a:spcBef>
            </a:pPr>
            <a:r>
              <a:rPr lang="en-US" sz="6399" u="none">
                <a:solidFill>
                  <a:srgbClr val="251E60"/>
                </a:solidFill>
                <a:latin typeface="Nefelibata Pensans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78868" y="931331"/>
            <a:ext cx="12303482" cy="298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760"/>
              </a:lnSpc>
            </a:pPr>
            <a:r>
              <a:rPr lang="en-US" sz="9800" u="none">
                <a:solidFill>
                  <a:srgbClr val="251E60"/>
                </a:solidFill>
                <a:latin typeface="Stars &amp; Love"/>
              </a:rPr>
              <a:t>Escribe el tema o la idea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38868" y="5847244"/>
            <a:ext cx="687124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u="none">
                <a:solidFill>
                  <a:srgbClr val="251E60"/>
                </a:solidFill>
                <a:latin typeface="Nefelibata Pensans"/>
              </a:rPr>
              <a:t>AGREGA UNA IDEA PRINCIPAL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88058" y="5847244"/>
            <a:ext cx="687124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u="none">
                <a:solidFill>
                  <a:srgbClr val="251E60"/>
                </a:solidFill>
                <a:latin typeface="Nefelibata Pensans"/>
              </a:rPr>
              <a:t>AGREGA UNA IDEA PRINCIPAL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18131" y="6940714"/>
            <a:ext cx="4112717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251E60"/>
                </a:solidFill>
                <a:latin typeface="Open Sauce Light"/>
              </a:rPr>
              <a:t>Describe en pocas palabras lo que</a:t>
            </a:r>
          </a:p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251E60"/>
                </a:solidFill>
                <a:latin typeface="Open Sauce Light"/>
              </a:rPr>
              <a:t>vas a presentar.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67320" y="6940714"/>
            <a:ext cx="4112717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251E60"/>
                </a:solidFill>
                <a:latin typeface="Open Sauce Light"/>
              </a:rPr>
              <a:t>Describe en pocas palabras lo que</a:t>
            </a:r>
          </a:p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 u="none">
                <a:solidFill>
                  <a:srgbClr val="251E60"/>
                </a:solidFill>
                <a:latin typeface="Open Sauce Light"/>
              </a:rPr>
              <a:t>vas a presentar.</a:t>
            </a:r>
          </a:p>
        </p:txBody>
      </p:sp>
      <p:sp>
        <p:nvSpPr>
          <p:cNvPr id="16" name="Freeform 16"/>
          <p:cNvSpPr/>
          <p:nvPr/>
        </p:nvSpPr>
        <p:spPr>
          <a:xfrm rot="5257504">
            <a:off x="-4728499" y="2828853"/>
            <a:ext cx="10845313" cy="4629294"/>
          </a:xfrm>
          <a:custGeom>
            <a:avLst/>
            <a:gdLst/>
            <a:ahLst/>
            <a:cxnLst/>
            <a:rect l="l" t="t" r="r" b="b"/>
            <a:pathLst>
              <a:path w="10845313" h="4629294">
                <a:moveTo>
                  <a:pt x="0" y="0"/>
                </a:moveTo>
                <a:lnTo>
                  <a:pt x="10845312" y="0"/>
                </a:lnTo>
                <a:lnTo>
                  <a:pt x="10845312" y="4629294"/>
                </a:lnTo>
                <a:lnTo>
                  <a:pt x="0" y="46292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862" r="-39862"/>
            </a:stretch>
          </a:blipFill>
        </p:spPr>
      </p:sp>
    </p:spTree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491168">
            <a:off x="-1111887" y="-4768920"/>
            <a:ext cx="20511774" cy="19824840"/>
          </a:xfrm>
          <a:custGeom>
            <a:avLst/>
            <a:gdLst/>
            <a:ahLst/>
            <a:cxnLst/>
            <a:rect l="l" t="t" r="r" b="b"/>
            <a:pathLst>
              <a:path w="20511774" h="19824840">
                <a:moveTo>
                  <a:pt x="6818990" y="0"/>
                </a:moveTo>
                <a:lnTo>
                  <a:pt x="20511774" y="12122649"/>
                </a:lnTo>
                <a:lnTo>
                  <a:pt x="13692784" y="19824840"/>
                </a:lnTo>
                <a:lnTo>
                  <a:pt x="0" y="7702191"/>
                </a:lnTo>
                <a:lnTo>
                  <a:pt x="681899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l="-7438" t="-6608" r="-3760" b="-17940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811526" y="561128"/>
            <a:ext cx="13770142" cy="9537099"/>
            <a:chOff x="0" y="0"/>
            <a:chExt cx="3429000" cy="2374900"/>
          </a:xfrm>
        </p:grpSpPr>
        <p:sp>
          <p:nvSpPr>
            <p:cNvPr id="4" name="Freeform 4"/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blipFill>
              <a:blip r:embed="rId3"/>
              <a:stretch>
                <a:fillRect t="-63196" b="-63196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4"/>
              <a:stretch>
                <a:fillRect l="-2902" t="-10996" r="-2492" b="-11124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08597" y="2744708"/>
            <a:ext cx="6702929" cy="2924914"/>
          </a:xfrm>
          <a:custGeom>
            <a:avLst/>
            <a:gdLst/>
            <a:ahLst/>
            <a:cxnLst/>
            <a:rect l="l" t="t" r="r" b="b"/>
            <a:pathLst>
              <a:path w="6702929" h="2924914">
                <a:moveTo>
                  <a:pt x="0" y="0"/>
                </a:moveTo>
                <a:lnTo>
                  <a:pt x="6702929" y="0"/>
                </a:lnTo>
                <a:lnTo>
                  <a:pt x="6702929" y="2924915"/>
                </a:lnTo>
                <a:lnTo>
                  <a:pt x="0" y="29249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8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334108" y="4895433"/>
            <a:ext cx="6655864" cy="2904377"/>
          </a:xfrm>
          <a:custGeom>
            <a:avLst/>
            <a:gdLst/>
            <a:ahLst/>
            <a:cxnLst/>
            <a:rect l="l" t="t" r="r" b="b"/>
            <a:pathLst>
              <a:path w="6655864" h="2904377">
                <a:moveTo>
                  <a:pt x="6655865" y="2904377"/>
                </a:moveTo>
                <a:lnTo>
                  <a:pt x="0" y="2904377"/>
                </a:lnTo>
                <a:lnTo>
                  <a:pt x="0" y="0"/>
                </a:lnTo>
                <a:lnTo>
                  <a:pt x="6655865" y="0"/>
                </a:lnTo>
                <a:lnTo>
                  <a:pt x="6655865" y="2904377"/>
                </a:lnTo>
                <a:close/>
              </a:path>
            </a:pathLst>
          </a:custGeom>
          <a:blipFill>
            <a:blip r:embed="rId5">
              <a:alphaModFix amt="58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907225" flipV="1">
            <a:off x="11634193" y="-1214714"/>
            <a:ext cx="11250215" cy="4486827"/>
          </a:xfrm>
          <a:custGeom>
            <a:avLst/>
            <a:gdLst/>
            <a:ahLst/>
            <a:cxnLst/>
            <a:rect l="l" t="t" r="r" b="b"/>
            <a:pathLst>
              <a:path w="11250215" h="4486827">
                <a:moveTo>
                  <a:pt x="0" y="4486828"/>
                </a:moveTo>
                <a:lnTo>
                  <a:pt x="11250214" y="4486828"/>
                </a:lnTo>
                <a:lnTo>
                  <a:pt x="11250214" y="0"/>
                </a:lnTo>
                <a:lnTo>
                  <a:pt x="0" y="0"/>
                </a:lnTo>
                <a:lnTo>
                  <a:pt x="0" y="4486828"/>
                </a:lnTo>
                <a:close/>
              </a:path>
            </a:pathLst>
          </a:custGeom>
          <a:blipFill>
            <a:blip r:embed="rId7"/>
            <a:stretch>
              <a:fillRect l="-37245" r="-30679"/>
            </a:stretch>
          </a:blipFill>
        </p:spPr>
      </p:sp>
      <p:sp>
        <p:nvSpPr>
          <p:cNvPr id="9" name="Freeform 9"/>
          <p:cNvSpPr/>
          <p:nvPr/>
        </p:nvSpPr>
        <p:spPr>
          <a:xfrm rot="203215">
            <a:off x="2826086" y="1098651"/>
            <a:ext cx="2414649" cy="1576107"/>
          </a:xfrm>
          <a:custGeom>
            <a:avLst/>
            <a:gdLst/>
            <a:ahLst/>
            <a:cxnLst/>
            <a:rect l="l" t="t" r="r" b="b"/>
            <a:pathLst>
              <a:path w="2414649" h="1576107">
                <a:moveTo>
                  <a:pt x="0" y="0"/>
                </a:moveTo>
                <a:lnTo>
                  <a:pt x="2414648" y="0"/>
                </a:lnTo>
                <a:lnTo>
                  <a:pt x="2414648" y="1576107"/>
                </a:lnTo>
                <a:lnTo>
                  <a:pt x="0" y="1576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61814" y="3810796"/>
            <a:ext cx="5018588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8000">
                <a:solidFill>
                  <a:srgbClr val="251E60"/>
                </a:solidFill>
                <a:latin typeface="Stars &amp; Love Bold"/>
              </a:rPr>
              <a:t>Agrega un encabezado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985671"/>
            <a:ext cx="526668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6000">
                <a:solidFill>
                  <a:srgbClr val="251E60"/>
                </a:solidFill>
                <a:latin typeface="Nefelibata Pensans Bold"/>
              </a:rPr>
              <a:t>PARA LA SECCIÓN</a:t>
            </a:r>
          </a:p>
        </p:txBody>
      </p:sp>
    </p:spTree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2838" t="-38814" r="-2294" b="-1253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26138" y="3951156"/>
            <a:ext cx="8420954" cy="918649"/>
          </a:xfrm>
          <a:custGeom>
            <a:avLst/>
            <a:gdLst/>
            <a:ahLst/>
            <a:cxnLst/>
            <a:rect l="l" t="t" r="r" b="b"/>
            <a:pathLst>
              <a:path w="8420954" h="918649">
                <a:moveTo>
                  <a:pt x="0" y="0"/>
                </a:moveTo>
                <a:lnTo>
                  <a:pt x="8420954" y="0"/>
                </a:lnTo>
                <a:lnTo>
                  <a:pt x="8420954" y="918650"/>
                </a:lnTo>
                <a:lnTo>
                  <a:pt x="0" y="9186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077150">
            <a:off x="14142363" y="-1103248"/>
            <a:ext cx="5495477" cy="4554376"/>
          </a:xfrm>
          <a:custGeom>
            <a:avLst/>
            <a:gdLst/>
            <a:ahLst/>
            <a:cxnLst/>
            <a:rect l="l" t="t" r="r" b="b"/>
            <a:pathLst>
              <a:path w="5495477" h="4554376">
                <a:moveTo>
                  <a:pt x="0" y="0"/>
                </a:moveTo>
                <a:lnTo>
                  <a:pt x="5495477" y="0"/>
                </a:lnTo>
                <a:lnTo>
                  <a:pt x="5495477" y="4554376"/>
                </a:lnTo>
                <a:lnTo>
                  <a:pt x="0" y="45543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754328">
            <a:off x="-3415261" y="8011547"/>
            <a:ext cx="6043421" cy="1548627"/>
          </a:xfrm>
          <a:custGeom>
            <a:avLst/>
            <a:gdLst/>
            <a:ahLst/>
            <a:cxnLst/>
            <a:rect l="l" t="t" r="r" b="b"/>
            <a:pathLst>
              <a:path w="6043421" h="1548627">
                <a:moveTo>
                  <a:pt x="0" y="0"/>
                </a:moveTo>
                <a:lnTo>
                  <a:pt x="6043421" y="0"/>
                </a:lnTo>
                <a:lnTo>
                  <a:pt x="6043421" y="1548626"/>
                </a:lnTo>
                <a:lnTo>
                  <a:pt x="0" y="15486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7837" flipH="1">
            <a:off x="273650" y="3296627"/>
            <a:ext cx="8191707" cy="3112849"/>
          </a:xfrm>
          <a:custGeom>
            <a:avLst/>
            <a:gdLst/>
            <a:ahLst/>
            <a:cxnLst/>
            <a:rect l="l" t="t" r="r" b="b"/>
            <a:pathLst>
              <a:path w="8191707" h="3112849">
                <a:moveTo>
                  <a:pt x="8191706" y="0"/>
                </a:moveTo>
                <a:lnTo>
                  <a:pt x="0" y="0"/>
                </a:lnTo>
                <a:lnTo>
                  <a:pt x="0" y="3112849"/>
                </a:lnTo>
                <a:lnTo>
                  <a:pt x="8191706" y="3112849"/>
                </a:lnTo>
                <a:lnTo>
                  <a:pt x="8191706" y="0"/>
                </a:lnTo>
                <a:close/>
              </a:path>
            </a:pathLst>
          </a:custGeom>
          <a:blipFill>
            <a:blip r:embed="rId7">
              <a:alphaModFix amt="52000"/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26138" y="1665791"/>
            <a:ext cx="8420954" cy="918649"/>
          </a:xfrm>
          <a:custGeom>
            <a:avLst/>
            <a:gdLst/>
            <a:ahLst/>
            <a:cxnLst/>
            <a:rect l="l" t="t" r="r" b="b"/>
            <a:pathLst>
              <a:path w="8420954" h="918649">
                <a:moveTo>
                  <a:pt x="0" y="0"/>
                </a:moveTo>
                <a:lnTo>
                  <a:pt x="8420954" y="0"/>
                </a:lnTo>
                <a:lnTo>
                  <a:pt x="8420954" y="918649"/>
                </a:lnTo>
                <a:lnTo>
                  <a:pt x="0" y="918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144000" y="1848671"/>
            <a:ext cx="770309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251E60"/>
                </a:solidFill>
                <a:latin typeface="Open Sauce Light"/>
              </a:rPr>
              <a:t>Describe en pocas palabras lo que vas a presentar</a:t>
            </a:r>
            <a:r>
              <a:rPr lang="en-US" sz="2400" u="none">
                <a:solidFill>
                  <a:srgbClr val="251E60"/>
                </a:solidFill>
                <a:latin typeface="Open Sauce Light"/>
              </a:rPr>
              <a:t>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952500"/>
            <a:ext cx="7703092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 u="none">
                <a:solidFill>
                  <a:srgbClr val="251E60"/>
                </a:solidFill>
                <a:latin typeface="Nefelibata Pensans"/>
              </a:rPr>
              <a:t>AGREGA UNA IDEA PRINCIPAL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4134036"/>
            <a:ext cx="770309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251E60"/>
                </a:solidFill>
                <a:latin typeface="Open Sauce Light"/>
              </a:rPr>
              <a:t>Describe en pocas palabras lo que vas a presentar.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3224953"/>
            <a:ext cx="7703092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 u="none">
                <a:solidFill>
                  <a:srgbClr val="251E60"/>
                </a:solidFill>
                <a:latin typeface="Nefelibata Pensans"/>
              </a:rPr>
              <a:t>AGREGA UNA IDEA PRINCIPAL</a:t>
            </a:r>
          </a:p>
        </p:txBody>
      </p:sp>
      <p:sp>
        <p:nvSpPr>
          <p:cNvPr id="12" name="Freeform 12"/>
          <p:cNvSpPr/>
          <p:nvPr/>
        </p:nvSpPr>
        <p:spPr>
          <a:xfrm>
            <a:off x="8426138" y="6198421"/>
            <a:ext cx="8420954" cy="918649"/>
          </a:xfrm>
          <a:custGeom>
            <a:avLst/>
            <a:gdLst/>
            <a:ahLst/>
            <a:cxnLst/>
            <a:rect l="l" t="t" r="r" b="b"/>
            <a:pathLst>
              <a:path w="8420954" h="918649">
                <a:moveTo>
                  <a:pt x="0" y="0"/>
                </a:moveTo>
                <a:lnTo>
                  <a:pt x="8420954" y="0"/>
                </a:lnTo>
                <a:lnTo>
                  <a:pt x="8420954" y="918650"/>
                </a:lnTo>
                <a:lnTo>
                  <a:pt x="0" y="9186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9144000" y="6431051"/>
            <a:ext cx="770309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251E60"/>
                </a:solidFill>
                <a:latin typeface="Open Sauce Light"/>
              </a:rPr>
              <a:t>Describe en pocas palabras lo que vas a presentar.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5497407"/>
            <a:ext cx="7703092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 u="none">
                <a:solidFill>
                  <a:srgbClr val="251E60"/>
                </a:solidFill>
                <a:latin typeface="Nefelibata Pensans"/>
              </a:rPr>
              <a:t>AGREGA UNA IDEA PRINCIPAL</a:t>
            </a:r>
          </a:p>
        </p:txBody>
      </p:sp>
      <p:sp>
        <p:nvSpPr>
          <p:cNvPr id="15" name="Freeform 15"/>
          <p:cNvSpPr/>
          <p:nvPr/>
        </p:nvSpPr>
        <p:spPr>
          <a:xfrm>
            <a:off x="8426138" y="8519160"/>
            <a:ext cx="8420954" cy="918649"/>
          </a:xfrm>
          <a:custGeom>
            <a:avLst/>
            <a:gdLst/>
            <a:ahLst/>
            <a:cxnLst/>
            <a:rect l="l" t="t" r="r" b="b"/>
            <a:pathLst>
              <a:path w="8420954" h="918649">
                <a:moveTo>
                  <a:pt x="0" y="0"/>
                </a:moveTo>
                <a:lnTo>
                  <a:pt x="8420954" y="0"/>
                </a:lnTo>
                <a:lnTo>
                  <a:pt x="8420954" y="918649"/>
                </a:lnTo>
                <a:lnTo>
                  <a:pt x="0" y="918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144000" y="8700135"/>
            <a:ext cx="770309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251E60"/>
                </a:solidFill>
                <a:latin typeface="Open Sauce Light"/>
              </a:rPr>
              <a:t>Describe en pocas palabras lo que vas a presentar.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4000" y="7769860"/>
            <a:ext cx="7703092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r>
              <a:rPr lang="en-US" sz="3500" u="none">
                <a:solidFill>
                  <a:srgbClr val="251E60"/>
                </a:solidFill>
                <a:latin typeface="Nefelibata Pensans"/>
              </a:rPr>
              <a:t>AGREGA UNA IDEA PRINCIPAL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6371" y="3840903"/>
            <a:ext cx="6413149" cy="233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76"/>
              </a:lnSpc>
            </a:pPr>
            <a:r>
              <a:rPr lang="en-US" sz="7730" u="none">
                <a:solidFill>
                  <a:srgbClr val="251E60"/>
                </a:solidFill>
                <a:latin typeface="Stars &amp; Love"/>
              </a:rPr>
              <a:t>Escribe el tema o la idea</a:t>
            </a:r>
          </a:p>
        </p:txBody>
      </p:sp>
      <p:sp>
        <p:nvSpPr>
          <p:cNvPr id="19" name="Freeform 19"/>
          <p:cNvSpPr/>
          <p:nvPr/>
        </p:nvSpPr>
        <p:spPr>
          <a:xfrm>
            <a:off x="872308" y="7121663"/>
            <a:ext cx="3730637" cy="2136637"/>
          </a:xfrm>
          <a:custGeom>
            <a:avLst/>
            <a:gdLst/>
            <a:ahLst/>
            <a:cxnLst/>
            <a:rect l="l" t="t" r="r" b="b"/>
            <a:pathLst>
              <a:path w="3730637" h="2136637">
                <a:moveTo>
                  <a:pt x="0" y="0"/>
                </a:moveTo>
                <a:lnTo>
                  <a:pt x="3730637" y="0"/>
                </a:lnTo>
                <a:lnTo>
                  <a:pt x="3730637" y="2136637"/>
                </a:lnTo>
                <a:lnTo>
                  <a:pt x="0" y="21366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203215">
            <a:off x="2771057" y="1346423"/>
            <a:ext cx="1816083" cy="1185407"/>
          </a:xfrm>
          <a:custGeom>
            <a:avLst/>
            <a:gdLst/>
            <a:ahLst/>
            <a:cxnLst/>
            <a:rect l="l" t="t" r="r" b="b"/>
            <a:pathLst>
              <a:path w="1816083" h="1185407">
                <a:moveTo>
                  <a:pt x="0" y="0"/>
                </a:moveTo>
                <a:lnTo>
                  <a:pt x="1816083" y="0"/>
                </a:lnTo>
                <a:lnTo>
                  <a:pt x="1816083" y="1185407"/>
                </a:lnTo>
                <a:lnTo>
                  <a:pt x="0" y="11854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491168">
            <a:off x="-1111887" y="-4768920"/>
            <a:ext cx="20511774" cy="19824840"/>
          </a:xfrm>
          <a:custGeom>
            <a:avLst/>
            <a:gdLst/>
            <a:ahLst/>
            <a:cxnLst/>
            <a:rect l="l" t="t" r="r" b="b"/>
            <a:pathLst>
              <a:path w="20511774" h="19824840">
                <a:moveTo>
                  <a:pt x="6818990" y="0"/>
                </a:moveTo>
                <a:lnTo>
                  <a:pt x="20511774" y="12122649"/>
                </a:lnTo>
                <a:lnTo>
                  <a:pt x="13692784" y="19824840"/>
                </a:lnTo>
                <a:lnTo>
                  <a:pt x="0" y="7702191"/>
                </a:lnTo>
                <a:lnTo>
                  <a:pt x="681899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l="-4014" t="-15908" r="-7184" b="-863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80728" y="5353050"/>
            <a:ext cx="5404693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r>
              <a:rPr lang="en-US" sz="3500" u="none">
                <a:solidFill>
                  <a:srgbClr val="251E60"/>
                </a:solidFill>
                <a:latin typeface="Nefelibata Pensans"/>
              </a:rPr>
              <a:t>AGREGA UNA IDEA PRINCIPAL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37972" y="5353050"/>
            <a:ext cx="5012056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r>
              <a:rPr lang="en-US" sz="3500" u="none">
                <a:solidFill>
                  <a:srgbClr val="251E60"/>
                </a:solidFill>
                <a:latin typeface="Nefelibata Pensans"/>
              </a:rPr>
              <a:t>AGREGA UNA IDEA PRINCIPAL</a:t>
            </a:r>
          </a:p>
        </p:txBody>
      </p:sp>
      <p:sp>
        <p:nvSpPr>
          <p:cNvPr id="5" name="Freeform 5"/>
          <p:cNvSpPr/>
          <p:nvPr/>
        </p:nvSpPr>
        <p:spPr>
          <a:xfrm rot="-357837" flipH="1">
            <a:off x="2984759" y="601627"/>
            <a:ext cx="12318483" cy="4681024"/>
          </a:xfrm>
          <a:custGeom>
            <a:avLst/>
            <a:gdLst/>
            <a:ahLst/>
            <a:cxnLst/>
            <a:rect l="l" t="t" r="r" b="b"/>
            <a:pathLst>
              <a:path w="12318483" h="4681024">
                <a:moveTo>
                  <a:pt x="12318482" y="0"/>
                </a:moveTo>
                <a:lnTo>
                  <a:pt x="0" y="0"/>
                </a:lnTo>
                <a:lnTo>
                  <a:pt x="0" y="4681024"/>
                </a:lnTo>
                <a:lnTo>
                  <a:pt x="12318482" y="4681024"/>
                </a:lnTo>
                <a:lnTo>
                  <a:pt x="12318482" y="0"/>
                </a:lnTo>
                <a:close/>
              </a:path>
            </a:pathLst>
          </a:custGeom>
          <a:blipFill>
            <a:blip r:embed="rId3">
              <a:alphaModFix amt="52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58393">
            <a:off x="-275011" y="7884970"/>
            <a:ext cx="23339417" cy="5543112"/>
          </a:xfrm>
          <a:custGeom>
            <a:avLst/>
            <a:gdLst/>
            <a:ahLst/>
            <a:cxnLst/>
            <a:rect l="l" t="t" r="r" b="b"/>
            <a:pathLst>
              <a:path w="23339417" h="5543112">
                <a:moveTo>
                  <a:pt x="0" y="0"/>
                </a:moveTo>
                <a:lnTo>
                  <a:pt x="23339416" y="0"/>
                </a:lnTo>
                <a:lnTo>
                  <a:pt x="23339416" y="5543111"/>
                </a:lnTo>
                <a:lnTo>
                  <a:pt x="0" y="5543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2377" y="6623273"/>
            <a:ext cx="4501394" cy="1964245"/>
          </a:xfrm>
          <a:custGeom>
            <a:avLst/>
            <a:gdLst/>
            <a:ahLst/>
            <a:cxnLst/>
            <a:rect l="l" t="t" r="r" b="b"/>
            <a:pathLst>
              <a:path w="4501394" h="1964245">
                <a:moveTo>
                  <a:pt x="0" y="0"/>
                </a:moveTo>
                <a:lnTo>
                  <a:pt x="4501394" y="0"/>
                </a:lnTo>
                <a:lnTo>
                  <a:pt x="4501394" y="1964244"/>
                </a:lnTo>
                <a:lnTo>
                  <a:pt x="0" y="1964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2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6893303" y="6623273"/>
            <a:ext cx="4501394" cy="1964245"/>
          </a:xfrm>
          <a:custGeom>
            <a:avLst/>
            <a:gdLst/>
            <a:ahLst/>
            <a:cxnLst/>
            <a:rect l="l" t="t" r="r" b="b"/>
            <a:pathLst>
              <a:path w="4501394" h="1964245">
                <a:moveTo>
                  <a:pt x="4501394" y="0"/>
                </a:moveTo>
                <a:lnTo>
                  <a:pt x="0" y="0"/>
                </a:lnTo>
                <a:lnTo>
                  <a:pt x="0" y="1964244"/>
                </a:lnTo>
                <a:lnTo>
                  <a:pt x="4501394" y="1964244"/>
                </a:lnTo>
                <a:lnTo>
                  <a:pt x="4501394" y="0"/>
                </a:lnTo>
                <a:close/>
              </a:path>
            </a:pathLst>
          </a:custGeom>
          <a:blipFill>
            <a:blip r:embed="rId6">
              <a:alphaModFix amt="62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354229" y="6623273"/>
            <a:ext cx="4501394" cy="1964245"/>
          </a:xfrm>
          <a:custGeom>
            <a:avLst/>
            <a:gdLst/>
            <a:ahLst/>
            <a:cxnLst/>
            <a:rect l="l" t="t" r="r" b="b"/>
            <a:pathLst>
              <a:path w="4501394" h="1964245">
                <a:moveTo>
                  <a:pt x="0" y="0"/>
                </a:moveTo>
                <a:lnTo>
                  <a:pt x="4501394" y="0"/>
                </a:lnTo>
                <a:lnTo>
                  <a:pt x="4501394" y="1964244"/>
                </a:lnTo>
                <a:lnTo>
                  <a:pt x="0" y="1964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2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10526" y="6959600"/>
            <a:ext cx="3345096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251E60"/>
                </a:solidFill>
                <a:latin typeface="Open Sauce Light"/>
              </a:rPr>
              <a:t>Describe en pocas palabras lo que vas a presentar.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71452" y="6959600"/>
            <a:ext cx="3345096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251E60"/>
                </a:solidFill>
                <a:latin typeface="Open Sauce Light"/>
              </a:rPr>
              <a:t>Describe en pocas palabras lo que vas a presentar.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50551" y="5353050"/>
            <a:ext cx="5308749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r>
              <a:rPr lang="en-US" sz="3500" u="none">
                <a:solidFill>
                  <a:srgbClr val="251E60"/>
                </a:solidFill>
                <a:latin typeface="Nefelibata Pensans"/>
              </a:rPr>
              <a:t>AGREGA UNA IDEA PRINCIPAL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52009" y="6959600"/>
            <a:ext cx="3305832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u="none">
                <a:solidFill>
                  <a:srgbClr val="251E60"/>
                </a:solidFill>
                <a:latin typeface="Open Sauce Light"/>
              </a:rPr>
              <a:t>Describe en pocas palabras lo que vas a presentar.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92259" y="1019175"/>
            <a:ext cx="12303482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00"/>
              </a:lnSpc>
            </a:pPr>
            <a:r>
              <a:rPr lang="en-US" sz="12000">
                <a:solidFill>
                  <a:srgbClr val="251E60"/>
                </a:solidFill>
                <a:latin typeface="Stars &amp; Love Bold"/>
              </a:rPr>
              <a:t>Escribe el tema o la idea</a:t>
            </a:r>
          </a:p>
        </p:txBody>
      </p:sp>
      <p:sp>
        <p:nvSpPr>
          <p:cNvPr id="15" name="Freeform 15"/>
          <p:cNvSpPr/>
          <p:nvPr/>
        </p:nvSpPr>
        <p:spPr>
          <a:xfrm rot="3522018">
            <a:off x="-679425" y="-94413"/>
            <a:ext cx="2513960" cy="2892632"/>
          </a:xfrm>
          <a:custGeom>
            <a:avLst/>
            <a:gdLst/>
            <a:ahLst/>
            <a:cxnLst/>
            <a:rect l="l" t="t" r="r" b="b"/>
            <a:pathLst>
              <a:path w="2513960" h="2892632">
                <a:moveTo>
                  <a:pt x="0" y="0"/>
                </a:moveTo>
                <a:lnTo>
                  <a:pt x="2513960" y="0"/>
                </a:lnTo>
                <a:lnTo>
                  <a:pt x="2513960" y="2892632"/>
                </a:lnTo>
                <a:lnTo>
                  <a:pt x="0" y="28926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003" t="-22705" r="-9341" b="-13129"/>
            </a:stretch>
          </a:blipFill>
        </p:spPr>
      </p:sp>
      <p:sp>
        <p:nvSpPr>
          <p:cNvPr id="3" name="Freeform 3"/>
          <p:cNvSpPr/>
          <p:nvPr/>
        </p:nvSpPr>
        <p:spPr>
          <a:xfrm rot="5221219">
            <a:off x="-758551" y="4093145"/>
            <a:ext cx="7062732" cy="5853239"/>
          </a:xfrm>
          <a:custGeom>
            <a:avLst/>
            <a:gdLst/>
            <a:ahLst/>
            <a:cxnLst/>
            <a:rect l="l" t="t" r="r" b="b"/>
            <a:pathLst>
              <a:path w="7062732" h="5853239">
                <a:moveTo>
                  <a:pt x="0" y="0"/>
                </a:moveTo>
                <a:lnTo>
                  <a:pt x="7062732" y="0"/>
                </a:lnTo>
                <a:lnTo>
                  <a:pt x="7062732" y="5853239"/>
                </a:lnTo>
                <a:lnTo>
                  <a:pt x="0" y="58532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099888" y="3341042"/>
            <a:ext cx="6233525" cy="4317293"/>
            <a:chOff x="0" y="0"/>
            <a:chExt cx="3429000" cy="2374900"/>
          </a:xfrm>
        </p:grpSpPr>
        <p:sp>
          <p:nvSpPr>
            <p:cNvPr id="5" name="Freeform 5"/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blipFill>
              <a:blip r:embed="rId4"/>
              <a:stretch>
                <a:fillRect t="-91513" b="-34879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5"/>
              <a:stretch>
                <a:fillRect l="-2902" t="-10996" r="-2492" b="-11124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30897" y="1246427"/>
            <a:ext cx="16230600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760"/>
              </a:lnSpc>
            </a:pPr>
            <a:r>
              <a:rPr lang="en-US" sz="9800" u="none">
                <a:solidFill>
                  <a:srgbClr val="251E60"/>
                </a:solidFill>
                <a:latin typeface="Stars &amp; Love"/>
              </a:rPr>
              <a:t>Escribe el tema o la idea</a:t>
            </a:r>
          </a:p>
        </p:txBody>
      </p:sp>
      <p:sp>
        <p:nvSpPr>
          <p:cNvPr id="8" name="Freeform 8"/>
          <p:cNvSpPr/>
          <p:nvPr/>
        </p:nvSpPr>
        <p:spPr>
          <a:xfrm rot="-7722592">
            <a:off x="14911536" y="128884"/>
            <a:ext cx="5998394" cy="2560399"/>
          </a:xfrm>
          <a:custGeom>
            <a:avLst/>
            <a:gdLst/>
            <a:ahLst/>
            <a:cxnLst/>
            <a:rect l="l" t="t" r="r" b="b"/>
            <a:pathLst>
              <a:path w="5998394" h="2560399">
                <a:moveTo>
                  <a:pt x="0" y="0"/>
                </a:moveTo>
                <a:lnTo>
                  <a:pt x="5998393" y="0"/>
                </a:lnTo>
                <a:lnTo>
                  <a:pt x="5998393" y="2560399"/>
                </a:lnTo>
                <a:lnTo>
                  <a:pt x="0" y="2560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862" r="-39862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539360" y="8435502"/>
            <a:ext cx="11379875" cy="635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39"/>
              </a:lnSpc>
              <a:spcBef>
                <a:spcPct val="0"/>
              </a:spcBef>
            </a:pPr>
            <a:r>
              <a:rPr lang="en-US" sz="3670" u="none">
                <a:solidFill>
                  <a:srgbClr val="251E60"/>
                </a:solidFill>
                <a:latin typeface="Nefelibata Pensans"/>
              </a:rPr>
              <a:t>DESCRIBE EN POCAS PALABRAS LO QUE VAS A PRESENTAR. 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3310407" y="3244437"/>
            <a:ext cx="6233525" cy="4317293"/>
            <a:chOff x="0" y="0"/>
            <a:chExt cx="3429000" cy="2374900"/>
          </a:xfrm>
        </p:grpSpPr>
        <p:sp>
          <p:nvSpPr>
            <p:cNvPr id="11" name="Freeform 11"/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blipFill>
              <a:blip r:embed="rId7"/>
              <a:stretch>
                <a:fillRect t="-63196" b="-63196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5"/>
              <a:stretch>
                <a:fillRect l="-2902" t="-10996" r="-2492" b="-11124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1768077" y="4260166"/>
            <a:ext cx="3084659" cy="1766668"/>
          </a:xfrm>
          <a:custGeom>
            <a:avLst/>
            <a:gdLst/>
            <a:ahLst/>
            <a:cxnLst/>
            <a:rect l="l" t="t" r="r" b="b"/>
            <a:pathLst>
              <a:path w="3084659" h="1766668">
                <a:moveTo>
                  <a:pt x="0" y="0"/>
                </a:moveTo>
                <a:lnTo>
                  <a:pt x="3084659" y="0"/>
                </a:lnTo>
                <a:lnTo>
                  <a:pt x="3084659" y="1766668"/>
                </a:lnTo>
                <a:lnTo>
                  <a:pt x="0" y="17666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3215">
            <a:off x="16356194" y="530526"/>
            <a:ext cx="1526440" cy="996349"/>
          </a:xfrm>
          <a:custGeom>
            <a:avLst/>
            <a:gdLst/>
            <a:ahLst/>
            <a:cxnLst/>
            <a:rect l="l" t="t" r="r" b="b"/>
            <a:pathLst>
              <a:path w="1526440" h="996349">
                <a:moveTo>
                  <a:pt x="0" y="0"/>
                </a:moveTo>
                <a:lnTo>
                  <a:pt x="1526440" y="0"/>
                </a:lnTo>
                <a:lnTo>
                  <a:pt x="1526440" y="996348"/>
                </a:lnTo>
                <a:lnTo>
                  <a:pt x="0" y="9963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Office Theme">
  <a:themeElements>
    <a:clrScheme name="Personalizado 6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Personalizado</PresentationFormat>
  <Paragraphs>64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Nefelibata Pensans</vt:lpstr>
      <vt:lpstr>Nefelibata Pensans Bold</vt:lpstr>
      <vt:lpstr>Stars &amp; Love Bold</vt:lpstr>
      <vt:lpstr>Arial</vt:lpstr>
      <vt:lpstr>Stars &amp; Love</vt:lpstr>
      <vt:lpstr>Calibri</vt:lpstr>
      <vt:lpstr>Open Sauce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Libreta Aesthetic Lila Pastel</dc:title>
  <cp:lastModifiedBy>eduardo</cp:lastModifiedBy>
  <cp:revision>2</cp:revision>
  <dcterms:created xsi:type="dcterms:W3CDTF">2006-08-16T00:00:00Z</dcterms:created>
  <dcterms:modified xsi:type="dcterms:W3CDTF">2023-12-11T06:16:48Z</dcterms:modified>
  <dc:identifier>DAFujGLQ-v0</dc:identifier>
</cp:coreProperties>
</file>