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6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47482422" r:id="rId12"/>
    <p:sldId id="2134808270" r:id="rId13"/>
    <p:sldId id="2134808271" r:id="rId14"/>
    <p:sldId id="2147482423" r:id="rId15"/>
    <p:sldId id="2134808273" r:id="rId16"/>
    <p:sldId id="2134808278" r:id="rId17"/>
    <p:sldId id="2134807223" r:id="rId18"/>
    <p:sldId id="2134808870" r:id="rId19"/>
    <p:sldId id="2134808951" r:id="rId20"/>
    <p:sldId id="2134808846" r:id="rId21"/>
    <p:sldId id="2134808852" r:id="rId22"/>
    <p:sldId id="2134808851" r:id="rId23"/>
    <p:sldId id="2134808949" r:id="rId24"/>
    <p:sldId id="2147482407" r:id="rId25"/>
    <p:sldId id="2147482389" r:id="rId26"/>
    <p:sldId id="2147482374" r:id="rId27"/>
    <p:sldId id="2134808935" r:id="rId28"/>
    <p:sldId id="2147482424" r:id="rId29"/>
    <p:sldId id="2134808872" r:id="rId30"/>
    <p:sldId id="2134808635" r:id="rId31"/>
    <p:sldId id="2147482428" r:id="rId32"/>
    <p:sldId id="2147482416" r:id="rId33"/>
    <p:sldId id="2147482418" r:id="rId34"/>
    <p:sldId id="2147482429" r:id="rId35"/>
    <p:sldId id="2147482430" r:id="rId36"/>
    <p:sldId id="2134808486" r:id="rId37"/>
    <p:sldId id="2134807357" r:id="rId38"/>
    <p:sldId id="2147482369" r:id="rId39"/>
    <p:sldId id="2134808857" r:id="rId40"/>
    <p:sldId id="2134805975" r:id="rId41"/>
    <p:sldId id="2134805828" r:id="rId42"/>
    <p:sldId id="2134808983" r:id="rId43"/>
    <p:sldId id="2134805527" r:id="rId44"/>
    <p:sldId id="2134808914" r:id="rId45"/>
    <p:sldId id="2134805528" r:id="rId46"/>
    <p:sldId id="2134808436" r:id="rId47"/>
    <p:sldId id="2134808985" r:id="rId48"/>
    <p:sldId id="2134808986" r:id="rId49"/>
    <p:sldId id="2134808987" r:id="rId50"/>
    <p:sldId id="2134808988" r:id="rId51"/>
    <p:sldId id="2134808989" r:id="rId52"/>
    <p:sldId id="2134808990" r:id="rId53"/>
    <p:sldId id="2134808992" r:id="rId54"/>
    <p:sldId id="2134808993" r:id="rId55"/>
    <p:sldId id="2134808994" r:id="rId56"/>
    <p:sldId id="2134808995" r:id="rId57"/>
    <p:sldId id="2134808431" r:id="rId58"/>
    <p:sldId id="2147482370" r:id="rId59"/>
    <p:sldId id="2134807509" r:id="rId60"/>
    <p:sldId id="2134808996" r:id="rId61"/>
    <p:sldId id="2147482431" r:id="rId62"/>
    <p:sldId id="2134808958" r:id="rId63"/>
    <p:sldId id="2134808775" r:id="rId64"/>
    <p:sldId id="2134808474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pitchFamily="2" charset="0"/>
      <p:regular r:id="rId74"/>
      <p:bold r:id="rId75"/>
    </p:embeddedFont>
    <p:embeddedFont>
      <p:font typeface="KG Primary Penmanship Alt" panose="020B0604020202020204" charset="0"/>
      <p:regular r:id="rId7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2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8.fntdata"/><Relationship Id="rId79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3.fntdata"/><Relationship Id="rId77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6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1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7.fntdata"/><Relationship Id="rId78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0.fntdata"/><Relationship Id="rId7" Type="http://schemas.openxmlformats.org/officeDocument/2006/relationships/slide" Target="slides/slide4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31/07/2025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7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41.png"/><Relationship Id="rId5" Type="http://schemas.openxmlformats.org/officeDocument/2006/relationships/tags" Target="../tags/tag192.xml"/><Relationship Id="rId10" Type="http://schemas.openxmlformats.org/officeDocument/2006/relationships/image" Target="../media/image20.png"/><Relationship Id="rId4" Type="http://schemas.openxmlformats.org/officeDocument/2006/relationships/tags" Target="../tags/tag191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5.png"/><Relationship Id="rId5" Type="http://schemas.openxmlformats.org/officeDocument/2006/relationships/tags" Target="../tags/tag198.xml"/><Relationship Id="rId10" Type="http://schemas.openxmlformats.org/officeDocument/2006/relationships/image" Target="../media/image4.svg"/><Relationship Id="rId4" Type="http://schemas.openxmlformats.org/officeDocument/2006/relationships/tags" Target="../tags/tag197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image" Target="../media/image37.png"/><Relationship Id="rId2" Type="http://schemas.openxmlformats.org/officeDocument/2006/relationships/tags" Target="../tags/tag201.xml"/><Relationship Id="rId16" Type="http://schemas.openxmlformats.org/officeDocument/2006/relationships/image" Target="../media/image26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image" Target="../media/image12.png"/><Relationship Id="rId10" Type="http://schemas.openxmlformats.org/officeDocument/2006/relationships/tags" Target="../tags/tag209.xml"/><Relationship Id="rId19" Type="http://schemas.openxmlformats.org/officeDocument/2006/relationships/image" Target="../media/image39.pn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4.xml"/><Relationship Id="rId7" Type="http://schemas.openxmlformats.org/officeDocument/2006/relationships/image" Target="../media/image15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6.xml"/><Relationship Id="rId10" Type="http://schemas.openxmlformats.org/officeDocument/2006/relationships/image" Target="../media/image44.PNG"/><Relationship Id="rId4" Type="http://schemas.openxmlformats.org/officeDocument/2006/relationships/tags" Target="../tags/tag215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46.png"/><Relationship Id="rId3" Type="http://schemas.openxmlformats.org/officeDocument/2006/relationships/tags" Target="../tags/tag219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21.xml"/><Relationship Id="rId10" Type="http://schemas.openxmlformats.org/officeDocument/2006/relationships/image" Target="../media/image43.png"/><Relationship Id="rId4" Type="http://schemas.openxmlformats.org/officeDocument/2006/relationships/tags" Target="../tags/tag220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16.sv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15.pn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7.xml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6.png"/><Relationship Id="rId3" Type="http://schemas.openxmlformats.org/officeDocument/2006/relationships/tags" Target="../tags/tag235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7.xml"/><Relationship Id="rId10" Type="http://schemas.openxmlformats.org/officeDocument/2006/relationships/image" Target="../media/image43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48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43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16.svg"/><Relationship Id="rId5" Type="http://schemas.openxmlformats.org/officeDocument/2006/relationships/tags" Target="../tags/tag243.xml"/><Relationship Id="rId15" Type="http://schemas.openxmlformats.org/officeDocument/2006/relationships/image" Target="../media/image49.png"/><Relationship Id="rId10" Type="http://schemas.openxmlformats.org/officeDocument/2006/relationships/image" Target="../media/image15.png"/><Relationship Id="rId4" Type="http://schemas.openxmlformats.org/officeDocument/2006/relationships/tags" Target="../tags/tag2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png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45.png"/><Relationship Id="rId5" Type="http://schemas.openxmlformats.org/officeDocument/2006/relationships/tags" Target="../tags/tag251.xml"/><Relationship Id="rId10" Type="http://schemas.openxmlformats.org/officeDocument/2006/relationships/image" Target="../media/image43.png"/><Relationship Id="rId4" Type="http://schemas.openxmlformats.org/officeDocument/2006/relationships/tags" Target="../tags/tag250.xml"/><Relationship Id="rId9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2.png"/><Relationship Id="rId3" Type="http://schemas.openxmlformats.org/officeDocument/2006/relationships/tags" Target="../tags/tag25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45.png"/><Relationship Id="rId5" Type="http://schemas.openxmlformats.org/officeDocument/2006/relationships/tags" Target="../tags/tag257.xml"/><Relationship Id="rId10" Type="http://schemas.openxmlformats.org/officeDocument/2006/relationships/image" Target="../media/image43.png"/><Relationship Id="rId4" Type="http://schemas.openxmlformats.org/officeDocument/2006/relationships/tags" Target="../tags/tag256.xml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48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image" Target="../media/image43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image" Target="../media/image16.svg"/><Relationship Id="rId5" Type="http://schemas.openxmlformats.org/officeDocument/2006/relationships/tags" Target="../tags/tag263.xml"/><Relationship Id="rId15" Type="http://schemas.openxmlformats.org/officeDocument/2006/relationships/image" Target="../media/image53.png"/><Relationship Id="rId10" Type="http://schemas.openxmlformats.org/officeDocument/2006/relationships/image" Target="../media/image15.png"/><Relationship Id="rId4" Type="http://schemas.openxmlformats.org/officeDocument/2006/relationships/tags" Target="../tags/tag26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4.png"/><Relationship Id="rId3" Type="http://schemas.openxmlformats.org/officeDocument/2006/relationships/tags" Target="../tags/tag26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45.png"/><Relationship Id="rId5" Type="http://schemas.openxmlformats.org/officeDocument/2006/relationships/tags" Target="../tags/tag271.xml"/><Relationship Id="rId10" Type="http://schemas.openxmlformats.org/officeDocument/2006/relationships/image" Target="../media/image43.png"/><Relationship Id="rId4" Type="http://schemas.openxmlformats.org/officeDocument/2006/relationships/tags" Target="../tags/tag270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image" Target="../media/image48.png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image" Target="../media/image43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image" Target="../media/image16.svg"/><Relationship Id="rId5" Type="http://schemas.openxmlformats.org/officeDocument/2006/relationships/tags" Target="../tags/tag277.xml"/><Relationship Id="rId15" Type="http://schemas.openxmlformats.org/officeDocument/2006/relationships/image" Target="../media/image55.png"/><Relationship Id="rId10" Type="http://schemas.openxmlformats.org/officeDocument/2006/relationships/image" Target="../media/image15.png"/><Relationship Id="rId4" Type="http://schemas.openxmlformats.org/officeDocument/2006/relationships/tags" Target="../tags/tag27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6.png"/><Relationship Id="rId3" Type="http://schemas.openxmlformats.org/officeDocument/2006/relationships/tags" Target="../tags/tag28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45.png"/><Relationship Id="rId5" Type="http://schemas.openxmlformats.org/officeDocument/2006/relationships/tags" Target="../tags/tag285.xml"/><Relationship Id="rId10" Type="http://schemas.openxmlformats.org/officeDocument/2006/relationships/image" Target="../media/image43.png"/><Relationship Id="rId4" Type="http://schemas.openxmlformats.org/officeDocument/2006/relationships/tags" Target="../tags/tag284.xml"/><Relationship Id="rId9" Type="http://schemas.openxmlformats.org/officeDocument/2006/relationships/image" Target="../media/image16.svg"/><Relationship Id="rId1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9.xml"/><Relationship Id="rId7" Type="http://schemas.openxmlformats.org/officeDocument/2006/relationships/image" Target="../media/image15.pn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1.xml"/><Relationship Id="rId10" Type="http://schemas.openxmlformats.org/officeDocument/2006/relationships/image" Target="../media/image43.png"/><Relationship Id="rId4" Type="http://schemas.openxmlformats.org/officeDocument/2006/relationships/tags" Target="../tags/tag290.xml"/><Relationship Id="rId9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0.png"/><Relationship Id="rId3" Type="http://schemas.openxmlformats.org/officeDocument/2006/relationships/tags" Target="../tags/tag29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9.pn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image" Target="../media/image58.png"/><Relationship Id="rId5" Type="http://schemas.openxmlformats.org/officeDocument/2006/relationships/tags" Target="../tags/tag296.xml"/><Relationship Id="rId10" Type="http://schemas.openxmlformats.org/officeDocument/2006/relationships/image" Target="../media/image57.png"/><Relationship Id="rId4" Type="http://schemas.openxmlformats.org/officeDocument/2006/relationships/tags" Target="../tags/tag295.xml"/><Relationship Id="rId9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00.xml"/><Relationship Id="rId7" Type="http://schemas.openxmlformats.org/officeDocument/2006/relationships/image" Target="../media/image16.sv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image" Target="../media/image15.png"/><Relationship Id="rId11" Type="http://schemas.openxmlformats.org/officeDocument/2006/relationships/image" Target="../media/image6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9.png"/><Relationship Id="rId4" Type="http://schemas.openxmlformats.org/officeDocument/2006/relationships/tags" Target="../tags/tag301.xml"/><Relationship Id="rId9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5.png"/><Relationship Id="rId5" Type="http://schemas.openxmlformats.org/officeDocument/2006/relationships/tags" Target="../tags/tag306.xml"/><Relationship Id="rId10" Type="http://schemas.openxmlformats.org/officeDocument/2006/relationships/image" Target="../media/image4.svg"/><Relationship Id="rId4" Type="http://schemas.openxmlformats.org/officeDocument/2006/relationships/tags" Target="../tags/tag305.xml"/><Relationship Id="rId9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image" Target="../media/image26.sv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image" Target="../media/image12.png"/><Relationship Id="rId2" Type="http://schemas.openxmlformats.org/officeDocument/2006/relationships/tags" Target="../tags/tag309.xml"/><Relationship Id="rId16" Type="http://schemas.openxmlformats.org/officeDocument/2006/relationships/image" Target="../media/image39.pn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image" Target="../media/image2.jpeg"/><Relationship Id="rId5" Type="http://schemas.openxmlformats.org/officeDocument/2006/relationships/tags" Target="../tags/tag31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image" Target="../media/image15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7.xml"/><Relationship Id="rId5" Type="http://schemas.openxmlformats.org/officeDocument/2006/relationships/tags" Target="../tags/tag321.xml"/><Relationship Id="rId15" Type="http://schemas.openxmlformats.org/officeDocument/2006/relationships/image" Target="../media/image62.jpeg"/><Relationship Id="rId10" Type="http://schemas.openxmlformats.org/officeDocument/2006/relationships/tags" Target="../tags/tag326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0.xml"/><Relationship Id="rId7" Type="http://schemas.openxmlformats.org/officeDocument/2006/relationships/image" Target="../media/image1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2.xml"/><Relationship Id="rId4" Type="http://schemas.openxmlformats.org/officeDocument/2006/relationships/tags" Target="../tags/tag331.xml"/><Relationship Id="rId9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5.xml"/><Relationship Id="rId7" Type="http://schemas.openxmlformats.org/officeDocument/2006/relationships/image" Target="../media/image15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9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0.xml"/><Relationship Id="rId7" Type="http://schemas.openxmlformats.org/officeDocument/2006/relationships/image" Target="../media/image15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2.xml"/><Relationship Id="rId10" Type="http://schemas.openxmlformats.org/officeDocument/2006/relationships/image" Target="../media/image64.jpeg"/><Relationship Id="rId4" Type="http://schemas.openxmlformats.org/officeDocument/2006/relationships/tags" Target="../tags/tag341.xml"/><Relationship Id="rId9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5.xml"/><Relationship Id="rId7" Type="http://schemas.openxmlformats.org/officeDocument/2006/relationships/image" Target="../media/image15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image" Target="../media/image16.sv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image" Target="../media/image15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52.xml"/><Relationship Id="rId10" Type="http://schemas.openxmlformats.org/officeDocument/2006/relationships/tags" Target="../tags/tag357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0.xml"/><Relationship Id="rId7" Type="http://schemas.openxmlformats.org/officeDocument/2006/relationships/image" Target="../media/image15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2.xml"/><Relationship Id="rId4" Type="http://schemas.openxmlformats.org/officeDocument/2006/relationships/tags" Target="../tags/tag361.xml"/><Relationship Id="rId9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5.xml"/><Relationship Id="rId7" Type="http://schemas.openxmlformats.org/officeDocument/2006/relationships/image" Target="../media/image15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9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0.xml"/><Relationship Id="rId7" Type="http://schemas.openxmlformats.org/officeDocument/2006/relationships/image" Target="../media/image15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2.xml"/><Relationship Id="rId10" Type="http://schemas.openxmlformats.org/officeDocument/2006/relationships/image" Target="../media/image64.jpeg"/><Relationship Id="rId4" Type="http://schemas.openxmlformats.org/officeDocument/2006/relationships/tags" Target="../tags/tag371.xml"/><Relationship Id="rId9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7.xml"/><Relationship Id="rId4" Type="http://schemas.openxmlformats.org/officeDocument/2006/relationships/tags" Target="../tags/tag376.xml"/><Relationship Id="rId9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385.xml"/><Relationship Id="rId13" Type="http://schemas.openxmlformats.org/officeDocument/2006/relationships/image" Target="../media/image16.svg"/><Relationship Id="rId3" Type="http://schemas.openxmlformats.org/officeDocument/2006/relationships/tags" Target="../tags/tag380.xml"/><Relationship Id="rId7" Type="http://schemas.openxmlformats.org/officeDocument/2006/relationships/tags" Target="../tags/tag384.xml"/><Relationship Id="rId12" Type="http://schemas.openxmlformats.org/officeDocument/2006/relationships/image" Target="../media/image15.pn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tags" Target="../tags/tag38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2.xml"/><Relationship Id="rId10" Type="http://schemas.openxmlformats.org/officeDocument/2006/relationships/tags" Target="../tags/tag387.xml"/><Relationship Id="rId4" Type="http://schemas.openxmlformats.org/officeDocument/2006/relationships/tags" Target="../tags/tag381.xml"/><Relationship Id="rId9" Type="http://schemas.openxmlformats.org/officeDocument/2006/relationships/tags" Target="../tags/tag386.xml"/><Relationship Id="rId1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0.xml"/><Relationship Id="rId7" Type="http://schemas.openxmlformats.org/officeDocument/2006/relationships/image" Target="../media/image15.png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2.xml"/><Relationship Id="rId4" Type="http://schemas.openxmlformats.org/officeDocument/2006/relationships/tags" Target="../tags/tag391.xml"/><Relationship Id="rId9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5.xml"/><Relationship Id="rId7" Type="http://schemas.openxmlformats.org/officeDocument/2006/relationships/image" Target="../media/image15.pn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7.xml"/><Relationship Id="rId4" Type="http://schemas.openxmlformats.org/officeDocument/2006/relationships/tags" Target="../tags/tag396.xml"/><Relationship Id="rId9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0.xml"/><Relationship Id="rId7" Type="http://schemas.openxmlformats.org/officeDocument/2006/relationships/image" Target="../media/image15.pn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2.xml"/><Relationship Id="rId10" Type="http://schemas.openxmlformats.org/officeDocument/2006/relationships/image" Target="../media/image64.jpeg"/><Relationship Id="rId4" Type="http://schemas.openxmlformats.org/officeDocument/2006/relationships/tags" Target="../tags/tag401.xml"/><Relationship Id="rId9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5.xml"/><Relationship Id="rId7" Type="http://schemas.openxmlformats.org/officeDocument/2006/relationships/image" Target="../media/image15.pn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7.xml"/><Relationship Id="rId4" Type="http://schemas.openxmlformats.org/officeDocument/2006/relationships/tags" Target="../tags/tag406.xml"/><Relationship Id="rId9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13" Type="http://schemas.openxmlformats.org/officeDocument/2006/relationships/image" Target="../media/image16.svg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image" Target="../media/image15.pn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2.xml"/><Relationship Id="rId10" Type="http://schemas.openxmlformats.org/officeDocument/2006/relationships/tags" Target="../tags/tag417.xml"/><Relationship Id="rId4" Type="http://schemas.openxmlformats.org/officeDocument/2006/relationships/tags" Target="../tags/tag411.xml"/><Relationship Id="rId9" Type="http://schemas.openxmlformats.org/officeDocument/2006/relationships/tags" Target="../tags/tag416.xml"/><Relationship Id="rId1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20.xml"/><Relationship Id="rId7" Type="http://schemas.openxmlformats.org/officeDocument/2006/relationships/image" Target="../media/image15.png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2.xml"/><Relationship Id="rId10" Type="http://schemas.openxmlformats.org/officeDocument/2006/relationships/image" Target="../media/image30.png"/><Relationship Id="rId4" Type="http://schemas.openxmlformats.org/officeDocument/2006/relationships/tags" Target="../tags/tag421.xml"/><Relationship Id="rId9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25.xml"/><Relationship Id="rId7" Type="http://schemas.openxmlformats.org/officeDocument/2006/relationships/image" Target="../media/image36.pn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7.xml"/><Relationship Id="rId10" Type="http://schemas.openxmlformats.org/officeDocument/2006/relationships/image" Target="../media/image64.jpeg"/><Relationship Id="rId4" Type="http://schemas.openxmlformats.org/officeDocument/2006/relationships/tags" Target="../tags/tag426.xml"/><Relationship Id="rId9" Type="http://schemas.openxmlformats.org/officeDocument/2006/relationships/image" Target="../media/image1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35.xml"/><Relationship Id="rId13" Type="http://schemas.openxmlformats.org/officeDocument/2006/relationships/image" Target="../media/image23.jpeg"/><Relationship Id="rId3" Type="http://schemas.openxmlformats.org/officeDocument/2006/relationships/tags" Target="../tags/tag430.xml"/><Relationship Id="rId7" Type="http://schemas.openxmlformats.org/officeDocument/2006/relationships/tags" Target="../tags/tag434.xml"/><Relationship Id="rId12" Type="http://schemas.openxmlformats.org/officeDocument/2006/relationships/image" Target="../media/image16.svg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11" Type="http://schemas.openxmlformats.org/officeDocument/2006/relationships/image" Target="../media/image15.png"/><Relationship Id="rId5" Type="http://schemas.openxmlformats.org/officeDocument/2006/relationships/tags" Target="../tags/tag43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1.xml"/><Relationship Id="rId9" Type="http://schemas.openxmlformats.org/officeDocument/2006/relationships/tags" Target="../tags/tag436.xml"/><Relationship Id="rId1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image" Target="../media/image23.jpeg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16.sv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image" Target="../media/image15.png"/><Relationship Id="rId5" Type="http://schemas.openxmlformats.org/officeDocument/2006/relationships/tags" Target="../tags/tag44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40.xml"/><Relationship Id="rId9" Type="http://schemas.openxmlformats.org/officeDocument/2006/relationships/tags" Target="../tags/tag445.xml"/><Relationship Id="rId14" Type="http://schemas.openxmlformats.org/officeDocument/2006/relationships/image" Target="../media/image6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48.xml"/><Relationship Id="rId7" Type="http://schemas.openxmlformats.org/officeDocument/2006/relationships/image" Target="../media/image16.sv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9.xml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55.xml"/><Relationship Id="rId13" Type="http://schemas.openxmlformats.org/officeDocument/2006/relationships/tags" Target="../tags/tag460.xml"/><Relationship Id="rId18" Type="http://schemas.openxmlformats.org/officeDocument/2006/relationships/image" Target="../media/image46.png"/><Relationship Id="rId3" Type="http://schemas.openxmlformats.org/officeDocument/2006/relationships/tags" Target="../tags/tag452.xml"/><Relationship Id="rId7" Type="http://schemas.openxmlformats.org/officeDocument/2006/relationships/audio" Target="../media/media2.mp3"/><Relationship Id="rId12" Type="http://schemas.openxmlformats.org/officeDocument/2006/relationships/tags" Target="../tags/tag459.xml"/><Relationship Id="rId17" Type="http://schemas.openxmlformats.org/officeDocument/2006/relationships/image" Target="../media/image71.gif"/><Relationship Id="rId2" Type="http://schemas.openxmlformats.org/officeDocument/2006/relationships/tags" Target="../tags/tag451.xml"/><Relationship Id="rId16" Type="http://schemas.openxmlformats.org/officeDocument/2006/relationships/image" Target="../media/image16.svg"/><Relationship Id="rId1" Type="http://schemas.openxmlformats.org/officeDocument/2006/relationships/tags" Target="../tags/tag450.xml"/><Relationship Id="rId6" Type="http://schemas.microsoft.com/office/2007/relationships/media" Target="../media/media2.mp3"/><Relationship Id="rId11" Type="http://schemas.openxmlformats.org/officeDocument/2006/relationships/tags" Target="../tags/tag458.xml"/><Relationship Id="rId5" Type="http://schemas.openxmlformats.org/officeDocument/2006/relationships/tags" Target="../tags/tag454.xml"/><Relationship Id="rId15" Type="http://schemas.openxmlformats.org/officeDocument/2006/relationships/image" Target="../media/image15.png"/><Relationship Id="rId10" Type="http://schemas.openxmlformats.org/officeDocument/2006/relationships/tags" Target="../tags/tag457.xml"/><Relationship Id="rId4" Type="http://schemas.openxmlformats.org/officeDocument/2006/relationships/tags" Target="../tags/tag453.xml"/><Relationship Id="rId9" Type="http://schemas.openxmlformats.org/officeDocument/2006/relationships/tags" Target="../tags/tag456.xml"/><Relationship Id="rId1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tags" Target="../tags/tag473.xml"/><Relationship Id="rId18" Type="http://schemas.openxmlformats.org/officeDocument/2006/relationships/image" Target="../media/image73.jpeg"/><Relationship Id="rId3" Type="http://schemas.openxmlformats.org/officeDocument/2006/relationships/tags" Target="../tags/tag463.xml"/><Relationship Id="rId21" Type="http://schemas.microsoft.com/office/2007/relationships/hdphoto" Target="../media/hdphoto2.wdp"/><Relationship Id="rId7" Type="http://schemas.openxmlformats.org/officeDocument/2006/relationships/tags" Target="../tags/tag467.xml"/><Relationship Id="rId12" Type="http://schemas.openxmlformats.org/officeDocument/2006/relationships/tags" Target="../tags/tag472.xml"/><Relationship Id="rId17" Type="http://schemas.openxmlformats.org/officeDocument/2006/relationships/image" Target="../media/image72.jpg"/><Relationship Id="rId2" Type="http://schemas.openxmlformats.org/officeDocument/2006/relationships/tags" Target="../tags/tag462.xml"/><Relationship Id="rId16" Type="http://schemas.openxmlformats.org/officeDocument/2006/relationships/image" Target="../media/image16.svg"/><Relationship Id="rId20" Type="http://schemas.openxmlformats.org/officeDocument/2006/relationships/image" Target="../media/image75.png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tags" Target="../tags/tag471.xml"/><Relationship Id="rId5" Type="http://schemas.openxmlformats.org/officeDocument/2006/relationships/tags" Target="../tags/tag465.xml"/><Relationship Id="rId15" Type="http://schemas.openxmlformats.org/officeDocument/2006/relationships/image" Target="../media/image15.png"/><Relationship Id="rId10" Type="http://schemas.openxmlformats.org/officeDocument/2006/relationships/tags" Target="../tags/tag470.xml"/><Relationship Id="rId19" Type="http://schemas.openxmlformats.org/officeDocument/2006/relationships/image" Target="../media/image74.jpg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13" Type="http://schemas.openxmlformats.org/officeDocument/2006/relationships/image" Target="../media/image40.png"/><Relationship Id="rId3" Type="http://schemas.openxmlformats.org/officeDocument/2006/relationships/tags" Target="../tags/tag476.xml"/><Relationship Id="rId7" Type="http://schemas.openxmlformats.org/officeDocument/2006/relationships/tags" Target="../tags/tag480.xml"/><Relationship Id="rId12" Type="http://schemas.openxmlformats.org/officeDocument/2006/relationships/image" Target="../media/image16.svg"/><Relationship Id="rId2" Type="http://schemas.openxmlformats.org/officeDocument/2006/relationships/tags" Target="../tags/tag475.xml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image" Target="../media/image15.png"/><Relationship Id="rId5" Type="http://schemas.openxmlformats.org/officeDocument/2006/relationships/tags" Target="../tags/tag47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77.xml"/><Relationship Id="rId9" Type="http://schemas.openxmlformats.org/officeDocument/2006/relationships/tags" Target="../tags/tag48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217522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890995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19BBC9E-9D93-0C27-B1CD-EF1F0F3BCD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286" y="3039561"/>
            <a:ext cx="3768670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4BFF9F-2916-0FCF-3EBC-E82922425C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0439" y="3039561"/>
            <a:ext cx="3775122" cy="5349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26D249D-C3D6-F609-9056-BAB52027A3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6044" y="3039561"/>
            <a:ext cx="3770575" cy="534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fais le matin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916DAC1-43CA-2BFF-EC62-0158DFE543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2438" y="4411956"/>
            <a:ext cx="2813120" cy="19364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7BEB4B6-FFA4-7B48-87F2-0AE2047C2A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0444" y="4411956"/>
            <a:ext cx="2813121" cy="193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CF2FE41-CFC6-CD86-C877-D9F3F80A5B5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2439" y="6006944"/>
            <a:ext cx="281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farine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79E0F-2D06-7C2C-8E6A-7D17FB6CA06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00443" y="5999981"/>
            <a:ext cx="2813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café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198B6E3-517E-48C3-B3DF-F1AB41B531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2438" y="3883305"/>
            <a:ext cx="2813120" cy="193646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C9F4DFF-A216-2DDB-A491-B43F681D5A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00444" y="3883305"/>
            <a:ext cx="2813121" cy="193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que tu fais le matin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tu fais le matin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9154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Le matin, je … et je … . </a:t>
            </a:r>
          </a:p>
        </p:txBody>
      </p:sp>
    </p:spTree>
    <p:extLst>
      <p:ext uri="{BB962C8B-B14F-4D97-AF65-F5344CB8AC3E}">
        <p14:creationId xmlns:p14="http://schemas.microsoft.com/office/powerpoint/2010/main" val="1115359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491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2_Dialogue">
            <a:hlinkClick r:id="" action="ppaction://media"/>
            <a:extLst>
              <a:ext uri="{FF2B5EF4-FFF2-40B4-BE49-F238E27FC236}">
                <a16:creationId xmlns:a16="http://schemas.microsoft.com/office/drawing/2014/main" id="{D62FD234-922E-1AD3-5374-71F1453C3A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6153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8467260-64B8-FAA1-44B5-70415BD41A2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1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0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2_Dialogue">
            <a:hlinkClick r:id="" action="ppaction://media"/>
            <a:extLst>
              <a:ext uri="{FF2B5EF4-FFF2-40B4-BE49-F238E27FC236}">
                <a16:creationId xmlns:a16="http://schemas.microsoft.com/office/drawing/2014/main" id="{D62FD234-922E-1AD3-5374-71F1453C3A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6153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8467260-64B8-FAA1-44B5-70415BD41A2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40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1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6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0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fais le matin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0204489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65285" y="2659544"/>
            <a:ext cx="392290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le matin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514C9DE-B750-5799-4209-C19E5D364A4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56655" y="5466117"/>
            <a:ext cx="2555109" cy="18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Le matin, je me réveille.». 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385540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343151"/>
            <a:ext cx="4543238" cy="1371600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95062" y="2721318"/>
            <a:ext cx="435471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matin, je me réveille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054CCB-45CE-48F7-69BB-25FC515AD5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65102" y="5466117"/>
            <a:ext cx="2555110" cy="177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D3D71-2068-17F3-0843-385F3A408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8075CF8-93C3-94E5-E99B-77353BF8C12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F75ACF-5352-C69C-3A4F-66A458DD3B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et je prends mon petit-déjeuner.».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BA0BB-88E0-8564-0754-5A905A8E88C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447743D-F09B-4A53-83B1-194A56F9E4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7814A35B-2B0D-7392-513D-4F8C53A26BC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9740353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F139908F-6B5E-9E5E-8385-889E46EDDF8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00800" y="2343151"/>
            <a:ext cx="4543238" cy="1371600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1B99D0-5C45-B9FF-FD64-ECD06E00F9D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023638" y="246328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je prends mon </a:t>
            </a:r>
          </a:p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petit-déjeuner.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55421F1-A423-35CB-2116-B547B052C68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BCD39E-3345-BC6D-AD7F-03BA74EB4D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65102" y="5466117"/>
            <a:ext cx="2584516" cy="177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94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fais à midi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3570" y="2547682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fais à midi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D2BCA04-343A-4E49-8C1B-CD451E1EBD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06582" y="5433421"/>
            <a:ext cx="2725499" cy="19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A midi, je prends mon déjeuner.».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72224" y="2158652"/>
            <a:ext cx="4543238" cy="15418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9368" y="2433870"/>
            <a:ext cx="402610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midi, je prends mon déjeuner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5D6E80-6D52-DC7E-A219-838BE67CDE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6581" y="5433421"/>
            <a:ext cx="2816051" cy="19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Et le soir, qu’est-ce que tu fais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786897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3570" y="259054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le soir,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u’est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-ce que tu fais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33336E-B10D-C938-208F-7C77212603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04839" y="5433421"/>
            <a:ext cx="2817793" cy="19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42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</a:t>
            </a:r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Calibri"/>
              </a:rPr>
              <a:t>« Le soir, je dîne avec ma famille.».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8214695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je dîne avec ma famille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Image 9" descr="Une image contenant dessin, dessin humoristique, Dessin animé, nourriture&#10;&#10;Le contenu généré par l’IA peut être incorrect.">
            <a:extLst>
              <a:ext uri="{FF2B5EF4-FFF2-40B4-BE49-F238E27FC236}">
                <a16:creationId xmlns:a16="http://schemas.microsoft.com/office/drawing/2014/main" id="{80A9B279-29AE-9A4F-2793-B8B3106001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52" b="91930" l="4475" r="94747">
                        <a14:foregroundMark x1="9339" y1="71994" x2="4086" y2="80380"/>
                        <a14:foregroundMark x1="4086" y1="80380" x2="18093" y2="92089"/>
                        <a14:foregroundMark x1="18093" y1="92089" x2="66732" y2="95886"/>
                        <a14:foregroundMark x1="66732" y1="95886" x2="90856" y2="91456"/>
                        <a14:foregroundMark x1="90856" y1="91456" x2="94163" y2="79905"/>
                        <a14:foregroundMark x1="94163" y1="79905" x2="91245" y2="70411"/>
                        <a14:foregroundMark x1="91245" y1="70411" x2="78229" y2="60915"/>
                        <a14:foregroundMark x1="87354" y1="72785" x2="22179" y2="78956"/>
                        <a14:foregroundMark x1="73346" y1="71044" x2="85798" y2="74209"/>
                        <a14:foregroundMark x1="85798" y1="74209" x2="90661" y2="72310"/>
                        <a14:foregroundMark x1="78405" y1="74684" x2="87354" y2="74367"/>
                        <a14:foregroundMark x1="5058" y1="76266" x2="4669" y2="89241"/>
                        <a14:foregroundMark x1="15370" y1="91930" x2="94747" y2="87184"/>
                        <a14:backgroundMark x1="35992" y1="61709" x2="45331" y2="59968"/>
                        <a14:backgroundMark x1="45331" y1="59968" x2="77043" y2="62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64" y="4512906"/>
            <a:ext cx="2395280" cy="31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44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95558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ce que tu fais le matin, à midi et le soir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0549" y="3413487"/>
            <a:ext cx="89011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le matin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Le matin, je ….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à midi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 midi, je ….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Et le soir, qu’est-ce que tu fais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Le soir, je ….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BF96B9-ABB2-E549-BB3C-43595A3F9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2631" y="3422463"/>
            <a:ext cx="923168" cy="91662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B6ACA37-EE07-0828-12E7-4D4FB0D73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2631" y="5007968"/>
            <a:ext cx="923168" cy="9253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FD96F5-2EDA-43C9-3C22-59D3D9C30D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6996" y="6602203"/>
            <a:ext cx="918803" cy="91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0AA09FD-ACCD-8F7D-769F-7480EC8D1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2631" y="3422463"/>
            <a:ext cx="923168" cy="91662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522E9F3-1B59-705F-6DA6-2AA8E532D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2631" y="5007968"/>
            <a:ext cx="923168" cy="92535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DF6770-5F26-3848-EB7A-2F25980522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6996" y="6602203"/>
            <a:ext cx="918803" cy="91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fais le matin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61211" y="617921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f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f. Elle fait le son « f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f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FF6291-5653-18A9-74C7-6598F621D0B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1474" y="2889036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34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f   </a:t>
            </a: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f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fa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fa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2C396-491D-E5CC-4F79-719586BDC9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fa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4373349-82FB-8512-C06E-01778DD21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f/ou fou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54F224-2ED2-D149-DB93-42F7121796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fou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9E517F-2CDF-5975-963A-55D690553A5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fou 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438A79-F916-3405-AE5E-3F6BD42489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B80A2E7-4CB9-EAE6-E13A-5E054B833C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42900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four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four.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four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B30B04D-BCBB-EE41-5ABF-0042C3AC1B9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four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four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1C88FE4-36DA-2E61-C4BF-F9184781E3F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899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four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426E8BC-1419-7126-206F-B7FA2E804F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CDCEE48-6E6E-C6DE-DBEE-D3EAE4E4A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1840" y="1693201"/>
            <a:ext cx="5648187" cy="8013668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28.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44708" y="4300538"/>
            <a:ext cx="5695279" cy="4900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05017AB-BA96-4A8B-0156-4DA69FBCA8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798" y="3273090"/>
            <a:ext cx="11906975" cy="43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des mots: farine – café - four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41AA6C1-048E-BE5A-B595-305F0E5665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7321" y="3662678"/>
            <a:ext cx="11903433" cy="352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7929-3437-3EA8-EDBB-83C0D155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72A7F6BC-5BA0-8DD6-72A2-D317998565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70005-E640-3D81-22EF-38F51C95DE6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recopie une phrase.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8CD3EA8-DD43-D67B-FB88-CFD1203FD6C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C4CFC26-A92A-7DA8-3B1B-C227BE503A8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E4E5FB1-EB25-728E-ED19-8854B0E798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626" y="3523131"/>
            <a:ext cx="11767319" cy="380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4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5606FA57-5533-EB5B-A8C1-0D7F104C2BA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>
                <a:solidFill>
                  <a:srgbClr val="1F497D"/>
                </a:solidFill>
                <a:latin typeface="Dosis" pitchFamily="2" charset="0"/>
              </a:rPr>
              <a:t>ajustée </a:t>
            </a:r>
            <a:endParaRPr lang="en-US" sz="3600" b="1" dirty="0">
              <a:solidFill>
                <a:srgbClr val="1F497D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90666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23994</TotalTime>
  <Words>1665</Words>
  <PresentationFormat>Personnalisé</PresentationFormat>
  <Paragraphs>332</Paragraphs>
  <Slides>62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62</vt:i4>
      </vt:variant>
    </vt:vector>
  </HeadingPairs>
  <TitlesOfParts>
    <vt:vector size="73" baseType="lpstr">
      <vt:lpstr>Dosis</vt:lpstr>
      <vt:lpstr>Calibri </vt:lpstr>
      <vt:lpstr>Dosis Bold</vt:lpstr>
      <vt:lpstr>Arial</vt:lpstr>
      <vt:lpstr>Carelia</vt:lpstr>
      <vt:lpstr>KG Primary Penmanship Alt</vt:lpstr>
      <vt:lpstr>Calibri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2025-07-31T18:40:34Z</dcterms:modified>
</cp:coreProperties>
</file>