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6.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7.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8.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9.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10.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11.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12.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13.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4.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5.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6.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7.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8.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42" r:id="rId4"/>
    <p:sldMasterId id="2147483746" r:id="rId5"/>
    <p:sldMasterId id="2147483754" r:id="rId6"/>
    <p:sldMasterId id="2147483766" r:id="rId7"/>
    <p:sldMasterId id="2147483773" r:id="rId8"/>
    <p:sldMasterId id="2147483693" r:id="rId9"/>
    <p:sldMasterId id="2147483697" r:id="rId10"/>
    <p:sldMasterId id="2147483711" r:id="rId11"/>
    <p:sldMasterId id="2147483720" r:id="rId12"/>
    <p:sldMasterId id="2147483729" r:id="rId13"/>
    <p:sldMasterId id="2147483786" r:id="rId14"/>
    <p:sldMasterId id="2147483798" r:id="rId15"/>
    <p:sldMasterId id="2147483808" r:id="rId16"/>
    <p:sldMasterId id="2147483818" r:id="rId17"/>
    <p:sldMasterId id="2147483826" r:id="rId18"/>
    <p:sldMasterId id="2147483831" r:id="rId19"/>
    <p:sldMasterId id="2147483837" r:id="rId20"/>
    <p:sldMasterId id="2147483851" r:id="rId21"/>
    <p:sldMasterId id="2147483856" r:id="rId22"/>
  </p:sldMasterIdLst>
  <p:notesMasterIdLst>
    <p:notesMasterId r:id="rId83"/>
  </p:notesMasterIdLst>
  <p:sldIdLst>
    <p:sldId id="256" r:id="rId23"/>
    <p:sldId id="1029" r:id="rId24"/>
    <p:sldId id="951" r:id="rId25"/>
    <p:sldId id="1311" r:id="rId26"/>
    <p:sldId id="1297" r:id="rId27"/>
    <p:sldId id="1000" r:id="rId28"/>
    <p:sldId id="1146" r:id="rId29"/>
    <p:sldId id="1147" r:id="rId30"/>
    <p:sldId id="1116" r:id="rId31"/>
    <p:sldId id="1200" r:id="rId32"/>
    <p:sldId id="1117" r:id="rId33"/>
    <p:sldId id="1229" r:id="rId34"/>
    <p:sldId id="1230" r:id="rId35"/>
    <p:sldId id="1231" r:id="rId36"/>
    <p:sldId id="1233" r:id="rId37"/>
    <p:sldId id="1232" r:id="rId38"/>
    <p:sldId id="1249" r:id="rId39"/>
    <p:sldId id="1166" r:id="rId40"/>
    <p:sldId id="1186" r:id="rId41"/>
    <p:sldId id="1302" r:id="rId42"/>
    <p:sldId id="1202" r:id="rId43"/>
    <p:sldId id="1303" r:id="rId44"/>
    <p:sldId id="1210" r:id="rId45"/>
    <p:sldId id="1304" r:id="rId46"/>
    <p:sldId id="1308" r:id="rId47"/>
    <p:sldId id="1305" r:id="rId48"/>
    <p:sldId id="1306" r:id="rId49"/>
    <p:sldId id="1309" r:id="rId50"/>
    <p:sldId id="1307" r:id="rId51"/>
    <p:sldId id="1259" r:id="rId52"/>
    <p:sldId id="1260" r:id="rId53"/>
    <p:sldId id="1266" r:id="rId54"/>
    <p:sldId id="1296" r:id="rId55"/>
    <p:sldId id="1238" r:id="rId56"/>
    <p:sldId id="1239" r:id="rId57"/>
    <p:sldId id="1008" r:id="rId58"/>
    <p:sldId id="964" r:id="rId59"/>
    <p:sldId id="1240" r:id="rId60"/>
    <p:sldId id="1241" r:id="rId61"/>
    <p:sldId id="1243" r:id="rId62"/>
    <p:sldId id="1250" r:id="rId63"/>
    <p:sldId id="1251" r:id="rId64"/>
    <p:sldId id="1010" r:id="rId65"/>
    <p:sldId id="1246" r:id="rId66"/>
    <p:sldId id="1310" r:id="rId67"/>
    <p:sldId id="1287" r:id="rId68"/>
    <p:sldId id="1257" r:id="rId69"/>
    <p:sldId id="1289" r:id="rId70"/>
    <p:sldId id="1263" r:id="rId71"/>
    <p:sldId id="1258" r:id="rId72"/>
    <p:sldId id="1298" r:id="rId73"/>
    <p:sldId id="1270" r:id="rId74"/>
    <p:sldId id="1271" r:id="rId75"/>
    <p:sldId id="1276" r:id="rId76"/>
    <p:sldId id="1277" r:id="rId77"/>
    <p:sldId id="1278" r:id="rId78"/>
    <p:sldId id="1279" r:id="rId79"/>
    <p:sldId id="1280" r:id="rId80"/>
    <p:sldId id="1281" r:id="rId81"/>
    <p:sldId id="689" r:id="rId82"/>
  </p:sldIdLst>
  <p:sldSz cx="9144000" cy="6858000" type="screen4x3"/>
  <p:notesSz cx="6735763" cy="9866313"/>
  <p:embeddedFontLst>
    <p:embeddedFont>
      <p:font typeface="Dosis" pitchFamily="2" charset="0"/>
      <p:regular r:id="rId84"/>
      <p:bold r:id="rId85"/>
    </p:embeddedFont>
    <p:embeddedFont>
      <p:font typeface="Dosis ExtraBold" pitchFamily="2" charset="0"/>
      <p:bold r:id="rId86"/>
    </p:embeddedFont>
    <p:embeddedFont>
      <p:font typeface="Dosis Medium" pitchFamily="2" charset="0"/>
      <p:regular r:id="rId87"/>
      <p:bold r:id="rId88"/>
    </p:embeddedFont>
    <p:embeddedFont>
      <p:font typeface="Dosis SemiBold" pitchFamily="2" charset="0"/>
      <p:regular r:id="rId89"/>
      <p:bold r:id="rId90"/>
    </p:embeddedFont>
    <p:embeddedFont>
      <p:font typeface="Mistral" panose="03090702030407020403" pitchFamily="66" charset="0"/>
      <p:regular r:id="rId91"/>
    </p:embeddedFont>
  </p:embeddedFont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FD0F942-153D-7E75-C5EB-E4990782D13C}" name="Jalila El Baraka" initials="JE" userId="S::jalila.el-baraka@ifmaroc.com::ea93c961-285f-4edc-9e51-dff84fc1dbd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4B5377"/>
    <a:srgbClr val="424D7B"/>
    <a:srgbClr val="2196B1"/>
    <a:srgbClr val="DEEBF7"/>
    <a:srgbClr val="565F88"/>
    <a:srgbClr val="2AB6D7"/>
    <a:srgbClr val="55B7DE"/>
    <a:srgbClr val="A1A6BC"/>
    <a:srgbClr val="F26553"/>
    <a:srgbClr val="E8423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882" autoAdjust="0"/>
    <p:restoredTop sz="95363" autoAdjust="0"/>
  </p:normalViewPr>
  <p:slideViewPr>
    <p:cSldViewPr snapToGrid="0">
      <p:cViewPr varScale="1">
        <p:scale>
          <a:sx n="77" d="100"/>
          <a:sy n="77" d="100"/>
        </p:scale>
        <p:origin x="616" y="45"/>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4.xml"/><Relationship Id="rId21" Type="http://schemas.openxmlformats.org/officeDocument/2006/relationships/slideMaster" Target="slideMasters/slideMaster18.xml"/><Relationship Id="rId34" Type="http://schemas.openxmlformats.org/officeDocument/2006/relationships/slide" Target="slides/slide12.xml"/><Relationship Id="rId42" Type="http://schemas.openxmlformats.org/officeDocument/2006/relationships/slide" Target="slides/slide20.xml"/><Relationship Id="rId47" Type="http://schemas.openxmlformats.org/officeDocument/2006/relationships/slide" Target="slides/slide25.xml"/><Relationship Id="rId50" Type="http://schemas.openxmlformats.org/officeDocument/2006/relationships/slide" Target="slides/slide28.xml"/><Relationship Id="rId55" Type="http://schemas.openxmlformats.org/officeDocument/2006/relationships/slide" Target="slides/slide33.xml"/><Relationship Id="rId63" Type="http://schemas.openxmlformats.org/officeDocument/2006/relationships/slide" Target="slides/slide41.xml"/><Relationship Id="rId68" Type="http://schemas.openxmlformats.org/officeDocument/2006/relationships/slide" Target="slides/slide46.xml"/><Relationship Id="rId76" Type="http://schemas.openxmlformats.org/officeDocument/2006/relationships/slide" Target="slides/slide54.xml"/><Relationship Id="rId84" Type="http://schemas.openxmlformats.org/officeDocument/2006/relationships/font" Target="fonts/font1.fntdata"/><Relationship Id="rId89" Type="http://schemas.openxmlformats.org/officeDocument/2006/relationships/font" Target="fonts/font6.fntdata"/><Relationship Id="rId97" Type="http://schemas.microsoft.com/office/2018/10/relationships/authors" Target="authors.xml"/><Relationship Id="rId7" Type="http://schemas.openxmlformats.org/officeDocument/2006/relationships/slideMaster" Target="slideMasters/slideMaster4.xml"/><Relationship Id="rId71" Type="http://schemas.openxmlformats.org/officeDocument/2006/relationships/slide" Target="slides/slide49.xml"/><Relationship Id="rId92"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7.xml"/><Relationship Id="rId11" Type="http://schemas.openxmlformats.org/officeDocument/2006/relationships/slideMaster" Target="slideMasters/slideMaster8.xml"/><Relationship Id="rId24" Type="http://schemas.openxmlformats.org/officeDocument/2006/relationships/slide" Target="slides/slide2.xml"/><Relationship Id="rId32" Type="http://schemas.openxmlformats.org/officeDocument/2006/relationships/slide" Target="slides/slide10.xml"/><Relationship Id="rId37" Type="http://schemas.openxmlformats.org/officeDocument/2006/relationships/slide" Target="slides/slide15.xml"/><Relationship Id="rId40" Type="http://schemas.openxmlformats.org/officeDocument/2006/relationships/slide" Target="slides/slide18.xml"/><Relationship Id="rId45" Type="http://schemas.openxmlformats.org/officeDocument/2006/relationships/slide" Target="slides/slide23.xml"/><Relationship Id="rId53" Type="http://schemas.openxmlformats.org/officeDocument/2006/relationships/slide" Target="slides/slide31.xml"/><Relationship Id="rId58" Type="http://schemas.openxmlformats.org/officeDocument/2006/relationships/slide" Target="slides/slide36.xml"/><Relationship Id="rId66" Type="http://schemas.openxmlformats.org/officeDocument/2006/relationships/slide" Target="slides/slide44.xml"/><Relationship Id="rId74" Type="http://schemas.openxmlformats.org/officeDocument/2006/relationships/slide" Target="slides/slide52.xml"/><Relationship Id="rId79" Type="http://schemas.openxmlformats.org/officeDocument/2006/relationships/slide" Target="slides/slide57.xml"/><Relationship Id="rId87" Type="http://schemas.openxmlformats.org/officeDocument/2006/relationships/font" Target="fonts/font4.fntdata"/><Relationship Id="rId5" Type="http://schemas.openxmlformats.org/officeDocument/2006/relationships/slideMaster" Target="slideMasters/slideMaster2.xml"/><Relationship Id="rId61" Type="http://schemas.openxmlformats.org/officeDocument/2006/relationships/slide" Target="slides/slide39.xml"/><Relationship Id="rId82" Type="http://schemas.openxmlformats.org/officeDocument/2006/relationships/slide" Target="slides/slide60.xml"/><Relationship Id="rId90" Type="http://schemas.openxmlformats.org/officeDocument/2006/relationships/font" Target="fonts/font7.fntdata"/><Relationship Id="rId95" Type="http://schemas.openxmlformats.org/officeDocument/2006/relationships/tableStyles" Target="tableStyles.xml"/><Relationship Id="rId19" Type="http://schemas.openxmlformats.org/officeDocument/2006/relationships/slideMaster" Target="slideMasters/slideMaster16.xml"/><Relationship Id="rId14" Type="http://schemas.openxmlformats.org/officeDocument/2006/relationships/slideMaster" Target="slideMasters/slideMaster11.xml"/><Relationship Id="rId22" Type="http://schemas.openxmlformats.org/officeDocument/2006/relationships/slideMaster" Target="slideMasters/slideMaster19.xml"/><Relationship Id="rId27" Type="http://schemas.openxmlformats.org/officeDocument/2006/relationships/slide" Target="slides/slide5.xml"/><Relationship Id="rId30" Type="http://schemas.openxmlformats.org/officeDocument/2006/relationships/slide" Target="slides/slide8.xml"/><Relationship Id="rId35" Type="http://schemas.openxmlformats.org/officeDocument/2006/relationships/slide" Target="slides/slide13.xml"/><Relationship Id="rId43" Type="http://schemas.openxmlformats.org/officeDocument/2006/relationships/slide" Target="slides/slide21.xml"/><Relationship Id="rId48" Type="http://schemas.openxmlformats.org/officeDocument/2006/relationships/slide" Target="slides/slide26.xml"/><Relationship Id="rId56" Type="http://schemas.openxmlformats.org/officeDocument/2006/relationships/slide" Target="slides/slide34.xml"/><Relationship Id="rId64" Type="http://schemas.openxmlformats.org/officeDocument/2006/relationships/slide" Target="slides/slide42.xml"/><Relationship Id="rId69" Type="http://schemas.openxmlformats.org/officeDocument/2006/relationships/slide" Target="slides/slide47.xml"/><Relationship Id="rId77" Type="http://schemas.openxmlformats.org/officeDocument/2006/relationships/slide" Target="slides/slide55.xml"/><Relationship Id="rId8" Type="http://schemas.openxmlformats.org/officeDocument/2006/relationships/slideMaster" Target="slideMasters/slideMaster5.xml"/><Relationship Id="rId51" Type="http://schemas.openxmlformats.org/officeDocument/2006/relationships/slide" Target="slides/slide29.xml"/><Relationship Id="rId72" Type="http://schemas.openxmlformats.org/officeDocument/2006/relationships/slide" Target="slides/slide50.xml"/><Relationship Id="rId80" Type="http://schemas.openxmlformats.org/officeDocument/2006/relationships/slide" Target="slides/slide58.xml"/><Relationship Id="rId85" Type="http://schemas.openxmlformats.org/officeDocument/2006/relationships/font" Target="fonts/font2.fntdata"/><Relationship Id="rId93"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3.xml"/><Relationship Id="rId33" Type="http://schemas.openxmlformats.org/officeDocument/2006/relationships/slide" Target="slides/slide11.xml"/><Relationship Id="rId38" Type="http://schemas.openxmlformats.org/officeDocument/2006/relationships/slide" Target="slides/slide16.xml"/><Relationship Id="rId46" Type="http://schemas.openxmlformats.org/officeDocument/2006/relationships/slide" Target="slides/slide24.xml"/><Relationship Id="rId59" Type="http://schemas.openxmlformats.org/officeDocument/2006/relationships/slide" Target="slides/slide37.xml"/><Relationship Id="rId67" Type="http://schemas.openxmlformats.org/officeDocument/2006/relationships/slide" Target="slides/slide45.xml"/><Relationship Id="rId20" Type="http://schemas.openxmlformats.org/officeDocument/2006/relationships/slideMaster" Target="slideMasters/slideMaster17.xml"/><Relationship Id="rId41" Type="http://schemas.openxmlformats.org/officeDocument/2006/relationships/slide" Target="slides/slide19.xml"/><Relationship Id="rId54" Type="http://schemas.openxmlformats.org/officeDocument/2006/relationships/slide" Target="slides/slide32.xml"/><Relationship Id="rId62" Type="http://schemas.openxmlformats.org/officeDocument/2006/relationships/slide" Target="slides/slide40.xml"/><Relationship Id="rId70" Type="http://schemas.openxmlformats.org/officeDocument/2006/relationships/slide" Target="slides/slide48.xml"/><Relationship Id="rId75" Type="http://schemas.openxmlformats.org/officeDocument/2006/relationships/slide" Target="slides/slide53.xml"/><Relationship Id="rId83" Type="http://schemas.openxmlformats.org/officeDocument/2006/relationships/notesMaster" Target="notesMasters/notesMaster1.xml"/><Relationship Id="rId88" Type="http://schemas.openxmlformats.org/officeDocument/2006/relationships/font" Target="fonts/font5.fntdata"/><Relationship Id="rId91" Type="http://schemas.openxmlformats.org/officeDocument/2006/relationships/font" Target="fonts/font8.fntdata"/><Relationship Id="rId96"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1.xml"/><Relationship Id="rId28" Type="http://schemas.openxmlformats.org/officeDocument/2006/relationships/slide" Target="slides/slide6.xml"/><Relationship Id="rId36" Type="http://schemas.openxmlformats.org/officeDocument/2006/relationships/slide" Target="slides/slide14.xml"/><Relationship Id="rId49" Type="http://schemas.openxmlformats.org/officeDocument/2006/relationships/slide" Target="slides/slide27.xml"/><Relationship Id="rId57" Type="http://schemas.openxmlformats.org/officeDocument/2006/relationships/slide" Target="slides/slide35.xml"/><Relationship Id="rId10" Type="http://schemas.openxmlformats.org/officeDocument/2006/relationships/slideMaster" Target="slideMasters/slideMaster7.xml"/><Relationship Id="rId31" Type="http://schemas.openxmlformats.org/officeDocument/2006/relationships/slide" Target="slides/slide9.xml"/><Relationship Id="rId44" Type="http://schemas.openxmlformats.org/officeDocument/2006/relationships/slide" Target="slides/slide22.xml"/><Relationship Id="rId52" Type="http://schemas.openxmlformats.org/officeDocument/2006/relationships/slide" Target="slides/slide30.xml"/><Relationship Id="rId60" Type="http://schemas.openxmlformats.org/officeDocument/2006/relationships/slide" Target="slides/slide38.xml"/><Relationship Id="rId65" Type="http://schemas.openxmlformats.org/officeDocument/2006/relationships/slide" Target="slides/slide43.xml"/><Relationship Id="rId73" Type="http://schemas.openxmlformats.org/officeDocument/2006/relationships/slide" Target="slides/slide51.xml"/><Relationship Id="rId78" Type="http://schemas.openxmlformats.org/officeDocument/2006/relationships/slide" Target="slides/slide56.xml"/><Relationship Id="rId81" Type="http://schemas.openxmlformats.org/officeDocument/2006/relationships/slide" Target="slides/slide59.xml"/><Relationship Id="rId86" Type="http://schemas.openxmlformats.org/officeDocument/2006/relationships/font" Target="fonts/font3.fntdata"/><Relationship Id="rId9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1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MIAE BEZZAZ" userId="f9bc3cc0-8e1c-4944-afa8-b4b36bbf20e1" providerId="ADAL" clId="{E0E27D25-E5F7-44B8-9BFD-339D7C9D0724}"/>
    <pc:docChg chg="undo custSel addSld delSld modSld">
      <pc:chgData name="LAMIAE BEZZAZ" userId="f9bc3cc0-8e1c-4944-afa8-b4b36bbf20e1" providerId="ADAL" clId="{E0E27D25-E5F7-44B8-9BFD-339D7C9D0724}" dt="2026-06-07T17:32:55.407" v="853"/>
      <pc:docMkLst>
        <pc:docMk/>
      </pc:docMkLst>
      <pc:sldChg chg="addSp delSp modSp">
        <pc:chgData name="LAMIAE BEZZAZ" userId="f9bc3cc0-8e1c-4944-afa8-b4b36bbf20e1" providerId="ADAL" clId="{E0E27D25-E5F7-44B8-9BFD-339D7C9D0724}" dt="2026-06-06T22:45:58.206" v="341"/>
        <pc:sldMkLst>
          <pc:docMk/>
          <pc:sldMk cId="2676537396" sldId="964"/>
        </pc:sldMkLst>
        <pc:spChg chg="mod">
          <ac:chgData name="LAMIAE BEZZAZ" userId="f9bc3cc0-8e1c-4944-afa8-b4b36bbf20e1" providerId="ADAL" clId="{E0E27D25-E5F7-44B8-9BFD-339D7C9D0724}" dt="2026-06-06T22:45:17.131" v="339" actId="14100"/>
          <ac:spMkLst>
            <pc:docMk/>
            <pc:sldMk cId="2676537396" sldId="964"/>
            <ac:spMk id="8" creationId="{230A86AB-BFB2-6904-BF28-51993985EA66}"/>
          </ac:spMkLst>
        </pc:spChg>
        <pc:spChg chg="del topLvl">
          <ac:chgData name="LAMIAE BEZZAZ" userId="f9bc3cc0-8e1c-4944-afa8-b4b36bbf20e1" providerId="ADAL" clId="{E0E27D25-E5F7-44B8-9BFD-339D7C9D0724}" dt="2026-06-06T22:45:56.697" v="340" actId="478"/>
          <ac:spMkLst>
            <pc:docMk/>
            <pc:sldMk cId="2676537396" sldId="964"/>
            <ac:spMk id="17" creationId="{BD70BF60-E25B-5178-E74E-612608E953C7}"/>
          </ac:spMkLst>
        </pc:spChg>
        <pc:spChg chg="del topLvl">
          <ac:chgData name="LAMIAE BEZZAZ" userId="f9bc3cc0-8e1c-4944-afa8-b4b36bbf20e1" providerId="ADAL" clId="{E0E27D25-E5F7-44B8-9BFD-339D7C9D0724}" dt="2026-06-06T22:45:56.697" v="340" actId="478"/>
          <ac:spMkLst>
            <pc:docMk/>
            <pc:sldMk cId="2676537396" sldId="964"/>
            <ac:spMk id="18" creationId="{AFF13DBF-248E-B3E0-197D-AD1CC1688777}"/>
          </ac:spMkLst>
        </pc:spChg>
        <pc:spChg chg="del">
          <ac:chgData name="LAMIAE BEZZAZ" userId="f9bc3cc0-8e1c-4944-afa8-b4b36bbf20e1" providerId="ADAL" clId="{E0E27D25-E5F7-44B8-9BFD-339D7C9D0724}" dt="2026-06-06T22:45:56.697" v="340" actId="478"/>
          <ac:spMkLst>
            <pc:docMk/>
            <pc:sldMk cId="2676537396" sldId="964"/>
            <ac:spMk id="19" creationId="{A4F7F599-F98A-9125-C786-EE60C8BF7EEC}"/>
          </ac:spMkLst>
        </pc:spChg>
        <pc:grpChg chg="del">
          <ac:chgData name="LAMIAE BEZZAZ" userId="f9bc3cc0-8e1c-4944-afa8-b4b36bbf20e1" providerId="ADAL" clId="{E0E27D25-E5F7-44B8-9BFD-339D7C9D0724}" dt="2026-06-06T22:45:56.697" v="340" actId="478"/>
          <ac:grpSpMkLst>
            <pc:docMk/>
            <pc:sldMk cId="2676537396" sldId="964"/>
            <ac:grpSpMk id="14" creationId="{27E760BE-C9F5-6AC5-0D52-3C755EB4C8BC}"/>
          </ac:grpSpMkLst>
        </pc:grpChg>
        <pc:grpChg chg="add">
          <ac:chgData name="LAMIAE BEZZAZ" userId="f9bc3cc0-8e1c-4944-afa8-b4b36bbf20e1" providerId="ADAL" clId="{E0E27D25-E5F7-44B8-9BFD-339D7C9D0724}" dt="2026-06-06T22:45:58.206" v="341"/>
          <ac:grpSpMkLst>
            <pc:docMk/>
            <pc:sldMk cId="2676537396" sldId="964"/>
            <ac:grpSpMk id="20" creationId="{3C84BB42-6BD2-428C-A966-40162FCFA79D}"/>
          </ac:grpSpMkLst>
        </pc:grpChg>
        <pc:picChg chg="del">
          <ac:chgData name="LAMIAE BEZZAZ" userId="f9bc3cc0-8e1c-4944-afa8-b4b36bbf20e1" providerId="ADAL" clId="{E0E27D25-E5F7-44B8-9BFD-339D7C9D0724}" dt="2026-06-06T22:45:56.697" v="340" actId="478"/>
          <ac:picMkLst>
            <pc:docMk/>
            <pc:sldMk cId="2676537396" sldId="964"/>
            <ac:picMk id="15" creationId="{73CFC644-DE2E-883D-C9B7-96274935EA44}"/>
          </ac:picMkLst>
        </pc:picChg>
        <pc:picChg chg="del">
          <ac:chgData name="LAMIAE BEZZAZ" userId="f9bc3cc0-8e1c-4944-afa8-b4b36bbf20e1" providerId="ADAL" clId="{E0E27D25-E5F7-44B8-9BFD-339D7C9D0724}" dt="2026-06-06T22:45:56.697" v="340" actId="478"/>
          <ac:picMkLst>
            <pc:docMk/>
            <pc:sldMk cId="2676537396" sldId="964"/>
            <ac:picMk id="16" creationId="{0E2429B6-D8C1-444C-C808-085433122F60}"/>
          </ac:picMkLst>
        </pc:picChg>
      </pc:sldChg>
      <pc:sldChg chg="addSp delSp modSp">
        <pc:chgData name="LAMIAE BEZZAZ" userId="f9bc3cc0-8e1c-4944-afa8-b4b36bbf20e1" providerId="ADAL" clId="{E0E27D25-E5F7-44B8-9BFD-339D7C9D0724}" dt="2026-06-06T22:49:53.823" v="435" actId="1076"/>
        <pc:sldMkLst>
          <pc:docMk/>
          <pc:sldMk cId="3471369106" sldId="1010"/>
        </pc:sldMkLst>
        <pc:picChg chg="add mod ord">
          <ac:chgData name="LAMIAE BEZZAZ" userId="f9bc3cc0-8e1c-4944-afa8-b4b36bbf20e1" providerId="ADAL" clId="{E0E27D25-E5F7-44B8-9BFD-339D7C9D0724}" dt="2026-06-06T22:49:53.823" v="435" actId="1076"/>
          <ac:picMkLst>
            <pc:docMk/>
            <pc:sldMk cId="3471369106" sldId="1010"/>
            <ac:picMk id="9" creationId="{3C48870D-78E6-43DA-A04E-04B42DA29D19}"/>
          </ac:picMkLst>
        </pc:picChg>
        <pc:picChg chg="del">
          <ac:chgData name="LAMIAE BEZZAZ" userId="f9bc3cc0-8e1c-4944-afa8-b4b36bbf20e1" providerId="ADAL" clId="{E0E27D25-E5F7-44B8-9BFD-339D7C9D0724}" dt="2026-06-06T22:49:36.295" v="429" actId="478"/>
          <ac:picMkLst>
            <pc:docMk/>
            <pc:sldMk cId="3471369106" sldId="1010"/>
            <ac:picMk id="10" creationId="{0A08BAF3-98D5-439C-A6CF-AB4D697008DA}"/>
          </ac:picMkLst>
        </pc:picChg>
      </pc:sldChg>
      <pc:sldChg chg="del">
        <pc:chgData name="LAMIAE BEZZAZ" userId="f9bc3cc0-8e1c-4944-afa8-b4b36bbf20e1" providerId="ADAL" clId="{E0E27D25-E5F7-44B8-9BFD-339D7C9D0724}" dt="2026-06-06T22:32:36.298" v="50" actId="47"/>
        <pc:sldMkLst>
          <pc:docMk/>
          <pc:sldMk cId="2982520919" sldId="1211"/>
        </pc:sldMkLst>
      </pc:sldChg>
      <pc:sldChg chg="del">
        <pc:chgData name="LAMIAE BEZZAZ" userId="f9bc3cc0-8e1c-4944-afa8-b4b36bbf20e1" providerId="ADAL" clId="{E0E27D25-E5F7-44B8-9BFD-339D7C9D0724}" dt="2026-06-06T22:32:32.796" v="49" actId="47"/>
        <pc:sldMkLst>
          <pc:docMk/>
          <pc:sldMk cId="445484210" sldId="1218"/>
        </pc:sldMkLst>
      </pc:sldChg>
      <pc:sldChg chg="del">
        <pc:chgData name="LAMIAE BEZZAZ" userId="f9bc3cc0-8e1c-4944-afa8-b4b36bbf20e1" providerId="ADAL" clId="{E0E27D25-E5F7-44B8-9BFD-339D7C9D0724}" dt="2026-06-06T22:32:09.913" v="48" actId="47"/>
        <pc:sldMkLst>
          <pc:docMk/>
          <pc:sldMk cId="1222444504" sldId="1219"/>
        </pc:sldMkLst>
      </pc:sldChg>
      <pc:sldChg chg="addSp delSp modSp">
        <pc:chgData name="LAMIAE BEZZAZ" userId="f9bc3cc0-8e1c-4944-afa8-b4b36bbf20e1" providerId="ADAL" clId="{E0E27D25-E5F7-44B8-9BFD-339D7C9D0724}" dt="2026-06-06T22:37:45.991" v="152" actId="20577"/>
        <pc:sldMkLst>
          <pc:docMk/>
          <pc:sldMk cId="1289704945" sldId="1238"/>
        </pc:sldMkLst>
        <pc:spChg chg="mod">
          <ac:chgData name="LAMIAE BEZZAZ" userId="f9bc3cc0-8e1c-4944-afa8-b4b36bbf20e1" providerId="ADAL" clId="{E0E27D25-E5F7-44B8-9BFD-339D7C9D0724}" dt="2026-06-06T22:37:45.991" v="152" actId="20577"/>
          <ac:spMkLst>
            <pc:docMk/>
            <pc:sldMk cId="1289704945" sldId="1238"/>
            <ac:spMk id="15" creationId="{4028D763-82A6-913A-5F00-0C18E140FD49}"/>
          </ac:spMkLst>
        </pc:spChg>
        <pc:spChg chg="mod">
          <ac:chgData name="LAMIAE BEZZAZ" userId="f9bc3cc0-8e1c-4944-afa8-b4b36bbf20e1" providerId="ADAL" clId="{E0E27D25-E5F7-44B8-9BFD-339D7C9D0724}" dt="2026-06-06T22:35:14.214" v="139" actId="14100"/>
          <ac:spMkLst>
            <pc:docMk/>
            <pc:sldMk cId="1289704945" sldId="1238"/>
            <ac:spMk id="20" creationId="{B1D499C1-D72C-C687-9F3B-94A31D603D9A}"/>
          </ac:spMkLst>
        </pc:spChg>
        <pc:picChg chg="add del mod ord">
          <ac:chgData name="LAMIAE BEZZAZ" userId="f9bc3cc0-8e1c-4944-afa8-b4b36bbf20e1" providerId="ADAL" clId="{E0E27D25-E5F7-44B8-9BFD-339D7C9D0724}" dt="2026-06-06T22:36:24.894" v="142" actId="478"/>
          <ac:picMkLst>
            <pc:docMk/>
            <pc:sldMk cId="1289704945" sldId="1238"/>
            <ac:picMk id="2" creationId="{2D2AD06A-275B-4E8A-AFDB-1A6B358BAC0C}"/>
          </ac:picMkLst>
        </pc:picChg>
        <pc:picChg chg="add mod ord">
          <ac:chgData name="LAMIAE BEZZAZ" userId="f9bc3cc0-8e1c-4944-afa8-b4b36bbf20e1" providerId="ADAL" clId="{E0E27D25-E5F7-44B8-9BFD-339D7C9D0724}" dt="2026-06-06T22:37:16.850" v="149" actId="2085"/>
          <ac:picMkLst>
            <pc:docMk/>
            <pc:sldMk cId="1289704945" sldId="1238"/>
            <ac:picMk id="3" creationId="{3682FFF2-44A9-4532-8438-EA30CEEF5C1F}"/>
          </ac:picMkLst>
        </pc:picChg>
        <pc:picChg chg="del">
          <ac:chgData name="LAMIAE BEZZAZ" userId="f9bc3cc0-8e1c-4944-afa8-b4b36bbf20e1" providerId="ADAL" clId="{E0E27D25-E5F7-44B8-9BFD-339D7C9D0724}" dt="2026-06-06T22:34:16.757" v="131" actId="478"/>
          <ac:picMkLst>
            <pc:docMk/>
            <pc:sldMk cId="1289704945" sldId="1238"/>
            <ac:picMk id="4" creationId="{150CC928-109D-404F-B477-17641C483C77}"/>
          </ac:picMkLst>
        </pc:picChg>
      </pc:sldChg>
      <pc:sldChg chg="addSp delSp modSp">
        <pc:chgData name="LAMIAE BEZZAZ" userId="f9bc3cc0-8e1c-4944-afa8-b4b36bbf20e1" providerId="ADAL" clId="{E0E27D25-E5F7-44B8-9BFD-339D7C9D0724}" dt="2026-06-06T22:40:02.006" v="160" actId="14861"/>
        <pc:sldMkLst>
          <pc:docMk/>
          <pc:sldMk cId="1160743441" sldId="1239"/>
        </pc:sldMkLst>
        <pc:picChg chg="del">
          <ac:chgData name="LAMIAE BEZZAZ" userId="f9bc3cc0-8e1c-4944-afa8-b4b36bbf20e1" providerId="ADAL" clId="{E0E27D25-E5F7-44B8-9BFD-339D7C9D0724}" dt="2026-06-06T22:37:54.852" v="153" actId="478"/>
          <ac:picMkLst>
            <pc:docMk/>
            <pc:sldMk cId="1160743441" sldId="1239"/>
            <ac:picMk id="9" creationId="{B48C558F-AC56-44B9-8B9A-54013BAAEA96}"/>
          </ac:picMkLst>
        </pc:picChg>
        <pc:picChg chg="add mod modCrop">
          <ac:chgData name="LAMIAE BEZZAZ" userId="f9bc3cc0-8e1c-4944-afa8-b4b36bbf20e1" providerId="ADAL" clId="{E0E27D25-E5F7-44B8-9BFD-339D7C9D0724}" dt="2026-06-06T22:40:02.006" v="160" actId="14861"/>
          <ac:picMkLst>
            <pc:docMk/>
            <pc:sldMk cId="1160743441" sldId="1239"/>
            <ac:picMk id="11" creationId="{41507835-653D-4301-94D5-4ED7E918EBB7}"/>
          </ac:picMkLst>
        </pc:picChg>
      </pc:sldChg>
      <pc:sldChg chg="addSp delSp">
        <pc:chgData name="LAMIAE BEZZAZ" userId="f9bc3cc0-8e1c-4944-afa8-b4b36bbf20e1" providerId="ADAL" clId="{E0E27D25-E5F7-44B8-9BFD-339D7C9D0724}" dt="2026-06-06T22:46:10.722" v="343"/>
        <pc:sldMkLst>
          <pc:docMk/>
          <pc:sldMk cId="73515141" sldId="1240"/>
        </pc:sldMkLst>
        <pc:grpChg chg="del">
          <ac:chgData name="LAMIAE BEZZAZ" userId="f9bc3cc0-8e1c-4944-afa8-b4b36bbf20e1" providerId="ADAL" clId="{E0E27D25-E5F7-44B8-9BFD-339D7C9D0724}" dt="2026-06-06T22:46:08.635" v="342" actId="478"/>
          <ac:grpSpMkLst>
            <pc:docMk/>
            <pc:sldMk cId="73515141" sldId="1240"/>
            <ac:grpSpMk id="7" creationId="{E912C666-89AE-EC03-68EB-541E0003C6C7}"/>
          </ac:grpSpMkLst>
        </pc:grpChg>
        <pc:grpChg chg="add">
          <ac:chgData name="LAMIAE BEZZAZ" userId="f9bc3cc0-8e1c-4944-afa8-b4b36bbf20e1" providerId="ADAL" clId="{E0E27D25-E5F7-44B8-9BFD-339D7C9D0724}" dt="2026-06-06T22:46:10.722" v="343"/>
          <ac:grpSpMkLst>
            <pc:docMk/>
            <pc:sldMk cId="73515141" sldId="1240"/>
            <ac:grpSpMk id="22" creationId="{F8B72BAB-A14F-432A-BE2D-7121B21F4B0F}"/>
          </ac:grpSpMkLst>
        </pc:grpChg>
      </pc:sldChg>
      <pc:sldChg chg="addSp delSp">
        <pc:chgData name="LAMIAE BEZZAZ" userId="f9bc3cc0-8e1c-4944-afa8-b4b36bbf20e1" providerId="ADAL" clId="{E0E27D25-E5F7-44B8-9BFD-339D7C9D0724}" dt="2026-06-06T22:46:18.094" v="345"/>
        <pc:sldMkLst>
          <pc:docMk/>
          <pc:sldMk cId="2361872233" sldId="1241"/>
        </pc:sldMkLst>
        <pc:grpChg chg="del">
          <ac:chgData name="LAMIAE BEZZAZ" userId="f9bc3cc0-8e1c-4944-afa8-b4b36bbf20e1" providerId="ADAL" clId="{E0E27D25-E5F7-44B8-9BFD-339D7C9D0724}" dt="2026-06-06T22:46:16.958" v="344" actId="478"/>
          <ac:grpSpMkLst>
            <pc:docMk/>
            <pc:sldMk cId="2361872233" sldId="1241"/>
            <ac:grpSpMk id="5" creationId="{58846776-40EC-3A3B-C592-D7F53F50E569}"/>
          </ac:grpSpMkLst>
        </pc:grpChg>
        <pc:grpChg chg="add">
          <ac:chgData name="LAMIAE BEZZAZ" userId="f9bc3cc0-8e1c-4944-afa8-b4b36bbf20e1" providerId="ADAL" clId="{E0E27D25-E5F7-44B8-9BFD-339D7C9D0724}" dt="2026-06-06T22:46:18.094" v="345"/>
          <ac:grpSpMkLst>
            <pc:docMk/>
            <pc:sldMk cId="2361872233" sldId="1241"/>
            <ac:grpSpMk id="18" creationId="{88C467F4-5666-4851-A10D-1DD5D22BBC1A}"/>
          </ac:grpSpMkLst>
        </pc:grpChg>
      </pc:sldChg>
      <pc:sldChg chg="addSp delSp">
        <pc:chgData name="LAMIAE BEZZAZ" userId="f9bc3cc0-8e1c-4944-afa8-b4b36bbf20e1" providerId="ADAL" clId="{E0E27D25-E5F7-44B8-9BFD-339D7C9D0724}" dt="2026-06-06T22:47:01.735" v="347"/>
        <pc:sldMkLst>
          <pc:docMk/>
          <pc:sldMk cId="2983745865" sldId="1243"/>
        </pc:sldMkLst>
        <pc:grpChg chg="del">
          <ac:chgData name="LAMIAE BEZZAZ" userId="f9bc3cc0-8e1c-4944-afa8-b4b36bbf20e1" providerId="ADAL" clId="{E0E27D25-E5F7-44B8-9BFD-339D7C9D0724}" dt="2026-06-06T22:47:00.833" v="346" actId="478"/>
          <ac:grpSpMkLst>
            <pc:docMk/>
            <pc:sldMk cId="2983745865" sldId="1243"/>
            <ac:grpSpMk id="5" creationId="{E44AD3A3-A4F6-2E38-D421-2950203AA9BC}"/>
          </ac:grpSpMkLst>
        </pc:grpChg>
        <pc:grpChg chg="add">
          <ac:chgData name="LAMIAE BEZZAZ" userId="f9bc3cc0-8e1c-4944-afa8-b4b36bbf20e1" providerId="ADAL" clId="{E0E27D25-E5F7-44B8-9BFD-339D7C9D0724}" dt="2026-06-06T22:47:01.735" v="347"/>
          <ac:grpSpMkLst>
            <pc:docMk/>
            <pc:sldMk cId="2983745865" sldId="1243"/>
            <ac:grpSpMk id="24" creationId="{88268050-F749-45D1-B7D1-7119345F6C59}"/>
          </ac:grpSpMkLst>
        </pc:grpChg>
      </pc:sldChg>
      <pc:sldChg chg="modSp">
        <pc:chgData name="LAMIAE BEZZAZ" userId="f9bc3cc0-8e1c-4944-afa8-b4b36bbf20e1" providerId="ADAL" clId="{E0E27D25-E5F7-44B8-9BFD-339D7C9D0724}" dt="2026-06-06T22:50:03.401" v="436" actId="20577"/>
        <pc:sldMkLst>
          <pc:docMk/>
          <pc:sldMk cId="3024707293" sldId="1246"/>
        </pc:sldMkLst>
        <pc:spChg chg="mod">
          <ac:chgData name="LAMIAE BEZZAZ" userId="f9bc3cc0-8e1c-4944-afa8-b4b36bbf20e1" providerId="ADAL" clId="{E0E27D25-E5F7-44B8-9BFD-339D7C9D0724}" dt="2026-06-06T22:50:03.401" v="436" actId="20577"/>
          <ac:spMkLst>
            <pc:docMk/>
            <pc:sldMk cId="3024707293" sldId="1246"/>
            <ac:spMk id="55" creationId="{B761553D-2FE4-9121-D8B8-6D3E8CDA1A53}"/>
          </ac:spMkLst>
        </pc:spChg>
      </pc:sldChg>
      <pc:sldChg chg="addSp delSp modSp">
        <pc:chgData name="LAMIAE BEZZAZ" userId="f9bc3cc0-8e1c-4944-afa8-b4b36bbf20e1" providerId="ADAL" clId="{E0E27D25-E5F7-44B8-9BFD-339D7C9D0724}" dt="2026-06-06T22:47:58.533" v="356" actId="20577"/>
        <pc:sldMkLst>
          <pc:docMk/>
          <pc:sldMk cId="1022832760" sldId="1250"/>
        </pc:sldMkLst>
        <pc:spChg chg="mod">
          <ac:chgData name="LAMIAE BEZZAZ" userId="f9bc3cc0-8e1c-4944-afa8-b4b36bbf20e1" providerId="ADAL" clId="{E0E27D25-E5F7-44B8-9BFD-339D7C9D0724}" dt="2026-06-06T22:47:58.533" v="356" actId="20577"/>
          <ac:spMkLst>
            <pc:docMk/>
            <pc:sldMk cId="1022832760" sldId="1250"/>
            <ac:spMk id="8" creationId="{9E034C3A-DB86-0535-E3C0-442A8084289A}"/>
          </ac:spMkLst>
        </pc:spChg>
        <pc:picChg chg="add ord">
          <ac:chgData name="LAMIAE BEZZAZ" userId="f9bc3cc0-8e1c-4944-afa8-b4b36bbf20e1" providerId="ADAL" clId="{E0E27D25-E5F7-44B8-9BFD-339D7C9D0724}" dt="2026-06-06T22:47:46.290" v="350" actId="167"/>
          <ac:picMkLst>
            <pc:docMk/>
            <pc:sldMk cId="1022832760" sldId="1250"/>
            <ac:picMk id="9" creationId="{710DB0BD-F31A-4FC7-B561-D9438888A303}"/>
          </ac:picMkLst>
        </pc:picChg>
        <pc:picChg chg="del">
          <ac:chgData name="LAMIAE BEZZAZ" userId="f9bc3cc0-8e1c-4944-afa8-b4b36bbf20e1" providerId="ADAL" clId="{E0E27D25-E5F7-44B8-9BFD-339D7C9D0724}" dt="2026-06-06T22:47:42.063" v="348" actId="478"/>
          <ac:picMkLst>
            <pc:docMk/>
            <pc:sldMk cId="1022832760" sldId="1250"/>
            <ac:picMk id="10" creationId="{7FFA9618-A9D4-45F3-9D73-06FFC0A1FA1A}"/>
          </ac:picMkLst>
        </pc:picChg>
      </pc:sldChg>
      <pc:sldChg chg="addSp delSp modSp">
        <pc:chgData name="LAMIAE BEZZAZ" userId="f9bc3cc0-8e1c-4944-afa8-b4b36bbf20e1" providerId="ADAL" clId="{E0E27D25-E5F7-44B8-9BFD-339D7C9D0724}" dt="2026-06-06T22:49:31.298" v="428" actId="20577"/>
        <pc:sldMkLst>
          <pc:docMk/>
          <pc:sldMk cId="1942331852" sldId="1251"/>
        </pc:sldMkLst>
        <pc:spChg chg="mod">
          <ac:chgData name="LAMIAE BEZZAZ" userId="f9bc3cc0-8e1c-4944-afa8-b4b36bbf20e1" providerId="ADAL" clId="{E0E27D25-E5F7-44B8-9BFD-339D7C9D0724}" dt="2026-06-06T22:49:31.298" v="428" actId="20577"/>
          <ac:spMkLst>
            <pc:docMk/>
            <pc:sldMk cId="1942331852" sldId="1251"/>
            <ac:spMk id="11" creationId="{324734B0-57B6-45FD-AD9E-4D497A97CFEE}"/>
          </ac:spMkLst>
        </pc:spChg>
        <pc:picChg chg="del">
          <ac:chgData name="LAMIAE BEZZAZ" userId="f9bc3cc0-8e1c-4944-afa8-b4b36bbf20e1" providerId="ADAL" clId="{E0E27D25-E5F7-44B8-9BFD-339D7C9D0724}" dt="2026-06-06T22:48:05.663" v="357" actId="478"/>
          <ac:picMkLst>
            <pc:docMk/>
            <pc:sldMk cId="1942331852" sldId="1251"/>
            <ac:picMk id="8" creationId="{D11C7D56-E896-43DD-A1A9-0443140F78CB}"/>
          </ac:picMkLst>
        </pc:picChg>
        <pc:picChg chg="add mod modCrop">
          <ac:chgData name="LAMIAE BEZZAZ" userId="f9bc3cc0-8e1c-4944-afa8-b4b36bbf20e1" providerId="ADAL" clId="{E0E27D25-E5F7-44B8-9BFD-339D7C9D0724}" dt="2026-06-06T22:48:44.503" v="366" actId="1076"/>
          <ac:picMkLst>
            <pc:docMk/>
            <pc:sldMk cId="1942331852" sldId="1251"/>
            <ac:picMk id="9" creationId="{E7596B07-B41B-40A3-AF07-1BD04CEE1AAC}"/>
          </ac:picMkLst>
        </pc:picChg>
      </pc:sldChg>
      <pc:sldChg chg="modSp">
        <pc:chgData name="LAMIAE BEZZAZ" userId="f9bc3cc0-8e1c-4944-afa8-b4b36bbf20e1" providerId="ADAL" clId="{E0E27D25-E5F7-44B8-9BFD-339D7C9D0724}" dt="2026-06-06T22:33:46.455" v="102" actId="20577"/>
        <pc:sldMkLst>
          <pc:docMk/>
          <pc:sldMk cId="2673880981" sldId="1259"/>
        </pc:sldMkLst>
        <pc:spChg chg="mod">
          <ac:chgData name="LAMIAE BEZZAZ" userId="f9bc3cc0-8e1c-4944-afa8-b4b36bbf20e1" providerId="ADAL" clId="{E0E27D25-E5F7-44B8-9BFD-339D7C9D0724}" dt="2026-06-06T22:33:46.455" v="102" actId="20577"/>
          <ac:spMkLst>
            <pc:docMk/>
            <pc:sldMk cId="2673880981" sldId="1259"/>
            <ac:spMk id="2" creationId="{1220B570-9667-9844-E919-EA78BE9446A8}"/>
          </ac:spMkLst>
        </pc:spChg>
        <pc:spChg chg="mod">
          <ac:chgData name="LAMIAE BEZZAZ" userId="f9bc3cc0-8e1c-4944-afa8-b4b36bbf20e1" providerId="ADAL" clId="{E0E27D25-E5F7-44B8-9BFD-339D7C9D0724}" dt="2026-06-06T22:33:42.728" v="97" actId="20577"/>
          <ac:spMkLst>
            <pc:docMk/>
            <pc:sldMk cId="2673880981" sldId="1259"/>
            <ac:spMk id="3" creationId="{4C521C6C-DC41-BBC2-2C4A-B51D251B5947}"/>
          </ac:spMkLst>
        </pc:spChg>
      </pc:sldChg>
      <pc:sldChg chg="modSp">
        <pc:chgData name="LAMIAE BEZZAZ" userId="f9bc3cc0-8e1c-4944-afa8-b4b36bbf20e1" providerId="ADAL" clId="{E0E27D25-E5F7-44B8-9BFD-339D7C9D0724}" dt="2026-06-06T22:34:07.143" v="130" actId="20577"/>
        <pc:sldMkLst>
          <pc:docMk/>
          <pc:sldMk cId="2879981820" sldId="1260"/>
        </pc:sldMkLst>
        <pc:spChg chg="mod">
          <ac:chgData name="LAMIAE BEZZAZ" userId="f9bc3cc0-8e1c-4944-afa8-b4b36bbf20e1" providerId="ADAL" clId="{E0E27D25-E5F7-44B8-9BFD-339D7C9D0724}" dt="2026-06-06T22:33:57.353" v="110" actId="20577"/>
          <ac:spMkLst>
            <pc:docMk/>
            <pc:sldMk cId="2879981820" sldId="1260"/>
            <ac:spMk id="2" creationId="{1220B570-9667-9844-E919-EA78BE9446A8}"/>
          </ac:spMkLst>
        </pc:spChg>
        <pc:spChg chg="mod">
          <ac:chgData name="LAMIAE BEZZAZ" userId="f9bc3cc0-8e1c-4944-afa8-b4b36bbf20e1" providerId="ADAL" clId="{E0E27D25-E5F7-44B8-9BFD-339D7C9D0724}" dt="2026-06-06T22:34:07.143" v="130" actId="20577"/>
          <ac:spMkLst>
            <pc:docMk/>
            <pc:sldMk cId="2879981820" sldId="1260"/>
            <ac:spMk id="3" creationId="{4C521C6C-DC41-BBC2-2C4A-B51D251B5947}"/>
          </ac:spMkLst>
        </pc:spChg>
      </pc:sldChg>
      <pc:sldChg chg="del">
        <pc:chgData name="LAMIAE BEZZAZ" userId="f9bc3cc0-8e1c-4944-afa8-b4b36bbf20e1" providerId="ADAL" clId="{E0E27D25-E5F7-44B8-9BFD-339D7C9D0724}" dt="2026-06-06T22:50:41.912" v="438" actId="47"/>
        <pc:sldMkLst>
          <pc:docMk/>
          <pc:sldMk cId="2291597756" sldId="1262"/>
        </pc:sldMkLst>
      </pc:sldChg>
      <pc:sldChg chg="addSp delSp modSp del">
        <pc:chgData name="LAMIAE BEZZAZ" userId="f9bc3cc0-8e1c-4944-afa8-b4b36bbf20e1" providerId="ADAL" clId="{E0E27D25-E5F7-44B8-9BFD-339D7C9D0724}" dt="2026-06-06T23:11:13.437" v="678" actId="14100"/>
        <pc:sldMkLst>
          <pc:docMk/>
          <pc:sldMk cId="1932069011" sldId="1271"/>
        </pc:sldMkLst>
        <pc:spChg chg="add del">
          <ac:chgData name="LAMIAE BEZZAZ" userId="f9bc3cc0-8e1c-4944-afa8-b4b36bbf20e1" providerId="ADAL" clId="{E0E27D25-E5F7-44B8-9BFD-339D7C9D0724}" dt="2026-06-06T23:09:43.759" v="668" actId="478"/>
          <ac:spMkLst>
            <pc:docMk/>
            <pc:sldMk cId="1932069011" sldId="1271"/>
            <ac:spMk id="2" creationId="{088A0DA2-E12A-4E53-A966-FA7493861A92}"/>
          </ac:spMkLst>
        </pc:spChg>
        <pc:spChg chg="mod">
          <ac:chgData name="LAMIAE BEZZAZ" userId="f9bc3cc0-8e1c-4944-afa8-b4b36bbf20e1" providerId="ADAL" clId="{E0E27D25-E5F7-44B8-9BFD-339D7C9D0724}" dt="2026-06-06T23:11:13.437" v="678" actId="14100"/>
          <ac:spMkLst>
            <pc:docMk/>
            <pc:sldMk cId="1932069011" sldId="1271"/>
            <ac:spMk id="16" creationId="{5AE8B19C-F9BD-C41B-5519-216C3062AD85}"/>
          </ac:spMkLst>
        </pc:spChg>
        <pc:picChg chg="add mod modCrop">
          <ac:chgData name="LAMIAE BEZZAZ" userId="f9bc3cc0-8e1c-4944-afa8-b4b36bbf20e1" providerId="ADAL" clId="{E0E27D25-E5F7-44B8-9BFD-339D7C9D0724}" dt="2026-06-06T23:10:46.245" v="674" actId="732"/>
          <ac:picMkLst>
            <pc:docMk/>
            <pc:sldMk cId="1932069011" sldId="1271"/>
            <ac:picMk id="4" creationId="{826665C2-18AC-4C11-81F1-138CA9A068FB}"/>
          </ac:picMkLst>
        </pc:picChg>
        <pc:picChg chg="del">
          <ac:chgData name="LAMIAE BEZZAZ" userId="f9bc3cc0-8e1c-4944-afa8-b4b36bbf20e1" providerId="ADAL" clId="{E0E27D25-E5F7-44B8-9BFD-339D7C9D0724}" dt="2026-06-06T23:09:36.414" v="665" actId="478"/>
          <ac:picMkLst>
            <pc:docMk/>
            <pc:sldMk cId="1932069011" sldId="1271"/>
            <ac:picMk id="8" creationId="{4E0BBE3E-F1D5-41D0-BFD9-C3A45813F818}"/>
          </ac:picMkLst>
        </pc:picChg>
        <pc:picChg chg="del">
          <ac:chgData name="LAMIAE BEZZAZ" userId="f9bc3cc0-8e1c-4944-afa8-b4b36bbf20e1" providerId="ADAL" clId="{E0E27D25-E5F7-44B8-9BFD-339D7C9D0724}" dt="2026-06-06T22:54:30.245" v="461" actId="478"/>
          <ac:picMkLst>
            <pc:docMk/>
            <pc:sldMk cId="1932069011" sldId="1271"/>
            <ac:picMk id="8" creationId="{91D24111-F68A-4556-AB4D-67FEB3CBF6E1}"/>
          </ac:picMkLst>
        </pc:picChg>
        <pc:picChg chg="add del">
          <ac:chgData name="LAMIAE BEZZAZ" userId="f9bc3cc0-8e1c-4944-afa8-b4b36bbf20e1" providerId="ADAL" clId="{E0E27D25-E5F7-44B8-9BFD-339D7C9D0724}" dt="2026-06-06T22:55:01.980" v="464" actId="21"/>
          <ac:picMkLst>
            <pc:docMk/>
            <pc:sldMk cId="1932069011" sldId="1271"/>
            <ac:picMk id="9" creationId="{B89B1F0F-3425-4FE0-A471-97385FB96257}"/>
          </ac:picMkLst>
        </pc:picChg>
        <pc:picChg chg="del">
          <ac:chgData name="LAMIAE BEZZAZ" userId="f9bc3cc0-8e1c-4944-afa8-b4b36bbf20e1" providerId="ADAL" clId="{E0E27D25-E5F7-44B8-9BFD-339D7C9D0724}" dt="2026-06-06T23:09:39.176" v="666" actId="478"/>
          <ac:picMkLst>
            <pc:docMk/>
            <pc:sldMk cId="1932069011" sldId="1271"/>
            <ac:picMk id="9" creationId="{E55E44AD-7F8F-4C03-BDDB-94A279335CAA}"/>
          </ac:picMkLst>
        </pc:picChg>
        <pc:picChg chg="add del">
          <ac:chgData name="LAMIAE BEZZAZ" userId="f9bc3cc0-8e1c-4944-afa8-b4b36bbf20e1" providerId="ADAL" clId="{E0E27D25-E5F7-44B8-9BFD-339D7C9D0724}" dt="2026-06-06T22:58:15.976" v="493"/>
          <ac:picMkLst>
            <pc:docMk/>
            <pc:sldMk cId="1932069011" sldId="1271"/>
            <ac:picMk id="10" creationId="{28DEFA3E-582A-4E40-832D-B560F81083C5}"/>
          </ac:picMkLst>
        </pc:picChg>
        <pc:picChg chg="add del">
          <ac:chgData name="LAMIAE BEZZAZ" userId="f9bc3cc0-8e1c-4944-afa8-b4b36bbf20e1" providerId="ADAL" clId="{E0E27D25-E5F7-44B8-9BFD-339D7C9D0724}" dt="2026-06-06T22:58:15.976" v="493"/>
          <ac:picMkLst>
            <pc:docMk/>
            <pc:sldMk cId="1932069011" sldId="1271"/>
            <ac:picMk id="11" creationId="{67433772-2492-471D-95B5-E6074D027509}"/>
          </ac:picMkLst>
        </pc:picChg>
        <pc:picChg chg="add del">
          <ac:chgData name="LAMIAE BEZZAZ" userId="f9bc3cc0-8e1c-4944-afa8-b4b36bbf20e1" providerId="ADAL" clId="{E0E27D25-E5F7-44B8-9BFD-339D7C9D0724}" dt="2026-06-06T22:58:26.867" v="495"/>
          <ac:picMkLst>
            <pc:docMk/>
            <pc:sldMk cId="1932069011" sldId="1271"/>
            <ac:picMk id="12" creationId="{605965A4-CED8-4BB5-B7E7-EB96A5F9DB79}"/>
          </ac:picMkLst>
        </pc:picChg>
        <pc:picChg chg="add del">
          <ac:chgData name="LAMIAE BEZZAZ" userId="f9bc3cc0-8e1c-4944-afa8-b4b36bbf20e1" providerId="ADAL" clId="{E0E27D25-E5F7-44B8-9BFD-339D7C9D0724}" dt="2026-06-06T22:58:26.867" v="495"/>
          <ac:picMkLst>
            <pc:docMk/>
            <pc:sldMk cId="1932069011" sldId="1271"/>
            <ac:picMk id="17" creationId="{A8B5C9A4-8FD4-4449-BDF1-233E051AC62C}"/>
          </ac:picMkLst>
        </pc:picChg>
      </pc:sldChg>
      <pc:sldChg chg="modSp">
        <pc:chgData name="LAMIAE BEZZAZ" userId="f9bc3cc0-8e1c-4944-afa8-b4b36bbf20e1" providerId="ADAL" clId="{E0E27D25-E5F7-44B8-9BFD-339D7C9D0724}" dt="2026-06-06T23:12:57.730" v="705" actId="20577"/>
        <pc:sldMkLst>
          <pc:docMk/>
          <pc:sldMk cId="1846393975" sldId="1273"/>
        </pc:sldMkLst>
        <pc:graphicFrameChg chg="modGraphic">
          <ac:chgData name="LAMIAE BEZZAZ" userId="f9bc3cc0-8e1c-4944-afa8-b4b36bbf20e1" providerId="ADAL" clId="{E0E27D25-E5F7-44B8-9BFD-339D7C9D0724}" dt="2026-06-06T23:12:57.730" v="705" actId="20577"/>
          <ac:graphicFrameMkLst>
            <pc:docMk/>
            <pc:sldMk cId="1846393975" sldId="1273"/>
            <ac:graphicFrameMk id="3" creationId="{CC81AC77-3D3A-491F-950C-145FC6033889}"/>
          </ac:graphicFrameMkLst>
        </pc:graphicFrameChg>
      </pc:sldChg>
      <pc:sldChg chg="modSp">
        <pc:chgData name="LAMIAE BEZZAZ" userId="f9bc3cc0-8e1c-4944-afa8-b4b36bbf20e1" providerId="ADAL" clId="{E0E27D25-E5F7-44B8-9BFD-339D7C9D0724}" dt="2026-06-06T23:14:08.910" v="748" actId="20577"/>
        <pc:sldMkLst>
          <pc:docMk/>
          <pc:sldMk cId="2436084734" sldId="1275"/>
        </pc:sldMkLst>
        <pc:graphicFrameChg chg="modGraphic">
          <ac:chgData name="LAMIAE BEZZAZ" userId="f9bc3cc0-8e1c-4944-afa8-b4b36bbf20e1" providerId="ADAL" clId="{E0E27D25-E5F7-44B8-9BFD-339D7C9D0724}" dt="2026-06-06T23:14:08.910" v="748" actId="20577"/>
          <ac:graphicFrameMkLst>
            <pc:docMk/>
            <pc:sldMk cId="2436084734" sldId="1275"/>
            <ac:graphicFrameMk id="3" creationId="{CC81AC77-3D3A-491F-950C-145FC6033889}"/>
          </ac:graphicFrameMkLst>
        </pc:graphicFrameChg>
      </pc:sldChg>
      <pc:sldChg chg="addSp delSp modSp">
        <pc:chgData name="LAMIAE BEZZAZ" userId="f9bc3cc0-8e1c-4944-afa8-b4b36bbf20e1" providerId="ADAL" clId="{E0E27D25-E5F7-44B8-9BFD-339D7C9D0724}" dt="2026-06-06T22:56:19.023" v="479" actId="1076"/>
        <pc:sldMkLst>
          <pc:docMk/>
          <pc:sldMk cId="353481677" sldId="1277"/>
        </pc:sldMkLst>
        <pc:picChg chg="add mod">
          <ac:chgData name="LAMIAE BEZZAZ" userId="f9bc3cc0-8e1c-4944-afa8-b4b36bbf20e1" providerId="ADAL" clId="{E0E27D25-E5F7-44B8-9BFD-339D7C9D0724}" dt="2026-06-06T22:56:08.172" v="473" actId="1076"/>
          <ac:picMkLst>
            <pc:docMk/>
            <pc:sldMk cId="353481677" sldId="1277"/>
            <ac:picMk id="12" creationId="{4707C4D2-5B30-4B0E-8764-FE888F12697C}"/>
          </ac:picMkLst>
        </pc:picChg>
        <pc:picChg chg="add mod">
          <ac:chgData name="LAMIAE BEZZAZ" userId="f9bc3cc0-8e1c-4944-afa8-b4b36bbf20e1" providerId="ADAL" clId="{E0E27D25-E5F7-44B8-9BFD-339D7C9D0724}" dt="2026-06-06T22:55:40.287" v="469" actId="1076"/>
          <ac:picMkLst>
            <pc:docMk/>
            <pc:sldMk cId="353481677" sldId="1277"/>
            <ac:picMk id="17" creationId="{086CA427-7A86-469B-9E01-A8E3433674E1}"/>
          </ac:picMkLst>
        </pc:picChg>
        <pc:picChg chg="add mod">
          <ac:chgData name="LAMIAE BEZZAZ" userId="f9bc3cc0-8e1c-4944-afa8-b4b36bbf20e1" providerId="ADAL" clId="{E0E27D25-E5F7-44B8-9BFD-339D7C9D0724}" dt="2026-06-06T22:55:38.428" v="468" actId="1076"/>
          <ac:picMkLst>
            <pc:docMk/>
            <pc:sldMk cId="353481677" sldId="1277"/>
            <ac:picMk id="18" creationId="{0AAF9C94-6026-45E7-A828-27D76C6FE437}"/>
          </ac:picMkLst>
        </pc:picChg>
        <pc:picChg chg="add mod">
          <ac:chgData name="LAMIAE BEZZAZ" userId="f9bc3cc0-8e1c-4944-afa8-b4b36bbf20e1" providerId="ADAL" clId="{E0E27D25-E5F7-44B8-9BFD-339D7C9D0724}" dt="2026-06-06T22:56:19.023" v="479" actId="1076"/>
          <ac:picMkLst>
            <pc:docMk/>
            <pc:sldMk cId="353481677" sldId="1277"/>
            <ac:picMk id="19" creationId="{7C99157D-0FBC-469E-9A92-833C0620CBDE}"/>
          </ac:picMkLst>
        </pc:picChg>
        <pc:picChg chg="add mod">
          <ac:chgData name="LAMIAE BEZZAZ" userId="f9bc3cc0-8e1c-4944-afa8-b4b36bbf20e1" providerId="ADAL" clId="{E0E27D25-E5F7-44B8-9BFD-339D7C9D0724}" dt="2026-06-06T22:56:15.926" v="478" actId="1076"/>
          <ac:picMkLst>
            <pc:docMk/>
            <pc:sldMk cId="353481677" sldId="1277"/>
            <ac:picMk id="20" creationId="{1617558C-2E4E-44BF-B4C4-5A4ED1990097}"/>
          </ac:picMkLst>
        </pc:picChg>
        <pc:picChg chg="del">
          <ac:chgData name="LAMIAE BEZZAZ" userId="f9bc3cc0-8e1c-4944-afa8-b4b36bbf20e1" providerId="ADAL" clId="{E0E27D25-E5F7-44B8-9BFD-339D7C9D0724}" dt="2026-06-06T22:54:42.035" v="462" actId="478"/>
          <ac:picMkLst>
            <pc:docMk/>
            <pc:sldMk cId="353481677" sldId="1277"/>
            <ac:picMk id="21" creationId="{D4A3D3B4-AA62-4B9F-BA9E-36342FB6CCD6}"/>
          </ac:picMkLst>
        </pc:picChg>
        <pc:picChg chg="del">
          <ac:chgData name="LAMIAE BEZZAZ" userId="f9bc3cc0-8e1c-4944-afa8-b4b36bbf20e1" providerId="ADAL" clId="{E0E27D25-E5F7-44B8-9BFD-339D7C9D0724}" dt="2026-06-06T22:54:42.035" v="462" actId="478"/>
          <ac:picMkLst>
            <pc:docMk/>
            <pc:sldMk cId="353481677" sldId="1277"/>
            <ac:picMk id="22" creationId="{D479CA2D-D3B9-40F3-9B9B-FE186B3330B2}"/>
          </ac:picMkLst>
        </pc:picChg>
        <pc:picChg chg="del">
          <ac:chgData name="LAMIAE BEZZAZ" userId="f9bc3cc0-8e1c-4944-afa8-b4b36bbf20e1" providerId="ADAL" clId="{E0E27D25-E5F7-44B8-9BFD-339D7C9D0724}" dt="2026-06-06T22:54:42.035" v="462" actId="478"/>
          <ac:picMkLst>
            <pc:docMk/>
            <pc:sldMk cId="353481677" sldId="1277"/>
            <ac:picMk id="23" creationId="{42B9EB3A-1A0C-41B4-A985-9E1ED4B04F05}"/>
          </ac:picMkLst>
        </pc:picChg>
        <pc:picChg chg="del">
          <ac:chgData name="LAMIAE BEZZAZ" userId="f9bc3cc0-8e1c-4944-afa8-b4b36bbf20e1" providerId="ADAL" clId="{E0E27D25-E5F7-44B8-9BFD-339D7C9D0724}" dt="2026-06-06T22:54:42.035" v="462" actId="478"/>
          <ac:picMkLst>
            <pc:docMk/>
            <pc:sldMk cId="353481677" sldId="1277"/>
            <ac:picMk id="24" creationId="{62626774-3B86-404C-8968-423438978A0A}"/>
          </ac:picMkLst>
        </pc:picChg>
        <pc:picChg chg="del">
          <ac:chgData name="LAMIAE BEZZAZ" userId="f9bc3cc0-8e1c-4944-afa8-b4b36bbf20e1" providerId="ADAL" clId="{E0E27D25-E5F7-44B8-9BFD-339D7C9D0724}" dt="2026-06-06T22:54:42.035" v="462" actId="478"/>
          <ac:picMkLst>
            <pc:docMk/>
            <pc:sldMk cId="353481677" sldId="1277"/>
            <ac:picMk id="25" creationId="{6A7FB32F-E7BD-4D38-B865-8835B94757B4}"/>
          </ac:picMkLst>
        </pc:picChg>
      </pc:sldChg>
      <pc:sldChg chg="add del">
        <pc:chgData name="LAMIAE BEZZAZ" userId="f9bc3cc0-8e1c-4944-afa8-b4b36bbf20e1" providerId="ADAL" clId="{E0E27D25-E5F7-44B8-9BFD-339D7C9D0724}" dt="2026-06-06T22:57:14.315" v="484" actId="47"/>
        <pc:sldMkLst>
          <pc:docMk/>
          <pc:sldMk cId="3841675249" sldId="1278"/>
        </pc:sldMkLst>
      </pc:sldChg>
      <pc:sldChg chg="modSp add del">
        <pc:chgData name="LAMIAE BEZZAZ" userId="f9bc3cc0-8e1c-4944-afa8-b4b36bbf20e1" providerId="ADAL" clId="{E0E27D25-E5F7-44B8-9BFD-339D7C9D0724}" dt="2026-06-06T22:57:49.374" v="491" actId="20577"/>
        <pc:sldMkLst>
          <pc:docMk/>
          <pc:sldMk cId="3051769598" sldId="1279"/>
        </pc:sldMkLst>
        <pc:spChg chg="mod">
          <ac:chgData name="LAMIAE BEZZAZ" userId="f9bc3cc0-8e1c-4944-afa8-b4b36bbf20e1" providerId="ADAL" clId="{E0E27D25-E5F7-44B8-9BFD-339D7C9D0724}" dt="2026-06-06T22:57:49.374" v="491" actId="20577"/>
          <ac:spMkLst>
            <pc:docMk/>
            <pc:sldMk cId="3051769598" sldId="1279"/>
            <ac:spMk id="23" creationId="{8ED6E5E3-C4F1-19B3-0CA3-D422FF67D944}"/>
          </ac:spMkLst>
        </pc:spChg>
      </pc:sldChg>
      <pc:sldChg chg="add del">
        <pc:chgData name="LAMIAE BEZZAZ" userId="f9bc3cc0-8e1c-4944-afa8-b4b36bbf20e1" providerId="ADAL" clId="{E0E27D25-E5F7-44B8-9BFD-339D7C9D0724}" dt="2026-06-06T22:57:14.315" v="484" actId="47"/>
        <pc:sldMkLst>
          <pc:docMk/>
          <pc:sldMk cId="1726868563" sldId="1280"/>
        </pc:sldMkLst>
      </pc:sldChg>
      <pc:sldChg chg="add del">
        <pc:chgData name="LAMIAE BEZZAZ" userId="f9bc3cc0-8e1c-4944-afa8-b4b36bbf20e1" providerId="ADAL" clId="{E0E27D25-E5F7-44B8-9BFD-339D7C9D0724}" dt="2026-06-06T22:57:04.361" v="482"/>
        <pc:sldMkLst>
          <pc:docMk/>
          <pc:sldMk cId="1442134702" sldId="1281"/>
        </pc:sldMkLst>
      </pc:sldChg>
      <pc:sldChg chg="addSp delSp modSp">
        <pc:chgData name="LAMIAE BEZZAZ" userId="f9bc3cc0-8e1c-4944-afa8-b4b36bbf20e1" providerId="ADAL" clId="{E0E27D25-E5F7-44B8-9BFD-339D7C9D0724}" dt="2026-06-06T22:51:10.858" v="445" actId="20577"/>
        <pc:sldMkLst>
          <pc:docMk/>
          <pc:sldMk cId="2978975811" sldId="1289"/>
        </pc:sldMkLst>
        <pc:spChg chg="mod">
          <ac:chgData name="LAMIAE BEZZAZ" userId="f9bc3cc0-8e1c-4944-afa8-b4b36bbf20e1" providerId="ADAL" clId="{E0E27D25-E5F7-44B8-9BFD-339D7C9D0724}" dt="2026-06-06T22:51:10.858" v="445" actId="20577"/>
          <ac:spMkLst>
            <pc:docMk/>
            <pc:sldMk cId="2978975811" sldId="1289"/>
            <ac:spMk id="7" creationId="{926954AF-F1E1-39EA-0347-22DD6224C885}"/>
          </ac:spMkLst>
        </pc:spChg>
        <pc:picChg chg="del">
          <ac:chgData name="LAMIAE BEZZAZ" userId="f9bc3cc0-8e1c-4944-afa8-b4b36bbf20e1" providerId="ADAL" clId="{E0E27D25-E5F7-44B8-9BFD-339D7C9D0724}" dt="2026-06-06T22:50:52.875" v="439" actId="478"/>
          <ac:picMkLst>
            <pc:docMk/>
            <pc:sldMk cId="2978975811" sldId="1289"/>
            <ac:picMk id="6" creationId="{84D8B921-39C9-9A9F-0593-2F60C947FA35}"/>
          </ac:picMkLst>
        </pc:picChg>
        <pc:picChg chg="add">
          <ac:chgData name="LAMIAE BEZZAZ" userId="f9bc3cc0-8e1c-4944-afa8-b4b36bbf20e1" providerId="ADAL" clId="{E0E27D25-E5F7-44B8-9BFD-339D7C9D0724}" dt="2026-06-06T22:51:04.120" v="440"/>
          <ac:picMkLst>
            <pc:docMk/>
            <pc:sldMk cId="2978975811" sldId="1289"/>
            <ac:picMk id="8" creationId="{774514BE-998A-42F2-B6FE-2BA94983B0B4}"/>
          </ac:picMkLst>
        </pc:picChg>
      </pc:sldChg>
      <pc:sldChg chg="addSp delSp modSp">
        <pc:chgData name="LAMIAE BEZZAZ" userId="f9bc3cc0-8e1c-4944-afa8-b4b36bbf20e1" providerId="ADAL" clId="{E0E27D25-E5F7-44B8-9BFD-339D7C9D0724}" dt="2026-06-06T22:54:25.323" v="460" actId="1076"/>
        <pc:sldMkLst>
          <pc:docMk/>
          <pc:sldMk cId="2448685570" sldId="1298"/>
        </pc:sldMkLst>
        <pc:picChg chg="add mod">
          <ac:chgData name="LAMIAE BEZZAZ" userId="f9bc3cc0-8e1c-4944-afa8-b4b36bbf20e1" providerId="ADAL" clId="{E0E27D25-E5F7-44B8-9BFD-339D7C9D0724}" dt="2026-06-06T22:52:27.090" v="456" actId="14100"/>
          <ac:picMkLst>
            <pc:docMk/>
            <pc:sldMk cId="2448685570" sldId="1298"/>
            <ac:picMk id="12" creationId="{03A31A3A-084F-4682-A72D-A03DA731F63C}"/>
          </ac:picMkLst>
        </pc:picChg>
        <pc:picChg chg="add mod">
          <ac:chgData name="LAMIAE BEZZAZ" userId="f9bc3cc0-8e1c-4944-afa8-b4b36bbf20e1" providerId="ADAL" clId="{E0E27D25-E5F7-44B8-9BFD-339D7C9D0724}" dt="2026-06-06T22:54:23.544" v="459" actId="1076"/>
          <ac:picMkLst>
            <pc:docMk/>
            <pc:sldMk cId="2448685570" sldId="1298"/>
            <ac:picMk id="17" creationId="{9C89D108-BF62-463A-8BCA-FBC5100FAFEB}"/>
          </ac:picMkLst>
        </pc:picChg>
        <pc:picChg chg="add mod">
          <ac:chgData name="LAMIAE BEZZAZ" userId="f9bc3cc0-8e1c-4944-afa8-b4b36bbf20e1" providerId="ADAL" clId="{E0E27D25-E5F7-44B8-9BFD-339D7C9D0724}" dt="2026-06-06T22:54:14.583" v="457" actId="1076"/>
          <ac:picMkLst>
            <pc:docMk/>
            <pc:sldMk cId="2448685570" sldId="1298"/>
            <ac:picMk id="18" creationId="{0B9548DB-01CB-438C-8B5C-2698989C2519}"/>
          </ac:picMkLst>
        </pc:picChg>
        <pc:picChg chg="add mod">
          <ac:chgData name="LAMIAE BEZZAZ" userId="f9bc3cc0-8e1c-4944-afa8-b4b36bbf20e1" providerId="ADAL" clId="{E0E27D25-E5F7-44B8-9BFD-339D7C9D0724}" dt="2026-06-06T22:54:17.928" v="458" actId="1076"/>
          <ac:picMkLst>
            <pc:docMk/>
            <pc:sldMk cId="2448685570" sldId="1298"/>
            <ac:picMk id="19" creationId="{774C78DA-91FB-482A-B56B-B1DEB4CBE220}"/>
          </ac:picMkLst>
        </pc:picChg>
        <pc:picChg chg="add mod">
          <ac:chgData name="LAMIAE BEZZAZ" userId="f9bc3cc0-8e1c-4944-afa8-b4b36bbf20e1" providerId="ADAL" clId="{E0E27D25-E5F7-44B8-9BFD-339D7C9D0724}" dt="2026-06-06T22:54:25.323" v="460" actId="1076"/>
          <ac:picMkLst>
            <pc:docMk/>
            <pc:sldMk cId="2448685570" sldId="1298"/>
            <ac:picMk id="20" creationId="{355F1145-B985-4F5A-A41C-AFEE0281FB35}"/>
          </ac:picMkLst>
        </pc:picChg>
        <pc:picChg chg="del">
          <ac:chgData name="LAMIAE BEZZAZ" userId="f9bc3cc0-8e1c-4944-afa8-b4b36bbf20e1" providerId="ADAL" clId="{E0E27D25-E5F7-44B8-9BFD-339D7C9D0724}" dt="2026-06-06T22:51:36.459" v="446" actId="478"/>
          <ac:picMkLst>
            <pc:docMk/>
            <pc:sldMk cId="2448685570" sldId="1298"/>
            <ac:picMk id="21" creationId="{01CBE8AE-CC5D-42F5-BDD4-E6D446672E38}"/>
          </ac:picMkLst>
        </pc:picChg>
        <pc:picChg chg="del">
          <ac:chgData name="LAMIAE BEZZAZ" userId="f9bc3cc0-8e1c-4944-afa8-b4b36bbf20e1" providerId="ADAL" clId="{E0E27D25-E5F7-44B8-9BFD-339D7C9D0724}" dt="2026-06-06T22:51:36.459" v="446" actId="478"/>
          <ac:picMkLst>
            <pc:docMk/>
            <pc:sldMk cId="2448685570" sldId="1298"/>
            <ac:picMk id="22" creationId="{FB271EF4-E0D6-4B71-97C7-9C0C1F4C2219}"/>
          </ac:picMkLst>
        </pc:picChg>
        <pc:picChg chg="del">
          <ac:chgData name="LAMIAE BEZZAZ" userId="f9bc3cc0-8e1c-4944-afa8-b4b36bbf20e1" providerId="ADAL" clId="{E0E27D25-E5F7-44B8-9BFD-339D7C9D0724}" dt="2026-06-06T22:51:36.459" v="446" actId="478"/>
          <ac:picMkLst>
            <pc:docMk/>
            <pc:sldMk cId="2448685570" sldId="1298"/>
            <ac:picMk id="23" creationId="{6F5157AC-95EC-44B4-A4C4-7BC9EA909D7B}"/>
          </ac:picMkLst>
        </pc:picChg>
        <pc:picChg chg="del">
          <ac:chgData name="LAMIAE BEZZAZ" userId="f9bc3cc0-8e1c-4944-afa8-b4b36bbf20e1" providerId="ADAL" clId="{E0E27D25-E5F7-44B8-9BFD-339D7C9D0724}" dt="2026-06-06T22:51:36.459" v="446" actId="478"/>
          <ac:picMkLst>
            <pc:docMk/>
            <pc:sldMk cId="2448685570" sldId="1298"/>
            <ac:picMk id="24" creationId="{1A38B83C-EC6D-4916-99AF-065CB6F0ECB7}"/>
          </ac:picMkLst>
        </pc:picChg>
        <pc:picChg chg="del">
          <ac:chgData name="LAMIAE BEZZAZ" userId="f9bc3cc0-8e1c-4944-afa8-b4b36bbf20e1" providerId="ADAL" clId="{E0E27D25-E5F7-44B8-9BFD-339D7C9D0724}" dt="2026-06-06T22:51:36.459" v="446" actId="478"/>
          <ac:picMkLst>
            <pc:docMk/>
            <pc:sldMk cId="2448685570" sldId="1298"/>
            <ac:picMk id="25" creationId="{46E76A46-1C94-4652-9D9E-F76058CF5E7C}"/>
          </ac:picMkLst>
        </pc:picChg>
      </pc:sldChg>
      <pc:sldChg chg="add del">
        <pc:chgData name="LAMIAE BEZZAZ" userId="f9bc3cc0-8e1c-4944-afa8-b4b36bbf20e1" providerId="ADAL" clId="{E0E27D25-E5F7-44B8-9BFD-339D7C9D0724}" dt="2026-06-06T22:57:14.315" v="484" actId="47"/>
        <pc:sldMkLst>
          <pc:docMk/>
          <pc:sldMk cId="706681696" sldId="1299"/>
        </pc:sldMkLst>
      </pc:sldChg>
      <pc:sldChg chg="modSp">
        <pc:chgData name="LAMIAE BEZZAZ" userId="f9bc3cc0-8e1c-4944-afa8-b4b36bbf20e1" providerId="ADAL" clId="{E0E27D25-E5F7-44B8-9BFD-339D7C9D0724}" dt="2026-06-06T23:18:40.654" v="851" actId="20577"/>
        <pc:sldMkLst>
          <pc:docMk/>
          <pc:sldMk cId="155981778" sldId="1300"/>
        </pc:sldMkLst>
        <pc:spChg chg="mod">
          <ac:chgData name="LAMIAE BEZZAZ" userId="f9bc3cc0-8e1c-4944-afa8-b4b36bbf20e1" providerId="ADAL" clId="{E0E27D25-E5F7-44B8-9BFD-339D7C9D0724}" dt="2026-06-06T23:18:40.654" v="851" actId="20577"/>
          <ac:spMkLst>
            <pc:docMk/>
            <pc:sldMk cId="155981778" sldId="1300"/>
            <ac:spMk id="23" creationId="{8ED6E5E3-C4F1-19B3-0CA3-D422FF67D944}"/>
          </ac:spMkLst>
        </pc:spChg>
      </pc:sldChg>
      <pc:sldChg chg="del">
        <pc:chgData name="LAMIAE BEZZAZ" userId="f9bc3cc0-8e1c-4944-afa8-b4b36bbf20e1" providerId="ADAL" clId="{E0E27D25-E5F7-44B8-9BFD-339D7C9D0724}" dt="2026-06-07T17:32:53.100" v="852" actId="47"/>
        <pc:sldMkLst>
          <pc:docMk/>
          <pc:sldMk cId="975157719" sldId="1301"/>
        </pc:sldMkLst>
      </pc:sldChg>
      <pc:sldChg chg="modSp add">
        <pc:chgData name="LAMIAE BEZZAZ" userId="f9bc3cc0-8e1c-4944-afa8-b4b36bbf20e1" providerId="ADAL" clId="{E0E27D25-E5F7-44B8-9BFD-339D7C9D0724}" dt="2026-06-06T22:30:44.476" v="23" actId="20577"/>
        <pc:sldMkLst>
          <pc:docMk/>
          <pc:sldMk cId="3629006139" sldId="1302"/>
        </pc:sldMkLst>
        <pc:spChg chg="mod">
          <ac:chgData name="LAMIAE BEZZAZ" userId="f9bc3cc0-8e1c-4944-afa8-b4b36bbf20e1" providerId="ADAL" clId="{E0E27D25-E5F7-44B8-9BFD-339D7C9D0724}" dt="2026-06-06T22:30:44.476" v="23" actId="20577"/>
          <ac:spMkLst>
            <pc:docMk/>
            <pc:sldMk cId="3629006139" sldId="1302"/>
            <ac:spMk id="2" creationId="{1220B570-9667-9844-E919-EA78BE9446A8}"/>
          </ac:spMkLst>
        </pc:spChg>
        <pc:spChg chg="mod">
          <ac:chgData name="LAMIAE BEZZAZ" userId="f9bc3cc0-8e1c-4944-afa8-b4b36bbf20e1" providerId="ADAL" clId="{E0E27D25-E5F7-44B8-9BFD-339D7C9D0724}" dt="2026-06-06T22:30:39.139" v="12" actId="20577"/>
          <ac:spMkLst>
            <pc:docMk/>
            <pc:sldMk cId="3629006139" sldId="1302"/>
            <ac:spMk id="3" creationId="{4C521C6C-DC41-BBC2-2C4A-B51D251B5947}"/>
          </ac:spMkLst>
        </pc:spChg>
      </pc:sldChg>
      <pc:sldChg chg="modSp add">
        <pc:chgData name="LAMIAE BEZZAZ" userId="f9bc3cc0-8e1c-4944-afa8-b4b36bbf20e1" providerId="ADAL" clId="{E0E27D25-E5F7-44B8-9BFD-339D7C9D0724}" dt="2026-06-06T22:31:11.006" v="47" actId="20577"/>
        <pc:sldMkLst>
          <pc:docMk/>
          <pc:sldMk cId="1750468463" sldId="1303"/>
        </pc:sldMkLst>
        <pc:spChg chg="mod">
          <ac:chgData name="LAMIAE BEZZAZ" userId="f9bc3cc0-8e1c-4944-afa8-b4b36bbf20e1" providerId="ADAL" clId="{E0E27D25-E5F7-44B8-9BFD-339D7C9D0724}" dt="2026-06-06T22:31:11.006" v="47" actId="20577"/>
          <ac:spMkLst>
            <pc:docMk/>
            <pc:sldMk cId="1750468463" sldId="1303"/>
            <ac:spMk id="2" creationId="{1220B570-9667-9844-E919-EA78BE9446A8}"/>
          </ac:spMkLst>
        </pc:spChg>
        <pc:spChg chg="mod">
          <ac:chgData name="LAMIAE BEZZAZ" userId="f9bc3cc0-8e1c-4944-afa8-b4b36bbf20e1" providerId="ADAL" clId="{E0E27D25-E5F7-44B8-9BFD-339D7C9D0724}" dt="2026-06-06T22:31:04.496" v="36" actId="20577"/>
          <ac:spMkLst>
            <pc:docMk/>
            <pc:sldMk cId="1750468463" sldId="1303"/>
            <ac:spMk id="3" creationId="{4C521C6C-DC41-BBC2-2C4A-B51D251B5947}"/>
          </ac:spMkLst>
        </pc:spChg>
      </pc:sldChg>
      <pc:sldChg chg="modSp add">
        <pc:chgData name="LAMIAE BEZZAZ" userId="f9bc3cc0-8e1c-4944-afa8-b4b36bbf20e1" providerId="ADAL" clId="{E0E27D25-E5F7-44B8-9BFD-339D7C9D0724}" dt="2026-06-06T22:33:06.975" v="78" actId="20577"/>
        <pc:sldMkLst>
          <pc:docMk/>
          <pc:sldMk cId="4159952895" sldId="1308"/>
        </pc:sldMkLst>
        <pc:spChg chg="mod">
          <ac:chgData name="LAMIAE BEZZAZ" userId="f9bc3cc0-8e1c-4944-afa8-b4b36bbf20e1" providerId="ADAL" clId="{E0E27D25-E5F7-44B8-9BFD-339D7C9D0724}" dt="2026-06-06T22:32:59.470" v="65" actId="20577"/>
          <ac:spMkLst>
            <pc:docMk/>
            <pc:sldMk cId="4159952895" sldId="1308"/>
            <ac:spMk id="2" creationId="{1220B570-9667-9844-E919-EA78BE9446A8}"/>
          </ac:spMkLst>
        </pc:spChg>
        <pc:spChg chg="mod">
          <ac:chgData name="LAMIAE BEZZAZ" userId="f9bc3cc0-8e1c-4944-afa8-b4b36bbf20e1" providerId="ADAL" clId="{E0E27D25-E5F7-44B8-9BFD-339D7C9D0724}" dt="2026-06-06T22:33:06.975" v="78" actId="20577"/>
          <ac:spMkLst>
            <pc:docMk/>
            <pc:sldMk cId="4159952895" sldId="1308"/>
            <ac:spMk id="3" creationId="{4C521C6C-DC41-BBC2-2C4A-B51D251B5947}"/>
          </ac:spMkLst>
        </pc:spChg>
      </pc:sldChg>
      <pc:sldChg chg="modSp add">
        <pc:chgData name="LAMIAE BEZZAZ" userId="f9bc3cc0-8e1c-4944-afa8-b4b36bbf20e1" providerId="ADAL" clId="{E0E27D25-E5F7-44B8-9BFD-339D7C9D0724}" dt="2026-06-06T22:33:31.632" v="92" actId="20577"/>
        <pc:sldMkLst>
          <pc:docMk/>
          <pc:sldMk cId="1473616549" sldId="1309"/>
        </pc:sldMkLst>
        <pc:spChg chg="mod">
          <ac:chgData name="LAMIAE BEZZAZ" userId="f9bc3cc0-8e1c-4944-afa8-b4b36bbf20e1" providerId="ADAL" clId="{E0E27D25-E5F7-44B8-9BFD-339D7C9D0724}" dt="2026-06-06T22:33:27.100" v="86" actId="20577"/>
          <ac:spMkLst>
            <pc:docMk/>
            <pc:sldMk cId="1473616549" sldId="1309"/>
            <ac:spMk id="2" creationId="{1220B570-9667-9844-E919-EA78BE9446A8}"/>
          </ac:spMkLst>
        </pc:spChg>
        <pc:spChg chg="mod">
          <ac:chgData name="LAMIAE BEZZAZ" userId="f9bc3cc0-8e1c-4944-afa8-b4b36bbf20e1" providerId="ADAL" clId="{E0E27D25-E5F7-44B8-9BFD-339D7C9D0724}" dt="2026-06-06T22:33:31.632" v="92" actId="20577"/>
          <ac:spMkLst>
            <pc:docMk/>
            <pc:sldMk cId="1473616549" sldId="1309"/>
            <ac:spMk id="3" creationId="{4C521C6C-DC41-BBC2-2C4A-B51D251B5947}"/>
          </ac:spMkLst>
        </pc:spChg>
      </pc:sldChg>
      <pc:sldChg chg="add">
        <pc:chgData name="LAMIAE BEZZAZ" userId="f9bc3cc0-8e1c-4944-afa8-b4b36bbf20e1" providerId="ADAL" clId="{E0E27D25-E5F7-44B8-9BFD-339D7C9D0724}" dt="2026-06-06T22:50:39.622" v="437"/>
        <pc:sldMkLst>
          <pc:docMk/>
          <pc:sldMk cId="3884478172" sldId="1310"/>
        </pc:sldMkLst>
      </pc:sldChg>
      <pc:sldChg chg="add">
        <pc:chgData name="LAMIAE BEZZAZ" userId="f9bc3cc0-8e1c-4944-afa8-b4b36bbf20e1" providerId="ADAL" clId="{E0E27D25-E5F7-44B8-9BFD-339D7C9D0724}" dt="2026-06-07T17:32:55.407" v="853"/>
        <pc:sldMkLst>
          <pc:docMk/>
          <pc:sldMk cId="975157719" sldId="131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18831" cy="495029"/>
          </a:xfrm>
          <a:prstGeom prst="rect">
            <a:avLst/>
          </a:prstGeom>
        </p:spPr>
        <p:txBody>
          <a:bodyPr vert="horz" lIns="90800" tIns="45400" rIns="90800" bIns="45400" rtlCol="0"/>
          <a:lstStyle>
            <a:lvl1pPr algn="l">
              <a:defRPr sz="1200"/>
            </a:lvl1pPr>
          </a:lstStyle>
          <a:p>
            <a:endParaRPr lang="fr-MA"/>
          </a:p>
        </p:txBody>
      </p:sp>
      <p:sp>
        <p:nvSpPr>
          <p:cNvPr id="3" name="Espace réservé de la date 2"/>
          <p:cNvSpPr>
            <a:spLocks noGrp="1"/>
          </p:cNvSpPr>
          <p:nvPr>
            <p:ph type="dt" idx="1"/>
          </p:nvPr>
        </p:nvSpPr>
        <p:spPr>
          <a:xfrm>
            <a:off x="3815373" y="0"/>
            <a:ext cx="2918831" cy="495029"/>
          </a:xfrm>
          <a:prstGeom prst="rect">
            <a:avLst/>
          </a:prstGeom>
        </p:spPr>
        <p:txBody>
          <a:bodyPr vert="horz" lIns="90800" tIns="45400" rIns="90800" bIns="45400" rtlCol="0"/>
          <a:lstStyle>
            <a:lvl1pPr algn="r">
              <a:defRPr sz="1200"/>
            </a:lvl1pPr>
          </a:lstStyle>
          <a:p>
            <a:fld id="{B170D036-93EB-4403-A328-CEEC95972C3A}" type="datetimeFigureOut">
              <a:rPr lang="fr-MA" smtClean="0"/>
              <a:t>08/06/2026</a:t>
            </a:fld>
            <a:endParaRPr lang="fr-MA"/>
          </a:p>
        </p:txBody>
      </p:sp>
      <p:sp>
        <p:nvSpPr>
          <p:cNvPr id="4" name="Espace réservé de l'image des diapositives 3"/>
          <p:cNvSpPr>
            <a:spLocks noGrp="1" noRot="1" noChangeAspect="1"/>
          </p:cNvSpPr>
          <p:nvPr>
            <p:ph type="sldImg" idx="2"/>
          </p:nvPr>
        </p:nvSpPr>
        <p:spPr>
          <a:xfrm>
            <a:off x="1147763" y="1231900"/>
            <a:ext cx="4440237" cy="3332163"/>
          </a:xfrm>
          <a:prstGeom prst="rect">
            <a:avLst/>
          </a:prstGeom>
          <a:noFill/>
          <a:ln w="12700">
            <a:solidFill>
              <a:prstClr val="black"/>
            </a:solidFill>
          </a:ln>
        </p:spPr>
        <p:txBody>
          <a:bodyPr vert="horz" lIns="90800" tIns="45400" rIns="90800" bIns="45400" rtlCol="0" anchor="ctr"/>
          <a:lstStyle/>
          <a:p>
            <a:endParaRPr lang="fr-MA"/>
          </a:p>
        </p:txBody>
      </p:sp>
      <p:sp>
        <p:nvSpPr>
          <p:cNvPr id="5" name="Espace réservé des notes 4"/>
          <p:cNvSpPr>
            <a:spLocks noGrp="1"/>
          </p:cNvSpPr>
          <p:nvPr>
            <p:ph type="body" sz="quarter" idx="3"/>
          </p:nvPr>
        </p:nvSpPr>
        <p:spPr>
          <a:xfrm>
            <a:off x="673577" y="4748164"/>
            <a:ext cx="5388610" cy="3884860"/>
          </a:xfrm>
          <a:prstGeom prst="rect">
            <a:avLst/>
          </a:prstGeom>
        </p:spPr>
        <p:txBody>
          <a:bodyPr vert="horz" lIns="90800" tIns="45400" rIns="90800" bIns="4540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MA"/>
          </a:p>
        </p:txBody>
      </p:sp>
      <p:sp>
        <p:nvSpPr>
          <p:cNvPr id="6" name="Espace réservé du pied de page 5"/>
          <p:cNvSpPr>
            <a:spLocks noGrp="1"/>
          </p:cNvSpPr>
          <p:nvPr>
            <p:ph type="ftr" sz="quarter" idx="4"/>
          </p:nvPr>
        </p:nvSpPr>
        <p:spPr>
          <a:xfrm>
            <a:off x="0" y="9371287"/>
            <a:ext cx="2918831" cy="495028"/>
          </a:xfrm>
          <a:prstGeom prst="rect">
            <a:avLst/>
          </a:prstGeom>
        </p:spPr>
        <p:txBody>
          <a:bodyPr vert="horz" lIns="90800" tIns="45400" rIns="90800" bIns="45400" rtlCol="0" anchor="b"/>
          <a:lstStyle>
            <a:lvl1pPr algn="l">
              <a:defRPr sz="1200"/>
            </a:lvl1pPr>
          </a:lstStyle>
          <a:p>
            <a:endParaRPr lang="fr-MA"/>
          </a:p>
        </p:txBody>
      </p:sp>
      <p:sp>
        <p:nvSpPr>
          <p:cNvPr id="7" name="Espace réservé du numéro de diapositive 6"/>
          <p:cNvSpPr>
            <a:spLocks noGrp="1"/>
          </p:cNvSpPr>
          <p:nvPr>
            <p:ph type="sldNum" sz="quarter" idx="5"/>
          </p:nvPr>
        </p:nvSpPr>
        <p:spPr>
          <a:xfrm>
            <a:off x="3815373" y="9371287"/>
            <a:ext cx="2918831" cy="495028"/>
          </a:xfrm>
          <a:prstGeom prst="rect">
            <a:avLst/>
          </a:prstGeom>
        </p:spPr>
        <p:txBody>
          <a:bodyPr vert="horz" lIns="90800" tIns="45400" rIns="90800" bIns="45400" rtlCol="0" anchor="b"/>
          <a:lstStyle>
            <a:lvl1pPr algn="r">
              <a:defRPr sz="1200"/>
            </a:lvl1pPr>
          </a:lstStyle>
          <a:p>
            <a:fld id="{7136E571-1CA0-4C8D-985D-594239BEC5F6}" type="slidenum">
              <a:rPr lang="fr-MA" smtClean="0"/>
              <a:t>‹N°›</a:t>
            </a:fld>
            <a:endParaRPr lang="fr-MA"/>
          </a:p>
        </p:txBody>
      </p:sp>
    </p:spTree>
    <p:extLst>
      <p:ext uri="{BB962C8B-B14F-4D97-AF65-F5344CB8AC3E}">
        <p14:creationId xmlns:p14="http://schemas.microsoft.com/office/powerpoint/2010/main" val="29219476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FR"/>
          </a:p>
        </p:txBody>
      </p:sp>
      <p:sp>
        <p:nvSpPr>
          <p:cNvPr id="3" name="Espace réservé des notes 2"/>
          <p:cNvSpPr>
            <a:spLocks noGrp="1"/>
          </p:cNvSpPr>
          <p:nvPr>
            <p:ph type="body" idx="1"/>
          </p:nvPr>
        </p:nvSpPr>
        <p:spPr/>
        <p:txBody>
          <a:bodyPr/>
          <a:lstStyle/>
          <a:p>
            <a:endParaRPr lang="fr-MA"/>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36E571-1CA0-4C8D-985D-594239BEC5F6}" type="slidenum">
              <a:rPr kumimoji="0" lang="fr-M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fr-M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4089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6EDB43-C08F-5A9F-58AA-CD49FF461BA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5F0882B-9291-AB2A-801A-817F5A60DE34}"/>
              </a:ext>
            </a:extLst>
          </p:cNvPr>
          <p:cNvSpPr>
            <a:spLocks noGrp="1" noRot="1" noChangeAspect="1"/>
          </p:cNvSpPr>
          <p:nvPr>
            <p:ph type="sldImg"/>
          </p:nvPr>
        </p:nvSpPr>
        <p:spPr/>
        <p:txBody>
          <a:bodyPr/>
          <a:lstStyle/>
          <a:p>
            <a:endParaRPr lang="fr-FR"/>
          </a:p>
        </p:txBody>
      </p:sp>
      <p:sp>
        <p:nvSpPr>
          <p:cNvPr id="3" name="Espace réservé des notes 2">
            <a:extLst>
              <a:ext uri="{FF2B5EF4-FFF2-40B4-BE49-F238E27FC236}">
                <a16:creationId xmlns:a16="http://schemas.microsoft.com/office/drawing/2014/main" id="{349BBDB7-6031-443D-FEF6-E72DA1437EDD}"/>
              </a:ext>
            </a:extLst>
          </p:cNvPr>
          <p:cNvSpPr>
            <a:spLocks noGrp="1"/>
          </p:cNvSpPr>
          <p:nvPr>
            <p:ph type="body" idx="1"/>
          </p:nvPr>
        </p:nvSpPr>
        <p:spPr/>
        <p:txBody>
          <a:bodyPr/>
          <a:lstStyle/>
          <a:p>
            <a:endParaRPr lang="fr-MA"/>
          </a:p>
        </p:txBody>
      </p:sp>
      <p:sp>
        <p:nvSpPr>
          <p:cNvPr id="4" name="Espace réservé du numéro de diapositive 3">
            <a:extLst>
              <a:ext uri="{FF2B5EF4-FFF2-40B4-BE49-F238E27FC236}">
                <a16:creationId xmlns:a16="http://schemas.microsoft.com/office/drawing/2014/main" id="{1321CF19-702B-68EC-982E-5BC14DBED54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36E571-1CA0-4C8D-985D-594239BEC5F6}" type="slidenum">
              <a:rPr kumimoji="0" lang="fr-M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fr-M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67173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6.png"/><Relationship Id="rId5" Type="http://schemas.microsoft.com/office/2007/relationships/hdphoto" Target="../media/hdphoto3.wdp"/><Relationship Id="rId4" Type="http://schemas.openxmlformats.org/officeDocument/2006/relationships/image" Target="../media/image7.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3.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5.png"/><Relationship Id="rId1" Type="http://schemas.openxmlformats.org/officeDocument/2006/relationships/slideMaster" Target="../slideMasters/slideMaster14.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6.png"/></Relationships>
</file>

<file path=ppt/slideLayouts/_rels/slideLayout104.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5.png"/><Relationship Id="rId1" Type="http://schemas.openxmlformats.org/officeDocument/2006/relationships/slideMaster" Target="../slideMasters/slideMaster14.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6.png"/><Relationship Id="rId9" Type="http://schemas.microsoft.com/office/2007/relationships/hdphoto" Target="../media/hdphoto4.wdp"/></Relationships>
</file>

<file path=ppt/slideLayouts/_rels/slideLayout105.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4.xml"/><Relationship Id="rId6" Type="http://schemas.openxmlformats.org/officeDocument/2006/relationships/image" Target="../media/image6.png"/><Relationship Id="rId5" Type="http://schemas.microsoft.com/office/2007/relationships/hdphoto" Target="../media/hdphoto3.wdp"/><Relationship Id="rId4" Type="http://schemas.openxmlformats.org/officeDocument/2006/relationships/image" Target="../media/image7.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6.png"/><Relationship Id="rId9" Type="http://schemas.microsoft.com/office/2007/relationships/hdphoto" Target="../media/hdphoto4.wdp"/></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6.png"/><Relationship Id="rId9" Type="http://schemas.microsoft.com/office/2007/relationships/hdphoto" Target="../media/hdphoto4.wdp"/></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5.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5.png"/><Relationship Id="rId1" Type="http://schemas.openxmlformats.org/officeDocument/2006/relationships/slideMaster" Target="../slideMasters/slideMaster12.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6.png"/><Relationship Id="rId9" Type="http://schemas.microsoft.com/office/2007/relationships/hdphoto" Target="../media/hdphoto4.wdp"/></Relationships>
</file>

<file path=ppt/slideLayouts/_rels/slideLayout86.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5.png"/><Relationship Id="rId1" Type="http://schemas.openxmlformats.org/officeDocument/2006/relationships/slideMaster" Target="../slideMasters/slideMaster12.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6.png"/><Relationship Id="rId9" Type="http://schemas.microsoft.com/office/2007/relationships/hdphoto" Target="../media/hdphoto4.wdp"/></Relationships>
</file>

<file path=ppt/slideLayouts/_rels/slideLayout87.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4.wdp"/><Relationship Id="rId2" Type="http://schemas.openxmlformats.org/officeDocument/2006/relationships/image" Target="../media/image5.png"/><Relationship Id="rId1" Type="http://schemas.openxmlformats.org/officeDocument/2006/relationships/slideMaster" Target="../slideMasters/slideMaster12.xml"/><Relationship Id="rId6" Type="http://schemas.openxmlformats.org/officeDocument/2006/relationships/image" Target="../media/image8.png"/><Relationship Id="rId5" Type="http://schemas.microsoft.com/office/2007/relationships/hdphoto" Target="../media/hdphoto3.wdp"/><Relationship Id="rId4" Type="http://schemas.openxmlformats.org/officeDocument/2006/relationships/image" Target="../media/image7.png"/><Relationship Id="rId9" Type="http://schemas.microsoft.com/office/2007/relationships/hdphoto" Target="../media/hdphoto2.wdp"/></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4.wdp"/><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8.png"/><Relationship Id="rId5" Type="http://schemas.microsoft.com/office/2007/relationships/hdphoto" Target="../media/hdphoto3.wdp"/><Relationship Id="rId4" Type="http://schemas.openxmlformats.org/officeDocument/2006/relationships/image" Target="../media/image7.png"/><Relationship Id="rId9" Type="http://schemas.microsoft.com/office/2007/relationships/hdphoto" Target="../media/hdphoto2.wdp"/></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sposition personnalisée">
    <p:bg>
      <p:bgPr>
        <a:blipFill dpi="0" rotWithShape="1">
          <a:blip r:embed="rId2">
            <a:lum/>
          </a:blip>
          <a:srcRect/>
          <a:stretch>
            <a:fillRect t="-1000" b="-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09073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2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462116" y="406341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34573" y="409213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151983" y="4063411"/>
            <a:ext cx="1720343" cy="338554"/>
          </a:xfrm>
          <a:prstGeom prst="rect">
            <a:avLst/>
          </a:prstGeom>
          <a:noFill/>
        </p:spPr>
        <p:txBody>
          <a:bodyPr wrap="none" rtlCol="0">
            <a:spAutoFit/>
          </a:bodyPr>
          <a:lstStyle/>
          <a:p>
            <a:r>
              <a:rPr lang="fr-MA" sz="1600" dirty="0">
                <a:solidFill>
                  <a:srgbClr val="757575"/>
                </a:solidFill>
                <a:latin typeface="Dosis ExtraBold" pitchFamily="2" charset="0"/>
              </a:rPr>
              <a:t>2.  Lecture offerte</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43370" y="444826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49369" y="3893415"/>
            <a:ext cx="540000" cy="540000"/>
          </a:xfrm>
          <a:prstGeom prst="rect">
            <a:avLst/>
          </a:prstGeom>
          <a:noFill/>
        </p:spPr>
        <p:txBody>
          <a:bodyPr/>
          <a:lstStyle/>
          <a:p>
            <a:endParaRPr lang="fr-MA"/>
          </a:p>
        </p:txBody>
      </p:sp>
      <p:pic>
        <p:nvPicPr>
          <p:cNvPr id="2" name="Image 1">
            <a:extLst>
              <a:ext uri="{FF2B5EF4-FFF2-40B4-BE49-F238E27FC236}">
                <a16:creationId xmlns:a16="http://schemas.microsoft.com/office/drawing/2014/main" id="{86BAD3D9-AD58-179C-B69E-830F87AB16D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462116" y="255902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4" name="Image 3">
            <a:extLst>
              <a:ext uri="{FF2B5EF4-FFF2-40B4-BE49-F238E27FC236}">
                <a16:creationId xmlns:a16="http://schemas.microsoft.com/office/drawing/2014/main" id="{DC07E0A2-EA33-DE3C-110B-9BF33762DD3A}"/>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34573" y="2667158"/>
            <a:ext cx="544953" cy="540000"/>
          </a:xfrm>
          <a:prstGeom prst="rect">
            <a:avLst/>
          </a:prstGeom>
        </p:spPr>
      </p:pic>
      <p:sp>
        <p:nvSpPr>
          <p:cNvPr id="9" name="ZoneTexte 8">
            <a:extLst>
              <a:ext uri="{FF2B5EF4-FFF2-40B4-BE49-F238E27FC236}">
                <a16:creationId xmlns:a16="http://schemas.microsoft.com/office/drawing/2014/main" id="{150E2FFA-A2BC-19B6-2E21-52362DDA208C}"/>
              </a:ext>
            </a:extLst>
          </p:cNvPr>
          <p:cNvSpPr txBox="1"/>
          <p:nvPr userDrawn="1"/>
        </p:nvSpPr>
        <p:spPr>
          <a:xfrm>
            <a:off x="2175651" y="2576914"/>
            <a:ext cx="109517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Révision</a:t>
            </a:r>
          </a:p>
        </p:txBody>
      </p:sp>
      <p:sp>
        <p:nvSpPr>
          <p:cNvPr id="12" name="Espace réservé du texte 5">
            <a:extLst>
              <a:ext uri="{FF2B5EF4-FFF2-40B4-BE49-F238E27FC236}">
                <a16:creationId xmlns:a16="http://schemas.microsoft.com/office/drawing/2014/main" id="{01B804A5-6AAB-7FA2-7E6D-C43CE6A9B264}"/>
              </a:ext>
            </a:extLst>
          </p:cNvPr>
          <p:cNvSpPr>
            <a:spLocks noGrp="1"/>
          </p:cNvSpPr>
          <p:nvPr>
            <p:ph type="body" sz="quarter" idx="21"/>
          </p:nvPr>
        </p:nvSpPr>
        <p:spPr>
          <a:xfrm>
            <a:off x="2151983" y="294223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4" name="Espace réservé pour une image  26">
            <a:extLst>
              <a:ext uri="{FF2B5EF4-FFF2-40B4-BE49-F238E27FC236}">
                <a16:creationId xmlns:a16="http://schemas.microsoft.com/office/drawing/2014/main" id="{1B168C30-0497-899C-FCA3-02A763CF9BD9}"/>
              </a:ext>
            </a:extLst>
          </p:cNvPr>
          <p:cNvSpPr>
            <a:spLocks noGrp="1" noChangeAspect="1"/>
          </p:cNvSpPr>
          <p:nvPr>
            <p:ph type="pic" sz="quarter" idx="11"/>
          </p:nvPr>
        </p:nvSpPr>
        <p:spPr>
          <a:xfrm>
            <a:off x="7298796" y="2317239"/>
            <a:ext cx="540000" cy="540000"/>
          </a:xfrm>
          <a:prstGeom prst="rect">
            <a:avLst/>
          </a:prstGeom>
          <a:noFill/>
        </p:spPr>
        <p:txBody>
          <a:bodyPr/>
          <a:lstStyle/>
          <a:p>
            <a:endParaRPr lang="fr-MA"/>
          </a:p>
        </p:txBody>
      </p:sp>
    </p:spTree>
    <p:extLst>
      <p:ext uri="{BB962C8B-B14F-4D97-AF65-F5344CB8AC3E}">
        <p14:creationId xmlns:p14="http://schemas.microsoft.com/office/powerpoint/2010/main" val="27236633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Dosis" pitchFamily="2"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3262707361"/>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F2A5A2-07B7-D4DA-50E5-C4F55CED749B}"/>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Dosis" pitchFamily="2" charset="0"/>
                <a:cs typeface="Arial" panose="020B0604020202020204" pitchFamily="34" charset="0"/>
              </a:defRPr>
            </a:lvl1pPr>
          </a:lstStyle>
          <a:p>
            <a:pPr lvl="0" algn="ctr"/>
            <a:r>
              <a:rPr lang="fr-FR"/>
              <a:t>Modifiez le style du titre</a:t>
            </a:r>
            <a:endParaRPr lang="fr-MA"/>
          </a:p>
        </p:txBody>
      </p:sp>
      <p:sp>
        <p:nvSpPr>
          <p:cNvPr id="3" name="Rectangle : coins arrondis 2">
            <a:extLst>
              <a:ext uri="{FF2B5EF4-FFF2-40B4-BE49-F238E27FC236}">
                <a16:creationId xmlns:a16="http://schemas.microsoft.com/office/drawing/2014/main" id="{9F1E9647-C23F-0AB7-101C-32D0969E9F60}"/>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4" name="Organigramme : Terminateur 3">
            <a:extLst>
              <a:ext uri="{FF2B5EF4-FFF2-40B4-BE49-F238E27FC236}">
                <a16:creationId xmlns:a16="http://schemas.microsoft.com/office/drawing/2014/main" id="{DD7159A8-5CAC-1F2F-AA5A-44097860B98F}"/>
              </a:ext>
            </a:extLst>
          </p:cNvPr>
          <p:cNvSpPr/>
          <p:nvPr userDrawn="1"/>
        </p:nvSpPr>
        <p:spPr>
          <a:xfrm>
            <a:off x="4951350"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6</a:t>
            </a:r>
          </a:p>
        </p:txBody>
      </p:sp>
      <p:sp>
        <p:nvSpPr>
          <p:cNvPr id="5" name="Rectangle : coins arrondis 4">
            <a:extLst>
              <a:ext uri="{FF2B5EF4-FFF2-40B4-BE49-F238E27FC236}">
                <a16:creationId xmlns:a16="http://schemas.microsoft.com/office/drawing/2014/main" id="{C29B8546-2300-CF26-DE2E-38073503AB14}"/>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6" name="Organigramme : Terminateur 5">
            <a:extLst>
              <a:ext uri="{FF2B5EF4-FFF2-40B4-BE49-F238E27FC236}">
                <a16:creationId xmlns:a16="http://schemas.microsoft.com/office/drawing/2014/main" id="{9F63B16B-0D64-E4B7-A02B-5B9E10FD9E1A}"/>
              </a:ext>
            </a:extLst>
          </p:cNvPr>
          <p:cNvSpPr/>
          <p:nvPr userDrawn="1"/>
        </p:nvSpPr>
        <p:spPr>
          <a:xfrm>
            <a:off x="844649"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3</a:t>
            </a:r>
          </a:p>
        </p:txBody>
      </p:sp>
      <p:sp>
        <p:nvSpPr>
          <p:cNvPr id="7" name="Rectangle : coins arrondis 6">
            <a:extLst>
              <a:ext uri="{FF2B5EF4-FFF2-40B4-BE49-F238E27FC236}">
                <a16:creationId xmlns:a16="http://schemas.microsoft.com/office/drawing/2014/main" id="{076ABA10-32B5-B604-0B98-F854920B1C35}"/>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8" name="Organigramme : Terminateur 7">
            <a:extLst>
              <a:ext uri="{FF2B5EF4-FFF2-40B4-BE49-F238E27FC236}">
                <a16:creationId xmlns:a16="http://schemas.microsoft.com/office/drawing/2014/main" id="{8D09FAA9-8B01-B85B-6AD2-AA1306C99B4F}"/>
              </a:ext>
            </a:extLst>
          </p:cNvPr>
          <p:cNvSpPr/>
          <p:nvPr userDrawn="1"/>
        </p:nvSpPr>
        <p:spPr>
          <a:xfrm>
            <a:off x="4951350"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5</a:t>
            </a:r>
          </a:p>
        </p:txBody>
      </p:sp>
      <p:sp>
        <p:nvSpPr>
          <p:cNvPr id="9" name="Rectangle : coins arrondis 8">
            <a:extLst>
              <a:ext uri="{FF2B5EF4-FFF2-40B4-BE49-F238E27FC236}">
                <a16:creationId xmlns:a16="http://schemas.microsoft.com/office/drawing/2014/main" id="{43917791-49A0-A179-89BD-9B276594FD5C}"/>
              </a:ext>
            </a:extLst>
          </p:cNvPr>
          <p:cNvSpPr/>
          <p:nvPr userDrawn="1"/>
        </p:nvSpPr>
        <p:spPr>
          <a:xfrm>
            <a:off x="628649"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10" name="Organigramme : Terminateur 9">
            <a:extLst>
              <a:ext uri="{FF2B5EF4-FFF2-40B4-BE49-F238E27FC236}">
                <a16:creationId xmlns:a16="http://schemas.microsoft.com/office/drawing/2014/main" id="{F9D3FD68-51AA-4AAC-DA0F-FC1598DFD10B}"/>
              </a:ext>
            </a:extLst>
          </p:cNvPr>
          <p:cNvSpPr/>
          <p:nvPr userDrawn="1"/>
        </p:nvSpPr>
        <p:spPr>
          <a:xfrm>
            <a:off x="844649"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2</a:t>
            </a:r>
          </a:p>
        </p:txBody>
      </p:sp>
      <p:sp>
        <p:nvSpPr>
          <p:cNvPr id="11" name="Rectangle : coins arrondis 10">
            <a:extLst>
              <a:ext uri="{FF2B5EF4-FFF2-40B4-BE49-F238E27FC236}">
                <a16:creationId xmlns:a16="http://schemas.microsoft.com/office/drawing/2014/main" id="{CC537851-8C6F-4D1B-3353-B99C763FE6F0}"/>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12" name="Organigramme : Terminateur 11">
            <a:extLst>
              <a:ext uri="{FF2B5EF4-FFF2-40B4-BE49-F238E27FC236}">
                <a16:creationId xmlns:a16="http://schemas.microsoft.com/office/drawing/2014/main" id="{E95BC511-E9AF-223A-8E8C-7786DA7A9B1E}"/>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4</a:t>
            </a:r>
          </a:p>
        </p:txBody>
      </p:sp>
      <p:sp>
        <p:nvSpPr>
          <p:cNvPr id="15" name="Espace réservé du texte 5">
            <a:extLst>
              <a:ext uri="{FF2B5EF4-FFF2-40B4-BE49-F238E27FC236}">
                <a16:creationId xmlns:a16="http://schemas.microsoft.com/office/drawing/2014/main" id="{D174E1EA-100E-B3C4-9105-A0B081A78EFB}"/>
              </a:ext>
            </a:extLst>
          </p:cNvPr>
          <p:cNvSpPr txBox="1">
            <a:spLocks/>
          </p:cNvSpPr>
          <p:nvPr userDrawn="1"/>
        </p:nvSpPr>
        <p:spPr>
          <a:xfrm>
            <a:off x="808649" y="5477988"/>
            <a:ext cx="3420000" cy="792000"/>
          </a:xfrm>
          <a:prstGeom prst="roundRect">
            <a:avLst/>
          </a:prstGeom>
          <a:solidFill>
            <a:schemeClr val="bg2"/>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MA" dirty="0"/>
              <a:t>Révision</a:t>
            </a:r>
          </a:p>
          <a:p>
            <a:r>
              <a:rPr lang="fr-MA" dirty="0"/>
              <a:t>Lecture offerte</a:t>
            </a:r>
          </a:p>
        </p:txBody>
      </p:sp>
      <p:grpSp>
        <p:nvGrpSpPr>
          <p:cNvPr id="18" name="Groupe 17">
            <a:extLst>
              <a:ext uri="{FF2B5EF4-FFF2-40B4-BE49-F238E27FC236}">
                <a16:creationId xmlns:a16="http://schemas.microsoft.com/office/drawing/2014/main" id="{8C5080DA-EEE4-B0DB-4320-B6333D61EC3F}"/>
              </a:ext>
            </a:extLst>
          </p:cNvPr>
          <p:cNvGrpSpPr/>
          <p:nvPr userDrawn="1"/>
        </p:nvGrpSpPr>
        <p:grpSpPr>
          <a:xfrm>
            <a:off x="648000" y="1944000"/>
            <a:ext cx="3780000" cy="1332000"/>
            <a:chOff x="648000" y="1944000"/>
            <a:chExt cx="3780000" cy="1332000"/>
          </a:xfrm>
        </p:grpSpPr>
        <p:sp>
          <p:nvSpPr>
            <p:cNvPr id="19" name="Rectangle : coins arrondis 18">
              <a:extLst>
                <a:ext uri="{FF2B5EF4-FFF2-40B4-BE49-F238E27FC236}">
                  <a16:creationId xmlns:a16="http://schemas.microsoft.com/office/drawing/2014/main" id="{FF956EF7-1C04-B75A-99DB-1610B0777584}"/>
                </a:ext>
              </a:extLst>
            </p:cNvPr>
            <p:cNvSpPr/>
            <p:nvPr/>
          </p:nvSpPr>
          <p:spPr>
            <a:xfrm>
              <a:off x="648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20" name="Organigramme : Terminateur 19">
              <a:extLst>
                <a:ext uri="{FF2B5EF4-FFF2-40B4-BE49-F238E27FC236}">
                  <a16:creationId xmlns:a16="http://schemas.microsoft.com/office/drawing/2014/main" id="{E1429BD4-3BA4-BBFA-4BEF-AD11475F7BBB}"/>
                </a:ext>
              </a:extLst>
            </p:cNvPr>
            <p:cNvSpPr/>
            <p:nvPr/>
          </p:nvSpPr>
          <p:spPr>
            <a:xfrm>
              <a:off x="864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1</a:t>
              </a:r>
            </a:p>
          </p:txBody>
        </p:sp>
      </p:grpSp>
      <p:sp>
        <p:nvSpPr>
          <p:cNvPr id="26" name="Espace réservé du texte 25">
            <a:extLst>
              <a:ext uri="{FF2B5EF4-FFF2-40B4-BE49-F238E27FC236}">
                <a16:creationId xmlns:a16="http://schemas.microsoft.com/office/drawing/2014/main" id="{5309429C-1039-2C54-E46D-AB6F245EAE64}"/>
              </a:ext>
            </a:extLst>
          </p:cNvPr>
          <p:cNvSpPr>
            <a:spLocks noGrp="1"/>
          </p:cNvSpPr>
          <p:nvPr>
            <p:ph type="body" sz="quarter" idx="10" hasCustomPrompt="1"/>
          </p:nvPr>
        </p:nvSpPr>
        <p:spPr>
          <a:xfrm>
            <a:off x="800611" y="2395288"/>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Présentation du vocabulaire </a:t>
            </a:r>
          </a:p>
          <a:p>
            <a:pPr marL="266700" lvl="0" indent="-266700">
              <a:lnSpc>
                <a:spcPct val="100000"/>
              </a:lnSpc>
              <a:spcBef>
                <a:spcPts val="300"/>
              </a:spcBef>
              <a:buFont typeface="Wingdings" panose="05000000000000000000" pitchFamily="2" charset="2"/>
              <a:buChar char="m"/>
            </a:pPr>
            <a:r>
              <a:rPr lang="fr-FR" dirty="0"/>
              <a:t>Exploitation du vocabulaire</a:t>
            </a:r>
          </a:p>
          <a:p>
            <a:pPr marL="266700" lvl="0" indent="-266700">
              <a:lnSpc>
                <a:spcPct val="100000"/>
              </a:lnSpc>
              <a:spcBef>
                <a:spcPts val="300"/>
              </a:spcBef>
              <a:buFont typeface="Wingdings" panose="05000000000000000000" pitchFamily="2" charset="2"/>
              <a:buChar char="m"/>
            </a:pPr>
            <a:r>
              <a:rPr lang="fr-FR" dirty="0"/>
              <a:t>Activités de vocabulaire sur livret</a:t>
            </a:r>
          </a:p>
        </p:txBody>
      </p:sp>
      <p:sp>
        <p:nvSpPr>
          <p:cNvPr id="27" name="Espace réservé du texte 25">
            <a:extLst>
              <a:ext uri="{FF2B5EF4-FFF2-40B4-BE49-F238E27FC236}">
                <a16:creationId xmlns:a16="http://schemas.microsoft.com/office/drawing/2014/main" id="{804D03EF-3A2B-E15D-3E5B-9B72509A83C0}"/>
              </a:ext>
            </a:extLst>
          </p:cNvPr>
          <p:cNvSpPr>
            <a:spLocks noGrp="1"/>
          </p:cNvSpPr>
          <p:nvPr>
            <p:ph type="body" sz="quarter" idx="11"/>
          </p:nvPr>
        </p:nvSpPr>
        <p:spPr>
          <a:xfrm>
            <a:off x="4909142" y="2395288"/>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8" name="Espace réservé du texte 25">
            <a:extLst>
              <a:ext uri="{FF2B5EF4-FFF2-40B4-BE49-F238E27FC236}">
                <a16:creationId xmlns:a16="http://schemas.microsoft.com/office/drawing/2014/main" id="{37C3B835-3703-D664-EDC0-55915565194A}"/>
              </a:ext>
            </a:extLst>
          </p:cNvPr>
          <p:cNvSpPr>
            <a:spLocks noGrp="1"/>
          </p:cNvSpPr>
          <p:nvPr>
            <p:ph type="body" sz="quarter" idx="12"/>
          </p:nvPr>
        </p:nvSpPr>
        <p:spPr>
          <a:xfrm>
            <a:off x="800611" y="3936813"/>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9" name="Espace réservé du texte 25">
            <a:extLst>
              <a:ext uri="{FF2B5EF4-FFF2-40B4-BE49-F238E27FC236}">
                <a16:creationId xmlns:a16="http://schemas.microsoft.com/office/drawing/2014/main" id="{17275B2B-E189-AEF4-7C55-C06676186A1E}"/>
              </a:ext>
            </a:extLst>
          </p:cNvPr>
          <p:cNvSpPr>
            <a:spLocks noGrp="1"/>
          </p:cNvSpPr>
          <p:nvPr>
            <p:ph type="body" sz="quarter" idx="13"/>
          </p:nvPr>
        </p:nvSpPr>
        <p:spPr>
          <a:xfrm>
            <a:off x="4909142" y="3936813"/>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0" name="Espace réservé du texte 25">
            <a:extLst>
              <a:ext uri="{FF2B5EF4-FFF2-40B4-BE49-F238E27FC236}">
                <a16:creationId xmlns:a16="http://schemas.microsoft.com/office/drawing/2014/main" id="{35F22259-A426-1C6B-4A60-50940908B166}"/>
              </a:ext>
            </a:extLst>
          </p:cNvPr>
          <p:cNvSpPr>
            <a:spLocks noGrp="1"/>
          </p:cNvSpPr>
          <p:nvPr>
            <p:ph type="body" sz="quarter" idx="14"/>
          </p:nvPr>
        </p:nvSpPr>
        <p:spPr>
          <a:xfrm>
            <a:off x="800611" y="5474576"/>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1" name="Espace réservé du texte 25">
            <a:extLst>
              <a:ext uri="{FF2B5EF4-FFF2-40B4-BE49-F238E27FC236}">
                <a16:creationId xmlns:a16="http://schemas.microsoft.com/office/drawing/2014/main" id="{B9583407-B6F3-0B8E-9991-D458D8A7CB23}"/>
              </a:ext>
            </a:extLst>
          </p:cNvPr>
          <p:cNvSpPr>
            <a:spLocks noGrp="1"/>
          </p:cNvSpPr>
          <p:nvPr>
            <p:ph type="body" sz="quarter" idx="15"/>
          </p:nvPr>
        </p:nvSpPr>
        <p:spPr>
          <a:xfrm>
            <a:off x="4909142" y="5474576"/>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Tree>
    <p:extLst>
      <p:ext uri="{BB962C8B-B14F-4D97-AF65-F5344CB8AC3E}">
        <p14:creationId xmlns:p14="http://schemas.microsoft.com/office/powerpoint/2010/main" val="102293049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F45224-BA7F-8144-8607-A09DDE3704BD}"/>
              </a:ext>
            </a:extLst>
          </p:cNvPr>
          <p:cNvSpPr>
            <a:spLocks noGrp="1"/>
          </p:cNvSpPr>
          <p:nvPr>
            <p:ph type="title"/>
          </p:nvPr>
        </p:nvSpPr>
        <p:spPr>
          <a:xfrm>
            <a:off x="628650" y="976039"/>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sp>
        <p:nvSpPr>
          <p:cNvPr id="5" name="Rectangle : coins arrondis 4">
            <a:extLst>
              <a:ext uri="{FF2B5EF4-FFF2-40B4-BE49-F238E27FC236}">
                <a16:creationId xmlns:a16="http://schemas.microsoft.com/office/drawing/2014/main" id="{0F34C4EC-38D2-DF0E-79EE-51FD9A9B44D8}"/>
              </a:ext>
            </a:extLst>
          </p:cNvPr>
          <p:cNvSpPr/>
          <p:nvPr userDrawn="1"/>
        </p:nvSpPr>
        <p:spPr>
          <a:xfrm>
            <a:off x="612000" y="2196000"/>
            <a:ext cx="3780000" cy="1080000"/>
          </a:xfrm>
          <a:prstGeom prst="roundRect">
            <a:avLst/>
          </a:prstGeom>
          <a:solidFill>
            <a:srgbClr val="A1D6EC"/>
          </a:solidFill>
          <a:ln>
            <a:solidFill>
              <a:schemeClr val="accent5"/>
            </a:solidFill>
          </a:ln>
          <a:effectLst>
            <a:outerShdw blurRad="38100" dist="25400" dir="2700000" algn="tl" rotWithShape="0">
              <a:srgbClr val="00B0F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4" name="Organigramme : Terminateur 3">
            <a:extLst>
              <a:ext uri="{FF2B5EF4-FFF2-40B4-BE49-F238E27FC236}">
                <a16:creationId xmlns:a16="http://schemas.microsoft.com/office/drawing/2014/main" id="{38E0A981-512D-DDF2-8598-875BCCC3C132}"/>
              </a:ext>
            </a:extLst>
          </p:cNvPr>
          <p:cNvSpPr/>
          <p:nvPr userDrawn="1"/>
        </p:nvSpPr>
        <p:spPr>
          <a:xfrm>
            <a:off x="828000" y="194400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474F71"/>
                </a:solidFill>
                <a:latin typeface="Dosis ExtraBold" pitchFamily="2" charset="0"/>
              </a:rPr>
              <a:t>Séance 1</a:t>
            </a:r>
          </a:p>
        </p:txBody>
      </p:sp>
      <p:sp>
        <p:nvSpPr>
          <p:cNvPr id="6" name="Espace réservé du texte 5">
            <a:extLst>
              <a:ext uri="{FF2B5EF4-FFF2-40B4-BE49-F238E27FC236}">
                <a16:creationId xmlns:a16="http://schemas.microsoft.com/office/drawing/2014/main" id="{E9368326-A537-80A0-9302-1EE9F91FF39D}"/>
              </a:ext>
            </a:extLst>
          </p:cNvPr>
          <p:cNvSpPr>
            <a:spLocks noGrp="1"/>
          </p:cNvSpPr>
          <p:nvPr>
            <p:ph type="body" sz="quarter" idx="18" hasCustomPrompt="1"/>
          </p:nvPr>
        </p:nvSpPr>
        <p:spPr>
          <a:xfrm>
            <a:off x="792000" y="2395639"/>
            <a:ext cx="3420000" cy="792000"/>
          </a:xfrm>
          <a:prstGeom prst="roundRect">
            <a:avLst/>
          </a:prstGeom>
          <a:solidFill>
            <a:srgbClr val="E6F3FA"/>
          </a:solidFill>
        </p:spPr>
        <p:txBody>
          <a:bodyPr anchor="ctr"/>
          <a:lstStyle>
            <a:lvl1pPr marL="269875" indent="-269875">
              <a:lnSpc>
                <a:spcPct val="100000"/>
              </a:lnSpc>
              <a:spcBef>
                <a:spcPts val="300"/>
              </a:spcBef>
              <a:buFont typeface="Wingdings" panose="05000000000000000000" pitchFamily="2" charset="2"/>
              <a:buChar char=""/>
              <a:defRPr sz="1200">
                <a:solidFill>
                  <a:srgbClr val="474F71"/>
                </a:solidFill>
                <a:latin typeface="Dosis SemiBold" pitchFamily="2" charset="0"/>
                <a:sym typeface="Wingdings" panose="05000000000000000000" pitchFamily="2" charset="2"/>
              </a:defRPr>
            </a:lvl1pPr>
            <a:lvl2pPr>
              <a:lnSpc>
                <a:spcPct val="100000"/>
              </a:lnSpc>
              <a:spcBef>
                <a:spcPts val="300"/>
              </a:spcBef>
              <a:defRPr sz="1100">
                <a:solidFill>
                  <a:srgbClr val="474F71"/>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Présentation du vocabulaire </a:t>
            </a:r>
          </a:p>
          <a:p>
            <a:pPr lvl="0"/>
            <a:r>
              <a:rPr lang="fr-FR" dirty="0"/>
              <a:t>Exploitation du vocabulaire</a:t>
            </a:r>
          </a:p>
          <a:p>
            <a:pPr lvl="0"/>
            <a:r>
              <a:rPr lang="fr-FR" dirty="0"/>
              <a:t>Activités de vocabulaire sur livret</a:t>
            </a:r>
          </a:p>
        </p:txBody>
      </p:sp>
      <p:sp>
        <p:nvSpPr>
          <p:cNvPr id="7" name="Rectangle : coins arrondis 6">
            <a:extLst>
              <a:ext uri="{FF2B5EF4-FFF2-40B4-BE49-F238E27FC236}">
                <a16:creationId xmlns:a16="http://schemas.microsoft.com/office/drawing/2014/main" id="{876AB203-C4D4-63C1-C9BD-6180ADF322D9}"/>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8" name="Organigramme : Terminateur 7">
            <a:extLst>
              <a:ext uri="{FF2B5EF4-FFF2-40B4-BE49-F238E27FC236}">
                <a16:creationId xmlns:a16="http://schemas.microsoft.com/office/drawing/2014/main" id="{72211034-E5CD-05DB-42AD-0BC0C22E5903}"/>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4</a:t>
            </a:r>
          </a:p>
        </p:txBody>
      </p:sp>
      <p:sp>
        <p:nvSpPr>
          <p:cNvPr id="9" name="Espace réservé du texte 5">
            <a:extLst>
              <a:ext uri="{FF2B5EF4-FFF2-40B4-BE49-F238E27FC236}">
                <a16:creationId xmlns:a16="http://schemas.microsoft.com/office/drawing/2014/main" id="{3A2F45E5-0D2B-B4F1-5CD0-221F08218910}"/>
              </a:ext>
            </a:extLst>
          </p:cNvPr>
          <p:cNvSpPr>
            <a:spLocks noGrp="1"/>
          </p:cNvSpPr>
          <p:nvPr>
            <p:ph type="body" sz="quarter" idx="19"/>
          </p:nvPr>
        </p:nvSpPr>
        <p:spPr>
          <a:xfrm>
            <a:off x="4896000" y="2395639"/>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7" name="Rectangle : coins arrondis 16">
            <a:extLst>
              <a:ext uri="{FF2B5EF4-FFF2-40B4-BE49-F238E27FC236}">
                <a16:creationId xmlns:a16="http://schemas.microsoft.com/office/drawing/2014/main" id="{828C7C5B-D002-002E-FEE3-B7A0B6B29B84}"/>
              </a:ext>
            </a:extLst>
          </p:cNvPr>
          <p:cNvSpPr/>
          <p:nvPr userDrawn="1"/>
        </p:nvSpPr>
        <p:spPr>
          <a:xfrm>
            <a:off x="628649" y="3708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18" name="Organigramme : Terminateur 17">
            <a:extLst>
              <a:ext uri="{FF2B5EF4-FFF2-40B4-BE49-F238E27FC236}">
                <a16:creationId xmlns:a16="http://schemas.microsoft.com/office/drawing/2014/main" id="{A35578E3-0C86-555B-DF74-F22BC26A843E}"/>
              </a:ext>
            </a:extLst>
          </p:cNvPr>
          <p:cNvSpPr/>
          <p:nvPr userDrawn="1"/>
        </p:nvSpPr>
        <p:spPr>
          <a:xfrm>
            <a:off x="828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2</a:t>
            </a:r>
          </a:p>
        </p:txBody>
      </p:sp>
      <p:sp>
        <p:nvSpPr>
          <p:cNvPr id="19" name="Espace réservé du texte 5">
            <a:extLst>
              <a:ext uri="{FF2B5EF4-FFF2-40B4-BE49-F238E27FC236}">
                <a16:creationId xmlns:a16="http://schemas.microsoft.com/office/drawing/2014/main" id="{FE19DBD7-3323-C0FE-A7C0-054D4D6947A5}"/>
              </a:ext>
            </a:extLst>
          </p:cNvPr>
          <p:cNvSpPr>
            <a:spLocks noGrp="1"/>
          </p:cNvSpPr>
          <p:nvPr>
            <p:ph type="body" sz="quarter" idx="20"/>
          </p:nvPr>
        </p:nvSpPr>
        <p:spPr>
          <a:xfrm>
            <a:off x="808649" y="3936813"/>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0" name="Rectangle : coins arrondis 19">
            <a:extLst>
              <a:ext uri="{FF2B5EF4-FFF2-40B4-BE49-F238E27FC236}">
                <a16:creationId xmlns:a16="http://schemas.microsoft.com/office/drawing/2014/main" id="{A8DBAB32-5108-FCF6-2E8F-44876E1F3A86}"/>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21" name="Organigramme : Terminateur 20">
            <a:extLst>
              <a:ext uri="{FF2B5EF4-FFF2-40B4-BE49-F238E27FC236}">
                <a16:creationId xmlns:a16="http://schemas.microsoft.com/office/drawing/2014/main" id="{B810E982-403C-2AEF-3862-CB8B7F890D65}"/>
              </a:ext>
            </a:extLst>
          </p:cNvPr>
          <p:cNvSpPr/>
          <p:nvPr userDrawn="1"/>
        </p:nvSpPr>
        <p:spPr>
          <a:xfrm>
            <a:off x="828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3</a:t>
            </a:r>
          </a:p>
        </p:txBody>
      </p:sp>
      <p:sp>
        <p:nvSpPr>
          <p:cNvPr id="22" name="Espace réservé du texte 5">
            <a:extLst>
              <a:ext uri="{FF2B5EF4-FFF2-40B4-BE49-F238E27FC236}">
                <a16:creationId xmlns:a16="http://schemas.microsoft.com/office/drawing/2014/main" id="{578E4694-7E2B-3E51-F604-26B60BCB0CD8}"/>
              </a:ext>
            </a:extLst>
          </p:cNvPr>
          <p:cNvSpPr>
            <a:spLocks noGrp="1"/>
          </p:cNvSpPr>
          <p:nvPr>
            <p:ph type="body" sz="quarter" idx="21"/>
          </p:nvPr>
        </p:nvSpPr>
        <p:spPr>
          <a:xfrm>
            <a:off x="808649"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Rectangle : coins arrondis 22">
            <a:extLst>
              <a:ext uri="{FF2B5EF4-FFF2-40B4-BE49-F238E27FC236}">
                <a16:creationId xmlns:a16="http://schemas.microsoft.com/office/drawing/2014/main" id="{09EF5DAB-AFE5-A7BB-ECBF-E6D0E54DC52C}"/>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24" name="Organigramme : Terminateur 23">
            <a:extLst>
              <a:ext uri="{FF2B5EF4-FFF2-40B4-BE49-F238E27FC236}">
                <a16:creationId xmlns:a16="http://schemas.microsoft.com/office/drawing/2014/main" id="{867828EE-B1E5-9F8B-0D7C-A5A846A60ACE}"/>
              </a:ext>
            </a:extLst>
          </p:cNvPr>
          <p:cNvSpPr/>
          <p:nvPr userDrawn="1"/>
        </p:nvSpPr>
        <p:spPr>
          <a:xfrm>
            <a:off x="4932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5</a:t>
            </a:r>
          </a:p>
        </p:txBody>
      </p:sp>
      <p:sp>
        <p:nvSpPr>
          <p:cNvPr id="25" name="Espace réservé du texte 5">
            <a:extLst>
              <a:ext uri="{FF2B5EF4-FFF2-40B4-BE49-F238E27FC236}">
                <a16:creationId xmlns:a16="http://schemas.microsoft.com/office/drawing/2014/main" id="{DD324492-66B3-DE4C-8000-A60CFAE496A1}"/>
              </a:ext>
            </a:extLst>
          </p:cNvPr>
          <p:cNvSpPr>
            <a:spLocks noGrp="1"/>
          </p:cNvSpPr>
          <p:nvPr>
            <p:ph type="body" sz="quarter" idx="22"/>
          </p:nvPr>
        </p:nvSpPr>
        <p:spPr>
          <a:xfrm>
            <a:off x="4915350" y="3936813"/>
            <a:ext cx="3420000" cy="792000"/>
          </a:xfrm>
          <a:prstGeom prst="roundRect">
            <a:avLst/>
          </a:prstGeom>
          <a:solidFill>
            <a:schemeClr val="bg2"/>
          </a:solidFill>
        </p:spPr>
        <p:txBody>
          <a:bodyPr anchor="ctr"/>
          <a:lstStyle>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6" name="Rectangle : coins arrondis 25">
            <a:extLst>
              <a:ext uri="{FF2B5EF4-FFF2-40B4-BE49-F238E27FC236}">
                <a16:creationId xmlns:a16="http://schemas.microsoft.com/office/drawing/2014/main" id="{EF2B26AA-471C-2E08-9C98-93BB32368F48}"/>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27" name="Organigramme : Terminateur 26">
            <a:extLst>
              <a:ext uri="{FF2B5EF4-FFF2-40B4-BE49-F238E27FC236}">
                <a16:creationId xmlns:a16="http://schemas.microsoft.com/office/drawing/2014/main" id="{48A37FD4-80CC-1828-6DF5-5882F04CAB2A}"/>
              </a:ext>
            </a:extLst>
          </p:cNvPr>
          <p:cNvSpPr/>
          <p:nvPr userDrawn="1"/>
        </p:nvSpPr>
        <p:spPr>
          <a:xfrm>
            <a:off x="4932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6</a:t>
            </a:r>
          </a:p>
        </p:txBody>
      </p:sp>
      <p:sp>
        <p:nvSpPr>
          <p:cNvPr id="28" name="Espace réservé du texte 5">
            <a:extLst>
              <a:ext uri="{FF2B5EF4-FFF2-40B4-BE49-F238E27FC236}">
                <a16:creationId xmlns:a16="http://schemas.microsoft.com/office/drawing/2014/main" id="{36806FA2-43DA-8964-E325-6EA041586687}"/>
              </a:ext>
            </a:extLst>
          </p:cNvPr>
          <p:cNvSpPr>
            <a:spLocks noGrp="1"/>
          </p:cNvSpPr>
          <p:nvPr>
            <p:ph type="body" sz="quarter" idx="23"/>
          </p:nvPr>
        </p:nvSpPr>
        <p:spPr>
          <a:xfrm>
            <a:off x="4915350"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Tree>
    <p:extLst>
      <p:ext uri="{BB962C8B-B14F-4D97-AF65-F5344CB8AC3E}">
        <p14:creationId xmlns:p14="http://schemas.microsoft.com/office/powerpoint/2010/main" val="358242626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7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448852"/>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556989"/>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466745"/>
            <a:ext cx="1140056"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Activité 1</a:t>
            </a:r>
          </a:p>
        </p:txBody>
      </p:sp>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953242"/>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981961"/>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953242"/>
            <a:ext cx="1184940" cy="338554"/>
          </a:xfrm>
          <a:prstGeom prst="rect">
            <a:avLst/>
          </a:prstGeom>
          <a:noFill/>
        </p:spPr>
        <p:txBody>
          <a:bodyPr wrap="none" rtlCol="0">
            <a:spAutoFit/>
          </a:bodyPr>
          <a:lstStyle/>
          <a:p>
            <a:r>
              <a:rPr lang="fr-MA" sz="1600" dirty="0">
                <a:solidFill>
                  <a:srgbClr val="757575"/>
                </a:solidFill>
                <a:latin typeface="Dosis ExtraBold" pitchFamily="2" charset="0"/>
              </a:rPr>
              <a:t>2. Activité 2</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338096"/>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2248818"/>
            <a:ext cx="540000" cy="540000"/>
          </a:xfrm>
          <a:prstGeom prst="rect">
            <a:avLst/>
          </a:prstGeom>
          <a:noFill/>
        </p:spPr>
        <p:txBody>
          <a:bodyPr/>
          <a:lstStyle/>
          <a:p>
            <a:endParaRPr lang="fr-MA"/>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783246"/>
            <a:ext cx="540000" cy="540000"/>
          </a:xfrm>
          <a:prstGeom prst="rect">
            <a:avLst/>
          </a:prstGeom>
          <a:noFill/>
        </p:spPr>
        <p:txBody>
          <a:bodyPr/>
          <a:lstStyle/>
          <a:p>
            <a:endParaRPr lang="fr-MA"/>
          </a:p>
        </p:txBody>
      </p:sp>
    </p:spTree>
    <p:extLst>
      <p:ext uri="{BB962C8B-B14F-4D97-AF65-F5344CB8AC3E}">
        <p14:creationId xmlns:p14="http://schemas.microsoft.com/office/powerpoint/2010/main" val="353643683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1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1181734"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Activité  1</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57486" cy="338554"/>
          </a:xfrm>
          <a:prstGeom prst="rect">
            <a:avLst/>
          </a:prstGeom>
          <a:noFill/>
        </p:spPr>
        <p:txBody>
          <a:bodyPr wrap="none" rtlCol="0">
            <a:spAutoFit/>
          </a:bodyPr>
          <a:lstStyle/>
          <a:p>
            <a:r>
              <a:rPr lang="fr-MA" sz="1600" dirty="0">
                <a:solidFill>
                  <a:srgbClr val="757575"/>
                </a:solidFill>
                <a:latin typeface="Dosis ExtraBold" pitchFamily="2" charset="0"/>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7" y="5126699"/>
            <a:ext cx="3540292" cy="338554"/>
          </a:xfrm>
          <a:prstGeom prst="rect">
            <a:avLst/>
          </a:prstGeom>
          <a:noFill/>
        </p:spPr>
        <p:txBody>
          <a:bodyPr wrap="square" rtlCol="0">
            <a:spAutoFit/>
          </a:bodyPr>
          <a:lstStyle>
            <a:defPPr>
              <a:defRPr lang="fr-FR"/>
            </a:defPPr>
            <a:lvl1pPr>
              <a:defRPr sz="1600">
                <a:solidFill>
                  <a:srgbClr val="757575"/>
                </a:solidFill>
                <a:latin typeface="Dosis ExtraBold" pitchFamily="2" charset="0"/>
              </a:defRPr>
            </a:lvl1pPr>
          </a:lstStyle>
          <a:p>
            <a:pPr lvl="0"/>
            <a:r>
              <a:rPr lang="fr-MA" dirty="0"/>
              <a:t>3.  Activités de vocabulaire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p>
            <a:endParaRPr lang="fr-MA"/>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a:p>
        </p:txBody>
      </p:sp>
    </p:spTree>
    <p:extLst>
      <p:ext uri="{BB962C8B-B14F-4D97-AF65-F5344CB8AC3E}">
        <p14:creationId xmlns:p14="http://schemas.microsoft.com/office/powerpoint/2010/main" val="416849822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20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4139226"/>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4167945"/>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4139226"/>
            <a:ext cx="1226618" cy="338554"/>
          </a:xfrm>
          <a:prstGeom prst="rect">
            <a:avLst/>
          </a:prstGeom>
          <a:noFill/>
        </p:spPr>
        <p:txBody>
          <a:bodyPr wrap="none" rtlCol="0">
            <a:spAutoFit/>
          </a:bodyPr>
          <a:lstStyle/>
          <a:p>
            <a:r>
              <a:rPr lang="fr-MA" sz="1600" dirty="0">
                <a:solidFill>
                  <a:srgbClr val="757575"/>
                </a:solidFill>
                <a:latin typeface="Dosis ExtraBold" pitchFamily="2" charset="0"/>
              </a:rPr>
              <a:t>2.  Activité 2</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524080"/>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969230"/>
            <a:ext cx="540000" cy="540000"/>
          </a:xfrm>
          <a:prstGeom prst="rect">
            <a:avLst/>
          </a:prstGeom>
          <a:noFill/>
        </p:spPr>
        <p:txBody>
          <a:bodyPr/>
          <a:lstStyle/>
          <a:p>
            <a:endParaRPr lang="fr-MA"/>
          </a:p>
        </p:txBody>
      </p:sp>
      <p:pic>
        <p:nvPicPr>
          <p:cNvPr id="2" name="Image 1">
            <a:extLst>
              <a:ext uri="{FF2B5EF4-FFF2-40B4-BE49-F238E27FC236}">
                <a16:creationId xmlns:a16="http://schemas.microsoft.com/office/drawing/2014/main" id="{86BAD3D9-AD58-179C-B69E-830F87AB16D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634836"/>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4" name="Image 3">
            <a:extLst>
              <a:ext uri="{FF2B5EF4-FFF2-40B4-BE49-F238E27FC236}">
                <a16:creationId xmlns:a16="http://schemas.microsoft.com/office/drawing/2014/main" id="{DC07E0A2-EA33-DE3C-110B-9BF33762DD3A}"/>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2742973"/>
            <a:ext cx="544953" cy="540000"/>
          </a:xfrm>
          <a:prstGeom prst="rect">
            <a:avLst/>
          </a:prstGeom>
        </p:spPr>
      </p:pic>
      <p:sp>
        <p:nvSpPr>
          <p:cNvPr id="9" name="ZoneTexte 8">
            <a:extLst>
              <a:ext uri="{FF2B5EF4-FFF2-40B4-BE49-F238E27FC236}">
                <a16:creationId xmlns:a16="http://schemas.microsoft.com/office/drawing/2014/main" id="{150E2FFA-A2BC-19B6-2E21-52362DDA208C}"/>
              </a:ext>
            </a:extLst>
          </p:cNvPr>
          <p:cNvSpPr txBox="1"/>
          <p:nvPr userDrawn="1"/>
        </p:nvSpPr>
        <p:spPr>
          <a:xfrm>
            <a:off x="2225078" y="2652729"/>
            <a:ext cx="1140056"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Activité 1</a:t>
            </a:r>
          </a:p>
        </p:txBody>
      </p:sp>
      <p:sp>
        <p:nvSpPr>
          <p:cNvPr id="12" name="Espace réservé du texte 5">
            <a:extLst>
              <a:ext uri="{FF2B5EF4-FFF2-40B4-BE49-F238E27FC236}">
                <a16:creationId xmlns:a16="http://schemas.microsoft.com/office/drawing/2014/main" id="{01B804A5-6AAB-7FA2-7E6D-C43CE6A9B264}"/>
              </a:ext>
            </a:extLst>
          </p:cNvPr>
          <p:cNvSpPr>
            <a:spLocks noGrp="1"/>
          </p:cNvSpPr>
          <p:nvPr>
            <p:ph type="body" sz="quarter" idx="21"/>
          </p:nvPr>
        </p:nvSpPr>
        <p:spPr>
          <a:xfrm>
            <a:off x="2201410" y="3018054"/>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4" name="Espace réservé pour une image  26">
            <a:extLst>
              <a:ext uri="{FF2B5EF4-FFF2-40B4-BE49-F238E27FC236}">
                <a16:creationId xmlns:a16="http://schemas.microsoft.com/office/drawing/2014/main" id="{1B168C30-0497-899C-FCA3-02A763CF9BD9}"/>
              </a:ext>
            </a:extLst>
          </p:cNvPr>
          <p:cNvSpPr>
            <a:spLocks noGrp="1" noChangeAspect="1"/>
          </p:cNvSpPr>
          <p:nvPr>
            <p:ph type="pic" sz="quarter" idx="11"/>
          </p:nvPr>
        </p:nvSpPr>
        <p:spPr>
          <a:xfrm>
            <a:off x="7298796" y="2419304"/>
            <a:ext cx="540000" cy="540000"/>
          </a:xfrm>
          <a:prstGeom prst="rect">
            <a:avLst/>
          </a:prstGeom>
          <a:noFill/>
        </p:spPr>
        <p:txBody>
          <a:bodyPr/>
          <a:lstStyle/>
          <a:p>
            <a:endParaRPr lang="fr-MA"/>
          </a:p>
        </p:txBody>
      </p:sp>
    </p:spTree>
    <p:extLst>
      <p:ext uri="{BB962C8B-B14F-4D97-AF65-F5344CB8AC3E}">
        <p14:creationId xmlns:p14="http://schemas.microsoft.com/office/powerpoint/2010/main" val="124650069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8D3F979-AB26-D012-8CCC-CD2D3A494D30}"/>
              </a:ext>
            </a:extLst>
          </p:cNvPr>
          <p:cNvSpPr>
            <a:spLocks noGrp="1"/>
          </p:cNvSpPr>
          <p:nvPr>
            <p:ph type="title"/>
          </p:nvPr>
        </p:nvSpPr>
        <p:spPr>
          <a:xfrm>
            <a:off x="628650" y="2766218"/>
            <a:ext cx="7886700" cy="1325563"/>
          </a:xfrm>
          <a:prstGeom prst="rect">
            <a:avLst/>
          </a:prstGeom>
        </p:spPr>
        <p:txBody>
          <a:bodyPr anchor="ctr"/>
          <a:lstStyle>
            <a:lvl1pPr>
              <a:defRPr lang="fr-MA" b="1">
                <a:solidFill>
                  <a:srgbClr val="565F88"/>
                </a:solidFill>
                <a:latin typeface="Dosis" pitchFamily="2"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384227070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id="{38F6B11C-5CE6-0B37-8FF6-E129E4202DD8}"/>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185249757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solidFill>
                  <a:srgbClr val="A6A6A6"/>
                </a:solidFill>
              </a:defRPr>
            </a:lvl1pPr>
          </a:lstStyle>
          <a:p>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FC887722-64B0-EEAB-57C5-92E07EE50136}"/>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62584113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4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vert="horz" lIns="91440" tIns="45720" rIns="91440" bIns="45720" rtlCol="0" anchor="ctr">
            <a:normAutofit/>
          </a:bodyPr>
          <a:lstStyle>
            <a:lvl1pPr>
              <a:defRPr lang="fr-MA" dirty="0"/>
            </a:lvl1pPr>
          </a:lstStyle>
          <a:p>
            <a:pPr lvl="0"/>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39C6B636-6593-118A-BEA5-17D0883C1D3D}"/>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8479130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8D3F979-AB26-D012-8CCC-CD2D3A494D30}"/>
              </a:ext>
            </a:extLst>
          </p:cNvPr>
          <p:cNvSpPr>
            <a:spLocks noGrp="1"/>
          </p:cNvSpPr>
          <p:nvPr>
            <p:ph type="title"/>
          </p:nvPr>
        </p:nvSpPr>
        <p:spPr>
          <a:xfrm>
            <a:off x="628650" y="2766218"/>
            <a:ext cx="7886700" cy="1325563"/>
          </a:xfrm>
          <a:prstGeom prst="rect">
            <a:avLst/>
          </a:prstGeom>
        </p:spPr>
        <p:txBody>
          <a:bodyPr anchor="ctr"/>
          <a:lstStyle>
            <a:lvl1pPr>
              <a:defRPr lang="fr-MA" b="1">
                <a:solidFill>
                  <a:srgbClr val="565F88"/>
                </a:solidFill>
                <a:latin typeface="Dosis" pitchFamily="2"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24877760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3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 name="Espace réservé pour une image  16">
            <a:extLst>
              <a:ext uri="{FF2B5EF4-FFF2-40B4-BE49-F238E27FC236}">
                <a16:creationId xmlns:a16="http://schemas.microsoft.com/office/drawing/2014/main" id="{6BF5EC8E-33C0-8CD1-4178-A27468FE217B}"/>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162035419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4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2448338" y="1584000"/>
            <a:ext cx="4247323" cy="4810539"/>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id="{CD986620-A5D8-CA68-DFDC-766D68D43BC2}"/>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1643859851"/>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3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vert="horz" lIns="91440" tIns="45720" rIns="91440" bIns="45720" rtlCol="0" anchor="ctr">
            <a:normAutofit/>
          </a:bodyPr>
          <a:lstStyle>
            <a:lvl1pPr>
              <a:defRPr lang="fr-MA" dirty="0"/>
            </a:lvl1pPr>
          </a:lstStyle>
          <a:p>
            <a:pPr lvl="0"/>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39C6B636-6593-118A-BEA5-17D0883C1D3D}"/>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35304284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 name="Espace réservé pour une image  16">
            <a:extLst>
              <a:ext uri="{FF2B5EF4-FFF2-40B4-BE49-F238E27FC236}">
                <a16:creationId xmlns:a16="http://schemas.microsoft.com/office/drawing/2014/main" id="{6BF5EC8E-33C0-8CD1-4178-A27468FE217B}"/>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1913426917"/>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id="{38F6B11C-5CE6-0B37-8FF6-E129E4202DD8}"/>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371040587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3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2448338" y="1584000"/>
            <a:ext cx="4247323" cy="4810539"/>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id="{CD986620-A5D8-CA68-DFDC-766D68D43BC2}"/>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204811736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solidFill>
                  <a:srgbClr val="A6A6A6"/>
                </a:solidFill>
              </a:defRPr>
            </a:lvl1pPr>
          </a:lstStyle>
          <a:p>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FC887722-64B0-EEAB-57C5-92E07EE50136}"/>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38539131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
        <p:nvSpPr>
          <p:cNvPr id="4" name="Espace réservé de l'élément multimédia 3">
            <a:extLst>
              <a:ext uri="{FF2B5EF4-FFF2-40B4-BE49-F238E27FC236}">
                <a16:creationId xmlns:a16="http://schemas.microsoft.com/office/drawing/2014/main" id="{7A344F50-A074-9EB5-2DAC-9BBA2096933C}"/>
              </a:ext>
            </a:extLst>
          </p:cNvPr>
          <p:cNvSpPr>
            <a:spLocks noGrp="1" noChangeAspect="1"/>
          </p:cNvSpPr>
          <p:nvPr>
            <p:ph type="media" sz="quarter" idx="13"/>
          </p:nvPr>
        </p:nvSpPr>
        <p:spPr>
          <a:xfrm>
            <a:off x="3255750" y="1584000"/>
            <a:ext cx="2632500" cy="4680000"/>
          </a:xfrm>
          <a:prstGeom prst="rect">
            <a:avLst/>
          </a:prstGeom>
        </p:spPr>
        <p:txBody>
          <a:bodyPr/>
          <a:lstStyle/>
          <a:p>
            <a:endParaRPr lang="fr-MA"/>
          </a:p>
        </p:txBody>
      </p:sp>
    </p:spTree>
    <p:extLst>
      <p:ext uri="{BB962C8B-B14F-4D97-AF65-F5344CB8AC3E}">
        <p14:creationId xmlns:p14="http://schemas.microsoft.com/office/powerpoint/2010/main" val="4270264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id="{F10C282A-CDCD-9D0F-0138-0DFBC95D78F6}"/>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27728444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6">
            <a:extLst>
              <a:ext uri="{FF2B5EF4-FFF2-40B4-BE49-F238E27FC236}">
                <a16:creationId xmlns:a16="http://schemas.microsoft.com/office/drawing/2014/main"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4506274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
        <p:nvSpPr>
          <p:cNvPr id="4" name="Espace réservé de l'élément multimédia 3">
            <a:extLst>
              <a:ext uri="{FF2B5EF4-FFF2-40B4-BE49-F238E27FC236}">
                <a16:creationId xmlns:a16="http://schemas.microsoft.com/office/drawing/2014/main" id="{7A344F50-A074-9EB5-2DAC-9BBA2096933C}"/>
              </a:ext>
            </a:extLst>
          </p:cNvPr>
          <p:cNvSpPr>
            <a:spLocks noGrp="1" noChangeAspect="1"/>
          </p:cNvSpPr>
          <p:nvPr>
            <p:ph type="media" sz="quarter" idx="13"/>
          </p:nvPr>
        </p:nvSpPr>
        <p:spPr>
          <a:xfrm>
            <a:off x="3255750" y="1584000"/>
            <a:ext cx="2632500" cy="4680000"/>
          </a:xfrm>
          <a:prstGeom prst="rect">
            <a:avLst/>
          </a:prstGeom>
        </p:spPr>
        <p:txBody>
          <a:bodyPr/>
          <a:lstStyle/>
          <a:p>
            <a:endParaRPr lang="fr-MA"/>
          </a:p>
        </p:txBody>
      </p:sp>
    </p:spTree>
    <p:extLst>
      <p:ext uri="{BB962C8B-B14F-4D97-AF65-F5344CB8AC3E}">
        <p14:creationId xmlns:p14="http://schemas.microsoft.com/office/powerpoint/2010/main" val="28187158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395438" y="2344003"/>
            <a:ext cx="2880000" cy="2880000"/>
          </a:xfrm>
          <a:prstGeom prst="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5" y="3240000"/>
            <a:ext cx="3613875" cy="662104"/>
          </a:xfrm>
          <a:prstGeom prst="rect">
            <a:avLst/>
          </a:prstGeom>
        </p:spPr>
        <p:txBody>
          <a:bodyPr anchor="ctr"/>
          <a:lstStyle>
            <a:lvl1pPr marL="0" indent="0" algn="ctr">
              <a:buNone/>
              <a:defRPr lang="fr-MA" sz="5400" b="1" kern="1200" cap="none" spc="0" dirty="0">
                <a:ln w="0"/>
                <a:solidFill>
                  <a:srgbClr val="474F71"/>
                </a:solidFill>
                <a:effectLst/>
                <a:latin typeface="Dosis" pitchFamily="2" charset="0"/>
                <a:ea typeface="+mn-ea"/>
                <a:cs typeface="+mn-cs"/>
              </a:defRPr>
            </a:lvl1pPr>
          </a:lstStyle>
          <a:p>
            <a:pPr lvl="0"/>
            <a:endParaRPr lang="fr-MA" dirty="0"/>
          </a:p>
        </p:txBody>
      </p:sp>
      <p:sp>
        <p:nvSpPr>
          <p:cNvPr id="5" name="Espace réservé pour une image  16">
            <a:extLst>
              <a:ext uri="{FF2B5EF4-FFF2-40B4-BE49-F238E27FC236}">
                <a16:creationId xmlns:a16="http://schemas.microsoft.com/office/drawing/2014/main" id="{F67FAE67-18EE-F8EA-F8C6-84909F974C4F}"/>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15705585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8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3" name="Espace réservé pour une image  6">
            <a:extLst>
              <a:ext uri="{FF2B5EF4-FFF2-40B4-BE49-F238E27FC236}">
                <a16:creationId xmlns:a16="http://schemas.microsoft.com/office/drawing/2014/main" id="{6DBEF773-D41A-C770-09A2-4E95231BCEF2}"/>
              </a:ext>
            </a:extLst>
          </p:cNvPr>
          <p:cNvSpPr>
            <a:spLocks noGrp="1" noChangeAspect="1"/>
          </p:cNvSpPr>
          <p:nvPr>
            <p:ph type="pic" sz="quarter" idx="20"/>
          </p:nvPr>
        </p:nvSpPr>
        <p:spPr>
          <a:xfrm>
            <a:off x="4016173" y="1806417"/>
            <a:ext cx="1350000" cy="1620000"/>
          </a:xfrm>
          <a:prstGeom prst="rect">
            <a:avLst/>
          </a:prstGeom>
        </p:spPr>
        <p:txBody>
          <a:bodyPr/>
          <a:lstStyle/>
          <a:p>
            <a:endParaRPr lang="fr-MA"/>
          </a:p>
        </p:txBody>
      </p:sp>
      <p:sp>
        <p:nvSpPr>
          <p:cNvPr id="16" name="Espace réservé pour une image  6">
            <a:extLst>
              <a:ext uri="{FF2B5EF4-FFF2-40B4-BE49-F238E27FC236}">
                <a16:creationId xmlns:a16="http://schemas.microsoft.com/office/drawing/2014/main" id="{7E603A45-15AE-F689-5C77-2638CD141113}"/>
              </a:ext>
            </a:extLst>
          </p:cNvPr>
          <p:cNvSpPr>
            <a:spLocks noGrp="1" noChangeAspect="1"/>
          </p:cNvSpPr>
          <p:nvPr>
            <p:ph type="pic" sz="quarter" idx="21"/>
          </p:nvPr>
        </p:nvSpPr>
        <p:spPr>
          <a:xfrm>
            <a:off x="4016173" y="3312000"/>
            <a:ext cx="1350000" cy="1620000"/>
          </a:xfrm>
          <a:prstGeom prst="rect">
            <a:avLst/>
          </a:prstGeom>
        </p:spPr>
        <p:txBody>
          <a:bodyPr/>
          <a:lstStyle/>
          <a:p>
            <a:endParaRPr lang="fr-MA"/>
          </a:p>
        </p:txBody>
      </p:sp>
      <p:sp>
        <p:nvSpPr>
          <p:cNvPr id="17" name="Espace réservé pour une image  6">
            <a:extLst>
              <a:ext uri="{FF2B5EF4-FFF2-40B4-BE49-F238E27FC236}">
                <a16:creationId xmlns:a16="http://schemas.microsoft.com/office/drawing/2014/main" id="{7A287785-23C6-809D-E732-3B10E73FF581}"/>
              </a:ext>
            </a:extLst>
          </p:cNvPr>
          <p:cNvSpPr>
            <a:spLocks noGrp="1" noChangeAspect="1"/>
          </p:cNvSpPr>
          <p:nvPr>
            <p:ph type="pic" sz="quarter" idx="22"/>
          </p:nvPr>
        </p:nvSpPr>
        <p:spPr>
          <a:xfrm>
            <a:off x="4016173" y="4860000"/>
            <a:ext cx="1350000" cy="1620000"/>
          </a:xfrm>
          <a:prstGeom prst="rect">
            <a:avLst/>
          </a:prstGeom>
        </p:spPr>
        <p:txBody>
          <a:bodyPr/>
          <a:lstStyle/>
          <a:p>
            <a:endParaRPr lang="fr-MA"/>
          </a:p>
        </p:txBody>
      </p:sp>
      <p:sp>
        <p:nvSpPr>
          <p:cNvPr id="18" name="Espace réservé pour une image  6">
            <a:extLst>
              <a:ext uri="{FF2B5EF4-FFF2-40B4-BE49-F238E27FC236}">
                <a16:creationId xmlns:a16="http://schemas.microsoft.com/office/drawing/2014/main" id="{CAB978FA-F72D-651F-22D4-C77E74E59D59}"/>
              </a:ext>
            </a:extLst>
          </p:cNvPr>
          <p:cNvSpPr>
            <a:spLocks noGrp="1" noChangeAspect="1"/>
          </p:cNvSpPr>
          <p:nvPr>
            <p:ph type="pic" sz="quarter" idx="23"/>
          </p:nvPr>
        </p:nvSpPr>
        <p:spPr>
          <a:xfrm>
            <a:off x="5512359" y="1806417"/>
            <a:ext cx="1350000" cy="1620000"/>
          </a:xfrm>
          <a:prstGeom prst="rect">
            <a:avLst/>
          </a:prstGeom>
        </p:spPr>
        <p:txBody>
          <a:bodyPr/>
          <a:lstStyle/>
          <a:p>
            <a:endParaRPr lang="fr-MA"/>
          </a:p>
        </p:txBody>
      </p:sp>
      <p:sp>
        <p:nvSpPr>
          <p:cNvPr id="19" name="Espace réservé pour une image  6">
            <a:extLst>
              <a:ext uri="{FF2B5EF4-FFF2-40B4-BE49-F238E27FC236}">
                <a16:creationId xmlns:a16="http://schemas.microsoft.com/office/drawing/2014/main" id="{A2C53014-67DF-ECB7-1756-F9962A42486C}"/>
              </a:ext>
            </a:extLst>
          </p:cNvPr>
          <p:cNvSpPr>
            <a:spLocks noGrp="1" noChangeAspect="1"/>
          </p:cNvSpPr>
          <p:nvPr>
            <p:ph type="pic" sz="quarter" idx="24"/>
          </p:nvPr>
        </p:nvSpPr>
        <p:spPr>
          <a:xfrm>
            <a:off x="5512359" y="3312000"/>
            <a:ext cx="1350000" cy="1620000"/>
          </a:xfrm>
          <a:prstGeom prst="rect">
            <a:avLst/>
          </a:prstGeom>
        </p:spPr>
        <p:txBody>
          <a:bodyPr/>
          <a:lstStyle/>
          <a:p>
            <a:endParaRPr lang="fr-MA"/>
          </a:p>
        </p:txBody>
      </p:sp>
      <p:sp>
        <p:nvSpPr>
          <p:cNvPr id="20" name="Espace réservé pour une image  6">
            <a:extLst>
              <a:ext uri="{FF2B5EF4-FFF2-40B4-BE49-F238E27FC236}">
                <a16:creationId xmlns:a16="http://schemas.microsoft.com/office/drawing/2014/main" id="{831DC1D3-24B1-B160-E0F9-C7E35DA4E887}"/>
              </a:ext>
            </a:extLst>
          </p:cNvPr>
          <p:cNvSpPr>
            <a:spLocks noGrp="1" noChangeAspect="1"/>
          </p:cNvSpPr>
          <p:nvPr>
            <p:ph type="pic" sz="quarter" idx="25"/>
          </p:nvPr>
        </p:nvSpPr>
        <p:spPr>
          <a:xfrm>
            <a:off x="5512359" y="4860000"/>
            <a:ext cx="1350000" cy="1620000"/>
          </a:xfrm>
          <a:prstGeom prst="rect">
            <a:avLst/>
          </a:prstGeom>
        </p:spPr>
        <p:txBody>
          <a:bodyPr/>
          <a:lstStyle/>
          <a:p>
            <a:endParaRPr lang="fr-MA"/>
          </a:p>
        </p:txBody>
      </p:sp>
      <p:sp>
        <p:nvSpPr>
          <p:cNvPr id="21" name="Espace réservé pour une image  6">
            <a:extLst>
              <a:ext uri="{FF2B5EF4-FFF2-40B4-BE49-F238E27FC236}">
                <a16:creationId xmlns:a16="http://schemas.microsoft.com/office/drawing/2014/main" id="{76695F17-301A-B0CF-5141-CF072746FE4A}"/>
              </a:ext>
            </a:extLst>
          </p:cNvPr>
          <p:cNvSpPr>
            <a:spLocks noGrp="1" noChangeAspect="1"/>
          </p:cNvSpPr>
          <p:nvPr>
            <p:ph type="pic" sz="quarter" idx="26"/>
          </p:nvPr>
        </p:nvSpPr>
        <p:spPr>
          <a:xfrm>
            <a:off x="7008545" y="1806417"/>
            <a:ext cx="1350000" cy="1620000"/>
          </a:xfrm>
          <a:prstGeom prst="rect">
            <a:avLst/>
          </a:prstGeom>
        </p:spPr>
        <p:txBody>
          <a:bodyPr/>
          <a:lstStyle/>
          <a:p>
            <a:endParaRPr lang="fr-MA"/>
          </a:p>
        </p:txBody>
      </p:sp>
      <p:sp>
        <p:nvSpPr>
          <p:cNvPr id="22" name="Espace réservé pour une image  6">
            <a:extLst>
              <a:ext uri="{FF2B5EF4-FFF2-40B4-BE49-F238E27FC236}">
                <a16:creationId xmlns:a16="http://schemas.microsoft.com/office/drawing/2014/main" id="{142B664B-C11B-6AA7-4A9C-0531048F6C3B}"/>
              </a:ext>
            </a:extLst>
          </p:cNvPr>
          <p:cNvSpPr>
            <a:spLocks noGrp="1" noChangeAspect="1"/>
          </p:cNvSpPr>
          <p:nvPr>
            <p:ph type="pic" sz="quarter" idx="27"/>
          </p:nvPr>
        </p:nvSpPr>
        <p:spPr>
          <a:xfrm>
            <a:off x="7008545" y="3312000"/>
            <a:ext cx="1350000" cy="1620000"/>
          </a:xfrm>
          <a:prstGeom prst="rect">
            <a:avLst/>
          </a:prstGeom>
        </p:spPr>
        <p:txBody>
          <a:bodyPr/>
          <a:lstStyle/>
          <a:p>
            <a:endParaRPr lang="fr-MA"/>
          </a:p>
        </p:txBody>
      </p:sp>
      <p:sp>
        <p:nvSpPr>
          <p:cNvPr id="23" name="Espace réservé pour une image  6">
            <a:extLst>
              <a:ext uri="{FF2B5EF4-FFF2-40B4-BE49-F238E27FC236}">
                <a16:creationId xmlns:a16="http://schemas.microsoft.com/office/drawing/2014/main" id="{6CB2D926-9334-B815-CB14-067B65BB32B5}"/>
              </a:ext>
            </a:extLst>
          </p:cNvPr>
          <p:cNvSpPr>
            <a:spLocks noGrp="1" noChangeAspect="1"/>
          </p:cNvSpPr>
          <p:nvPr>
            <p:ph type="pic" sz="quarter" idx="28"/>
          </p:nvPr>
        </p:nvSpPr>
        <p:spPr>
          <a:xfrm>
            <a:off x="7008545" y="4860000"/>
            <a:ext cx="1350000" cy="1620000"/>
          </a:xfrm>
          <a:prstGeom prst="rect">
            <a:avLst/>
          </a:prstGeom>
        </p:spPr>
        <p:txBody>
          <a:bodyPr/>
          <a:lstStyle/>
          <a:p>
            <a:endParaRPr lang="fr-MA"/>
          </a:p>
        </p:txBody>
      </p:sp>
      <p:sp>
        <p:nvSpPr>
          <p:cNvPr id="5" name="Espace réservé de l'élément multimédia 4">
            <a:extLst>
              <a:ext uri="{FF2B5EF4-FFF2-40B4-BE49-F238E27FC236}">
                <a16:creationId xmlns:a16="http://schemas.microsoft.com/office/drawing/2014/main"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p>
            <a:endParaRPr lang="fr-MA"/>
          </a:p>
        </p:txBody>
      </p:sp>
      <p:sp>
        <p:nvSpPr>
          <p:cNvPr id="4" name="Espace réservé pour une image  16">
            <a:extLst>
              <a:ext uri="{FF2B5EF4-FFF2-40B4-BE49-F238E27FC236}">
                <a16:creationId xmlns:a16="http://schemas.microsoft.com/office/drawing/2014/main" id="{873008DF-5F6E-5871-2E2D-4E84BCE5F50A}"/>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814929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9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3" name="Espace réservé pour une image  6">
            <a:extLst>
              <a:ext uri="{FF2B5EF4-FFF2-40B4-BE49-F238E27FC236}">
                <a16:creationId xmlns:a16="http://schemas.microsoft.com/office/drawing/2014/main" id="{6DBEF773-D41A-C770-09A2-4E95231BCEF2}"/>
              </a:ext>
            </a:extLst>
          </p:cNvPr>
          <p:cNvSpPr>
            <a:spLocks noGrp="1" noChangeAspect="1"/>
          </p:cNvSpPr>
          <p:nvPr>
            <p:ph type="pic" sz="quarter" idx="20"/>
          </p:nvPr>
        </p:nvSpPr>
        <p:spPr>
          <a:xfrm>
            <a:off x="3852000" y="2238417"/>
            <a:ext cx="1590000" cy="1908000"/>
          </a:xfrm>
          <a:prstGeom prst="rect">
            <a:avLst/>
          </a:prstGeom>
        </p:spPr>
        <p:txBody>
          <a:bodyPr/>
          <a:lstStyle/>
          <a:p>
            <a:endParaRPr lang="fr-MA"/>
          </a:p>
        </p:txBody>
      </p:sp>
      <p:sp>
        <p:nvSpPr>
          <p:cNvPr id="16" name="Espace réservé pour une image  6">
            <a:extLst>
              <a:ext uri="{FF2B5EF4-FFF2-40B4-BE49-F238E27FC236}">
                <a16:creationId xmlns:a16="http://schemas.microsoft.com/office/drawing/2014/main" id="{7E603A45-15AE-F689-5C77-2638CD141113}"/>
              </a:ext>
            </a:extLst>
          </p:cNvPr>
          <p:cNvSpPr>
            <a:spLocks noGrp="1" noChangeAspect="1"/>
          </p:cNvSpPr>
          <p:nvPr>
            <p:ph type="pic" sz="quarter" idx="21"/>
          </p:nvPr>
        </p:nvSpPr>
        <p:spPr>
          <a:xfrm>
            <a:off x="3852000" y="4179467"/>
            <a:ext cx="1590000" cy="1908000"/>
          </a:xfrm>
          <a:prstGeom prst="rect">
            <a:avLst/>
          </a:prstGeom>
        </p:spPr>
        <p:txBody>
          <a:bodyPr/>
          <a:lstStyle/>
          <a:p>
            <a:endParaRPr lang="fr-MA"/>
          </a:p>
        </p:txBody>
      </p:sp>
      <p:sp>
        <p:nvSpPr>
          <p:cNvPr id="18" name="Espace réservé pour une image  6">
            <a:extLst>
              <a:ext uri="{FF2B5EF4-FFF2-40B4-BE49-F238E27FC236}">
                <a16:creationId xmlns:a16="http://schemas.microsoft.com/office/drawing/2014/main" id="{CAB978FA-F72D-651F-22D4-C77E74E59D59}"/>
              </a:ext>
            </a:extLst>
          </p:cNvPr>
          <p:cNvSpPr>
            <a:spLocks noGrp="1" noChangeAspect="1"/>
          </p:cNvSpPr>
          <p:nvPr>
            <p:ph type="pic" sz="quarter" idx="23"/>
          </p:nvPr>
        </p:nvSpPr>
        <p:spPr>
          <a:xfrm>
            <a:off x="7160587" y="2233090"/>
            <a:ext cx="1590000" cy="1908000"/>
          </a:xfrm>
          <a:prstGeom prst="rect">
            <a:avLst/>
          </a:prstGeom>
        </p:spPr>
        <p:txBody>
          <a:bodyPr/>
          <a:lstStyle/>
          <a:p>
            <a:endParaRPr lang="fr-MA"/>
          </a:p>
        </p:txBody>
      </p:sp>
      <p:sp>
        <p:nvSpPr>
          <p:cNvPr id="19" name="Espace réservé pour une image  6">
            <a:extLst>
              <a:ext uri="{FF2B5EF4-FFF2-40B4-BE49-F238E27FC236}">
                <a16:creationId xmlns:a16="http://schemas.microsoft.com/office/drawing/2014/main" id="{A2C53014-67DF-ECB7-1756-F9962A42486C}"/>
              </a:ext>
            </a:extLst>
          </p:cNvPr>
          <p:cNvSpPr>
            <a:spLocks noGrp="1" noChangeAspect="1"/>
          </p:cNvSpPr>
          <p:nvPr>
            <p:ph type="pic" sz="quarter" idx="24"/>
          </p:nvPr>
        </p:nvSpPr>
        <p:spPr>
          <a:xfrm>
            <a:off x="7160587" y="4200417"/>
            <a:ext cx="1590000" cy="1908000"/>
          </a:xfrm>
          <a:prstGeom prst="rect">
            <a:avLst/>
          </a:prstGeom>
        </p:spPr>
        <p:txBody>
          <a:bodyPr/>
          <a:lstStyle/>
          <a:p>
            <a:endParaRPr lang="fr-MA"/>
          </a:p>
        </p:txBody>
      </p:sp>
      <p:sp>
        <p:nvSpPr>
          <p:cNvPr id="5" name="Espace réservé de l'élément multimédia 4">
            <a:extLst>
              <a:ext uri="{FF2B5EF4-FFF2-40B4-BE49-F238E27FC236}">
                <a16:creationId xmlns:a16="http://schemas.microsoft.com/office/drawing/2014/main"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p>
            <a:endParaRPr lang="fr-MA"/>
          </a:p>
        </p:txBody>
      </p:sp>
      <p:sp>
        <p:nvSpPr>
          <p:cNvPr id="4" name="Espace réservé pour une image  16">
            <a:extLst>
              <a:ext uri="{FF2B5EF4-FFF2-40B4-BE49-F238E27FC236}">
                <a16:creationId xmlns:a16="http://schemas.microsoft.com/office/drawing/2014/main" id="{873008DF-5F6E-5871-2E2D-4E84BCE5F50A}"/>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
        <p:nvSpPr>
          <p:cNvPr id="6" name="Espace réservé pour une image  6">
            <a:extLst>
              <a:ext uri="{FF2B5EF4-FFF2-40B4-BE49-F238E27FC236}">
                <a16:creationId xmlns:a16="http://schemas.microsoft.com/office/drawing/2014/main" id="{A9AAD24C-7F8B-6686-8AD4-B5DF2813CF1B}"/>
              </a:ext>
            </a:extLst>
          </p:cNvPr>
          <p:cNvSpPr>
            <a:spLocks noGrp="1" noChangeAspect="1"/>
          </p:cNvSpPr>
          <p:nvPr>
            <p:ph type="pic" sz="quarter" idx="30"/>
          </p:nvPr>
        </p:nvSpPr>
        <p:spPr>
          <a:xfrm>
            <a:off x="5506293" y="3187090"/>
            <a:ext cx="1590000" cy="1908000"/>
          </a:xfrm>
          <a:prstGeom prst="rect">
            <a:avLst/>
          </a:prstGeom>
        </p:spPr>
        <p:txBody>
          <a:bodyPr/>
          <a:lstStyle/>
          <a:p>
            <a:endParaRPr lang="fr-MA"/>
          </a:p>
        </p:txBody>
      </p:sp>
    </p:spTree>
    <p:extLst>
      <p:ext uri="{BB962C8B-B14F-4D97-AF65-F5344CB8AC3E}">
        <p14:creationId xmlns:p14="http://schemas.microsoft.com/office/powerpoint/2010/main" val="33263868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0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3" name="Espace réservé pour une image  6">
            <a:extLst>
              <a:ext uri="{FF2B5EF4-FFF2-40B4-BE49-F238E27FC236}">
                <a16:creationId xmlns:a16="http://schemas.microsoft.com/office/drawing/2014/main" id="{6DBEF773-D41A-C770-09A2-4E95231BCEF2}"/>
              </a:ext>
            </a:extLst>
          </p:cNvPr>
          <p:cNvSpPr>
            <a:spLocks noGrp="1" noChangeAspect="1"/>
          </p:cNvSpPr>
          <p:nvPr>
            <p:ph type="pic" sz="quarter" idx="20"/>
          </p:nvPr>
        </p:nvSpPr>
        <p:spPr>
          <a:xfrm>
            <a:off x="4122706" y="1992219"/>
            <a:ext cx="1800000" cy="2160000"/>
          </a:xfrm>
          <a:prstGeom prst="rect">
            <a:avLst/>
          </a:prstGeom>
        </p:spPr>
        <p:txBody>
          <a:bodyPr/>
          <a:lstStyle/>
          <a:p>
            <a:endParaRPr lang="fr-MA"/>
          </a:p>
        </p:txBody>
      </p:sp>
      <p:sp>
        <p:nvSpPr>
          <p:cNvPr id="16" name="Espace réservé pour une image  6">
            <a:extLst>
              <a:ext uri="{FF2B5EF4-FFF2-40B4-BE49-F238E27FC236}">
                <a16:creationId xmlns:a16="http://schemas.microsoft.com/office/drawing/2014/main" id="{7E603A45-15AE-F689-5C77-2638CD141113}"/>
              </a:ext>
            </a:extLst>
          </p:cNvPr>
          <p:cNvSpPr>
            <a:spLocks noGrp="1" noChangeAspect="1"/>
          </p:cNvSpPr>
          <p:nvPr>
            <p:ph type="pic" sz="quarter" idx="21"/>
          </p:nvPr>
        </p:nvSpPr>
        <p:spPr>
          <a:xfrm>
            <a:off x="4122706" y="4166619"/>
            <a:ext cx="1800000" cy="2160000"/>
          </a:xfrm>
          <a:prstGeom prst="rect">
            <a:avLst/>
          </a:prstGeom>
        </p:spPr>
        <p:txBody>
          <a:bodyPr/>
          <a:lstStyle/>
          <a:p>
            <a:endParaRPr lang="fr-MA"/>
          </a:p>
        </p:txBody>
      </p:sp>
      <p:sp>
        <p:nvSpPr>
          <p:cNvPr id="18" name="Espace réservé pour une image  6">
            <a:extLst>
              <a:ext uri="{FF2B5EF4-FFF2-40B4-BE49-F238E27FC236}">
                <a16:creationId xmlns:a16="http://schemas.microsoft.com/office/drawing/2014/main" id="{CAB978FA-F72D-651F-22D4-C77E74E59D59}"/>
              </a:ext>
            </a:extLst>
          </p:cNvPr>
          <p:cNvSpPr>
            <a:spLocks noGrp="1" noChangeAspect="1"/>
          </p:cNvSpPr>
          <p:nvPr>
            <p:ph type="pic" sz="quarter" idx="23"/>
          </p:nvPr>
        </p:nvSpPr>
        <p:spPr>
          <a:xfrm>
            <a:off x="6275199" y="1992219"/>
            <a:ext cx="1800000" cy="2160000"/>
          </a:xfrm>
          <a:prstGeom prst="rect">
            <a:avLst/>
          </a:prstGeom>
        </p:spPr>
        <p:txBody>
          <a:bodyPr/>
          <a:lstStyle/>
          <a:p>
            <a:endParaRPr lang="fr-MA"/>
          </a:p>
        </p:txBody>
      </p:sp>
      <p:sp>
        <p:nvSpPr>
          <p:cNvPr id="19" name="Espace réservé pour une image  6">
            <a:extLst>
              <a:ext uri="{FF2B5EF4-FFF2-40B4-BE49-F238E27FC236}">
                <a16:creationId xmlns:a16="http://schemas.microsoft.com/office/drawing/2014/main" id="{A2C53014-67DF-ECB7-1756-F9962A42486C}"/>
              </a:ext>
            </a:extLst>
          </p:cNvPr>
          <p:cNvSpPr>
            <a:spLocks noGrp="1" noChangeAspect="1"/>
          </p:cNvSpPr>
          <p:nvPr>
            <p:ph type="pic" sz="quarter" idx="24"/>
          </p:nvPr>
        </p:nvSpPr>
        <p:spPr>
          <a:xfrm>
            <a:off x="6275199" y="4152219"/>
            <a:ext cx="1800000" cy="2160000"/>
          </a:xfrm>
          <a:prstGeom prst="rect">
            <a:avLst/>
          </a:prstGeom>
        </p:spPr>
        <p:txBody>
          <a:bodyPr/>
          <a:lstStyle/>
          <a:p>
            <a:endParaRPr lang="fr-MA"/>
          </a:p>
        </p:txBody>
      </p:sp>
      <p:sp>
        <p:nvSpPr>
          <p:cNvPr id="5" name="Espace réservé de l'élément multimédia 4">
            <a:extLst>
              <a:ext uri="{FF2B5EF4-FFF2-40B4-BE49-F238E27FC236}">
                <a16:creationId xmlns:a16="http://schemas.microsoft.com/office/drawing/2014/main"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p>
            <a:endParaRPr lang="fr-MA"/>
          </a:p>
        </p:txBody>
      </p:sp>
      <p:sp>
        <p:nvSpPr>
          <p:cNvPr id="4" name="Espace réservé pour une image  16">
            <a:extLst>
              <a:ext uri="{FF2B5EF4-FFF2-40B4-BE49-F238E27FC236}">
                <a16:creationId xmlns:a16="http://schemas.microsoft.com/office/drawing/2014/main" id="{873008DF-5F6E-5871-2E2D-4E84BCE5F50A}"/>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24647718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5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479323" y="2529000"/>
            <a:ext cx="1980000" cy="1980000"/>
          </a:xfrm>
          <a:prstGeom prst="rect">
            <a:avLst/>
          </a:prstGeom>
          <a:ln>
            <a:noFill/>
          </a:ln>
        </p:spPr>
        <p:txBody>
          <a:body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3759312" y="2529000"/>
            <a:ext cx="1980000" cy="1980000"/>
          </a:xfrm>
          <a:prstGeom prst="rect">
            <a:avLst/>
          </a:prstGeom>
          <a:ln>
            <a:noFill/>
          </a:ln>
        </p:spPr>
        <p:txBody>
          <a:body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6039301" y="2529000"/>
            <a:ext cx="1980000" cy="1980000"/>
          </a:xfrm>
          <a:prstGeom prst="rect">
            <a:avLst/>
          </a:prstGeom>
          <a:ln>
            <a:noFill/>
          </a:ln>
        </p:spPr>
        <p:txBody>
          <a:body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479323" y="4680000"/>
            <a:ext cx="1980000" cy="504000"/>
          </a:xfrm>
          <a:prstGeom prst="roundRect">
            <a:avLst/>
          </a:prstGeom>
          <a:ln>
            <a:solidFill>
              <a:srgbClr val="FFFFFF"/>
            </a:solidFill>
          </a:ln>
        </p:spPr>
        <p:txBody>
          <a:bodyPr anchor="ctr"/>
          <a:lstStyle>
            <a:lvl1pPr marL="0" indent="0" algn="ctr">
              <a:buNone/>
              <a:defRPr sz="3200" b="1" cap="none" spc="0">
                <a:ln w="0"/>
                <a:solidFill>
                  <a:srgbClr val="474F71"/>
                </a:solidFill>
                <a:effectLst/>
                <a:latin typeface="Mistral" panose="03090702030407020403" pitchFamily="66"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3759312" y="4680000"/>
            <a:ext cx="1980000" cy="504000"/>
          </a:xfrm>
          <a:prstGeom prst="roundRect">
            <a:avLst/>
          </a:prstGeom>
          <a:ln>
            <a:solidFill>
              <a:srgbClr val="FFFFFF"/>
            </a:solidFill>
          </a:ln>
        </p:spPr>
        <p:txBody>
          <a:bodyPr anchor="ctr"/>
          <a:lstStyle>
            <a:lvl1pPr marL="0" indent="0" algn="ctr">
              <a:buNone/>
              <a:defRPr sz="3200" b="1" cap="none" spc="0">
                <a:ln w="0"/>
                <a:solidFill>
                  <a:srgbClr val="474F71"/>
                </a:solidFill>
                <a:effectLst/>
                <a:latin typeface="Mistral" panose="03090702030407020403" pitchFamily="66"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6039301" y="4680000"/>
            <a:ext cx="1980000" cy="504000"/>
          </a:xfrm>
          <a:prstGeom prst="roundRect">
            <a:avLst/>
          </a:prstGeom>
          <a:ln>
            <a:solidFill>
              <a:srgbClr val="FFFFFF"/>
            </a:solidFill>
          </a:ln>
        </p:spPr>
        <p:txBody>
          <a:bodyPr anchor="ctr"/>
          <a:lstStyle>
            <a:lvl1pPr marL="0" indent="0" algn="ctr">
              <a:buNone/>
              <a:defRPr sz="3200" b="1" cap="none" spc="0">
                <a:ln w="0"/>
                <a:solidFill>
                  <a:srgbClr val="474F71"/>
                </a:solidFill>
                <a:effectLst/>
                <a:latin typeface="Mistral" panose="03090702030407020403" pitchFamily="66"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20333A89-D6F9-00CE-FE8D-E6BB452D24FE}"/>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2617850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4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537089" y="2696025"/>
            <a:ext cx="1800000" cy="1800000"/>
          </a:xfrm>
          <a:prstGeom prst="rect">
            <a:avLst/>
          </a:prstGeom>
          <a:ln>
            <a:noFill/>
          </a:ln>
        </p:spPr>
        <p:txBody>
          <a:body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559118" y="2696025"/>
            <a:ext cx="1800000" cy="1800000"/>
          </a:xfrm>
          <a:prstGeom prst="rect">
            <a:avLst/>
          </a:prstGeom>
          <a:ln>
            <a:noFill/>
          </a:ln>
        </p:spPr>
        <p:txBody>
          <a:body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581147" y="2696025"/>
            <a:ext cx="1800000" cy="1800000"/>
          </a:xfrm>
          <a:prstGeom prst="rect">
            <a:avLst/>
          </a:prstGeom>
          <a:ln>
            <a:noFill/>
          </a:ln>
        </p:spPr>
        <p:txBody>
          <a:body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603177" y="2696025"/>
            <a:ext cx="1800000" cy="1800000"/>
          </a:xfrm>
          <a:prstGeom prst="rect">
            <a:avLst/>
          </a:prstGeom>
          <a:ln>
            <a:noFill/>
          </a:ln>
        </p:spPr>
        <p:txBody>
          <a:body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537089" y="4680000"/>
            <a:ext cx="1800000" cy="360000"/>
          </a:xfrm>
          <a:prstGeom prst="roundRect">
            <a:avLst/>
          </a:prstGeom>
          <a:ln>
            <a:solidFill>
              <a:srgbClr val="FFFFFF"/>
            </a:solidFill>
          </a:ln>
        </p:spPr>
        <p:txBody>
          <a:bodyPr anchor="ctr"/>
          <a:lstStyle>
            <a:lvl1pPr marL="0" indent="0" algn="ctr">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559118" y="4680000"/>
            <a:ext cx="1800000" cy="360000"/>
          </a:xfrm>
          <a:prstGeom prst="roundRect">
            <a:avLst/>
          </a:prstGeom>
          <a:ln>
            <a:solidFill>
              <a:srgbClr val="FFFFFF"/>
            </a:solidFill>
          </a:ln>
        </p:spPr>
        <p:txBody>
          <a:bodyPr anchor="ctr"/>
          <a:lstStyle>
            <a:lvl1pPr marL="0" indent="0" algn="ctr">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581147" y="4680000"/>
            <a:ext cx="1800000" cy="360000"/>
          </a:xfrm>
          <a:prstGeom prst="roundRect">
            <a:avLst/>
          </a:prstGeom>
          <a:ln>
            <a:solidFill>
              <a:srgbClr val="FFFFFF"/>
            </a:solidFill>
          </a:ln>
        </p:spPr>
        <p:txBody>
          <a:bodyPr anchor="ctr"/>
          <a:lstStyle>
            <a:lvl1pPr marL="0" indent="0" algn="ctr">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603177" y="4680000"/>
            <a:ext cx="1800000" cy="360000"/>
          </a:xfrm>
          <a:prstGeom prst="roundRect">
            <a:avLst/>
          </a:prstGeom>
          <a:ln>
            <a:solidFill>
              <a:srgbClr val="FFFFFF"/>
            </a:solidFill>
          </a:ln>
        </p:spPr>
        <p:txBody>
          <a:bodyPr anchor="ctr"/>
          <a:lstStyle>
            <a:lvl1pPr marL="0" indent="0" algn="ctr">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3442358F-8896-851F-CEA9-124CDEDB05AD}"/>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37053188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3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358377" y="2880000"/>
            <a:ext cx="1620000" cy="1620000"/>
          </a:xfrm>
          <a:prstGeom prst="rect">
            <a:avLst/>
          </a:prstGeom>
          <a:ln>
            <a:noFill/>
          </a:ln>
        </p:spPr>
        <p:txBody>
          <a:body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054892" y="2880000"/>
            <a:ext cx="1620000" cy="1620000"/>
          </a:xfrm>
          <a:prstGeom prst="rect">
            <a:avLst/>
          </a:prstGeom>
          <a:ln>
            <a:noFill/>
          </a:ln>
        </p:spPr>
        <p:txBody>
          <a:body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751407" y="2880000"/>
            <a:ext cx="1620000" cy="1620000"/>
          </a:xfrm>
          <a:prstGeom prst="rect">
            <a:avLst/>
          </a:prstGeom>
          <a:ln>
            <a:noFill/>
          </a:ln>
        </p:spPr>
        <p:txBody>
          <a:body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47922" y="2880000"/>
            <a:ext cx="1620000" cy="1620000"/>
          </a:xfrm>
          <a:prstGeom prst="rect">
            <a:avLst/>
          </a:prstGeom>
          <a:ln>
            <a:noFill/>
          </a:ln>
        </p:spPr>
        <p:txBody>
          <a:body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358377" y="4680000"/>
            <a:ext cx="1620000" cy="360000"/>
          </a:xfrm>
          <a:prstGeom prst="roundRect">
            <a:avLst/>
          </a:prstGeom>
          <a:ln>
            <a:solidFill>
              <a:srgbClr val="FFFFFF"/>
            </a:solidFill>
          </a:ln>
        </p:spPr>
        <p:txBody>
          <a:bodyPr anchor="ctr"/>
          <a:lstStyle>
            <a:lvl1pPr marL="0" indent="0" algn="ctr">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054892" y="4680000"/>
            <a:ext cx="1620000" cy="360000"/>
          </a:xfrm>
          <a:prstGeom prst="roundRect">
            <a:avLst/>
          </a:prstGeom>
          <a:ln>
            <a:solidFill>
              <a:srgbClr val="FFFFFF"/>
            </a:solidFill>
          </a:ln>
        </p:spPr>
        <p:txBody>
          <a:bodyPr anchor="ctr"/>
          <a:lstStyle>
            <a:lvl1pPr marL="0" indent="0" algn="ctr">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751407" y="4680000"/>
            <a:ext cx="1620000" cy="360000"/>
          </a:xfrm>
          <a:prstGeom prst="roundRect">
            <a:avLst/>
          </a:prstGeom>
          <a:ln>
            <a:solidFill>
              <a:srgbClr val="FFFFFF"/>
            </a:solidFill>
          </a:ln>
        </p:spPr>
        <p:txBody>
          <a:bodyPr anchor="ctr"/>
          <a:lstStyle>
            <a:lvl1pPr marL="0" indent="0" algn="ctr">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47922" y="4680000"/>
            <a:ext cx="1620000" cy="360000"/>
          </a:xfrm>
          <a:prstGeom prst="roundRect">
            <a:avLst/>
          </a:prstGeom>
          <a:ln>
            <a:solidFill>
              <a:srgbClr val="FFFFFF"/>
            </a:solidFill>
          </a:ln>
        </p:spPr>
        <p:txBody>
          <a:bodyPr anchor="ctr"/>
          <a:lstStyle>
            <a:lvl1pPr marL="0" indent="0" algn="ctr">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4">
            <a:extLst>
              <a:ext uri="{FF2B5EF4-FFF2-40B4-BE49-F238E27FC236}">
                <a16:creationId xmlns:a16="http://schemas.microsoft.com/office/drawing/2014/main" id="{10ABAA10-5FC2-5899-38A7-DD016CAF6D6F}"/>
              </a:ext>
            </a:extLst>
          </p:cNvPr>
          <p:cNvSpPr>
            <a:spLocks noGrp="1" noChangeAspect="1"/>
          </p:cNvSpPr>
          <p:nvPr>
            <p:ph type="pic" sz="quarter" idx="26"/>
          </p:nvPr>
        </p:nvSpPr>
        <p:spPr>
          <a:xfrm>
            <a:off x="7144439" y="2880000"/>
            <a:ext cx="1620000" cy="1620000"/>
          </a:xfrm>
          <a:prstGeom prst="rect">
            <a:avLst/>
          </a:prstGeom>
          <a:ln>
            <a:noFill/>
          </a:ln>
        </p:spPr>
        <p:txBody>
          <a:bodyPr/>
          <a:lstStyle/>
          <a:p>
            <a:endParaRPr lang="fr-MA" dirty="0"/>
          </a:p>
        </p:txBody>
      </p:sp>
      <p:sp>
        <p:nvSpPr>
          <p:cNvPr id="5" name="Espace réservé du texte 14">
            <a:extLst>
              <a:ext uri="{FF2B5EF4-FFF2-40B4-BE49-F238E27FC236}">
                <a16:creationId xmlns:a16="http://schemas.microsoft.com/office/drawing/2014/main" id="{6D6969BD-245C-42EC-7085-CCC9CAE7B5D6}"/>
              </a:ext>
            </a:extLst>
          </p:cNvPr>
          <p:cNvSpPr>
            <a:spLocks noGrp="1"/>
          </p:cNvSpPr>
          <p:nvPr>
            <p:ph type="body" sz="quarter" idx="27"/>
          </p:nvPr>
        </p:nvSpPr>
        <p:spPr>
          <a:xfrm>
            <a:off x="7144439" y="4680000"/>
            <a:ext cx="1620000" cy="360000"/>
          </a:xfrm>
          <a:prstGeom prst="roundRect">
            <a:avLst/>
          </a:prstGeom>
          <a:ln>
            <a:solidFill>
              <a:srgbClr val="FFFFFF"/>
            </a:solidFill>
          </a:ln>
        </p:spPr>
        <p:txBody>
          <a:bodyPr anchor="ctr"/>
          <a:lstStyle>
            <a:lvl1pPr marL="0" indent="0" algn="ctr">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1" name="Espace réservé pour une image  16">
            <a:extLst>
              <a:ext uri="{FF2B5EF4-FFF2-40B4-BE49-F238E27FC236}">
                <a16:creationId xmlns:a16="http://schemas.microsoft.com/office/drawing/2014/main" id="{428E5834-548B-D652-157E-208B38093FFA}"/>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30643875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5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ect">
            <a:avLst/>
          </a:prstGeom>
          <a:ln>
            <a:noFill/>
          </a:ln>
        </p:spPr>
        <p:txBody>
          <a:body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ect">
            <a:avLst/>
          </a:prstGeom>
          <a:ln>
            <a:noFill/>
          </a:ln>
        </p:spPr>
        <p:txBody>
          <a:body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ect">
            <a:avLst/>
          </a:prstGeom>
          <a:ln>
            <a:noFill/>
          </a:ln>
        </p:spPr>
        <p:txBody>
          <a:body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ect">
            <a:avLst/>
          </a:prstGeom>
          <a:ln>
            <a:noFill/>
          </a:ln>
        </p:spPr>
        <p:txBody>
          <a:body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ect">
            <a:avLst/>
          </a:prstGeom>
          <a:ln>
            <a:noFill/>
          </a:ln>
        </p:spPr>
        <p:txBody>
          <a:bodyPr/>
          <a:lstStyle/>
          <a:p>
            <a:endParaRPr lang="fr-MA"/>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ect">
            <a:avLst/>
          </a:prstGeom>
          <a:ln>
            <a:noFill/>
          </a:ln>
        </p:spPr>
        <p:txBody>
          <a:bodyPr/>
          <a:lstStyle/>
          <a:p>
            <a:endParaRPr lang="fr-MA"/>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ect">
            <a:avLst/>
          </a:prstGeom>
          <a:ln>
            <a:noFill/>
          </a:ln>
        </p:spPr>
        <p:txBody>
          <a:bodyPr/>
          <a:lstStyle/>
          <a:p>
            <a:endParaRPr lang="fr-MA"/>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ect">
            <a:avLst/>
          </a:prstGeom>
          <a:ln>
            <a:noFill/>
          </a:ln>
        </p:spPr>
        <p:txBody>
          <a:bodyPr/>
          <a:lstStyle/>
          <a:p>
            <a:endParaRPr lang="fr-MA"/>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ect">
            <a:avLst/>
          </a:prstGeom>
          <a:ln>
            <a:noFill/>
          </a:ln>
        </p:spPr>
        <p:txBody>
          <a:bodyPr/>
          <a:lstStyle/>
          <a:p>
            <a:endParaRPr lang="fr-MA" dirty="0"/>
          </a:p>
        </p:txBody>
      </p:sp>
      <p:sp>
        <p:nvSpPr>
          <p:cNvPr id="5" name="Espace réservé pour une image  16">
            <a:extLst>
              <a:ext uri="{FF2B5EF4-FFF2-40B4-BE49-F238E27FC236}">
                <a16:creationId xmlns:a16="http://schemas.microsoft.com/office/drawing/2014/main" id="{7C368835-6DB2-85F0-55FD-9214C1357669}"/>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11302383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vert="horz" lIns="91440" tIns="45720" rIns="91440" bIns="45720" rtlCol="0" anchor="ctr">
            <a:normAutofit/>
          </a:bodyPr>
          <a:lstStyle>
            <a:lvl1pPr>
              <a:defRPr lang="fr-MA" dirty="0"/>
            </a:lvl1pPr>
          </a:lstStyle>
          <a:p>
            <a:pPr lvl="0"/>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39C6B636-6593-118A-BEA5-17D0883C1D3D}"/>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26946675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3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 name="Espace réservé pour une image  16">
            <a:extLst>
              <a:ext uri="{FF2B5EF4-FFF2-40B4-BE49-F238E27FC236}">
                <a16:creationId xmlns:a16="http://schemas.microsoft.com/office/drawing/2014/main" id="{BA47785B-A52E-2415-0533-AAF453062538}"/>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37956203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
        <p:nvSpPr>
          <p:cNvPr id="4" name="Espace réservé de l'élément multimédia 3">
            <a:extLst>
              <a:ext uri="{FF2B5EF4-FFF2-40B4-BE49-F238E27FC236}">
                <a16:creationId xmlns:a16="http://schemas.microsoft.com/office/drawing/2014/main" id="{7A344F50-A074-9EB5-2DAC-9BBA2096933C}"/>
              </a:ext>
            </a:extLst>
          </p:cNvPr>
          <p:cNvSpPr>
            <a:spLocks noGrp="1" noChangeAspect="1"/>
          </p:cNvSpPr>
          <p:nvPr>
            <p:ph type="media" sz="quarter" idx="13"/>
          </p:nvPr>
        </p:nvSpPr>
        <p:spPr>
          <a:xfrm>
            <a:off x="3255750" y="1584000"/>
            <a:ext cx="2632500" cy="4680000"/>
          </a:xfrm>
          <a:prstGeom prst="rect">
            <a:avLst/>
          </a:prstGeom>
        </p:spPr>
        <p:txBody>
          <a:bodyPr/>
          <a:lstStyle/>
          <a:p>
            <a:endParaRPr lang="fr-MA"/>
          </a:p>
        </p:txBody>
      </p:sp>
    </p:spTree>
    <p:extLst>
      <p:ext uri="{BB962C8B-B14F-4D97-AF65-F5344CB8AC3E}">
        <p14:creationId xmlns:p14="http://schemas.microsoft.com/office/powerpoint/2010/main" val="18145776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 name="Espace réservé pour une image  16">
            <a:extLst>
              <a:ext uri="{FF2B5EF4-FFF2-40B4-BE49-F238E27FC236}">
                <a16:creationId xmlns:a16="http://schemas.microsoft.com/office/drawing/2014/main" id="{6BF5EC8E-33C0-8CD1-4178-A27468FE217B}"/>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238246176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id="{38F6B11C-5CE6-0B37-8FF6-E129E4202DD8}"/>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255496898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3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2448338" y="1584000"/>
            <a:ext cx="4247323" cy="4810539"/>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id="{CD986620-A5D8-CA68-DFDC-766D68D43BC2}"/>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1454355117"/>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solidFill>
                  <a:srgbClr val="A6A6A6"/>
                </a:solidFill>
              </a:defRPr>
            </a:lvl1pPr>
          </a:lstStyle>
          <a:p>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FC887722-64B0-EEAB-57C5-92E07EE50136}"/>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2783663361"/>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338580" y="722982"/>
            <a:ext cx="828000" cy="828000"/>
          </a:xfrm>
          <a:prstGeom prst="rect">
            <a:avLst/>
          </a:prstGeom>
        </p:spPr>
        <p:txBody>
          <a:bodyPr/>
          <a:lstStyle/>
          <a:p>
            <a:endParaRPr lang="fr-MA" dirty="0"/>
          </a:p>
        </p:txBody>
      </p:sp>
      <p:sp>
        <p:nvSpPr>
          <p:cNvPr id="4" name="Espace réservé de l'élément multimédia 3">
            <a:extLst>
              <a:ext uri="{FF2B5EF4-FFF2-40B4-BE49-F238E27FC236}">
                <a16:creationId xmlns:a16="http://schemas.microsoft.com/office/drawing/2014/main" id="{7A344F50-A074-9EB5-2DAC-9BBA2096933C}"/>
              </a:ext>
            </a:extLst>
          </p:cNvPr>
          <p:cNvSpPr>
            <a:spLocks noGrp="1" noChangeAspect="1"/>
          </p:cNvSpPr>
          <p:nvPr>
            <p:ph type="media" sz="quarter" idx="13"/>
          </p:nvPr>
        </p:nvSpPr>
        <p:spPr>
          <a:xfrm>
            <a:off x="3255750" y="1584000"/>
            <a:ext cx="2632500" cy="4680000"/>
          </a:xfrm>
          <a:prstGeom prst="rect">
            <a:avLst/>
          </a:prstGeom>
        </p:spPr>
        <p:txBody>
          <a:bodyPr/>
          <a:lstStyle/>
          <a:p>
            <a:endParaRPr lang="fr-MA" dirty="0"/>
          </a:p>
        </p:txBody>
      </p:sp>
    </p:spTree>
    <p:extLst>
      <p:ext uri="{BB962C8B-B14F-4D97-AF65-F5344CB8AC3E}">
        <p14:creationId xmlns:p14="http://schemas.microsoft.com/office/powerpoint/2010/main" val="22376574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dirty="0"/>
          </a:p>
        </p:txBody>
      </p:sp>
      <p:sp>
        <p:nvSpPr>
          <p:cNvPr id="3" name="Espace réservé pour une image  16">
            <a:extLst>
              <a:ext uri="{FF2B5EF4-FFF2-40B4-BE49-F238E27FC236}">
                <a16:creationId xmlns:a16="http://schemas.microsoft.com/office/drawing/2014/main" id="{F10C282A-CDCD-9D0F-0138-0DFBC95D78F6}"/>
              </a:ext>
            </a:extLst>
          </p:cNvPr>
          <p:cNvSpPr>
            <a:spLocks noGrp="1" noChangeAspect="1"/>
          </p:cNvSpPr>
          <p:nvPr>
            <p:ph type="pic" sz="quarter" idx="12"/>
          </p:nvPr>
        </p:nvSpPr>
        <p:spPr>
          <a:xfrm>
            <a:off x="338580" y="722982"/>
            <a:ext cx="828000" cy="828000"/>
          </a:xfrm>
          <a:prstGeom prst="rect">
            <a:avLst/>
          </a:prstGeom>
        </p:spPr>
        <p:txBody>
          <a:bodyPr/>
          <a:lstStyle/>
          <a:p>
            <a:endParaRPr lang="fr-MA" dirty="0"/>
          </a:p>
        </p:txBody>
      </p:sp>
    </p:spTree>
    <p:extLst>
      <p:ext uri="{BB962C8B-B14F-4D97-AF65-F5344CB8AC3E}">
        <p14:creationId xmlns:p14="http://schemas.microsoft.com/office/powerpoint/2010/main" val="40034302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6">
            <a:extLst>
              <a:ext uri="{FF2B5EF4-FFF2-40B4-BE49-F238E27FC236}">
                <a16:creationId xmlns:a16="http://schemas.microsoft.com/office/drawing/2014/main"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1006098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395438" y="2344003"/>
            <a:ext cx="2880000" cy="2880000"/>
          </a:xfrm>
          <a:prstGeom prst="rect">
            <a:avLst/>
          </a:prstGeom>
          <a:ln>
            <a:noFill/>
          </a:ln>
        </p:spPr>
        <p:txBody>
          <a:body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5" y="3240000"/>
            <a:ext cx="3613875" cy="662104"/>
          </a:xfrm>
          <a:prstGeom prst="rect">
            <a:avLst/>
          </a:prstGeom>
        </p:spPr>
        <p:txBody>
          <a:bodyPr anchor="ctr"/>
          <a:lstStyle>
            <a:lvl1pPr marL="0" indent="0" algn="ctr">
              <a:buNone/>
              <a:defRPr lang="fr-MA" sz="5400" b="1" kern="1200" cap="none" spc="0" dirty="0">
                <a:ln w="0"/>
                <a:solidFill>
                  <a:srgbClr val="474F71"/>
                </a:solidFill>
                <a:effectLst/>
                <a:latin typeface="Dosis" pitchFamily="2" charset="0"/>
                <a:ea typeface="+mn-ea"/>
                <a:cs typeface="+mn-cs"/>
              </a:defRPr>
            </a:lvl1pPr>
          </a:lstStyle>
          <a:p>
            <a:pPr lvl="0"/>
            <a:endParaRPr lang="fr-MA" dirty="0"/>
          </a:p>
        </p:txBody>
      </p:sp>
      <p:sp>
        <p:nvSpPr>
          <p:cNvPr id="5" name="Espace réservé pour une image  16">
            <a:extLst>
              <a:ext uri="{FF2B5EF4-FFF2-40B4-BE49-F238E27FC236}">
                <a16:creationId xmlns:a16="http://schemas.microsoft.com/office/drawing/2014/main" id="{F67FAE67-18EE-F8EA-F8C6-84909F974C4F}"/>
              </a:ext>
            </a:extLst>
          </p:cNvPr>
          <p:cNvSpPr>
            <a:spLocks noGrp="1" noChangeAspect="1"/>
          </p:cNvSpPr>
          <p:nvPr>
            <p:ph type="pic" sz="quarter" idx="12"/>
          </p:nvPr>
        </p:nvSpPr>
        <p:spPr>
          <a:xfrm>
            <a:off x="338580" y="722982"/>
            <a:ext cx="828000" cy="828000"/>
          </a:xfrm>
          <a:prstGeom prst="rect">
            <a:avLst/>
          </a:prstGeom>
        </p:spPr>
        <p:txBody>
          <a:bodyPr/>
          <a:lstStyle/>
          <a:p>
            <a:endParaRPr lang="fr-MA" dirty="0"/>
          </a:p>
        </p:txBody>
      </p:sp>
    </p:spTree>
    <p:extLst>
      <p:ext uri="{BB962C8B-B14F-4D97-AF65-F5344CB8AC3E}">
        <p14:creationId xmlns:p14="http://schemas.microsoft.com/office/powerpoint/2010/main" val="32118260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8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3" name="Espace réservé pour une image  6">
            <a:extLst>
              <a:ext uri="{FF2B5EF4-FFF2-40B4-BE49-F238E27FC236}">
                <a16:creationId xmlns:a16="http://schemas.microsoft.com/office/drawing/2014/main" id="{6DBEF773-D41A-C770-09A2-4E95231BCEF2}"/>
              </a:ext>
            </a:extLst>
          </p:cNvPr>
          <p:cNvSpPr>
            <a:spLocks noGrp="1" noChangeAspect="1"/>
          </p:cNvSpPr>
          <p:nvPr>
            <p:ph type="pic" sz="quarter" idx="20"/>
          </p:nvPr>
        </p:nvSpPr>
        <p:spPr>
          <a:xfrm>
            <a:off x="4016173" y="1806417"/>
            <a:ext cx="1350000" cy="1620000"/>
          </a:xfrm>
          <a:prstGeom prst="rect">
            <a:avLst/>
          </a:prstGeom>
        </p:spPr>
        <p:txBody>
          <a:bodyPr/>
          <a:lstStyle/>
          <a:p>
            <a:endParaRPr lang="fr-MA" dirty="0"/>
          </a:p>
        </p:txBody>
      </p:sp>
      <p:sp>
        <p:nvSpPr>
          <p:cNvPr id="16" name="Espace réservé pour une image  6">
            <a:extLst>
              <a:ext uri="{FF2B5EF4-FFF2-40B4-BE49-F238E27FC236}">
                <a16:creationId xmlns:a16="http://schemas.microsoft.com/office/drawing/2014/main" id="{7E603A45-15AE-F689-5C77-2638CD141113}"/>
              </a:ext>
            </a:extLst>
          </p:cNvPr>
          <p:cNvSpPr>
            <a:spLocks noGrp="1" noChangeAspect="1"/>
          </p:cNvSpPr>
          <p:nvPr>
            <p:ph type="pic" sz="quarter" idx="21"/>
          </p:nvPr>
        </p:nvSpPr>
        <p:spPr>
          <a:xfrm>
            <a:off x="4016173" y="3312000"/>
            <a:ext cx="1350000" cy="1620000"/>
          </a:xfrm>
          <a:prstGeom prst="rect">
            <a:avLst/>
          </a:prstGeom>
        </p:spPr>
        <p:txBody>
          <a:bodyPr/>
          <a:lstStyle/>
          <a:p>
            <a:endParaRPr lang="fr-MA" dirty="0"/>
          </a:p>
        </p:txBody>
      </p:sp>
      <p:sp>
        <p:nvSpPr>
          <p:cNvPr id="17" name="Espace réservé pour une image  6">
            <a:extLst>
              <a:ext uri="{FF2B5EF4-FFF2-40B4-BE49-F238E27FC236}">
                <a16:creationId xmlns:a16="http://schemas.microsoft.com/office/drawing/2014/main" id="{7A287785-23C6-809D-E732-3B10E73FF581}"/>
              </a:ext>
            </a:extLst>
          </p:cNvPr>
          <p:cNvSpPr>
            <a:spLocks noGrp="1" noChangeAspect="1"/>
          </p:cNvSpPr>
          <p:nvPr>
            <p:ph type="pic" sz="quarter" idx="22"/>
          </p:nvPr>
        </p:nvSpPr>
        <p:spPr>
          <a:xfrm>
            <a:off x="4016173" y="4860000"/>
            <a:ext cx="1350000" cy="1620000"/>
          </a:xfrm>
          <a:prstGeom prst="rect">
            <a:avLst/>
          </a:prstGeom>
        </p:spPr>
        <p:txBody>
          <a:bodyPr/>
          <a:lstStyle/>
          <a:p>
            <a:endParaRPr lang="fr-MA" dirty="0"/>
          </a:p>
        </p:txBody>
      </p:sp>
      <p:sp>
        <p:nvSpPr>
          <p:cNvPr id="18" name="Espace réservé pour une image  6">
            <a:extLst>
              <a:ext uri="{FF2B5EF4-FFF2-40B4-BE49-F238E27FC236}">
                <a16:creationId xmlns:a16="http://schemas.microsoft.com/office/drawing/2014/main" id="{CAB978FA-F72D-651F-22D4-C77E74E59D59}"/>
              </a:ext>
            </a:extLst>
          </p:cNvPr>
          <p:cNvSpPr>
            <a:spLocks noGrp="1" noChangeAspect="1"/>
          </p:cNvSpPr>
          <p:nvPr>
            <p:ph type="pic" sz="quarter" idx="23"/>
          </p:nvPr>
        </p:nvSpPr>
        <p:spPr>
          <a:xfrm>
            <a:off x="5512359" y="1806417"/>
            <a:ext cx="1350000" cy="1620000"/>
          </a:xfrm>
          <a:prstGeom prst="rect">
            <a:avLst/>
          </a:prstGeom>
        </p:spPr>
        <p:txBody>
          <a:bodyPr/>
          <a:lstStyle/>
          <a:p>
            <a:endParaRPr lang="fr-MA" dirty="0"/>
          </a:p>
        </p:txBody>
      </p:sp>
      <p:sp>
        <p:nvSpPr>
          <p:cNvPr id="19" name="Espace réservé pour une image  6">
            <a:extLst>
              <a:ext uri="{FF2B5EF4-FFF2-40B4-BE49-F238E27FC236}">
                <a16:creationId xmlns:a16="http://schemas.microsoft.com/office/drawing/2014/main" id="{A2C53014-67DF-ECB7-1756-F9962A42486C}"/>
              </a:ext>
            </a:extLst>
          </p:cNvPr>
          <p:cNvSpPr>
            <a:spLocks noGrp="1" noChangeAspect="1"/>
          </p:cNvSpPr>
          <p:nvPr>
            <p:ph type="pic" sz="quarter" idx="24"/>
          </p:nvPr>
        </p:nvSpPr>
        <p:spPr>
          <a:xfrm>
            <a:off x="5512359" y="3312000"/>
            <a:ext cx="1350000" cy="1620000"/>
          </a:xfrm>
          <a:prstGeom prst="rect">
            <a:avLst/>
          </a:prstGeom>
        </p:spPr>
        <p:txBody>
          <a:bodyPr/>
          <a:lstStyle/>
          <a:p>
            <a:endParaRPr lang="fr-MA" dirty="0"/>
          </a:p>
        </p:txBody>
      </p:sp>
      <p:sp>
        <p:nvSpPr>
          <p:cNvPr id="20" name="Espace réservé pour une image  6">
            <a:extLst>
              <a:ext uri="{FF2B5EF4-FFF2-40B4-BE49-F238E27FC236}">
                <a16:creationId xmlns:a16="http://schemas.microsoft.com/office/drawing/2014/main" id="{831DC1D3-24B1-B160-E0F9-C7E35DA4E887}"/>
              </a:ext>
            </a:extLst>
          </p:cNvPr>
          <p:cNvSpPr>
            <a:spLocks noGrp="1" noChangeAspect="1"/>
          </p:cNvSpPr>
          <p:nvPr>
            <p:ph type="pic" sz="quarter" idx="25"/>
          </p:nvPr>
        </p:nvSpPr>
        <p:spPr>
          <a:xfrm>
            <a:off x="5512359" y="4860000"/>
            <a:ext cx="1350000" cy="1620000"/>
          </a:xfrm>
          <a:prstGeom prst="rect">
            <a:avLst/>
          </a:prstGeom>
        </p:spPr>
        <p:txBody>
          <a:bodyPr/>
          <a:lstStyle/>
          <a:p>
            <a:endParaRPr lang="fr-MA" dirty="0"/>
          </a:p>
        </p:txBody>
      </p:sp>
      <p:sp>
        <p:nvSpPr>
          <p:cNvPr id="21" name="Espace réservé pour une image  6">
            <a:extLst>
              <a:ext uri="{FF2B5EF4-FFF2-40B4-BE49-F238E27FC236}">
                <a16:creationId xmlns:a16="http://schemas.microsoft.com/office/drawing/2014/main" id="{76695F17-301A-B0CF-5141-CF072746FE4A}"/>
              </a:ext>
            </a:extLst>
          </p:cNvPr>
          <p:cNvSpPr>
            <a:spLocks noGrp="1" noChangeAspect="1"/>
          </p:cNvSpPr>
          <p:nvPr>
            <p:ph type="pic" sz="quarter" idx="26"/>
          </p:nvPr>
        </p:nvSpPr>
        <p:spPr>
          <a:xfrm>
            <a:off x="7008545" y="1806417"/>
            <a:ext cx="1350000" cy="1620000"/>
          </a:xfrm>
          <a:prstGeom prst="rect">
            <a:avLst/>
          </a:prstGeom>
        </p:spPr>
        <p:txBody>
          <a:bodyPr/>
          <a:lstStyle/>
          <a:p>
            <a:endParaRPr lang="fr-MA" dirty="0"/>
          </a:p>
        </p:txBody>
      </p:sp>
      <p:sp>
        <p:nvSpPr>
          <p:cNvPr id="22" name="Espace réservé pour une image  6">
            <a:extLst>
              <a:ext uri="{FF2B5EF4-FFF2-40B4-BE49-F238E27FC236}">
                <a16:creationId xmlns:a16="http://schemas.microsoft.com/office/drawing/2014/main" id="{142B664B-C11B-6AA7-4A9C-0531048F6C3B}"/>
              </a:ext>
            </a:extLst>
          </p:cNvPr>
          <p:cNvSpPr>
            <a:spLocks noGrp="1" noChangeAspect="1"/>
          </p:cNvSpPr>
          <p:nvPr>
            <p:ph type="pic" sz="quarter" idx="27"/>
          </p:nvPr>
        </p:nvSpPr>
        <p:spPr>
          <a:xfrm>
            <a:off x="7008545" y="3312000"/>
            <a:ext cx="1350000" cy="1620000"/>
          </a:xfrm>
          <a:prstGeom prst="rect">
            <a:avLst/>
          </a:prstGeom>
        </p:spPr>
        <p:txBody>
          <a:bodyPr/>
          <a:lstStyle/>
          <a:p>
            <a:endParaRPr lang="fr-MA" dirty="0"/>
          </a:p>
        </p:txBody>
      </p:sp>
      <p:sp>
        <p:nvSpPr>
          <p:cNvPr id="23" name="Espace réservé pour une image  6">
            <a:extLst>
              <a:ext uri="{FF2B5EF4-FFF2-40B4-BE49-F238E27FC236}">
                <a16:creationId xmlns:a16="http://schemas.microsoft.com/office/drawing/2014/main" id="{6CB2D926-9334-B815-CB14-067B65BB32B5}"/>
              </a:ext>
            </a:extLst>
          </p:cNvPr>
          <p:cNvSpPr>
            <a:spLocks noGrp="1" noChangeAspect="1"/>
          </p:cNvSpPr>
          <p:nvPr>
            <p:ph type="pic" sz="quarter" idx="28"/>
          </p:nvPr>
        </p:nvSpPr>
        <p:spPr>
          <a:xfrm>
            <a:off x="7008545" y="4860000"/>
            <a:ext cx="1350000" cy="1620000"/>
          </a:xfrm>
          <a:prstGeom prst="rect">
            <a:avLst/>
          </a:prstGeom>
        </p:spPr>
        <p:txBody>
          <a:bodyPr/>
          <a:lstStyle/>
          <a:p>
            <a:endParaRPr lang="fr-MA" dirty="0"/>
          </a:p>
        </p:txBody>
      </p:sp>
      <p:sp>
        <p:nvSpPr>
          <p:cNvPr id="5" name="Espace réservé de l'élément multimédia 4">
            <a:extLst>
              <a:ext uri="{FF2B5EF4-FFF2-40B4-BE49-F238E27FC236}">
                <a16:creationId xmlns:a16="http://schemas.microsoft.com/office/drawing/2014/main"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p>
            <a:endParaRPr lang="fr-MA" dirty="0"/>
          </a:p>
        </p:txBody>
      </p:sp>
      <p:sp>
        <p:nvSpPr>
          <p:cNvPr id="4" name="Espace réservé pour une image  16">
            <a:extLst>
              <a:ext uri="{FF2B5EF4-FFF2-40B4-BE49-F238E27FC236}">
                <a16:creationId xmlns:a16="http://schemas.microsoft.com/office/drawing/2014/main" id="{873008DF-5F6E-5871-2E2D-4E84BCE5F50A}"/>
              </a:ext>
            </a:extLst>
          </p:cNvPr>
          <p:cNvSpPr>
            <a:spLocks noGrp="1" noChangeAspect="1"/>
          </p:cNvSpPr>
          <p:nvPr>
            <p:ph type="pic" sz="quarter" idx="12"/>
          </p:nvPr>
        </p:nvSpPr>
        <p:spPr>
          <a:xfrm>
            <a:off x="338580" y="722982"/>
            <a:ext cx="828000" cy="828000"/>
          </a:xfrm>
          <a:prstGeom prst="rect">
            <a:avLst/>
          </a:prstGeom>
        </p:spPr>
        <p:txBody>
          <a:bodyPr/>
          <a:lstStyle/>
          <a:p>
            <a:endParaRPr lang="fr-MA" dirty="0"/>
          </a:p>
        </p:txBody>
      </p:sp>
    </p:spTree>
    <p:extLst>
      <p:ext uri="{BB962C8B-B14F-4D97-AF65-F5344CB8AC3E}">
        <p14:creationId xmlns:p14="http://schemas.microsoft.com/office/powerpoint/2010/main" val="30439363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9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3" name="Espace réservé pour une image  6">
            <a:extLst>
              <a:ext uri="{FF2B5EF4-FFF2-40B4-BE49-F238E27FC236}">
                <a16:creationId xmlns:a16="http://schemas.microsoft.com/office/drawing/2014/main" id="{6DBEF773-D41A-C770-09A2-4E95231BCEF2}"/>
              </a:ext>
            </a:extLst>
          </p:cNvPr>
          <p:cNvSpPr>
            <a:spLocks noGrp="1" noChangeAspect="1"/>
          </p:cNvSpPr>
          <p:nvPr>
            <p:ph type="pic" sz="quarter" idx="20"/>
          </p:nvPr>
        </p:nvSpPr>
        <p:spPr>
          <a:xfrm>
            <a:off x="3852000" y="2238417"/>
            <a:ext cx="1590000" cy="1908000"/>
          </a:xfrm>
          <a:prstGeom prst="rect">
            <a:avLst/>
          </a:prstGeom>
        </p:spPr>
        <p:txBody>
          <a:bodyPr/>
          <a:lstStyle/>
          <a:p>
            <a:endParaRPr lang="fr-MA" dirty="0"/>
          </a:p>
        </p:txBody>
      </p:sp>
      <p:sp>
        <p:nvSpPr>
          <p:cNvPr id="16" name="Espace réservé pour une image  6">
            <a:extLst>
              <a:ext uri="{FF2B5EF4-FFF2-40B4-BE49-F238E27FC236}">
                <a16:creationId xmlns:a16="http://schemas.microsoft.com/office/drawing/2014/main" id="{7E603A45-15AE-F689-5C77-2638CD141113}"/>
              </a:ext>
            </a:extLst>
          </p:cNvPr>
          <p:cNvSpPr>
            <a:spLocks noGrp="1" noChangeAspect="1"/>
          </p:cNvSpPr>
          <p:nvPr>
            <p:ph type="pic" sz="quarter" idx="21"/>
          </p:nvPr>
        </p:nvSpPr>
        <p:spPr>
          <a:xfrm>
            <a:off x="3852000" y="4179467"/>
            <a:ext cx="1590000" cy="1908000"/>
          </a:xfrm>
          <a:prstGeom prst="rect">
            <a:avLst/>
          </a:prstGeom>
        </p:spPr>
        <p:txBody>
          <a:bodyPr/>
          <a:lstStyle/>
          <a:p>
            <a:endParaRPr lang="fr-MA" dirty="0"/>
          </a:p>
        </p:txBody>
      </p:sp>
      <p:sp>
        <p:nvSpPr>
          <p:cNvPr id="18" name="Espace réservé pour une image  6">
            <a:extLst>
              <a:ext uri="{FF2B5EF4-FFF2-40B4-BE49-F238E27FC236}">
                <a16:creationId xmlns:a16="http://schemas.microsoft.com/office/drawing/2014/main" id="{CAB978FA-F72D-651F-22D4-C77E74E59D59}"/>
              </a:ext>
            </a:extLst>
          </p:cNvPr>
          <p:cNvSpPr>
            <a:spLocks noGrp="1" noChangeAspect="1"/>
          </p:cNvSpPr>
          <p:nvPr>
            <p:ph type="pic" sz="quarter" idx="23"/>
          </p:nvPr>
        </p:nvSpPr>
        <p:spPr>
          <a:xfrm>
            <a:off x="7160587" y="2233090"/>
            <a:ext cx="1590000" cy="1908000"/>
          </a:xfrm>
          <a:prstGeom prst="rect">
            <a:avLst/>
          </a:prstGeom>
        </p:spPr>
        <p:txBody>
          <a:bodyPr/>
          <a:lstStyle/>
          <a:p>
            <a:endParaRPr lang="fr-MA" dirty="0"/>
          </a:p>
        </p:txBody>
      </p:sp>
      <p:sp>
        <p:nvSpPr>
          <p:cNvPr id="19" name="Espace réservé pour une image  6">
            <a:extLst>
              <a:ext uri="{FF2B5EF4-FFF2-40B4-BE49-F238E27FC236}">
                <a16:creationId xmlns:a16="http://schemas.microsoft.com/office/drawing/2014/main" id="{A2C53014-67DF-ECB7-1756-F9962A42486C}"/>
              </a:ext>
            </a:extLst>
          </p:cNvPr>
          <p:cNvSpPr>
            <a:spLocks noGrp="1" noChangeAspect="1"/>
          </p:cNvSpPr>
          <p:nvPr>
            <p:ph type="pic" sz="quarter" idx="24"/>
          </p:nvPr>
        </p:nvSpPr>
        <p:spPr>
          <a:xfrm>
            <a:off x="7160587" y="4200417"/>
            <a:ext cx="1590000" cy="1908000"/>
          </a:xfrm>
          <a:prstGeom prst="rect">
            <a:avLst/>
          </a:prstGeom>
        </p:spPr>
        <p:txBody>
          <a:bodyPr/>
          <a:lstStyle/>
          <a:p>
            <a:endParaRPr lang="fr-MA" dirty="0"/>
          </a:p>
        </p:txBody>
      </p:sp>
      <p:sp>
        <p:nvSpPr>
          <p:cNvPr id="5" name="Espace réservé de l'élément multimédia 4">
            <a:extLst>
              <a:ext uri="{FF2B5EF4-FFF2-40B4-BE49-F238E27FC236}">
                <a16:creationId xmlns:a16="http://schemas.microsoft.com/office/drawing/2014/main"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p>
            <a:endParaRPr lang="fr-MA" dirty="0"/>
          </a:p>
        </p:txBody>
      </p:sp>
      <p:sp>
        <p:nvSpPr>
          <p:cNvPr id="4" name="Espace réservé pour une image  16">
            <a:extLst>
              <a:ext uri="{FF2B5EF4-FFF2-40B4-BE49-F238E27FC236}">
                <a16:creationId xmlns:a16="http://schemas.microsoft.com/office/drawing/2014/main" id="{873008DF-5F6E-5871-2E2D-4E84BCE5F50A}"/>
              </a:ext>
            </a:extLst>
          </p:cNvPr>
          <p:cNvSpPr>
            <a:spLocks noGrp="1" noChangeAspect="1"/>
          </p:cNvSpPr>
          <p:nvPr>
            <p:ph type="pic" sz="quarter" idx="12"/>
          </p:nvPr>
        </p:nvSpPr>
        <p:spPr>
          <a:xfrm>
            <a:off x="338580" y="722982"/>
            <a:ext cx="828000" cy="828000"/>
          </a:xfrm>
          <a:prstGeom prst="rect">
            <a:avLst/>
          </a:prstGeom>
        </p:spPr>
        <p:txBody>
          <a:bodyPr/>
          <a:lstStyle/>
          <a:p>
            <a:endParaRPr lang="fr-MA" dirty="0"/>
          </a:p>
        </p:txBody>
      </p:sp>
      <p:sp>
        <p:nvSpPr>
          <p:cNvPr id="6" name="Espace réservé pour une image  6">
            <a:extLst>
              <a:ext uri="{FF2B5EF4-FFF2-40B4-BE49-F238E27FC236}">
                <a16:creationId xmlns:a16="http://schemas.microsoft.com/office/drawing/2014/main" id="{A9AAD24C-7F8B-6686-8AD4-B5DF2813CF1B}"/>
              </a:ext>
            </a:extLst>
          </p:cNvPr>
          <p:cNvSpPr>
            <a:spLocks noGrp="1" noChangeAspect="1"/>
          </p:cNvSpPr>
          <p:nvPr>
            <p:ph type="pic" sz="quarter" idx="30"/>
          </p:nvPr>
        </p:nvSpPr>
        <p:spPr>
          <a:xfrm>
            <a:off x="5506293" y="3187090"/>
            <a:ext cx="1590000" cy="1908000"/>
          </a:xfrm>
          <a:prstGeom prst="rect">
            <a:avLst/>
          </a:prstGeom>
        </p:spPr>
        <p:txBody>
          <a:bodyPr/>
          <a:lstStyle/>
          <a:p>
            <a:endParaRPr lang="fr-MA" dirty="0"/>
          </a:p>
        </p:txBody>
      </p:sp>
    </p:spTree>
    <p:extLst>
      <p:ext uri="{BB962C8B-B14F-4D97-AF65-F5344CB8AC3E}">
        <p14:creationId xmlns:p14="http://schemas.microsoft.com/office/powerpoint/2010/main" val="38629748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id="{F10C282A-CDCD-9D0F-0138-0DFBC95D78F6}"/>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29678227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0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3" name="Espace réservé pour une image  6">
            <a:extLst>
              <a:ext uri="{FF2B5EF4-FFF2-40B4-BE49-F238E27FC236}">
                <a16:creationId xmlns:a16="http://schemas.microsoft.com/office/drawing/2014/main" id="{6DBEF773-D41A-C770-09A2-4E95231BCEF2}"/>
              </a:ext>
            </a:extLst>
          </p:cNvPr>
          <p:cNvSpPr>
            <a:spLocks noGrp="1" noChangeAspect="1"/>
          </p:cNvSpPr>
          <p:nvPr>
            <p:ph type="pic" sz="quarter" idx="20"/>
          </p:nvPr>
        </p:nvSpPr>
        <p:spPr>
          <a:xfrm>
            <a:off x="4122706" y="1992219"/>
            <a:ext cx="1800000" cy="2160000"/>
          </a:xfrm>
          <a:prstGeom prst="rect">
            <a:avLst/>
          </a:prstGeom>
        </p:spPr>
        <p:txBody>
          <a:bodyPr/>
          <a:lstStyle/>
          <a:p>
            <a:endParaRPr lang="fr-MA" dirty="0"/>
          </a:p>
        </p:txBody>
      </p:sp>
      <p:sp>
        <p:nvSpPr>
          <p:cNvPr id="16" name="Espace réservé pour une image  6">
            <a:extLst>
              <a:ext uri="{FF2B5EF4-FFF2-40B4-BE49-F238E27FC236}">
                <a16:creationId xmlns:a16="http://schemas.microsoft.com/office/drawing/2014/main" id="{7E603A45-15AE-F689-5C77-2638CD141113}"/>
              </a:ext>
            </a:extLst>
          </p:cNvPr>
          <p:cNvSpPr>
            <a:spLocks noGrp="1" noChangeAspect="1"/>
          </p:cNvSpPr>
          <p:nvPr>
            <p:ph type="pic" sz="quarter" idx="21"/>
          </p:nvPr>
        </p:nvSpPr>
        <p:spPr>
          <a:xfrm>
            <a:off x="4122706" y="4166619"/>
            <a:ext cx="1800000" cy="2160000"/>
          </a:xfrm>
          <a:prstGeom prst="rect">
            <a:avLst/>
          </a:prstGeom>
        </p:spPr>
        <p:txBody>
          <a:bodyPr/>
          <a:lstStyle/>
          <a:p>
            <a:endParaRPr lang="fr-MA" dirty="0"/>
          </a:p>
        </p:txBody>
      </p:sp>
      <p:sp>
        <p:nvSpPr>
          <p:cNvPr id="18" name="Espace réservé pour une image  6">
            <a:extLst>
              <a:ext uri="{FF2B5EF4-FFF2-40B4-BE49-F238E27FC236}">
                <a16:creationId xmlns:a16="http://schemas.microsoft.com/office/drawing/2014/main" id="{CAB978FA-F72D-651F-22D4-C77E74E59D59}"/>
              </a:ext>
            </a:extLst>
          </p:cNvPr>
          <p:cNvSpPr>
            <a:spLocks noGrp="1" noChangeAspect="1"/>
          </p:cNvSpPr>
          <p:nvPr>
            <p:ph type="pic" sz="quarter" idx="23"/>
          </p:nvPr>
        </p:nvSpPr>
        <p:spPr>
          <a:xfrm>
            <a:off x="6275199" y="1992219"/>
            <a:ext cx="1800000" cy="2160000"/>
          </a:xfrm>
          <a:prstGeom prst="rect">
            <a:avLst/>
          </a:prstGeom>
        </p:spPr>
        <p:txBody>
          <a:bodyPr/>
          <a:lstStyle/>
          <a:p>
            <a:endParaRPr lang="fr-MA" dirty="0"/>
          </a:p>
        </p:txBody>
      </p:sp>
      <p:sp>
        <p:nvSpPr>
          <p:cNvPr id="19" name="Espace réservé pour une image  6">
            <a:extLst>
              <a:ext uri="{FF2B5EF4-FFF2-40B4-BE49-F238E27FC236}">
                <a16:creationId xmlns:a16="http://schemas.microsoft.com/office/drawing/2014/main" id="{A2C53014-67DF-ECB7-1756-F9962A42486C}"/>
              </a:ext>
            </a:extLst>
          </p:cNvPr>
          <p:cNvSpPr>
            <a:spLocks noGrp="1" noChangeAspect="1"/>
          </p:cNvSpPr>
          <p:nvPr>
            <p:ph type="pic" sz="quarter" idx="24"/>
          </p:nvPr>
        </p:nvSpPr>
        <p:spPr>
          <a:xfrm>
            <a:off x="6275199" y="4152219"/>
            <a:ext cx="1800000" cy="2160000"/>
          </a:xfrm>
          <a:prstGeom prst="rect">
            <a:avLst/>
          </a:prstGeom>
        </p:spPr>
        <p:txBody>
          <a:bodyPr/>
          <a:lstStyle/>
          <a:p>
            <a:endParaRPr lang="fr-MA" dirty="0"/>
          </a:p>
        </p:txBody>
      </p:sp>
      <p:sp>
        <p:nvSpPr>
          <p:cNvPr id="5" name="Espace réservé de l'élément multimédia 4">
            <a:extLst>
              <a:ext uri="{FF2B5EF4-FFF2-40B4-BE49-F238E27FC236}">
                <a16:creationId xmlns:a16="http://schemas.microsoft.com/office/drawing/2014/main"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p>
            <a:endParaRPr lang="fr-MA" dirty="0"/>
          </a:p>
        </p:txBody>
      </p:sp>
      <p:sp>
        <p:nvSpPr>
          <p:cNvPr id="4" name="Espace réservé pour une image  16">
            <a:extLst>
              <a:ext uri="{FF2B5EF4-FFF2-40B4-BE49-F238E27FC236}">
                <a16:creationId xmlns:a16="http://schemas.microsoft.com/office/drawing/2014/main" id="{873008DF-5F6E-5871-2E2D-4E84BCE5F50A}"/>
              </a:ext>
            </a:extLst>
          </p:cNvPr>
          <p:cNvSpPr>
            <a:spLocks noGrp="1" noChangeAspect="1"/>
          </p:cNvSpPr>
          <p:nvPr>
            <p:ph type="pic" sz="quarter" idx="12"/>
          </p:nvPr>
        </p:nvSpPr>
        <p:spPr>
          <a:xfrm>
            <a:off x="338580" y="722982"/>
            <a:ext cx="828000" cy="828000"/>
          </a:xfrm>
          <a:prstGeom prst="rect">
            <a:avLst/>
          </a:prstGeom>
        </p:spPr>
        <p:txBody>
          <a:bodyPr/>
          <a:lstStyle/>
          <a:p>
            <a:endParaRPr lang="fr-MA" dirty="0"/>
          </a:p>
        </p:txBody>
      </p:sp>
    </p:spTree>
    <p:extLst>
      <p:ext uri="{BB962C8B-B14F-4D97-AF65-F5344CB8AC3E}">
        <p14:creationId xmlns:p14="http://schemas.microsoft.com/office/powerpoint/2010/main" val="17911990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5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479323" y="2529000"/>
            <a:ext cx="1980000" cy="1980000"/>
          </a:xfrm>
          <a:prstGeom prst="rect">
            <a:avLst/>
          </a:prstGeom>
          <a:ln>
            <a:noFill/>
          </a:ln>
        </p:spPr>
        <p:txBody>
          <a:body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3759312" y="2529000"/>
            <a:ext cx="1980000" cy="1980000"/>
          </a:xfrm>
          <a:prstGeom prst="rect">
            <a:avLst/>
          </a:prstGeom>
          <a:ln>
            <a:noFill/>
          </a:ln>
        </p:spPr>
        <p:txBody>
          <a:body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6039301" y="2529000"/>
            <a:ext cx="1980000" cy="1980000"/>
          </a:xfrm>
          <a:prstGeom prst="rect">
            <a:avLst/>
          </a:prstGeom>
          <a:ln>
            <a:noFill/>
          </a:ln>
        </p:spPr>
        <p:txBody>
          <a:body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479323" y="4680000"/>
            <a:ext cx="1980000" cy="504000"/>
          </a:xfrm>
          <a:prstGeom prst="roundRect">
            <a:avLst/>
          </a:prstGeom>
          <a:ln>
            <a:solidFill>
              <a:srgbClr val="FFFFFF"/>
            </a:solidFill>
          </a:ln>
        </p:spPr>
        <p:txBody>
          <a:bodyPr anchor="ctr"/>
          <a:lstStyle>
            <a:lvl1pPr marL="0" indent="0" algn="ctr">
              <a:buNone/>
              <a:defRPr sz="3200" b="1" cap="none" spc="0">
                <a:ln w="0"/>
                <a:solidFill>
                  <a:srgbClr val="474F71"/>
                </a:solidFill>
                <a:effectLst/>
                <a:latin typeface="Mistral" panose="03090702030407020403" pitchFamily="66"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3759312" y="4680000"/>
            <a:ext cx="1980000" cy="504000"/>
          </a:xfrm>
          <a:prstGeom prst="roundRect">
            <a:avLst/>
          </a:prstGeom>
          <a:ln>
            <a:solidFill>
              <a:srgbClr val="FFFFFF"/>
            </a:solidFill>
          </a:ln>
        </p:spPr>
        <p:txBody>
          <a:bodyPr anchor="ctr"/>
          <a:lstStyle>
            <a:lvl1pPr marL="0" indent="0" algn="ctr">
              <a:buNone/>
              <a:defRPr sz="3200" b="1" cap="none" spc="0">
                <a:ln w="0"/>
                <a:solidFill>
                  <a:srgbClr val="474F71"/>
                </a:solidFill>
                <a:effectLst/>
                <a:latin typeface="Mistral" panose="03090702030407020403" pitchFamily="66"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6039301" y="4680000"/>
            <a:ext cx="1980000" cy="504000"/>
          </a:xfrm>
          <a:prstGeom prst="roundRect">
            <a:avLst/>
          </a:prstGeom>
          <a:ln>
            <a:solidFill>
              <a:srgbClr val="FFFFFF"/>
            </a:solidFill>
          </a:ln>
        </p:spPr>
        <p:txBody>
          <a:bodyPr anchor="ctr"/>
          <a:lstStyle>
            <a:lvl1pPr marL="0" indent="0" algn="ctr">
              <a:buNone/>
              <a:defRPr sz="3200" b="1" cap="none" spc="0">
                <a:ln w="0"/>
                <a:solidFill>
                  <a:srgbClr val="474F71"/>
                </a:solidFill>
                <a:effectLst/>
                <a:latin typeface="Mistral" panose="03090702030407020403" pitchFamily="66"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20333A89-D6F9-00CE-FE8D-E6BB452D24FE}"/>
              </a:ext>
            </a:extLst>
          </p:cNvPr>
          <p:cNvSpPr>
            <a:spLocks noGrp="1" noChangeAspect="1"/>
          </p:cNvSpPr>
          <p:nvPr>
            <p:ph type="pic" sz="quarter" idx="12"/>
          </p:nvPr>
        </p:nvSpPr>
        <p:spPr>
          <a:xfrm>
            <a:off x="338580" y="722982"/>
            <a:ext cx="828000" cy="828000"/>
          </a:xfrm>
          <a:prstGeom prst="rect">
            <a:avLst/>
          </a:prstGeom>
        </p:spPr>
        <p:txBody>
          <a:bodyPr/>
          <a:lstStyle/>
          <a:p>
            <a:endParaRPr lang="fr-MA" dirty="0"/>
          </a:p>
        </p:txBody>
      </p:sp>
    </p:spTree>
    <p:extLst>
      <p:ext uri="{BB962C8B-B14F-4D97-AF65-F5344CB8AC3E}">
        <p14:creationId xmlns:p14="http://schemas.microsoft.com/office/powerpoint/2010/main" val="15378076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4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537089" y="2696025"/>
            <a:ext cx="1800000" cy="1800000"/>
          </a:xfrm>
          <a:prstGeom prst="rect">
            <a:avLst/>
          </a:prstGeom>
          <a:ln>
            <a:noFill/>
          </a:ln>
        </p:spPr>
        <p:txBody>
          <a:body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559118" y="2696025"/>
            <a:ext cx="1800000" cy="1800000"/>
          </a:xfrm>
          <a:prstGeom prst="rect">
            <a:avLst/>
          </a:prstGeom>
          <a:ln>
            <a:noFill/>
          </a:ln>
        </p:spPr>
        <p:txBody>
          <a:body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581147" y="2696025"/>
            <a:ext cx="1800000" cy="1800000"/>
          </a:xfrm>
          <a:prstGeom prst="rect">
            <a:avLst/>
          </a:prstGeom>
          <a:ln>
            <a:noFill/>
          </a:ln>
        </p:spPr>
        <p:txBody>
          <a:body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603177" y="2696025"/>
            <a:ext cx="1800000" cy="1800000"/>
          </a:xfrm>
          <a:prstGeom prst="rect">
            <a:avLst/>
          </a:prstGeom>
          <a:ln>
            <a:noFill/>
          </a:ln>
        </p:spPr>
        <p:txBody>
          <a:body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537089" y="4680000"/>
            <a:ext cx="1800000" cy="360000"/>
          </a:xfrm>
          <a:prstGeom prst="roundRect">
            <a:avLst/>
          </a:prstGeom>
          <a:ln>
            <a:solidFill>
              <a:srgbClr val="FFFFFF"/>
            </a:solidFill>
          </a:ln>
        </p:spPr>
        <p:txBody>
          <a:bodyPr anchor="ctr"/>
          <a:lstStyle>
            <a:lvl1pPr marL="0" indent="0" algn="ctr">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559118" y="4680000"/>
            <a:ext cx="1800000" cy="360000"/>
          </a:xfrm>
          <a:prstGeom prst="roundRect">
            <a:avLst/>
          </a:prstGeom>
          <a:ln>
            <a:solidFill>
              <a:srgbClr val="FFFFFF"/>
            </a:solidFill>
          </a:ln>
        </p:spPr>
        <p:txBody>
          <a:bodyPr anchor="ctr"/>
          <a:lstStyle>
            <a:lvl1pPr marL="0" indent="0" algn="ctr">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581147" y="4680000"/>
            <a:ext cx="1800000" cy="360000"/>
          </a:xfrm>
          <a:prstGeom prst="roundRect">
            <a:avLst/>
          </a:prstGeom>
          <a:ln>
            <a:solidFill>
              <a:srgbClr val="FFFFFF"/>
            </a:solidFill>
          </a:ln>
        </p:spPr>
        <p:txBody>
          <a:bodyPr anchor="ctr"/>
          <a:lstStyle>
            <a:lvl1pPr marL="0" indent="0" algn="ctr">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603177" y="4680000"/>
            <a:ext cx="1800000" cy="360000"/>
          </a:xfrm>
          <a:prstGeom prst="roundRect">
            <a:avLst/>
          </a:prstGeom>
          <a:ln>
            <a:solidFill>
              <a:srgbClr val="FFFFFF"/>
            </a:solidFill>
          </a:ln>
        </p:spPr>
        <p:txBody>
          <a:bodyPr anchor="ctr"/>
          <a:lstStyle>
            <a:lvl1pPr marL="0" indent="0" algn="ctr">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3442358F-8896-851F-CEA9-124CDEDB05AD}"/>
              </a:ext>
            </a:extLst>
          </p:cNvPr>
          <p:cNvSpPr>
            <a:spLocks noGrp="1" noChangeAspect="1"/>
          </p:cNvSpPr>
          <p:nvPr>
            <p:ph type="pic" sz="quarter" idx="12"/>
          </p:nvPr>
        </p:nvSpPr>
        <p:spPr>
          <a:xfrm>
            <a:off x="338580" y="722982"/>
            <a:ext cx="828000" cy="828000"/>
          </a:xfrm>
          <a:prstGeom prst="rect">
            <a:avLst/>
          </a:prstGeom>
        </p:spPr>
        <p:txBody>
          <a:bodyPr/>
          <a:lstStyle/>
          <a:p>
            <a:endParaRPr lang="fr-MA" dirty="0"/>
          </a:p>
        </p:txBody>
      </p:sp>
    </p:spTree>
    <p:extLst>
      <p:ext uri="{BB962C8B-B14F-4D97-AF65-F5344CB8AC3E}">
        <p14:creationId xmlns:p14="http://schemas.microsoft.com/office/powerpoint/2010/main" val="19399266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3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358377" y="2880000"/>
            <a:ext cx="1620000" cy="1620000"/>
          </a:xfrm>
          <a:prstGeom prst="rect">
            <a:avLst/>
          </a:prstGeom>
          <a:ln>
            <a:noFill/>
          </a:ln>
        </p:spPr>
        <p:txBody>
          <a:body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054892" y="2880000"/>
            <a:ext cx="1620000" cy="1620000"/>
          </a:xfrm>
          <a:prstGeom prst="rect">
            <a:avLst/>
          </a:prstGeom>
          <a:ln>
            <a:noFill/>
          </a:ln>
        </p:spPr>
        <p:txBody>
          <a:body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751407" y="2880000"/>
            <a:ext cx="1620000" cy="1620000"/>
          </a:xfrm>
          <a:prstGeom prst="rect">
            <a:avLst/>
          </a:prstGeom>
          <a:ln>
            <a:noFill/>
          </a:ln>
        </p:spPr>
        <p:txBody>
          <a:body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47922" y="2880000"/>
            <a:ext cx="1620000" cy="1620000"/>
          </a:xfrm>
          <a:prstGeom prst="rect">
            <a:avLst/>
          </a:prstGeom>
          <a:ln>
            <a:noFill/>
          </a:ln>
        </p:spPr>
        <p:txBody>
          <a:body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358377" y="4680000"/>
            <a:ext cx="1620000" cy="360000"/>
          </a:xfrm>
          <a:prstGeom prst="roundRect">
            <a:avLst/>
          </a:prstGeom>
          <a:ln>
            <a:solidFill>
              <a:srgbClr val="FFFFFF"/>
            </a:solidFill>
          </a:ln>
        </p:spPr>
        <p:txBody>
          <a:bodyPr anchor="ctr"/>
          <a:lstStyle>
            <a:lvl1pPr marL="0" indent="0" algn="ctr">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054892" y="4680000"/>
            <a:ext cx="1620000" cy="360000"/>
          </a:xfrm>
          <a:prstGeom prst="roundRect">
            <a:avLst/>
          </a:prstGeom>
          <a:ln>
            <a:solidFill>
              <a:srgbClr val="FFFFFF"/>
            </a:solidFill>
          </a:ln>
        </p:spPr>
        <p:txBody>
          <a:bodyPr anchor="ctr"/>
          <a:lstStyle>
            <a:lvl1pPr marL="0" indent="0" algn="ctr">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751407" y="4680000"/>
            <a:ext cx="1620000" cy="360000"/>
          </a:xfrm>
          <a:prstGeom prst="roundRect">
            <a:avLst/>
          </a:prstGeom>
          <a:ln>
            <a:solidFill>
              <a:srgbClr val="FFFFFF"/>
            </a:solidFill>
          </a:ln>
        </p:spPr>
        <p:txBody>
          <a:bodyPr anchor="ctr"/>
          <a:lstStyle>
            <a:lvl1pPr marL="0" indent="0" algn="ctr">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47922" y="4680000"/>
            <a:ext cx="1620000" cy="360000"/>
          </a:xfrm>
          <a:prstGeom prst="roundRect">
            <a:avLst/>
          </a:prstGeom>
          <a:ln>
            <a:solidFill>
              <a:srgbClr val="FFFFFF"/>
            </a:solidFill>
          </a:ln>
        </p:spPr>
        <p:txBody>
          <a:bodyPr anchor="ctr"/>
          <a:lstStyle>
            <a:lvl1pPr marL="0" indent="0" algn="ctr">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4">
            <a:extLst>
              <a:ext uri="{FF2B5EF4-FFF2-40B4-BE49-F238E27FC236}">
                <a16:creationId xmlns:a16="http://schemas.microsoft.com/office/drawing/2014/main" id="{10ABAA10-5FC2-5899-38A7-DD016CAF6D6F}"/>
              </a:ext>
            </a:extLst>
          </p:cNvPr>
          <p:cNvSpPr>
            <a:spLocks noGrp="1" noChangeAspect="1"/>
          </p:cNvSpPr>
          <p:nvPr>
            <p:ph type="pic" sz="quarter" idx="26"/>
          </p:nvPr>
        </p:nvSpPr>
        <p:spPr>
          <a:xfrm>
            <a:off x="7144439" y="2880000"/>
            <a:ext cx="1620000" cy="1620000"/>
          </a:xfrm>
          <a:prstGeom prst="rect">
            <a:avLst/>
          </a:prstGeom>
          <a:ln>
            <a:noFill/>
          </a:ln>
        </p:spPr>
        <p:txBody>
          <a:bodyPr/>
          <a:lstStyle/>
          <a:p>
            <a:endParaRPr lang="fr-MA" dirty="0"/>
          </a:p>
        </p:txBody>
      </p:sp>
      <p:sp>
        <p:nvSpPr>
          <p:cNvPr id="5" name="Espace réservé du texte 14">
            <a:extLst>
              <a:ext uri="{FF2B5EF4-FFF2-40B4-BE49-F238E27FC236}">
                <a16:creationId xmlns:a16="http://schemas.microsoft.com/office/drawing/2014/main" id="{6D6969BD-245C-42EC-7085-CCC9CAE7B5D6}"/>
              </a:ext>
            </a:extLst>
          </p:cNvPr>
          <p:cNvSpPr>
            <a:spLocks noGrp="1"/>
          </p:cNvSpPr>
          <p:nvPr>
            <p:ph type="body" sz="quarter" idx="27"/>
          </p:nvPr>
        </p:nvSpPr>
        <p:spPr>
          <a:xfrm>
            <a:off x="7144439" y="4680000"/>
            <a:ext cx="1620000" cy="360000"/>
          </a:xfrm>
          <a:prstGeom prst="roundRect">
            <a:avLst/>
          </a:prstGeom>
          <a:ln>
            <a:solidFill>
              <a:srgbClr val="FFFFFF"/>
            </a:solidFill>
          </a:ln>
        </p:spPr>
        <p:txBody>
          <a:bodyPr anchor="ctr"/>
          <a:lstStyle>
            <a:lvl1pPr marL="0" indent="0" algn="ctr">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1" name="Espace réservé pour une image  16">
            <a:extLst>
              <a:ext uri="{FF2B5EF4-FFF2-40B4-BE49-F238E27FC236}">
                <a16:creationId xmlns:a16="http://schemas.microsoft.com/office/drawing/2014/main" id="{428E5834-548B-D652-157E-208B38093FFA}"/>
              </a:ext>
            </a:extLst>
          </p:cNvPr>
          <p:cNvSpPr>
            <a:spLocks noGrp="1" noChangeAspect="1"/>
          </p:cNvSpPr>
          <p:nvPr>
            <p:ph type="pic" sz="quarter" idx="12"/>
          </p:nvPr>
        </p:nvSpPr>
        <p:spPr>
          <a:xfrm>
            <a:off x="338580" y="722982"/>
            <a:ext cx="828000" cy="828000"/>
          </a:xfrm>
          <a:prstGeom prst="rect">
            <a:avLst/>
          </a:prstGeom>
        </p:spPr>
        <p:txBody>
          <a:bodyPr/>
          <a:lstStyle/>
          <a:p>
            <a:endParaRPr lang="fr-MA" dirty="0"/>
          </a:p>
        </p:txBody>
      </p:sp>
    </p:spTree>
    <p:extLst>
      <p:ext uri="{BB962C8B-B14F-4D97-AF65-F5344CB8AC3E}">
        <p14:creationId xmlns:p14="http://schemas.microsoft.com/office/powerpoint/2010/main" val="35757288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5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ect">
            <a:avLst/>
          </a:prstGeom>
          <a:ln>
            <a:noFill/>
          </a:ln>
        </p:spPr>
        <p:txBody>
          <a:body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ect">
            <a:avLst/>
          </a:prstGeom>
          <a:ln>
            <a:noFill/>
          </a:ln>
        </p:spPr>
        <p:txBody>
          <a:body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ect">
            <a:avLst/>
          </a:prstGeom>
          <a:ln>
            <a:noFill/>
          </a:ln>
        </p:spPr>
        <p:txBody>
          <a:body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ect">
            <a:avLst/>
          </a:prstGeom>
          <a:ln>
            <a:noFill/>
          </a:ln>
        </p:spPr>
        <p:txBody>
          <a:body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ect">
            <a:avLst/>
          </a:prstGeom>
          <a:ln>
            <a:noFill/>
          </a:ln>
        </p:spPr>
        <p:txBody>
          <a:bodyPr/>
          <a:lstStyle/>
          <a:p>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ect">
            <a:avLst/>
          </a:prstGeom>
          <a:ln>
            <a:noFill/>
          </a:ln>
        </p:spPr>
        <p:txBody>
          <a:body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ect">
            <a:avLst/>
          </a:prstGeom>
          <a:ln>
            <a:noFill/>
          </a:ln>
        </p:spPr>
        <p:txBody>
          <a:body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ect">
            <a:avLst/>
          </a:prstGeom>
          <a:ln>
            <a:noFill/>
          </a:ln>
        </p:spPr>
        <p:txBody>
          <a:body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ect">
            <a:avLst/>
          </a:prstGeom>
          <a:ln>
            <a:noFill/>
          </a:ln>
        </p:spPr>
        <p:txBody>
          <a:bodyPr/>
          <a:lstStyle/>
          <a:p>
            <a:endParaRPr lang="fr-MA" dirty="0"/>
          </a:p>
        </p:txBody>
      </p:sp>
      <p:sp>
        <p:nvSpPr>
          <p:cNvPr id="5" name="Espace réservé pour une image  16">
            <a:extLst>
              <a:ext uri="{FF2B5EF4-FFF2-40B4-BE49-F238E27FC236}">
                <a16:creationId xmlns:a16="http://schemas.microsoft.com/office/drawing/2014/main" id="{7C368835-6DB2-85F0-55FD-9214C1357669}"/>
              </a:ext>
            </a:extLst>
          </p:cNvPr>
          <p:cNvSpPr>
            <a:spLocks noGrp="1" noChangeAspect="1"/>
          </p:cNvSpPr>
          <p:nvPr>
            <p:ph type="pic" sz="quarter" idx="12"/>
          </p:nvPr>
        </p:nvSpPr>
        <p:spPr>
          <a:xfrm>
            <a:off x="338580" y="722982"/>
            <a:ext cx="828000" cy="828000"/>
          </a:xfrm>
          <a:prstGeom prst="rect">
            <a:avLst/>
          </a:prstGeom>
        </p:spPr>
        <p:txBody>
          <a:bodyPr/>
          <a:lstStyle/>
          <a:p>
            <a:endParaRPr lang="fr-MA" dirty="0"/>
          </a:p>
        </p:txBody>
      </p:sp>
    </p:spTree>
    <p:extLst>
      <p:ext uri="{BB962C8B-B14F-4D97-AF65-F5344CB8AC3E}">
        <p14:creationId xmlns:p14="http://schemas.microsoft.com/office/powerpoint/2010/main" val="35389542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vert="horz" lIns="91440" tIns="45720" rIns="91440" bIns="45720" rtlCol="0" anchor="ctr">
            <a:normAutofit/>
          </a:bodyPr>
          <a:lstStyle>
            <a:lvl1pPr>
              <a:defRPr lang="fr-MA" dirty="0"/>
            </a:lvl1pPr>
          </a:lstStyle>
          <a:p>
            <a:pPr lvl="0"/>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39C6B636-6593-118A-BEA5-17D0883C1D3D}"/>
              </a:ext>
            </a:extLst>
          </p:cNvPr>
          <p:cNvSpPr>
            <a:spLocks noGrp="1" noChangeAspect="1"/>
          </p:cNvSpPr>
          <p:nvPr>
            <p:ph type="pic" sz="quarter" idx="12"/>
          </p:nvPr>
        </p:nvSpPr>
        <p:spPr>
          <a:xfrm>
            <a:off x="338580" y="722982"/>
            <a:ext cx="828000" cy="828000"/>
          </a:xfrm>
          <a:prstGeom prst="rect">
            <a:avLst/>
          </a:prstGeom>
        </p:spPr>
        <p:txBody>
          <a:bodyPr/>
          <a:lstStyle/>
          <a:p>
            <a:endParaRPr lang="fr-MA" dirty="0"/>
          </a:p>
        </p:txBody>
      </p:sp>
    </p:spTree>
    <p:extLst>
      <p:ext uri="{BB962C8B-B14F-4D97-AF65-F5344CB8AC3E}">
        <p14:creationId xmlns:p14="http://schemas.microsoft.com/office/powerpoint/2010/main" val="10554881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3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 name="Espace réservé pour une image  16">
            <a:extLst>
              <a:ext uri="{FF2B5EF4-FFF2-40B4-BE49-F238E27FC236}">
                <a16:creationId xmlns:a16="http://schemas.microsoft.com/office/drawing/2014/main" id="{BA47785B-A52E-2415-0533-AAF453062538}"/>
              </a:ext>
            </a:extLst>
          </p:cNvPr>
          <p:cNvSpPr>
            <a:spLocks noGrp="1" noChangeAspect="1"/>
          </p:cNvSpPr>
          <p:nvPr>
            <p:ph type="pic" sz="quarter" idx="12"/>
          </p:nvPr>
        </p:nvSpPr>
        <p:spPr>
          <a:xfrm>
            <a:off x="338580" y="722982"/>
            <a:ext cx="828000" cy="828000"/>
          </a:xfrm>
          <a:prstGeom prst="rect">
            <a:avLst/>
          </a:prstGeom>
        </p:spPr>
        <p:txBody>
          <a:bodyPr/>
          <a:lstStyle/>
          <a:p>
            <a:endParaRPr lang="fr-MA" dirty="0"/>
          </a:p>
        </p:txBody>
      </p:sp>
    </p:spTree>
    <p:extLst>
      <p:ext uri="{BB962C8B-B14F-4D97-AF65-F5344CB8AC3E}">
        <p14:creationId xmlns:p14="http://schemas.microsoft.com/office/powerpoint/2010/main" val="4409929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5" name="Espace réservé de l'élément multimédia 4">
            <a:extLst>
              <a:ext uri="{FF2B5EF4-FFF2-40B4-BE49-F238E27FC236}">
                <a16:creationId xmlns:a16="http://schemas.microsoft.com/office/drawing/2014/main" id="{561DAE33-9723-DC88-209D-81FEF439A195}"/>
              </a:ext>
            </a:extLst>
          </p:cNvPr>
          <p:cNvSpPr>
            <a:spLocks noGrp="1"/>
          </p:cNvSpPr>
          <p:nvPr>
            <p:ph type="media" sz="quarter" idx="13"/>
          </p:nvPr>
        </p:nvSpPr>
        <p:spPr>
          <a:xfrm>
            <a:off x="2040385" y="1947285"/>
            <a:ext cx="2340000" cy="4140000"/>
          </a:xfrm>
          <a:prstGeom prst="rect">
            <a:avLst/>
          </a:prstGeom>
        </p:spPr>
        <p:txBody>
          <a:bodyPr/>
          <a:lstStyle/>
          <a:p>
            <a:endParaRPr lang="fr-MA" dirty="0"/>
          </a:p>
        </p:txBody>
      </p:sp>
      <p:sp>
        <p:nvSpPr>
          <p:cNvPr id="6" name="Espace réservé de l'élément multimédia 4">
            <a:extLst>
              <a:ext uri="{FF2B5EF4-FFF2-40B4-BE49-F238E27FC236}">
                <a16:creationId xmlns:a16="http://schemas.microsoft.com/office/drawing/2014/main" id="{4180F1CA-FF8B-83AE-82F6-FFE4FF2F87AB}"/>
              </a:ext>
            </a:extLst>
          </p:cNvPr>
          <p:cNvSpPr>
            <a:spLocks noGrp="1"/>
          </p:cNvSpPr>
          <p:nvPr>
            <p:ph type="media" sz="quarter" idx="14"/>
          </p:nvPr>
        </p:nvSpPr>
        <p:spPr>
          <a:xfrm>
            <a:off x="4763616" y="1962000"/>
            <a:ext cx="2340000" cy="4140000"/>
          </a:xfrm>
          <a:prstGeom prst="rect">
            <a:avLst/>
          </a:prstGeom>
        </p:spPr>
        <p:txBody>
          <a:bodyPr/>
          <a:lstStyle/>
          <a:p>
            <a:endParaRPr lang="fr-MA" dirty="0"/>
          </a:p>
        </p:txBody>
      </p:sp>
    </p:spTree>
    <p:extLst>
      <p:ext uri="{BB962C8B-B14F-4D97-AF65-F5344CB8AC3E}">
        <p14:creationId xmlns:p14="http://schemas.microsoft.com/office/powerpoint/2010/main" val="8322843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6">
            <a:extLst>
              <a:ext uri="{FF2B5EF4-FFF2-40B4-BE49-F238E27FC236}">
                <a16:creationId xmlns:a16="http://schemas.microsoft.com/office/drawing/2014/main"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4037879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395438" y="2344003"/>
            <a:ext cx="2880000" cy="2880000"/>
          </a:xfrm>
          <a:prstGeom prst="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5" y="3240000"/>
            <a:ext cx="3613875" cy="662104"/>
          </a:xfrm>
          <a:prstGeom prst="rect">
            <a:avLst/>
          </a:prstGeom>
        </p:spPr>
        <p:txBody>
          <a:bodyPr anchor="ctr"/>
          <a:lstStyle>
            <a:lvl1pPr marL="0" indent="0" algn="ctr">
              <a:buNone/>
              <a:defRPr lang="fr-MA" sz="5400" b="1" kern="1200" cap="none" spc="0" dirty="0">
                <a:ln w="0"/>
                <a:solidFill>
                  <a:srgbClr val="474F71"/>
                </a:solidFill>
                <a:effectLst/>
                <a:latin typeface="Dosis" pitchFamily="2" charset="0"/>
                <a:ea typeface="+mn-ea"/>
                <a:cs typeface="+mn-cs"/>
              </a:defRPr>
            </a:lvl1pPr>
          </a:lstStyle>
          <a:p>
            <a:pPr lvl="0"/>
            <a:endParaRPr lang="fr-MA" dirty="0"/>
          </a:p>
        </p:txBody>
      </p:sp>
      <p:sp>
        <p:nvSpPr>
          <p:cNvPr id="5" name="Espace réservé pour une image  16">
            <a:extLst>
              <a:ext uri="{FF2B5EF4-FFF2-40B4-BE49-F238E27FC236}">
                <a16:creationId xmlns:a16="http://schemas.microsoft.com/office/drawing/2014/main" id="{F67FAE67-18EE-F8EA-F8C6-84909F974C4F}"/>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25221988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8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3" name="Espace réservé pour une image  6">
            <a:extLst>
              <a:ext uri="{FF2B5EF4-FFF2-40B4-BE49-F238E27FC236}">
                <a16:creationId xmlns:a16="http://schemas.microsoft.com/office/drawing/2014/main" id="{6DBEF773-D41A-C770-09A2-4E95231BCEF2}"/>
              </a:ext>
            </a:extLst>
          </p:cNvPr>
          <p:cNvSpPr>
            <a:spLocks noGrp="1" noChangeAspect="1"/>
          </p:cNvSpPr>
          <p:nvPr>
            <p:ph type="pic" sz="quarter" idx="20"/>
          </p:nvPr>
        </p:nvSpPr>
        <p:spPr>
          <a:xfrm>
            <a:off x="4016173" y="1806417"/>
            <a:ext cx="1350000" cy="1620000"/>
          </a:xfrm>
          <a:prstGeom prst="rect">
            <a:avLst/>
          </a:prstGeom>
        </p:spPr>
        <p:txBody>
          <a:bodyPr/>
          <a:lstStyle/>
          <a:p>
            <a:endParaRPr lang="fr-MA"/>
          </a:p>
        </p:txBody>
      </p:sp>
      <p:sp>
        <p:nvSpPr>
          <p:cNvPr id="16" name="Espace réservé pour une image  6">
            <a:extLst>
              <a:ext uri="{FF2B5EF4-FFF2-40B4-BE49-F238E27FC236}">
                <a16:creationId xmlns:a16="http://schemas.microsoft.com/office/drawing/2014/main" id="{7E603A45-15AE-F689-5C77-2638CD141113}"/>
              </a:ext>
            </a:extLst>
          </p:cNvPr>
          <p:cNvSpPr>
            <a:spLocks noGrp="1" noChangeAspect="1"/>
          </p:cNvSpPr>
          <p:nvPr>
            <p:ph type="pic" sz="quarter" idx="21"/>
          </p:nvPr>
        </p:nvSpPr>
        <p:spPr>
          <a:xfrm>
            <a:off x="4016173" y="3312000"/>
            <a:ext cx="1350000" cy="1620000"/>
          </a:xfrm>
          <a:prstGeom prst="rect">
            <a:avLst/>
          </a:prstGeom>
        </p:spPr>
        <p:txBody>
          <a:bodyPr/>
          <a:lstStyle/>
          <a:p>
            <a:endParaRPr lang="fr-MA"/>
          </a:p>
        </p:txBody>
      </p:sp>
      <p:sp>
        <p:nvSpPr>
          <p:cNvPr id="17" name="Espace réservé pour une image  6">
            <a:extLst>
              <a:ext uri="{FF2B5EF4-FFF2-40B4-BE49-F238E27FC236}">
                <a16:creationId xmlns:a16="http://schemas.microsoft.com/office/drawing/2014/main" id="{7A287785-23C6-809D-E732-3B10E73FF581}"/>
              </a:ext>
            </a:extLst>
          </p:cNvPr>
          <p:cNvSpPr>
            <a:spLocks noGrp="1" noChangeAspect="1"/>
          </p:cNvSpPr>
          <p:nvPr>
            <p:ph type="pic" sz="quarter" idx="22"/>
          </p:nvPr>
        </p:nvSpPr>
        <p:spPr>
          <a:xfrm>
            <a:off x="4016173" y="4860000"/>
            <a:ext cx="1350000" cy="1620000"/>
          </a:xfrm>
          <a:prstGeom prst="rect">
            <a:avLst/>
          </a:prstGeom>
        </p:spPr>
        <p:txBody>
          <a:bodyPr/>
          <a:lstStyle/>
          <a:p>
            <a:endParaRPr lang="fr-MA"/>
          </a:p>
        </p:txBody>
      </p:sp>
      <p:sp>
        <p:nvSpPr>
          <p:cNvPr id="18" name="Espace réservé pour une image  6">
            <a:extLst>
              <a:ext uri="{FF2B5EF4-FFF2-40B4-BE49-F238E27FC236}">
                <a16:creationId xmlns:a16="http://schemas.microsoft.com/office/drawing/2014/main" id="{CAB978FA-F72D-651F-22D4-C77E74E59D59}"/>
              </a:ext>
            </a:extLst>
          </p:cNvPr>
          <p:cNvSpPr>
            <a:spLocks noGrp="1" noChangeAspect="1"/>
          </p:cNvSpPr>
          <p:nvPr>
            <p:ph type="pic" sz="quarter" idx="23"/>
          </p:nvPr>
        </p:nvSpPr>
        <p:spPr>
          <a:xfrm>
            <a:off x="5512359" y="1806417"/>
            <a:ext cx="1350000" cy="1620000"/>
          </a:xfrm>
          <a:prstGeom prst="rect">
            <a:avLst/>
          </a:prstGeom>
        </p:spPr>
        <p:txBody>
          <a:bodyPr/>
          <a:lstStyle/>
          <a:p>
            <a:endParaRPr lang="fr-MA"/>
          </a:p>
        </p:txBody>
      </p:sp>
      <p:sp>
        <p:nvSpPr>
          <p:cNvPr id="19" name="Espace réservé pour une image  6">
            <a:extLst>
              <a:ext uri="{FF2B5EF4-FFF2-40B4-BE49-F238E27FC236}">
                <a16:creationId xmlns:a16="http://schemas.microsoft.com/office/drawing/2014/main" id="{A2C53014-67DF-ECB7-1756-F9962A42486C}"/>
              </a:ext>
            </a:extLst>
          </p:cNvPr>
          <p:cNvSpPr>
            <a:spLocks noGrp="1" noChangeAspect="1"/>
          </p:cNvSpPr>
          <p:nvPr>
            <p:ph type="pic" sz="quarter" idx="24"/>
          </p:nvPr>
        </p:nvSpPr>
        <p:spPr>
          <a:xfrm>
            <a:off x="5512359" y="3312000"/>
            <a:ext cx="1350000" cy="1620000"/>
          </a:xfrm>
          <a:prstGeom prst="rect">
            <a:avLst/>
          </a:prstGeom>
        </p:spPr>
        <p:txBody>
          <a:bodyPr/>
          <a:lstStyle/>
          <a:p>
            <a:endParaRPr lang="fr-MA"/>
          </a:p>
        </p:txBody>
      </p:sp>
      <p:sp>
        <p:nvSpPr>
          <p:cNvPr id="20" name="Espace réservé pour une image  6">
            <a:extLst>
              <a:ext uri="{FF2B5EF4-FFF2-40B4-BE49-F238E27FC236}">
                <a16:creationId xmlns:a16="http://schemas.microsoft.com/office/drawing/2014/main" id="{831DC1D3-24B1-B160-E0F9-C7E35DA4E887}"/>
              </a:ext>
            </a:extLst>
          </p:cNvPr>
          <p:cNvSpPr>
            <a:spLocks noGrp="1" noChangeAspect="1"/>
          </p:cNvSpPr>
          <p:nvPr>
            <p:ph type="pic" sz="quarter" idx="25"/>
          </p:nvPr>
        </p:nvSpPr>
        <p:spPr>
          <a:xfrm>
            <a:off x="5512359" y="4860000"/>
            <a:ext cx="1350000" cy="1620000"/>
          </a:xfrm>
          <a:prstGeom prst="rect">
            <a:avLst/>
          </a:prstGeom>
        </p:spPr>
        <p:txBody>
          <a:bodyPr/>
          <a:lstStyle/>
          <a:p>
            <a:endParaRPr lang="fr-MA"/>
          </a:p>
        </p:txBody>
      </p:sp>
      <p:sp>
        <p:nvSpPr>
          <p:cNvPr id="21" name="Espace réservé pour une image  6">
            <a:extLst>
              <a:ext uri="{FF2B5EF4-FFF2-40B4-BE49-F238E27FC236}">
                <a16:creationId xmlns:a16="http://schemas.microsoft.com/office/drawing/2014/main" id="{76695F17-301A-B0CF-5141-CF072746FE4A}"/>
              </a:ext>
            </a:extLst>
          </p:cNvPr>
          <p:cNvSpPr>
            <a:spLocks noGrp="1" noChangeAspect="1"/>
          </p:cNvSpPr>
          <p:nvPr>
            <p:ph type="pic" sz="quarter" idx="26"/>
          </p:nvPr>
        </p:nvSpPr>
        <p:spPr>
          <a:xfrm>
            <a:off x="7008545" y="1806417"/>
            <a:ext cx="1350000" cy="1620000"/>
          </a:xfrm>
          <a:prstGeom prst="rect">
            <a:avLst/>
          </a:prstGeom>
        </p:spPr>
        <p:txBody>
          <a:bodyPr/>
          <a:lstStyle/>
          <a:p>
            <a:endParaRPr lang="fr-MA"/>
          </a:p>
        </p:txBody>
      </p:sp>
      <p:sp>
        <p:nvSpPr>
          <p:cNvPr id="22" name="Espace réservé pour une image  6">
            <a:extLst>
              <a:ext uri="{FF2B5EF4-FFF2-40B4-BE49-F238E27FC236}">
                <a16:creationId xmlns:a16="http://schemas.microsoft.com/office/drawing/2014/main" id="{142B664B-C11B-6AA7-4A9C-0531048F6C3B}"/>
              </a:ext>
            </a:extLst>
          </p:cNvPr>
          <p:cNvSpPr>
            <a:spLocks noGrp="1" noChangeAspect="1"/>
          </p:cNvSpPr>
          <p:nvPr>
            <p:ph type="pic" sz="quarter" idx="27"/>
          </p:nvPr>
        </p:nvSpPr>
        <p:spPr>
          <a:xfrm>
            <a:off x="7008545" y="3312000"/>
            <a:ext cx="1350000" cy="1620000"/>
          </a:xfrm>
          <a:prstGeom prst="rect">
            <a:avLst/>
          </a:prstGeom>
        </p:spPr>
        <p:txBody>
          <a:bodyPr/>
          <a:lstStyle/>
          <a:p>
            <a:endParaRPr lang="fr-MA"/>
          </a:p>
        </p:txBody>
      </p:sp>
      <p:sp>
        <p:nvSpPr>
          <p:cNvPr id="23" name="Espace réservé pour une image  6">
            <a:extLst>
              <a:ext uri="{FF2B5EF4-FFF2-40B4-BE49-F238E27FC236}">
                <a16:creationId xmlns:a16="http://schemas.microsoft.com/office/drawing/2014/main" id="{6CB2D926-9334-B815-CB14-067B65BB32B5}"/>
              </a:ext>
            </a:extLst>
          </p:cNvPr>
          <p:cNvSpPr>
            <a:spLocks noGrp="1" noChangeAspect="1"/>
          </p:cNvSpPr>
          <p:nvPr>
            <p:ph type="pic" sz="quarter" idx="28"/>
          </p:nvPr>
        </p:nvSpPr>
        <p:spPr>
          <a:xfrm>
            <a:off x="7008545" y="4860000"/>
            <a:ext cx="1350000" cy="1620000"/>
          </a:xfrm>
          <a:prstGeom prst="rect">
            <a:avLst/>
          </a:prstGeom>
        </p:spPr>
        <p:txBody>
          <a:bodyPr/>
          <a:lstStyle/>
          <a:p>
            <a:endParaRPr lang="fr-MA"/>
          </a:p>
        </p:txBody>
      </p:sp>
      <p:sp>
        <p:nvSpPr>
          <p:cNvPr id="5" name="Espace réservé de l'élément multimédia 4">
            <a:extLst>
              <a:ext uri="{FF2B5EF4-FFF2-40B4-BE49-F238E27FC236}">
                <a16:creationId xmlns:a16="http://schemas.microsoft.com/office/drawing/2014/main"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p>
            <a:endParaRPr lang="fr-MA"/>
          </a:p>
        </p:txBody>
      </p:sp>
      <p:sp>
        <p:nvSpPr>
          <p:cNvPr id="4" name="Espace réservé pour une image  16">
            <a:extLst>
              <a:ext uri="{FF2B5EF4-FFF2-40B4-BE49-F238E27FC236}">
                <a16:creationId xmlns:a16="http://schemas.microsoft.com/office/drawing/2014/main" id="{873008DF-5F6E-5871-2E2D-4E84BCE5F50A}"/>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23346600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3" name="Espace réservé pour une image  6">
            <a:extLst>
              <a:ext uri="{FF2B5EF4-FFF2-40B4-BE49-F238E27FC236}">
                <a16:creationId xmlns:a16="http://schemas.microsoft.com/office/drawing/2014/main" id="{6DBEF773-D41A-C770-09A2-4E95231BCEF2}"/>
              </a:ext>
            </a:extLst>
          </p:cNvPr>
          <p:cNvSpPr>
            <a:spLocks noGrp="1" noChangeAspect="1"/>
          </p:cNvSpPr>
          <p:nvPr>
            <p:ph type="pic" sz="quarter" idx="20"/>
          </p:nvPr>
        </p:nvSpPr>
        <p:spPr>
          <a:xfrm>
            <a:off x="3852000" y="2238417"/>
            <a:ext cx="1590000" cy="1908000"/>
          </a:xfrm>
          <a:prstGeom prst="rect">
            <a:avLst/>
          </a:prstGeom>
        </p:spPr>
        <p:txBody>
          <a:bodyPr/>
          <a:lstStyle/>
          <a:p>
            <a:endParaRPr lang="fr-MA"/>
          </a:p>
        </p:txBody>
      </p:sp>
      <p:sp>
        <p:nvSpPr>
          <p:cNvPr id="16" name="Espace réservé pour une image  6">
            <a:extLst>
              <a:ext uri="{FF2B5EF4-FFF2-40B4-BE49-F238E27FC236}">
                <a16:creationId xmlns:a16="http://schemas.microsoft.com/office/drawing/2014/main" id="{7E603A45-15AE-F689-5C77-2638CD141113}"/>
              </a:ext>
            </a:extLst>
          </p:cNvPr>
          <p:cNvSpPr>
            <a:spLocks noGrp="1" noChangeAspect="1"/>
          </p:cNvSpPr>
          <p:nvPr>
            <p:ph type="pic" sz="quarter" idx="21"/>
          </p:nvPr>
        </p:nvSpPr>
        <p:spPr>
          <a:xfrm>
            <a:off x="3852000" y="4179467"/>
            <a:ext cx="1590000" cy="1908000"/>
          </a:xfrm>
          <a:prstGeom prst="rect">
            <a:avLst/>
          </a:prstGeom>
        </p:spPr>
        <p:txBody>
          <a:bodyPr/>
          <a:lstStyle/>
          <a:p>
            <a:endParaRPr lang="fr-MA"/>
          </a:p>
        </p:txBody>
      </p:sp>
      <p:sp>
        <p:nvSpPr>
          <p:cNvPr id="18" name="Espace réservé pour une image  6">
            <a:extLst>
              <a:ext uri="{FF2B5EF4-FFF2-40B4-BE49-F238E27FC236}">
                <a16:creationId xmlns:a16="http://schemas.microsoft.com/office/drawing/2014/main" id="{CAB978FA-F72D-651F-22D4-C77E74E59D59}"/>
              </a:ext>
            </a:extLst>
          </p:cNvPr>
          <p:cNvSpPr>
            <a:spLocks noGrp="1" noChangeAspect="1"/>
          </p:cNvSpPr>
          <p:nvPr>
            <p:ph type="pic" sz="quarter" idx="23"/>
          </p:nvPr>
        </p:nvSpPr>
        <p:spPr>
          <a:xfrm>
            <a:off x="7160587" y="2233090"/>
            <a:ext cx="1590000" cy="1908000"/>
          </a:xfrm>
          <a:prstGeom prst="rect">
            <a:avLst/>
          </a:prstGeom>
        </p:spPr>
        <p:txBody>
          <a:bodyPr/>
          <a:lstStyle/>
          <a:p>
            <a:endParaRPr lang="fr-MA"/>
          </a:p>
        </p:txBody>
      </p:sp>
      <p:sp>
        <p:nvSpPr>
          <p:cNvPr id="19" name="Espace réservé pour une image  6">
            <a:extLst>
              <a:ext uri="{FF2B5EF4-FFF2-40B4-BE49-F238E27FC236}">
                <a16:creationId xmlns:a16="http://schemas.microsoft.com/office/drawing/2014/main" id="{A2C53014-67DF-ECB7-1756-F9962A42486C}"/>
              </a:ext>
            </a:extLst>
          </p:cNvPr>
          <p:cNvSpPr>
            <a:spLocks noGrp="1" noChangeAspect="1"/>
          </p:cNvSpPr>
          <p:nvPr>
            <p:ph type="pic" sz="quarter" idx="24"/>
          </p:nvPr>
        </p:nvSpPr>
        <p:spPr>
          <a:xfrm>
            <a:off x="7160587" y="4200417"/>
            <a:ext cx="1590000" cy="1908000"/>
          </a:xfrm>
          <a:prstGeom prst="rect">
            <a:avLst/>
          </a:prstGeom>
        </p:spPr>
        <p:txBody>
          <a:bodyPr/>
          <a:lstStyle/>
          <a:p>
            <a:endParaRPr lang="fr-MA"/>
          </a:p>
        </p:txBody>
      </p:sp>
      <p:sp>
        <p:nvSpPr>
          <p:cNvPr id="5" name="Espace réservé de l'élément multimédia 4">
            <a:extLst>
              <a:ext uri="{FF2B5EF4-FFF2-40B4-BE49-F238E27FC236}">
                <a16:creationId xmlns:a16="http://schemas.microsoft.com/office/drawing/2014/main"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p>
            <a:endParaRPr lang="fr-MA"/>
          </a:p>
        </p:txBody>
      </p:sp>
      <p:sp>
        <p:nvSpPr>
          <p:cNvPr id="4" name="Espace réservé pour une image  16">
            <a:extLst>
              <a:ext uri="{FF2B5EF4-FFF2-40B4-BE49-F238E27FC236}">
                <a16:creationId xmlns:a16="http://schemas.microsoft.com/office/drawing/2014/main" id="{873008DF-5F6E-5871-2E2D-4E84BCE5F50A}"/>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
        <p:nvSpPr>
          <p:cNvPr id="6" name="Espace réservé pour une image  6">
            <a:extLst>
              <a:ext uri="{FF2B5EF4-FFF2-40B4-BE49-F238E27FC236}">
                <a16:creationId xmlns:a16="http://schemas.microsoft.com/office/drawing/2014/main" id="{A9AAD24C-7F8B-6686-8AD4-B5DF2813CF1B}"/>
              </a:ext>
            </a:extLst>
          </p:cNvPr>
          <p:cNvSpPr>
            <a:spLocks noGrp="1" noChangeAspect="1"/>
          </p:cNvSpPr>
          <p:nvPr>
            <p:ph type="pic" sz="quarter" idx="30"/>
          </p:nvPr>
        </p:nvSpPr>
        <p:spPr>
          <a:xfrm>
            <a:off x="5506293" y="3187090"/>
            <a:ext cx="1590000" cy="1908000"/>
          </a:xfrm>
          <a:prstGeom prst="rect">
            <a:avLst/>
          </a:prstGeom>
        </p:spPr>
        <p:txBody>
          <a:bodyPr/>
          <a:lstStyle/>
          <a:p>
            <a:endParaRPr lang="fr-MA"/>
          </a:p>
        </p:txBody>
      </p:sp>
    </p:spTree>
    <p:extLst>
      <p:ext uri="{BB962C8B-B14F-4D97-AF65-F5344CB8AC3E}">
        <p14:creationId xmlns:p14="http://schemas.microsoft.com/office/powerpoint/2010/main" val="20624667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3" name="Espace réservé pour une image  6">
            <a:extLst>
              <a:ext uri="{FF2B5EF4-FFF2-40B4-BE49-F238E27FC236}">
                <a16:creationId xmlns:a16="http://schemas.microsoft.com/office/drawing/2014/main" id="{6DBEF773-D41A-C770-09A2-4E95231BCEF2}"/>
              </a:ext>
            </a:extLst>
          </p:cNvPr>
          <p:cNvSpPr>
            <a:spLocks noGrp="1" noChangeAspect="1"/>
          </p:cNvSpPr>
          <p:nvPr>
            <p:ph type="pic" sz="quarter" idx="20"/>
          </p:nvPr>
        </p:nvSpPr>
        <p:spPr>
          <a:xfrm>
            <a:off x="4122706" y="1992219"/>
            <a:ext cx="1800000" cy="2160000"/>
          </a:xfrm>
          <a:prstGeom prst="rect">
            <a:avLst/>
          </a:prstGeom>
        </p:spPr>
        <p:txBody>
          <a:bodyPr/>
          <a:lstStyle/>
          <a:p>
            <a:endParaRPr lang="fr-MA"/>
          </a:p>
        </p:txBody>
      </p:sp>
      <p:sp>
        <p:nvSpPr>
          <p:cNvPr id="16" name="Espace réservé pour une image  6">
            <a:extLst>
              <a:ext uri="{FF2B5EF4-FFF2-40B4-BE49-F238E27FC236}">
                <a16:creationId xmlns:a16="http://schemas.microsoft.com/office/drawing/2014/main" id="{7E603A45-15AE-F689-5C77-2638CD141113}"/>
              </a:ext>
            </a:extLst>
          </p:cNvPr>
          <p:cNvSpPr>
            <a:spLocks noGrp="1" noChangeAspect="1"/>
          </p:cNvSpPr>
          <p:nvPr>
            <p:ph type="pic" sz="quarter" idx="21"/>
          </p:nvPr>
        </p:nvSpPr>
        <p:spPr>
          <a:xfrm>
            <a:off x="4122706" y="4166619"/>
            <a:ext cx="1800000" cy="2160000"/>
          </a:xfrm>
          <a:prstGeom prst="rect">
            <a:avLst/>
          </a:prstGeom>
        </p:spPr>
        <p:txBody>
          <a:bodyPr/>
          <a:lstStyle/>
          <a:p>
            <a:endParaRPr lang="fr-MA"/>
          </a:p>
        </p:txBody>
      </p:sp>
      <p:sp>
        <p:nvSpPr>
          <p:cNvPr id="18" name="Espace réservé pour une image  6">
            <a:extLst>
              <a:ext uri="{FF2B5EF4-FFF2-40B4-BE49-F238E27FC236}">
                <a16:creationId xmlns:a16="http://schemas.microsoft.com/office/drawing/2014/main" id="{CAB978FA-F72D-651F-22D4-C77E74E59D59}"/>
              </a:ext>
            </a:extLst>
          </p:cNvPr>
          <p:cNvSpPr>
            <a:spLocks noGrp="1" noChangeAspect="1"/>
          </p:cNvSpPr>
          <p:nvPr>
            <p:ph type="pic" sz="quarter" idx="23"/>
          </p:nvPr>
        </p:nvSpPr>
        <p:spPr>
          <a:xfrm>
            <a:off x="6275199" y="1992219"/>
            <a:ext cx="1800000" cy="2160000"/>
          </a:xfrm>
          <a:prstGeom prst="rect">
            <a:avLst/>
          </a:prstGeom>
        </p:spPr>
        <p:txBody>
          <a:bodyPr/>
          <a:lstStyle/>
          <a:p>
            <a:endParaRPr lang="fr-MA"/>
          </a:p>
        </p:txBody>
      </p:sp>
      <p:sp>
        <p:nvSpPr>
          <p:cNvPr id="19" name="Espace réservé pour une image  6">
            <a:extLst>
              <a:ext uri="{FF2B5EF4-FFF2-40B4-BE49-F238E27FC236}">
                <a16:creationId xmlns:a16="http://schemas.microsoft.com/office/drawing/2014/main" id="{A2C53014-67DF-ECB7-1756-F9962A42486C}"/>
              </a:ext>
            </a:extLst>
          </p:cNvPr>
          <p:cNvSpPr>
            <a:spLocks noGrp="1" noChangeAspect="1"/>
          </p:cNvSpPr>
          <p:nvPr>
            <p:ph type="pic" sz="quarter" idx="24"/>
          </p:nvPr>
        </p:nvSpPr>
        <p:spPr>
          <a:xfrm>
            <a:off x="6275199" y="4152219"/>
            <a:ext cx="1800000" cy="2160000"/>
          </a:xfrm>
          <a:prstGeom prst="rect">
            <a:avLst/>
          </a:prstGeom>
        </p:spPr>
        <p:txBody>
          <a:bodyPr/>
          <a:lstStyle/>
          <a:p>
            <a:endParaRPr lang="fr-MA"/>
          </a:p>
        </p:txBody>
      </p:sp>
      <p:sp>
        <p:nvSpPr>
          <p:cNvPr id="5" name="Espace réservé de l'élément multimédia 4">
            <a:extLst>
              <a:ext uri="{FF2B5EF4-FFF2-40B4-BE49-F238E27FC236}">
                <a16:creationId xmlns:a16="http://schemas.microsoft.com/office/drawing/2014/main"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p>
            <a:endParaRPr lang="fr-MA"/>
          </a:p>
        </p:txBody>
      </p:sp>
      <p:sp>
        <p:nvSpPr>
          <p:cNvPr id="4" name="Espace réservé pour une image  16">
            <a:extLst>
              <a:ext uri="{FF2B5EF4-FFF2-40B4-BE49-F238E27FC236}">
                <a16:creationId xmlns:a16="http://schemas.microsoft.com/office/drawing/2014/main" id="{873008DF-5F6E-5871-2E2D-4E84BCE5F50A}"/>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6011695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Disposition personnalisée">
    <p:bg>
      <p:bgPr>
        <a:blipFill dpi="0" rotWithShape="1">
          <a:blip r:embed="rId2">
            <a:lum/>
          </a:blip>
          <a:srcRect/>
          <a:stretch>
            <a:fillRect t="-1000" b="-5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74964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479323" y="2529000"/>
            <a:ext cx="1980000" cy="1980000"/>
          </a:xfrm>
          <a:prstGeom prst="rect">
            <a:avLst/>
          </a:prstGeom>
          <a:ln>
            <a:noFill/>
          </a:ln>
        </p:spPr>
        <p:txBody>
          <a:body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3759312" y="2529000"/>
            <a:ext cx="1980000" cy="1980000"/>
          </a:xfrm>
          <a:prstGeom prst="rect">
            <a:avLst/>
          </a:prstGeom>
          <a:ln>
            <a:noFill/>
          </a:ln>
        </p:spPr>
        <p:txBody>
          <a:body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6039301" y="2529000"/>
            <a:ext cx="1980000" cy="1980000"/>
          </a:xfrm>
          <a:prstGeom prst="rect">
            <a:avLst/>
          </a:prstGeom>
          <a:ln>
            <a:noFill/>
          </a:ln>
        </p:spPr>
        <p:txBody>
          <a:body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479323" y="4680000"/>
            <a:ext cx="1980000" cy="504000"/>
          </a:xfrm>
          <a:prstGeom prst="roundRect">
            <a:avLst/>
          </a:prstGeom>
          <a:ln>
            <a:solidFill>
              <a:srgbClr val="FFFFFF"/>
            </a:solidFill>
          </a:ln>
        </p:spPr>
        <p:txBody>
          <a:bodyPr anchor="ctr"/>
          <a:lstStyle>
            <a:lvl1pPr marL="0" indent="0" algn="ctr">
              <a:buNone/>
              <a:defRPr sz="3200" b="1" cap="none" spc="0">
                <a:ln w="0"/>
                <a:solidFill>
                  <a:srgbClr val="474F71"/>
                </a:solidFill>
                <a:effectLst/>
                <a:latin typeface="Mistral" panose="03090702030407020403" pitchFamily="66"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3759312" y="4680000"/>
            <a:ext cx="1980000" cy="504000"/>
          </a:xfrm>
          <a:prstGeom prst="roundRect">
            <a:avLst/>
          </a:prstGeom>
          <a:ln>
            <a:solidFill>
              <a:srgbClr val="FFFFFF"/>
            </a:solidFill>
          </a:ln>
        </p:spPr>
        <p:txBody>
          <a:bodyPr anchor="ctr"/>
          <a:lstStyle>
            <a:lvl1pPr marL="0" indent="0" algn="ctr">
              <a:buNone/>
              <a:defRPr sz="3200" b="1" cap="none" spc="0">
                <a:ln w="0"/>
                <a:solidFill>
                  <a:srgbClr val="474F71"/>
                </a:solidFill>
                <a:effectLst/>
                <a:latin typeface="Mistral" panose="03090702030407020403" pitchFamily="66"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6039301" y="4680000"/>
            <a:ext cx="1980000" cy="504000"/>
          </a:xfrm>
          <a:prstGeom prst="roundRect">
            <a:avLst/>
          </a:prstGeom>
          <a:ln>
            <a:solidFill>
              <a:srgbClr val="FFFFFF"/>
            </a:solidFill>
          </a:ln>
        </p:spPr>
        <p:txBody>
          <a:bodyPr anchor="ctr"/>
          <a:lstStyle>
            <a:lvl1pPr marL="0" indent="0" algn="ctr">
              <a:buNone/>
              <a:defRPr sz="3200" b="1" cap="none" spc="0">
                <a:ln w="0"/>
                <a:solidFill>
                  <a:srgbClr val="474F71"/>
                </a:solidFill>
                <a:effectLst/>
                <a:latin typeface="Mistral" panose="03090702030407020403" pitchFamily="66"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20333A89-D6F9-00CE-FE8D-E6BB452D24FE}"/>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34181659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537089" y="2696025"/>
            <a:ext cx="1800000" cy="1800000"/>
          </a:xfrm>
          <a:prstGeom prst="rect">
            <a:avLst/>
          </a:prstGeom>
          <a:ln>
            <a:noFill/>
          </a:ln>
        </p:spPr>
        <p:txBody>
          <a:body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559118" y="2696025"/>
            <a:ext cx="1800000" cy="1800000"/>
          </a:xfrm>
          <a:prstGeom prst="rect">
            <a:avLst/>
          </a:prstGeom>
          <a:ln>
            <a:noFill/>
          </a:ln>
        </p:spPr>
        <p:txBody>
          <a:body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581147" y="2696025"/>
            <a:ext cx="1800000" cy="1800000"/>
          </a:xfrm>
          <a:prstGeom prst="rect">
            <a:avLst/>
          </a:prstGeom>
          <a:ln>
            <a:noFill/>
          </a:ln>
        </p:spPr>
        <p:txBody>
          <a:body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603177" y="2696025"/>
            <a:ext cx="1800000" cy="1800000"/>
          </a:xfrm>
          <a:prstGeom prst="rect">
            <a:avLst/>
          </a:prstGeom>
          <a:ln>
            <a:noFill/>
          </a:ln>
        </p:spPr>
        <p:txBody>
          <a:body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537089" y="4680000"/>
            <a:ext cx="1800000" cy="360000"/>
          </a:xfrm>
          <a:prstGeom prst="roundRect">
            <a:avLst/>
          </a:prstGeom>
          <a:ln>
            <a:solidFill>
              <a:srgbClr val="FFFFFF"/>
            </a:solidFill>
          </a:ln>
        </p:spPr>
        <p:txBody>
          <a:bodyPr anchor="ctr"/>
          <a:lstStyle>
            <a:lvl1pPr marL="0" indent="0" algn="ctr">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559118" y="4680000"/>
            <a:ext cx="1800000" cy="360000"/>
          </a:xfrm>
          <a:prstGeom prst="roundRect">
            <a:avLst/>
          </a:prstGeom>
          <a:ln>
            <a:solidFill>
              <a:srgbClr val="FFFFFF"/>
            </a:solidFill>
          </a:ln>
        </p:spPr>
        <p:txBody>
          <a:bodyPr anchor="ctr"/>
          <a:lstStyle>
            <a:lvl1pPr marL="0" indent="0" algn="ctr">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581147" y="4680000"/>
            <a:ext cx="1800000" cy="360000"/>
          </a:xfrm>
          <a:prstGeom prst="roundRect">
            <a:avLst/>
          </a:prstGeom>
          <a:ln>
            <a:solidFill>
              <a:srgbClr val="FFFFFF"/>
            </a:solidFill>
          </a:ln>
        </p:spPr>
        <p:txBody>
          <a:bodyPr anchor="ctr"/>
          <a:lstStyle>
            <a:lvl1pPr marL="0" indent="0" algn="ctr">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603177" y="4680000"/>
            <a:ext cx="1800000" cy="360000"/>
          </a:xfrm>
          <a:prstGeom prst="roundRect">
            <a:avLst/>
          </a:prstGeom>
          <a:ln>
            <a:solidFill>
              <a:srgbClr val="FFFFFF"/>
            </a:solidFill>
          </a:ln>
        </p:spPr>
        <p:txBody>
          <a:bodyPr anchor="ctr"/>
          <a:lstStyle>
            <a:lvl1pPr marL="0" indent="0" algn="ctr">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3442358F-8896-851F-CEA9-124CDEDB05AD}"/>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38459493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358377" y="2880000"/>
            <a:ext cx="1620000" cy="1620000"/>
          </a:xfrm>
          <a:prstGeom prst="rect">
            <a:avLst/>
          </a:prstGeom>
          <a:ln>
            <a:noFill/>
          </a:ln>
        </p:spPr>
        <p:txBody>
          <a:body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054892" y="2880000"/>
            <a:ext cx="1620000" cy="1620000"/>
          </a:xfrm>
          <a:prstGeom prst="rect">
            <a:avLst/>
          </a:prstGeom>
          <a:ln>
            <a:noFill/>
          </a:ln>
        </p:spPr>
        <p:txBody>
          <a:body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751407" y="2880000"/>
            <a:ext cx="1620000" cy="1620000"/>
          </a:xfrm>
          <a:prstGeom prst="rect">
            <a:avLst/>
          </a:prstGeom>
          <a:ln>
            <a:noFill/>
          </a:ln>
        </p:spPr>
        <p:txBody>
          <a:body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47922" y="2880000"/>
            <a:ext cx="1620000" cy="1620000"/>
          </a:xfrm>
          <a:prstGeom prst="rect">
            <a:avLst/>
          </a:prstGeom>
          <a:ln>
            <a:noFill/>
          </a:ln>
        </p:spPr>
        <p:txBody>
          <a:body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358377" y="4680000"/>
            <a:ext cx="1620000" cy="360000"/>
          </a:xfrm>
          <a:prstGeom prst="roundRect">
            <a:avLst/>
          </a:prstGeom>
          <a:ln>
            <a:solidFill>
              <a:srgbClr val="FFFFFF"/>
            </a:solidFill>
          </a:ln>
        </p:spPr>
        <p:txBody>
          <a:bodyPr anchor="ctr"/>
          <a:lstStyle>
            <a:lvl1pPr marL="0" indent="0" algn="ctr">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054892" y="4680000"/>
            <a:ext cx="1620000" cy="360000"/>
          </a:xfrm>
          <a:prstGeom prst="roundRect">
            <a:avLst/>
          </a:prstGeom>
          <a:ln>
            <a:solidFill>
              <a:srgbClr val="FFFFFF"/>
            </a:solidFill>
          </a:ln>
        </p:spPr>
        <p:txBody>
          <a:bodyPr anchor="ctr"/>
          <a:lstStyle>
            <a:lvl1pPr marL="0" indent="0" algn="ctr">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751407" y="4680000"/>
            <a:ext cx="1620000" cy="360000"/>
          </a:xfrm>
          <a:prstGeom prst="roundRect">
            <a:avLst/>
          </a:prstGeom>
          <a:ln>
            <a:solidFill>
              <a:srgbClr val="FFFFFF"/>
            </a:solidFill>
          </a:ln>
        </p:spPr>
        <p:txBody>
          <a:bodyPr anchor="ctr"/>
          <a:lstStyle>
            <a:lvl1pPr marL="0" indent="0" algn="ctr">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47922" y="4680000"/>
            <a:ext cx="1620000" cy="360000"/>
          </a:xfrm>
          <a:prstGeom prst="roundRect">
            <a:avLst/>
          </a:prstGeom>
          <a:ln>
            <a:solidFill>
              <a:srgbClr val="FFFFFF"/>
            </a:solidFill>
          </a:ln>
        </p:spPr>
        <p:txBody>
          <a:bodyPr anchor="ctr"/>
          <a:lstStyle>
            <a:lvl1pPr marL="0" indent="0" algn="ctr">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4">
            <a:extLst>
              <a:ext uri="{FF2B5EF4-FFF2-40B4-BE49-F238E27FC236}">
                <a16:creationId xmlns:a16="http://schemas.microsoft.com/office/drawing/2014/main" id="{10ABAA10-5FC2-5899-38A7-DD016CAF6D6F}"/>
              </a:ext>
            </a:extLst>
          </p:cNvPr>
          <p:cNvSpPr>
            <a:spLocks noGrp="1" noChangeAspect="1"/>
          </p:cNvSpPr>
          <p:nvPr>
            <p:ph type="pic" sz="quarter" idx="26"/>
          </p:nvPr>
        </p:nvSpPr>
        <p:spPr>
          <a:xfrm>
            <a:off x="7144439" y="2880000"/>
            <a:ext cx="1620000" cy="1620000"/>
          </a:xfrm>
          <a:prstGeom prst="rect">
            <a:avLst/>
          </a:prstGeom>
          <a:ln>
            <a:noFill/>
          </a:ln>
        </p:spPr>
        <p:txBody>
          <a:bodyPr/>
          <a:lstStyle/>
          <a:p>
            <a:endParaRPr lang="fr-MA" dirty="0"/>
          </a:p>
        </p:txBody>
      </p:sp>
      <p:sp>
        <p:nvSpPr>
          <p:cNvPr id="5" name="Espace réservé du texte 14">
            <a:extLst>
              <a:ext uri="{FF2B5EF4-FFF2-40B4-BE49-F238E27FC236}">
                <a16:creationId xmlns:a16="http://schemas.microsoft.com/office/drawing/2014/main" id="{6D6969BD-245C-42EC-7085-CCC9CAE7B5D6}"/>
              </a:ext>
            </a:extLst>
          </p:cNvPr>
          <p:cNvSpPr>
            <a:spLocks noGrp="1"/>
          </p:cNvSpPr>
          <p:nvPr>
            <p:ph type="body" sz="quarter" idx="27"/>
          </p:nvPr>
        </p:nvSpPr>
        <p:spPr>
          <a:xfrm>
            <a:off x="7144439" y="4680000"/>
            <a:ext cx="1620000" cy="360000"/>
          </a:xfrm>
          <a:prstGeom prst="roundRect">
            <a:avLst/>
          </a:prstGeom>
          <a:ln>
            <a:solidFill>
              <a:srgbClr val="FFFFFF"/>
            </a:solidFill>
          </a:ln>
        </p:spPr>
        <p:txBody>
          <a:bodyPr anchor="ctr"/>
          <a:lstStyle>
            <a:lvl1pPr marL="0" indent="0" algn="ctr">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1" name="Espace réservé pour une image  16">
            <a:extLst>
              <a:ext uri="{FF2B5EF4-FFF2-40B4-BE49-F238E27FC236}">
                <a16:creationId xmlns:a16="http://schemas.microsoft.com/office/drawing/2014/main" id="{428E5834-548B-D652-157E-208B38093FFA}"/>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29716564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ect">
            <a:avLst/>
          </a:prstGeom>
          <a:ln>
            <a:noFill/>
          </a:ln>
        </p:spPr>
        <p:txBody>
          <a:body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ect">
            <a:avLst/>
          </a:prstGeom>
          <a:ln>
            <a:noFill/>
          </a:ln>
        </p:spPr>
        <p:txBody>
          <a:body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ect">
            <a:avLst/>
          </a:prstGeom>
          <a:ln>
            <a:noFill/>
          </a:ln>
        </p:spPr>
        <p:txBody>
          <a:body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ect">
            <a:avLst/>
          </a:prstGeom>
          <a:ln>
            <a:noFill/>
          </a:ln>
        </p:spPr>
        <p:txBody>
          <a:body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ect">
            <a:avLst/>
          </a:prstGeom>
          <a:ln>
            <a:noFill/>
          </a:ln>
        </p:spPr>
        <p:txBody>
          <a:bodyPr/>
          <a:lstStyle/>
          <a:p>
            <a:endParaRPr lang="fr-MA"/>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ect">
            <a:avLst/>
          </a:prstGeom>
          <a:ln>
            <a:noFill/>
          </a:ln>
        </p:spPr>
        <p:txBody>
          <a:bodyPr/>
          <a:lstStyle/>
          <a:p>
            <a:endParaRPr lang="fr-MA"/>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ect">
            <a:avLst/>
          </a:prstGeom>
          <a:ln>
            <a:noFill/>
          </a:ln>
        </p:spPr>
        <p:txBody>
          <a:bodyPr/>
          <a:lstStyle/>
          <a:p>
            <a:endParaRPr lang="fr-MA"/>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ect">
            <a:avLst/>
          </a:prstGeom>
          <a:ln>
            <a:noFill/>
          </a:ln>
        </p:spPr>
        <p:txBody>
          <a:bodyPr/>
          <a:lstStyle/>
          <a:p>
            <a:endParaRPr lang="fr-MA"/>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ect">
            <a:avLst/>
          </a:prstGeom>
          <a:ln>
            <a:noFill/>
          </a:ln>
        </p:spPr>
        <p:txBody>
          <a:bodyPr/>
          <a:lstStyle/>
          <a:p>
            <a:endParaRPr lang="fr-MA" dirty="0"/>
          </a:p>
        </p:txBody>
      </p:sp>
      <p:sp>
        <p:nvSpPr>
          <p:cNvPr id="5" name="Espace réservé pour une image  16">
            <a:extLst>
              <a:ext uri="{FF2B5EF4-FFF2-40B4-BE49-F238E27FC236}">
                <a16:creationId xmlns:a16="http://schemas.microsoft.com/office/drawing/2014/main" id="{7C368835-6DB2-85F0-55FD-9214C1357669}"/>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15571323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 name="Espace réservé pour une image  16">
            <a:extLst>
              <a:ext uri="{FF2B5EF4-FFF2-40B4-BE49-F238E27FC236}">
                <a16:creationId xmlns:a16="http://schemas.microsoft.com/office/drawing/2014/main" id="{BA47785B-A52E-2415-0533-AAF453062538}"/>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6846452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 name="Espace réservé pour une image  16">
            <a:extLst>
              <a:ext uri="{FF2B5EF4-FFF2-40B4-BE49-F238E27FC236}">
                <a16:creationId xmlns:a16="http://schemas.microsoft.com/office/drawing/2014/main" id="{BA47785B-A52E-2415-0533-AAF453062538}"/>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21949653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id="{71EA51F4-23A9-D1C1-61DC-1D22FA1DCC4D}"/>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33179821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a16="http://schemas.microsoft.com/office/drawing/2014/main" id="{5D718CC0-0BDB-9947-CCFF-FF1A546B9852}"/>
              </a:ext>
            </a:extLst>
          </p:cNvPr>
          <p:cNvSpPr>
            <a:spLocks noGrp="1"/>
          </p:cNvSpPr>
          <p:nvPr>
            <p:ph type="pic" sz="quarter" idx="15"/>
          </p:nvPr>
        </p:nvSpPr>
        <p:spPr>
          <a:xfrm>
            <a:off x="3568823" y="2126456"/>
            <a:ext cx="4758431" cy="4140064"/>
          </a:xfrm>
          <a:prstGeom prst="rect">
            <a:avLst/>
          </a:prstGeom>
        </p:spPr>
        <p:txBody>
          <a:bodyPr/>
          <a:lstStyle/>
          <a:p>
            <a:endParaRPr lang="fr-MA"/>
          </a:p>
        </p:txBody>
      </p:sp>
      <p:sp>
        <p:nvSpPr>
          <p:cNvPr id="4" name="Espace réservé pour une image  16">
            <a:extLst>
              <a:ext uri="{FF2B5EF4-FFF2-40B4-BE49-F238E27FC236}">
                <a16:creationId xmlns:a16="http://schemas.microsoft.com/office/drawing/2014/main" id="{4CAC8A52-8834-EAD6-DDBF-B1ECE991E416}"/>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32992704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Voc_Act_01_Vi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1" name="Espace réservé de l'élément multimédia 10">
            <a:extLst>
              <a:ext uri="{FF2B5EF4-FFF2-40B4-BE49-F238E27FC236}">
                <a16:creationId xmlns:a16="http://schemas.microsoft.com/office/drawing/2014/main" id="{4345ECB7-0BD1-2615-17F4-F7F83AB072E4}"/>
              </a:ext>
            </a:extLst>
          </p:cNvPr>
          <p:cNvSpPr>
            <a:spLocks noGrp="1"/>
          </p:cNvSpPr>
          <p:nvPr>
            <p:ph type="media" sz="quarter" idx="13"/>
          </p:nvPr>
        </p:nvSpPr>
        <p:spPr>
          <a:xfrm>
            <a:off x="1872000" y="2160000"/>
            <a:ext cx="5400000" cy="3600000"/>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id="{7C1B7982-2B02-A943-BB32-6FBF8BFA1F27}"/>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10383604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1872000" y="2160000"/>
            <a:ext cx="5400000" cy="3600000"/>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id="{3DB50C6C-2F4F-9634-9BF6-3A80775E298C}"/>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10444106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Disposition personnalisée">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06082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solidFill>
                  <a:srgbClr val="A6A6A6"/>
                </a:solidFill>
              </a:defRPr>
            </a:lvl1pPr>
          </a:lstStyle>
          <a:p>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C17B4DBB-B7C0-9F57-196F-945366228CED}"/>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29916668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 name="Espace réservé pour une image  16">
            <a:extLst>
              <a:ext uri="{FF2B5EF4-FFF2-40B4-BE49-F238E27FC236}">
                <a16:creationId xmlns:a16="http://schemas.microsoft.com/office/drawing/2014/main" id="{6BF5EC8E-33C0-8CD1-4178-A27468FE217B}"/>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1991855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id="{38F6B11C-5CE6-0B37-8FF6-E129E4202DD8}"/>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23011909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solidFill>
                  <a:srgbClr val="A6A6A6"/>
                </a:solidFill>
              </a:defRPr>
            </a:lvl1pPr>
          </a:lstStyle>
          <a:p>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FC887722-64B0-EEAB-57C5-92E07EE50136}"/>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17237070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2448338" y="1584000"/>
            <a:ext cx="4247323" cy="4810539"/>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id="{CD986620-A5D8-CA68-DFDC-766D68D43BC2}"/>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31166380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6818959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16955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33314415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
        <p:nvSpPr>
          <p:cNvPr id="5" name="Espace réservé pour une image  16">
            <a:extLst>
              <a:ext uri="{FF2B5EF4-FFF2-40B4-BE49-F238E27FC236}">
                <a16:creationId xmlns:a16="http://schemas.microsoft.com/office/drawing/2014/main"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772229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dirty="0"/>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a:p>
        </p:txBody>
      </p:sp>
      <p:sp>
        <p:nvSpPr>
          <p:cNvPr id="3" name="Espace réservé pour une image  16">
            <a:extLst>
              <a:ext uri="{FF2B5EF4-FFF2-40B4-BE49-F238E27FC236}">
                <a16:creationId xmlns:a16="http://schemas.microsoft.com/office/drawing/2014/main"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2941478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Dosis" pitchFamily="2"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31772322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4851693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9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276888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5" name="Espace réservé du texte 4">
            <a:extLst>
              <a:ext uri="{FF2B5EF4-FFF2-40B4-BE49-F238E27FC236}">
                <a16:creationId xmlns:a16="http://schemas.microsoft.com/office/drawing/2014/main" id="{C4D61BF3-63D6-6113-434D-E22D0F0F1D3F}"/>
              </a:ext>
            </a:extLst>
          </p:cNvPr>
          <p:cNvSpPr>
            <a:spLocks noGrp="1"/>
          </p:cNvSpPr>
          <p:nvPr>
            <p:ph type="body" sz="quarter" idx="18"/>
          </p:nvPr>
        </p:nvSpPr>
        <p:spPr>
          <a:xfrm>
            <a:off x="4731056" y="3792776"/>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Tree>
    <p:extLst>
      <p:ext uri="{BB962C8B-B14F-4D97-AF65-F5344CB8AC3E}">
        <p14:creationId xmlns:p14="http://schemas.microsoft.com/office/powerpoint/2010/main" val="22955928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7" name="Espace réservé du texte 4">
            <a:extLst>
              <a:ext uri="{FF2B5EF4-FFF2-40B4-BE49-F238E27FC236}">
                <a16:creationId xmlns:a16="http://schemas.microsoft.com/office/drawing/2014/main"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2360517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9" name="Espace réservé de l'élément multimédia 6">
            <a:extLst>
              <a:ext uri="{FF2B5EF4-FFF2-40B4-BE49-F238E27FC236}">
                <a16:creationId xmlns:a16="http://schemas.microsoft.com/office/drawing/2014/main"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10" name="Espace réservé pour une image  16">
            <a:extLst>
              <a:ext uri="{FF2B5EF4-FFF2-40B4-BE49-F238E27FC236}">
                <a16:creationId xmlns:a16="http://schemas.microsoft.com/office/drawing/2014/main"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0639593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9" name="Espace réservé pour une image  16">
            <a:extLst>
              <a:ext uri="{FF2B5EF4-FFF2-40B4-BE49-F238E27FC236}">
                <a16:creationId xmlns:a16="http://schemas.microsoft.com/office/drawing/2014/main"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6895286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6167789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Titre et contenu">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81180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28699870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a:p>
        </p:txBody>
      </p:sp>
      <p:sp>
        <p:nvSpPr>
          <p:cNvPr id="3" name="Espace réservé pour une image  16">
            <a:extLst>
              <a:ext uri="{FF2B5EF4-FFF2-40B4-BE49-F238E27FC236}">
                <a16:creationId xmlns:a16="http://schemas.microsoft.com/office/drawing/2014/main"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6939195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41090947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F2A5A2-07B7-D4DA-50E5-C4F55CED749B}"/>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Dosis" pitchFamily="2" charset="0"/>
                <a:cs typeface="Arial" panose="020B0604020202020204" pitchFamily="34" charset="0"/>
              </a:defRPr>
            </a:lvl1pPr>
          </a:lstStyle>
          <a:p>
            <a:pPr lvl="0" algn="ctr"/>
            <a:r>
              <a:rPr lang="fr-FR"/>
              <a:t>Modifiez le style du titre</a:t>
            </a:r>
            <a:endParaRPr lang="fr-MA"/>
          </a:p>
        </p:txBody>
      </p:sp>
      <p:sp>
        <p:nvSpPr>
          <p:cNvPr id="3" name="Rectangle : coins arrondis 2">
            <a:extLst>
              <a:ext uri="{FF2B5EF4-FFF2-40B4-BE49-F238E27FC236}">
                <a16:creationId xmlns:a16="http://schemas.microsoft.com/office/drawing/2014/main" id="{9F1E9647-C23F-0AB7-101C-32D0969E9F60}"/>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4" name="Organigramme : Terminateur 3">
            <a:extLst>
              <a:ext uri="{FF2B5EF4-FFF2-40B4-BE49-F238E27FC236}">
                <a16:creationId xmlns:a16="http://schemas.microsoft.com/office/drawing/2014/main" id="{DD7159A8-5CAC-1F2F-AA5A-44097860B98F}"/>
              </a:ext>
            </a:extLst>
          </p:cNvPr>
          <p:cNvSpPr/>
          <p:nvPr userDrawn="1"/>
        </p:nvSpPr>
        <p:spPr>
          <a:xfrm>
            <a:off x="4951350"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6</a:t>
            </a:r>
          </a:p>
        </p:txBody>
      </p:sp>
      <p:sp>
        <p:nvSpPr>
          <p:cNvPr id="5" name="Rectangle : coins arrondis 4">
            <a:extLst>
              <a:ext uri="{FF2B5EF4-FFF2-40B4-BE49-F238E27FC236}">
                <a16:creationId xmlns:a16="http://schemas.microsoft.com/office/drawing/2014/main" id="{C29B8546-2300-CF26-DE2E-38073503AB14}"/>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6" name="Organigramme : Terminateur 5">
            <a:extLst>
              <a:ext uri="{FF2B5EF4-FFF2-40B4-BE49-F238E27FC236}">
                <a16:creationId xmlns:a16="http://schemas.microsoft.com/office/drawing/2014/main" id="{9F63B16B-0D64-E4B7-A02B-5B9E10FD9E1A}"/>
              </a:ext>
            </a:extLst>
          </p:cNvPr>
          <p:cNvSpPr/>
          <p:nvPr userDrawn="1"/>
        </p:nvSpPr>
        <p:spPr>
          <a:xfrm>
            <a:off x="844649"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3</a:t>
            </a:r>
          </a:p>
        </p:txBody>
      </p:sp>
      <p:sp>
        <p:nvSpPr>
          <p:cNvPr id="7" name="Rectangle : coins arrondis 6">
            <a:extLst>
              <a:ext uri="{FF2B5EF4-FFF2-40B4-BE49-F238E27FC236}">
                <a16:creationId xmlns:a16="http://schemas.microsoft.com/office/drawing/2014/main" id="{076ABA10-32B5-B604-0B98-F854920B1C35}"/>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8" name="Organigramme : Terminateur 7">
            <a:extLst>
              <a:ext uri="{FF2B5EF4-FFF2-40B4-BE49-F238E27FC236}">
                <a16:creationId xmlns:a16="http://schemas.microsoft.com/office/drawing/2014/main" id="{8D09FAA9-8B01-B85B-6AD2-AA1306C99B4F}"/>
              </a:ext>
            </a:extLst>
          </p:cNvPr>
          <p:cNvSpPr/>
          <p:nvPr userDrawn="1"/>
        </p:nvSpPr>
        <p:spPr>
          <a:xfrm>
            <a:off x="4951350"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5</a:t>
            </a:r>
          </a:p>
        </p:txBody>
      </p:sp>
      <p:sp>
        <p:nvSpPr>
          <p:cNvPr id="9" name="Rectangle : coins arrondis 8">
            <a:extLst>
              <a:ext uri="{FF2B5EF4-FFF2-40B4-BE49-F238E27FC236}">
                <a16:creationId xmlns:a16="http://schemas.microsoft.com/office/drawing/2014/main" id="{43917791-49A0-A179-89BD-9B276594FD5C}"/>
              </a:ext>
            </a:extLst>
          </p:cNvPr>
          <p:cNvSpPr/>
          <p:nvPr userDrawn="1"/>
        </p:nvSpPr>
        <p:spPr>
          <a:xfrm>
            <a:off x="628649"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10" name="Organigramme : Terminateur 9">
            <a:extLst>
              <a:ext uri="{FF2B5EF4-FFF2-40B4-BE49-F238E27FC236}">
                <a16:creationId xmlns:a16="http://schemas.microsoft.com/office/drawing/2014/main" id="{F9D3FD68-51AA-4AAC-DA0F-FC1598DFD10B}"/>
              </a:ext>
            </a:extLst>
          </p:cNvPr>
          <p:cNvSpPr/>
          <p:nvPr userDrawn="1"/>
        </p:nvSpPr>
        <p:spPr>
          <a:xfrm>
            <a:off x="844649"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2</a:t>
            </a:r>
          </a:p>
        </p:txBody>
      </p:sp>
      <p:sp>
        <p:nvSpPr>
          <p:cNvPr id="11" name="Rectangle : coins arrondis 10">
            <a:extLst>
              <a:ext uri="{FF2B5EF4-FFF2-40B4-BE49-F238E27FC236}">
                <a16:creationId xmlns:a16="http://schemas.microsoft.com/office/drawing/2014/main" id="{CC537851-8C6F-4D1B-3353-B99C763FE6F0}"/>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12" name="Organigramme : Terminateur 11">
            <a:extLst>
              <a:ext uri="{FF2B5EF4-FFF2-40B4-BE49-F238E27FC236}">
                <a16:creationId xmlns:a16="http://schemas.microsoft.com/office/drawing/2014/main" id="{E95BC511-E9AF-223A-8E8C-7786DA7A9B1E}"/>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4</a:t>
            </a:r>
          </a:p>
        </p:txBody>
      </p:sp>
      <p:sp>
        <p:nvSpPr>
          <p:cNvPr id="15" name="Espace réservé du texte 5">
            <a:extLst>
              <a:ext uri="{FF2B5EF4-FFF2-40B4-BE49-F238E27FC236}">
                <a16:creationId xmlns:a16="http://schemas.microsoft.com/office/drawing/2014/main" id="{D174E1EA-100E-B3C4-9105-A0B081A78EFB}"/>
              </a:ext>
            </a:extLst>
          </p:cNvPr>
          <p:cNvSpPr txBox="1">
            <a:spLocks/>
          </p:cNvSpPr>
          <p:nvPr userDrawn="1"/>
        </p:nvSpPr>
        <p:spPr>
          <a:xfrm>
            <a:off x="808649" y="5477988"/>
            <a:ext cx="3420000" cy="792000"/>
          </a:xfrm>
          <a:prstGeom prst="roundRect">
            <a:avLst/>
          </a:prstGeom>
          <a:solidFill>
            <a:schemeClr val="bg2"/>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MA" dirty="0"/>
              <a:t>Révision</a:t>
            </a:r>
          </a:p>
          <a:p>
            <a:r>
              <a:rPr lang="fr-MA" dirty="0"/>
              <a:t>Lecture offerte</a:t>
            </a:r>
          </a:p>
        </p:txBody>
      </p:sp>
      <p:grpSp>
        <p:nvGrpSpPr>
          <p:cNvPr id="18" name="Groupe 17">
            <a:extLst>
              <a:ext uri="{FF2B5EF4-FFF2-40B4-BE49-F238E27FC236}">
                <a16:creationId xmlns:a16="http://schemas.microsoft.com/office/drawing/2014/main" id="{8C5080DA-EEE4-B0DB-4320-B6333D61EC3F}"/>
              </a:ext>
            </a:extLst>
          </p:cNvPr>
          <p:cNvGrpSpPr/>
          <p:nvPr userDrawn="1"/>
        </p:nvGrpSpPr>
        <p:grpSpPr>
          <a:xfrm>
            <a:off x="648000" y="1944000"/>
            <a:ext cx="3780000" cy="1332000"/>
            <a:chOff x="648000" y="1944000"/>
            <a:chExt cx="3780000" cy="1332000"/>
          </a:xfrm>
        </p:grpSpPr>
        <p:sp>
          <p:nvSpPr>
            <p:cNvPr id="19" name="Rectangle : coins arrondis 18">
              <a:extLst>
                <a:ext uri="{FF2B5EF4-FFF2-40B4-BE49-F238E27FC236}">
                  <a16:creationId xmlns:a16="http://schemas.microsoft.com/office/drawing/2014/main" id="{FF956EF7-1C04-B75A-99DB-1610B0777584}"/>
                </a:ext>
              </a:extLst>
            </p:cNvPr>
            <p:cNvSpPr/>
            <p:nvPr/>
          </p:nvSpPr>
          <p:spPr>
            <a:xfrm>
              <a:off x="648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20" name="Organigramme : Terminateur 19">
              <a:extLst>
                <a:ext uri="{FF2B5EF4-FFF2-40B4-BE49-F238E27FC236}">
                  <a16:creationId xmlns:a16="http://schemas.microsoft.com/office/drawing/2014/main" id="{E1429BD4-3BA4-BBFA-4BEF-AD11475F7BBB}"/>
                </a:ext>
              </a:extLst>
            </p:cNvPr>
            <p:cNvSpPr/>
            <p:nvPr/>
          </p:nvSpPr>
          <p:spPr>
            <a:xfrm>
              <a:off x="864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1</a:t>
              </a:r>
            </a:p>
          </p:txBody>
        </p:sp>
      </p:grpSp>
      <p:sp>
        <p:nvSpPr>
          <p:cNvPr id="26" name="Espace réservé du texte 25">
            <a:extLst>
              <a:ext uri="{FF2B5EF4-FFF2-40B4-BE49-F238E27FC236}">
                <a16:creationId xmlns:a16="http://schemas.microsoft.com/office/drawing/2014/main" id="{5309429C-1039-2C54-E46D-AB6F245EAE64}"/>
              </a:ext>
            </a:extLst>
          </p:cNvPr>
          <p:cNvSpPr>
            <a:spLocks noGrp="1"/>
          </p:cNvSpPr>
          <p:nvPr>
            <p:ph type="body" sz="quarter" idx="10"/>
          </p:nvPr>
        </p:nvSpPr>
        <p:spPr>
          <a:xfrm>
            <a:off x="800611" y="2395288"/>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7" name="Espace réservé du texte 25">
            <a:extLst>
              <a:ext uri="{FF2B5EF4-FFF2-40B4-BE49-F238E27FC236}">
                <a16:creationId xmlns:a16="http://schemas.microsoft.com/office/drawing/2014/main" id="{804D03EF-3A2B-E15D-3E5B-9B72509A83C0}"/>
              </a:ext>
            </a:extLst>
          </p:cNvPr>
          <p:cNvSpPr>
            <a:spLocks noGrp="1"/>
          </p:cNvSpPr>
          <p:nvPr>
            <p:ph type="body" sz="quarter" idx="11"/>
          </p:nvPr>
        </p:nvSpPr>
        <p:spPr>
          <a:xfrm>
            <a:off x="4909142" y="2395288"/>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8" name="Espace réservé du texte 25">
            <a:extLst>
              <a:ext uri="{FF2B5EF4-FFF2-40B4-BE49-F238E27FC236}">
                <a16:creationId xmlns:a16="http://schemas.microsoft.com/office/drawing/2014/main" id="{37C3B835-3703-D664-EDC0-55915565194A}"/>
              </a:ext>
            </a:extLst>
          </p:cNvPr>
          <p:cNvSpPr>
            <a:spLocks noGrp="1"/>
          </p:cNvSpPr>
          <p:nvPr>
            <p:ph type="body" sz="quarter" idx="12"/>
          </p:nvPr>
        </p:nvSpPr>
        <p:spPr>
          <a:xfrm>
            <a:off x="800611" y="3936813"/>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9" name="Espace réservé du texte 25">
            <a:extLst>
              <a:ext uri="{FF2B5EF4-FFF2-40B4-BE49-F238E27FC236}">
                <a16:creationId xmlns:a16="http://schemas.microsoft.com/office/drawing/2014/main" id="{17275B2B-E189-AEF4-7C55-C06676186A1E}"/>
              </a:ext>
            </a:extLst>
          </p:cNvPr>
          <p:cNvSpPr>
            <a:spLocks noGrp="1"/>
          </p:cNvSpPr>
          <p:nvPr>
            <p:ph type="body" sz="quarter" idx="13"/>
          </p:nvPr>
        </p:nvSpPr>
        <p:spPr>
          <a:xfrm>
            <a:off x="4909142" y="3936813"/>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0" name="Espace réservé du texte 25">
            <a:extLst>
              <a:ext uri="{FF2B5EF4-FFF2-40B4-BE49-F238E27FC236}">
                <a16:creationId xmlns:a16="http://schemas.microsoft.com/office/drawing/2014/main" id="{35F22259-A426-1C6B-4A60-50940908B166}"/>
              </a:ext>
            </a:extLst>
          </p:cNvPr>
          <p:cNvSpPr>
            <a:spLocks noGrp="1"/>
          </p:cNvSpPr>
          <p:nvPr>
            <p:ph type="body" sz="quarter" idx="14"/>
          </p:nvPr>
        </p:nvSpPr>
        <p:spPr>
          <a:xfrm>
            <a:off x="800611" y="5474576"/>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1" name="Espace réservé du texte 25">
            <a:extLst>
              <a:ext uri="{FF2B5EF4-FFF2-40B4-BE49-F238E27FC236}">
                <a16:creationId xmlns:a16="http://schemas.microsoft.com/office/drawing/2014/main" id="{B9583407-B6F3-0B8E-9991-D458D8A7CB23}"/>
              </a:ext>
            </a:extLst>
          </p:cNvPr>
          <p:cNvSpPr>
            <a:spLocks noGrp="1"/>
          </p:cNvSpPr>
          <p:nvPr>
            <p:ph type="body" sz="quarter" idx="15"/>
          </p:nvPr>
        </p:nvSpPr>
        <p:spPr>
          <a:xfrm>
            <a:off x="4909142" y="5474576"/>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Tree>
    <p:extLst>
      <p:ext uri="{BB962C8B-B14F-4D97-AF65-F5344CB8AC3E}">
        <p14:creationId xmlns:p14="http://schemas.microsoft.com/office/powerpoint/2010/main" val="10461288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2042240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7" name="Espace réservé du texte 4">
            <a:extLst>
              <a:ext uri="{FF2B5EF4-FFF2-40B4-BE49-F238E27FC236}">
                <a16:creationId xmlns:a16="http://schemas.microsoft.com/office/drawing/2014/main"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8477980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9" name="Espace réservé de l'élément multimédia 6">
            <a:extLst>
              <a:ext uri="{FF2B5EF4-FFF2-40B4-BE49-F238E27FC236}">
                <a16:creationId xmlns:a16="http://schemas.microsoft.com/office/drawing/2014/main"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10" name="Espace réservé pour une image  16">
            <a:extLst>
              <a:ext uri="{FF2B5EF4-FFF2-40B4-BE49-F238E27FC236}">
                <a16:creationId xmlns:a16="http://schemas.microsoft.com/office/drawing/2014/main"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9981189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9" name="Espace réservé pour une image  16">
            <a:extLst>
              <a:ext uri="{FF2B5EF4-FFF2-40B4-BE49-F238E27FC236}">
                <a16:creationId xmlns:a16="http://schemas.microsoft.com/office/drawing/2014/main"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4632643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5976166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10597533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a:p>
        </p:txBody>
      </p:sp>
      <p:sp>
        <p:nvSpPr>
          <p:cNvPr id="3" name="Espace réservé pour une image  16">
            <a:extLst>
              <a:ext uri="{FF2B5EF4-FFF2-40B4-BE49-F238E27FC236}">
                <a16:creationId xmlns:a16="http://schemas.microsoft.com/office/drawing/2014/main"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7735704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9052719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8211438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7" name="Espace réservé du texte 4">
            <a:extLst>
              <a:ext uri="{FF2B5EF4-FFF2-40B4-BE49-F238E27FC236}">
                <a16:creationId xmlns:a16="http://schemas.microsoft.com/office/drawing/2014/main"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8299342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F45224-BA7F-8144-8607-A09DDE3704BD}"/>
              </a:ext>
            </a:extLst>
          </p:cNvPr>
          <p:cNvSpPr>
            <a:spLocks noGrp="1"/>
          </p:cNvSpPr>
          <p:nvPr>
            <p:ph type="title"/>
          </p:nvPr>
        </p:nvSpPr>
        <p:spPr>
          <a:xfrm>
            <a:off x="628650" y="976039"/>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sp>
        <p:nvSpPr>
          <p:cNvPr id="5" name="Rectangle : coins arrondis 4">
            <a:extLst>
              <a:ext uri="{FF2B5EF4-FFF2-40B4-BE49-F238E27FC236}">
                <a16:creationId xmlns:a16="http://schemas.microsoft.com/office/drawing/2014/main" id="{0F34C4EC-38D2-DF0E-79EE-51FD9A9B44D8}"/>
              </a:ext>
            </a:extLst>
          </p:cNvPr>
          <p:cNvSpPr/>
          <p:nvPr userDrawn="1"/>
        </p:nvSpPr>
        <p:spPr>
          <a:xfrm>
            <a:off x="612000" y="2196000"/>
            <a:ext cx="3780000" cy="1080000"/>
          </a:xfrm>
          <a:prstGeom prst="roundRect">
            <a:avLst/>
          </a:prstGeom>
          <a:solidFill>
            <a:srgbClr val="A1D6EC"/>
          </a:solidFill>
          <a:ln>
            <a:solidFill>
              <a:schemeClr val="accent5"/>
            </a:solidFill>
          </a:ln>
          <a:effectLst>
            <a:outerShdw blurRad="38100" dist="25400" dir="2700000" algn="tl" rotWithShape="0">
              <a:srgbClr val="00B0F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4" name="Organigramme : Terminateur 3">
            <a:extLst>
              <a:ext uri="{FF2B5EF4-FFF2-40B4-BE49-F238E27FC236}">
                <a16:creationId xmlns:a16="http://schemas.microsoft.com/office/drawing/2014/main" id="{38E0A981-512D-DDF2-8598-875BCCC3C132}"/>
              </a:ext>
            </a:extLst>
          </p:cNvPr>
          <p:cNvSpPr/>
          <p:nvPr userDrawn="1"/>
        </p:nvSpPr>
        <p:spPr>
          <a:xfrm>
            <a:off x="828000" y="194400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474F71"/>
                </a:solidFill>
                <a:latin typeface="Dosis ExtraBold" pitchFamily="2" charset="0"/>
              </a:rPr>
              <a:t>Séance 1</a:t>
            </a:r>
          </a:p>
        </p:txBody>
      </p:sp>
      <p:sp>
        <p:nvSpPr>
          <p:cNvPr id="6" name="Espace réservé du texte 5">
            <a:extLst>
              <a:ext uri="{FF2B5EF4-FFF2-40B4-BE49-F238E27FC236}">
                <a16:creationId xmlns:a16="http://schemas.microsoft.com/office/drawing/2014/main" id="{E9368326-A537-80A0-9302-1EE9F91FF39D}"/>
              </a:ext>
            </a:extLst>
          </p:cNvPr>
          <p:cNvSpPr>
            <a:spLocks noGrp="1"/>
          </p:cNvSpPr>
          <p:nvPr>
            <p:ph type="body" sz="quarter" idx="18"/>
          </p:nvPr>
        </p:nvSpPr>
        <p:spPr>
          <a:xfrm>
            <a:off x="792000" y="2395639"/>
            <a:ext cx="3420000" cy="792000"/>
          </a:xfrm>
          <a:prstGeom prst="roundRect">
            <a:avLst/>
          </a:prstGeom>
          <a:solidFill>
            <a:srgbClr val="E6F3FA"/>
          </a:solidFill>
        </p:spPr>
        <p:txBody>
          <a:bodyPr anchor="ctr"/>
          <a:lstStyle>
            <a:lvl1pPr marL="269875" indent="-269875">
              <a:lnSpc>
                <a:spcPct val="100000"/>
              </a:lnSpc>
              <a:spcBef>
                <a:spcPts val="300"/>
              </a:spcBef>
              <a:buFont typeface="Wingdings" panose="05000000000000000000" pitchFamily="2" charset="2"/>
              <a:buChar char=""/>
              <a:defRPr sz="1200">
                <a:solidFill>
                  <a:srgbClr val="474F71"/>
                </a:solidFill>
                <a:latin typeface="Dosis SemiBold" pitchFamily="2" charset="0"/>
                <a:sym typeface="Wingdings" panose="05000000000000000000" pitchFamily="2" charset="2"/>
              </a:defRPr>
            </a:lvl1pPr>
            <a:lvl2pPr>
              <a:lnSpc>
                <a:spcPct val="100000"/>
              </a:lnSpc>
              <a:spcBef>
                <a:spcPts val="300"/>
              </a:spcBef>
              <a:defRPr sz="1100">
                <a:solidFill>
                  <a:srgbClr val="474F71"/>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Rectangle : coins arrondis 6">
            <a:extLst>
              <a:ext uri="{FF2B5EF4-FFF2-40B4-BE49-F238E27FC236}">
                <a16:creationId xmlns:a16="http://schemas.microsoft.com/office/drawing/2014/main" id="{876AB203-C4D4-63C1-C9BD-6180ADF322D9}"/>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8" name="Organigramme : Terminateur 7">
            <a:extLst>
              <a:ext uri="{FF2B5EF4-FFF2-40B4-BE49-F238E27FC236}">
                <a16:creationId xmlns:a16="http://schemas.microsoft.com/office/drawing/2014/main" id="{72211034-E5CD-05DB-42AD-0BC0C22E5903}"/>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4</a:t>
            </a:r>
          </a:p>
        </p:txBody>
      </p:sp>
      <p:sp>
        <p:nvSpPr>
          <p:cNvPr id="9" name="Espace réservé du texte 5">
            <a:extLst>
              <a:ext uri="{FF2B5EF4-FFF2-40B4-BE49-F238E27FC236}">
                <a16:creationId xmlns:a16="http://schemas.microsoft.com/office/drawing/2014/main" id="{3A2F45E5-0D2B-B4F1-5CD0-221F08218910}"/>
              </a:ext>
            </a:extLst>
          </p:cNvPr>
          <p:cNvSpPr>
            <a:spLocks noGrp="1"/>
          </p:cNvSpPr>
          <p:nvPr>
            <p:ph type="body" sz="quarter" idx="19"/>
          </p:nvPr>
        </p:nvSpPr>
        <p:spPr>
          <a:xfrm>
            <a:off x="4896000" y="2395639"/>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7" name="Rectangle : coins arrondis 16">
            <a:extLst>
              <a:ext uri="{FF2B5EF4-FFF2-40B4-BE49-F238E27FC236}">
                <a16:creationId xmlns:a16="http://schemas.microsoft.com/office/drawing/2014/main" id="{828C7C5B-D002-002E-FEE3-B7A0B6B29B84}"/>
              </a:ext>
            </a:extLst>
          </p:cNvPr>
          <p:cNvSpPr/>
          <p:nvPr userDrawn="1"/>
        </p:nvSpPr>
        <p:spPr>
          <a:xfrm>
            <a:off x="628649" y="3708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18" name="Organigramme : Terminateur 17">
            <a:extLst>
              <a:ext uri="{FF2B5EF4-FFF2-40B4-BE49-F238E27FC236}">
                <a16:creationId xmlns:a16="http://schemas.microsoft.com/office/drawing/2014/main" id="{A35578E3-0C86-555B-DF74-F22BC26A843E}"/>
              </a:ext>
            </a:extLst>
          </p:cNvPr>
          <p:cNvSpPr/>
          <p:nvPr userDrawn="1"/>
        </p:nvSpPr>
        <p:spPr>
          <a:xfrm>
            <a:off x="828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2</a:t>
            </a:r>
          </a:p>
        </p:txBody>
      </p:sp>
      <p:sp>
        <p:nvSpPr>
          <p:cNvPr id="19" name="Espace réservé du texte 5">
            <a:extLst>
              <a:ext uri="{FF2B5EF4-FFF2-40B4-BE49-F238E27FC236}">
                <a16:creationId xmlns:a16="http://schemas.microsoft.com/office/drawing/2014/main" id="{FE19DBD7-3323-C0FE-A7C0-054D4D6947A5}"/>
              </a:ext>
            </a:extLst>
          </p:cNvPr>
          <p:cNvSpPr>
            <a:spLocks noGrp="1"/>
          </p:cNvSpPr>
          <p:nvPr>
            <p:ph type="body" sz="quarter" idx="20"/>
          </p:nvPr>
        </p:nvSpPr>
        <p:spPr>
          <a:xfrm>
            <a:off x="808649" y="3936813"/>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0" name="Rectangle : coins arrondis 19">
            <a:extLst>
              <a:ext uri="{FF2B5EF4-FFF2-40B4-BE49-F238E27FC236}">
                <a16:creationId xmlns:a16="http://schemas.microsoft.com/office/drawing/2014/main" id="{A8DBAB32-5108-FCF6-2E8F-44876E1F3A86}"/>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21" name="Organigramme : Terminateur 20">
            <a:extLst>
              <a:ext uri="{FF2B5EF4-FFF2-40B4-BE49-F238E27FC236}">
                <a16:creationId xmlns:a16="http://schemas.microsoft.com/office/drawing/2014/main" id="{B810E982-403C-2AEF-3862-CB8B7F890D65}"/>
              </a:ext>
            </a:extLst>
          </p:cNvPr>
          <p:cNvSpPr/>
          <p:nvPr userDrawn="1"/>
        </p:nvSpPr>
        <p:spPr>
          <a:xfrm>
            <a:off x="828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3</a:t>
            </a:r>
          </a:p>
        </p:txBody>
      </p:sp>
      <p:sp>
        <p:nvSpPr>
          <p:cNvPr id="22" name="Espace réservé du texte 5">
            <a:extLst>
              <a:ext uri="{FF2B5EF4-FFF2-40B4-BE49-F238E27FC236}">
                <a16:creationId xmlns:a16="http://schemas.microsoft.com/office/drawing/2014/main" id="{578E4694-7E2B-3E51-F604-26B60BCB0CD8}"/>
              </a:ext>
            </a:extLst>
          </p:cNvPr>
          <p:cNvSpPr>
            <a:spLocks noGrp="1"/>
          </p:cNvSpPr>
          <p:nvPr>
            <p:ph type="body" sz="quarter" idx="21"/>
          </p:nvPr>
        </p:nvSpPr>
        <p:spPr>
          <a:xfrm>
            <a:off x="808649"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Rectangle : coins arrondis 22">
            <a:extLst>
              <a:ext uri="{FF2B5EF4-FFF2-40B4-BE49-F238E27FC236}">
                <a16:creationId xmlns:a16="http://schemas.microsoft.com/office/drawing/2014/main" id="{09EF5DAB-AFE5-A7BB-ECBF-E6D0E54DC52C}"/>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24" name="Organigramme : Terminateur 23">
            <a:extLst>
              <a:ext uri="{FF2B5EF4-FFF2-40B4-BE49-F238E27FC236}">
                <a16:creationId xmlns:a16="http://schemas.microsoft.com/office/drawing/2014/main" id="{867828EE-B1E5-9F8B-0D7C-A5A846A60ACE}"/>
              </a:ext>
            </a:extLst>
          </p:cNvPr>
          <p:cNvSpPr/>
          <p:nvPr userDrawn="1"/>
        </p:nvSpPr>
        <p:spPr>
          <a:xfrm>
            <a:off x="4932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5</a:t>
            </a:r>
          </a:p>
        </p:txBody>
      </p:sp>
      <p:sp>
        <p:nvSpPr>
          <p:cNvPr id="25" name="Espace réservé du texte 5">
            <a:extLst>
              <a:ext uri="{FF2B5EF4-FFF2-40B4-BE49-F238E27FC236}">
                <a16:creationId xmlns:a16="http://schemas.microsoft.com/office/drawing/2014/main" id="{DD324492-66B3-DE4C-8000-A60CFAE496A1}"/>
              </a:ext>
            </a:extLst>
          </p:cNvPr>
          <p:cNvSpPr>
            <a:spLocks noGrp="1"/>
          </p:cNvSpPr>
          <p:nvPr>
            <p:ph type="body" sz="quarter" idx="22"/>
          </p:nvPr>
        </p:nvSpPr>
        <p:spPr>
          <a:xfrm>
            <a:off x="4915350" y="3936813"/>
            <a:ext cx="3420000" cy="792000"/>
          </a:xfrm>
          <a:prstGeom prst="roundRect">
            <a:avLst/>
          </a:prstGeom>
          <a:solidFill>
            <a:schemeClr val="bg2"/>
          </a:solidFill>
        </p:spPr>
        <p:txBody>
          <a:bodyPr anchor="ctr"/>
          <a:lstStyle>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6" name="Rectangle : coins arrondis 25">
            <a:extLst>
              <a:ext uri="{FF2B5EF4-FFF2-40B4-BE49-F238E27FC236}">
                <a16:creationId xmlns:a16="http://schemas.microsoft.com/office/drawing/2014/main" id="{EF2B26AA-471C-2E08-9C98-93BB32368F48}"/>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27" name="Organigramme : Terminateur 26">
            <a:extLst>
              <a:ext uri="{FF2B5EF4-FFF2-40B4-BE49-F238E27FC236}">
                <a16:creationId xmlns:a16="http://schemas.microsoft.com/office/drawing/2014/main" id="{48A37FD4-80CC-1828-6DF5-5882F04CAB2A}"/>
              </a:ext>
            </a:extLst>
          </p:cNvPr>
          <p:cNvSpPr/>
          <p:nvPr userDrawn="1"/>
        </p:nvSpPr>
        <p:spPr>
          <a:xfrm>
            <a:off x="4932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6</a:t>
            </a:r>
          </a:p>
        </p:txBody>
      </p:sp>
      <p:sp>
        <p:nvSpPr>
          <p:cNvPr id="28" name="Espace réservé du texte 5">
            <a:extLst>
              <a:ext uri="{FF2B5EF4-FFF2-40B4-BE49-F238E27FC236}">
                <a16:creationId xmlns:a16="http://schemas.microsoft.com/office/drawing/2014/main" id="{36806FA2-43DA-8964-E325-6EA041586687}"/>
              </a:ext>
            </a:extLst>
          </p:cNvPr>
          <p:cNvSpPr>
            <a:spLocks noGrp="1"/>
          </p:cNvSpPr>
          <p:nvPr>
            <p:ph type="body" sz="quarter" idx="23"/>
          </p:nvPr>
        </p:nvSpPr>
        <p:spPr>
          <a:xfrm>
            <a:off x="4915350"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Tree>
    <p:extLst>
      <p:ext uri="{BB962C8B-B14F-4D97-AF65-F5344CB8AC3E}">
        <p14:creationId xmlns:p14="http://schemas.microsoft.com/office/powerpoint/2010/main" val="39160545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9" name="Espace réservé de l'élément multimédia 6">
            <a:extLst>
              <a:ext uri="{FF2B5EF4-FFF2-40B4-BE49-F238E27FC236}">
                <a16:creationId xmlns:a16="http://schemas.microsoft.com/office/drawing/2014/main"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10" name="Espace réservé pour une image  16">
            <a:extLst>
              <a:ext uri="{FF2B5EF4-FFF2-40B4-BE49-F238E27FC236}">
                <a16:creationId xmlns:a16="http://schemas.microsoft.com/office/drawing/2014/main"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8116529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9" name="Espace réservé pour une image  16">
            <a:extLst>
              <a:ext uri="{FF2B5EF4-FFF2-40B4-BE49-F238E27FC236}">
                <a16:creationId xmlns:a16="http://schemas.microsoft.com/office/drawing/2014/main"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574566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9141636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15463744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a:p>
        </p:txBody>
      </p:sp>
      <p:sp>
        <p:nvSpPr>
          <p:cNvPr id="3" name="Espace réservé pour une image  16">
            <a:extLst>
              <a:ext uri="{FF2B5EF4-FFF2-40B4-BE49-F238E27FC236}">
                <a16:creationId xmlns:a16="http://schemas.microsoft.com/office/drawing/2014/main"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2232412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7393405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5603008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7" name="Espace réservé du texte 4">
            <a:extLst>
              <a:ext uri="{FF2B5EF4-FFF2-40B4-BE49-F238E27FC236}">
                <a16:creationId xmlns:a16="http://schemas.microsoft.com/office/drawing/2014/main"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5345933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9" name="Espace réservé de l'élément multimédia 6">
            <a:extLst>
              <a:ext uri="{FF2B5EF4-FFF2-40B4-BE49-F238E27FC236}">
                <a16:creationId xmlns:a16="http://schemas.microsoft.com/office/drawing/2014/main"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10" name="Espace réservé pour une image  16">
            <a:extLst>
              <a:ext uri="{FF2B5EF4-FFF2-40B4-BE49-F238E27FC236}">
                <a16:creationId xmlns:a16="http://schemas.microsoft.com/office/drawing/2014/main"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1989631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9" name="Espace réservé pour une image  16">
            <a:extLst>
              <a:ext uri="{FF2B5EF4-FFF2-40B4-BE49-F238E27FC236}">
                <a16:creationId xmlns:a16="http://schemas.microsoft.com/office/drawing/2014/main"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4319730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7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Présentation du Vocabulaire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r>
              <a:rPr lang="fr-MA" sz="1600" dirty="0">
                <a:solidFill>
                  <a:srgbClr val="757575"/>
                </a:solidFill>
                <a:latin typeface="Dosis ExtraBold" pitchFamily="2" charset="0"/>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p>
            <a:endParaRPr lang="fr-MA"/>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a:p>
        </p:txBody>
      </p:sp>
    </p:spTree>
    <p:extLst>
      <p:ext uri="{BB962C8B-B14F-4D97-AF65-F5344CB8AC3E}">
        <p14:creationId xmlns:p14="http://schemas.microsoft.com/office/powerpoint/2010/main" val="24699146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6070111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21D6682A-35AE-4A6A-AAB0-C328489F45FD}" type="datetimeFigureOut">
              <a:rPr lang="fr-MA" smtClean="0"/>
              <a:t>08/06/2026</a:t>
            </a:fld>
            <a:endParaRPr lang="fr-MA"/>
          </a:p>
        </p:txBody>
      </p:sp>
      <p:sp>
        <p:nvSpPr>
          <p:cNvPr id="5" name="Footer Placeholder 4"/>
          <p:cNvSpPr>
            <a:spLocks noGrp="1"/>
          </p:cNvSpPr>
          <p:nvPr>
            <p:ph type="ftr" sz="quarter" idx="11"/>
          </p:nvPr>
        </p:nvSpPr>
        <p:spPr/>
        <p:txBody>
          <a:bodyPr/>
          <a:lstStyle/>
          <a:p>
            <a:endParaRPr lang="fr-MA"/>
          </a:p>
        </p:txBody>
      </p:sp>
      <p:sp>
        <p:nvSpPr>
          <p:cNvPr id="6" name="Slide Number Placeholder 5"/>
          <p:cNvSpPr>
            <a:spLocks noGrp="1"/>
          </p:cNvSpPr>
          <p:nvPr>
            <p:ph type="sldNum" sz="quarter" idx="12"/>
          </p:nvPr>
        </p:nvSpPr>
        <p:spPr/>
        <p:txBody>
          <a:bodyPr/>
          <a:lstStyle/>
          <a:p>
            <a:fld id="{9CB627AA-AD07-41B9-863B-7EBB9BA48A27}" type="slidenum">
              <a:rPr lang="fr-MA" smtClean="0"/>
              <a:t>‹N°›</a:t>
            </a:fld>
            <a:endParaRPr lang="fr-MA"/>
          </a:p>
        </p:txBody>
      </p:sp>
    </p:spTree>
    <p:extLst>
      <p:ext uri="{BB962C8B-B14F-4D97-AF65-F5344CB8AC3E}">
        <p14:creationId xmlns:p14="http://schemas.microsoft.com/office/powerpoint/2010/main" val="39961551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21D6682A-35AE-4A6A-AAB0-C328489F45FD}" type="datetimeFigureOut">
              <a:rPr lang="fr-MA" smtClean="0"/>
              <a:t>08/06/2026</a:t>
            </a:fld>
            <a:endParaRPr lang="fr-MA"/>
          </a:p>
        </p:txBody>
      </p:sp>
      <p:sp>
        <p:nvSpPr>
          <p:cNvPr id="5" name="Footer Placeholder 4"/>
          <p:cNvSpPr>
            <a:spLocks noGrp="1"/>
          </p:cNvSpPr>
          <p:nvPr>
            <p:ph type="ftr" sz="quarter" idx="11"/>
          </p:nvPr>
        </p:nvSpPr>
        <p:spPr/>
        <p:txBody>
          <a:bodyPr/>
          <a:lstStyle/>
          <a:p>
            <a:endParaRPr lang="fr-MA"/>
          </a:p>
        </p:txBody>
      </p:sp>
      <p:sp>
        <p:nvSpPr>
          <p:cNvPr id="6" name="Slide Number Placeholder 5"/>
          <p:cNvSpPr>
            <a:spLocks noGrp="1"/>
          </p:cNvSpPr>
          <p:nvPr>
            <p:ph type="sldNum" sz="quarter" idx="12"/>
          </p:nvPr>
        </p:nvSpPr>
        <p:spPr/>
        <p:txBody>
          <a:bodyPr/>
          <a:lstStyle/>
          <a:p>
            <a:fld id="{9CB627AA-AD07-41B9-863B-7EBB9BA48A27}" type="slidenum">
              <a:rPr lang="fr-MA" smtClean="0"/>
              <a:t>‹N°›</a:t>
            </a:fld>
            <a:endParaRPr lang="fr-MA"/>
          </a:p>
        </p:txBody>
      </p:sp>
    </p:spTree>
    <p:extLst>
      <p:ext uri="{BB962C8B-B14F-4D97-AF65-F5344CB8AC3E}">
        <p14:creationId xmlns:p14="http://schemas.microsoft.com/office/powerpoint/2010/main" val="408463080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21D6682A-35AE-4A6A-AAB0-C328489F45FD}" type="datetimeFigureOut">
              <a:rPr lang="fr-MA" smtClean="0"/>
              <a:t>08/06/2026</a:t>
            </a:fld>
            <a:endParaRPr lang="fr-MA"/>
          </a:p>
        </p:txBody>
      </p:sp>
      <p:sp>
        <p:nvSpPr>
          <p:cNvPr id="5" name="Footer Placeholder 4"/>
          <p:cNvSpPr>
            <a:spLocks noGrp="1"/>
          </p:cNvSpPr>
          <p:nvPr>
            <p:ph type="ftr" sz="quarter" idx="11"/>
          </p:nvPr>
        </p:nvSpPr>
        <p:spPr/>
        <p:txBody>
          <a:bodyPr/>
          <a:lstStyle/>
          <a:p>
            <a:endParaRPr lang="fr-MA"/>
          </a:p>
        </p:txBody>
      </p:sp>
      <p:sp>
        <p:nvSpPr>
          <p:cNvPr id="6" name="Slide Number Placeholder 5"/>
          <p:cNvSpPr>
            <a:spLocks noGrp="1"/>
          </p:cNvSpPr>
          <p:nvPr>
            <p:ph type="sldNum" sz="quarter" idx="12"/>
          </p:nvPr>
        </p:nvSpPr>
        <p:spPr/>
        <p:txBody>
          <a:bodyPr/>
          <a:lstStyle/>
          <a:p>
            <a:fld id="{9CB627AA-AD07-41B9-863B-7EBB9BA48A27}" type="slidenum">
              <a:rPr lang="fr-MA" smtClean="0"/>
              <a:t>‹N°›</a:t>
            </a:fld>
            <a:endParaRPr lang="fr-MA"/>
          </a:p>
        </p:txBody>
      </p:sp>
    </p:spTree>
    <p:extLst>
      <p:ext uri="{BB962C8B-B14F-4D97-AF65-F5344CB8AC3E}">
        <p14:creationId xmlns:p14="http://schemas.microsoft.com/office/powerpoint/2010/main" val="98092820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21D6682A-35AE-4A6A-AAB0-C328489F45FD}" type="datetimeFigureOut">
              <a:rPr lang="fr-MA" smtClean="0"/>
              <a:t>08/06/2026</a:t>
            </a:fld>
            <a:endParaRPr lang="fr-MA"/>
          </a:p>
        </p:txBody>
      </p:sp>
      <p:sp>
        <p:nvSpPr>
          <p:cNvPr id="6" name="Footer Placeholder 5"/>
          <p:cNvSpPr>
            <a:spLocks noGrp="1"/>
          </p:cNvSpPr>
          <p:nvPr>
            <p:ph type="ftr" sz="quarter" idx="11"/>
          </p:nvPr>
        </p:nvSpPr>
        <p:spPr/>
        <p:txBody>
          <a:bodyPr/>
          <a:lstStyle/>
          <a:p>
            <a:endParaRPr lang="fr-MA"/>
          </a:p>
        </p:txBody>
      </p:sp>
      <p:sp>
        <p:nvSpPr>
          <p:cNvPr id="7" name="Slide Number Placeholder 6"/>
          <p:cNvSpPr>
            <a:spLocks noGrp="1"/>
          </p:cNvSpPr>
          <p:nvPr>
            <p:ph type="sldNum" sz="quarter" idx="12"/>
          </p:nvPr>
        </p:nvSpPr>
        <p:spPr/>
        <p:txBody>
          <a:bodyPr/>
          <a:lstStyle/>
          <a:p>
            <a:fld id="{9CB627AA-AD07-41B9-863B-7EBB9BA48A27}" type="slidenum">
              <a:rPr lang="fr-MA" smtClean="0"/>
              <a:t>‹N°›</a:t>
            </a:fld>
            <a:endParaRPr lang="fr-MA"/>
          </a:p>
        </p:txBody>
      </p:sp>
    </p:spTree>
    <p:extLst>
      <p:ext uri="{BB962C8B-B14F-4D97-AF65-F5344CB8AC3E}">
        <p14:creationId xmlns:p14="http://schemas.microsoft.com/office/powerpoint/2010/main" val="332563077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21D6682A-35AE-4A6A-AAB0-C328489F45FD}" type="datetimeFigureOut">
              <a:rPr lang="fr-MA" smtClean="0"/>
              <a:t>08/06/2026</a:t>
            </a:fld>
            <a:endParaRPr lang="fr-MA"/>
          </a:p>
        </p:txBody>
      </p:sp>
      <p:sp>
        <p:nvSpPr>
          <p:cNvPr id="8" name="Footer Placeholder 7"/>
          <p:cNvSpPr>
            <a:spLocks noGrp="1"/>
          </p:cNvSpPr>
          <p:nvPr>
            <p:ph type="ftr" sz="quarter" idx="11"/>
          </p:nvPr>
        </p:nvSpPr>
        <p:spPr/>
        <p:txBody>
          <a:bodyPr/>
          <a:lstStyle/>
          <a:p>
            <a:endParaRPr lang="fr-MA"/>
          </a:p>
        </p:txBody>
      </p:sp>
      <p:sp>
        <p:nvSpPr>
          <p:cNvPr id="9" name="Slide Number Placeholder 8"/>
          <p:cNvSpPr>
            <a:spLocks noGrp="1"/>
          </p:cNvSpPr>
          <p:nvPr>
            <p:ph type="sldNum" sz="quarter" idx="12"/>
          </p:nvPr>
        </p:nvSpPr>
        <p:spPr/>
        <p:txBody>
          <a:bodyPr/>
          <a:lstStyle/>
          <a:p>
            <a:fld id="{9CB627AA-AD07-41B9-863B-7EBB9BA48A27}" type="slidenum">
              <a:rPr lang="fr-MA" smtClean="0"/>
              <a:t>‹N°›</a:t>
            </a:fld>
            <a:endParaRPr lang="fr-MA"/>
          </a:p>
        </p:txBody>
      </p:sp>
    </p:spTree>
    <p:extLst>
      <p:ext uri="{BB962C8B-B14F-4D97-AF65-F5344CB8AC3E}">
        <p14:creationId xmlns:p14="http://schemas.microsoft.com/office/powerpoint/2010/main" val="252957986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21D6682A-35AE-4A6A-AAB0-C328489F45FD}" type="datetimeFigureOut">
              <a:rPr lang="fr-MA" smtClean="0"/>
              <a:t>08/06/2026</a:t>
            </a:fld>
            <a:endParaRPr lang="fr-MA"/>
          </a:p>
        </p:txBody>
      </p:sp>
      <p:sp>
        <p:nvSpPr>
          <p:cNvPr id="4" name="Footer Placeholder 3"/>
          <p:cNvSpPr>
            <a:spLocks noGrp="1"/>
          </p:cNvSpPr>
          <p:nvPr>
            <p:ph type="ftr" sz="quarter" idx="11"/>
          </p:nvPr>
        </p:nvSpPr>
        <p:spPr/>
        <p:txBody>
          <a:bodyPr/>
          <a:lstStyle/>
          <a:p>
            <a:endParaRPr lang="fr-MA"/>
          </a:p>
        </p:txBody>
      </p:sp>
      <p:sp>
        <p:nvSpPr>
          <p:cNvPr id="5" name="Slide Number Placeholder 4"/>
          <p:cNvSpPr>
            <a:spLocks noGrp="1"/>
          </p:cNvSpPr>
          <p:nvPr>
            <p:ph type="sldNum" sz="quarter" idx="12"/>
          </p:nvPr>
        </p:nvSpPr>
        <p:spPr/>
        <p:txBody>
          <a:bodyPr/>
          <a:lstStyle/>
          <a:p>
            <a:fld id="{9CB627AA-AD07-41B9-863B-7EBB9BA48A27}" type="slidenum">
              <a:rPr lang="fr-MA" smtClean="0"/>
              <a:t>‹N°›</a:t>
            </a:fld>
            <a:endParaRPr lang="fr-MA"/>
          </a:p>
        </p:txBody>
      </p:sp>
    </p:spTree>
    <p:extLst>
      <p:ext uri="{BB962C8B-B14F-4D97-AF65-F5344CB8AC3E}">
        <p14:creationId xmlns:p14="http://schemas.microsoft.com/office/powerpoint/2010/main" val="288629539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D6682A-35AE-4A6A-AAB0-C328489F45FD}" type="datetimeFigureOut">
              <a:rPr lang="fr-MA" smtClean="0"/>
              <a:t>08/06/2026</a:t>
            </a:fld>
            <a:endParaRPr lang="fr-MA"/>
          </a:p>
        </p:txBody>
      </p:sp>
      <p:sp>
        <p:nvSpPr>
          <p:cNvPr id="3" name="Footer Placeholder 2"/>
          <p:cNvSpPr>
            <a:spLocks noGrp="1"/>
          </p:cNvSpPr>
          <p:nvPr>
            <p:ph type="ftr" sz="quarter" idx="11"/>
          </p:nvPr>
        </p:nvSpPr>
        <p:spPr/>
        <p:txBody>
          <a:bodyPr/>
          <a:lstStyle/>
          <a:p>
            <a:endParaRPr lang="fr-MA"/>
          </a:p>
        </p:txBody>
      </p:sp>
      <p:sp>
        <p:nvSpPr>
          <p:cNvPr id="4" name="Slide Number Placeholder 3"/>
          <p:cNvSpPr>
            <a:spLocks noGrp="1"/>
          </p:cNvSpPr>
          <p:nvPr>
            <p:ph type="sldNum" sz="quarter" idx="12"/>
          </p:nvPr>
        </p:nvSpPr>
        <p:spPr/>
        <p:txBody>
          <a:bodyPr/>
          <a:lstStyle/>
          <a:p>
            <a:fld id="{9CB627AA-AD07-41B9-863B-7EBB9BA48A27}" type="slidenum">
              <a:rPr lang="fr-MA" smtClean="0"/>
              <a:t>‹N°›</a:t>
            </a:fld>
            <a:endParaRPr lang="fr-MA"/>
          </a:p>
        </p:txBody>
      </p:sp>
    </p:spTree>
    <p:extLst>
      <p:ext uri="{BB962C8B-B14F-4D97-AF65-F5344CB8AC3E}">
        <p14:creationId xmlns:p14="http://schemas.microsoft.com/office/powerpoint/2010/main" val="43406496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21D6682A-35AE-4A6A-AAB0-C328489F45FD}" type="datetimeFigureOut">
              <a:rPr lang="fr-MA" smtClean="0"/>
              <a:t>08/06/2026</a:t>
            </a:fld>
            <a:endParaRPr lang="fr-MA"/>
          </a:p>
        </p:txBody>
      </p:sp>
      <p:sp>
        <p:nvSpPr>
          <p:cNvPr id="6" name="Footer Placeholder 5"/>
          <p:cNvSpPr>
            <a:spLocks noGrp="1"/>
          </p:cNvSpPr>
          <p:nvPr>
            <p:ph type="ftr" sz="quarter" idx="11"/>
          </p:nvPr>
        </p:nvSpPr>
        <p:spPr/>
        <p:txBody>
          <a:bodyPr/>
          <a:lstStyle/>
          <a:p>
            <a:endParaRPr lang="fr-MA"/>
          </a:p>
        </p:txBody>
      </p:sp>
      <p:sp>
        <p:nvSpPr>
          <p:cNvPr id="7" name="Slide Number Placeholder 6"/>
          <p:cNvSpPr>
            <a:spLocks noGrp="1"/>
          </p:cNvSpPr>
          <p:nvPr>
            <p:ph type="sldNum" sz="quarter" idx="12"/>
          </p:nvPr>
        </p:nvSpPr>
        <p:spPr/>
        <p:txBody>
          <a:bodyPr/>
          <a:lstStyle/>
          <a:p>
            <a:fld id="{9CB627AA-AD07-41B9-863B-7EBB9BA48A27}" type="slidenum">
              <a:rPr lang="fr-MA" smtClean="0"/>
              <a:t>‹N°›</a:t>
            </a:fld>
            <a:endParaRPr lang="fr-MA"/>
          </a:p>
        </p:txBody>
      </p:sp>
    </p:spTree>
    <p:extLst>
      <p:ext uri="{BB962C8B-B14F-4D97-AF65-F5344CB8AC3E}">
        <p14:creationId xmlns:p14="http://schemas.microsoft.com/office/powerpoint/2010/main" val="199298997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21D6682A-35AE-4A6A-AAB0-C328489F45FD}" type="datetimeFigureOut">
              <a:rPr lang="fr-MA" smtClean="0"/>
              <a:t>08/06/2026</a:t>
            </a:fld>
            <a:endParaRPr lang="fr-MA"/>
          </a:p>
        </p:txBody>
      </p:sp>
      <p:sp>
        <p:nvSpPr>
          <p:cNvPr id="6" name="Footer Placeholder 5"/>
          <p:cNvSpPr>
            <a:spLocks noGrp="1"/>
          </p:cNvSpPr>
          <p:nvPr>
            <p:ph type="ftr" sz="quarter" idx="11"/>
          </p:nvPr>
        </p:nvSpPr>
        <p:spPr/>
        <p:txBody>
          <a:bodyPr/>
          <a:lstStyle/>
          <a:p>
            <a:endParaRPr lang="fr-MA"/>
          </a:p>
        </p:txBody>
      </p:sp>
      <p:sp>
        <p:nvSpPr>
          <p:cNvPr id="7" name="Slide Number Placeholder 6"/>
          <p:cNvSpPr>
            <a:spLocks noGrp="1"/>
          </p:cNvSpPr>
          <p:nvPr>
            <p:ph type="sldNum" sz="quarter" idx="12"/>
          </p:nvPr>
        </p:nvSpPr>
        <p:spPr/>
        <p:txBody>
          <a:bodyPr/>
          <a:lstStyle/>
          <a:p>
            <a:fld id="{9CB627AA-AD07-41B9-863B-7EBB9BA48A27}" type="slidenum">
              <a:rPr lang="fr-MA" smtClean="0"/>
              <a:t>‹N°›</a:t>
            </a:fld>
            <a:endParaRPr lang="fr-MA"/>
          </a:p>
        </p:txBody>
      </p:sp>
    </p:spTree>
    <p:extLst>
      <p:ext uri="{BB962C8B-B14F-4D97-AF65-F5344CB8AC3E}">
        <p14:creationId xmlns:p14="http://schemas.microsoft.com/office/powerpoint/2010/main" val="22607661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1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Présentation du Vocabulaire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r>
              <a:rPr lang="fr-MA" sz="1600" dirty="0">
                <a:solidFill>
                  <a:srgbClr val="757575"/>
                </a:solidFill>
                <a:latin typeface="Dosis ExtraBold" pitchFamily="2" charset="0"/>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p>
            <a:endParaRPr lang="fr-MA"/>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a:p>
        </p:txBody>
      </p:sp>
    </p:spTree>
    <p:extLst>
      <p:ext uri="{BB962C8B-B14F-4D97-AF65-F5344CB8AC3E}">
        <p14:creationId xmlns:p14="http://schemas.microsoft.com/office/powerpoint/2010/main" val="8829146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21D6682A-35AE-4A6A-AAB0-C328489F45FD}" type="datetimeFigureOut">
              <a:rPr lang="fr-MA" smtClean="0"/>
              <a:t>08/06/2026</a:t>
            </a:fld>
            <a:endParaRPr lang="fr-MA"/>
          </a:p>
        </p:txBody>
      </p:sp>
      <p:sp>
        <p:nvSpPr>
          <p:cNvPr id="5" name="Footer Placeholder 4"/>
          <p:cNvSpPr>
            <a:spLocks noGrp="1"/>
          </p:cNvSpPr>
          <p:nvPr>
            <p:ph type="ftr" sz="quarter" idx="11"/>
          </p:nvPr>
        </p:nvSpPr>
        <p:spPr/>
        <p:txBody>
          <a:bodyPr/>
          <a:lstStyle/>
          <a:p>
            <a:endParaRPr lang="fr-MA"/>
          </a:p>
        </p:txBody>
      </p:sp>
      <p:sp>
        <p:nvSpPr>
          <p:cNvPr id="6" name="Slide Number Placeholder 5"/>
          <p:cNvSpPr>
            <a:spLocks noGrp="1"/>
          </p:cNvSpPr>
          <p:nvPr>
            <p:ph type="sldNum" sz="quarter" idx="12"/>
          </p:nvPr>
        </p:nvSpPr>
        <p:spPr/>
        <p:txBody>
          <a:bodyPr/>
          <a:lstStyle/>
          <a:p>
            <a:fld id="{9CB627AA-AD07-41B9-863B-7EBB9BA48A27}" type="slidenum">
              <a:rPr lang="fr-MA" smtClean="0"/>
              <a:t>‹N°›</a:t>
            </a:fld>
            <a:endParaRPr lang="fr-MA"/>
          </a:p>
        </p:txBody>
      </p:sp>
    </p:spTree>
    <p:extLst>
      <p:ext uri="{BB962C8B-B14F-4D97-AF65-F5344CB8AC3E}">
        <p14:creationId xmlns:p14="http://schemas.microsoft.com/office/powerpoint/2010/main" val="345247372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21D6682A-35AE-4A6A-AAB0-C328489F45FD}" type="datetimeFigureOut">
              <a:rPr lang="fr-MA" smtClean="0"/>
              <a:t>08/06/2026</a:t>
            </a:fld>
            <a:endParaRPr lang="fr-MA"/>
          </a:p>
        </p:txBody>
      </p:sp>
      <p:sp>
        <p:nvSpPr>
          <p:cNvPr id="5" name="Footer Placeholder 4"/>
          <p:cNvSpPr>
            <a:spLocks noGrp="1"/>
          </p:cNvSpPr>
          <p:nvPr>
            <p:ph type="ftr" sz="quarter" idx="11"/>
          </p:nvPr>
        </p:nvSpPr>
        <p:spPr/>
        <p:txBody>
          <a:bodyPr/>
          <a:lstStyle/>
          <a:p>
            <a:endParaRPr lang="fr-MA"/>
          </a:p>
        </p:txBody>
      </p:sp>
      <p:sp>
        <p:nvSpPr>
          <p:cNvPr id="6" name="Slide Number Placeholder 5"/>
          <p:cNvSpPr>
            <a:spLocks noGrp="1"/>
          </p:cNvSpPr>
          <p:nvPr>
            <p:ph type="sldNum" sz="quarter" idx="12"/>
          </p:nvPr>
        </p:nvSpPr>
        <p:spPr/>
        <p:txBody>
          <a:bodyPr/>
          <a:lstStyle/>
          <a:p>
            <a:fld id="{9CB627AA-AD07-41B9-863B-7EBB9BA48A27}" type="slidenum">
              <a:rPr lang="fr-MA" smtClean="0"/>
              <a:t>‹N°›</a:t>
            </a:fld>
            <a:endParaRPr lang="fr-MA"/>
          </a:p>
        </p:txBody>
      </p:sp>
    </p:spTree>
    <p:extLst>
      <p:ext uri="{BB962C8B-B14F-4D97-AF65-F5344CB8AC3E}">
        <p14:creationId xmlns:p14="http://schemas.microsoft.com/office/powerpoint/2010/main" val="124546802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Dosis" pitchFamily="2"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30484348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F2A5A2-07B7-D4DA-50E5-C4F55CED749B}"/>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Dosis" pitchFamily="2" charset="0"/>
                <a:cs typeface="Arial" panose="020B0604020202020204" pitchFamily="34" charset="0"/>
              </a:defRPr>
            </a:lvl1pPr>
          </a:lstStyle>
          <a:p>
            <a:pPr lvl="0" algn="ctr"/>
            <a:r>
              <a:rPr lang="fr-FR"/>
              <a:t>Modifiez le style du titre</a:t>
            </a:r>
            <a:endParaRPr lang="fr-MA"/>
          </a:p>
        </p:txBody>
      </p:sp>
      <p:sp>
        <p:nvSpPr>
          <p:cNvPr id="3" name="Rectangle : coins arrondis 2">
            <a:extLst>
              <a:ext uri="{FF2B5EF4-FFF2-40B4-BE49-F238E27FC236}">
                <a16:creationId xmlns:a16="http://schemas.microsoft.com/office/drawing/2014/main" id="{9F1E9647-C23F-0AB7-101C-32D0969E9F60}"/>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4" name="Organigramme : Terminateur 3">
            <a:extLst>
              <a:ext uri="{FF2B5EF4-FFF2-40B4-BE49-F238E27FC236}">
                <a16:creationId xmlns:a16="http://schemas.microsoft.com/office/drawing/2014/main" id="{DD7159A8-5CAC-1F2F-AA5A-44097860B98F}"/>
              </a:ext>
            </a:extLst>
          </p:cNvPr>
          <p:cNvSpPr/>
          <p:nvPr userDrawn="1"/>
        </p:nvSpPr>
        <p:spPr>
          <a:xfrm>
            <a:off x="4951350"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6</a:t>
            </a:r>
          </a:p>
        </p:txBody>
      </p:sp>
      <p:sp>
        <p:nvSpPr>
          <p:cNvPr id="5" name="Rectangle : coins arrondis 4">
            <a:extLst>
              <a:ext uri="{FF2B5EF4-FFF2-40B4-BE49-F238E27FC236}">
                <a16:creationId xmlns:a16="http://schemas.microsoft.com/office/drawing/2014/main" id="{C29B8546-2300-CF26-DE2E-38073503AB14}"/>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6" name="Organigramme : Terminateur 5">
            <a:extLst>
              <a:ext uri="{FF2B5EF4-FFF2-40B4-BE49-F238E27FC236}">
                <a16:creationId xmlns:a16="http://schemas.microsoft.com/office/drawing/2014/main" id="{9F63B16B-0D64-E4B7-A02B-5B9E10FD9E1A}"/>
              </a:ext>
            </a:extLst>
          </p:cNvPr>
          <p:cNvSpPr/>
          <p:nvPr userDrawn="1"/>
        </p:nvSpPr>
        <p:spPr>
          <a:xfrm>
            <a:off x="844649"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3</a:t>
            </a:r>
          </a:p>
        </p:txBody>
      </p:sp>
      <p:sp>
        <p:nvSpPr>
          <p:cNvPr id="7" name="Rectangle : coins arrondis 6">
            <a:extLst>
              <a:ext uri="{FF2B5EF4-FFF2-40B4-BE49-F238E27FC236}">
                <a16:creationId xmlns:a16="http://schemas.microsoft.com/office/drawing/2014/main" id="{076ABA10-32B5-B604-0B98-F854920B1C35}"/>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8" name="Organigramme : Terminateur 7">
            <a:extLst>
              <a:ext uri="{FF2B5EF4-FFF2-40B4-BE49-F238E27FC236}">
                <a16:creationId xmlns:a16="http://schemas.microsoft.com/office/drawing/2014/main" id="{8D09FAA9-8B01-B85B-6AD2-AA1306C99B4F}"/>
              </a:ext>
            </a:extLst>
          </p:cNvPr>
          <p:cNvSpPr/>
          <p:nvPr userDrawn="1"/>
        </p:nvSpPr>
        <p:spPr>
          <a:xfrm>
            <a:off x="4951350"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5</a:t>
            </a:r>
          </a:p>
        </p:txBody>
      </p:sp>
      <p:sp>
        <p:nvSpPr>
          <p:cNvPr id="9" name="Rectangle : coins arrondis 8">
            <a:extLst>
              <a:ext uri="{FF2B5EF4-FFF2-40B4-BE49-F238E27FC236}">
                <a16:creationId xmlns:a16="http://schemas.microsoft.com/office/drawing/2014/main" id="{43917791-49A0-A179-89BD-9B276594FD5C}"/>
              </a:ext>
            </a:extLst>
          </p:cNvPr>
          <p:cNvSpPr/>
          <p:nvPr userDrawn="1"/>
        </p:nvSpPr>
        <p:spPr>
          <a:xfrm>
            <a:off x="628649"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10" name="Organigramme : Terminateur 9">
            <a:extLst>
              <a:ext uri="{FF2B5EF4-FFF2-40B4-BE49-F238E27FC236}">
                <a16:creationId xmlns:a16="http://schemas.microsoft.com/office/drawing/2014/main" id="{F9D3FD68-51AA-4AAC-DA0F-FC1598DFD10B}"/>
              </a:ext>
            </a:extLst>
          </p:cNvPr>
          <p:cNvSpPr/>
          <p:nvPr userDrawn="1"/>
        </p:nvSpPr>
        <p:spPr>
          <a:xfrm>
            <a:off x="844649"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2</a:t>
            </a:r>
          </a:p>
        </p:txBody>
      </p:sp>
      <p:sp>
        <p:nvSpPr>
          <p:cNvPr id="11" name="Rectangle : coins arrondis 10">
            <a:extLst>
              <a:ext uri="{FF2B5EF4-FFF2-40B4-BE49-F238E27FC236}">
                <a16:creationId xmlns:a16="http://schemas.microsoft.com/office/drawing/2014/main" id="{CC537851-8C6F-4D1B-3353-B99C763FE6F0}"/>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12" name="Organigramme : Terminateur 11">
            <a:extLst>
              <a:ext uri="{FF2B5EF4-FFF2-40B4-BE49-F238E27FC236}">
                <a16:creationId xmlns:a16="http://schemas.microsoft.com/office/drawing/2014/main" id="{E95BC511-E9AF-223A-8E8C-7786DA7A9B1E}"/>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4</a:t>
            </a:r>
          </a:p>
        </p:txBody>
      </p:sp>
      <p:sp>
        <p:nvSpPr>
          <p:cNvPr id="15" name="Espace réservé du texte 5">
            <a:extLst>
              <a:ext uri="{FF2B5EF4-FFF2-40B4-BE49-F238E27FC236}">
                <a16:creationId xmlns:a16="http://schemas.microsoft.com/office/drawing/2014/main" id="{D174E1EA-100E-B3C4-9105-A0B081A78EFB}"/>
              </a:ext>
            </a:extLst>
          </p:cNvPr>
          <p:cNvSpPr txBox="1">
            <a:spLocks/>
          </p:cNvSpPr>
          <p:nvPr userDrawn="1"/>
        </p:nvSpPr>
        <p:spPr>
          <a:xfrm>
            <a:off x="808649" y="5477988"/>
            <a:ext cx="3420000" cy="792000"/>
          </a:xfrm>
          <a:prstGeom prst="roundRect">
            <a:avLst/>
          </a:prstGeom>
          <a:solidFill>
            <a:schemeClr val="bg2"/>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MA" dirty="0"/>
              <a:t>Révision</a:t>
            </a:r>
          </a:p>
          <a:p>
            <a:r>
              <a:rPr lang="fr-MA" dirty="0"/>
              <a:t>Lecture offerte</a:t>
            </a:r>
          </a:p>
        </p:txBody>
      </p:sp>
      <p:grpSp>
        <p:nvGrpSpPr>
          <p:cNvPr id="18" name="Groupe 17">
            <a:extLst>
              <a:ext uri="{FF2B5EF4-FFF2-40B4-BE49-F238E27FC236}">
                <a16:creationId xmlns:a16="http://schemas.microsoft.com/office/drawing/2014/main" id="{8C5080DA-EEE4-B0DB-4320-B6333D61EC3F}"/>
              </a:ext>
            </a:extLst>
          </p:cNvPr>
          <p:cNvGrpSpPr/>
          <p:nvPr userDrawn="1"/>
        </p:nvGrpSpPr>
        <p:grpSpPr>
          <a:xfrm>
            <a:off x="648000" y="1944000"/>
            <a:ext cx="3780000" cy="1332000"/>
            <a:chOff x="648000" y="1944000"/>
            <a:chExt cx="3780000" cy="1332000"/>
          </a:xfrm>
        </p:grpSpPr>
        <p:sp>
          <p:nvSpPr>
            <p:cNvPr id="19" name="Rectangle : coins arrondis 18">
              <a:extLst>
                <a:ext uri="{FF2B5EF4-FFF2-40B4-BE49-F238E27FC236}">
                  <a16:creationId xmlns:a16="http://schemas.microsoft.com/office/drawing/2014/main" id="{FF956EF7-1C04-B75A-99DB-1610B0777584}"/>
                </a:ext>
              </a:extLst>
            </p:cNvPr>
            <p:cNvSpPr/>
            <p:nvPr/>
          </p:nvSpPr>
          <p:spPr>
            <a:xfrm>
              <a:off x="648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20" name="Organigramme : Terminateur 19">
              <a:extLst>
                <a:ext uri="{FF2B5EF4-FFF2-40B4-BE49-F238E27FC236}">
                  <a16:creationId xmlns:a16="http://schemas.microsoft.com/office/drawing/2014/main" id="{E1429BD4-3BA4-BBFA-4BEF-AD11475F7BBB}"/>
                </a:ext>
              </a:extLst>
            </p:cNvPr>
            <p:cNvSpPr/>
            <p:nvPr/>
          </p:nvSpPr>
          <p:spPr>
            <a:xfrm>
              <a:off x="864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1</a:t>
              </a:r>
            </a:p>
          </p:txBody>
        </p:sp>
      </p:grpSp>
      <p:sp>
        <p:nvSpPr>
          <p:cNvPr id="26" name="Espace réservé du texte 25">
            <a:extLst>
              <a:ext uri="{FF2B5EF4-FFF2-40B4-BE49-F238E27FC236}">
                <a16:creationId xmlns:a16="http://schemas.microsoft.com/office/drawing/2014/main" id="{5309429C-1039-2C54-E46D-AB6F245EAE64}"/>
              </a:ext>
            </a:extLst>
          </p:cNvPr>
          <p:cNvSpPr>
            <a:spLocks noGrp="1"/>
          </p:cNvSpPr>
          <p:nvPr>
            <p:ph type="body" sz="quarter" idx="10"/>
          </p:nvPr>
        </p:nvSpPr>
        <p:spPr>
          <a:xfrm>
            <a:off x="800611" y="2395288"/>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7" name="Espace réservé du texte 25">
            <a:extLst>
              <a:ext uri="{FF2B5EF4-FFF2-40B4-BE49-F238E27FC236}">
                <a16:creationId xmlns:a16="http://schemas.microsoft.com/office/drawing/2014/main" id="{804D03EF-3A2B-E15D-3E5B-9B72509A83C0}"/>
              </a:ext>
            </a:extLst>
          </p:cNvPr>
          <p:cNvSpPr>
            <a:spLocks noGrp="1"/>
          </p:cNvSpPr>
          <p:nvPr>
            <p:ph type="body" sz="quarter" idx="11"/>
          </p:nvPr>
        </p:nvSpPr>
        <p:spPr>
          <a:xfrm>
            <a:off x="4909142" y="2395288"/>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8" name="Espace réservé du texte 25">
            <a:extLst>
              <a:ext uri="{FF2B5EF4-FFF2-40B4-BE49-F238E27FC236}">
                <a16:creationId xmlns:a16="http://schemas.microsoft.com/office/drawing/2014/main" id="{37C3B835-3703-D664-EDC0-55915565194A}"/>
              </a:ext>
            </a:extLst>
          </p:cNvPr>
          <p:cNvSpPr>
            <a:spLocks noGrp="1"/>
          </p:cNvSpPr>
          <p:nvPr>
            <p:ph type="body" sz="quarter" idx="12"/>
          </p:nvPr>
        </p:nvSpPr>
        <p:spPr>
          <a:xfrm>
            <a:off x="800611" y="3936813"/>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9" name="Espace réservé du texte 25">
            <a:extLst>
              <a:ext uri="{FF2B5EF4-FFF2-40B4-BE49-F238E27FC236}">
                <a16:creationId xmlns:a16="http://schemas.microsoft.com/office/drawing/2014/main" id="{17275B2B-E189-AEF4-7C55-C06676186A1E}"/>
              </a:ext>
            </a:extLst>
          </p:cNvPr>
          <p:cNvSpPr>
            <a:spLocks noGrp="1"/>
          </p:cNvSpPr>
          <p:nvPr>
            <p:ph type="body" sz="quarter" idx="13"/>
          </p:nvPr>
        </p:nvSpPr>
        <p:spPr>
          <a:xfrm>
            <a:off x="4909142" y="3936813"/>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0" name="Espace réservé du texte 25">
            <a:extLst>
              <a:ext uri="{FF2B5EF4-FFF2-40B4-BE49-F238E27FC236}">
                <a16:creationId xmlns:a16="http://schemas.microsoft.com/office/drawing/2014/main" id="{35F22259-A426-1C6B-4A60-50940908B166}"/>
              </a:ext>
            </a:extLst>
          </p:cNvPr>
          <p:cNvSpPr>
            <a:spLocks noGrp="1"/>
          </p:cNvSpPr>
          <p:nvPr>
            <p:ph type="body" sz="quarter" idx="14"/>
          </p:nvPr>
        </p:nvSpPr>
        <p:spPr>
          <a:xfrm>
            <a:off x="800611" y="5474576"/>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1" name="Espace réservé du texte 25">
            <a:extLst>
              <a:ext uri="{FF2B5EF4-FFF2-40B4-BE49-F238E27FC236}">
                <a16:creationId xmlns:a16="http://schemas.microsoft.com/office/drawing/2014/main" id="{B9583407-B6F3-0B8E-9991-D458D8A7CB23}"/>
              </a:ext>
            </a:extLst>
          </p:cNvPr>
          <p:cNvSpPr>
            <a:spLocks noGrp="1"/>
          </p:cNvSpPr>
          <p:nvPr>
            <p:ph type="body" sz="quarter" idx="15"/>
          </p:nvPr>
        </p:nvSpPr>
        <p:spPr>
          <a:xfrm>
            <a:off x="4909142" y="5474576"/>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Tree>
    <p:extLst>
      <p:ext uri="{BB962C8B-B14F-4D97-AF65-F5344CB8AC3E}">
        <p14:creationId xmlns:p14="http://schemas.microsoft.com/office/powerpoint/2010/main" val="34870716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F45224-BA7F-8144-8607-A09DDE3704BD}"/>
              </a:ext>
            </a:extLst>
          </p:cNvPr>
          <p:cNvSpPr>
            <a:spLocks noGrp="1"/>
          </p:cNvSpPr>
          <p:nvPr>
            <p:ph type="title"/>
          </p:nvPr>
        </p:nvSpPr>
        <p:spPr>
          <a:xfrm>
            <a:off x="628650" y="976039"/>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sp>
        <p:nvSpPr>
          <p:cNvPr id="5" name="Rectangle : coins arrondis 4">
            <a:extLst>
              <a:ext uri="{FF2B5EF4-FFF2-40B4-BE49-F238E27FC236}">
                <a16:creationId xmlns:a16="http://schemas.microsoft.com/office/drawing/2014/main" id="{0F34C4EC-38D2-DF0E-79EE-51FD9A9B44D8}"/>
              </a:ext>
            </a:extLst>
          </p:cNvPr>
          <p:cNvSpPr/>
          <p:nvPr userDrawn="1"/>
        </p:nvSpPr>
        <p:spPr>
          <a:xfrm>
            <a:off x="612000" y="2196000"/>
            <a:ext cx="3780000" cy="1080000"/>
          </a:xfrm>
          <a:prstGeom prst="roundRect">
            <a:avLst/>
          </a:prstGeom>
          <a:solidFill>
            <a:srgbClr val="A1D6EC"/>
          </a:solidFill>
          <a:ln>
            <a:solidFill>
              <a:schemeClr val="accent5"/>
            </a:solidFill>
          </a:ln>
          <a:effectLst>
            <a:outerShdw blurRad="38100" dist="25400" dir="2700000" algn="tl" rotWithShape="0">
              <a:srgbClr val="00B0F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4" name="Organigramme : Terminateur 3">
            <a:extLst>
              <a:ext uri="{FF2B5EF4-FFF2-40B4-BE49-F238E27FC236}">
                <a16:creationId xmlns:a16="http://schemas.microsoft.com/office/drawing/2014/main" id="{38E0A981-512D-DDF2-8598-875BCCC3C132}"/>
              </a:ext>
            </a:extLst>
          </p:cNvPr>
          <p:cNvSpPr/>
          <p:nvPr userDrawn="1"/>
        </p:nvSpPr>
        <p:spPr>
          <a:xfrm>
            <a:off x="828000" y="194400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474F71"/>
                </a:solidFill>
                <a:latin typeface="Dosis ExtraBold" pitchFamily="2" charset="0"/>
              </a:rPr>
              <a:t>Séance 1</a:t>
            </a:r>
          </a:p>
        </p:txBody>
      </p:sp>
      <p:sp>
        <p:nvSpPr>
          <p:cNvPr id="6" name="Espace réservé du texte 5">
            <a:extLst>
              <a:ext uri="{FF2B5EF4-FFF2-40B4-BE49-F238E27FC236}">
                <a16:creationId xmlns:a16="http://schemas.microsoft.com/office/drawing/2014/main" id="{E9368326-A537-80A0-9302-1EE9F91FF39D}"/>
              </a:ext>
            </a:extLst>
          </p:cNvPr>
          <p:cNvSpPr>
            <a:spLocks noGrp="1"/>
          </p:cNvSpPr>
          <p:nvPr>
            <p:ph type="body" sz="quarter" idx="18"/>
          </p:nvPr>
        </p:nvSpPr>
        <p:spPr>
          <a:xfrm>
            <a:off x="792000" y="2395639"/>
            <a:ext cx="3420000" cy="792000"/>
          </a:xfrm>
          <a:prstGeom prst="roundRect">
            <a:avLst/>
          </a:prstGeom>
          <a:solidFill>
            <a:srgbClr val="E6F3FA"/>
          </a:solidFill>
        </p:spPr>
        <p:txBody>
          <a:bodyPr anchor="ctr"/>
          <a:lstStyle>
            <a:lvl1pPr marL="269875" indent="-269875">
              <a:lnSpc>
                <a:spcPct val="100000"/>
              </a:lnSpc>
              <a:spcBef>
                <a:spcPts val="300"/>
              </a:spcBef>
              <a:buFont typeface="Wingdings" panose="05000000000000000000" pitchFamily="2" charset="2"/>
              <a:buChar char=""/>
              <a:defRPr sz="1200">
                <a:solidFill>
                  <a:srgbClr val="474F71"/>
                </a:solidFill>
                <a:latin typeface="Dosis SemiBold" pitchFamily="2" charset="0"/>
                <a:sym typeface="Wingdings" panose="05000000000000000000" pitchFamily="2" charset="2"/>
              </a:defRPr>
            </a:lvl1pPr>
            <a:lvl2pPr>
              <a:lnSpc>
                <a:spcPct val="100000"/>
              </a:lnSpc>
              <a:spcBef>
                <a:spcPts val="300"/>
              </a:spcBef>
              <a:defRPr sz="1100">
                <a:solidFill>
                  <a:srgbClr val="474F71"/>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Rectangle : coins arrondis 6">
            <a:extLst>
              <a:ext uri="{FF2B5EF4-FFF2-40B4-BE49-F238E27FC236}">
                <a16:creationId xmlns:a16="http://schemas.microsoft.com/office/drawing/2014/main" id="{876AB203-C4D4-63C1-C9BD-6180ADF322D9}"/>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8" name="Organigramme : Terminateur 7">
            <a:extLst>
              <a:ext uri="{FF2B5EF4-FFF2-40B4-BE49-F238E27FC236}">
                <a16:creationId xmlns:a16="http://schemas.microsoft.com/office/drawing/2014/main" id="{72211034-E5CD-05DB-42AD-0BC0C22E5903}"/>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4</a:t>
            </a:r>
          </a:p>
        </p:txBody>
      </p:sp>
      <p:sp>
        <p:nvSpPr>
          <p:cNvPr id="9" name="Espace réservé du texte 5">
            <a:extLst>
              <a:ext uri="{FF2B5EF4-FFF2-40B4-BE49-F238E27FC236}">
                <a16:creationId xmlns:a16="http://schemas.microsoft.com/office/drawing/2014/main" id="{3A2F45E5-0D2B-B4F1-5CD0-221F08218910}"/>
              </a:ext>
            </a:extLst>
          </p:cNvPr>
          <p:cNvSpPr>
            <a:spLocks noGrp="1"/>
          </p:cNvSpPr>
          <p:nvPr>
            <p:ph type="body" sz="quarter" idx="19"/>
          </p:nvPr>
        </p:nvSpPr>
        <p:spPr>
          <a:xfrm>
            <a:off x="4896000" y="2395639"/>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7" name="Rectangle : coins arrondis 16">
            <a:extLst>
              <a:ext uri="{FF2B5EF4-FFF2-40B4-BE49-F238E27FC236}">
                <a16:creationId xmlns:a16="http://schemas.microsoft.com/office/drawing/2014/main" id="{828C7C5B-D002-002E-FEE3-B7A0B6B29B84}"/>
              </a:ext>
            </a:extLst>
          </p:cNvPr>
          <p:cNvSpPr/>
          <p:nvPr userDrawn="1"/>
        </p:nvSpPr>
        <p:spPr>
          <a:xfrm>
            <a:off x="628649" y="3708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18" name="Organigramme : Terminateur 17">
            <a:extLst>
              <a:ext uri="{FF2B5EF4-FFF2-40B4-BE49-F238E27FC236}">
                <a16:creationId xmlns:a16="http://schemas.microsoft.com/office/drawing/2014/main" id="{A35578E3-0C86-555B-DF74-F22BC26A843E}"/>
              </a:ext>
            </a:extLst>
          </p:cNvPr>
          <p:cNvSpPr/>
          <p:nvPr userDrawn="1"/>
        </p:nvSpPr>
        <p:spPr>
          <a:xfrm>
            <a:off x="828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2</a:t>
            </a:r>
          </a:p>
        </p:txBody>
      </p:sp>
      <p:sp>
        <p:nvSpPr>
          <p:cNvPr id="19" name="Espace réservé du texte 5">
            <a:extLst>
              <a:ext uri="{FF2B5EF4-FFF2-40B4-BE49-F238E27FC236}">
                <a16:creationId xmlns:a16="http://schemas.microsoft.com/office/drawing/2014/main" id="{FE19DBD7-3323-C0FE-A7C0-054D4D6947A5}"/>
              </a:ext>
            </a:extLst>
          </p:cNvPr>
          <p:cNvSpPr>
            <a:spLocks noGrp="1"/>
          </p:cNvSpPr>
          <p:nvPr>
            <p:ph type="body" sz="quarter" idx="20"/>
          </p:nvPr>
        </p:nvSpPr>
        <p:spPr>
          <a:xfrm>
            <a:off x="808649" y="3936813"/>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0" name="Rectangle : coins arrondis 19">
            <a:extLst>
              <a:ext uri="{FF2B5EF4-FFF2-40B4-BE49-F238E27FC236}">
                <a16:creationId xmlns:a16="http://schemas.microsoft.com/office/drawing/2014/main" id="{A8DBAB32-5108-FCF6-2E8F-44876E1F3A86}"/>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21" name="Organigramme : Terminateur 20">
            <a:extLst>
              <a:ext uri="{FF2B5EF4-FFF2-40B4-BE49-F238E27FC236}">
                <a16:creationId xmlns:a16="http://schemas.microsoft.com/office/drawing/2014/main" id="{B810E982-403C-2AEF-3862-CB8B7F890D65}"/>
              </a:ext>
            </a:extLst>
          </p:cNvPr>
          <p:cNvSpPr/>
          <p:nvPr userDrawn="1"/>
        </p:nvSpPr>
        <p:spPr>
          <a:xfrm>
            <a:off x="828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3</a:t>
            </a:r>
          </a:p>
        </p:txBody>
      </p:sp>
      <p:sp>
        <p:nvSpPr>
          <p:cNvPr id="22" name="Espace réservé du texte 5">
            <a:extLst>
              <a:ext uri="{FF2B5EF4-FFF2-40B4-BE49-F238E27FC236}">
                <a16:creationId xmlns:a16="http://schemas.microsoft.com/office/drawing/2014/main" id="{578E4694-7E2B-3E51-F604-26B60BCB0CD8}"/>
              </a:ext>
            </a:extLst>
          </p:cNvPr>
          <p:cNvSpPr>
            <a:spLocks noGrp="1"/>
          </p:cNvSpPr>
          <p:nvPr>
            <p:ph type="body" sz="quarter" idx="21"/>
          </p:nvPr>
        </p:nvSpPr>
        <p:spPr>
          <a:xfrm>
            <a:off x="808649"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Rectangle : coins arrondis 22">
            <a:extLst>
              <a:ext uri="{FF2B5EF4-FFF2-40B4-BE49-F238E27FC236}">
                <a16:creationId xmlns:a16="http://schemas.microsoft.com/office/drawing/2014/main" id="{09EF5DAB-AFE5-A7BB-ECBF-E6D0E54DC52C}"/>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24" name="Organigramme : Terminateur 23">
            <a:extLst>
              <a:ext uri="{FF2B5EF4-FFF2-40B4-BE49-F238E27FC236}">
                <a16:creationId xmlns:a16="http://schemas.microsoft.com/office/drawing/2014/main" id="{867828EE-B1E5-9F8B-0D7C-A5A846A60ACE}"/>
              </a:ext>
            </a:extLst>
          </p:cNvPr>
          <p:cNvSpPr/>
          <p:nvPr userDrawn="1"/>
        </p:nvSpPr>
        <p:spPr>
          <a:xfrm>
            <a:off x="4932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5</a:t>
            </a:r>
          </a:p>
        </p:txBody>
      </p:sp>
      <p:sp>
        <p:nvSpPr>
          <p:cNvPr id="25" name="Espace réservé du texte 5">
            <a:extLst>
              <a:ext uri="{FF2B5EF4-FFF2-40B4-BE49-F238E27FC236}">
                <a16:creationId xmlns:a16="http://schemas.microsoft.com/office/drawing/2014/main" id="{DD324492-66B3-DE4C-8000-A60CFAE496A1}"/>
              </a:ext>
            </a:extLst>
          </p:cNvPr>
          <p:cNvSpPr>
            <a:spLocks noGrp="1"/>
          </p:cNvSpPr>
          <p:nvPr>
            <p:ph type="body" sz="quarter" idx="22"/>
          </p:nvPr>
        </p:nvSpPr>
        <p:spPr>
          <a:xfrm>
            <a:off x="4915350" y="3936813"/>
            <a:ext cx="3420000" cy="792000"/>
          </a:xfrm>
          <a:prstGeom prst="roundRect">
            <a:avLst/>
          </a:prstGeom>
          <a:solidFill>
            <a:schemeClr val="bg2"/>
          </a:solidFill>
        </p:spPr>
        <p:txBody>
          <a:bodyPr anchor="ctr"/>
          <a:lstStyle>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6" name="Rectangle : coins arrondis 25">
            <a:extLst>
              <a:ext uri="{FF2B5EF4-FFF2-40B4-BE49-F238E27FC236}">
                <a16:creationId xmlns:a16="http://schemas.microsoft.com/office/drawing/2014/main" id="{EF2B26AA-471C-2E08-9C98-93BB32368F48}"/>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27" name="Organigramme : Terminateur 26">
            <a:extLst>
              <a:ext uri="{FF2B5EF4-FFF2-40B4-BE49-F238E27FC236}">
                <a16:creationId xmlns:a16="http://schemas.microsoft.com/office/drawing/2014/main" id="{48A37FD4-80CC-1828-6DF5-5882F04CAB2A}"/>
              </a:ext>
            </a:extLst>
          </p:cNvPr>
          <p:cNvSpPr/>
          <p:nvPr userDrawn="1"/>
        </p:nvSpPr>
        <p:spPr>
          <a:xfrm>
            <a:off x="4932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6</a:t>
            </a:r>
          </a:p>
        </p:txBody>
      </p:sp>
      <p:sp>
        <p:nvSpPr>
          <p:cNvPr id="28" name="Espace réservé du texte 5">
            <a:extLst>
              <a:ext uri="{FF2B5EF4-FFF2-40B4-BE49-F238E27FC236}">
                <a16:creationId xmlns:a16="http://schemas.microsoft.com/office/drawing/2014/main" id="{36806FA2-43DA-8964-E325-6EA041586687}"/>
              </a:ext>
            </a:extLst>
          </p:cNvPr>
          <p:cNvSpPr>
            <a:spLocks noGrp="1"/>
          </p:cNvSpPr>
          <p:nvPr>
            <p:ph type="body" sz="quarter" idx="23"/>
          </p:nvPr>
        </p:nvSpPr>
        <p:spPr>
          <a:xfrm>
            <a:off x="4915350"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Tree>
    <p:extLst>
      <p:ext uri="{BB962C8B-B14F-4D97-AF65-F5344CB8AC3E}">
        <p14:creationId xmlns:p14="http://schemas.microsoft.com/office/powerpoint/2010/main" val="77327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7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Présentation du Vocabulaire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r>
              <a:rPr lang="fr-MA" sz="1600" dirty="0">
                <a:solidFill>
                  <a:srgbClr val="757575"/>
                </a:solidFill>
                <a:latin typeface="Dosis ExtraBold" pitchFamily="2" charset="0"/>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p>
            <a:endParaRPr lang="fr-MA"/>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a:p>
        </p:txBody>
      </p:sp>
    </p:spTree>
    <p:extLst>
      <p:ext uri="{BB962C8B-B14F-4D97-AF65-F5344CB8AC3E}">
        <p14:creationId xmlns:p14="http://schemas.microsoft.com/office/powerpoint/2010/main" val="29563814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1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Présentation du Vocabulaire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r>
              <a:rPr lang="fr-MA" sz="1600" dirty="0">
                <a:solidFill>
                  <a:srgbClr val="757575"/>
                </a:solidFill>
                <a:latin typeface="Dosis ExtraBold" pitchFamily="2" charset="0"/>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p>
            <a:endParaRPr lang="fr-MA"/>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a:p>
        </p:txBody>
      </p:sp>
    </p:spTree>
    <p:extLst>
      <p:ext uri="{BB962C8B-B14F-4D97-AF65-F5344CB8AC3E}">
        <p14:creationId xmlns:p14="http://schemas.microsoft.com/office/powerpoint/2010/main" val="29974497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0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r>
              <a:rPr lang="fr-MA" sz="1600" dirty="0">
                <a:solidFill>
                  <a:srgbClr val="757575"/>
                </a:solidFill>
                <a:latin typeface="Dosis ExtraBold" pitchFamily="2" charset="0"/>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a:p>
        </p:txBody>
      </p:sp>
      <p:pic>
        <p:nvPicPr>
          <p:cNvPr id="2" name="Image 1">
            <a:extLst>
              <a:ext uri="{FF2B5EF4-FFF2-40B4-BE49-F238E27FC236}">
                <a16:creationId xmlns:a16="http://schemas.microsoft.com/office/drawing/2014/main" id="{86BAD3D9-AD58-179C-B69E-830F87AB16D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4" name="Image 3">
            <a:extLst>
              <a:ext uri="{FF2B5EF4-FFF2-40B4-BE49-F238E27FC236}">
                <a16:creationId xmlns:a16="http://schemas.microsoft.com/office/drawing/2014/main" id="{DC07E0A2-EA33-DE3C-110B-9BF33762DD3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9" name="ZoneTexte 8">
            <a:extLst>
              <a:ext uri="{FF2B5EF4-FFF2-40B4-BE49-F238E27FC236}">
                <a16:creationId xmlns:a16="http://schemas.microsoft.com/office/drawing/2014/main" id="{150E2FFA-A2BC-19B6-2E21-52362DDA208C}"/>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Présentation du Vocabulaire</a:t>
            </a:r>
          </a:p>
        </p:txBody>
      </p:sp>
      <p:sp>
        <p:nvSpPr>
          <p:cNvPr id="12" name="Espace réservé du texte 5">
            <a:extLst>
              <a:ext uri="{FF2B5EF4-FFF2-40B4-BE49-F238E27FC236}">
                <a16:creationId xmlns:a16="http://schemas.microsoft.com/office/drawing/2014/main" id="{01B804A5-6AAB-7FA2-7E6D-C43CE6A9B264}"/>
              </a:ext>
            </a:extLst>
          </p:cNvPr>
          <p:cNvSpPr>
            <a:spLocks noGrp="1"/>
          </p:cNvSpPr>
          <p:nvPr>
            <p:ph type="body" sz="quarter" idx="21"/>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4" name="Espace réservé pour une image  26">
            <a:extLst>
              <a:ext uri="{FF2B5EF4-FFF2-40B4-BE49-F238E27FC236}">
                <a16:creationId xmlns:a16="http://schemas.microsoft.com/office/drawing/2014/main" id="{1B168C30-0497-899C-FCA3-02A763CF9BD9}"/>
              </a:ext>
            </a:extLst>
          </p:cNvPr>
          <p:cNvSpPr>
            <a:spLocks noGrp="1" noChangeAspect="1"/>
          </p:cNvSpPr>
          <p:nvPr>
            <p:ph type="pic" sz="quarter" idx="11"/>
          </p:nvPr>
        </p:nvSpPr>
        <p:spPr>
          <a:xfrm>
            <a:off x="7298796" y="1938857"/>
            <a:ext cx="540000" cy="540000"/>
          </a:xfrm>
          <a:prstGeom prst="rect">
            <a:avLst/>
          </a:prstGeom>
          <a:noFill/>
        </p:spPr>
        <p:txBody>
          <a:bodyPr/>
          <a:lstStyle/>
          <a:p>
            <a:endParaRPr lang="fr-MA"/>
          </a:p>
        </p:txBody>
      </p:sp>
    </p:spTree>
    <p:extLst>
      <p:ext uri="{BB962C8B-B14F-4D97-AF65-F5344CB8AC3E}">
        <p14:creationId xmlns:p14="http://schemas.microsoft.com/office/powerpoint/2010/main" val="31784839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2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spTree>
    <p:extLst>
      <p:ext uri="{BB962C8B-B14F-4D97-AF65-F5344CB8AC3E}">
        <p14:creationId xmlns:p14="http://schemas.microsoft.com/office/powerpoint/2010/main" val="19231796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8D3F979-AB26-D012-8CCC-CD2D3A494D30}"/>
              </a:ext>
            </a:extLst>
          </p:cNvPr>
          <p:cNvSpPr>
            <a:spLocks noGrp="1"/>
          </p:cNvSpPr>
          <p:nvPr>
            <p:ph type="title"/>
          </p:nvPr>
        </p:nvSpPr>
        <p:spPr>
          <a:xfrm>
            <a:off x="628650" y="2766218"/>
            <a:ext cx="7886700" cy="1325563"/>
          </a:xfrm>
          <a:prstGeom prst="rect">
            <a:avLst/>
          </a:prstGeom>
        </p:spPr>
        <p:txBody>
          <a:bodyPr anchor="ctr"/>
          <a:lstStyle>
            <a:lvl1pPr>
              <a:defRPr lang="fr-MA" b="1">
                <a:solidFill>
                  <a:srgbClr val="565F88"/>
                </a:solidFill>
                <a:latin typeface="Dosis" pitchFamily="2"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15726921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0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r>
              <a:rPr lang="fr-MA" sz="1600" dirty="0">
                <a:solidFill>
                  <a:srgbClr val="757575"/>
                </a:solidFill>
                <a:latin typeface="Dosis ExtraBold" pitchFamily="2" charset="0"/>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a:p>
        </p:txBody>
      </p:sp>
      <p:pic>
        <p:nvPicPr>
          <p:cNvPr id="2" name="Image 1">
            <a:extLst>
              <a:ext uri="{FF2B5EF4-FFF2-40B4-BE49-F238E27FC236}">
                <a16:creationId xmlns:a16="http://schemas.microsoft.com/office/drawing/2014/main" id="{86BAD3D9-AD58-179C-B69E-830F87AB16D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4" name="Image 3">
            <a:extLst>
              <a:ext uri="{FF2B5EF4-FFF2-40B4-BE49-F238E27FC236}">
                <a16:creationId xmlns:a16="http://schemas.microsoft.com/office/drawing/2014/main" id="{DC07E0A2-EA33-DE3C-110B-9BF33762DD3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9" name="ZoneTexte 8">
            <a:extLst>
              <a:ext uri="{FF2B5EF4-FFF2-40B4-BE49-F238E27FC236}">
                <a16:creationId xmlns:a16="http://schemas.microsoft.com/office/drawing/2014/main" id="{150E2FFA-A2BC-19B6-2E21-52362DDA208C}"/>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Présentation du Vocabulaire</a:t>
            </a:r>
          </a:p>
        </p:txBody>
      </p:sp>
      <p:sp>
        <p:nvSpPr>
          <p:cNvPr id="12" name="Espace réservé du texte 5">
            <a:extLst>
              <a:ext uri="{FF2B5EF4-FFF2-40B4-BE49-F238E27FC236}">
                <a16:creationId xmlns:a16="http://schemas.microsoft.com/office/drawing/2014/main" id="{01B804A5-6AAB-7FA2-7E6D-C43CE6A9B264}"/>
              </a:ext>
            </a:extLst>
          </p:cNvPr>
          <p:cNvSpPr>
            <a:spLocks noGrp="1"/>
          </p:cNvSpPr>
          <p:nvPr>
            <p:ph type="body" sz="quarter" idx="21"/>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4" name="Espace réservé pour une image  26">
            <a:extLst>
              <a:ext uri="{FF2B5EF4-FFF2-40B4-BE49-F238E27FC236}">
                <a16:creationId xmlns:a16="http://schemas.microsoft.com/office/drawing/2014/main" id="{1B168C30-0497-899C-FCA3-02A763CF9BD9}"/>
              </a:ext>
            </a:extLst>
          </p:cNvPr>
          <p:cNvSpPr>
            <a:spLocks noGrp="1" noChangeAspect="1"/>
          </p:cNvSpPr>
          <p:nvPr>
            <p:ph type="pic" sz="quarter" idx="11"/>
          </p:nvPr>
        </p:nvSpPr>
        <p:spPr>
          <a:xfrm>
            <a:off x="7298796" y="1938857"/>
            <a:ext cx="540000" cy="540000"/>
          </a:xfrm>
          <a:prstGeom prst="rect">
            <a:avLst/>
          </a:prstGeom>
          <a:noFill/>
        </p:spPr>
        <p:txBody>
          <a:bodyPr/>
          <a:lstStyle/>
          <a:p>
            <a:endParaRPr lang="fr-MA"/>
          </a:p>
        </p:txBody>
      </p:sp>
    </p:spTree>
    <p:extLst>
      <p:ext uri="{BB962C8B-B14F-4D97-AF65-F5344CB8AC3E}">
        <p14:creationId xmlns:p14="http://schemas.microsoft.com/office/powerpoint/2010/main" val="41038389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
        <p:nvSpPr>
          <p:cNvPr id="4" name="Espace réservé de l'élément multimédia 3">
            <a:extLst>
              <a:ext uri="{FF2B5EF4-FFF2-40B4-BE49-F238E27FC236}">
                <a16:creationId xmlns:a16="http://schemas.microsoft.com/office/drawing/2014/main" id="{7A344F50-A074-9EB5-2DAC-9BBA2096933C}"/>
              </a:ext>
            </a:extLst>
          </p:cNvPr>
          <p:cNvSpPr>
            <a:spLocks noGrp="1" noChangeAspect="1"/>
          </p:cNvSpPr>
          <p:nvPr>
            <p:ph type="media" sz="quarter" idx="13"/>
          </p:nvPr>
        </p:nvSpPr>
        <p:spPr>
          <a:xfrm>
            <a:off x="3255750" y="1584000"/>
            <a:ext cx="2632500" cy="4680000"/>
          </a:xfrm>
          <a:prstGeom prst="rect">
            <a:avLst/>
          </a:prstGeom>
        </p:spPr>
        <p:txBody>
          <a:bodyPr/>
          <a:lstStyle/>
          <a:p>
            <a:endParaRPr lang="fr-MA"/>
          </a:p>
        </p:txBody>
      </p:sp>
    </p:spTree>
    <p:extLst>
      <p:ext uri="{BB962C8B-B14F-4D97-AF65-F5344CB8AC3E}">
        <p14:creationId xmlns:p14="http://schemas.microsoft.com/office/powerpoint/2010/main" val="41307237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52274F6-07EA-052B-D9C6-9BE258D5F89D}"/>
              </a:ext>
            </a:extLst>
          </p:cNvPr>
          <p:cNvSpPr>
            <a:spLocks noGrp="1"/>
          </p:cNvSpPr>
          <p:nvPr>
            <p:ph type="title"/>
          </p:nvPr>
        </p:nvSpPr>
        <p:spPr/>
        <p:txBody>
          <a:bodyPr/>
          <a:lstStyle/>
          <a:p>
            <a:r>
              <a:rPr lang="fr-FR"/>
              <a:t>Modifiez le style du titre</a:t>
            </a:r>
          </a:p>
        </p:txBody>
      </p:sp>
      <p:sp>
        <p:nvSpPr>
          <p:cNvPr id="4" name="Espace réservé pour une image  3">
            <a:extLst>
              <a:ext uri="{FF2B5EF4-FFF2-40B4-BE49-F238E27FC236}">
                <a16:creationId xmlns:a16="http://schemas.microsoft.com/office/drawing/2014/main" id="{5A175E23-799E-6DE0-F6F9-02D78F922EA6}"/>
              </a:ext>
            </a:extLst>
          </p:cNvPr>
          <p:cNvSpPr>
            <a:spLocks noGrp="1"/>
          </p:cNvSpPr>
          <p:nvPr>
            <p:ph type="pic" sz="quarter" idx="10"/>
          </p:nvPr>
        </p:nvSpPr>
        <p:spPr>
          <a:xfrm>
            <a:off x="792000" y="2160000"/>
            <a:ext cx="7560000" cy="3960000"/>
          </a:xfrm>
          <a:prstGeom prst="rect">
            <a:avLst/>
          </a:prstGeom>
        </p:spPr>
        <p:txBody>
          <a:bodyPr/>
          <a:lstStyle/>
          <a:p>
            <a:endParaRPr lang="fr-FR"/>
          </a:p>
        </p:txBody>
      </p:sp>
      <p:sp>
        <p:nvSpPr>
          <p:cNvPr id="5" name="Espace réservé pour une image  16">
            <a:extLst>
              <a:ext uri="{FF2B5EF4-FFF2-40B4-BE49-F238E27FC236}">
                <a16:creationId xmlns:a16="http://schemas.microsoft.com/office/drawing/2014/main" id="{DFD8801C-D966-CA08-5553-A94A8606A16C}"/>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580383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41501716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a:p>
        </p:txBody>
      </p:sp>
      <p:sp>
        <p:nvSpPr>
          <p:cNvPr id="3" name="Espace réservé pour une image  16">
            <a:extLst>
              <a:ext uri="{FF2B5EF4-FFF2-40B4-BE49-F238E27FC236}">
                <a16:creationId xmlns:a16="http://schemas.microsoft.com/office/drawing/2014/main"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4826349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6563058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9568313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7" name="Espace réservé du texte 4">
            <a:extLst>
              <a:ext uri="{FF2B5EF4-FFF2-40B4-BE49-F238E27FC236}">
                <a16:creationId xmlns:a16="http://schemas.microsoft.com/office/drawing/2014/main"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2178218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9" name="Espace réservé de l'élément multimédia 6">
            <a:extLst>
              <a:ext uri="{FF2B5EF4-FFF2-40B4-BE49-F238E27FC236}">
                <a16:creationId xmlns:a16="http://schemas.microsoft.com/office/drawing/2014/main"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10" name="Espace réservé pour une image  16">
            <a:extLst>
              <a:ext uri="{FF2B5EF4-FFF2-40B4-BE49-F238E27FC236}">
                <a16:creationId xmlns:a16="http://schemas.microsoft.com/office/drawing/2014/main"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6853754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9" name="Espace réservé pour une image  16">
            <a:extLst>
              <a:ext uri="{FF2B5EF4-FFF2-40B4-BE49-F238E27FC236}">
                <a16:creationId xmlns:a16="http://schemas.microsoft.com/office/drawing/2014/main"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4003655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41522405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image" Target="../media/image17.png"/><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image" Target="../media/image16.png"/><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image" Target="../media/image15.png"/><Relationship Id="rId5" Type="http://schemas.openxmlformats.org/officeDocument/2006/relationships/slideLayout" Target="../slideLayouts/slideLayout67.xml"/><Relationship Id="rId10" Type="http://schemas.openxmlformats.org/officeDocument/2006/relationships/image" Target="../media/image14.jpg"/><Relationship Id="rId4" Type="http://schemas.openxmlformats.org/officeDocument/2006/relationships/slideLayout" Target="../slideLayouts/slideLayout66.xml"/><Relationship Id="rId9" Type="http://schemas.openxmlformats.org/officeDocument/2006/relationships/theme" Target="../theme/theme10.xml"/><Relationship Id="rId14" Type="http://schemas.openxmlformats.org/officeDocument/2006/relationships/image" Target="../media/image18.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11.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image" Target="../media/image4.jpg"/><Relationship Id="rId5" Type="http://schemas.openxmlformats.org/officeDocument/2006/relationships/slideLayout" Target="../slideLayouts/slideLayout86.xml"/><Relationship Id="rId10" Type="http://schemas.openxmlformats.org/officeDocument/2006/relationships/theme" Target="../theme/theme12.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11.pn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image" Target="../media/image10.png"/><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image" Target="../media/image9.jpg"/><Relationship Id="rId5" Type="http://schemas.openxmlformats.org/officeDocument/2006/relationships/slideLayout" Target="../slideLayouts/slideLayout95.xml"/><Relationship Id="rId10" Type="http://schemas.openxmlformats.org/officeDocument/2006/relationships/theme" Target="../theme/theme13.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4.xml.rels><?xml version="1.0" encoding="UTF-8" standalone="yes"?>
<Relationships xmlns="http://schemas.openxmlformats.org/package/2006/relationships"><Relationship Id="rId8" Type="http://schemas.openxmlformats.org/officeDocument/2006/relationships/theme" Target="../theme/theme14.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5" Type="http://schemas.openxmlformats.org/officeDocument/2006/relationships/slideLayout" Target="../slideLayouts/slideLayout104.xml"/><Relationship Id="rId4" Type="http://schemas.openxmlformats.org/officeDocument/2006/relationships/slideLayout" Target="../slideLayouts/slideLayout103.xml"/><Relationship Id="rId9" Type="http://schemas.openxmlformats.org/officeDocument/2006/relationships/image" Target="../media/image4.jpg"/></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109.xml"/><Relationship Id="rId7" Type="http://schemas.openxmlformats.org/officeDocument/2006/relationships/image" Target="../media/image11.png"/><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theme" Target="../theme/theme16.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image" Target="../media/image11.png"/><Relationship Id="rId5" Type="http://schemas.openxmlformats.org/officeDocument/2006/relationships/slideLayout" Target="../slideLayouts/slideLayout114.xml"/><Relationship Id="rId10" Type="http://schemas.openxmlformats.org/officeDocument/2006/relationships/image" Target="../media/image10.png"/><Relationship Id="rId4" Type="http://schemas.openxmlformats.org/officeDocument/2006/relationships/slideLayout" Target="../slideLayouts/slideLayout113.xml"/><Relationship Id="rId9" Type="http://schemas.openxmlformats.org/officeDocument/2006/relationships/image" Target="../media/image9.jp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5" Type="http://schemas.openxmlformats.org/officeDocument/2006/relationships/image" Target="../media/image9.jpg"/><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3" Type="http://schemas.openxmlformats.org/officeDocument/2006/relationships/slideLayout" Target="../slideLayouts/slideLayout132.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image" Target="../media/image9.jpg"/><Relationship Id="rId5" Type="http://schemas.openxmlformats.org/officeDocument/2006/relationships/theme" Target="../theme/theme18.xml"/><Relationship Id="rId4" Type="http://schemas.openxmlformats.org/officeDocument/2006/relationships/slideLayout" Target="../slideLayouts/slideLayout133.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slideLayout" Target="../slideLayouts/slideLayout146.xml"/><Relationship Id="rId18" Type="http://schemas.openxmlformats.org/officeDocument/2006/relationships/image" Target="../media/image11.png"/><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slideLayout" Target="../slideLayouts/slideLayout145.xml"/><Relationship Id="rId17" Type="http://schemas.openxmlformats.org/officeDocument/2006/relationships/image" Target="../media/image10.png"/><Relationship Id="rId2" Type="http://schemas.openxmlformats.org/officeDocument/2006/relationships/slideLayout" Target="../slideLayouts/slideLayout135.xml"/><Relationship Id="rId16" Type="http://schemas.openxmlformats.org/officeDocument/2006/relationships/image" Target="../media/image9.jpg"/><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5" Type="http://schemas.openxmlformats.org/officeDocument/2006/relationships/theme" Target="../theme/theme19.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 Id="rId14" Type="http://schemas.openxmlformats.org/officeDocument/2006/relationships/slideLayout" Target="../slideLayouts/slideLayout14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image" Target="../media/image4.jpg"/><Relationship Id="rId5" Type="http://schemas.openxmlformats.org/officeDocument/2006/relationships/slideLayout" Target="../slideLayouts/slideLayout8.xml"/><Relationship Id="rId10" Type="http://schemas.openxmlformats.org/officeDocument/2006/relationships/theme" Target="../theme/theme2.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3.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11.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10.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9.jp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slideLayout" Target="../slideLayouts/slideLayout27.xml"/><Relationship Id="rId7"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10" Type="http://schemas.openxmlformats.org/officeDocument/2006/relationships/image" Target="../media/image11.png"/><Relationship Id="rId4" Type="http://schemas.openxmlformats.org/officeDocument/2006/relationships/slideLayout" Target="../slideLayouts/slideLayout28.xml"/><Relationship Id="rId9" Type="http://schemas.openxmlformats.org/officeDocument/2006/relationships/image" Target="../media/image10.pn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33.xml"/><Relationship Id="rId7" Type="http://schemas.openxmlformats.org/officeDocument/2006/relationships/image" Target="../media/image10.png"/><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image" Target="../media/image9.jpg"/><Relationship Id="rId5" Type="http://schemas.openxmlformats.org/officeDocument/2006/relationships/theme" Target="../theme/theme5.xml"/><Relationship Id="rId4" Type="http://schemas.openxmlformats.org/officeDocument/2006/relationships/slideLayout" Target="../slideLayouts/slideLayout34.xml"/><Relationship Id="rId9" Type="http://schemas.openxmlformats.org/officeDocument/2006/relationships/image" Target="../media/image11.png"/></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4" Type="http://schemas.openxmlformats.org/officeDocument/2006/relationships/image" Target="../media/image13.jp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15.pn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image" Target="../media/image14.jpg"/><Relationship Id="rId2" Type="http://schemas.openxmlformats.org/officeDocument/2006/relationships/slideLayout" Target="../slideLayouts/slideLayout38.xml"/><Relationship Id="rId16" Type="http://schemas.openxmlformats.org/officeDocument/2006/relationships/image" Target="../media/image18.png"/><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theme" Target="../theme/theme7.xml"/><Relationship Id="rId5" Type="http://schemas.openxmlformats.org/officeDocument/2006/relationships/slideLayout" Target="../slideLayouts/slideLayout41.xml"/><Relationship Id="rId15" Type="http://schemas.openxmlformats.org/officeDocument/2006/relationships/image" Target="../media/image17.png"/><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16.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17.pn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image" Target="../media/image16.png"/><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image" Target="../media/image15.png"/><Relationship Id="rId5" Type="http://schemas.openxmlformats.org/officeDocument/2006/relationships/slideLayout" Target="../slideLayouts/slideLayout51.xml"/><Relationship Id="rId10" Type="http://schemas.openxmlformats.org/officeDocument/2006/relationships/image" Target="../media/image14.jpg"/><Relationship Id="rId4" Type="http://schemas.openxmlformats.org/officeDocument/2006/relationships/slideLayout" Target="../slideLayouts/slideLayout50.xml"/><Relationship Id="rId9" Type="http://schemas.openxmlformats.org/officeDocument/2006/relationships/theme" Target="../theme/theme8.xml"/><Relationship Id="rId14" Type="http://schemas.openxmlformats.org/officeDocument/2006/relationships/image" Target="../media/image18.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image" Target="../media/image17.png"/><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image" Target="../media/image16.png"/><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image" Target="../media/image15.png"/><Relationship Id="rId5" Type="http://schemas.openxmlformats.org/officeDocument/2006/relationships/slideLayout" Target="../slideLayouts/slideLayout59.xml"/><Relationship Id="rId10" Type="http://schemas.openxmlformats.org/officeDocument/2006/relationships/image" Target="../media/image14.jpg"/><Relationship Id="rId4" Type="http://schemas.openxmlformats.org/officeDocument/2006/relationships/slideLayout" Target="../slideLayouts/slideLayout58.xml"/><Relationship Id="rId9" Type="http://schemas.openxmlformats.org/officeDocument/2006/relationships/theme" Target="../theme/theme9.xml"/><Relationship Id="rId14" Type="http://schemas.openxmlformats.org/officeDocument/2006/relationships/image" Target="../media/image18.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6846574"/>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4" name="Image 3">
            <a:extLst>
              <a:ext uri="{FF2B5EF4-FFF2-40B4-BE49-F238E27FC236}">
                <a16:creationId xmlns:a16="http://schemas.microsoft.com/office/drawing/2014/main" id="{761A4847-11E1-BB92-81A2-6B18663F7AC0}"/>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p:blipFill>
        <p:spPr>
          <a:xfrm>
            <a:off x="1456001" y="306910"/>
            <a:ext cx="243310" cy="251999"/>
          </a:xfrm>
          <a:prstGeom prst="rect">
            <a:avLst/>
          </a:prstGeom>
          <a:ln>
            <a:noFill/>
          </a:ln>
        </p:spPr>
      </p:pic>
      <p:sp>
        <p:nvSpPr>
          <p:cNvPr id="5" name="ZoneTexte 4">
            <a:extLst>
              <a:ext uri="{FF2B5EF4-FFF2-40B4-BE49-F238E27FC236}">
                <a16:creationId xmlns:a16="http://schemas.microsoft.com/office/drawing/2014/main" id="{63C55676-34BC-9B05-ADC0-422947AB2BF5}"/>
              </a:ext>
            </a:extLst>
          </p:cNvPr>
          <p:cNvSpPr txBox="1"/>
          <p:nvPr userDrawn="1"/>
        </p:nvSpPr>
        <p:spPr>
          <a:xfrm>
            <a:off x="1692000" y="279021"/>
            <a:ext cx="1260000"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24D7B"/>
                </a:solidFill>
                <a:effectLst/>
                <a:uLnTx/>
                <a:uFillTx/>
                <a:latin typeface="Calibri" panose="020F0502020204030204"/>
                <a:ea typeface="+mn-ea"/>
                <a:cs typeface="+mn-cs"/>
              </a:rPr>
              <a:t>Présentation</a:t>
            </a:r>
          </a:p>
        </p:txBody>
      </p:sp>
      <p:pic>
        <p:nvPicPr>
          <p:cNvPr id="10" name="Image 9">
            <a:extLst>
              <a:ext uri="{FF2B5EF4-FFF2-40B4-BE49-F238E27FC236}">
                <a16:creationId xmlns:a16="http://schemas.microsoft.com/office/drawing/2014/main" id="{2F7ACE40-9C19-6255-7D29-7B1D316FEA88}"/>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p:blipFill>
        <p:spPr>
          <a:xfrm>
            <a:off x="6171620" y="306909"/>
            <a:ext cx="243310" cy="252000"/>
          </a:xfrm>
          <a:prstGeom prst="rect">
            <a:avLst/>
          </a:prstGeom>
          <a:ln>
            <a:noFill/>
          </a:ln>
        </p:spPr>
      </p:pic>
      <p:sp>
        <p:nvSpPr>
          <p:cNvPr id="11" name="ZoneTexte 10">
            <a:extLst>
              <a:ext uri="{FF2B5EF4-FFF2-40B4-BE49-F238E27FC236}">
                <a16:creationId xmlns:a16="http://schemas.microsoft.com/office/drawing/2014/main" id="{D4D4351F-5CDF-E41F-0997-682C628328C0}"/>
              </a:ext>
            </a:extLst>
          </p:cNvPr>
          <p:cNvSpPr txBox="1"/>
          <p:nvPr userDrawn="1"/>
        </p:nvSpPr>
        <p:spPr>
          <a:xfrm>
            <a:off x="6414931" y="279021"/>
            <a:ext cx="2074137"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24D7B">
                    <a:alpha val="40000"/>
                  </a:srgbClr>
                </a:solidFill>
                <a:effectLst/>
                <a:uLnTx/>
                <a:uFillTx/>
                <a:latin typeface="Calibri" panose="020F0502020204030204"/>
                <a:ea typeface="+mn-ea"/>
                <a:cs typeface="+mn-cs"/>
              </a:rPr>
              <a:t>Entraînement sur le livret </a:t>
            </a:r>
          </a:p>
        </p:txBody>
      </p:sp>
      <p:sp>
        <p:nvSpPr>
          <p:cNvPr id="8" name="ZoneTexte 7">
            <a:extLst>
              <a:ext uri="{FF2B5EF4-FFF2-40B4-BE49-F238E27FC236}">
                <a16:creationId xmlns:a16="http://schemas.microsoft.com/office/drawing/2014/main" id="{488A1BB9-9161-3DF5-265F-0A23866C04BF}"/>
              </a:ext>
            </a:extLst>
          </p:cNvPr>
          <p:cNvSpPr txBox="1"/>
          <p:nvPr userDrawn="1"/>
        </p:nvSpPr>
        <p:spPr>
          <a:xfrm>
            <a:off x="4842076" y="279021"/>
            <a:ext cx="1260000"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24D7B">
                    <a:alpha val="40000"/>
                  </a:srgbClr>
                </a:solidFill>
                <a:effectLst/>
                <a:uLnTx/>
                <a:uFillTx/>
                <a:latin typeface="Calibri" panose="020F0502020204030204"/>
                <a:ea typeface="+mn-ea"/>
                <a:cs typeface="+mn-cs"/>
              </a:rPr>
              <a:t>Appropriation</a:t>
            </a:r>
          </a:p>
        </p:txBody>
      </p:sp>
      <p:pic>
        <p:nvPicPr>
          <p:cNvPr id="21" name="Image 20">
            <a:extLst>
              <a:ext uri="{FF2B5EF4-FFF2-40B4-BE49-F238E27FC236}">
                <a16:creationId xmlns:a16="http://schemas.microsoft.com/office/drawing/2014/main" id="{6415C982-D13E-405C-91C0-1DFB9B9F7B23}"/>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p:blipFill>
        <p:spPr>
          <a:xfrm>
            <a:off x="4598764" y="306909"/>
            <a:ext cx="243310" cy="252000"/>
          </a:xfrm>
          <a:prstGeom prst="rect">
            <a:avLst/>
          </a:prstGeom>
          <a:ln>
            <a:noFill/>
          </a:ln>
        </p:spPr>
      </p:pic>
      <p:pic>
        <p:nvPicPr>
          <p:cNvPr id="7" name="Image 6">
            <a:extLst>
              <a:ext uri="{FF2B5EF4-FFF2-40B4-BE49-F238E27FC236}">
                <a16:creationId xmlns:a16="http://schemas.microsoft.com/office/drawing/2014/main" id="{8F43714C-BD5D-E2F6-AAF9-998C9C90C911}"/>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p:blipFill>
        <p:spPr>
          <a:xfrm>
            <a:off x="3029330" y="306909"/>
            <a:ext cx="243310" cy="252000"/>
          </a:xfrm>
          <a:prstGeom prst="rect">
            <a:avLst/>
          </a:prstGeom>
          <a:ln>
            <a:noFill/>
          </a:ln>
        </p:spPr>
      </p:pic>
      <p:sp>
        <p:nvSpPr>
          <p:cNvPr id="22" name="ZoneTexte 21">
            <a:extLst>
              <a:ext uri="{FF2B5EF4-FFF2-40B4-BE49-F238E27FC236}">
                <a16:creationId xmlns:a16="http://schemas.microsoft.com/office/drawing/2014/main" id="{50D59CB6-DB93-5449-D352-9ADD78D859FA}"/>
              </a:ext>
            </a:extLst>
          </p:cNvPr>
          <p:cNvSpPr txBox="1"/>
          <p:nvPr userDrawn="1"/>
        </p:nvSpPr>
        <p:spPr>
          <a:xfrm>
            <a:off x="3267038" y="279021"/>
            <a:ext cx="1260000"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24D7B">
                    <a:alpha val="40000"/>
                  </a:srgbClr>
                </a:solidFill>
                <a:effectLst/>
                <a:uLnTx/>
                <a:uFillTx/>
                <a:latin typeface="Calibri" panose="020F0502020204030204"/>
                <a:ea typeface="+mn-ea"/>
                <a:cs typeface="+mn-cs"/>
              </a:rPr>
              <a:t>Mémorisation</a:t>
            </a:r>
          </a:p>
        </p:txBody>
      </p:sp>
      <p:sp>
        <p:nvSpPr>
          <p:cNvPr id="2" name="ZoneTexte 1">
            <a:extLst>
              <a:ext uri="{FF2B5EF4-FFF2-40B4-BE49-F238E27FC236}">
                <a16:creationId xmlns:a16="http://schemas.microsoft.com/office/drawing/2014/main" id="{CA692A77-500C-6234-E2E4-D359F4C957D3}"/>
              </a:ext>
            </a:extLst>
          </p:cNvPr>
          <p:cNvSpPr txBox="1"/>
          <p:nvPr userDrawn="1"/>
        </p:nvSpPr>
        <p:spPr>
          <a:xfrm>
            <a:off x="500477" y="-4190"/>
            <a:ext cx="2627179" cy="369332"/>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424D7B"/>
                </a:solidFill>
                <a:effectLst/>
                <a:uLnTx/>
                <a:uFillTx/>
                <a:latin typeface="Calibri" panose="020F0502020204030204"/>
                <a:ea typeface="+mn-ea"/>
                <a:cs typeface="+mn-cs"/>
              </a:rPr>
              <a:t>Vocabulaire</a:t>
            </a:r>
          </a:p>
        </p:txBody>
      </p:sp>
    </p:spTree>
    <p:extLst>
      <p:ext uri="{BB962C8B-B14F-4D97-AF65-F5344CB8AC3E}">
        <p14:creationId xmlns:p14="http://schemas.microsoft.com/office/powerpoint/2010/main" val="2682847695"/>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1D6682A-35AE-4A6A-AAB0-C328489F45FD}" type="datetimeFigureOut">
              <a:rPr lang="fr-MA" smtClean="0"/>
              <a:t>08/06/2026</a:t>
            </a:fld>
            <a:endParaRPr lang="fr-MA"/>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MA"/>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CB627AA-AD07-41B9-863B-7EBB9BA48A27}" type="slidenum">
              <a:rPr lang="fr-MA" smtClean="0"/>
              <a:t>‹N°›</a:t>
            </a:fld>
            <a:endParaRPr lang="fr-MA"/>
          </a:p>
        </p:txBody>
      </p:sp>
    </p:spTree>
    <p:extLst>
      <p:ext uri="{BB962C8B-B14F-4D97-AF65-F5344CB8AC3E}">
        <p14:creationId xmlns:p14="http://schemas.microsoft.com/office/powerpoint/2010/main" val="1979687200"/>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3272285"/>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6" name="Image 5">
            <a:extLst>
              <a:ext uri="{FF2B5EF4-FFF2-40B4-BE49-F238E27FC236}">
                <a16:creationId xmlns:a16="http://schemas.microsoft.com/office/drawing/2014/main" id="{29016B5C-4F0D-8C9E-7D9C-2D5340D4A9D0}"/>
              </a:ext>
            </a:extLst>
          </p:cNvPr>
          <p:cNvPicPr>
            <a:picLocks noChangeAspect="1"/>
          </p:cNvPicPr>
          <p:nvPr userDrawn="1"/>
        </p:nvPicPr>
        <p:blipFill>
          <a:blip r:embed="rId12">
            <a:alphaModFix amt="20000"/>
            <a:extLst>
              <a:ext uri="{28A0092B-C50C-407E-A947-70E740481C1C}">
                <a14:useLocalDpi xmlns:a14="http://schemas.microsoft.com/office/drawing/2010/main" val="0"/>
              </a:ext>
            </a:extLst>
          </a:blip>
          <a:srcRect/>
          <a:stretch/>
        </p:blipFill>
        <p:spPr>
          <a:xfrm>
            <a:off x="2455979" y="249157"/>
            <a:ext cx="243310" cy="243310"/>
          </a:xfrm>
          <a:prstGeom prst="rect">
            <a:avLst/>
          </a:prstGeom>
          <a:ln>
            <a:noFill/>
          </a:ln>
        </p:spPr>
      </p:pic>
      <p:sp>
        <p:nvSpPr>
          <p:cNvPr id="9" name="ZoneTexte 8">
            <a:extLst>
              <a:ext uri="{FF2B5EF4-FFF2-40B4-BE49-F238E27FC236}">
                <a16:creationId xmlns:a16="http://schemas.microsoft.com/office/drawing/2014/main" id="{70E475D1-3C3D-105F-70AF-39B2DD05AD97}"/>
              </a:ext>
            </a:extLst>
          </p:cNvPr>
          <p:cNvSpPr txBox="1"/>
          <p:nvPr userDrawn="1"/>
        </p:nvSpPr>
        <p:spPr>
          <a:xfrm>
            <a:off x="2805812" y="209734"/>
            <a:ext cx="1397821" cy="307777"/>
          </a:xfrm>
          <a:prstGeom prst="rect">
            <a:avLst/>
          </a:prstGeom>
          <a:noFill/>
          <a:ln>
            <a:noFill/>
          </a:ln>
        </p:spPr>
        <p:txBody>
          <a:bodyPr wrap="square" rtlCol="0" anchor="ctr" anchorCtr="0">
            <a:spAutoFit/>
          </a:bodyPr>
          <a:lstStyle/>
          <a:p>
            <a:r>
              <a:rPr lang="fr-MA" sz="1400" b="1" dirty="0">
                <a:solidFill>
                  <a:srgbClr val="424D7B">
                    <a:alpha val="20000"/>
                  </a:srgbClr>
                </a:solidFill>
              </a:rPr>
              <a:t>Prise de parole</a:t>
            </a:r>
          </a:p>
        </p:txBody>
      </p:sp>
      <p:pic>
        <p:nvPicPr>
          <p:cNvPr id="14" name="Image 13">
            <a:extLst>
              <a:ext uri="{FF2B5EF4-FFF2-40B4-BE49-F238E27FC236}">
                <a16:creationId xmlns:a16="http://schemas.microsoft.com/office/drawing/2014/main" id="{D633DC7F-3541-411E-187F-37F555735247}"/>
              </a:ext>
            </a:extLst>
          </p:cNvPr>
          <p:cNvPicPr>
            <a:picLocks noChangeAspect="1"/>
          </p:cNvPicPr>
          <p:nvPr userDrawn="1"/>
        </p:nvPicPr>
        <p:blipFill>
          <a:blip r:embed="rId13">
            <a:alphaModFix/>
            <a:extLst>
              <a:ext uri="{28A0092B-C50C-407E-A947-70E740481C1C}">
                <a14:useLocalDpi xmlns:a14="http://schemas.microsoft.com/office/drawing/2010/main" val="0"/>
              </a:ext>
            </a:extLst>
          </a:blip>
          <a:srcRect/>
          <a:stretch/>
        </p:blipFill>
        <p:spPr>
          <a:xfrm>
            <a:off x="4524273" y="241967"/>
            <a:ext cx="243310" cy="243310"/>
          </a:xfrm>
          <a:prstGeom prst="rect">
            <a:avLst/>
          </a:prstGeom>
          <a:ln>
            <a:noFill/>
          </a:ln>
        </p:spPr>
      </p:pic>
      <p:sp>
        <p:nvSpPr>
          <p:cNvPr id="15" name="ZoneTexte 14">
            <a:extLst>
              <a:ext uri="{FF2B5EF4-FFF2-40B4-BE49-F238E27FC236}">
                <a16:creationId xmlns:a16="http://schemas.microsoft.com/office/drawing/2014/main" id="{78387D66-D67F-007F-9A03-274347535585}"/>
              </a:ext>
            </a:extLst>
          </p:cNvPr>
          <p:cNvSpPr txBox="1"/>
          <p:nvPr userDrawn="1"/>
        </p:nvSpPr>
        <p:spPr>
          <a:xfrm>
            <a:off x="5088222" y="209734"/>
            <a:ext cx="1614424"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solidFill>
              </a:rPr>
              <a:t>Lecture</a:t>
            </a:r>
          </a:p>
        </p:txBody>
      </p:sp>
    </p:spTree>
    <p:extLst>
      <p:ext uri="{BB962C8B-B14F-4D97-AF65-F5344CB8AC3E}">
        <p14:creationId xmlns:p14="http://schemas.microsoft.com/office/powerpoint/2010/main" val="2281050128"/>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9863452"/>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Lst>
  <mc:AlternateContent xmlns:mc="http://schemas.openxmlformats.org/markup-compatibility/2006" xmlns:p14="http://schemas.microsoft.com/office/powerpoint/2010/main">
    <mc:Choice Requires="p14">
      <p:transition p14:dur="25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pPr lvl="0"/>
            <a:r>
              <a:rPr lang="fr-FR"/>
              <a:t>Modifiez le style du titre</a:t>
            </a:r>
            <a:endParaRPr lang="fr-MA"/>
          </a:p>
        </p:txBody>
      </p:sp>
      <p:pic>
        <p:nvPicPr>
          <p:cNvPr id="6" name="Image 5">
            <a:extLst>
              <a:ext uri="{FF2B5EF4-FFF2-40B4-BE49-F238E27FC236}">
                <a16:creationId xmlns:a16="http://schemas.microsoft.com/office/drawing/2014/main" id="{5578E490-3587-6C7C-1E16-D6291F5BDA80}"/>
              </a:ext>
            </a:extLst>
          </p:cNvPr>
          <p:cNvPicPr>
            <a:picLocks noChangeAspect="1"/>
          </p:cNvPicPr>
          <p:nvPr userDrawn="1"/>
        </p:nvPicPr>
        <p:blipFill>
          <a:blip r:embed="rId6">
            <a:alphaModFix/>
            <a:extLst>
              <a:ext uri="{28A0092B-C50C-407E-A947-70E740481C1C}">
                <a14:useLocalDpi xmlns:a14="http://schemas.microsoft.com/office/drawing/2010/main" val="0"/>
              </a:ext>
            </a:extLst>
          </a:blip>
          <a:srcRect/>
          <a:stretch/>
        </p:blipFill>
        <p:spPr>
          <a:xfrm>
            <a:off x="2429076" y="144877"/>
            <a:ext cx="287999" cy="287999"/>
          </a:xfrm>
          <a:prstGeom prst="rect">
            <a:avLst/>
          </a:prstGeom>
          <a:ln>
            <a:noFill/>
          </a:ln>
        </p:spPr>
      </p:pic>
      <p:sp>
        <p:nvSpPr>
          <p:cNvPr id="7" name="ZoneTexte 6">
            <a:extLst>
              <a:ext uri="{FF2B5EF4-FFF2-40B4-BE49-F238E27FC236}">
                <a16:creationId xmlns:a16="http://schemas.microsoft.com/office/drawing/2014/main" id="{0A694861-BBC5-3AF3-0971-805BFC4CF072}"/>
              </a:ext>
            </a:extLst>
          </p:cNvPr>
          <p:cNvSpPr txBox="1"/>
          <p:nvPr userDrawn="1"/>
        </p:nvSpPr>
        <p:spPr>
          <a:xfrm>
            <a:off x="2717076" y="134988"/>
            <a:ext cx="1384656"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24D7B"/>
                </a:solidFill>
                <a:effectLst/>
                <a:uLnTx/>
                <a:uFillTx/>
                <a:latin typeface="Dosis" pitchFamily="2" charset="0"/>
                <a:ea typeface="+mn-ea"/>
                <a:cs typeface="+mn-cs"/>
              </a:rPr>
              <a:t>Activité 1</a:t>
            </a:r>
          </a:p>
        </p:txBody>
      </p:sp>
      <p:pic>
        <p:nvPicPr>
          <p:cNvPr id="8" name="Image 7">
            <a:extLst>
              <a:ext uri="{FF2B5EF4-FFF2-40B4-BE49-F238E27FC236}">
                <a16:creationId xmlns:a16="http://schemas.microsoft.com/office/drawing/2014/main" id="{B015E418-CE1E-BD06-9772-937776599679}"/>
              </a:ext>
            </a:extLst>
          </p:cNvPr>
          <p:cNvPicPr>
            <a:picLocks noChangeAspect="1"/>
          </p:cNvPicPr>
          <p:nvPr userDrawn="1"/>
        </p:nvPicPr>
        <p:blipFill>
          <a:blip r:embed="rId7">
            <a:alphaModFix amt="20000"/>
            <a:extLst>
              <a:ext uri="{28A0092B-C50C-407E-A947-70E740481C1C}">
                <a14:useLocalDpi xmlns:a14="http://schemas.microsoft.com/office/drawing/2010/main" val="0"/>
              </a:ext>
            </a:extLst>
          </a:blip>
          <a:srcRect/>
          <a:stretch/>
        </p:blipFill>
        <p:spPr>
          <a:xfrm>
            <a:off x="4992952" y="144877"/>
            <a:ext cx="287999" cy="287999"/>
          </a:xfrm>
          <a:prstGeom prst="rect">
            <a:avLst/>
          </a:prstGeom>
          <a:ln>
            <a:noFill/>
          </a:ln>
        </p:spPr>
      </p:pic>
      <p:sp>
        <p:nvSpPr>
          <p:cNvPr id="9" name="ZoneTexte 8">
            <a:extLst>
              <a:ext uri="{FF2B5EF4-FFF2-40B4-BE49-F238E27FC236}">
                <a16:creationId xmlns:a16="http://schemas.microsoft.com/office/drawing/2014/main" id="{AF1103E8-F8BB-BA34-32F0-91E45212B9FB}"/>
              </a:ext>
            </a:extLst>
          </p:cNvPr>
          <p:cNvSpPr txBox="1"/>
          <p:nvPr userDrawn="1"/>
        </p:nvSpPr>
        <p:spPr>
          <a:xfrm>
            <a:off x="5280951" y="134988"/>
            <a:ext cx="1384656" cy="307777"/>
          </a:xfrm>
          <a:prstGeom prst="rect">
            <a:avLst/>
          </a:prstGeom>
          <a:noFill/>
          <a:ln>
            <a:noFill/>
          </a:ln>
        </p:spPr>
        <p:txBody>
          <a:bodyPr wrap="square" rtlCol="0" anchor="ctr" anchorCtr="0">
            <a:spAutoFit/>
          </a:bodyPr>
          <a:lstStyle>
            <a:defPPr>
              <a:defRPr lang="fr-FR"/>
            </a:defPPr>
            <a:lvl1pPr marR="0" lvl="0" indent="0" fontAlgn="auto">
              <a:lnSpc>
                <a:spcPct val="100000"/>
              </a:lnSpc>
              <a:spcBef>
                <a:spcPts val="0"/>
              </a:spcBef>
              <a:spcAft>
                <a:spcPts val="0"/>
              </a:spcAft>
              <a:buClrTx/>
              <a:buSzTx/>
              <a:buFontTx/>
              <a:buNone/>
              <a:tabLst/>
              <a:defRPr kumimoji="0" sz="1400" b="1" i="0" u="none" strike="noStrike" cap="none" spc="0" normalizeH="0" baseline="0">
                <a:ln>
                  <a:noFill/>
                </a:ln>
                <a:solidFill>
                  <a:srgbClr val="474F71">
                    <a:alpha val="20000"/>
                  </a:srgbClr>
                </a:solidFill>
                <a:effectLst/>
                <a:uLnTx/>
                <a:uFillTx/>
                <a:latin typeface="Dosis" pitchFamily="2" charset="0"/>
              </a:defRPr>
            </a:lvl1pPr>
          </a:lstStyle>
          <a:p>
            <a:pPr lvl="0"/>
            <a:r>
              <a:rPr lang="fr-MA" noProof="0" dirty="0"/>
              <a:t>Activité 2</a:t>
            </a:r>
          </a:p>
        </p:txBody>
      </p:sp>
    </p:spTree>
    <p:extLst>
      <p:ext uri="{BB962C8B-B14F-4D97-AF65-F5344CB8AC3E}">
        <p14:creationId xmlns:p14="http://schemas.microsoft.com/office/powerpoint/2010/main" val="702979552"/>
      </p:ext>
    </p:extLst>
  </p:cSld>
  <p:clrMap bg1="lt1" tx1="dk1" bg2="lt2" tx2="dk2" accent1="accent1" accent2="accent2" accent3="accent3" accent4="accent4" accent5="accent5" accent6="accent6" hlink="hlink" folHlink="folHlink"/>
  <p:sldLayoutIdLst>
    <p:sldLayoutId id="2147483828" r:id="rId1"/>
    <p:sldLayoutId id="2147483830" r:id="rId2"/>
    <p:sldLayoutId id="2147483765" r:id="rId3"/>
  </p:sldLayoutIdLst>
  <mc:AlternateContent xmlns:mc="http://schemas.openxmlformats.org/markup-compatibility/2006" xmlns:p14="http://schemas.microsoft.com/office/powerpoint/2010/main">
    <mc:Choice Requires="p14">
      <p:transition p14:dur="250"/>
    </mc:Choice>
    <mc:Fallback xmlns="">
      <p:transition/>
    </mc:Fallback>
  </mc:AlternateContent>
  <p:txStyles>
    <p:titleStyle>
      <a:lvl1pPr algn="l" defTabSz="514337" rtl="0" eaLnBrk="1" latinLnBrk="0" hangingPunct="1">
        <a:lnSpc>
          <a:spcPct val="90000"/>
        </a:lnSpc>
        <a:spcBef>
          <a:spcPct val="0"/>
        </a:spcBef>
        <a:buNone/>
        <a:defRPr lang="fr-MA" sz="1600" b="0" kern="120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pPr lvl="0"/>
            <a:r>
              <a:rPr lang="fr-FR"/>
              <a:t>Modifiez le style du titre</a:t>
            </a:r>
            <a:endParaRPr lang="fr-MA"/>
          </a:p>
        </p:txBody>
      </p:sp>
      <p:pic>
        <p:nvPicPr>
          <p:cNvPr id="6" name="Image 5">
            <a:extLst>
              <a:ext uri="{FF2B5EF4-FFF2-40B4-BE49-F238E27FC236}">
                <a16:creationId xmlns:a16="http://schemas.microsoft.com/office/drawing/2014/main" id="{5578E490-3587-6C7C-1E16-D6291F5BDA80}"/>
              </a:ext>
            </a:extLst>
          </p:cNvPr>
          <p:cNvPicPr>
            <a:picLocks noChangeAspect="1"/>
          </p:cNvPicPr>
          <p:nvPr userDrawn="1"/>
        </p:nvPicPr>
        <p:blipFill>
          <a:blip r:embed="rId10">
            <a:alphaModFix amt="20000"/>
            <a:extLst>
              <a:ext uri="{28A0092B-C50C-407E-A947-70E740481C1C}">
                <a14:useLocalDpi xmlns:a14="http://schemas.microsoft.com/office/drawing/2010/main" val="0"/>
              </a:ext>
            </a:extLst>
          </a:blip>
          <a:srcRect/>
          <a:stretch/>
        </p:blipFill>
        <p:spPr>
          <a:xfrm>
            <a:off x="2429076" y="144877"/>
            <a:ext cx="287999" cy="287999"/>
          </a:xfrm>
          <a:prstGeom prst="rect">
            <a:avLst/>
          </a:prstGeom>
          <a:ln>
            <a:noFill/>
          </a:ln>
        </p:spPr>
      </p:pic>
      <p:sp>
        <p:nvSpPr>
          <p:cNvPr id="7" name="ZoneTexte 6">
            <a:extLst>
              <a:ext uri="{FF2B5EF4-FFF2-40B4-BE49-F238E27FC236}">
                <a16:creationId xmlns:a16="http://schemas.microsoft.com/office/drawing/2014/main" id="{0A694861-BBC5-3AF3-0971-805BFC4CF072}"/>
              </a:ext>
            </a:extLst>
          </p:cNvPr>
          <p:cNvSpPr txBox="1"/>
          <p:nvPr userDrawn="1"/>
        </p:nvSpPr>
        <p:spPr>
          <a:xfrm>
            <a:off x="2717076" y="134988"/>
            <a:ext cx="1384656" cy="307777"/>
          </a:xfrm>
          <a:prstGeom prst="rect">
            <a:avLst/>
          </a:prstGeom>
          <a:noFill/>
          <a:ln>
            <a:noFill/>
          </a:ln>
        </p:spPr>
        <p:txBody>
          <a:bodyPr wrap="square" rtlCol="0" anchor="ctr" anchorCtr="0">
            <a:spAutoFit/>
          </a:bodyPr>
          <a:lstStyle>
            <a:defPPr>
              <a:defRPr lang="fr-FR"/>
            </a:defPPr>
            <a:lvl1pPr marR="0" lvl="0" indent="0" fontAlgn="auto">
              <a:lnSpc>
                <a:spcPct val="100000"/>
              </a:lnSpc>
              <a:spcBef>
                <a:spcPts val="0"/>
              </a:spcBef>
              <a:spcAft>
                <a:spcPts val="0"/>
              </a:spcAft>
              <a:buClrTx/>
              <a:buSzTx/>
              <a:buFontTx/>
              <a:buNone/>
              <a:tabLst/>
              <a:defRPr kumimoji="0" sz="1400" b="1" i="0" u="none" strike="noStrike" cap="none" spc="0" normalizeH="0" baseline="0">
                <a:ln>
                  <a:noFill/>
                </a:ln>
                <a:solidFill>
                  <a:srgbClr val="474F71">
                    <a:alpha val="20000"/>
                  </a:srgbClr>
                </a:solidFill>
                <a:effectLst/>
                <a:uLnTx/>
                <a:uFillTx/>
                <a:latin typeface="Dosis" pitchFamily="2" charset="0"/>
              </a:defRPr>
            </a:lvl1pPr>
          </a:lstStyle>
          <a:p>
            <a:pPr lvl="0"/>
            <a:r>
              <a:rPr lang="fr-MA" noProof="0" dirty="0"/>
              <a:t>Activité 1</a:t>
            </a:r>
          </a:p>
        </p:txBody>
      </p:sp>
      <p:pic>
        <p:nvPicPr>
          <p:cNvPr id="8" name="Image 7">
            <a:extLst>
              <a:ext uri="{FF2B5EF4-FFF2-40B4-BE49-F238E27FC236}">
                <a16:creationId xmlns:a16="http://schemas.microsoft.com/office/drawing/2014/main" id="{B015E418-CE1E-BD06-9772-937776599679}"/>
              </a:ext>
            </a:extLst>
          </p:cNvPr>
          <p:cNvPicPr>
            <a:picLocks noChangeAspect="1"/>
          </p:cNvPicPr>
          <p:nvPr userDrawn="1"/>
        </p:nvPicPr>
        <p:blipFill>
          <a:blip r:embed="rId11">
            <a:alphaModFix/>
            <a:extLst>
              <a:ext uri="{28A0092B-C50C-407E-A947-70E740481C1C}">
                <a14:useLocalDpi xmlns:a14="http://schemas.microsoft.com/office/drawing/2010/main" val="0"/>
              </a:ext>
            </a:extLst>
          </a:blip>
          <a:srcRect/>
          <a:stretch/>
        </p:blipFill>
        <p:spPr>
          <a:xfrm>
            <a:off x="4992952" y="144877"/>
            <a:ext cx="287999" cy="287999"/>
          </a:xfrm>
          <a:prstGeom prst="rect">
            <a:avLst/>
          </a:prstGeom>
          <a:ln>
            <a:noFill/>
          </a:ln>
        </p:spPr>
      </p:pic>
      <p:sp>
        <p:nvSpPr>
          <p:cNvPr id="9" name="ZoneTexte 8">
            <a:extLst>
              <a:ext uri="{FF2B5EF4-FFF2-40B4-BE49-F238E27FC236}">
                <a16:creationId xmlns:a16="http://schemas.microsoft.com/office/drawing/2014/main" id="{AF1103E8-F8BB-BA34-32F0-91E45212B9FB}"/>
              </a:ext>
            </a:extLst>
          </p:cNvPr>
          <p:cNvSpPr txBox="1"/>
          <p:nvPr userDrawn="1"/>
        </p:nvSpPr>
        <p:spPr>
          <a:xfrm>
            <a:off x="5280951" y="134988"/>
            <a:ext cx="1384656" cy="307777"/>
          </a:xfrm>
          <a:prstGeom prst="rect">
            <a:avLst/>
          </a:prstGeom>
          <a:noFill/>
          <a:ln>
            <a:noFill/>
          </a:ln>
        </p:spPr>
        <p:txBody>
          <a:bodyPr wrap="square" rtlCol="0" anchor="ctr" anchorCtr="0">
            <a:spAutoFit/>
          </a:bodyPr>
          <a:lstStyle>
            <a:defPPr>
              <a:defRPr lang="fr-FR"/>
            </a:defPPr>
            <a:lvl1pPr marR="0" lvl="0" indent="0" fontAlgn="auto">
              <a:lnSpc>
                <a:spcPct val="100000"/>
              </a:lnSpc>
              <a:spcBef>
                <a:spcPts val="0"/>
              </a:spcBef>
              <a:spcAft>
                <a:spcPts val="0"/>
              </a:spcAft>
              <a:buClrTx/>
              <a:buSzTx/>
              <a:buFontTx/>
              <a:buNone/>
              <a:tabLst/>
              <a:defRPr kumimoji="0" sz="1400" b="1" i="0" u="none" strike="noStrike" cap="none" spc="0" normalizeH="0" baseline="0">
                <a:ln>
                  <a:noFill/>
                </a:ln>
                <a:solidFill>
                  <a:srgbClr val="424D7B"/>
                </a:solidFill>
                <a:effectLst/>
                <a:uLnTx/>
                <a:uFillTx/>
                <a:latin typeface="Dosis" pitchFamily="2" charset="0"/>
              </a:defRPr>
            </a:lvl1pPr>
          </a:lstStyle>
          <a:p>
            <a:pPr lvl="0"/>
            <a:r>
              <a:rPr lang="fr-MA" noProof="0" dirty="0"/>
              <a:t>Activité 2</a:t>
            </a:r>
          </a:p>
        </p:txBody>
      </p:sp>
    </p:spTree>
    <p:extLst>
      <p:ext uri="{BB962C8B-B14F-4D97-AF65-F5344CB8AC3E}">
        <p14:creationId xmlns:p14="http://schemas.microsoft.com/office/powerpoint/2010/main" val="815898577"/>
      </p:ext>
    </p:extLst>
  </p:cSld>
  <p:clrMap bg1="lt1" tx1="dk1" bg2="lt2" tx2="dk2" accent1="accent1" accent2="accent2" accent3="accent3" accent4="accent4" accent5="accent5" accent6="accent6" hlink="hlink" folHlink="folHlink"/>
  <p:sldLayoutIdLst>
    <p:sldLayoutId id="2147483827" r:id="rId1"/>
    <p:sldLayoutId id="2147483829" r:id="rId2"/>
    <p:sldLayoutId id="2147483832" r:id="rId3"/>
    <p:sldLayoutId id="2147483833" r:id="rId4"/>
    <p:sldLayoutId id="2147483834" r:id="rId5"/>
    <p:sldLayoutId id="2147483835" r:id="rId6"/>
    <p:sldLayoutId id="2147483836" r:id="rId7"/>
  </p:sldLayoutIdLst>
  <mc:AlternateContent xmlns:mc="http://schemas.openxmlformats.org/markup-compatibility/2006" xmlns:p14="http://schemas.microsoft.com/office/powerpoint/2010/main">
    <mc:Choice Requires="p14">
      <p:transition p14:dur="250"/>
    </mc:Choice>
    <mc:Fallback xmlns="">
      <p:transition/>
    </mc:Fallback>
  </mc:AlternateContent>
  <p:txStyles>
    <p:titleStyle>
      <a:lvl1pPr algn="l" defTabSz="514337" rtl="0" eaLnBrk="1" latinLnBrk="0" hangingPunct="1">
        <a:lnSpc>
          <a:spcPct val="90000"/>
        </a:lnSpc>
        <a:spcBef>
          <a:spcPct val="0"/>
        </a:spcBef>
        <a:buNone/>
        <a:defRPr lang="fr-MA" sz="1600" b="0" kern="120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spTree>
    <p:extLst>
      <p:ext uri="{BB962C8B-B14F-4D97-AF65-F5344CB8AC3E}">
        <p14:creationId xmlns:p14="http://schemas.microsoft.com/office/powerpoint/2010/main" val="2464887242"/>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 id="2147483849" r:id="rId12"/>
    <p:sldLayoutId id="2147483850" r:id="rId13"/>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pPr lvl="0"/>
            <a:r>
              <a:rPr lang="fr-FR"/>
              <a:t>Modifiez le style du titre</a:t>
            </a:r>
            <a:endParaRPr lang="fr-MA"/>
          </a:p>
        </p:txBody>
      </p:sp>
    </p:spTree>
    <p:extLst>
      <p:ext uri="{BB962C8B-B14F-4D97-AF65-F5344CB8AC3E}">
        <p14:creationId xmlns:p14="http://schemas.microsoft.com/office/powerpoint/2010/main" val="1772218864"/>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Lst>
  <mc:AlternateContent xmlns:mc="http://schemas.openxmlformats.org/markup-compatibility/2006" xmlns:p14="http://schemas.microsoft.com/office/powerpoint/2010/main">
    <mc:Choice Requires="p14">
      <p:transition p14:dur="250"/>
    </mc:Choice>
    <mc:Fallback xmlns="">
      <p:transition/>
    </mc:Fallback>
  </mc:AlternateContent>
  <p:txStyles>
    <p:titleStyle>
      <a:lvl1pPr algn="l" defTabSz="514337" rtl="0" eaLnBrk="1" latinLnBrk="0" hangingPunct="1">
        <a:lnSpc>
          <a:spcPct val="90000"/>
        </a:lnSpc>
        <a:spcBef>
          <a:spcPct val="0"/>
        </a:spcBef>
        <a:buNone/>
        <a:defRPr lang="fr-MA" sz="1600" b="0" kern="120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pic>
        <p:nvPicPr>
          <p:cNvPr id="19" name="Image 18">
            <a:extLst>
              <a:ext uri="{FF2B5EF4-FFF2-40B4-BE49-F238E27FC236}">
                <a16:creationId xmlns:a16="http://schemas.microsoft.com/office/drawing/2014/main" id="{5CF72EB2-A578-D9B3-F96C-7FA4120E6A57}"/>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p:blipFill>
        <p:spPr>
          <a:xfrm>
            <a:off x="2545439" y="144877"/>
            <a:ext cx="287999" cy="287999"/>
          </a:xfrm>
          <a:prstGeom prst="rect">
            <a:avLst/>
          </a:prstGeom>
          <a:ln>
            <a:noFill/>
          </a:ln>
        </p:spPr>
      </p:pic>
      <p:sp>
        <p:nvSpPr>
          <p:cNvPr id="20" name="ZoneTexte 19">
            <a:extLst>
              <a:ext uri="{FF2B5EF4-FFF2-40B4-BE49-F238E27FC236}">
                <a16:creationId xmlns:a16="http://schemas.microsoft.com/office/drawing/2014/main" id="{419AA3E2-C97B-4E1C-C41F-FC643B7164F8}"/>
              </a:ext>
            </a:extLst>
          </p:cNvPr>
          <p:cNvSpPr txBox="1"/>
          <p:nvPr userDrawn="1"/>
        </p:nvSpPr>
        <p:spPr>
          <a:xfrm>
            <a:off x="2833439" y="134988"/>
            <a:ext cx="1384656"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74F71"/>
                </a:solidFill>
                <a:effectLst/>
                <a:uLnTx/>
                <a:uFillTx/>
                <a:latin typeface="Dosis" pitchFamily="2" charset="0"/>
                <a:ea typeface="+mn-ea"/>
                <a:cs typeface="+mn-cs"/>
              </a:rPr>
              <a:t>Révision</a:t>
            </a:r>
          </a:p>
        </p:txBody>
      </p:sp>
      <p:pic>
        <p:nvPicPr>
          <p:cNvPr id="27" name="Image 26">
            <a:extLst>
              <a:ext uri="{FF2B5EF4-FFF2-40B4-BE49-F238E27FC236}">
                <a16:creationId xmlns:a16="http://schemas.microsoft.com/office/drawing/2014/main" id="{F1321752-BEC9-DE05-C168-144781E7F3CF}"/>
              </a:ext>
            </a:extLst>
          </p:cNvPr>
          <p:cNvPicPr>
            <a:picLocks noChangeAspect="1"/>
          </p:cNvPicPr>
          <p:nvPr userDrawn="1"/>
        </p:nvPicPr>
        <p:blipFill>
          <a:blip r:embed="rId18">
            <a:alphaModFix amt="20000"/>
            <a:extLst>
              <a:ext uri="{28A0092B-C50C-407E-A947-70E740481C1C}">
                <a14:useLocalDpi xmlns:a14="http://schemas.microsoft.com/office/drawing/2010/main" val="0"/>
              </a:ext>
            </a:extLst>
          </a:blip>
          <a:srcRect/>
          <a:stretch/>
        </p:blipFill>
        <p:spPr>
          <a:xfrm>
            <a:off x="5109315" y="144877"/>
            <a:ext cx="287999" cy="287999"/>
          </a:xfrm>
          <a:prstGeom prst="rect">
            <a:avLst/>
          </a:prstGeom>
          <a:ln>
            <a:noFill/>
          </a:ln>
        </p:spPr>
      </p:pic>
      <p:sp>
        <p:nvSpPr>
          <p:cNvPr id="28" name="ZoneTexte 27">
            <a:extLst>
              <a:ext uri="{FF2B5EF4-FFF2-40B4-BE49-F238E27FC236}">
                <a16:creationId xmlns:a16="http://schemas.microsoft.com/office/drawing/2014/main" id="{8AADDEF4-2CAB-5DEF-96DC-2499FCBCE5F2}"/>
              </a:ext>
            </a:extLst>
          </p:cNvPr>
          <p:cNvSpPr txBox="1"/>
          <p:nvPr userDrawn="1"/>
        </p:nvSpPr>
        <p:spPr>
          <a:xfrm>
            <a:off x="5407759" y="134988"/>
            <a:ext cx="1384656"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24D7B">
                    <a:alpha val="20000"/>
                  </a:srgbClr>
                </a:solidFill>
                <a:effectLst/>
                <a:uLnTx/>
                <a:uFillTx/>
                <a:latin typeface="Dosis" pitchFamily="2" charset="0"/>
                <a:ea typeface="+mn-ea"/>
                <a:cs typeface="+mn-cs"/>
              </a:rPr>
              <a:t>Lecture offerte</a:t>
            </a:r>
          </a:p>
        </p:txBody>
      </p:sp>
    </p:spTree>
    <p:extLst>
      <p:ext uri="{BB962C8B-B14F-4D97-AF65-F5344CB8AC3E}">
        <p14:creationId xmlns:p14="http://schemas.microsoft.com/office/powerpoint/2010/main" val="3122039037"/>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 id="2147483868" r:id="rId12"/>
    <p:sldLayoutId id="2147483869" r:id="rId13"/>
    <p:sldLayoutId id="2147483870" r:id="rId14"/>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2036033"/>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81" r:id="rId7"/>
    <p:sldLayoutId id="2147483753" r:id="rId8"/>
    <p:sldLayoutId id="2147483782" r:id="rId9"/>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pic>
        <p:nvPicPr>
          <p:cNvPr id="2" name="Image 1">
            <a:extLst>
              <a:ext uri="{FF2B5EF4-FFF2-40B4-BE49-F238E27FC236}">
                <a16:creationId xmlns:a16="http://schemas.microsoft.com/office/drawing/2014/main" id="{7710B104-D619-7057-0BD4-C359B53F092E}"/>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p:blipFill>
        <p:spPr>
          <a:xfrm>
            <a:off x="2812863" y="144877"/>
            <a:ext cx="287999" cy="287999"/>
          </a:xfrm>
          <a:prstGeom prst="rect">
            <a:avLst/>
          </a:prstGeom>
          <a:ln>
            <a:noFill/>
          </a:ln>
        </p:spPr>
      </p:pic>
      <p:sp>
        <p:nvSpPr>
          <p:cNvPr id="4" name="ZoneTexte 3">
            <a:extLst>
              <a:ext uri="{FF2B5EF4-FFF2-40B4-BE49-F238E27FC236}">
                <a16:creationId xmlns:a16="http://schemas.microsoft.com/office/drawing/2014/main" id="{F3047919-77D6-B122-AB64-C8589FBCCE84}"/>
              </a:ext>
            </a:extLst>
          </p:cNvPr>
          <p:cNvSpPr txBox="1"/>
          <p:nvPr userDrawn="1"/>
        </p:nvSpPr>
        <p:spPr>
          <a:xfrm>
            <a:off x="3100863" y="134988"/>
            <a:ext cx="1384656"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74F71"/>
                </a:solidFill>
                <a:effectLst/>
                <a:uLnTx/>
                <a:uFillTx/>
                <a:latin typeface="Dosis" pitchFamily="2" charset="0"/>
                <a:ea typeface="+mn-ea"/>
                <a:cs typeface="+mn-cs"/>
              </a:rPr>
              <a:t>Activité 1</a:t>
            </a:r>
          </a:p>
        </p:txBody>
      </p:sp>
      <p:pic>
        <p:nvPicPr>
          <p:cNvPr id="7" name="Image 6">
            <a:extLst>
              <a:ext uri="{FF2B5EF4-FFF2-40B4-BE49-F238E27FC236}">
                <a16:creationId xmlns:a16="http://schemas.microsoft.com/office/drawing/2014/main" id="{171EBB01-E104-1EC2-D8AC-885F9080B720}"/>
              </a:ext>
            </a:extLst>
          </p:cNvPr>
          <p:cNvPicPr>
            <a:picLocks noChangeAspect="1"/>
          </p:cNvPicPr>
          <p:nvPr userDrawn="1"/>
        </p:nvPicPr>
        <p:blipFill>
          <a:blip r:embed="rId16">
            <a:alphaModFix amt="20000"/>
            <a:extLst>
              <a:ext uri="{28A0092B-C50C-407E-A947-70E740481C1C}">
                <a14:useLocalDpi xmlns:a14="http://schemas.microsoft.com/office/drawing/2010/main" val="0"/>
              </a:ext>
            </a:extLst>
          </a:blip>
          <a:srcRect/>
          <a:stretch/>
        </p:blipFill>
        <p:spPr>
          <a:xfrm>
            <a:off x="5175263" y="144877"/>
            <a:ext cx="287999" cy="287999"/>
          </a:xfrm>
          <a:prstGeom prst="rect">
            <a:avLst/>
          </a:prstGeom>
          <a:ln>
            <a:noFill/>
          </a:ln>
        </p:spPr>
      </p:pic>
      <p:sp>
        <p:nvSpPr>
          <p:cNvPr id="8" name="ZoneTexte 7">
            <a:extLst>
              <a:ext uri="{FF2B5EF4-FFF2-40B4-BE49-F238E27FC236}">
                <a16:creationId xmlns:a16="http://schemas.microsoft.com/office/drawing/2014/main" id="{46B62E65-0C4D-AFDC-3705-E1D7BEB779CA}"/>
              </a:ext>
            </a:extLst>
          </p:cNvPr>
          <p:cNvSpPr txBox="1"/>
          <p:nvPr userDrawn="1"/>
        </p:nvSpPr>
        <p:spPr>
          <a:xfrm>
            <a:off x="5473707" y="134988"/>
            <a:ext cx="1384656"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24D7B">
                    <a:alpha val="20000"/>
                  </a:srgbClr>
                </a:solidFill>
                <a:effectLst/>
                <a:uLnTx/>
                <a:uFillTx/>
                <a:latin typeface="Dosis" pitchFamily="2" charset="0"/>
                <a:ea typeface="+mn-ea"/>
                <a:cs typeface="+mn-cs"/>
              </a:rPr>
              <a:t>Activité 2</a:t>
            </a:r>
          </a:p>
        </p:txBody>
      </p:sp>
    </p:spTree>
    <p:extLst>
      <p:ext uri="{BB962C8B-B14F-4D97-AF65-F5344CB8AC3E}">
        <p14:creationId xmlns:p14="http://schemas.microsoft.com/office/powerpoint/2010/main" val="1961823333"/>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02"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84" r:id="rId12"/>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pPr lvl="0"/>
            <a:r>
              <a:rPr lang="fr-FR"/>
              <a:t>Modifiez le style du titre</a:t>
            </a:r>
            <a:endParaRPr lang="fr-MA"/>
          </a:p>
        </p:txBody>
      </p:sp>
      <p:pic>
        <p:nvPicPr>
          <p:cNvPr id="2" name="Image 1">
            <a:extLst>
              <a:ext uri="{FF2B5EF4-FFF2-40B4-BE49-F238E27FC236}">
                <a16:creationId xmlns:a16="http://schemas.microsoft.com/office/drawing/2014/main" id="{3FF78058-0E72-5849-9D36-A9B272F73A50}"/>
              </a:ext>
            </a:extLst>
          </p:cNvPr>
          <p:cNvPicPr>
            <a:picLocks noChangeAspect="1"/>
          </p:cNvPicPr>
          <p:nvPr userDrawn="1"/>
        </p:nvPicPr>
        <p:blipFill>
          <a:blip r:embed="rId9">
            <a:alphaModFix amt="20000"/>
            <a:extLst>
              <a:ext uri="{28A0092B-C50C-407E-A947-70E740481C1C}">
                <a14:useLocalDpi xmlns:a14="http://schemas.microsoft.com/office/drawing/2010/main" val="0"/>
              </a:ext>
            </a:extLst>
          </a:blip>
          <a:srcRect/>
          <a:stretch/>
        </p:blipFill>
        <p:spPr>
          <a:xfrm>
            <a:off x="2429076" y="144877"/>
            <a:ext cx="287999" cy="287999"/>
          </a:xfrm>
          <a:prstGeom prst="rect">
            <a:avLst/>
          </a:prstGeom>
          <a:ln>
            <a:noFill/>
          </a:ln>
        </p:spPr>
      </p:pic>
      <p:sp>
        <p:nvSpPr>
          <p:cNvPr id="4" name="ZoneTexte 3">
            <a:extLst>
              <a:ext uri="{FF2B5EF4-FFF2-40B4-BE49-F238E27FC236}">
                <a16:creationId xmlns:a16="http://schemas.microsoft.com/office/drawing/2014/main" id="{C9EA29A3-0D9D-292C-3F41-8A2F8CBFA1A4}"/>
              </a:ext>
            </a:extLst>
          </p:cNvPr>
          <p:cNvSpPr txBox="1"/>
          <p:nvPr userDrawn="1"/>
        </p:nvSpPr>
        <p:spPr>
          <a:xfrm>
            <a:off x="2717076" y="134988"/>
            <a:ext cx="1384656"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74F71">
                    <a:alpha val="20000"/>
                  </a:srgbClr>
                </a:solidFill>
                <a:effectLst/>
                <a:uLnTx/>
                <a:uFillTx/>
                <a:latin typeface="Dosis" pitchFamily="2" charset="0"/>
                <a:ea typeface="+mn-ea"/>
                <a:cs typeface="+mn-cs"/>
              </a:rPr>
              <a:t>Révision</a:t>
            </a:r>
          </a:p>
        </p:txBody>
      </p:sp>
      <p:pic>
        <p:nvPicPr>
          <p:cNvPr id="13" name="Image 12">
            <a:extLst>
              <a:ext uri="{FF2B5EF4-FFF2-40B4-BE49-F238E27FC236}">
                <a16:creationId xmlns:a16="http://schemas.microsoft.com/office/drawing/2014/main" id="{5DD6D9EB-2A05-8B24-25EF-3CE5176D6E40}"/>
              </a:ext>
            </a:extLst>
          </p:cNvPr>
          <p:cNvPicPr>
            <a:picLocks noChangeAspect="1"/>
          </p:cNvPicPr>
          <p:nvPr userDrawn="1"/>
        </p:nvPicPr>
        <p:blipFill>
          <a:blip r:embed="rId10">
            <a:alphaModFix/>
            <a:extLst>
              <a:ext uri="{28A0092B-C50C-407E-A947-70E740481C1C}">
                <a14:useLocalDpi xmlns:a14="http://schemas.microsoft.com/office/drawing/2010/main" val="0"/>
              </a:ext>
            </a:extLst>
          </a:blip>
          <a:srcRect/>
          <a:stretch/>
        </p:blipFill>
        <p:spPr>
          <a:xfrm>
            <a:off x="4992952" y="144877"/>
            <a:ext cx="287999" cy="287999"/>
          </a:xfrm>
          <a:prstGeom prst="rect">
            <a:avLst/>
          </a:prstGeom>
          <a:ln>
            <a:noFill/>
          </a:ln>
        </p:spPr>
      </p:pic>
      <p:sp>
        <p:nvSpPr>
          <p:cNvPr id="14" name="ZoneTexte 13">
            <a:extLst>
              <a:ext uri="{FF2B5EF4-FFF2-40B4-BE49-F238E27FC236}">
                <a16:creationId xmlns:a16="http://schemas.microsoft.com/office/drawing/2014/main" id="{FEDB7032-2BAF-B5E6-47FD-53CEB5B1CAA8}"/>
              </a:ext>
            </a:extLst>
          </p:cNvPr>
          <p:cNvSpPr txBox="1"/>
          <p:nvPr userDrawn="1"/>
        </p:nvSpPr>
        <p:spPr>
          <a:xfrm>
            <a:off x="5291396" y="134988"/>
            <a:ext cx="1384656"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24D7B"/>
                </a:solidFill>
                <a:effectLst/>
                <a:uLnTx/>
                <a:uFillTx/>
                <a:latin typeface="Dosis" pitchFamily="2" charset="0"/>
                <a:ea typeface="+mn-ea"/>
                <a:cs typeface="+mn-cs"/>
              </a:rPr>
              <a:t>Lecture offerte</a:t>
            </a:r>
          </a:p>
        </p:txBody>
      </p:sp>
    </p:spTree>
    <p:extLst>
      <p:ext uri="{BB962C8B-B14F-4D97-AF65-F5344CB8AC3E}">
        <p14:creationId xmlns:p14="http://schemas.microsoft.com/office/powerpoint/2010/main" val="1653220688"/>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pPr lvl="0"/>
            <a:r>
              <a:rPr lang="fr-FR"/>
              <a:t>Modifiez le style du titre</a:t>
            </a:r>
            <a:endParaRPr lang="fr-MA"/>
          </a:p>
        </p:txBody>
      </p:sp>
      <p:pic>
        <p:nvPicPr>
          <p:cNvPr id="2" name="Image 1">
            <a:extLst>
              <a:ext uri="{FF2B5EF4-FFF2-40B4-BE49-F238E27FC236}">
                <a16:creationId xmlns:a16="http://schemas.microsoft.com/office/drawing/2014/main" id="{6DEF7DF3-E213-111D-C3FD-A2E9C94F85E0}"/>
              </a:ext>
            </a:extLst>
          </p:cNvPr>
          <p:cNvPicPr>
            <a:picLocks noChangeAspect="1"/>
          </p:cNvPicPr>
          <p:nvPr userDrawn="1"/>
        </p:nvPicPr>
        <p:blipFill>
          <a:blip r:embed="rId7">
            <a:alphaModFix amt="20000"/>
            <a:extLst>
              <a:ext uri="{28A0092B-C50C-407E-A947-70E740481C1C}">
                <a14:useLocalDpi xmlns:a14="http://schemas.microsoft.com/office/drawing/2010/main" val="0"/>
              </a:ext>
            </a:extLst>
          </a:blip>
          <a:srcRect/>
          <a:stretch/>
        </p:blipFill>
        <p:spPr>
          <a:xfrm>
            <a:off x="1232040" y="144877"/>
            <a:ext cx="287999" cy="287999"/>
          </a:xfrm>
          <a:prstGeom prst="rect">
            <a:avLst/>
          </a:prstGeom>
          <a:ln>
            <a:noFill/>
          </a:ln>
        </p:spPr>
      </p:pic>
      <p:sp>
        <p:nvSpPr>
          <p:cNvPr id="4" name="ZoneTexte 3">
            <a:extLst>
              <a:ext uri="{FF2B5EF4-FFF2-40B4-BE49-F238E27FC236}">
                <a16:creationId xmlns:a16="http://schemas.microsoft.com/office/drawing/2014/main" id="{8BC67EEA-2455-E7A1-105F-C69486AC6D46}"/>
              </a:ext>
            </a:extLst>
          </p:cNvPr>
          <p:cNvSpPr txBox="1"/>
          <p:nvPr userDrawn="1"/>
        </p:nvSpPr>
        <p:spPr>
          <a:xfrm>
            <a:off x="1520040" y="134988"/>
            <a:ext cx="1384656"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74F71">
                    <a:alpha val="20000"/>
                  </a:srgbClr>
                </a:solidFill>
                <a:effectLst/>
                <a:uLnTx/>
                <a:uFillTx/>
                <a:latin typeface="Dosis" pitchFamily="2" charset="0"/>
                <a:ea typeface="+mn-ea"/>
                <a:cs typeface="+mn-cs"/>
              </a:rPr>
              <a:t>Présentation</a:t>
            </a:r>
          </a:p>
        </p:txBody>
      </p:sp>
      <p:sp>
        <p:nvSpPr>
          <p:cNvPr id="5" name="ZoneTexte 4">
            <a:extLst>
              <a:ext uri="{FF2B5EF4-FFF2-40B4-BE49-F238E27FC236}">
                <a16:creationId xmlns:a16="http://schemas.microsoft.com/office/drawing/2014/main" id="{D8CE18EC-D9F5-EDC7-0118-1018231BDE39}"/>
              </a:ext>
            </a:extLst>
          </p:cNvPr>
          <p:cNvSpPr txBox="1"/>
          <p:nvPr userDrawn="1"/>
        </p:nvSpPr>
        <p:spPr>
          <a:xfrm>
            <a:off x="6620852" y="134988"/>
            <a:ext cx="1579936"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24D7B"/>
                </a:solidFill>
                <a:effectLst/>
                <a:uLnTx/>
                <a:uFillTx/>
                <a:latin typeface="Dosis" pitchFamily="2" charset="0"/>
                <a:ea typeface="+mn-ea"/>
                <a:cs typeface="+mn-cs"/>
              </a:rPr>
              <a:t>Travail sur livret</a:t>
            </a:r>
          </a:p>
        </p:txBody>
      </p:sp>
      <p:pic>
        <p:nvPicPr>
          <p:cNvPr id="12" name="Image 11">
            <a:extLst>
              <a:ext uri="{FF2B5EF4-FFF2-40B4-BE49-F238E27FC236}">
                <a16:creationId xmlns:a16="http://schemas.microsoft.com/office/drawing/2014/main" id="{4CAA2B2E-11CB-3C0E-66EF-839B1B82D91D}"/>
              </a:ext>
            </a:extLst>
          </p:cNvPr>
          <p:cNvPicPr>
            <a:picLocks noChangeAspect="1"/>
          </p:cNvPicPr>
          <p:nvPr userDrawn="1"/>
        </p:nvPicPr>
        <p:blipFill>
          <a:blip r:embed="rId8">
            <a:alphaModFix/>
            <a:extLst>
              <a:ext uri="{28A0092B-C50C-407E-A947-70E740481C1C}">
                <a14:useLocalDpi xmlns:a14="http://schemas.microsoft.com/office/drawing/2010/main" val="0"/>
              </a:ext>
            </a:extLst>
          </a:blip>
          <a:srcRect/>
          <a:stretch/>
        </p:blipFill>
        <p:spPr>
          <a:xfrm>
            <a:off x="6332852" y="144877"/>
            <a:ext cx="287999" cy="287999"/>
          </a:xfrm>
          <a:prstGeom prst="rect">
            <a:avLst/>
          </a:prstGeom>
          <a:ln>
            <a:noFill/>
          </a:ln>
        </p:spPr>
      </p:pic>
      <p:pic>
        <p:nvPicPr>
          <p:cNvPr id="13" name="Image 12">
            <a:extLst>
              <a:ext uri="{FF2B5EF4-FFF2-40B4-BE49-F238E27FC236}">
                <a16:creationId xmlns:a16="http://schemas.microsoft.com/office/drawing/2014/main" id="{AE5B9375-7DDC-2D7F-CE56-DE28B9925499}"/>
              </a:ext>
            </a:extLst>
          </p:cNvPr>
          <p:cNvPicPr>
            <a:picLocks noChangeAspect="1"/>
          </p:cNvPicPr>
          <p:nvPr userDrawn="1"/>
        </p:nvPicPr>
        <p:blipFill>
          <a:blip r:embed="rId9">
            <a:alphaModFix amt="20000"/>
            <a:extLst>
              <a:ext uri="{28A0092B-C50C-407E-A947-70E740481C1C}">
                <a14:useLocalDpi xmlns:a14="http://schemas.microsoft.com/office/drawing/2010/main" val="0"/>
              </a:ext>
            </a:extLst>
          </a:blip>
          <a:srcRect/>
          <a:stretch/>
        </p:blipFill>
        <p:spPr>
          <a:xfrm>
            <a:off x="3795916" y="144877"/>
            <a:ext cx="287999" cy="287999"/>
          </a:xfrm>
          <a:prstGeom prst="rect">
            <a:avLst/>
          </a:prstGeom>
          <a:ln>
            <a:noFill/>
          </a:ln>
        </p:spPr>
      </p:pic>
      <p:sp>
        <p:nvSpPr>
          <p:cNvPr id="14" name="ZoneTexte 13">
            <a:extLst>
              <a:ext uri="{FF2B5EF4-FFF2-40B4-BE49-F238E27FC236}">
                <a16:creationId xmlns:a16="http://schemas.microsoft.com/office/drawing/2014/main" id="{6E0ED43A-C7DF-65BD-CCBD-5DE25129238E}"/>
              </a:ext>
            </a:extLst>
          </p:cNvPr>
          <p:cNvSpPr txBox="1"/>
          <p:nvPr userDrawn="1"/>
        </p:nvSpPr>
        <p:spPr>
          <a:xfrm>
            <a:off x="4094360" y="68678"/>
            <a:ext cx="1384656" cy="44039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24D7B">
                    <a:alpha val="20000"/>
                  </a:srgbClr>
                </a:solidFill>
                <a:effectLst/>
                <a:uLnTx/>
                <a:uFillTx/>
                <a:latin typeface="Dosis" pitchFamily="2" charset="0"/>
                <a:ea typeface="+mn-ea"/>
                <a:cs typeface="+mn-cs"/>
              </a:rPr>
              <a:t>Exploitation</a:t>
            </a:r>
          </a:p>
        </p:txBody>
      </p:sp>
    </p:spTree>
    <p:extLst>
      <p:ext uri="{BB962C8B-B14F-4D97-AF65-F5344CB8AC3E}">
        <p14:creationId xmlns:p14="http://schemas.microsoft.com/office/powerpoint/2010/main" val="3588268061"/>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l="-3000" t="-3000" r="-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412598"/>
      </p:ext>
    </p:extLst>
  </p:cSld>
  <p:clrMap bg1="lt1" tx1="dk1" bg2="lt2" tx2="dk2" accent1="accent1" accent2="accent2" accent3="accent3" accent4="accent4" accent5="accent5" accent6="accent6" hlink="hlink" folHlink="folHlink"/>
  <p:sldLayoutIdLst>
    <p:sldLayoutId id="2147483694" r:id="rId1"/>
    <p:sldLayoutId id="2147483695" r:id="rId2"/>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4" name="Image 3">
            <a:extLst>
              <a:ext uri="{FF2B5EF4-FFF2-40B4-BE49-F238E27FC236}">
                <a16:creationId xmlns:a16="http://schemas.microsoft.com/office/drawing/2014/main" id="{761A4847-11E1-BB92-81A2-6B18663F7AC0}"/>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p:blipFill>
        <p:spPr>
          <a:xfrm>
            <a:off x="1456001" y="306910"/>
            <a:ext cx="243310" cy="251999"/>
          </a:xfrm>
          <a:prstGeom prst="rect">
            <a:avLst/>
          </a:prstGeom>
          <a:ln>
            <a:noFill/>
          </a:ln>
        </p:spPr>
      </p:pic>
      <p:sp>
        <p:nvSpPr>
          <p:cNvPr id="5" name="ZoneTexte 4">
            <a:extLst>
              <a:ext uri="{FF2B5EF4-FFF2-40B4-BE49-F238E27FC236}">
                <a16:creationId xmlns:a16="http://schemas.microsoft.com/office/drawing/2014/main" id="{63C55676-34BC-9B05-ADC0-422947AB2BF5}"/>
              </a:ext>
            </a:extLst>
          </p:cNvPr>
          <p:cNvSpPr txBox="1"/>
          <p:nvPr userDrawn="1"/>
        </p:nvSpPr>
        <p:spPr>
          <a:xfrm>
            <a:off x="1692000" y="279021"/>
            <a:ext cx="1260000" cy="307777"/>
          </a:xfrm>
          <a:prstGeom prst="rect">
            <a:avLst/>
          </a:prstGeom>
          <a:noFill/>
          <a:ln>
            <a:noFill/>
          </a:ln>
        </p:spPr>
        <p:txBody>
          <a:bodyPr wrap="square" rtlCol="0" anchor="ctr" anchorCtr="0">
            <a:spAutoFit/>
          </a:bodyPr>
          <a:lstStyle/>
          <a:p>
            <a:r>
              <a:rPr lang="fr-MA" sz="1400" b="1" dirty="0">
                <a:solidFill>
                  <a:srgbClr val="424D7B"/>
                </a:solidFill>
              </a:rPr>
              <a:t>Présentation</a:t>
            </a:r>
          </a:p>
        </p:txBody>
      </p:sp>
      <p:pic>
        <p:nvPicPr>
          <p:cNvPr id="10" name="Image 9">
            <a:extLst>
              <a:ext uri="{FF2B5EF4-FFF2-40B4-BE49-F238E27FC236}">
                <a16:creationId xmlns:a16="http://schemas.microsoft.com/office/drawing/2014/main" id="{2F7ACE40-9C19-6255-7D29-7B1D316FEA88}"/>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p:blipFill>
        <p:spPr>
          <a:xfrm>
            <a:off x="6171620" y="306909"/>
            <a:ext cx="243310" cy="252000"/>
          </a:xfrm>
          <a:prstGeom prst="rect">
            <a:avLst/>
          </a:prstGeom>
          <a:ln>
            <a:noFill/>
          </a:ln>
        </p:spPr>
      </p:pic>
      <p:sp>
        <p:nvSpPr>
          <p:cNvPr id="11" name="ZoneTexte 10">
            <a:extLst>
              <a:ext uri="{FF2B5EF4-FFF2-40B4-BE49-F238E27FC236}">
                <a16:creationId xmlns:a16="http://schemas.microsoft.com/office/drawing/2014/main" id="{D4D4351F-5CDF-E41F-0997-682C628328C0}"/>
              </a:ext>
            </a:extLst>
          </p:cNvPr>
          <p:cNvSpPr txBox="1"/>
          <p:nvPr userDrawn="1"/>
        </p:nvSpPr>
        <p:spPr>
          <a:xfrm>
            <a:off x="6414931" y="279021"/>
            <a:ext cx="2074137"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alpha val="40000"/>
                  </a:srgbClr>
                </a:solidFill>
              </a:rPr>
              <a:t>Entraînement sur le livret </a:t>
            </a:r>
          </a:p>
        </p:txBody>
      </p:sp>
      <p:sp>
        <p:nvSpPr>
          <p:cNvPr id="8" name="ZoneTexte 7">
            <a:extLst>
              <a:ext uri="{FF2B5EF4-FFF2-40B4-BE49-F238E27FC236}">
                <a16:creationId xmlns:a16="http://schemas.microsoft.com/office/drawing/2014/main" id="{488A1BB9-9161-3DF5-265F-0A23866C04BF}"/>
              </a:ext>
            </a:extLst>
          </p:cNvPr>
          <p:cNvSpPr txBox="1"/>
          <p:nvPr userDrawn="1"/>
        </p:nvSpPr>
        <p:spPr>
          <a:xfrm>
            <a:off x="4842076" y="279021"/>
            <a:ext cx="1260000"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lvl="0"/>
            <a:r>
              <a:rPr lang="fr-MA" sz="1400" dirty="0">
                <a:solidFill>
                  <a:srgbClr val="424D7B">
                    <a:alpha val="40000"/>
                  </a:srgbClr>
                </a:solidFill>
              </a:rPr>
              <a:t>Appropriation</a:t>
            </a:r>
          </a:p>
        </p:txBody>
      </p:sp>
      <p:pic>
        <p:nvPicPr>
          <p:cNvPr id="21" name="Image 20">
            <a:extLst>
              <a:ext uri="{FF2B5EF4-FFF2-40B4-BE49-F238E27FC236}">
                <a16:creationId xmlns:a16="http://schemas.microsoft.com/office/drawing/2014/main" id="{6415C982-D13E-405C-91C0-1DFB9B9F7B23}"/>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p:blipFill>
        <p:spPr>
          <a:xfrm>
            <a:off x="4598764" y="306909"/>
            <a:ext cx="243310" cy="252000"/>
          </a:xfrm>
          <a:prstGeom prst="rect">
            <a:avLst/>
          </a:prstGeom>
          <a:ln>
            <a:noFill/>
          </a:ln>
        </p:spPr>
      </p:pic>
      <p:pic>
        <p:nvPicPr>
          <p:cNvPr id="7" name="Image 6">
            <a:extLst>
              <a:ext uri="{FF2B5EF4-FFF2-40B4-BE49-F238E27FC236}">
                <a16:creationId xmlns:a16="http://schemas.microsoft.com/office/drawing/2014/main" id="{8F43714C-BD5D-E2F6-AAF9-998C9C90C911}"/>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p:blipFill>
        <p:spPr>
          <a:xfrm>
            <a:off x="3029330" y="306909"/>
            <a:ext cx="243310" cy="252000"/>
          </a:xfrm>
          <a:prstGeom prst="rect">
            <a:avLst/>
          </a:prstGeom>
          <a:ln>
            <a:noFill/>
          </a:ln>
        </p:spPr>
      </p:pic>
      <p:sp>
        <p:nvSpPr>
          <p:cNvPr id="22" name="ZoneTexte 21">
            <a:extLst>
              <a:ext uri="{FF2B5EF4-FFF2-40B4-BE49-F238E27FC236}">
                <a16:creationId xmlns:a16="http://schemas.microsoft.com/office/drawing/2014/main" id="{50D59CB6-DB93-5449-D352-9ADD78D859FA}"/>
              </a:ext>
            </a:extLst>
          </p:cNvPr>
          <p:cNvSpPr txBox="1"/>
          <p:nvPr userDrawn="1"/>
        </p:nvSpPr>
        <p:spPr>
          <a:xfrm>
            <a:off x="3267038" y="279021"/>
            <a:ext cx="1260000"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alpha val="40000"/>
                  </a:srgbClr>
                </a:solidFill>
              </a:rPr>
              <a:t>Mémorisation</a:t>
            </a:r>
          </a:p>
        </p:txBody>
      </p:sp>
      <p:sp>
        <p:nvSpPr>
          <p:cNvPr id="2" name="ZoneTexte 1">
            <a:extLst>
              <a:ext uri="{FF2B5EF4-FFF2-40B4-BE49-F238E27FC236}">
                <a16:creationId xmlns:a16="http://schemas.microsoft.com/office/drawing/2014/main" id="{CA692A77-500C-6234-E2E4-D359F4C957D3}"/>
              </a:ext>
            </a:extLst>
          </p:cNvPr>
          <p:cNvSpPr txBox="1"/>
          <p:nvPr userDrawn="1"/>
        </p:nvSpPr>
        <p:spPr>
          <a:xfrm>
            <a:off x="500477" y="-4190"/>
            <a:ext cx="2627179" cy="369332"/>
          </a:xfrm>
          <a:prstGeom prst="rect">
            <a:avLst/>
          </a:prstGeom>
          <a:noFill/>
          <a:ln>
            <a:noFill/>
          </a:ln>
        </p:spPr>
        <p:txBody>
          <a:bodyPr wrap="square" rtlCol="0" anchor="ctr" anchorCtr="0">
            <a:spAutoFit/>
          </a:bodyPr>
          <a:lstStyle/>
          <a:p>
            <a:r>
              <a:rPr lang="fr-MA" sz="1800" b="1" dirty="0">
                <a:solidFill>
                  <a:srgbClr val="424D7B"/>
                </a:solidFill>
              </a:rPr>
              <a:t>Vocabulaire</a:t>
            </a:r>
          </a:p>
        </p:txBody>
      </p:sp>
    </p:spTree>
    <p:extLst>
      <p:ext uri="{BB962C8B-B14F-4D97-AF65-F5344CB8AC3E}">
        <p14:creationId xmlns:p14="http://schemas.microsoft.com/office/powerpoint/2010/main" val="2073310085"/>
      </p:ext>
    </p:extLst>
  </p:cSld>
  <p:clrMap bg1="lt1" tx1="dk1" bg2="lt2" tx2="dk2" accent1="accent1" accent2="accent2" accent3="accent3" accent4="accent4" accent5="accent5" accent6="accent6" hlink="hlink" folHlink="folHlink"/>
  <p:sldLayoutIdLst>
    <p:sldLayoutId id="2147483698" r:id="rId1"/>
    <p:sldLayoutId id="2147483738" r:id="rId2"/>
    <p:sldLayoutId id="2147483701" r:id="rId3"/>
    <p:sldLayoutId id="2147483700" r:id="rId4"/>
    <p:sldLayoutId id="2147483739" r:id="rId5"/>
    <p:sldLayoutId id="2147483699" r:id="rId6"/>
    <p:sldLayoutId id="2147483705" r:id="rId7"/>
    <p:sldLayoutId id="2147483706" r:id="rId8"/>
    <p:sldLayoutId id="2147483704" r:id="rId9"/>
    <p:sldLayoutId id="2147483741" r:id="rId10"/>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4" name="Image 3">
            <a:extLst>
              <a:ext uri="{FF2B5EF4-FFF2-40B4-BE49-F238E27FC236}">
                <a16:creationId xmlns:a16="http://schemas.microsoft.com/office/drawing/2014/main" id="{761A4847-11E1-BB92-81A2-6B18663F7AC0}"/>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p:blipFill>
        <p:spPr>
          <a:xfrm>
            <a:off x="1456001" y="306910"/>
            <a:ext cx="243310" cy="251999"/>
          </a:xfrm>
          <a:prstGeom prst="rect">
            <a:avLst/>
          </a:prstGeom>
          <a:ln>
            <a:noFill/>
          </a:ln>
        </p:spPr>
      </p:pic>
      <p:sp>
        <p:nvSpPr>
          <p:cNvPr id="5" name="ZoneTexte 4">
            <a:extLst>
              <a:ext uri="{FF2B5EF4-FFF2-40B4-BE49-F238E27FC236}">
                <a16:creationId xmlns:a16="http://schemas.microsoft.com/office/drawing/2014/main" id="{63C55676-34BC-9B05-ADC0-422947AB2BF5}"/>
              </a:ext>
            </a:extLst>
          </p:cNvPr>
          <p:cNvSpPr txBox="1"/>
          <p:nvPr userDrawn="1"/>
        </p:nvSpPr>
        <p:spPr>
          <a:xfrm>
            <a:off x="1692000" y="279021"/>
            <a:ext cx="1260000" cy="307777"/>
          </a:xfrm>
          <a:prstGeom prst="rect">
            <a:avLst/>
          </a:prstGeom>
          <a:noFill/>
          <a:ln>
            <a:noFill/>
          </a:ln>
        </p:spPr>
        <p:txBody>
          <a:bodyPr wrap="square" rtlCol="0" anchor="ctr" anchorCtr="0">
            <a:spAutoFit/>
          </a:bodyPr>
          <a:lstStyle/>
          <a:p>
            <a:r>
              <a:rPr lang="fr-MA" sz="1400" b="1" dirty="0">
                <a:solidFill>
                  <a:srgbClr val="424D7B"/>
                </a:solidFill>
              </a:rPr>
              <a:t>Présentation</a:t>
            </a:r>
          </a:p>
        </p:txBody>
      </p:sp>
      <p:pic>
        <p:nvPicPr>
          <p:cNvPr id="10" name="Image 9">
            <a:extLst>
              <a:ext uri="{FF2B5EF4-FFF2-40B4-BE49-F238E27FC236}">
                <a16:creationId xmlns:a16="http://schemas.microsoft.com/office/drawing/2014/main" id="{2F7ACE40-9C19-6255-7D29-7B1D316FEA88}"/>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p:blipFill>
        <p:spPr>
          <a:xfrm>
            <a:off x="6171620" y="306909"/>
            <a:ext cx="243310" cy="252000"/>
          </a:xfrm>
          <a:prstGeom prst="rect">
            <a:avLst/>
          </a:prstGeom>
          <a:ln>
            <a:noFill/>
          </a:ln>
        </p:spPr>
      </p:pic>
      <p:sp>
        <p:nvSpPr>
          <p:cNvPr id="11" name="ZoneTexte 10">
            <a:extLst>
              <a:ext uri="{FF2B5EF4-FFF2-40B4-BE49-F238E27FC236}">
                <a16:creationId xmlns:a16="http://schemas.microsoft.com/office/drawing/2014/main" id="{D4D4351F-5CDF-E41F-0997-682C628328C0}"/>
              </a:ext>
            </a:extLst>
          </p:cNvPr>
          <p:cNvSpPr txBox="1"/>
          <p:nvPr userDrawn="1"/>
        </p:nvSpPr>
        <p:spPr>
          <a:xfrm>
            <a:off x="6414931" y="279021"/>
            <a:ext cx="2074137"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alpha val="40000"/>
                  </a:srgbClr>
                </a:solidFill>
              </a:rPr>
              <a:t>Entraînement sur le livret </a:t>
            </a:r>
          </a:p>
        </p:txBody>
      </p:sp>
      <p:sp>
        <p:nvSpPr>
          <p:cNvPr id="8" name="ZoneTexte 7">
            <a:extLst>
              <a:ext uri="{FF2B5EF4-FFF2-40B4-BE49-F238E27FC236}">
                <a16:creationId xmlns:a16="http://schemas.microsoft.com/office/drawing/2014/main" id="{488A1BB9-9161-3DF5-265F-0A23866C04BF}"/>
              </a:ext>
            </a:extLst>
          </p:cNvPr>
          <p:cNvSpPr txBox="1"/>
          <p:nvPr userDrawn="1"/>
        </p:nvSpPr>
        <p:spPr>
          <a:xfrm>
            <a:off x="4842076" y="279021"/>
            <a:ext cx="1260000"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lvl="0"/>
            <a:r>
              <a:rPr lang="fr-MA" sz="1400" dirty="0">
                <a:solidFill>
                  <a:srgbClr val="424D7B">
                    <a:alpha val="40000"/>
                  </a:srgbClr>
                </a:solidFill>
              </a:rPr>
              <a:t>Appropriation</a:t>
            </a:r>
          </a:p>
        </p:txBody>
      </p:sp>
      <p:pic>
        <p:nvPicPr>
          <p:cNvPr id="21" name="Image 20">
            <a:extLst>
              <a:ext uri="{FF2B5EF4-FFF2-40B4-BE49-F238E27FC236}">
                <a16:creationId xmlns:a16="http://schemas.microsoft.com/office/drawing/2014/main" id="{6415C982-D13E-405C-91C0-1DFB9B9F7B23}"/>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p:blipFill>
        <p:spPr>
          <a:xfrm>
            <a:off x="4598764" y="306909"/>
            <a:ext cx="243310" cy="252000"/>
          </a:xfrm>
          <a:prstGeom prst="rect">
            <a:avLst/>
          </a:prstGeom>
          <a:ln>
            <a:noFill/>
          </a:ln>
        </p:spPr>
      </p:pic>
      <p:pic>
        <p:nvPicPr>
          <p:cNvPr id="7" name="Image 6">
            <a:extLst>
              <a:ext uri="{FF2B5EF4-FFF2-40B4-BE49-F238E27FC236}">
                <a16:creationId xmlns:a16="http://schemas.microsoft.com/office/drawing/2014/main" id="{8F43714C-BD5D-E2F6-AAF9-998C9C90C911}"/>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p:blipFill>
        <p:spPr>
          <a:xfrm>
            <a:off x="3029330" y="306909"/>
            <a:ext cx="243310" cy="252000"/>
          </a:xfrm>
          <a:prstGeom prst="rect">
            <a:avLst/>
          </a:prstGeom>
          <a:ln>
            <a:noFill/>
          </a:ln>
        </p:spPr>
      </p:pic>
      <p:sp>
        <p:nvSpPr>
          <p:cNvPr id="22" name="ZoneTexte 21">
            <a:extLst>
              <a:ext uri="{FF2B5EF4-FFF2-40B4-BE49-F238E27FC236}">
                <a16:creationId xmlns:a16="http://schemas.microsoft.com/office/drawing/2014/main" id="{50D59CB6-DB93-5449-D352-9ADD78D859FA}"/>
              </a:ext>
            </a:extLst>
          </p:cNvPr>
          <p:cNvSpPr txBox="1"/>
          <p:nvPr userDrawn="1"/>
        </p:nvSpPr>
        <p:spPr>
          <a:xfrm>
            <a:off x="3267038" y="279021"/>
            <a:ext cx="1260000"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alpha val="40000"/>
                  </a:srgbClr>
                </a:solidFill>
              </a:rPr>
              <a:t>Mémorisation</a:t>
            </a:r>
          </a:p>
        </p:txBody>
      </p:sp>
      <p:sp>
        <p:nvSpPr>
          <p:cNvPr id="2" name="ZoneTexte 1">
            <a:extLst>
              <a:ext uri="{FF2B5EF4-FFF2-40B4-BE49-F238E27FC236}">
                <a16:creationId xmlns:a16="http://schemas.microsoft.com/office/drawing/2014/main" id="{CA692A77-500C-6234-E2E4-D359F4C957D3}"/>
              </a:ext>
            </a:extLst>
          </p:cNvPr>
          <p:cNvSpPr txBox="1"/>
          <p:nvPr userDrawn="1"/>
        </p:nvSpPr>
        <p:spPr>
          <a:xfrm>
            <a:off x="500477" y="-4190"/>
            <a:ext cx="2627179" cy="369332"/>
          </a:xfrm>
          <a:prstGeom prst="rect">
            <a:avLst/>
          </a:prstGeom>
          <a:noFill/>
          <a:ln>
            <a:noFill/>
          </a:ln>
        </p:spPr>
        <p:txBody>
          <a:bodyPr wrap="square" rtlCol="0" anchor="ctr" anchorCtr="0">
            <a:spAutoFit/>
          </a:bodyPr>
          <a:lstStyle/>
          <a:p>
            <a:r>
              <a:rPr lang="fr-MA" sz="1800" b="1" dirty="0">
                <a:solidFill>
                  <a:srgbClr val="424D7B"/>
                </a:solidFill>
              </a:rPr>
              <a:t>Vocabulaire</a:t>
            </a:r>
          </a:p>
        </p:txBody>
      </p:sp>
    </p:spTree>
    <p:extLst>
      <p:ext uri="{BB962C8B-B14F-4D97-AF65-F5344CB8AC3E}">
        <p14:creationId xmlns:p14="http://schemas.microsoft.com/office/powerpoint/2010/main" val="785962496"/>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4" name="Image 3">
            <a:extLst>
              <a:ext uri="{FF2B5EF4-FFF2-40B4-BE49-F238E27FC236}">
                <a16:creationId xmlns:a16="http://schemas.microsoft.com/office/drawing/2014/main" id="{761A4847-11E1-BB92-81A2-6B18663F7AC0}"/>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p:blipFill>
        <p:spPr>
          <a:xfrm>
            <a:off x="1456001" y="306910"/>
            <a:ext cx="243310" cy="251999"/>
          </a:xfrm>
          <a:prstGeom prst="rect">
            <a:avLst/>
          </a:prstGeom>
          <a:ln>
            <a:noFill/>
          </a:ln>
        </p:spPr>
      </p:pic>
      <p:sp>
        <p:nvSpPr>
          <p:cNvPr id="5" name="ZoneTexte 4">
            <a:extLst>
              <a:ext uri="{FF2B5EF4-FFF2-40B4-BE49-F238E27FC236}">
                <a16:creationId xmlns:a16="http://schemas.microsoft.com/office/drawing/2014/main" id="{63C55676-34BC-9B05-ADC0-422947AB2BF5}"/>
              </a:ext>
            </a:extLst>
          </p:cNvPr>
          <p:cNvSpPr txBox="1"/>
          <p:nvPr userDrawn="1"/>
        </p:nvSpPr>
        <p:spPr>
          <a:xfrm>
            <a:off x="1692000" y="279021"/>
            <a:ext cx="1260000"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24D7B"/>
                </a:solidFill>
                <a:effectLst/>
                <a:uLnTx/>
                <a:uFillTx/>
                <a:latin typeface="Calibri" panose="020F0502020204030204"/>
                <a:ea typeface="+mn-ea"/>
                <a:cs typeface="+mn-cs"/>
              </a:rPr>
              <a:t>Présentation</a:t>
            </a:r>
          </a:p>
        </p:txBody>
      </p:sp>
      <p:pic>
        <p:nvPicPr>
          <p:cNvPr id="10" name="Image 9">
            <a:extLst>
              <a:ext uri="{FF2B5EF4-FFF2-40B4-BE49-F238E27FC236}">
                <a16:creationId xmlns:a16="http://schemas.microsoft.com/office/drawing/2014/main" id="{2F7ACE40-9C19-6255-7D29-7B1D316FEA88}"/>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p:blipFill>
        <p:spPr>
          <a:xfrm>
            <a:off x="6171620" y="306909"/>
            <a:ext cx="243310" cy="252000"/>
          </a:xfrm>
          <a:prstGeom prst="rect">
            <a:avLst/>
          </a:prstGeom>
          <a:ln>
            <a:noFill/>
          </a:ln>
        </p:spPr>
      </p:pic>
      <p:sp>
        <p:nvSpPr>
          <p:cNvPr id="11" name="ZoneTexte 10">
            <a:extLst>
              <a:ext uri="{FF2B5EF4-FFF2-40B4-BE49-F238E27FC236}">
                <a16:creationId xmlns:a16="http://schemas.microsoft.com/office/drawing/2014/main" id="{D4D4351F-5CDF-E41F-0997-682C628328C0}"/>
              </a:ext>
            </a:extLst>
          </p:cNvPr>
          <p:cNvSpPr txBox="1"/>
          <p:nvPr userDrawn="1"/>
        </p:nvSpPr>
        <p:spPr>
          <a:xfrm>
            <a:off x="6414931" y="279021"/>
            <a:ext cx="2074137"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24D7B">
                    <a:alpha val="40000"/>
                  </a:srgbClr>
                </a:solidFill>
                <a:effectLst/>
                <a:uLnTx/>
                <a:uFillTx/>
                <a:latin typeface="Calibri" panose="020F0502020204030204"/>
                <a:ea typeface="+mn-ea"/>
                <a:cs typeface="+mn-cs"/>
              </a:rPr>
              <a:t>Entraînement sur le livret </a:t>
            </a:r>
          </a:p>
        </p:txBody>
      </p:sp>
      <p:sp>
        <p:nvSpPr>
          <p:cNvPr id="8" name="ZoneTexte 7">
            <a:extLst>
              <a:ext uri="{FF2B5EF4-FFF2-40B4-BE49-F238E27FC236}">
                <a16:creationId xmlns:a16="http://schemas.microsoft.com/office/drawing/2014/main" id="{488A1BB9-9161-3DF5-265F-0A23866C04BF}"/>
              </a:ext>
            </a:extLst>
          </p:cNvPr>
          <p:cNvSpPr txBox="1"/>
          <p:nvPr userDrawn="1"/>
        </p:nvSpPr>
        <p:spPr>
          <a:xfrm>
            <a:off x="4842076" y="279021"/>
            <a:ext cx="1260000"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24D7B">
                    <a:alpha val="40000"/>
                  </a:srgbClr>
                </a:solidFill>
                <a:effectLst/>
                <a:uLnTx/>
                <a:uFillTx/>
                <a:latin typeface="Calibri" panose="020F0502020204030204"/>
                <a:ea typeface="+mn-ea"/>
                <a:cs typeface="+mn-cs"/>
              </a:rPr>
              <a:t>Appropriation</a:t>
            </a:r>
          </a:p>
        </p:txBody>
      </p:sp>
      <p:pic>
        <p:nvPicPr>
          <p:cNvPr id="21" name="Image 20">
            <a:extLst>
              <a:ext uri="{FF2B5EF4-FFF2-40B4-BE49-F238E27FC236}">
                <a16:creationId xmlns:a16="http://schemas.microsoft.com/office/drawing/2014/main" id="{6415C982-D13E-405C-91C0-1DFB9B9F7B23}"/>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p:blipFill>
        <p:spPr>
          <a:xfrm>
            <a:off x="4598764" y="306909"/>
            <a:ext cx="243310" cy="252000"/>
          </a:xfrm>
          <a:prstGeom prst="rect">
            <a:avLst/>
          </a:prstGeom>
          <a:ln>
            <a:noFill/>
          </a:ln>
        </p:spPr>
      </p:pic>
      <p:pic>
        <p:nvPicPr>
          <p:cNvPr id="7" name="Image 6">
            <a:extLst>
              <a:ext uri="{FF2B5EF4-FFF2-40B4-BE49-F238E27FC236}">
                <a16:creationId xmlns:a16="http://schemas.microsoft.com/office/drawing/2014/main" id="{8F43714C-BD5D-E2F6-AAF9-998C9C90C911}"/>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p:blipFill>
        <p:spPr>
          <a:xfrm>
            <a:off x="3029330" y="306909"/>
            <a:ext cx="243310" cy="252000"/>
          </a:xfrm>
          <a:prstGeom prst="rect">
            <a:avLst/>
          </a:prstGeom>
          <a:ln>
            <a:noFill/>
          </a:ln>
        </p:spPr>
      </p:pic>
      <p:sp>
        <p:nvSpPr>
          <p:cNvPr id="22" name="ZoneTexte 21">
            <a:extLst>
              <a:ext uri="{FF2B5EF4-FFF2-40B4-BE49-F238E27FC236}">
                <a16:creationId xmlns:a16="http://schemas.microsoft.com/office/drawing/2014/main" id="{50D59CB6-DB93-5449-D352-9ADD78D859FA}"/>
              </a:ext>
            </a:extLst>
          </p:cNvPr>
          <p:cNvSpPr txBox="1"/>
          <p:nvPr userDrawn="1"/>
        </p:nvSpPr>
        <p:spPr>
          <a:xfrm>
            <a:off x="3267038" y="279021"/>
            <a:ext cx="1260000"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24D7B">
                    <a:alpha val="40000"/>
                  </a:srgbClr>
                </a:solidFill>
                <a:effectLst/>
                <a:uLnTx/>
                <a:uFillTx/>
                <a:latin typeface="Calibri" panose="020F0502020204030204"/>
                <a:ea typeface="+mn-ea"/>
                <a:cs typeface="+mn-cs"/>
              </a:rPr>
              <a:t>Mémorisation</a:t>
            </a:r>
          </a:p>
        </p:txBody>
      </p:sp>
      <p:sp>
        <p:nvSpPr>
          <p:cNvPr id="2" name="ZoneTexte 1">
            <a:extLst>
              <a:ext uri="{FF2B5EF4-FFF2-40B4-BE49-F238E27FC236}">
                <a16:creationId xmlns:a16="http://schemas.microsoft.com/office/drawing/2014/main" id="{CA692A77-500C-6234-E2E4-D359F4C957D3}"/>
              </a:ext>
            </a:extLst>
          </p:cNvPr>
          <p:cNvSpPr txBox="1"/>
          <p:nvPr userDrawn="1"/>
        </p:nvSpPr>
        <p:spPr>
          <a:xfrm>
            <a:off x="500477" y="-4190"/>
            <a:ext cx="2627179" cy="369332"/>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424D7B"/>
                </a:solidFill>
                <a:effectLst/>
                <a:uLnTx/>
                <a:uFillTx/>
                <a:latin typeface="Calibri" panose="020F0502020204030204"/>
                <a:ea typeface="+mn-ea"/>
                <a:cs typeface="+mn-cs"/>
              </a:rPr>
              <a:t>Vocabulaire</a:t>
            </a:r>
          </a:p>
        </p:txBody>
      </p:sp>
    </p:spTree>
    <p:extLst>
      <p:ext uri="{BB962C8B-B14F-4D97-AF65-F5344CB8AC3E}">
        <p14:creationId xmlns:p14="http://schemas.microsoft.com/office/powerpoint/2010/main" val="381711747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1.xml"/></Relationships>
</file>

<file path=ppt/slides/_rels/slide1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09.xml"/></Relationships>
</file>

<file path=ppt/slides/_rels/slide1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09.xml"/></Relationships>
</file>

<file path=ppt/slides/_rels/slide1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09.xml"/></Relationships>
</file>

<file path=ppt/slides/_rels/slide1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09.xml"/></Relationships>
</file>

<file path=ppt/slides/_rels/slide1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09.xml"/></Relationships>
</file>

<file path=ppt/slides/_rels/slide1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09.xml"/></Relationships>
</file>

<file path=ppt/slides/_rels/slide1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09.xml"/></Relationships>
</file>

<file path=ppt/slides/_rels/slide1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09.xml"/></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08.xml"/></Relationships>
</file>

<file path=ppt/slides/_rels/slide1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08.xml"/></Relationships>
</file>

<file path=ppt/slides/_rels/slide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08.xml"/></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08.xml"/></Relationships>
</file>

<file path=ppt/slides/_rels/slide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08.xml"/></Relationships>
</file>

<file path=ppt/slides/_rels/slide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08.xml"/></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45.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45.xml"/></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45.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45.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45.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45.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45.xml"/></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45.xml"/></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45.xml"/></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45.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6.png"/><Relationship Id="rId1" Type="http://schemas.openxmlformats.org/officeDocument/2006/relationships/slideLayout" Target="../slideLayouts/slideLayout109.xml"/><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09.xml"/><Relationship Id="rId5" Type="http://schemas.openxmlformats.org/officeDocument/2006/relationships/image" Target="../media/image26.png"/><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05.xml"/><Relationship Id="rId4" Type="http://schemas.openxmlformats.org/officeDocument/2006/relationships/image" Target="../media/image35.png"/></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11.xml"/><Relationship Id="rId5" Type="http://schemas.openxmlformats.org/officeDocument/2006/relationships/image" Target="../media/image45.png"/><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11.xml"/><Relationship Id="rId5" Type="http://schemas.openxmlformats.org/officeDocument/2006/relationships/image" Target="../media/image45.png"/><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11.xml"/><Relationship Id="rId5" Type="http://schemas.openxmlformats.org/officeDocument/2006/relationships/image" Target="../media/image45.png"/><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11.xml"/><Relationship Id="rId5" Type="http://schemas.openxmlformats.org/officeDocument/2006/relationships/image" Target="../media/image45.png"/><Relationship Id="rId4" Type="http://schemas.openxmlformats.org/officeDocument/2006/relationships/image" Target="../media/image44.png"/></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6.png"/><Relationship Id="rId1" Type="http://schemas.openxmlformats.org/officeDocument/2006/relationships/slideLayout" Target="../slideLayouts/slideLayout111.xml"/><Relationship Id="rId4" Type="http://schemas.openxmlformats.org/officeDocument/2006/relationships/image" Target="../media/image37.png"/></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11.xml"/><Relationship Id="rId5" Type="http://schemas.openxmlformats.org/officeDocument/2006/relationships/image" Target="../media/image26.png"/><Relationship Id="rId4" Type="http://schemas.openxmlformats.org/officeDocument/2006/relationships/image" Target="../media/image41.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10.xml"/><Relationship Id="rId7" Type="http://schemas.openxmlformats.org/officeDocument/2006/relationships/image" Target="../media/image37.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6.png"/><Relationship Id="rId5" Type="http://schemas.openxmlformats.org/officeDocument/2006/relationships/image" Target="../media/image38.png"/><Relationship Id="rId4" Type="http://schemas.openxmlformats.org/officeDocument/2006/relationships/image" Target="../media/image26.png"/></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4.xml"/><Relationship Id="rId1" Type="http://schemas.openxmlformats.org/officeDocument/2006/relationships/tags" Target="../tags/tag2.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3.xml"/></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4.xml"/><Relationship Id="rId1" Type="http://schemas.openxmlformats.org/officeDocument/2006/relationships/tags" Target="../tags/tag4.xml"/></Relationships>
</file>

<file path=ppt/slides/_rels/slide4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17.xml"/><Relationship Id="rId4" Type="http://schemas.openxmlformats.org/officeDocument/2006/relationships/image" Target="../media/image46.png"/></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 Id="rId4" Type="http://schemas.microsoft.com/office/2007/relationships/hdphoto" Target="../media/hdphoto5.wdp"/></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5.xml"/></Relationships>
</file>

<file path=ppt/slides/_rels/slide5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36.png"/><Relationship Id="rId7" Type="http://schemas.openxmlformats.org/officeDocument/2006/relationships/image" Target="../media/image50.png"/><Relationship Id="rId2" Type="http://schemas.openxmlformats.org/officeDocument/2006/relationships/slideLayout" Target="../slideLayouts/slideLayout128.xml"/><Relationship Id="rId1" Type="http://schemas.openxmlformats.org/officeDocument/2006/relationships/tags" Target="../tags/tag6.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37.png"/><Relationship Id="rId9" Type="http://schemas.openxmlformats.org/officeDocument/2006/relationships/image" Target="../media/image52.png"/></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7.xml"/></Relationships>
</file>

<file path=ppt/slides/_rels/slide5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128.xml"/><Relationship Id="rId1" Type="http://schemas.openxmlformats.org/officeDocument/2006/relationships/tags" Target="../tags/tag8.xml"/><Relationship Id="rId5" Type="http://schemas.openxmlformats.org/officeDocument/2006/relationships/image" Target="../media/image53.png"/><Relationship Id="rId4" Type="http://schemas.openxmlformats.org/officeDocument/2006/relationships/image" Target="../media/image37.png"/></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9.xml"/></Relationships>
</file>

<file path=ppt/slides/_rels/slide5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36.png"/><Relationship Id="rId7" Type="http://schemas.openxmlformats.org/officeDocument/2006/relationships/image" Target="../media/image56.png"/><Relationship Id="rId2" Type="http://schemas.openxmlformats.org/officeDocument/2006/relationships/slideLayout" Target="../slideLayouts/slideLayout128.xml"/><Relationship Id="rId1" Type="http://schemas.openxmlformats.org/officeDocument/2006/relationships/tags" Target="../tags/tag10.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37.png"/><Relationship Id="rId9" Type="http://schemas.openxmlformats.org/officeDocument/2006/relationships/image" Target="../media/image58.png"/></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1.xml"/></Relationships>
</file>

<file path=ppt/slides/_rels/slide5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128.xml"/><Relationship Id="rId1" Type="http://schemas.openxmlformats.org/officeDocument/2006/relationships/tags" Target="../tags/tag12.xml"/><Relationship Id="rId4" Type="http://schemas.openxmlformats.org/officeDocument/2006/relationships/image" Target="../media/image37.png"/></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3.xml"/></Relationships>
</file>

<file path=ppt/slides/_rels/slide5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11.xml"/><Relationship Id="rId6" Type="http://schemas.openxmlformats.org/officeDocument/2006/relationships/image" Target="../media/image59.png"/><Relationship Id="rId5" Type="http://schemas.openxmlformats.org/officeDocument/2006/relationships/image" Target="../media/image45.png"/><Relationship Id="rId4" Type="http://schemas.openxmlformats.org/officeDocument/2006/relationships/image" Target="../media/image44.png"/></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03.xml"/><Relationship Id="rId5" Type="http://schemas.openxmlformats.org/officeDocument/2006/relationships/image" Target="../media/image35.png"/><Relationship Id="rId4" Type="http://schemas.microsoft.com/office/2007/relationships/hdphoto" Target="../media/hdphoto6.wdp"/></Relationships>
</file>

<file path=ppt/slides/_rels/slide60.xml.rels><?xml version="1.0" encoding="UTF-8" standalone="yes"?>
<Relationships xmlns="http://schemas.openxmlformats.org/package/2006/relationships"><Relationship Id="rId8" Type="http://schemas.openxmlformats.org/officeDocument/2006/relationships/image" Target="../media/image36.png"/><Relationship Id="rId3" Type="http://schemas.microsoft.com/office/2007/relationships/media" Target="../media/media2.mp4"/><Relationship Id="rId7" Type="http://schemas.openxmlformats.org/officeDocument/2006/relationships/image" Target="../media/image3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8.png"/><Relationship Id="rId5" Type="http://schemas.openxmlformats.org/officeDocument/2006/relationships/slideLayout" Target="../slideLayouts/slideLayout130.xml"/><Relationship Id="rId4" Type="http://schemas.openxmlformats.org/officeDocument/2006/relationships/video" Target="../media/media2.mp4"/><Relationship Id="rId9" Type="http://schemas.openxmlformats.org/officeDocument/2006/relationships/image" Target="../media/image3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8.xml.rels><?xml version="1.0" encoding="UTF-8" standalone="yes"?>
<Relationships xmlns="http://schemas.openxmlformats.org/package/2006/relationships"><Relationship Id="rId8" Type="http://schemas.openxmlformats.org/officeDocument/2006/relationships/image" Target="../media/image38.png"/><Relationship Id="rId3" Type="http://schemas.microsoft.com/office/2007/relationships/media" Target="../media/media2.mp4"/><Relationship Id="rId7" Type="http://schemas.openxmlformats.org/officeDocument/2006/relationships/image" Target="../media/image3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6.png"/><Relationship Id="rId5" Type="http://schemas.openxmlformats.org/officeDocument/2006/relationships/slideLayout" Target="../slideLayouts/slideLayout13.xml"/><Relationship Id="rId4" Type="http://schemas.openxmlformats.org/officeDocument/2006/relationships/video" Target="../media/media2.mp4"/><Relationship Id="rId9"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09.xml"/><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Image 5" descr="Une image contenant texte, capture d’écran, dessin humoristique&#10;&#10;Le contenu généré par l’IA peut être incorrect.">
            <a:extLst>
              <a:ext uri="{FF2B5EF4-FFF2-40B4-BE49-F238E27FC236}">
                <a16:creationId xmlns:a16="http://schemas.microsoft.com/office/drawing/2014/main" id="{963065B2-A66D-CCE0-6835-7E78664C6557}"/>
              </a:ext>
            </a:extLst>
          </p:cNvPr>
          <p:cNvPicPr>
            <a:picLocks noChangeAspect="1"/>
          </p:cNvPicPr>
          <p:nvPr/>
        </p:nvPicPr>
        <p:blipFill>
          <a:blip r:embed="rId2">
            <a:extLst>
              <a:ext uri="{28A0092B-C50C-407E-A947-70E740481C1C}">
                <a14:useLocalDpi xmlns:a14="http://schemas.microsoft.com/office/drawing/2010/main" val="0"/>
              </a:ext>
            </a:extLst>
          </a:blip>
          <a:srcRect t="2800" b="3468"/>
          <a:stretch>
            <a:fillRect/>
          </a:stretch>
        </p:blipFill>
        <p:spPr>
          <a:xfrm>
            <a:off x="20" y="1282"/>
            <a:ext cx="9143980" cy="6856718"/>
          </a:xfrm>
          <a:prstGeom prst="rect">
            <a:avLst/>
          </a:prstGeom>
        </p:spPr>
      </p:pic>
    </p:spTree>
    <p:extLst>
      <p:ext uri="{BB962C8B-B14F-4D97-AF65-F5344CB8AC3E}">
        <p14:creationId xmlns:p14="http://schemas.microsoft.com/office/powerpoint/2010/main" val="10567490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28FB41-F608-8F2D-B098-EC56907A4678}"/>
            </a:ext>
          </a:extLst>
        </p:cNvPr>
        <p:cNvGrpSpPr/>
        <p:nvPr/>
      </p:nvGrpSpPr>
      <p:grpSpPr>
        <a:xfrm>
          <a:off x="0" y="0"/>
          <a:ext cx="0" cy="0"/>
          <a:chOff x="0" y="0"/>
          <a:chExt cx="0" cy="0"/>
        </a:xfrm>
      </p:grpSpPr>
      <p:sp>
        <p:nvSpPr>
          <p:cNvPr id="5" name="Rectangle : coins arrondis 4">
            <a:extLst>
              <a:ext uri="{FF2B5EF4-FFF2-40B4-BE49-F238E27FC236}">
                <a16:creationId xmlns:a16="http://schemas.microsoft.com/office/drawing/2014/main" id="{31D38D1B-4091-4956-F6FC-FC94BF2CA9B7}"/>
              </a:ext>
            </a:extLst>
          </p:cNvPr>
          <p:cNvSpPr/>
          <p:nvPr/>
        </p:nvSpPr>
        <p:spPr>
          <a:xfrm>
            <a:off x="2449770" y="2878353"/>
            <a:ext cx="4078206" cy="1042484"/>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000"/>
          </a:p>
        </p:txBody>
      </p:sp>
      <p:sp>
        <p:nvSpPr>
          <p:cNvPr id="7" name="Titre 1">
            <a:extLst>
              <a:ext uri="{FF2B5EF4-FFF2-40B4-BE49-F238E27FC236}">
                <a16:creationId xmlns:a16="http://schemas.microsoft.com/office/drawing/2014/main" id="{E222182F-43E2-BBBB-9BF9-49EF0B2AA353}"/>
              </a:ext>
            </a:extLst>
          </p:cNvPr>
          <p:cNvSpPr>
            <a:spLocks noGrp="1"/>
          </p:cNvSpPr>
          <p:nvPr>
            <p:ph type="title"/>
          </p:nvPr>
        </p:nvSpPr>
        <p:spPr>
          <a:xfrm>
            <a:off x="1692000" y="756000"/>
            <a:ext cx="6840000" cy="612000"/>
          </a:xfrm>
        </p:spPr>
        <p:txBody>
          <a:bodyPr>
            <a:normAutofit/>
          </a:bodyPr>
          <a:lstStyle/>
          <a:p>
            <a:r>
              <a:rPr lang="fr-FR" dirty="0">
                <a:solidFill>
                  <a:schemeClr val="tx1">
                    <a:lumMod val="65000"/>
                    <a:lumOff val="35000"/>
                  </a:schemeClr>
                </a:solidFill>
              </a:rPr>
              <a:t>Comment ça va ? </a:t>
            </a:r>
            <a:endParaRPr lang="fr-MA" dirty="0">
              <a:solidFill>
                <a:schemeClr val="tx1">
                  <a:lumMod val="65000"/>
                  <a:lumOff val="35000"/>
                </a:schemeClr>
              </a:solidFill>
            </a:endParaRPr>
          </a:p>
        </p:txBody>
      </p:sp>
      <p:sp>
        <p:nvSpPr>
          <p:cNvPr id="8" name="Titre 1">
            <a:extLst>
              <a:ext uri="{FF2B5EF4-FFF2-40B4-BE49-F238E27FC236}">
                <a16:creationId xmlns:a16="http://schemas.microsoft.com/office/drawing/2014/main" id="{49B22A04-52C5-8216-4D58-05D9D9E833E3}"/>
              </a:ext>
            </a:extLst>
          </p:cNvPr>
          <p:cNvSpPr txBox="1">
            <a:spLocks/>
          </p:cNvSpPr>
          <p:nvPr/>
        </p:nvSpPr>
        <p:spPr>
          <a:xfrm>
            <a:off x="1899548" y="3998434"/>
            <a:ext cx="5344904" cy="1129122"/>
          </a:xfrm>
          <a:prstGeom prst="rect">
            <a:avLst/>
          </a:prstGeom>
        </p:spPr>
        <p:txBody>
          <a:bodyPr vert="horz" lIns="91440" tIns="45720" rIns="91440" bIns="45720" rtlCol="0" anchor="ctr">
            <a:noAutofit/>
          </a:bodyPr>
          <a:lstStyle>
            <a:lvl1pPr algn="l" defTabSz="514337" rtl="0"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a:lstStyle>
          <a:p>
            <a:pPr algn="ctr" defTabSz="914400"/>
            <a:r>
              <a:rPr lang="fr-FR" sz="3200" b="1" dirty="0">
                <a:ln w="0"/>
                <a:solidFill>
                  <a:srgbClr val="2196B1"/>
                </a:solidFill>
                <a:latin typeface="Dosis SemiBold" pitchFamily="2" charset="0"/>
              </a:rPr>
              <a:t>Comment ça va ?</a:t>
            </a:r>
          </a:p>
        </p:txBody>
      </p:sp>
      <p:pic>
        <p:nvPicPr>
          <p:cNvPr id="9" name="Espace réservé pour une image  6" descr="Une image contenant habits, sourire, dessin humoristique, clipart&#10;&#10;Le contenu généré par l’IA peut être incorrect.">
            <a:extLst>
              <a:ext uri="{FF2B5EF4-FFF2-40B4-BE49-F238E27FC236}">
                <a16:creationId xmlns:a16="http://schemas.microsoft.com/office/drawing/2014/main" id="{A28AA86D-CCCC-3233-68C6-ED902FB5827E}"/>
              </a:ext>
            </a:extLst>
          </p:cNvPr>
          <p:cNvPicPr>
            <a:picLocks noChangeAspect="1"/>
          </p:cNvPicPr>
          <p:nvPr/>
        </p:nvPicPr>
        <p:blipFill>
          <a:blip r:embed="rId2">
            <a:extLst>
              <a:ext uri="{28A0092B-C50C-407E-A947-70E740481C1C}">
                <a14:useLocalDpi xmlns:a14="http://schemas.microsoft.com/office/drawing/2010/main" val="0"/>
              </a:ext>
            </a:extLst>
          </a:blip>
          <a:srcRect t="-934" b="22113"/>
          <a:stretch>
            <a:fillRect/>
          </a:stretch>
        </p:blipFill>
        <p:spPr>
          <a:xfrm>
            <a:off x="3050067" y="2025148"/>
            <a:ext cx="2061933" cy="1628814"/>
          </a:xfrm>
          <a:prstGeom prst="ellipse">
            <a:avLst/>
          </a:prstGeom>
        </p:spPr>
      </p:pic>
      <p:sp>
        <p:nvSpPr>
          <p:cNvPr id="10" name="ZoneTexte 9">
            <a:extLst>
              <a:ext uri="{FF2B5EF4-FFF2-40B4-BE49-F238E27FC236}">
                <a16:creationId xmlns:a16="http://schemas.microsoft.com/office/drawing/2014/main" id="{1F4A03C1-9D17-4DB8-92C3-526E9B5910D4}"/>
              </a:ext>
            </a:extLst>
          </p:cNvPr>
          <p:cNvSpPr txBox="1"/>
          <p:nvPr/>
        </p:nvSpPr>
        <p:spPr>
          <a:xfrm>
            <a:off x="532953" y="621559"/>
            <a:ext cx="521297" cy="1015663"/>
          </a:xfrm>
          <a:prstGeom prst="rect">
            <a:avLst/>
          </a:prstGeom>
          <a:noFill/>
        </p:spPr>
        <p:txBody>
          <a:bodyPr wrap="none" rtlCol="0">
            <a:spAutoFit/>
          </a:bodyPr>
          <a:lstStyle/>
          <a:p>
            <a:r>
              <a:rPr lang="fr-FR" sz="6000" b="1" dirty="0">
                <a:solidFill>
                  <a:srgbClr val="2196B1"/>
                </a:solidFill>
                <a:latin typeface="Dosis" pitchFamily="2" charset="0"/>
              </a:rPr>
              <a:t>?</a:t>
            </a:r>
          </a:p>
        </p:txBody>
      </p:sp>
    </p:spTree>
    <p:extLst>
      <p:ext uri="{BB962C8B-B14F-4D97-AF65-F5344CB8AC3E}">
        <p14:creationId xmlns:p14="http://schemas.microsoft.com/office/powerpoint/2010/main" val="30692096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768325-CE2C-1A80-29DB-30D2923D2C0E}"/>
            </a:ext>
          </a:extLst>
        </p:cNvPr>
        <p:cNvGrpSpPr/>
        <p:nvPr/>
      </p:nvGrpSpPr>
      <p:grpSpPr>
        <a:xfrm>
          <a:off x="0" y="0"/>
          <a:ext cx="0" cy="0"/>
          <a:chOff x="0" y="0"/>
          <a:chExt cx="0" cy="0"/>
        </a:xfrm>
      </p:grpSpPr>
      <p:sp>
        <p:nvSpPr>
          <p:cNvPr id="6" name="Titre 1">
            <a:extLst>
              <a:ext uri="{FF2B5EF4-FFF2-40B4-BE49-F238E27FC236}">
                <a16:creationId xmlns:a16="http://schemas.microsoft.com/office/drawing/2014/main" id="{496283E9-77A3-256E-1AAE-B6041222AD5D}"/>
              </a:ext>
            </a:extLst>
          </p:cNvPr>
          <p:cNvSpPr>
            <a:spLocks noGrp="1"/>
          </p:cNvSpPr>
          <p:nvPr>
            <p:ph type="title"/>
          </p:nvPr>
        </p:nvSpPr>
        <p:spPr>
          <a:xfrm>
            <a:off x="1692000" y="756000"/>
            <a:ext cx="6840000" cy="612000"/>
          </a:xfrm>
        </p:spPr>
        <p:txBody>
          <a:bodyPr>
            <a:normAutofit/>
          </a:bodyPr>
          <a:lstStyle/>
          <a:p>
            <a:r>
              <a:rPr lang="fr-MA" dirty="0">
                <a:solidFill>
                  <a:schemeClr val="tx1">
                    <a:lumMod val="65000"/>
                    <a:lumOff val="35000"/>
                  </a:schemeClr>
                </a:solidFill>
              </a:rPr>
              <a:t>Comment tu t’appelles ?</a:t>
            </a:r>
          </a:p>
        </p:txBody>
      </p:sp>
      <p:sp>
        <p:nvSpPr>
          <p:cNvPr id="7" name="Titre 1">
            <a:extLst>
              <a:ext uri="{FF2B5EF4-FFF2-40B4-BE49-F238E27FC236}">
                <a16:creationId xmlns:a16="http://schemas.microsoft.com/office/drawing/2014/main" id="{C6626C2F-C521-24EE-313B-85F26F7CA61D}"/>
              </a:ext>
            </a:extLst>
          </p:cNvPr>
          <p:cNvSpPr txBox="1">
            <a:spLocks/>
          </p:cNvSpPr>
          <p:nvPr/>
        </p:nvSpPr>
        <p:spPr>
          <a:xfrm>
            <a:off x="1899547" y="3843868"/>
            <a:ext cx="5344904" cy="1129122"/>
          </a:xfrm>
          <a:prstGeom prst="rect">
            <a:avLst/>
          </a:prstGeom>
        </p:spPr>
        <p:txBody>
          <a:bodyPr vert="horz" lIns="91440" tIns="45720" rIns="91440" bIns="45720" rtlCol="0" anchor="ctr">
            <a:noAutofit/>
          </a:bodyPr>
          <a:lstStyle>
            <a:lvl1pPr algn="l" defTabSz="514337" rtl="0"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a:lstStyle>
          <a:p>
            <a:pPr algn="ctr" defTabSz="914400"/>
            <a:r>
              <a:rPr lang="fr-FR" sz="3200" b="1" dirty="0">
                <a:ln w="0"/>
                <a:solidFill>
                  <a:srgbClr val="2196B1"/>
                </a:solidFill>
                <a:latin typeface="Dosis SemiBold" pitchFamily="2" charset="0"/>
              </a:rPr>
              <a:t>Comment tu t’appelles ?</a:t>
            </a:r>
          </a:p>
        </p:txBody>
      </p:sp>
      <p:pic>
        <p:nvPicPr>
          <p:cNvPr id="9" name="Espace réservé pour une image  6" descr="Une image contenant habits, sourire, dessin humoristique, clipart&#10;&#10;Le contenu généré par l’IA peut être incorrect.">
            <a:extLst>
              <a:ext uri="{FF2B5EF4-FFF2-40B4-BE49-F238E27FC236}">
                <a16:creationId xmlns:a16="http://schemas.microsoft.com/office/drawing/2014/main" id="{43ECAE10-EFDC-4C6F-6EEA-2BE7AF0D8BEA}"/>
              </a:ext>
            </a:extLst>
          </p:cNvPr>
          <p:cNvPicPr>
            <a:picLocks noChangeAspect="1"/>
          </p:cNvPicPr>
          <p:nvPr/>
        </p:nvPicPr>
        <p:blipFill>
          <a:blip r:embed="rId2">
            <a:extLst>
              <a:ext uri="{28A0092B-C50C-407E-A947-70E740481C1C}">
                <a14:useLocalDpi xmlns:a14="http://schemas.microsoft.com/office/drawing/2010/main" val="0"/>
              </a:ext>
            </a:extLst>
          </a:blip>
          <a:srcRect t="-934" b="22113"/>
          <a:stretch>
            <a:fillRect/>
          </a:stretch>
        </p:blipFill>
        <p:spPr>
          <a:xfrm>
            <a:off x="3664577" y="1889120"/>
            <a:ext cx="1814845" cy="1433628"/>
          </a:xfrm>
          <a:prstGeom prst="ellipse">
            <a:avLst/>
          </a:prstGeom>
        </p:spPr>
      </p:pic>
      <p:sp>
        <p:nvSpPr>
          <p:cNvPr id="8" name="ZoneTexte 7">
            <a:extLst>
              <a:ext uri="{FF2B5EF4-FFF2-40B4-BE49-F238E27FC236}">
                <a16:creationId xmlns:a16="http://schemas.microsoft.com/office/drawing/2014/main" id="{C0AEAE54-11AA-4505-A982-9A15C22D9A4C}"/>
              </a:ext>
            </a:extLst>
          </p:cNvPr>
          <p:cNvSpPr txBox="1"/>
          <p:nvPr/>
        </p:nvSpPr>
        <p:spPr>
          <a:xfrm>
            <a:off x="532953" y="621559"/>
            <a:ext cx="521297" cy="1015663"/>
          </a:xfrm>
          <a:prstGeom prst="rect">
            <a:avLst/>
          </a:prstGeom>
          <a:noFill/>
        </p:spPr>
        <p:txBody>
          <a:bodyPr wrap="none" rtlCol="0">
            <a:spAutoFit/>
          </a:bodyPr>
          <a:lstStyle/>
          <a:p>
            <a:r>
              <a:rPr lang="fr-FR" sz="6000" b="1" dirty="0">
                <a:solidFill>
                  <a:srgbClr val="2196B1"/>
                </a:solidFill>
                <a:latin typeface="Dosis" pitchFamily="2" charset="0"/>
              </a:rPr>
              <a:t>?</a:t>
            </a:r>
          </a:p>
        </p:txBody>
      </p:sp>
    </p:spTree>
    <p:extLst>
      <p:ext uri="{BB962C8B-B14F-4D97-AF65-F5344CB8AC3E}">
        <p14:creationId xmlns:p14="http://schemas.microsoft.com/office/powerpoint/2010/main" val="10614588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9808B9-C1D6-6BFF-BDFA-D3AA7DFF3CE4}"/>
            </a:ext>
          </a:extLst>
        </p:cNvPr>
        <p:cNvGrpSpPr/>
        <p:nvPr/>
      </p:nvGrpSpPr>
      <p:grpSpPr>
        <a:xfrm>
          <a:off x="0" y="0"/>
          <a:ext cx="0" cy="0"/>
          <a:chOff x="0" y="0"/>
          <a:chExt cx="0" cy="0"/>
        </a:xfrm>
      </p:grpSpPr>
      <p:pic>
        <p:nvPicPr>
          <p:cNvPr id="9" name="Espace réservé pour une image  6" descr="Une image contenant habits, sourire, dessin humoristique, clipart&#10;&#10;Le contenu généré par l’IA peut être incorrect.">
            <a:extLst>
              <a:ext uri="{FF2B5EF4-FFF2-40B4-BE49-F238E27FC236}">
                <a16:creationId xmlns:a16="http://schemas.microsoft.com/office/drawing/2014/main" id="{D0B0B02E-CC35-1658-5C60-17EC4BF17BB5}"/>
              </a:ext>
            </a:extLst>
          </p:cNvPr>
          <p:cNvPicPr>
            <a:picLocks noChangeAspect="1"/>
          </p:cNvPicPr>
          <p:nvPr/>
        </p:nvPicPr>
        <p:blipFill>
          <a:blip r:embed="rId2">
            <a:extLst>
              <a:ext uri="{28A0092B-C50C-407E-A947-70E740481C1C}">
                <a14:useLocalDpi xmlns:a14="http://schemas.microsoft.com/office/drawing/2010/main" val="0"/>
              </a:ext>
            </a:extLst>
          </a:blip>
          <a:srcRect t="-934" b="22113"/>
          <a:stretch>
            <a:fillRect/>
          </a:stretch>
        </p:blipFill>
        <p:spPr>
          <a:xfrm>
            <a:off x="3664577" y="1889120"/>
            <a:ext cx="1814845" cy="1433628"/>
          </a:xfrm>
          <a:prstGeom prst="ellipse">
            <a:avLst/>
          </a:prstGeom>
        </p:spPr>
      </p:pic>
      <p:sp>
        <p:nvSpPr>
          <p:cNvPr id="4" name="Titre 1">
            <a:extLst>
              <a:ext uri="{FF2B5EF4-FFF2-40B4-BE49-F238E27FC236}">
                <a16:creationId xmlns:a16="http://schemas.microsoft.com/office/drawing/2014/main" id="{9D1DFFFC-9AB7-7A8D-3FC0-B3B4214C13AE}"/>
              </a:ext>
            </a:extLst>
          </p:cNvPr>
          <p:cNvSpPr>
            <a:spLocks noGrp="1"/>
          </p:cNvSpPr>
          <p:nvPr>
            <p:ph type="title"/>
          </p:nvPr>
        </p:nvSpPr>
        <p:spPr>
          <a:xfrm>
            <a:off x="1692000" y="756000"/>
            <a:ext cx="6840000" cy="612000"/>
          </a:xfrm>
        </p:spPr>
        <p:txBody>
          <a:bodyPr>
            <a:normAutofit/>
          </a:bodyPr>
          <a:lstStyle/>
          <a:p>
            <a:r>
              <a:rPr lang="fr-MA" dirty="0">
                <a:solidFill>
                  <a:schemeClr val="tx1">
                    <a:lumMod val="65000"/>
                    <a:lumOff val="35000"/>
                  </a:schemeClr>
                </a:solidFill>
              </a:rPr>
              <a:t>Quel est ton nom ?</a:t>
            </a:r>
          </a:p>
        </p:txBody>
      </p:sp>
      <p:sp>
        <p:nvSpPr>
          <p:cNvPr id="5" name="Titre 1">
            <a:extLst>
              <a:ext uri="{FF2B5EF4-FFF2-40B4-BE49-F238E27FC236}">
                <a16:creationId xmlns:a16="http://schemas.microsoft.com/office/drawing/2014/main" id="{D1ECF53A-73F5-6E08-E0A3-B4186F14444E}"/>
              </a:ext>
            </a:extLst>
          </p:cNvPr>
          <p:cNvSpPr txBox="1">
            <a:spLocks/>
          </p:cNvSpPr>
          <p:nvPr/>
        </p:nvSpPr>
        <p:spPr>
          <a:xfrm>
            <a:off x="1899547" y="3843868"/>
            <a:ext cx="5344904" cy="1129122"/>
          </a:xfrm>
          <a:prstGeom prst="rect">
            <a:avLst/>
          </a:prstGeom>
        </p:spPr>
        <p:txBody>
          <a:bodyPr vert="horz" lIns="91440" tIns="45720" rIns="91440" bIns="45720" rtlCol="0" anchor="ctr">
            <a:noAutofit/>
          </a:bodyPr>
          <a:lstStyle>
            <a:lvl1pPr algn="l" defTabSz="514337" rtl="0"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a:lstStyle>
          <a:p>
            <a:pPr algn="ctr" defTabSz="914400"/>
            <a:r>
              <a:rPr lang="fr-FR" sz="3200" b="1" dirty="0">
                <a:ln w="0"/>
                <a:solidFill>
                  <a:srgbClr val="2196B1"/>
                </a:solidFill>
                <a:latin typeface="Dosis SemiBold" pitchFamily="2" charset="0"/>
              </a:rPr>
              <a:t>Quel est ton nom ?</a:t>
            </a:r>
          </a:p>
        </p:txBody>
      </p:sp>
      <p:sp>
        <p:nvSpPr>
          <p:cNvPr id="6" name="ZoneTexte 5">
            <a:extLst>
              <a:ext uri="{FF2B5EF4-FFF2-40B4-BE49-F238E27FC236}">
                <a16:creationId xmlns:a16="http://schemas.microsoft.com/office/drawing/2014/main" id="{97A2EB04-1BC5-4CD1-A32B-568DF1BDA982}"/>
              </a:ext>
            </a:extLst>
          </p:cNvPr>
          <p:cNvSpPr txBox="1"/>
          <p:nvPr/>
        </p:nvSpPr>
        <p:spPr>
          <a:xfrm>
            <a:off x="532953" y="621559"/>
            <a:ext cx="521297" cy="1015663"/>
          </a:xfrm>
          <a:prstGeom prst="rect">
            <a:avLst/>
          </a:prstGeom>
          <a:noFill/>
        </p:spPr>
        <p:txBody>
          <a:bodyPr wrap="none" rtlCol="0">
            <a:spAutoFit/>
          </a:bodyPr>
          <a:lstStyle/>
          <a:p>
            <a:r>
              <a:rPr lang="fr-FR" sz="6000" b="1" dirty="0">
                <a:solidFill>
                  <a:srgbClr val="2196B1"/>
                </a:solidFill>
                <a:latin typeface="Dosis" pitchFamily="2" charset="0"/>
              </a:rPr>
              <a:t>?</a:t>
            </a:r>
          </a:p>
        </p:txBody>
      </p:sp>
    </p:spTree>
    <p:extLst>
      <p:ext uri="{BB962C8B-B14F-4D97-AF65-F5344CB8AC3E}">
        <p14:creationId xmlns:p14="http://schemas.microsoft.com/office/powerpoint/2010/main" val="26548898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9B8E98-4271-F97C-3911-3B8705307F48}"/>
            </a:ext>
          </a:extLst>
        </p:cNvPr>
        <p:cNvGrpSpPr/>
        <p:nvPr/>
      </p:nvGrpSpPr>
      <p:grpSpPr>
        <a:xfrm>
          <a:off x="0" y="0"/>
          <a:ext cx="0" cy="0"/>
          <a:chOff x="0" y="0"/>
          <a:chExt cx="0" cy="0"/>
        </a:xfrm>
      </p:grpSpPr>
      <p:pic>
        <p:nvPicPr>
          <p:cNvPr id="9" name="Espace réservé pour une image  6" descr="Une image contenant habits, sourire, dessin humoristique, clipart&#10;&#10;Le contenu généré par l’IA peut être incorrect.">
            <a:extLst>
              <a:ext uri="{FF2B5EF4-FFF2-40B4-BE49-F238E27FC236}">
                <a16:creationId xmlns:a16="http://schemas.microsoft.com/office/drawing/2014/main" id="{BDF34C8B-9636-5632-A364-580E078BDF17}"/>
              </a:ext>
            </a:extLst>
          </p:cNvPr>
          <p:cNvPicPr>
            <a:picLocks noChangeAspect="1"/>
          </p:cNvPicPr>
          <p:nvPr/>
        </p:nvPicPr>
        <p:blipFill>
          <a:blip r:embed="rId2">
            <a:extLst>
              <a:ext uri="{28A0092B-C50C-407E-A947-70E740481C1C}">
                <a14:useLocalDpi xmlns:a14="http://schemas.microsoft.com/office/drawing/2010/main" val="0"/>
              </a:ext>
            </a:extLst>
          </a:blip>
          <a:srcRect t="-934" b="22113"/>
          <a:stretch>
            <a:fillRect/>
          </a:stretch>
        </p:blipFill>
        <p:spPr>
          <a:xfrm>
            <a:off x="3664577" y="1889120"/>
            <a:ext cx="1814845" cy="1433628"/>
          </a:xfrm>
          <a:prstGeom prst="ellipse">
            <a:avLst/>
          </a:prstGeom>
        </p:spPr>
      </p:pic>
      <p:sp>
        <p:nvSpPr>
          <p:cNvPr id="4" name="Titre 1">
            <a:extLst>
              <a:ext uri="{FF2B5EF4-FFF2-40B4-BE49-F238E27FC236}">
                <a16:creationId xmlns:a16="http://schemas.microsoft.com/office/drawing/2014/main" id="{02DC9BE4-D669-BA75-0E71-EC6D004154E0}"/>
              </a:ext>
            </a:extLst>
          </p:cNvPr>
          <p:cNvSpPr>
            <a:spLocks noGrp="1"/>
          </p:cNvSpPr>
          <p:nvPr>
            <p:ph type="title"/>
          </p:nvPr>
        </p:nvSpPr>
        <p:spPr>
          <a:xfrm>
            <a:off x="1692000" y="756000"/>
            <a:ext cx="6840000" cy="612000"/>
          </a:xfrm>
        </p:spPr>
        <p:txBody>
          <a:bodyPr>
            <a:normAutofit/>
          </a:bodyPr>
          <a:lstStyle/>
          <a:p>
            <a:r>
              <a:rPr lang="fr-MA" dirty="0">
                <a:solidFill>
                  <a:schemeClr val="tx1">
                    <a:lumMod val="65000"/>
                    <a:lumOff val="35000"/>
                  </a:schemeClr>
                </a:solidFill>
              </a:rPr>
              <a:t>Quel est ton prénom ?</a:t>
            </a:r>
          </a:p>
        </p:txBody>
      </p:sp>
      <p:sp>
        <p:nvSpPr>
          <p:cNvPr id="5" name="Titre 1">
            <a:extLst>
              <a:ext uri="{FF2B5EF4-FFF2-40B4-BE49-F238E27FC236}">
                <a16:creationId xmlns:a16="http://schemas.microsoft.com/office/drawing/2014/main" id="{2630386B-AA5A-7F6B-1B49-287E2A7E68EB}"/>
              </a:ext>
            </a:extLst>
          </p:cNvPr>
          <p:cNvSpPr txBox="1">
            <a:spLocks/>
          </p:cNvSpPr>
          <p:nvPr/>
        </p:nvSpPr>
        <p:spPr>
          <a:xfrm>
            <a:off x="1899547" y="3843868"/>
            <a:ext cx="5344904" cy="1129122"/>
          </a:xfrm>
          <a:prstGeom prst="rect">
            <a:avLst/>
          </a:prstGeom>
        </p:spPr>
        <p:txBody>
          <a:bodyPr vert="horz" lIns="91440" tIns="45720" rIns="91440" bIns="45720" rtlCol="0" anchor="ctr">
            <a:noAutofit/>
          </a:bodyPr>
          <a:lstStyle>
            <a:lvl1pPr algn="l" defTabSz="514337" rtl="0"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a:lstStyle>
          <a:p>
            <a:pPr algn="ctr" defTabSz="914400"/>
            <a:r>
              <a:rPr lang="fr-FR" sz="3200" b="1" dirty="0">
                <a:ln w="0"/>
                <a:solidFill>
                  <a:srgbClr val="2196B1"/>
                </a:solidFill>
                <a:latin typeface="Dosis SemiBold" pitchFamily="2" charset="0"/>
              </a:rPr>
              <a:t>Quel est ton prénom ?</a:t>
            </a:r>
          </a:p>
        </p:txBody>
      </p:sp>
      <p:sp>
        <p:nvSpPr>
          <p:cNvPr id="6" name="ZoneTexte 5">
            <a:extLst>
              <a:ext uri="{FF2B5EF4-FFF2-40B4-BE49-F238E27FC236}">
                <a16:creationId xmlns:a16="http://schemas.microsoft.com/office/drawing/2014/main" id="{C1181533-FD33-434F-8FEC-D3F3D15C5AC0}"/>
              </a:ext>
            </a:extLst>
          </p:cNvPr>
          <p:cNvSpPr txBox="1"/>
          <p:nvPr/>
        </p:nvSpPr>
        <p:spPr>
          <a:xfrm>
            <a:off x="532953" y="621559"/>
            <a:ext cx="521297" cy="1015663"/>
          </a:xfrm>
          <a:prstGeom prst="rect">
            <a:avLst/>
          </a:prstGeom>
          <a:noFill/>
        </p:spPr>
        <p:txBody>
          <a:bodyPr wrap="none" rtlCol="0">
            <a:spAutoFit/>
          </a:bodyPr>
          <a:lstStyle/>
          <a:p>
            <a:r>
              <a:rPr lang="fr-FR" sz="6000" b="1" dirty="0">
                <a:solidFill>
                  <a:srgbClr val="2196B1"/>
                </a:solidFill>
                <a:latin typeface="Dosis" pitchFamily="2" charset="0"/>
              </a:rPr>
              <a:t>?</a:t>
            </a:r>
          </a:p>
        </p:txBody>
      </p:sp>
    </p:spTree>
    <p:extLst>
      <p:ext uri="{BB962C8B-B14F-4D97-AF65-F5344CB8AC3E}">
        <p14:creationId xmlns:p14="http://schemas.microsoft.com/office/powerpoint/2010/main" val="2880541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3D5FB1-F690-7A68-E8C5-C93C5F299149}"/>
            </a:ext>
          </a:extLst>
        </p:cNvPr>
        <p:cNvGrpSpPr/>
        <p:nvPr/>
      </p:nvGrpSpPr>
      <p:grpSpPr>
        <a:xfrm>
          <a:off x="0" y="0"/>
          <a:ext cx="0" cy="0"/>
          <a:chOff x="0" y="0"/>
          <a:chExt cx="0" cy="0"/>
        </a:xfrm>
      </p:grpSpPr>
      <p:pic>
        <p:nvPicPr>
          <p:cNvPr id="9" name="Espace réservé pour une image  6" descr="Une image contenant habits, sourire, dessin humoristique, clipart&#10;&#10;Le contenu généré par l’IA peut être incorrect.">
            <a:extLst>
              <a:ext uri="{FF2B5EF4-FFF2-40B4-BE49-F238E27FC236}">
                <a16:creationId xmlns:a16="http://schemas.microsoft.com/office/drawing/2014/main" id="{055B15C8-ADA0-73EA-A8C4-20CF074D8840}"/>
              </a:ext>
            </a:extLst>
          </p:cNvPr>
          <p:cNvPicPr>
            <a:picLocks noChangeAspect="1"/>
          </p:cNvPicPr>
          <p:nvPr/>
        </p:nvPicPr>
        <p:blipFill>
          <a:blip r:embed="rId2">
            <a:extLst>
              <a:ext uri="{28A0092B-C50C-407E-A947-70E740481C1C}">
                <a14:useLocalDpi xmlns:a14="http://schemas.microsoft.com/office/drawing/2010/main" val="0"/>
              </a:ext>
            </a:extLst>
          </a:blip>
          <a:srcRect t="-934" b="22113"/>
          <a:stretch>
            <a:fillRect/>
          </a:stretch>
        </p:blipFill>
        <p:spPr>
          <a:xfrm>
            <a:off x="3664577" y="1889120"/>
            <a:ext cx="1814845" cy="1433628"/>
          </a:xfrm>
          <a:prstGeom prst="ellipse">
            <a:avLst/>
          </a:prstGeom>
        </p:spPr>
      </p:pic>
      <p:sp>
        <p:nvSpPr>
          <p:cNvPr id="4" name="Titre 1">
            <a:extLst>
              <a:ext uri="{FF2B5EF4-FFF2-40B4-BE49-F238E27FC236}">
                <a16:creationId xmlns:a16="http://schemas.microsoft.com/office/drawing/2014/main" id="{F977A151-0DE1-2F74-6D5D-AEB860DAEAB9}"/>
              </a:ext>
            </a:extLst>
          </p:cNvPr>
          <p:cNvSpPr>
            <a:spLocks noGrp="1"/>
          </p:cNvSpPr>
          <p:nvPr>
            <p:ph type="title"/>
          </p:nvPr>
        </p:nvSpPr>
        <p:spPr>
          <a:xfrm>
            <a:off x="1692000" y="756000"/>
            <a:ext cx="6840000" cy="612000"/>
          </a:xfrm>
        </p:spPr>
        <p:txBody>
          <a:bodyPr>
            <a:normAutofit/>
          </a:bodyPr>
          <a:lstStyle/>
          <a:p>
            <a:r>
              <a:rPr lang="fr-FR" dirty="0">
                <a:solidFill>
                  <a:schemeClr val="tx1">
                    <a:lumMod val="65000"/>
                    <a:lumOff val="35000"/>
                  </a:schemeClr>
                </a:solidFill>
              </a:rPr>
              <a:t>Tu as quel âge ?</a:t>
            </a:r>
          </a:p>
        </p:txBody>
      </p:sp>
      <p:sp>
        <p:nvSpPr>
          <p:cNvPr id="5" name="Titre 1">
            <a:extLst>
              <a:ext uri="{FF2B5EF4-FFF2-40B4-BE49-F238E27FC236}">
                <a16:creationId xmlns:a16="http://schemas.microsoft.com/office/drawing/2014/main" id="{E5A7FBB0-C480-DBBC-D712-62F80EDD838F}"/>
              </a:ext>
            </a:extLst>
          </p:cNvPr>
          <p:cNvSpPr txBox="1">
            <a:spLocks/>
          </p:cNvSpPr>
          <p:nvPr/>
        </p:nvSpPr>
        <p:spPr>
          <a:xfrm>
            <a:off x="736938" y="3843868"/>
            <a:ext cx="7670121" cy="1129122"/>
          </a:xfrm>
          <a:prstGeom prst="rect">
            <a:avLst/>
          </a:prstGeom>
        </p:spPr>
        <p:txBody>
          <a:bodyPr vert="horz" lIns="91440" tIns="45720" rIns="91440" bIns="45720" rtlCol="0" anchor="ctr">
            <a:noAutofit/>
          </a:bodyPr>
          <a:lstStyle>
            <a:lvl1pPr algn="l" defTabSz="514337" rtl="0"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a:lstStyle>
          <a:p>
            <a:pPr algn="ctr" defTabSz="914400"/>
            <a:r>
              <a:rPr lang="fr-FR" sz="3200" b="1" dirty="0">
                <a:ln w="0"/>
                <a:solidFill>
                  <a:srgbClr val="2196B1"/>
                </a:solidFill>
                <a:latin typeface="Dosis SemiBold" pitchFamily="2" charset="0"/>
              </a:rPr>
              <a:t>Tu as quel âge ?</a:t>
            </a:r>
          </a:p>
        </p:txBody>
      </p:sp>
      <p:sp>
        <p:nvSpPr>
          <p:cNvPr id="6" name="ZoneTexte 5">
            <a:extLst>
              <a:ext uri="{FF2B5EF4-FFF2-40B4-BE49-F238E27FC236}">
                <a16:creationId xmlns:a16="http://schemas.microsoft.com/office/drawing/2014/main" id="{B5406DA9-5979-4DF9-979A-0889ABF50DDA}"/>
              </a:ext>
            </a:extLst>
          </p:cNvPr>
          <p:cNvSpPr txBox="1"/>
          <p:nvPr/>
        </p:nvSpPr>
        <p:spPr>
          <a:xfrm>
            <a:off x="532953" y="621559"/>
            <a:ext cx="521297" cy="1015663"/>
          </a:xfrm>
          <a:prstGeom prst="rect">
            <a:avLst/>
          </a:prstGeom>
          <a:noFill/>
        </p:spPr>
        <p:txBody>
          <a:bodyPr wrap="none" rtlCol="0">
            <a:spAutoFit/>
          </a:bodyPr>
          <a:lstStyle/>
          <a:p>
            <a:r>
              <a:rPr lang="fr-FR" sz="6000" b="1" dirty="0">
                <a:solidFill>
                  <a:srgbClr val="2196B1"/>
                </a:solidFill>
                <a:latin typeface="Dosis" pitchFamily="2" charset="0"/>
              </a:rPr>
              <a:t>?</a:t>
            </a:r>
          </a:p>
        </p:txBody>
      </p:sp>
    </p:spTree>
    <p:extLst>
      <p:ext uri="{BB962C8B-B14F-4D97-AF65-F5344CB8AC3E}">
        <p14:creationId xmlns:p14="http://schemas.microsoft.com/office/powerpoint/2010/main" val="8194249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8150B-966D-B6AD-7061-3F913B0EF425}"/>
            </a:ext>
          </a:extLst>
        </p:cNvPr>
        <p:cNvGrpSpPr/>
        <p:nvPr/>
      </p:nvGrpSpPr>
      <p:grpSpPr>
        <a:xfrm>
          <a:off x="0" y="0"/>
          <a:ext cx="0" cy="0"/>
          <a:chOff x="0" y="0"/>
          <a:chExt cx="0" cy="0"/>
        </a:xfrm>
      </p:grpSpPr>
      <p:pic>
        <p:nvPicPr>
          <p:cNvPr id="9" name="Espace réservé pour une image  6" descr="Une image contenant habits, sourire, dessin humoristique, clipart&#10;&#10;Le contenu généré par l’IA peut être incorrect.">
            <a:extLst>
              <a:ext uri="{FF2B5EF4-FFF2-40B4-BE49-F238E27FC236}">
                <a16:creationId xmlns:a16="http://schemas.microsoft.com/office/drawing/2014/main" id="{0144F2E6-617C-1AF4-E95B-EC26B55BBD71}"/>
              </a:ext>
            </a:extLst>
          </p:cNvPr>
          <p:cNvPicPr>
            <a:picLocks noChangeAspect="1"/>
          </p:cNvPicPr>
          <p:nvPr/>
        </p:nvPicPr>
        <p:blipFill>
          <a:blip r:embed="rId2">
            <a:extLst>
              <a:ext uri="{28A0092B-C50C-407E-A947-70E740481C1C}">
                <a14:useLocalDpi xmlns:a14="http://schemas.microsoft.com/office/drawing/2010/main" val="0"/>
              </a:ext>
            </a:extLst>
          </a:blip>
          <a:srcRect t="-934" b="22113"/>
          <a:stretch>
            <a:fillRect/>
          </a:stretch>
        </p:blipFill>
        <p:spPr>
          <a:xfrm>
            <a:off x="3664577" y="1889120"/>
            <a:ext cx="1814845" cy="1433628"/>
          </a:xfrm>
          <a:prstGeom prst="ellipse">
            <a:avLst/>
          </a:prstGeom>
        </p:spPr>
      </p:pic>
      <p:sp>
        <p:nvSpPr>
          <p:cNvPr id="4" name="Titre 1">
            <a:extLst>
              <a:ext uri="{FF2B5EF4-FFF2-40B4-BE49-F238E27FC236}">
                <a16:creationId xmlns:a16="http://schemas.microsoft.com/office/drawing/2014/main" id="{48AFBCDA-71A9-C938-046E-49183534FD5D}"/>
              </a:ext>
            </a:extLst>
          </p:cNvPr>
          <p:cNvSpPr>
            <a:spLocks noGrp="1"/>
          </p:cNvSpPr>
          <p:nvPr>
            <p:ph type="title"/>
          </p:nvPr>
        </p:nvSpPr>
        <p:spPr>
          <a:xfrm>
            <a:off x="1692000" y="756000"/>
            <a:ext cx="6840000" cy="612000"/>
          </a:xfrm>
        </p:spPr>
        <p:txBody>
          <a:bodyPr>
            <a:normAutofit/>
          </a:bodyPr>
          <a:lstStyle/>
          <a:p>
            <a:r>
              <a:rPr lang="fr-FR" dirty="0">
                <a:solidFill>
                  <a:schemeClr val="tx1">
                    <a:lumMod val="65000"/>
                    <a:lumOff val="35000"/>
                  </a:schemeClr>
                </a:solidFill>
              </a:rPr>
              <a:t>Tu es en quelle classe ?</a:t>
            </a:r>
          </a:p>
        </p:txBody>
      </p:sp>
      <p:sp>
        <p:nvSpPr>
          <p:cNvPr id="5" name="Titre 1">
            <a:extLst>
              <a:ext uri="{FF2B5EF4-FFF2-40B4-BE49-F238E27FC236}">
                <a16:creationId xmlns:a16="http://schemas.microsoft.com/office/drawing/2014/main" id="{A24A707D-0A8B-85DA-1C25-A346B518A521}"/>
              </a:ext>
            </a:extLst>
          </p:cNvPr>
          <p:cNvSpPr txBox="1">
            <a:spLocks/>
          </p:cNvSpPr>
          <p:nvPr/>
        </p:nvSpPr>
        <p:spPr>
          <a:xfrm>
            <a:off x="736938" y="3843868"/>
            <a:ext cx="7670121" cy="1129122"/>
          </a:xfrm>
          <a:prstGeom prst="rect">
            <a:avLst/>
          </a:prstGeom>
        </p:spPr>
        <p:txBody>
          <a:bodyPr vert="horz" lIns="91440" tIns="45720" rIns="91440" bIns="45720" rtlCol="0" anchor="ctr">
            <a:noAutofit/>
          </a:bodyPr>
          <a:lstStyle>
            <a:lvl1pPr algn="l" defTabSz="514337" rtl="0"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a:lstStyle>
          <a:p>
            <a:pPr algn="ctr" defTabSz="914400"/>
            <a:r>
              <a:rPr lang="fr-FR" sz="3200" b="1" dirty="0">
                <a:ln w="0"/>
                <a:solidFill>
                  <a:srgbClr val="2196B1"/>
                </a:solidFill>
                <a:latin typeface="Dosis SemiBold" pitchFamily="2" charset="0"/>
              </a:rPr>
              <a:t>Tu es en quelle classe ?</a:t>
            </a:r>
          </a:p>
        </p:txBody>
      </p:sp>
      <p:sp>
        <p:nvSpPr>
          <p:cNvPr id="6" name="ZoneTexte 5">
            <a:extLst>
              <a:ext uri="{FF2B5EF4-FFF2-40B4-BE49-F238E27FC236}">
                <a16:creationId xmlns:a16="http://schemas.microsoft.com/office/drawing/2014/main" id="{BC9D40FE-5B37-4366-84C6-02216F3CE9D2}"/>
              </a:ext>
            </a:extLst>
          </p:cNvPr>
          <p:cNvSpPr txBox="1"/>
          <p:nvPr/>
        </p:nvSpPr>
        <p:spPr>
          <a:xfrm>
            <a:off x="532953" y="621559"/>
            <a:ext cx="521297" cy="1015663"/>
          </a:xfrm>
          <a:prstGeom prst="rect">
            <a:avLst/>
          </a:prstGeom>
          <a:noFill/>
        </p:spPr>
        <p:txBody>
          <a:bodyPr wrap="none" rtlCol="0">
            <a:spAutoFit/>
          </a:bodyPr>
          <a:lstStyle/>
          <a:p>
            <a:r>
              <a:rPr lang="fr-FR" sz="6000" b="1" dirty="0">
                <a:solidFill>
                  <a:srgbClr val="2196B1"/>
                </a:solidFill>
                <a:latin typeface="Dosis" pitchFamily="2" charset="0"/>
              </a:rPr>
              <a:t>?</a:t>
            </a:r>
          </a:p>
        </p:txBody>
      </p:sp>
    </p:spTree>
    <p:extLst>
      <p:ext uri="{BB962C8B-B14F-4D97-AF65-F5344CB8AC3E}">
        <p14:creationId xmlns:p14="http://schemas.microsoft.com/office/powerpoint/2010/main" val="6227839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D37B0D-7425-75E4-27A5-F0E55174991E}"/>
            </a:ext>
          </a:extLst>
        </p:cNvPr>
        <p:cNvGrpSpPr/>
        <p:nvPr/>
      </p:nvGrpSpPr>
      <p:grpSpPr>
        <a:xfrm>
          <a:off x="0" y="0"/>
          <a:ext cx="0" cy="0"/>
          <a:chOff x="0" y="0"/>
          <a:chExt cx="0" cy="0"/>
        </a:xfrm>
      </p:grpSpPr>
      <p:pic>
        <p:nvPicPr>
          <p:cNvPr id="9" name="Espace réservé pour une image  6" descr="Une image contenant habits, sourire, dessin humoristique, clipart&#10;&#10;Le contenu généré par l’IA peut être incorrect.">
            <a:extLst>
              <a:ext uri="{FF2B5EF4-FFF2-40B4-BE49-F238E27FC236}">
                <a16:creationId xmlns:a16="http://schemas.microsoft.com/office/drawing/2014/main" id="{53E2CC21-5C38-23CF-CE7A-951CC249F1FA}"/>
              </a:ext>
            </a:extLst>
          </p:cNvPr>
          <p:cNvPicPr>
            <a:picLocks noChangeAspect="1"/>
          </p:cNvPicPr>
          <p:nvPr/>
        </p:nvPicPr>
        <p:blipFill>
          <a:blip r:embed="rId2">
            <a:extLst>
              <a:ext uri="{28A0092B-C50C-407E-A947-70E740481C1C}">
                <a14:useLocalDpi xmlns:a14="http://schemas.microsoft.com/office/drawing/2010/main" val="0"/>
              </a:ext>
            </a:extLst>
          </a:blip>
          <a:srcRect t="-934" b="22113"/>
          <a:stretch>
            <a:fillRect/>
          </a:stretch>
        </p:blipFill>
        <p:spPr>
          <a:xfrm>
            <a:off x="3664577" y="1889120"/>
            <a:ext cx="1814845" cy="1433628"/>
          </a:xfrm>
          <a:prstGeom prst="ellipse">
            <a:avLst/>
          </a:prstGeom>
        </p:spPr>
      </p:pic>
      <p:sp>
        <p:nvSpPr>
          <p:cNvPr id="4" name="Titre 1">
            <a:extLst>
              <a:ext uri="{FF2B5EF4-FFF2-40B4-BE49-F238E27FC236}">
                <a16:creationId xmlns:a16="http://schemas.microsoft.com/office/drawing/2014/main" id="{4EC3E4DA-54FF-8D23-E5C5-C79F523897A8}"/>
              </a:ext>
            </a:extLst>
          </p:cNvPr>
          <p:cNvSpPr>
            <a:spLocks noGrp="1"/>
          </p:cNvSpPr>
          <p:nvPr>
            <p:ph type="title"/>
          </p:nvPr>
        </p:nvSpPr>
        <p:spPr>
          <a:xfrm>
            <a:off x="1692000" y="756000"/>
            <a:ext cx="6840000" cy="612000"/>
          </a:xfrm>
        </p:spPr>
        <p:txBody>
          <a:bodyPr>
            <a:normAutofit/>
          </a:bodyPr>
          <a:lstStyle/>
          <a:p>
            <a:r>
              <a:rPr lang="fr-FR" dirty="0">
                <a:solidFill>
                  <a:schemeClr val="tx1">
                    <a:lumMod val="65000"/>
                    <a:lumOff val="35000"/>
                  </a:schemeClr>
                </a:solidFill>
              </a:rPr>
              <a:t>Tu es dans quelle école ?</a:t>
            </a:r>
          </a:p>
        </p:txBody>
      </p:sp>
      <p:sp>
        <p:nvSpPr>
          <p:cNvPr id="5" name="Titre 1">
            <a:extLst>
              <a:ext uri="{FF2B5EF4-FFF2-40B4-BE49-F238E27FC236}">
                <a16:creationId xmlns:a16="http://schemas.microsoft.com/office/drawing/2014/main" id="{046B5DC5-63FB-5E1B-DF37-C5AF5072AC1F}"/>
              </a:ext>
            </a:extLst>
          </p:cNvPr>
          <p:cNvSpPr txBox="1">
            <a:spLocks/>
          </p:cNvSpPr>
          <p:nvPr/>
        </p:nvSpPr>
        <p:spPr>
          <a:xfrm>
            <a:off x="736938" y="3843868"/>
            <a:ext cx="7670121" cy="1129122"/>
          </a:xfrm>
          <a:prstGeom prst="rect">
            <a:avLst/>
          </a:prstGeom>
        </p:spPr>
        <p:txBody>
          <a:bodyPr vert="horz" lIns="91440" tIns="45720" rIns="91440" bIns="45720" rtlCol="0" anchor="ctr">
            <a:noAutofit/>
          </a:bodyPr>
          <a:lstStyle>
            <a:lvl1pPr algn="l" defTabSz="514337" rtl="0"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a:lstStyle>
          <a:p>
            <a:pPr algn="ctr" defTabSz="914400"/>
            <a:r>
              <a:rPr lang="fr-FR" sz="3200" b="1" dirty="0">
                <a:ln w="0"/>
                <a:solidFill>
                  <a:srgbClr val="2196B1"/>
                </a:solidFill>
                <a:latin typeface="Dosis SemiBold" pitchFamily="2" charset="0"/>
              </a:rPr>
              <a:t>Tu es dans quelle école ?</a:t>
            </a:r>
          </a:p>
        </p:txBody>
      </p:sp>
      <p:sp>
        <p:nvSpPr>
          <p:cNvPr id="6" name="ZoneTexte 5">
            <a:extLst>
              <a:ext uri="{FF2B5EF4-FFF2-40B4-BE49-F238E27FC236}">
                <a16:creationId xmlns:a16="http://schemas.microsoft.com/office/drawing/2014/main" id="{CD3C9849-1AE2-4EE6-B5B9-AE5ECF26AEC9}"/>
              </a:ext>
            </a:extLst>
          </p:cNvPr>
          <p:cNvSpPr txBox="1"/>
          <p:nvPr/>
        </p:nvSpPr>
        <p:spPr>
          <a:xfrm>
            <a:off x="532953" y="621559"/>
            <a:ext cx="521297" cy="1015663"/>
          </a:xfrm>
          <a:prstGeom prst="rect">
            <a:avLst/>
          </a:prstGeom>
          <a:noFill/>
        </p:spPr>
        <p:txBody>
          <a:bodyPr wrap="none" rtlCol="0">
            <a:spAutoFit/>
          </a:bodyPr>
          <a:lstStyle/>
          <a:p>
            <a:r>
              <a:rPr lang="fr-FR" sz="6000" b="1" dirty="0">
                <a:solidFill>
                  <a:srgbClr val="2196B1"/>
                </a:solidFill>
                <a:latin typeface="Dosis" pitchFamily="2" charset="0"/>
              </a:rPr>
              <a:t>?</a:t>
            </a:r>
          </a:p>
        </p:txBody>
      </p:sp>
    </p:spTree>
    <p:extLst>
      <p:ext uri="{BB962C8B-B14F-4D97-AF65-F5344CB8AC3E}">
        <p14:creationId xmlns:p14="http://schemas.microsoft.com/office/powerpoint/2010/main" val="25826164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9B8E98-4271-F97C-3911-3B8705307F48}"/>
            </a:ext>
          </a:extLst>
        </p:cNvPr>
        <p:cNvGrpSpPr/>
        <p:nvPr/>
      </p:nvGrpSpPr>
      <p:grpSpPr>
        <a:xfrm>
          <a:off x="0" y="0"/>
          <a:ext cx="0" cy="0"/>
          <a:chOff x="0" y="0"/>
          <a:chExt cx="0" cy="0"/>
        </a:xfrm>
      </p:grpSpPr>
      <p:pic>
        <p:nvPicPr>
          <p:cNvPr id="9" name="Espace réservé pour une image  6" descr="Une image contenant habits, sourire, dessin humoristique, clipart&#10;&#10;Le contenu généré par l’IA peut être incorrect.">
            <a:extLst>
              <a:ext uri="{FF2B5EF4-FFF2-40B4-BE49-F238E27FC236}">
                <a16:creationId xmlns:a16="http://schemas.microsoft.com/office/drawing/2014/main" id="{BDF34C8B-9636-5632-A364-580E078BDF17}"/>
              </a:ext>
            </a:extLst>
          </p:cNvPr>
          <p:cNvPicPr>
            <a:picLocks noChangeAspect="1"/>
          </p:cNvPicPr>
          <p:nvPr/>
        </p:nvPicPr>
        <p:blipFill>
          <a:blip r:embed="rId2">
            <a:extLst>
              <a:ext uri="{28A0092B-C50C-407E-A947-70E740481C1C}">
                <a14:useLocalDpi xmlns:a14="http://schemas.microsoft.com/office/drawing/2010/main" val="0"/>
              </a:ext>
            </a:extLst>
          </a:blip>
          <a:srcRect t="-934" b="22113"/>
          <a:stretch>
            <a:fillRect/>
          </a:stretch>
        </p:blipFill>
        <p:spPr>
          <a:xfrm>
            <a:off x="3664577" y="1889120"/>
            <a:ext cx="1814845" cy="1433628"/>
          </a:xfrm>
          <a:prstGeom prst="ellipse">
            <a:avLst/>
          </a:prstGeom>
        </p:spPr>
      </p:pic>
      <p:sp>
        <p:nvSpPr>
          <p:cNvPr id="4" name="Titre 1">
            <a:extLst>
              <a:ext uri="{FF2B5EF4-FFF2-40B4-BE49-F238E27FC236}">
                <a16:creationId xmlns:a16="http://schemas.microsoft.com/office/drawing/2014/main" id="{02DC9BE4-D669-BA75-0E71-EC6D004154E0}"/>
              </a:ext>
            </a:extLst>
          </p:cNvPr>
          <p:cNvSpPr>
            <a:spLocks noGrp="1"/>
          </p:cNvSpPr>
          <p:nvPr>
            <p:ph type="title"/>
          </p:nvPr>
        </p:nvSpPr>
        <p:spPr>
          <a:xfrm>
            <a:off x="1692000" y="756000"/>
            <a:ext cx="6840000" cy="612000"/>
          </a:xfrm>
        </p:spPr>
        <p:txBody>
          <a:bodyPr>
            <a:normAutofit/>
          </a:bodyPr>
          <a:lstStyle/>
          <a:p>
            <a:r>
              <a:rPr lang="fr-FR" dirty="0">
                <a:solidFill>
                  <a:schemeClr val="tx1">
                    <a:lumMod val="65000"/>
                    <a:lumOff val="35000"/>
                  </a:schemeClr>
                </a:solidFill>
              </a:rPr>
              <a:t>Comment tu vas à l’école ?</a:t>
            </a:r>
            <a:endParaRPr lang="fr-MA" dirty="0">
              <a:solidFill>
                <a:schemeClr val="tx1">
                  <a:lumMod val="65000"/>
                  <a:lumOff val="35000"/>
                </a:schemeClr>
              </a:solidFill>
            </a:endParaRPr>
          </a:p>
        </p:txBody>
      </p:sp>
      <p:sp>
        <p:nvSpPr>
          <p:cNvPr id="5" name="Titre 1">
            <a:extLst>
              <a:ext uri="{FF2B5EF4-FFF2-40B4-BE49-F238E27FC236}">
                <a16:creationId xmlns:a16="http://schemas.microsoft.com/office/drawing/2014/main" id="{2630386B-AA5A-7F6B-1B49-287E2A7E68EB}"/>
              </a:ext>
            </a:extLst>
          </p:cNvPr>
          <p:cNvSpPr txBox="1">
            <a:spLocks/>
          </p:cNvSpPr>
          <p:nvPr/>
        </p:nvSpPr>
        <p:spPr>
          <a:xfrm>
            <a:off x="1899547" y="3843868"/>
            <a:ext cx="5344904" cy="1129122"/>
          </a:xfrm>
          <a:prstGeom prst="rect">
            <a:avLst/>
          </a:prstGeom>
        </p:spPr>
        <p:txBody>
          <a:bodyPr vert="horz" lIns="91440" tIns="45720" rIns="91440" bIns="45720" rtlCol="0" anchor="ctr">
            <a:noAutofit/>
          </a:bodyPr>
          <a:lstStyle>
            <a:lvl1pPr algn="l" defTabSz="514337" rtl="0"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a:lstStyle>
          <a:p>
            <a:pPr algn="ctr" defTabSz="914400"/>
            <a:r>
              <a:rPr lang="fr-FR" sz="3200" b="1" dirty="0">
                <a:ln w="0"/>
                <a:solidFill>
                  <a:srgbClr val="2196B1"/>
                </a:solidFill>
                <a:latin typeface="Dosis SemiBold" pitchFamily="2" charset="0"/>
              </a:rPr>
              <a:t>Comment tu vas à l’école ?</a:t>
            </a:r>
          </a:p>
        </p:txBody>
      </p:sp>
      <p:sp>
        <p:nvSpPr>
          <p:cNvPr id="6" name="ZoneTexte 5">
            <a:extLst>
              <a:ext uri="{FF2B5EF4-FFF2-40B4-BE49-F238E27FC236}">
                <a16:creationId xmlns:a16="http://schemas.microsoft.com/office/drawing/2014/main" id="{604AE9F3-80FA-47D5-ABD9-87D202011817}"/>
              </a:ext>
            </a:extLst>
          </p:cNvPr>
          <p:cNvSpPr txBox="1"/>
          <p:nvPr/>
        </p:nvSpPr>
        <p:spPr>
          <a:xfrm>
            <a:off x="532953" y="621559"/>
            <a:ext cx="521297" cy="1015663"/>
          </a:xfrm>
          <a:prstGeom prst="rect">
            <a:avLst/>
          </a:prstGeom>
          <a:noFill/>
        </p:spPr>
        <p:txBody>
          <a:bodyPr wrap="none" rtlCol="0">
            <a:spAutoFit/>
          </a:bodyPr>
          <a:lstStyle/>
          <a:p>
            <a:r>
              <a:rPr lang="fr-FR" sz="6000" b="1" dirty="0">
                <a:solidFill>
                  <a:srgbClr val="2196B1"/>
                </a:solidFill>
                <a:latin typeface="Dosis" pitchFamily="2" charset="0"/>
              </a:rPr>
              <a:t>?</a:t>
            </a:r>
          </a:p>
        </p:txBody>
      </p:sp>
    </p:spTree>
    <p:extLst>
      <p:ext uri="{BB962C8B-B14F-4D97-AF65-F5344CB8AC3E}">
        <p14:creationId xmlns:p14="http://schemas.microsoft.com/office/powerpoint/2010/main" val="25500080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E1D79C-95CD-E7AF-8167-2B2BDB224CB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1220B570-9667-9844-E919-EA78BE9446A8}"/>
              </a:ext>
            </a:extLst>
          </p:cNvPr>
          <p:cNvSpPr>
            <a:spLocks noGrp="1"/>
          </p:cNvSpPr>
          <p:nvPr>
            <p:ph type="title"/>
          </p:nvPr>
        </p:nvSpPr>
        <p:spPr/>
        <p:txBody>
          <a:bodyPr/>
          <a:lstStyle/>
          <a:p>
            <a:r>
              <a:rPr lang="fr-FR" dirty="0">
                <a:solidFill>
                  <a:schemeClr val="tx1">
                    <a:lumMod val="65000"/>
                    <a:lumOff val="35000"/>
                  </a:schemeClr>
                </a:solidFill>
              </a:rPr>
              <a:t>Qu’est-ce que tu fais à l’école </a:t>
            </a:r>
            <a:r>
              <a:rPr lang="fr-MA" dirty="0">
                <a:solidFill>
                  <a:schemeClr val="tx1">
                    <a:lumMod val="65000"/>
                    <a:lumOff val="35000"/>
                  </a:schemeClr>
                </a:solidFill>
              </a:rPr>
              <a:t>? </a:t>
            </a:r>
          </a:p>
        </p:txBody>
      </p:sp>
      <p:sp>
        <p:nvSpPr>
          <p:cNvPr id="3" name="Titre 1">
            <a:extLst>
              <a:ext uri="{FF2B5EF4-FFF2-40B4-BE49-F238E27FC236}">
                <a16:creationId xmlns:a16="http://schemas.microsoft.com/office/drawing/2014/main" id="{4C521C6C-DC41-BBC2-2C4A-B51D251B5947}"/>
              </a:ext>
            </a:extLst>
          </p:cNvPr>
          <p:cNvSpPr txBox="1">
            <a:spLocks/>
          </p:cNvSpPr>
          <p:nvPr/>
        </p:nvSpPr>
        <p:spPr>
          <a:xfrm>
            <a:off x="1795294" y="4176310"/>
            <a:ext cx="5553411" cy="1129122"/>
          </a:xfrm>
          <a:prstGeom prst="rect">
            <a:avLst/>
          </a:prstGeom>
        </p:spPr>
        <p:txBody>
          <a:bodyPr vert="horz" lIns="91440" tIns="45720" rIns="91440" bIns="45720" rtlCol="0" anchor="ctr">
            <a:noAutofit/>
          </a:bodyPr>
          <a:lstStyle>
            <a:lvl1pPr algn="l" defTabSz="514337" rtl="0"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a:lstStyle>
          <a:p>
            <a:pPr algn="ctr" defTabSz="914400"/>
            <a:r>
              <a:rPr lang="fr-FR" sz="2800" b="1" dirty="0">
                <a:ln w="0"/>
                <a:solidFill>
                  <a:srgbClr val="2196B1"/>
                </a:solidFill>
                <a:latin typeface="Dosis SemiBold" pitchFamily="2" charset="0"/>
              </a:rPr>
              <a:t>Qu’est-ce que tu fais à l’école ?</a:t>
            </a:r>
          </a:p>
        </p:txBody>
      </p:sp>
      <p:sp>
        <p:nvSpPr>
          <p:cNvPr id="19" name="ZoneTexte 18">
            <a:extLst>
              <a:ext uri="{FF2B5EF4-FFF2-40B4-BE49-F238E27FC236}">
                <a16:creationId xmlns:a16="http://schemas.microsoft.com/office/drawing/2014/main" id="{74B1703C-0532-6B50-0F3A-66572E7BD01F}"/>
              </a:ext>
            </a:extLst>
          </p:cNvPr>
          <p:cNvSpPr txBox="1"/>
          <p:nvPr/>
        </p:nvSpPr>
        <p:spPr>
          <a:xfrm>
            <a:off x="532953" y="621559"/>
            <a:ext cx="521297" cy="1015663"/>
          </a:xfrm>
          <a:prstGeom prst="rect">
            <a:avLst/>
          </a:prstGeom>
          <a:noFill/>
        </p:spPr>
        <p:txBody>
          <a:bodyPr wrap="none" rtlCol="0">
            <a:spAutoFit/>
          </a:bodyPr>
          <a:lstStyle/>
          <a:p>
            <a:r>
              <a:rPr lang="fr-FR" sz="6000" b="1" dirty="0">
                <a:solidFill>
                  <a:srgbClr val="2196B1"/>
                </a:solidFill>
                <a:latin typeface="Dosis" pitchFamily="2" charset="0"/>
              </a:rPr>
              <a:t>?</a:t>
            </a:r>
          </a:p>
        </p:txBody>
      </p:sp>
      <p:pic>
        <p:nvPicPr>
          <p:cNvPr id="5" name="Espace réservé pour une image  6" descr="Une image contenant habits, sourire, dessin humoristique, clipart&#10;&#10;Le contenu généré par l’IA peut être incorrect.">
            <a:extLst>
              <a:ext uri="{FF2B5EF4-FFF2-40B4-BE49-F238E27FC236}">
                <a16:creationId xmlns:a16="http://schemas.microsoft.com/office/drawing/2014/main" id="{4D564FC2-EB58-B581-9AEE-99985E95CCC7}"/>
              </a:ext>
            </a:extLst>
          </p:cNvPr>
          <p:cNvPicPr>
            <a:picLocks noChangeAspect="1"/>
          </p:cNvPicPr>
          <p:nvPr/>
        </p:nvPicPr>
        <p:blipFill>
          <a:blip r:embed="rId2">
            <a:extLst>
              <a:ext uri="{28A0092B-C50C-407E-A947-70E740481C1C}">
                <a14:useLocalDpi xmlns:a14="http://schemas.microsoft.com/office/drawing/2010/main" val="0"/>
              </a:ext>
            </a:extLst>
          </a:blip>
          <a:srcRect t="-934" b="22113"/>
          <a:stretch>
            <a:fillRect/>
          </a:stretch>
        </p:blipFill>
        <p:spPr>
          <a:xfrm>
            <a:off x="3297155" y="2123390"/>
            <a:ext cx="1814845" cy="1433628"/>
          </a:xfrm>
          <a:prstGeom prst="ellipse">
            <a:avLst/>
          </a:prstGeom>
        </p:spPr>
      </p:pic>
    </p:spTree>
    <p:extLst>
      <p:ext uri="{BB962C8B-B14F-4D97-AF65-F5344CB8AC3E}">
        <p14:creationId xmlns:p14="http://schemas.microsoft.com/office/powerpoint/2010/main" val="19548941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E1D79C-95CD-E7AF-8167-2B2BDB224CB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1220B570-9667-9844-E919-EA78BE9446A8}"/>
              </a:ext>
            </a:extLst>
          </p:cNvPr>
          <p:cNvSpPr>
            <a:spLocks noGrp="1"/>
          </p:cNvSpPr>
          <p:nvPr>
            <p:ph type="title"/>
          </p:nvPr>
        </p:nvSpPr>
        <p:spPr/>
        <p:txBody>
          <a:bodyPr/>
          <a:lstStyle/>
          <a:p>
            <a:r>
              <a:rPr lang="fr-FR" dirty="0">
                <a:solidFill>
                  <a:schemeClr val="tx1">
                    <a:lumMod val="65000"/>
                    <a:lumOff val="35000"/>
                  </a:schemeClr>
                </a:solidFill>
              </a:rPr>
              <a:t>Qu’est-ce que tu fais avec ta famille </a:t>
            </a:r>
            <a:r>
              <a:rPr lang="fr-MA" dirty="0">
                <a:solidFill>
                  <a:schemeClr val="tx1">
                    <a:lumMod val="65000"/>
                    <a:lumOff val="35000"/>
                  </a:schemeClr>
                </a:solidFill>
              </a:rPr>
              <a:t>? </a:t>
            </a:r>
          </a:p>
        </p:txBody>
      </p:sp>
      <p:sp>
        <p:nvSpPr>
          <p:cNvPr id="3" name="Titre 1">
            <a:extLst>
              <a:ext uri="{FF2B5EF4-FFF2-40B4-BE49-F238E27FC236}">
                <a16:creationId xmlns:a16="http://schemas.microsoft.com/office/drawing/2014/main" id="{4C521C6C-DC41-BBC2-2C4A-B51D251B5947}"/>
              </a:ext>
            </a:extLst>
          </p:cNvPr>
          <p:cNvSpPr txBox="1">
            <a:spLocks/>
          </p:cNvSpPr>
          <p:nvPr/>
        </p:nvSpPr>
        <p:spPr>
          <a:xfrm>
            <a:off x="1795294" y="4176310"/>
            <a:ext cx="5553411" cy="1129122"/>
          </a:xfrm>
          <a:prstGeom prst="rect">
            <a:avLst/>
          </a:prstGeom>
        </p:spPr>
        <p:txBody>
          <a:bodyPr vert="horz" lIns="91440" tIns="45720" rIns="91440" bIns="45720" rtlCol="0" anchor="ctr">
            <a:noAutofit/>
          </a:bodyPr>
          <a:lstStyle>
            <a:lvl1pPr algn="l" defTabSz="514337" rtl="0"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a:lstStyle>
          <a:p>
            <a:pPr algn="ctr" defTabSz="914400"/>
            <a:r>
              <a:rPr lang="fr-FR" sz="2800" b="1" dirty="0">
                <a:ln w="0"/>
                <a:solidFill>
                  <a:srgbClr val="2196B1"/>
                </a:solidFill>
                <a:latin typeface="Dosis SemiBold" pitchFamily="2" charset="0"/>
              </a:rPr>
              <a:t>Qu’est-ce que tu fais avec ta famille ?</a:t>
            </a:r>
          </a:p>
        </p:txBody>
      </p:sp>
      <p:sp>
        <p:nvSpPr>
          <p:cNvPr id="19" name="ZoneTexte 18">
            <a:extLst>
              <a:ext uri="{FF2B5EF4-FFF2-40B4-BE49-F238E27FC236}">
                <a16:creationId xmlns:a16="http://schemas.microsoft.com/office/drawing/2014/main" id="{74B1703C-0532-6B50-0F3A-66572E7BD01F}"/>
              </a:ext>
            </a:extLst>
          </p:cNvPr>
          <p:cNvSpPr txBox="1"/>
          <p:nvPr/>
        </p:nvSpPr>
        <p:spPr>
          <a:xfrm>
            <a:off x="532953" y="621559"/>
            <a:ext cx="521297" cy="1015663"/>
          </a:xfrm>
          <a:prstGeom prst="rect">
            <a:avLst/>
          </a:prstGeom>
          <a:noFill/>
        </p:spPr>
        <p:txBody>
          <a:bodyPr wrap="none" rtlCol="0">
            <a:spAutoFit/>
          </a:bodyPr>
          <a:lstStyle/>
          <a:p>
            <a:r>
              <a:rPr lang="fr-FR" sz="6000" b="1" dirty="0">
                <a:solidFill>
                  <a:srgbClr val="2196B1"/>
                </a:solidFill>
                <a:latin typeface="Dosis" pitchFamily="2" charset="0"/>
              </a:rPr>
              <a:t>?</a:t>
            </a:r>
          </a:p>
        </p:txBody>
      </p:sp>
      <p:pic>
        <p:nvPicPr>
          <p:cNvPr id="5" name="Espace réservé pour une image  6" descr="Une image contenant habits, sourire, dessin humoristique, clipart&#10;&#10;Le contenu généré par l’IA peut être incorrect.">
            <a:extLst>
              <a:ext uri="{FF2B5EF4-FFF2-40B4-BE49-F238E27FC236}">
                <a16:creationId xmlns:a16="http://schemas.microsoft.com/office/drawing/2014/main" id="{4D564FC2-EB58-B581-9AEE-99985E95CCC7}"/>
              </a:ext>
            </a:extLst>
          </p:cNvPr>
          <p:cNvPicPr>
            <a:picLocks noChangeAspect="1"/>
          </p:cNvPicPr>
          <p:nvPr/>
        </p:nvPicPr>
        <p:blipFill>
          <a:blip r:embed="rId2">
            <a:extLst>
              <a:ext uri="{28A0092B-C50C-407E-A947-70E740481C1C}">
                <a14:useLocalDpi xmlns:a14="http://schemas.microsoft.com/office/drawing/2010/main" val="0"/>
              </a:ext>
            </a:extLst>
          </a:blip>
          <a:srcRect t="-934" b="22113"/>
          <a:stretch>
            <a:fillRect/>
          </a:stretch>
        </p:blipFill>
        <p:spPr>
          <a:xfrm>
            <a:off x="3297155" y="2123390"/>
            <a:ext cx="1814845" cy="1433628"/>
          </a:xfrm>
          <a:prstGeom prst="ellipse">
            <a:avLst/>
          </a:prstGeom>
        </p:spPr>
      </p:pic>
    </p:spTree>
    <p:extLst>
      <p:ext uri="{BB962C8B-B14F-4D97-AF65-F5344CB8AC3E}">
        <p14:creationId xmlns:p14="http://schemas.microsoft.com/office/powerpoint/2010/main" val="35566585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ECD26D-F4F8-3EB5-E117-B204C12A65BC}"/>
            </a:ext>
          </a:extLst>
        </p:cNvPr>
        <p:cNvGrpSpPr/>
        <p:nvPr/>
      </p:nvGrpSpPr>
      <p:grpSpPr>
        <a:xfrm>
          <a:off x="0" y="0"/>
          <a:ext cx="0" cy="0"/>
          <a:chOff x="0" y="0"/>
          <a:chExt cx="0" cy="0"/>
        </a:xfrm>
      </p:grpSpPr>
      <p:grpSp>
        <p:nvGrpSpPr>
          <p:cNvPr id="2" name="Groupe 1">
            <a:extLst>
              <a:ext uri="{FF2B5EF4-FFF2-40B4-BE49-F238E27FC236}">
                <a16:creationId xmlns:a16="http://schemas.microsoft.com/office/drawing/2014/main" id="{C870BD63-6704-532B-68D5-E9EF8FE04861}"/>
              </a:ext>
            </a:extLst>
          </p:cNvPr>
          <p:cNvGrpSpPr/>
          <p:nvPr/>
        </p:nvGrpSpPr>
        <p:grpSpPr>
          <a:xfrm>
            <a:off x="2959621" y="0"/>
            <a:ext cx="2902163" cy="1096802"/>
            <a:chOff x="2911496" y="0"/>
            <a:chExt cx="2902163" cy="1096802"/>
          </a:xfrm>
        </p:grpSpPr>
        <p:sp>
          <p:nvSpPr>
            <p:cNvPr id="3" name="Rectangle 2">
              <a:extLst>
                <a:ext uri="{FF2B5EF4-FFF2-40B4-BE49-F238E27FC236}">
                  <a16:creationId xmlns:a16="http://schemas.microsoft.com/office/drawing/2014/main" id="{2223799F-EBA8-F4DD-163C-89A9355B9C72}"/>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8A7F318-166E-6646-0393-E9BB69EE49D4}"/>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re 53">
              <a:extLst>
                <a:ext uri="{FF2B5EF4-FFF2-40B4-BE49-F238E27FC236}">
                  <a16:creationId xmlns:a16="http://schemas.microsoft.com/office/drawing/2014/main" id="{3293DD0F-B97E-9EF3-4D43-C83389E47B8D}"/>
                </a:ext>
              </a:extLst>
            </p:cNvPr>
            <p:cNvSpPr txBox="1">
              <a:spLocks/>
            </p:cNvSpPr>
            <p:nvPr/>
          </p:nvSpPr>
          <p:spPr>
            <a:xfrm>
              <a:off x="2911496" y="484802"/>
              <a:ext cx="2902163"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pic>
        <p:nvPicPr>
          <p:cNvPr id="13" name="Image 12">
            <a:extLst>
              <a:ext uri="{FF2B5EF4-FFF2-40B4-BE49-F238E27FC236}">
                <a16:creationId xmlns:a16="http://schemas.microsoft.com/office/drawing/2014/main" id="{D15FBB08-9786-44A6-193B-DC38319F2885}"/>
              </a:ext>
            </a:extLst>
          </p:cNvPr>
          <p:cNvPicPr>
            <a:picLocks noChangeAspect="1"/>
          </p:cNvPicPr>
          <p:nvPr/>
        </p:nvPicPr>
        <p:blipFill>
          <a:blip r:embed="rId2"/>
          <a:srcRect l="-1" t="6341" r="53113" b="77157"/>
          <a:stretch>
            <a:fillRect/>
          </a:stretch>
        </p:blipFill>
        <p:spPr>
          <a:xfrm>
            <a:off x="544958" y="3303872"/>
            <a:ext cx="7731487" cy="1700635"/>
          </a:xfrm>
          <a:prstGeom prst="roundRect">
            <a:avLst/>
          </a:prstGeom>
        </p:spPr>
      </p:pic>
      <p:sp>
        <p:nvSpPr>
          <p:cNvPr id="14" name="Rectangle : coins arrondis 13">
            <a:extLst>
              <a:ext uri="{FF2B5EF4-FFF2-40B4-BE49-F238E27FC236}">
                <a16:creationId xmlns:a16="http://schemas.microsoft.com/office/drawing/2014/main" id="{EA893545-122C-C3DE-F934-9B53D7CA7A63}"/>
              </a:ext>
            </a:extLst>
          </p:cNvPr>
          <p:cNvSpPr/>
          <p:nvPr/>
        </p:nvSpPr>
        <p:spPr>
          <a:xfrm>
            <a:off x="375385" y="3545087"/>
            <a:ext cx="1465153" cy="1556302"/>
          </a:xfrm>
          <a:prstGeom prst="roundRect">
            <a:avLst/>
          </a:prstGeom>
          <a:noFill/>
          <a:ln w="38100">
            <a:solidFill>
              <a:srgbClr val="00AC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Titre 1">
            <a:extLst>
              <a:ext uri="{FF2B5EF4-FFF2-40B4-BE49-F238E27FC236}">
                <a16:creationId xmlns:a16="http://schemas.microsoft.com/office/drawing/2014/main" id="{83AE1F9C-3B90-289D-5694-4EB97A0CCA2C}"/>
              </a:ext>
            </a:extLst>
          </p:cNvPr>
          <p:cNvSpPr>
            <a:spLocks noGrp="1"/>
          </p:cNvSpPr>
          <p:nvPr>
            <p:ph type="title"/>
          </p:nvPr>
        </p:nvSpPr>
        <p:spPr>
          <a:xfrm>
            <a:off x="467352" y="2130317"/>
            <a:ext cx="7886700" cy="720000"/>
          </a:xfrm>
        </p:spPr>
        <p:txBody>
          <a:bodyPr/>
          <a:lstStyle/>
          <a:p>
            <a:r>
              <a:rPr lang="fr-MA" sz="2800" dirty="0">
                <a:solidFill>
                  <a:schemeClr val="accent1">
                    <a:lumMod val="50000"/>
                  </a:schemeClr>
                </a:solidFill>
              </a:rPr>
              <a:t>Il convient de lancer </a:t>
            </a:r>
            <a:r>
              <a:rPr lang="fr-MA" sz="2800" dirty="0">
                <a:solidFill>
                  <a:srgbClr val="00ACA4"/>
                </a:solidFill>
              </a:rPr>
              <a:t>le mode diaporama </a:t>
            </a:r>
            <a:r>
              <a:rPr lang="fr-MA" sz="2800" dirty="0">
                <a:solidFill>
                  <a:schemeClr val="accent1">
                    <a:lumMod val="50000"/>
                  </a:schemeClr>
                </a:solidFill>
              </a:rPr>
              <a:t>pour la diffusion de la leçon en classe</a:t>
            </a:r>
          </a:p>
        </p:txBody>
      </p:sp>
    </p:spTree>
    <p:extLst>
      <p:ext uri="{BB962C8B-B14F-4D97-AF65-F5344CB8AC3E}">
        <p14:creationId xmlns:p14="http://schemas.microsoft.com/office/powerpoint/2010/main" val="31829823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E1D79C-95CD-E7AF-8167-2B2BDB224CB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1220B570-9667-9844-E919-EA78BE9446A8}"/>
              </a:ext>
            </a:extLst>
          </p:cNvPr>
          <p:cNvSpPr>
            <a:spLocks noGrp="1"/>
          </p:cNvSpPr>
          <p:nvPr>
            <p:ph type="title"/>
          </p:nvPr>
        </p:nvSpPr>
        <p:spPr/>
        <p:txBody>
          <a:bodyPr/>
          <a:lstStyle/>
          <a:p>
            <a:r>
              <a:rPr lang="fr-FR" dirty="0">
                <a:solidFill>
                  <a:schemeClr val="tx1">
                    <a:lumMod val="65000"/>
                    <a:lumOff val="35000"/>
                  </a:schemeClr>
                </a:solidFill>
              </a:rPr>
              <a:t>Qu’est-ce que tu fais avec tes amis </a:t>
            </a:r>
            <a:r>
              <a:rPr lang="fr-MA" dirty="0">
                <a:solidFill>
                  <a:schemeClr val="tx1">
                    <a:lumMod val="65000"/>
                    <a:lumOff val="35000"/>
                  </a:schemeClr>
                </a:solidFill>
              </a:rPr>
              <a:t>? </a:t>
            </a:r>
          </a:p>
        </p:txBody>
      </p:sp>
      <p:sp>
        <p:nvSpPr>
          <p:cNvPr id="3" name="Titre 1">
            <a:extLst>
              <a:ext uri="{FF2B5EF4-FFF2-40B4-BE49-F238E27FC236}">
                <a16:creationId xmlns:a16="http://schemas.microsoft.com/office/drawing/2014/main" id="{4C521C6C-DC41-BBC2-2C4A-B51D251B5947}"/>
              </a:ext>
            </a:extLst>
          </p:cNvPr>
          <p:cNvSpPr txBox="1">
            <a:spLocks/>
          </p:cNvSpPr>
          <p:nvPr/>
        </p:nvSpPr>
        <p:spPr>
          <a:xfrm>
            <a:off x="1795294" y="4176310"/>
            <a:ext cx="5553411" cy="1129122"/>
          </a:xfrm>
          <a:prstGeom prst="rect">
            <a:avLst/>
          </a:prstGeom>
        </p:spPr>
        <p:txBody>
          <a:bodyPr vert="horz" lIns="91440" tIns="45720" rIns="91440" bIns="45720" rtlCol="0" anchor="ctr">
            <a:noAutofit/>
          </a:bodyPr>
          <a:lstStyle>
            <a:lvl1pPr algn="l" defTabSz="514337" rtl="0"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a:lstStyle>
          <a:p>
            <a:pPr algn="ctr" defTabSz="914400"/>
            <a:r>
              <a:rPr lang="fr-FR" sz="2800" b="1" dirty="0">
                <a:ln w="0"/>
                <a:solidFill>
                  <a:srgbClr val="2196B1"/>
                </a:solidFill>
                <a:latin typeface="Dosis SemiBold" pitchFamily="2" charset="0"/>
              </a:rPr>
              <a:t>Qu’est-ce que tu fais avec tes amis ?</a:t>
            </a:r>
          </a:p>
        </p:txBody>
      </p:sp>
      <p:sp>
        <p:nvSpPr>
          <p:cNvPr id="19" name="ZoneTexte 18">
            <a:extLst>
              <a:ext uri="{FF2B5EF4-FFF2-40B4-BE49-F238E27FC236}">
                <a16:creationId xmlns:a16="http://schemas.microsoft.com/office/drawing/2014/main" id="{74B1703C-0532-6B50-0F3A-66572E7BD01F}"/>
              </a:ext>
            </a:extLst>
          </p:cNvPr>
          <p:cNvSpPr txBox="1"/>
          <p:nvPr/>
        </p:nvSpPr>
        <p:spPr>
          <a:xfrm>
            <a:off x="532953" y="621559"/>
            <a:ext cx="521297" cy="1015663"/>
          </a:xfrm>
          <a:prstGeom prst="rect">
            <a:avLst/>
          </a:prstGeom>
          <a:noFill/>
        </p:spPr>
        <p:txBody>
          <a:bodyPr wrap="none" rtlCol="0">
            <a:spAutoFit/>
          </a:bodyPr>
          <a:lstStyle/>
          <a:p>
            <a:r>
              <a:rPr lang="fr-FR" sz="6000" b="1" dirty="0">
                <a:solidFill>
                  <a:srgbClr val="2196B1"/>
                </a:solidFill>
                <a:latin typeface="Dosis" pitchFamily="2" charset="0"/>
              </a:rPr>
              <a:t>?</a:t>
            </a:r>
          </a:p>
        </p:txBody>
      </p:sp>
      <p:pic>
        <p:nvPicPr>
          <p:cNvPr id="5" name="Espace réservé pour une image  6" descr="Une image contenant habits, sourire, dessin humoristique, clipart&#10;&#10;Le contenu généré par l’IA peut être incorrect.">
            <a:extLst>
              <a:ext uri="{FF2B5EF4-FFF2-40B4-BE49-F238E27FC236}">
                <a16:creationId xmlns:a16="http://schemas.microsoft.com/office/drawing/2014/main" id="{4D564FC2-EB58-B581-9AEE-99985E95CCC7}"/>
              </a:ext>
            </a:extLst>
          </p:cNvPr>
          <p:cNvPicPr>
            <a:picLocks noChangeAspect="1"/>
          </p:cNvPicPr>
          <p:nvPr/>
        </p:nvPicPr>
        <p:blipFill>
          <a:blip r:embed="rId2">
            <a:extLst>
              <a:ext uri="{28A0092B-C50C-407E-A947-70E740481C1C}">
                <a14:useLocalDpi xmlns:a14="http://schemas.microsoft.com/office/drawing/2010/main" val="0"/>
              </a:ext>
            </a:extLst>
          </a:blip>
          <a:srcRect t="-934" b="22113"/>
          <a:stretch>
            <a:fillRect/>
          </a:stretch>
        </p:blipFill>
        <p:spPr>
          <a:xfrm>
            <a:off x="3297155" y="2123390"/>
            <a:ext cx="1814845" cy="1433628"/>
          </a:xfrm>
          <a:prstGeom prst="ellipse">
            <a:avLst/>
          </a:prstGeom>
        </p:spPr>
      </p:pic>
    </p:spTree>
    <p:extLst>
      <p:ext uri="{BB962C8B-B14F-4D97-AF65-F5344CB8AC3E}">
        <p14:creationId xmlns:p14="http://schemas.microsoft.com/office/powerpoint/2010/main" val="36290061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E1D79C-95CD-E7AF-8167-2B2BDB224CB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1220B570-9667-9844-E919-EA78BE9446A8}"/>
              </a:ext>
            </a:extLst>
          </p:cNvPr>
          <p:cNvSpPr>
            <a:spLocks noGrp="1"/>
          </p:cNvSpPr>
          <p:nvPr>
            <p:ph type="title"/>
          </p:nvPr>
        </p:nvSpPr>
        <p:spPr/>
        <p:txBody>
          <a:bodyPr/>
          <a:lstStyle/>
          <a:p>
            <a:r>
              <a:rPr lang="fr-FR" dirty="0">
                <a:solidFill>
                  <a:schemeClr val="tx1">
                    <a:lumMod val="65000"/>
                    <a:lumOff val="35000"/>
                  </a:schemeClr>
                </a:solidFill>
              </a:rPr>
              <a:t>Qui va venir à la maison ce soir ?</a:t>
            </a:r>
          </a:p>
        </p:txBody>
      </p:sp>
      <p:sp>
        <p:nvSpPr>
          <p:cNvPr id="3" name="Titre 1">
            <a:extLst>
              <a:ext uri="{FF2B5EF4-FFF2-40B4-BE49-F238E27FC236}">
                <a16:creationId xmlns:a16="http://schemas.microsoft.com/office/drawing/2014/main" id="{4C521C6C-DC41-BBC2-2C4A-B51D251B5947}"/>
              </a:ext>
            </a:extLst>
          </p:cNvPr>
          <p:cNvSpPr txBox="1">
            <a:spLocks/>
          </p:cNvSpPr>
          <p:nvPr/>
        </p:nvSpPr>
        <p:spPr>
          <a:xfrm>
            <a:off x="1795294" y="4176310"/>
            <a:ext cx="5553411" cy="1129122"/>
          </a:xfrm>
          <a:prstGeom prst="rect">
            <a:avLst/>
          </a:prstGeom>
        </p:spPr>
        <p:txBody>
          <a:bodyPr vert="horz" lIns="91440" tIns="45720" rIns="91440" bIns="45720" rtlCol="0" anchor="ctr">
            <a:noAutofit/>
          </a:bodyPr>
          <a:lstStyle>
            <a:lvl1pPr algn="l" defTabSz="514337" rtl="0"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a:lstStyle>
          <a:p>
            <a:pPr algn="ctr" defTabSz="914400"/>
            <a:r>
              <a:rPr lang="fr-FR" sz="2800" b="1" dirty="0">
                <a:ln w="0"/>
                <a:solidFill>
                  <a:srgbClr val="2196B1"/>
                </a:solidFill>
                <a:latin typeface="Dosis SemiBold" pitchFamily="2" charset="0"/>
              </a:rPr>
              <a:t>Qui va venir à la maison ce soir ?</a:t>
            </a:r>
          </a:p>
        </p:txBody>
      </p:sp>
      <p:sp>
        <p:nvSpPr>
          <p:cNvPr id="19" name="ZoneTexte 18">
            <a:extLst>
              <a:ext uri="{FF2B5EF4-FFF2-40B4-BE49-F238E27FC236}">
                <a16:creationId xmlns:a16="http://schemas.microsoft.com/office/drawing/2014/main" id="{74B1703C-0532-6B50-0F3A-66572E7BD01F}"/>
              </a:ext>
            </a:extLst>
          </p:cNvPr>
          <p:cNvSpPr txBox="1"/>
          <p:nvPr/>
        </p:nvSpPr>
        <p:spPr>
          <a:xfrm>
            <a:off x="532953" y="621559"/>
            <a:ext cx="521297" cy="1015663"/>
          </a:xfrm>
          <a:prstGeom prst="rect">
            <a:avLst/>
          </a:prstGeom>
          <a:noFill/>
        </p:spPr>
        <p:txBody>
          <a:bodyPr wrap="none" rtlCol="0">
            <a:spAutoFit/>
          </a:bodyPr>
          <a:lstStyle/>
          <a:p>
            <a:r>
              <a:rPr lang="fr-FR" sz="6000" b="1" dirty="0">
                <a:solidFill>
                  <a:srgbClr val="2196B1"/>
                </a:solidFill>
                <a:latin typeface="Dosis" pitchFamily="2" charset="0"/>
              </a:rPr>
              <a:t>?</a:t>
            </a:r>
          </a:p>
        </p:txBody>
      </p:sp>
      <p:pic>
        <p:nvPicPr>
          <p:cNvPr id="5" name="Espace réservé pour une image  6" descr="Une image contenant habits, sourire, dessin humoristique, clipart&#10;&#10;Le contenu généré par l’IA peut être incorrect.">
            <a:extLst>
              <a:ext uri="{FF2B5EF4-FFF2-40B4-BE49-F238E27FC236}">
                <a16:creationId xmlns:a16="http://schemas.microsoft.com/office/drawing/2014/main" id="{4D564FC2-EB58-B581-9AEE-99985E95CCC7}"/>
              </a:ext>
            </a:extLst>
          </p:cNvPr>
          <p:cNvPicPr>
            <a:picLocks noChangeAspect="1"/>
          </p:cNvPicPr>
          <p:nvPr/>
        </p:nvPicPr>
        <p:blipFill>
          <a:blip r:embed="rId2">
            <a:extLst>
              <a:ext uri="{28A0092B-C50C-407E-A947-70E740481C1C}">
                <a14:useLocalDpi xmlns:a14="http://schemas.microsoft.com/office/drawing/2010/main" val="0"/>
              </a:ext>
            </a:extLst>
          </a:blip>
          <a:srcRect t="-934" b="22113"/>
          <a:stretch>
            <a:fillRect/>
          </a:stretch>
        </p:blipFill>
        <p:spPr>
          <a:xfrm>
            <a:off x="3297155" y="2123390"/>
            <a:ext cx="1814845" cy="1433628"/>
          </a:xfrm>
          <a:prstGeom prst="ellipse">
            <a:avLst/>
          </a:prstGeom>
        </p:spPr>
      </p:pic>
    </p:spTree>
    <p:extLst>
      <p:ext uri="{BB962C8B-B14F-4D97-AF65-F5344CB8AC3E}">
        <p14:creationId xmlns:p14="http://schemas.microsoft.com/office/powerpoint/2010/main" val="313172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E1D79C-95CD-E7AF-8167-2B2BDB224CB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1220B570-9667-9844-E919-EA78BE9446A8}"/>
              </a:ext>
            </a:extLst>
          </p:cNvPr>
          <p:cNvSpPr>
            <a:spLocks noGrp="1"/>
          </p:cNvSpPr>
          <p:nvPr>
            <p:ph type="title"/>
          </p:nvPr>
        </p:nvSpPr>
        <p:spPr/>
        <p:txBody>
          <a:bodyPr/>
          <a:lstStyle/>
          <a:p>
            <a:r>
              <a:rPr lang="fr-FR" dirty="0">
                <a:solidFill>
                  <a:schemeClr val="tx1">
                    <a:lumMod val="65000"/>
                    <a:lumOff val="35000"/>
                  </a:schemeClr>
                </a:solidFill>
              </a:rPr>
              <a:t>Qui va venir à la maison demain ?</a:t>
            </a:r>
          </a:p>
        </p:txBody>
      </p:sp>
      <p:sp>
        <p:nvSpPr>
          <p:cNvPr id="3" name="Titre 1">
            <a:extLst>
              <a:ext uri="{FF2B5EF4-FFF2-40B4-BE49-F238E27FC236}">
                <a16:creationId xmlns:a16="http://schemas.microsoft.com/office/drawing/2014/main" id="{4C521C6C-DC41-BBC2-2C4A-B51D251B5947}"/>
              </a:ext>
            </a:extLst>
          </p:cNvPr>
          <p:cNvSpPr txBox="1">
            <a:spLocks/>
          </p:cNvSpPr>
          <p:nvPr/>
        </p:nvSpPr>
        <p:spPr>
          <a:xfrm>
            <a:off x="1795294" y="4176310"/>
            <a:ext cx="5553411" cy="1129122"/>
          </a:xfrm>
          <a:prstGeom prst="rect">
            <a:avLst/>
          </a:prstGeom>
        </p:spPr>
        <p:txBody>
          <a:bodyPr vert="horz" lIns="91440" tIns="45720" rIns="91440" bIns="45720" rtlCol="0" anchor="ctr">
            <a:noAutofit/>
          </a:bodyPr>
          <a:lstStyle>
            <a:lvl1pPr algn="l" defTabSz="514337" rtl="0"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a:lstStyle>
          <a:p>
            <a:pPr algn="ctr" defTabSz="914400"/>
            <a:r>
              <a:rPr lang="fr-FR" sz="2800" b="1" dirty="0">
                <a:ln w="0"/>
                <a:solidFill>
                  <a:srgbClr val="2196B1"/>
                </a:solidFill>
                <a:latin typeface="Dosis SemiBold" pitchFamily="2" charset="0"/>
              </a:rPr>
              <a:t>Qui va venir à la maison demain ?</a:t>
            </a:r>
          </a:p>
        </p:txBody>
      </p:sp>
      <p:sp>
        <p:nvSpPr>
          <p:cNvPr id="19" name="ZoneTexte 18">
            <a:extLst>
              <a:ext uri="{FF2B5EF4-FFF2-40B4-BE49-F238E27FC236}">
                <a16:creationId xmlns:a16="http://schemas.microsoft.com/office/drawing/2014/main" id="{74B1703C-0532-6B50-0F3A-66572E7BD01F}"/>
              </a:ext>
            </a:extLst>
          </p:cNvPr>
          <p:cNvSpPr txBox="1"/>
          <p:nvPr/>
        </p:nvSpPr>
        <p:spPr>
          <a:xfrm>
            <a:off x="532953" y="621559"/>
            <a:ext cx="521297" cy="1015663"/>
          </a:xfrm>
          <a:prstGeom prst="rect">
            <a:avLst/>
          </a:prstGeom>
          <a:noFill/>
        </p:spPr>
        <p:txBody>
          <a:bodyPr wrap="none" rtlCol="0">
            <a:spAutoFit/>
          </a:bodyPr>
          <a:lstStyle/>
          <a:p>
            <a:r>
              <a:rPr lang="fr-FR" sz="6000" b="1" dirty="0">
                <a:solidFill>
                  <a:srgbClr val="2196B1"/>
                </a:solidFill>
                <a:latin typeface="Dosis" pitchFamily="2" charset="0"/>
              </a:rPr>
              <a:t>?</a:t>
            </a:r>
          </a:p>
        </p:txBody>
      </p:sp>
      <p:pic>
        <p:nvPicPr>
          <p:cNvPr id="5" name="Espace réservé pour une image  6" descr="Une image contenant habits, sourire, dessin humoristique, clipart&#10;&#10;Le contenu généré par l’IA peut être incorrect.">
            <a:extLst>
              <a:ext uri="{FF2B5EF4-FFF2-40B4-BE49-F238E27FC236}">
                <a16:creationId xmlns:a16="http://schemas.microsoft.com/office/drawing/2014/main" id="{4D564FC2-EB58-B581-9AEE-99985E95CCC7}"/>
              </a:ext>
            </a:extLst>
          </p:cNvPr>
          <p:cNvPicPr>
            <a:picLocks noChangeAspect="1"/>
          </p:cNvPicPr>
          <p:nvPr/>
        </p:nvPicPr>
        <p:blipFill>
          <a:blip r:embed="rId2">
            <a:extLst>
              <a:ext uri="{28A0092B-C50C-407E-A947-70E740481C1C}">
                <a14:useLocalDpi xmlns:a14="http://schemas.microsoft.com/office/drawing/2010/main" val="0"/>
              </a:ext>
            </a:extLst>
          </a:blip>
          <a:srcRect t="-934" b="22113"/>
          <a:stretch>
            <a:fillRect/>
          </a:stretch>
        </p:blipFill>
        <p:spPr>
          <a:xfrm>
            <a:off x="3297155" y="2123390"/>
            <a:ext cx="1814845" cy="1433628"/>
          </a:xfrm>
          <a:prstGeom prst="ellipse">
            <a:avLst/>
          </a:prstGeom>
        </p:spPr>
      </p:pic>
    </p:spTree>
    <p:extLst>
      <p:ext uri="{BB962C8B-B14F-4D97-AF65-F5344CB8AC3E}">
        <p14:creationId xmlns:p14="http://schemas.microsoft.com/office/powerpoint/2010/main" val="17504684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E1D79C-95CD-E7AF-8167-2B2BDB224CB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1220B570-9667-9844-E919-EA78BE9446A8}"/>
              </a:ext>
            </a:extLst>
          </p:cNvPr>
          <p:cNvSpPr>
            <a:spLocks noGrp="1"/>
          </p:cNvSpPr>
          <p:nvPr>
            <p:ph type="title"/>
          </p:nvPr>
        </p:nvSpPr>
        <p:spPr/>
        <p:txBody>
          <a:bodyPr/>
          <a:lstStyle/>
          <a:p>
            <a:r>
              <a:rPr lang="fr-FR" dirty="0">
                <a:solidFill>
                  <a:schemeClr val="tx1">
                    <a:lumMod val="65000"/>
                    <a:lumOff val="35000"/>
                  </a:schemeClr>
                </a:solidFill>
              </a:rPr>
              <a:t>Est-ce que tu peux venir chez moi ?</a:t>
            </a:r>
          </a:p>
        </p:txBody>
      </p:sp>
      <p:sp>
        <p:nvSpPr>
          <p:cNvPr id="3" name="Titre 1">
            <a:extLst>
              <a:ext uri="{FF2B5EF4-FFF2-40B4-BE49-F238E27FC236}">
                <a16:creationId xmlns:a16="http://schemas.microsoft.com/office/drawing/2014/main" id="{4C521C6C-DC41-BBC2-2C4A-B51D251B5947}"/>
              </a:ext>
            </a:extLst>
          </p:cNvPr>
          <p:cNvSpPr txBox="1">
            <a:spLocks/>
          </p:cNvSpPr>
          <p:nvPr/>
        </p:nvSpPr>
        <p:spPr>
          <a:xfrm>
            <a:off x="1795294" y="4176310"/>
            <a:ext cx="5553411" cy="1129122"/>
          </a:xfrm>
          <a:prstGeom prst="rect">
            <a:avLst/>
          </a:prstGeom>
        </p:spPr>
        <p:txBody>
          <a:bodyPr vert="horz" lIns="91440" tIns="45720" rIns="91440" bIns="45720" rtlCol="0" anchor="ctr">
            <a:noAutofit/>
          </a:bodyPr>
          <a:lstStyle>
            <a:lvl1pPr algn="l" defTabSz="514337" rtl="0"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a:lstStyle>
          <a:p>
            <a:pPr algn="ctr" defTabSz="914400"/>
            <a:r>
              <a:rPr lang="fr-FR" sz="2800" b="1" dirty="0">
                <a:ln w="0"/>
                <a:solidFill>
                  <a:srgbClr val="2196B1"/>
                </a:solidFill>
                <a:latin typeface="Dosis SemiBold" pitchFamily="2" charset="0"/>
              </a:rPr>
              <a:t>Est-ce que tu peux venir chez moi ?</a:t>
            </a:r>
          </a:p>
        </p:txBody>
      </p:sp>
      <p:sp>
        <p:nvSpPr>
          <p:cNvPr id="19" name="ZoneTexte 18">
            <a:extLst>
              <a:ext uri="{FF2B5EF4-FFF2-40B4-BE49-F238E27FC236}">
                <a16:creationId xmlns:a16="http://schemas.microsoft.com/office/drawing/2014/main" id="{74B1703C-0532-6B50-0F3A-66572E7BD01F}"/>
              </a:ext>
            </a:extLst>
          </p:cNvPr>
          <p:cNvSpPr txBox="1"/>
          <p:nvPr/>
        </p:nvSpPr>
        <p:spPr>
          <a:xfrm>
            <a:off x="532953" y="621559"/>
            <a:ext cx="521297" cy="1015663"/>
          </a:xfrm>
          <a:prstGeom prst="rect">
            <a:avLst/>
          </a:prstGeom>
          <a:noFill/>
        </p:spPr>
        <p:txBody>
          <a:bodyPr wrap="none" rtlCol="0">
            <a:spAutoFit/>
          </a:bodyPr>
          <a:lstStyle/>
          <a:p>
            <a:r>
              <a:rPr lang="fr-FR" sz="6000" b="1" dirty="0">
                <a:solidFill>
                  <a:srgbClr val="2196B1"/>
                </a:solidFill>
                <a:latin typeface="Dosis" pitchFamily="2" charset="0"/>
              </a:rPr>
              <a:t>?</a:t>
            </a:r>
          </a:p>
        </p:txBody>
      </p:sp>
      <p:pic>
        <p:nvPicPr>
          <p:cNvPr id="5" name="Espace réservé pour une image  6" descr="Une image contenant habits, sourire, dessin humoristique, clipart&#10;&#10;Le contenu généré par l’IA peut être incorrect.">
            <a:extLst>
              <a:ext uri="{FF2B5EF4-FFF2-40B4-BE49-F238E27FC236}">
                <a16:creationId xmlns:a16="http://schemas.microsoft.com/office/drawing/2014/main" id="{4D564FC2-EB58-B581-9AEE-99985E95CCC7}"/>
              </a:ext>
            </a:extLst>
          </p:cNvPr>
          <p:cNvPicPr>
            <a:picLocks noChangeAspect="1"/>
          </p:cNvPicPr>
          <p:nvPr/>
        </p:nvPicPr>
        <p:blipFill>
          <a:blip r:embed="rId2">
            <a:extLst>
              <a:ext uri="{28A0092B-C50C-407E-A947-70E740481C1C}">
                <a14:useLocalDpi xmlns:a14="http://schemas.microsoft.com/office/drawing/2010/main" val="0"/>
              </a:ext>
            </a:extLst>
          </a:blip>
          <a:srcRect t="-934" b="22113"/>
          <a:stretch>
            <a:fillRect/>
          </a:stretch>
        </p:blipFill>
        <p:spPr>
          <a:xfrm>
            <a:off x="3297155" y="2123390"/>
            <a:ext cx="1814845" cy="1433628"/>
          </a:xfrm>
          <a:prstGeom prst="ellipse">
            <a:avLst/>
          </a:prstGeom>
        </p:spPr>
      </p:pic>
    </p:spTree>
    <p:extLst>
      <p:ext uri="{BB962C8B-B14F-4D97-AF65-F5344CB8AC3E}">
        <p14:creationId xmlns:p14="http://schemas.microsoft.com/office/powerpoint/2010/main" val="11153939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E1D79C-95CD-E7AF-8167-2B2BDB224CB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1220B570-9667-9844-E919-EA78BE9446A8}"/>
              </a:ext>
            </a:extLst>
          </p:cNvPr>
          <p:cNvSpPr>
            <a:spLocks noGrp="1"/>
          </p:cNvSpPr>
          <p:nvPr>
            <p:ph type="title"/>
          </p:nvPr>
        </p:nvSpPr>
        <p:spPr/>
        <p:txBody>
          <a:bodyPr/>
          <a:lstStyle/>
          <a:p>
            <a:r>
              <a:rPr lang="fr-FR" dirty="0">
                <a:solidFill>
                  <a:schemeClr val="tx1">
                    <a:lumMod val="65000"/>
                    <a:lumOff val="35000"/>
                  </a:schemeClr>
                </a:solidFill>
              </a:rPr>
              <a:t>À quelle heure tu prends ton déjeuner ?</a:t>
            </a:r>
          </a:p>
        </p:txBody>
      </p:sp>
      <p:sp>
        <p:nvSpPr>
          <p:cNvPr id="3" name="Titre 1">
            <a:extLst>
              <a:ext uri="{FF2B5EF4-FFF2-40B4-BE49-F238E27FC236}">
                <a16:creationId xmlns:a16="http://schemas.microsoft.com/office/drawing/2014/main" id="{4C521C6C-DC41-BBC2-2C4A-B51D251B5947}"/>
              </a:ext>
            </a:extLst>
          </p:cNvPr>
          <p:cNvSpPr txBox="1">
            <a:spLocks/>
          </p:cNvSpPr>
          <p:nvPr/>
        </p:nvSpPr>
        <p:spPr>
          <a:xfrm>
            <a:off x="1515980" y="4176310"/>
            <a:ext cx="5832726" cy="1129122"/>
          </a:xfrm>
          <a:prstGeom prst="rect">
            <a:avLst/>
          </a:prstGeom>
        </p:spPr>
        <p:txBody>
          <a:bodyPr vert="horz" lIns="91440" tIns="45720" rIns="91440" bIns="45720" rtlCol="0" anchor="ctr">
            <a:noAutofit/>
          </a:bodyPr>
          <a:lstStyle>
            <a:lvl1pPr algn="l" defTabSz="514337" rtl="0"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w="0"/>
                <a:solidFill>
                  <a:srgbClr val="2196B1"/>
                </a:solidFill>
                <a:effectLst/>
                <a:uLnTx/>
                <a:uFillTx/>
                <a:latin typeface="Dosis SemiBold" pitchFamily="2" charset="0"/>
                <a:ea typeface="+mn-ea"/>
                <a:cs typeface="+mn-cs"/>
              </a:rPr>
              <a:t>À quelle heure tu prends ton déjeuner ?</a:t>
            </a:r>
          </a:p>
        </p:txBody>
      </p:sp>
      <p:sp>
        <p:nvSpPr>
          <p:cNvPr id="19" name="ZoneTexte 18">
            <a:extLst>
              <a:ext uri="{FF2B5EF4-FFF2-40B4-BE49-F238E27FC236}">
                <a16:creationId xmlns:a16="http://schemas.microsoft.com/office/drawing/2014/main" id="{74B1703C-0532-6B50-0F3A-66572E7BD01F}"/>
              </a:ext>
            </a:extLst>
          </p:cNvPr>
          <p:cNvSpPr txBox="1"/>
          <p:nvPr/>
        </p:nvSpPr>
        <p:spPr>
          <a:xfrm>
            <a:off x="532953" y="621559"/>
            <a:ext cx="521297"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1" i="0" u="none" strike="noStrike" kern="1200" cap="none" spc="0" normalizeH="0" baseline="0" noProof="0" dirty="0">
                <a:ln>
                  <a:noFill/>
                </a:ln>
                <a:solidFill>
                  <a:srgbClr val="2196B1"/>
                </a:solidFill>
                <a:effectLst/>
                <a:uLnTx/>
                <a:uFillTx/>
                <a:latin typeface="Dosis" pitchFamily="2" charset="0"/>
                <a:ea typeface="+mn-ea"/>
                <a:cs typeface="+mn-cs"/>
              </a:rPr>
              <a:t>?</a:t>
            </a:r>
          </a:p>
        </p:txBody>
      </p:sp>
      <p:pic>
        <p:nvPicPr>
          <p:cNvPr id="5" name="Espace réservé pour une image  6" descr="Une image contenant habits, sourire, dessin humoristique, clipart&#10;&#10;Le contenu généré par l’IA peut être incorrect.">
            <a:extLst>
              <a:ext uri="{FF2B5EF4-FFF2-40B4-BE49-F238E27FC236}">
                <a16:creationId xmlns:a16="http://schemas.microsoft.com/office/drawing/2014/main" id="{4D564FC2-EB58-B581-9AEE-99985E95CCC7}"/>
              </a:ext>
            </a:extLst>
          </p:cNvPr>
          <p:cNvPicPr>
            <a:picLocks noChangeAspect="1"/>
          </p:cNvPicPr>
          <p:nvPr/>
        </p:nvPicPr>
        <p:blipFill>
          <a:blip r:embed="rId2">
            <a:extLst>
              <a:ext uri="{28A0092B-C50C-407E-A947-70E740481C1C}">
                <a14:useLocalDpi xmlns:a14="http://schemas.microsoft.com/office/drawing/2010/main" val="0"/>
              </a:ext>
            </a:extLst>
          </a:blip>
          <a:srcRect t="-934" b="22113"/>
          <a:stretch>
            <a:fillRect/>
          </a:stretch>
        </p:blipFill>
        <p:spPr>
          <a:xfrm>
            <a:off x="3297155" y="2123390"/>
            <a:ext cx="1814845" cy="1433628"/>
          </a:xfrm>
          <a:prstGeom prst="ellipse">
            <a:avLst/>
          </a:prstGeom>
        </p:spPr>
      </p:pic>
    </p:spTree>
    <p:extLst>
      <p:ext uri="{BB962C8B-B14F-4D97-AF65-F5344CB8AC3E}">
        <p14:creationId xmlns:p14="http://schemas.microsoft.com/office/powerpoint/2010/main" val="15405059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E1D79C-95CD-E7AF-8167-2B2BDB224CB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1220B570-9667-9844-E919-EA78BE9446A8}"/>
              </a:ext>
            </a:extLst>
          </p:cNvPr>
          <p:cNvSpPr>
            <a:spLocks noGrp="1"/>
          </p:cNvSpPr>
          <p:nvPr>
            <p:ph type="title"/>
          </p:nvPr>
        </p:nvSpPr>
        <p:spPr/>
        <p:txBody>
          <a:bodyPr/>
          <a:lstStyle/>
          <a:p>
            <a:r>
              <a:rPr lang="fr-FR" dirty="0">
                <a:solidFill>
                  <a:schemeClr val="tx1">
                    <a:lumMod val="65000"/>
                    <a:lumOff val="35000"/>
                  </a:schemeClr>
                </a:solidFill>
              </a:rPr>
              <a:t>À quelle heure tu te réveilles ?</a:t>
            </a:r>
          </a:p>
        </p:txBody>
      </p:sp>
      <p:sp>
        <p:nvSpPr>
          <p:cNvPr id="3" name="Titre 1">
            <a:extLst>
              <a:ext uri="{FF2B5EF4-FFF2-40B4-BE49-F238E27FC236}">
                <a16:creationId xmlns:a16="http://schemas.microsoft.com/office/drawing/2014/main" id="{4C521C6C-DC41-BBC2-2C4A-B51D251B5947}"/>
              </a:ext>
            </a:extLst>
          </p:cNvPr>
          <p:cNvSpPr txBox="1">
            <a:spLocks/>
          </p:cNvSpPr>
          <p:nvPr/>
        </p:nvSpPr>
        <p:spPr>
          <a:xfrm>
            <a:off x="1515980" y="4176310"/>
            <a:ext cx="5832726" cy="1129122"/>
          </a:xfrm>
          <a:prstGeom prst="rect">
            <a:avLst/>
          </a:prstGeom>
        </p:spPr>
        <p:txBody>
          <a:bodyPr vert="horz" lIns="91440" tIns="45720" rIns="91440" bIns="45720" rtlCol="0" anchor="ctr">
            <a:noAutofit/>
          </a:bodyPr>
          <a:lstStyle>
            <a:lvl1pPr algn="l" defTabSz="514337" rtl="0"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w="0"/>
                <a:solidFill>
                  <a:srgbClr val="2196B1"/>
                </a:solidFill>
                <a:effectLst/>
                <a:uLnTx/>
                <a:uFillTx/>
                <a:latin typeface="Dosis SemiBold" pitchFamily="2" charset="0"/>
                <a:ea typeface="+mn-ea"/>
                <a:cs typeface="+mn-cs"/>
              </a:rPr>
              <a:t>À quelle heure tu te réveilles ?</a:t>
            </a:r>
          </a:p>
        </p:txBody>
      </p:sp>
      <p:sp>
        <p:nvSpPr>
          <p:cNvPr id="19" name="ZoneTexte 18">
            <a:extLst>
              <a:ext uri="{FF2B5EF4-FFF2-40B4-BE49-F238E27FC236}">
                <a16:creationId xmlns:a16="http://schemas.microsoft.com/office/drawing/2014/main" id="{74B1703C-0532-6B50-0F3A-66572E7BD01F}"/>
              </a:ext>
            </a:extLst>
          </p:cNvPr>
          <p:cNvSpPr txBox="1"/>
          <p:nvPr/>
        </p:nvSpPr>
        <p:spPr>
          <a:xfrm>
            <a:off x="532953" y="621559"/>
            <a:ext cx="521297"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1" i="0" u="none" strike="noStrike" kern="1200" cap="none" spc="0" normalizeH="0" baseline="0" noProof="0" dirty="0">
                <a:ln>
                  <a:noFill/>
                </a:ln>
                <a:solidFill>
                  <a:srgbClr val="2196B1"/>
                </a:solidFill>
                <a:effectLst/>
                <a:uLnTx/>
                <a:uFillTx/>
                <a:latin typeface="Dosis" pitchFamily="2" charset="0"/>
                <a:ea typeface="+mn-ea"/>
                <a:cs typeface="+mn-cs"/>
              </a:rPr>
              <a:t>?</a:t>
            </a:r>
          </a:p>
        </p:txBody>
      </p:sp>
      <p:pic>
        <p:nvPicPr>
          <p:cNvPr id="5" name="Espace réservé pour une image  6" descr="Une image contenant habits, sourire, dessin humoristique, clipart&#10;&#10;Le contenu généré par l’IA peut être incorrect.">
            <a:extLst>
              <a:ext uri="{FF2B5EF4-FFF2-40B4-BE49-F238E27FC236}">
                <a16:creationId xmlns:a16="http://schemas.microsoft.com/office/drawing/2014/main" id="{4D564FC2-EB58-B581-9AEE-99985E95CCC7}"/>
              </a:ext>
            </a:extLst>
          </p:cNvPr>
          <p:cNvPicPr>
            <a:picLocks noChangeAspect="1"/>
          </p:cNvPicPr>
          <p:nvPr/>
        </p:nvPicPr>
        <p:blipFill>
          <a:blip r:embed="rId2">
            <a:extLst>
              <a:ext uri="{28A0092B-C50C-407E-A947-70E740481C1C}">
                <a14:useLocalDpi xmlns:a14="http://schemas.microsoft.com/office/drawing/2010/main" val="0"/>
              </a:ext>
            </a:extLst>
          </a:blip>
          <a:srcRect t="-934" b="22113"/>
          <a:stretch>
            <a:fillRect/>
          </a:stretch>
        </p:blipFill>
        <p:spPr>
          <a:xfrm>
            <a:off x="3297155" y="2123390"/>
            <a:ext cx="1814845" cy="1433628"/>
          </a:xfrm>
          <a:prstGeom prst="ellipse">
            <a:avLst/>
          </a:prstGeom>
        </p:spPr>
      </p:pic>
    </p:spTree>
    <p:extLst>
      <p:ext uri="{BB962C8B-B14F-4D97-AF65-F5344CB8AC3E}">
        <p14:creationId xmlns:p14="http://schemas.microsoft.com/office/powerpoint/2010/main" val="41599528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E1D79C-95CD-E7AF-8167-2B2BDB224CB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1220B570-9667-9844-E919-EA78BE9446A8}"/>
              </a:ext>
            </a:extLst>
          </p:cNvPr>
          <p:cNvSpPr>
            <a:spLocks noGrp="1"/>
          </p:cNvSpPr>
          <p:nvPr>
            <p:ph type="title"/>
          </p:nvPr>
        </p:nvSpPr>
        <p:spPr/>
        <p:txBody>
          <a:bodyPr/>
          <a:lstStyle/>
          <a:p>
            <a:r>
              <a:rPr lang="fr-FR" dirty="0">
                <a:solidFill>
                  <a:schemeClr val="tx1">
                    <a:lumMod val="65000"/>
                    <a:lumOff val="35000"/>
                  </a:schemeClr>
                </a:solidFill>
              </a:rPr>
              <a:t>Tu fais quoi après l’école ?</a:t>
            </a:r>
          </a:p>
        </p:txBody>
      </p:sp>
      <p:sp>
        <p:nvSpPr>
          <p:cNvPr id="3" name="Titre 1">
            <a:extLst>
              <a:ext uri="{FF2B5EF4-FFF2-40B4-BE49-F238E27FC236}">
                <a16:creationId xmlns:a16="http://schemas.microsoft.com/office/drawing/2014/main" id="{4C521C6C-DC41-BBC2-2C4A-B51D251B5947}"/>
              </a:ext>
            </a:extLst>
          </p:cNvPr>
          <p:cNvSpPr txBox="1">
            <a:spLocks/>
          </p:cNvSpPr>
          <p:nvPr/>
        </p:nvSpPr>
        <p:spPr>
          <a:xfrm>
            <a:off x="1207008" y="4176310"/>
            <a:ext cx="6644640" cy="1129122"/>
          </a:xfrm>
          <a:prstGeom prst="rect">
            <a:avLst/>
          </a:prstGeom>
        </p:spPr>
        <p:txBody>
          <a:bodyPr vert="horz" lIns="91440" tIns="45720" rIns="91440" bIns="45720" rtlCol="0" anchor="ctr">
            <a:noAutofit/>
          </a:bodyPr>
          <a:lstStyle>
            <a:lvl1pPr algn="l" defTabSz="514337" rtl="0"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w="0"/>
                <a:solidFill>
                  <a:srgbClr val="2196B1"/>
                </a:solidFill>
                <a:effectLst/>
                <a:uLnTx/>
                <a:uFillTx/>
                <a:latin typeface="Dosis SemiBold" pitchFamily="2" charset="0"/>
                <a:ea typeface="+mn-ea"/>
                <a:cs typeface="+mn-cs"/>
              </a:rPr>
              <a:t>Tu fais quoi après l’école ?</a:t>
            </a:r>
          </a:p>
        </p:txBody>
      </p:sp>
      <p:sp>
        <p:nvSpPr>
          <p:cNvPr id="19" name="ZoneTexte 18">
            <a:extLst>
              <a:ext uri="{FF2B5EF4-FFF2-40B4-BE49-F238E27FC236}">
                <a16:creationId xmlns:a16="http://schemas.microsoft.com/office/drawing/2014/main" id="{74B1703C-0532-6B50-0F3A-66572E7BD01F}"/>
              </a:ext>
            </a:extLst>
          </p:cNvPr>
          <p:cNvSpPr txBox="1"/>
          <p:nvPr/>
        </p:nvSpPr>
        <p:spPr>
          <a:xfrm>
            <a:off x="532953" y="621559"/>
            <a:ext cx="521297"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1" i="0" u="none" strike="noStrike" kern="1200" cap="none" spc="0" normalizeH="0" baseline="0" noProof="0" dirty="0">
                <a:ln>
                  <a:noFill/>
                </a:ln>
                <a:solidFill>
                  <a:srgbClr val="2196B1"/>
                </a:solidFill>
                <a:effectLst/>
                <a:uLnTx/>
                <a:uFillTx/>
                <a:latin typeface="Dosis" pitchFamily="2" charset="0"/>
                <a:ea typeface="+mn-ea"/>
                <a:cs typeface="+mn-cs"/>
              </a:rPr>
              <a:t>?</a:t>
            </a:r>
          </a:p>
        </p:txBody>
      </p:sp>
      <p:pic>
        <p:nvPicPr>
          <p:cNvPr id="5" name="Espace réservé pour une image  6" descr="Une image contenant habits, sourire, dessin humoristique, clipart&#10;&#10;Le contenu généré par l’IA peut être incorrect.">
            <a:extLst>
              <a:ext uri="{FF2B5EF4-FFF2-40B4-BE49-F238E27FC236}">
                <a16:creationId xmlns:a16="http://schemas.microsoft.com/office/drawing/2014/main" id="{4D564FC2-EB58-B581-9AEE-99985E95CCC7}"/>
              </a:ext>
            </a:extLst>
          </p:cNvPr>
          <p:cNvPicPr>
            <a:picLocks noChangeAspect="1"/>
          </p:cNvPicPr>
          <p:nvPr/>
        </p:nvPicPr>
        <p:blipFill>
          <a:blip r:embed="rId2">
            <a:extLst>
              <a:ext uri="{28A0092B-C50C-407E-A947-70E740481C1C}">
                <a14:useLocalDpi xmlns:a14="http://schemas.microsoft.com/office/drawing/2010/main" val="0"/>
              </a:ext>
            </a:extLst>
          </a:blip>
          <a:srcRect t="-934" b="22113"/>
          <a:stretch>
            <a:fillRect/>
          </a:stretch>
        </p:blipFill>
        <p:spPr>
          <a:xfrm>
            <a:off x="3297155" y="2123390"/>
            <a:ext cx="1814845" cy="1433628"/>
          </a:xfrm>
          <a:prstGeom prst="ellipse">
            <a:avLst/>
          </a:prstGeom>
        </p:spPr>
      </p:pic>
    </p:spTree>
    <p:extLst>
      <p:ext uri="{BB962C8B-B14F-4D97-AF65-F5344CB8AC3E}">
        <p14:creationId xmlns:p14="http://schemas.microsoft.com/office/powerpoint/2010/main" val="15574160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E1D79C-95CD-E7AF-8167-2B2BDB224CB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1220B570-9667-9844-E919-EA78BE9446A8}"/>
              </a:ext>
            </a:extLst>
          </p:cNvPr>
          <p:cNvSpPr>
            <a:spLocks noGrp="1"/>
          </p:cNvSpPr>
          <p:nvPr>
            <p:ph type="title"/>
          </p:nvPr>
        </p:nvSpPr>
        <p:spPr/>
        <p:txBody>
          <a:bodyPr/>
          <a:lstStyle/>
          <a:p>
            <a:r>
              <a:rPr lang="fr-FR" dirty="0">
                <a:solidFill>
                  <a:schemeClr val="tx1">
                    <a:lumMod val="65000"/>
                    <a:lumOff val="35000"/>
                  </a:schemeClr>
                </a:solidFill>
              </a:rPr>
              <a:t>Qu’est-ce que tu fais le weekend ?</a:t>
            </a:r>
          </a:p>
        </p:txBody>
      </p:sp>
      <p:sp>
        <p:nvSpPr>
          <p:cNvPr id="3" name="Titre 1">
            <a:extLst>
              <a:ext uri="{FF2B5EF4-FFF2-40B4-BE49-F238E27FC236}">
                <a16:creationId xmlns:a16="http://schemas.microsoft.com/office/drawing/2014/main" id="{4C521C6C-DC41-BBC2-2C4A-B51D251B5947}"/>
              </a:ext>
            </a:extLst>
          </p:cNvPr>
          <p:cNvSpPr txBox="1">
            <a:spLocks/>
          </p:cNvSpPr>
          <p:nvPr/>
        </p:nvSpPr>
        <p:spPr>
          <a:xfrm>
            <a:off x="1207008" y="4176310"/>
            <a:ext cx="6644640" cy="1129122"/>
          </a:xfrm>
          <a:prstGeom prst="rect">
            <a:avLst/>
          </a:prstGeom>
        </p:spPr>
        <p:txBody>
          <a:bodyPr vert="horz" lIns="91440" tIns="45720" rIns="91440" bIns="45720" rtlCol="0" anchor="ctr">
            <a:noAutofit/>
          </a:bodyPr>
          <a:lstStyle>
            <a:lvl1pPr algn="l" defTabSz="514337" rtl="0"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w="0"/>
                <a:solidFill>
                  <a:srgbClr val="2196B1"/>
                </a:solidFill>
                <a:effectLst/>
                <a:uLnTx/>
                <a:uFillTx/>
                <a:latin typeface="Dosis SemiBold" pitchFamily="2" charset="0"/>
                <a:ea typeface="+mn-ea"/>
                <a:cs typeface="+mn-cs"/>
              </a:rPr>
              <a:t>Qu’est-ce que tu fais le weekend ?</a:t>
            </a:r>
          </a:p>
        </p:txBody>
      </p:sp>
      <p:sp>
        <p:nvSpPr>
          <p:cNvPr id="19" name="ZoneTexte 18">
            <a:extLst>
              <a:ext uri="{FF2B5EF4-FFF2-40B4-BE49-F238E27FC236}">
                <a16:creationId xmlns:a16="http://schemas.microsoft.com/office/drawing/2014/main" id="{74B1703C-0532-6B50-0F3A-66572E7BD01F}"/>
              </a:ext>
            </a:extLst>
          </p:cNvPr>
          <p:cNvSpPr txBox="1"/>
          <p:nvPr/>
        </p:nvSpPr>
        <p:spPr>
          <a:xfrm>
            <a:off x="532953" y="621559"/>
            <a:ext cx="521297"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1" i="0" u="none" strike="noStrike" kern="1200" cap="none" spc="0" normalizeH="0" baseline="0" noProof="0" dirty="0">
                <a:ln>
                  <a:noFill/>
                </a:ln>
                <a:solidFill>
                  <a:srgbClr val="2196B1"/>
                </a:solidFill>
                <a:effectLst/>
                <a:uLnTx/>
                <a:uFillTx/>
                <a:latin typeface="Dosis" pitchFamily="2" charset="0"/>
                <a:ea typeface="+mn-ea"/>
                <a:cs typeface="+mn-cs"/>
              </a:rPr>
              <a:t>?</a:t>
            </a:r>
          </a:p>
        </p:txBody>
      </p:sp>
      <p:pic>
        <p:nvPicPr>
          <p:cNvPr id="5" name="Espace réservé pour une image  6" descr="Une image contenant habits, sourire, dessin humoristique, clipart&#10;&#10;Le contenu généré par l’IA peut être incorrect.">
            <a:extLst>
              <a:ext uri="{FF2B5EF4-FFF2-40B4-BE49-F238E27FC236}">
                <a16:creationId xmlns:a16="http://schemas.microsoft.com/office/drawing/2014/main" id="{4D564FC2-EB58-B581-9AEE-99985E95CCC7}"/>
              </a:ext>
            </a:extLst>
          </p:cNvPr>
          <p:cNvPicPr>
            <a:picLocks noChangeAspect="1"/>
          </p:cNvPicPr>
          <p:nvPr/>
        </p:nvPicPr>
        <p:blipFill>
          <a:blip r:embed="rId2">
            <a:extLst>
              <a:ext uri="{28A0092B-C50C-407E-A947-70E740481C1C}">
                <a14:useLocalDpi xmlns:a14="http://schemas.microsoft.com/office/drawing/2010/main" val="0"/>
              </a:ext>
            </a:extLst>
          </a:blip>
          <a:srcRect t="-934" b="22113"/>
          <a:stretch>
            <a:fillRect/>
          </a:stretch>
        </p:blipFill>
        <p:spPr>
          <a:xfrm>
            <a:off x="3297155" y="2123390"/>
            <a:ext cx="1814845" cy="1433628"/>
          </a:xfrm>
          <a:prstGeom prst="ellipse">
            <a:avLst/>
          </a:prstGeom>
        </p:spPr>
      </p:pic>
    </p:spTree>
    <p:extLst>
      <p:ext uri="{BB962C8B-B14F-4D97-AF65-F5344CB8AC3E}">
        <p14:creationId xmlns:p14="http://schemas.microsoft.com/office/powerpoint/2010/main" val="34134256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E1D79C-95CD-E7AF-8167-2B2BDB224CB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1220B570-9667-9844-E919-EA78BE9446A8}"/>
              </a:ext>
            </a:extLst>
          </p:cNvPr>
          <p:cNvSpPr>
            <a:spLocks noGrp="1"/>
          </p:cNvSpPr>
          <p:nvPr>
            <p:ph type="title"/>
          </p:nvPr>
        </p:nvSpPr>
        <p:spPr/>
        <p:txBody>
          <a:bodyPr/>
          <a:lstStyle/>
          <a:p>
            <a:r>
              <a:rPr lang="fr-FR" dirty="0">
                <a:solidFill>
                  <a:schemeClr val="tx1">
                    <a:lumMod val="65000"/>
                    <a:lumOff val="35000"/>
                  </a:schemeClr>
                </a:solidFill>
              </a:rPr>
              <a:t>Qu’est-ce que tu fais jeudi ?</a:t>
            </a:r>
          </a:p>
        </p:txBody>
      </p:sp>
      <p:sp>
        <p:nvSpPr>
          <p:cNvPr id="3" name="Titre 1">
            <a:extLst>
              <a:ext uri="{FF2B5EF4-FFF2-40B4-BE49-F238E27FC236}">
                <a16:creationId xmlns:a16="http://schemas.microsoft.com/office/drawing/2014/main" id="{4C521C6C-DC41-BBC2-2C4A-B51D251B5947}"/>
              </a:ext>
            </a:extLst>
          </p:cNvPr>
          <p:cNvSpPr txBox="1">
            <a:spLocks/>
          </p:cNvSpPr>
          <p:nvPr/>
        </p:nvSpPr>
        <p:spPr>
          <a:xfrm>
            <a:off x="1207008" y="4176310"/>
            <a:ext cx="6644640" cy="1129122"/>
          </a:xfrm>
          <a:prstGeom prst="rect">
            <a:avLst/>
          </a:prstGeom>
        </p:spPr>
        <p:txBody>
          <a:bodyPr vert="horz" lIns="91440" tIns="45720" rIns="91440" bIns="45720" rtlCol="0" anchor="ctr">
            <a:noAutofit/>
          </a:bodyPr>
          <a:lstStyle>
            <a:lvl1pPr algn="l" defTabSz="514337" rtl="0"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w="0"/>
                <a:solidFill>
                  <a:srgbClr val="2196B1"/>
                </a:solidFill>
                <a:effectLst/>
                <a:uLnTx/>
                <a:uFillTx/>
                <a:latin typeface="Dosis SemiBold" pitchFamily="2" charset="0"/>
                <a:ea typeface="+mn-ea"/>
                <a:cs typeface="+mn-cs"/>
              </a:rPr>
              <a:t>Qu’est-ce que tu fais jeudi ?</a:t>
            </a:r>
          </a:p>
        </p:txBody>
      </p:sp>
      <p:sp>
        <p:nvSpPr>
          <p:cNvPr id="19" name="ZoneTexte 18">
            <a:extLst>
              <a:ext uri="{FF2B5EF4-FFF2-40B4-BE49-F238E27FC236}">
                <a16:creationId xmlns:a16="http://schemas.microsoft.com/office/drawing/2014/main" id="{74B1703C-0532-6B50-0F3A-66572E7BD01F}"/>
              </a:ext>
            </a:extLst>
          </p:cNvPr>
          <p:cNvSpPr txBox="1"/>
          <p:nvPr/>
        </p:nvSpPr>
        <p:spPr>
          <a:xfrm>
            <a:off x="532953" y="621559"/>
            <a:ext cx="521297"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1" i="0" u="none" strike="noStrike" kern="1200" cap="none" spc="0" normalizeH="0" baseline="0" noProof="0" dirty="0">
                <a:ln>
                  <a:noFill/>
                </a:ln>
                <a:solidFill>
                  <a:srgbClr val="2196B1"/>
                </a:solidFill>
                <a:effectLst/>
                <a:uLnTx/>
                <a:uFillTx/>
                <a:latin typeface="Dosis" pitchFamily="2" charset="0"/>
                <a:ea typeface="+mn-ea"/>
                <a:cs typeface="+mn-cs"/>
              </a:rPr>
              <a:t>?</a:t>
            </a:r>
          </a:p>
        </p:txBody>
      </p:sp>
      <p:pic>
        <p:nvPicPr>
          <p:cNvPr id="5" name="Espace réservé pour une image  6" descr="Une image contenant habits, sourire, dessin humoristique, clipart&#10;&#10;Le contenu généré par l’IA peut être incorrect.">
            <a:extLst>
              <a:ext uri="{FF2B5EF4-FFF2-40B4-BE49-F238E27FC236}">
                <a16:creationId xmlns:a16="http://schemas.microsoft.com/office/drawing/2014/main" id="{4D564FC2-EB58-B581-9AEE-99985E95CCC7}"/>
              </a:ext>
            </a:extLst>
          </p:cNvPr>
          <p:cNvPicPr>
            <a:picLocks noChangeAspect="1"/>
          </p:cNvPicPr>
          <p:nvPr/>
        </p:nvPicPr>
        <p:blipFill>
          <a:blip r:embed="rId2">
            <a:extLst>
              <a:ext uri="{28A0092B-C50C-407E-A947-70E740481C1C}">
                <a14:useLocalDpi xmlns:a14="http://schemas.microsoft.com/office/drawing/2010/main" val="0"/>
              </a:ext>
            </a:extLst>
          </a:blip>
          <a:srcRect t="-934" b="22113"/>
          <a:stretch>
            <a:fillRect/>
          </a:stretch>
        </p:blipFill>
        <p:spPr>
          <a:xfrm>
            <a:off x="3297155" y="2123390"/>
            <a:ext cx="1814845" cy="1433628"/>
          </a:xfrm>
          <a:prstGeom prst="ellipse">
            <a:avLst/>
          </a:prstGeom>
        </p:spPr>
      </p:pic>
    </p:spTree>
    <p:extLst>
      <p:ext uri="{BB962C8B-B14F-4D97-AF65-F5344CB8AC3E}">
        <p14:creationId xmlns:p14="http://schemas.microsoft.com/office/powerpoint/2010/main" val="14736165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E1D79C-95CD-E7AF-8167-2B2BDB224CB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1220B570-9667-9844-E919-EA78BE9446A8}"/>
              </a:ext>
            </a:extLst>
          </p:cNvPr>
          <p:cNvSpPr>
            <a:spLocks noGrp="1"/>
          </p:cNvSpPr>
          <p:nvPr>
            <p:ph type="title"/>
          </p:nvPr>
        </p:nvSpPr>
        <p:spPr/>
        <p:txBody>
          <a:bodyPr/>
          <a:lstStyle/>
          <a:p>
            <a:r>
              <a:rPr lang="fr-FR" dirty="0">
                <a:solidFill>
                  <a:schemeClr val="tx1">
                    <a:lumMod val="65000"/>
                    <a:lumOff val="35000"/>
                  </a:schemeClr>
                </a:solidFill>
              </a:rPr>
              <a:t>Quel sport tu fais ?</a:t>
            </a:r>
          </a:p>
        </p:txBody>
      </p:sp>
      <p:sp>
        <p:nvSpPr>
          <p:cNvPr id="3" name="Titre 1">
            <a:extLst>
              <a:ext uri="{FF2B5EF4-FFF2-40B4-BE49-F238E27FC236}">
                <a16:creationId xmlns:a16="http://schemas.microsoft.com/office/drawing/2014/main" id="{4C521C6C-DC41-BBC2-2C4A-B51D251B5947}"/>
              </a:ext>
            </a:extLst>
          </p:cNvPr>
          <p:cNvSpPr txBox="1">
            <a:spLocks/>
          </p:cNvSpPr>
          <p:nvPr/>
        </p:nvSpPr>
        <p:spPr>
          <a:xfrm>
            <a:off x="1207008" y="4176310"/>
            <a:ext cx="6644640" cy="1129122"/>
          </a:xfrm>
          <a:prstGeom prst="rect">
            <a:avLst/>
          </a:prstGeom>
        </p:spPr>
        <p:txBody>
          <a:bodyPr vert="horz" lIns="91440" tIns="45720" rIns="91440" bIns="45720" rtlCol="0" anchor="ctr">
            <a:noAutofit/>
          </a:bodyPr>
          <a:lstStyle>
            <a:lvl1pPr algn="l" defTabSz="514337" rtl="0"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w="0"/>
                <a:solidFill>
                  <a:srgbClr val="2196B1"/>
                </a:solidFill>
                <a:effectLst/>
                <a:uLnTx/>
                <a:uFillTx/>
                <a:latin typeface="Dosis SemiBold" pitchFamily="2" charset="0"/>
                <a:ea typeface="+mn-ea"/>
                <a:cs typeface="+mn-cs"/>
              </a:rPr>
              <a:t>Quel sport tu fais ?</a:t>
            </a:r>
          </a:p>
        </p:txBody>
      </p:sp>
      <p:sp>
        <p:nvSpPr>
          <p:cNvPr id="19" name="ZoneTexte 18">
            <a:extLst>
              <a:ext uri="{FF2B5EF4-FFF2-40B4-BE49-F238E27FC236}">
                <a16:creationId xmlns:a16="http://schemas.microsoft.com/office/drawing/2014/main" id="{74B1703C-0532-6B50-0F3A-66572E7BD01F}"/>
              </a:ext>
            </a:extLst>
          </p:cNvPr>
          <p:cNvSpPr txBox="1"/>
          <p:nvPr/>
        </p:nvSpPr>
        <p:spPr>
          <a:xfrm>
            <a:off x="532953" y="621559"/>
            <a:ext cx="521297"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1" i="0" u="none" strike="noStrike" kern="1200" cap="none" spc="0" normalizeH="0" baseline="0" noProof="0" dirty="0">
                <a:ln>
                  <a:noFill/>
                </a:ln>
                <a:solidFill>
                  <a:srgbClr val="2196B1"/>
                </a:solidFill>
                <a:effectLst/>
                <a:uLnTx/>
                <a:uFillTx/>
                <a:latin typeface="Dosis" pitchFamily="2" charset="0"/>
                <a:ea typeface="+mn-ea"/>
                <a:cs typeface="+mn-cs"/>
              </a:rPr>
              <a:t>?</a:t>
            </a:r>
          </a:p>
        </p:txBody>
      </p:sp>
      <p:pic>
        <p:nvPicPr>
          <p:cNvPr id="5" name="Espace réservé pour une image  6" descr="Une image contenant habits, sourire, dessin humoristique, clipart&#10;&#10;Le contenu généré par l’IA peut être incorrect.">
            <a:extLst>
              <a:ext uri="{FF2B5EF4-FFF2-40B4-BE49-F238E27FC236}">
                <a16:creationId xmlns:a16="http://schemas.microsoft.com/office/drawing/2014/main" id="{4D564FC2-EB58-B581-9AEE-99985E95CCC7}"/>
              </a:ext>
            </a:extLst>
          </p:cNvPr>
          <p:cNvPicPr>
            <a:picLocks noChangeAspect="1"/>
          </p:cNvPicPr>
          <p:nvPr/>
        </p:nvPicPr>
        <p:blipFill>
          <a:blip r:embed="rId2">
            <a:extLst>
              <a:ext uri="{28A0092B-C50C-407E-A947-70E740481C1C}">
                <a14:useLocalDpi xmlns:a14="http://schemas.microsoft.com/office/drawing/2010/main" val="0"/>
              </a:ext>
            </a:extLst>
          </a:blip>
          <a:srcRect t="-934" b="22113"/>
          <a:stretch>
            <a:fillRect/>
          </a:stretch>
        </p:blipFill>
        <p:spPr>
          <a:xfrm>
            <a:off x="3297155" y="2123390"/>
            <a:ext cx="1814845" cy="1433628"/>
          </a:xfrm>
          <a:prstGeom prst="ellipse">
            <a:avLst/>
          </a:prstGeom>
        </p:spPr>
      </p:pic>
    </p:spTree>
    <p:extLst>
      <p:ext uri="{BB962C8B-B14F-4D97-AF65-F5344CB8AC3E}">
        <p14:creationId xmlns:p14="http://schemas.microsoft.com/office/powerpoint/2010/main" val="15097022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 coins arrondis 29">
            <a:extLst>
              <a:ext uri="{FF2B5EF4-FFF2-40B4-BE49-F238E27FC236}">
                <a16:creationId xmlns:a16="http://schemas.microsoft.com/office/drawing/2014/main" id="{A4634621-90A1-9097-64FE-7E7C31F05198}"/>
              </a:ext>
            </a:extLst>
          </p:cNvPr>
          <p:cNvSpPr/>
          <p:nvPr/>
        </p:nvSpPr>
        <p:spPr>
          <a:xfrm>
            <a:off x="4870382" y="2369548"/>
            <a:ext cx="3732659" cy="597427"/>
          </a:xfrm>
          <a:prstGeom prst="round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Rectangle : coins arrondis 28">
            <a:extLst>
              <a:ext uri="{FF2B5EF4-FFF2-40B4-BE49-F238E27FC236}">
                <a16:creationId xmlns:a16="http://schemas.microsoft.com/office/drawing/2014/main" id="{B7D7D3B8-245B-822C-D89F-57F16AFB6C1C}"/>
              </a:ext>
            </a:extLst>
          </p:cNvPr>
          <p:cNvSpPr/>
          <p:nvPr/>
        </p:nvSpPr>
        <p:spPr>
          <a:xfrm>
            <a:off x="413887" y="2387067"/>
            <a:ext cx="4129238" cy="597427"/>
          </a:xfrm>
          <a:prstGeom prst="round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 coins arrondis 20">
            <a:extLst>
              <a:ext uri="{FF2B5EF4-FFF2-40B4-BE49-F238E27FC236}">
                <a16:creationId xmlns:a16="http://schemas.microsoft.com/office/drawing/2014/main" id="{D3080D14-66A9-CA0D-439E-A1B3E6C783A7}"/>
              </a:ext>
            </a:extLst>
          </p:cNvPr>
          <p:cNvSpPr/>
          <p:nvPr/>
        </p:nvSpPr>
        <p:spPr>
          <a:xfrm>
            <a:off x="4870383" y="3091197"/>
            <a:ext cx="3804812" cy="2405146"/>
          </a:xfrm>
          <a:prstGeom prst="roundRect">
            <a:avLst>
              <a:gd name="adj" fmla="val 7549"/>
            </a:avLst>
          </a:prstGeom>
          <a:solidFill>
            <a:schemeClr val="bg1"/>
          </a:solidFill>
          <a:ln w="1905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 coins arrondis 18">
            <a:extLst>
              <a:ext uri="{FF2B5EF4-FFF2-40B4-BE49-F238E27FC236}">
                <a16:creationId xmlns:a16="http://schemas.microsoft.com/office/drawing/2014/main" id="{60614691-22DC-9AA0-152D-DA42CC19D203}"/>
              </a:ext>
            </a:extLst>
          </p:cNvPr>
          <p:cNvSpPr/>
          <p:nvPr/>
        </p:nvSpPr>
        <p:spPr>
          <a:xfrm>
            <a:off x="413886" y="3062321"/>
            <a:ext cx="4177364" cy="2405146"/>
          </a:xfrm>
          <a:prstGeom prst="roundRect">
            <a:avLst>
              <a:gd name="adj" fmla="val 8768"/>
            </a:avLst>
          </a:prstGeom>
          <a:solidFill>
            <a:schemeClr val="bg1"/>
          </a:solidFill>
          <a:ln w="1905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itre 1">
            <a:extLst>
              <a:ext uri="{FF2B5EF4-FFF2-40B4-BE49-F238E27FC236}">
                <a16:creationId xmlns:a16="http://schemas.microsoft.com/office/drawing/2014/main" id="{C4E1D551-D9DA-307E-06BB-BF8B547CF81C}"/>
              </a:ext>
            </a:extLst>
          </p:cNvPr>
          <p:cNvSpPr>
            <a:spLocks noGrp="1"/>
          </p:cNvSpPr>
          <p:nvPr>
            <p:ph type="title"/>
          </p:nvPr>
        </p:nvSpPr>
        <p:spPr>
          <a:xfrm>
            <a:off x="676775" y="1390533"/>
            <a:ext cx="7886700" cy="720000"/>
          </a:xfrm>
        </p:spPr>
        <p:txBody>
          <a:bodyPr/>
          <a:lstStyle/>
          <a:p>
            <a:r>
              <a:rPr lang="fr-MA" sz="3200" dirty="0">
                <a:solidFill>
                  <a:srgbClr val="00ACA4"/>
                </a:solidFill>
              </a:rPr>
              <a:t>Pictogrammes</a:t>
            </a:r>
          </a:p>
        </p:txBody>
      </p:sp>
      <p:pic>
        <p:nvPicPr>
          <p:cNvPr id="12" name="Image 11">
            <a:extLst>
              <a:ext uri="{FF2B5EF4-FFF2-40B4-BE49-F238E27FC236}">
                <a16:creationId xmlns:a16="http://schemas.microsoft.com/office/drawing/2014/main" id="{4D7F8747-B10C-6688-D210-416D6A40CC13}"/>
              </a:ext>
            </a:extLst>
          </p:cNvPr>
          <p:cNvPicPr>
            <a:picLocks noChangeAspect="1"/>
          </p:cNvPicPr>
          <p:nvPr/>
        </p:nvPicPr>
        <p:blipFill>
          <a:blip r:embed="rId3"/>
          <a:stretch>
            <a:fillRect/>
          </a:stretch>
        </p:blipFill>
        <p:spPr>
          <a:xfrm>
            <a:off x="765576" y="3078508"/>
            <a:ext cx="1486736" cy="1384473"/>
          </a:xfrm>
          <a:prstGeom prst="rect">
            <a:avLst/>
          </a:prstGeom>
        </p:spPr>
      </p:pic>
      <p:pic>
        <p:nvPicPr>
          <p:cNvPr id="13" name="Espace réservé pour une image  15" descr="Une image contenant capture d’écran, Graphique, Bleu électrique, conception&#10;&#10;Le contenu généré par l’IA peut être incorrect.">
            <a:extLst>
              <a:ext uri="{FF2B5EF4-FFF2-40B4-BE49-F238E27FC236}">
                <a16:creationId xmlns:a16="http://schemas.microsoft.com/office/drawing/2014/main" id="{576EB041-A14E-90C1-A5C4-7A06A89AD8AC}"/>
              </a:ext>
            </a:extLst>
          </p:cNvPr>
          <p:cNvPicPr>
            <a:picLocks noChangeAspect="1"/>
          </p:cNvPicPr>
          <p:nvPr/>
        </p:nvPicPr>
        <p:blipFill>
          <a:blip r:embed="rId4">
            <a:extLst>
              <a:ext uri="{28A0092B-C50C-407E-A947-70E740481C1C}">
                <a14:useLocalDpi xmlns:a14="http://schemas.microsoft.com/office/drawing/2010/main" val="0"/>
              </a:ext>
            </a:extLst>
          </a:blip>
          <a:srcRect t="18025" b="15661"/>
          <a:stretch>
            <a:fillRect/>
          </a:stretch>
        </p:blipFill>
        <p:spPr>
          <a:xfrm>
            <a:off x="5200940" y="3286180"/>
            <a:ext cx="1577821" cy="1046319"/>
          </a:xfrm>
          <a:prstGeom prst="rect">
            <a:avLst/>
          </a:prstGeom>
        </p:spPr>
      </p:pic>
      <p:pic>
        <p:nvPicPr>
          <p:cNvPr id="14" name="Image 13">
            <a:extLst>
              <a:ext uri="{FF2B5EF4-FFF2-40B4-BE49-F238E27FC236}">
                <a16:creationId xmlns:a16="http://schemas.microsoft.com/office/drawing/2014/main" id="{3C47101B-F13B-CD1D-3895-14656856602D}"/>
              </a:ext>
            </a:extLst>
          </p:cNvPr>
          <p:cNvPicPr>
            <a:picLocks noChangeAspect="1"/>
          </p:cNvPicPr>
          <p:nvPr/>
        </p:nvPicPr>
        <p:blipFill>
          <a:blip r:embed="rId5"/>
          <a:srcRect r="1593" b="11327"/>
          <a:stretch>
            <a:fillRect/>
          </a:stretch>
        </p:blipFill>
        <p:spPr>
          <a:xfrm>
            <a:off x="2810222" y="3216327"/>
            <a:ext cx="1393969" cy="1256076"/>
          </a:xfrm>
          <a:prstGeom prst="ellipse">
            <a:avLst/>
          </a:prstGeom>
        </p:spPr>
      </p:pic>
      <p:pic>
        <p:nvPicPr>
          <p:cNvPr id="17" name="Image 16">
            <a:extLst>
              <a:ext uri="{FF2B5EF4-FFF2-40B4-BE49-F238E27FC236}">
                <a16:creationId xmlns:a16="http://schemas.microsoft.com/office/drawing/2014/main" id="{D31ABA83-526D-4C40-5DE7-2F8664623E71}"/>
              </a:ext>
            </a:extLst>
          </p:cNvPr>
          <p:cNvPicPr>
            <a:picLocks noChangeAspect="1"/>
          </p:cNvPicPr>
          <p:nvPr/>
        </p:nvPicPr>
        <p:blipFill>
          <a:blip r:embed="rId6"/>
          <a:stretch>
            <a:fillRect/>
          </a:stretch>
        </p:blipFill>
        <p:spPr>
          <a:xfrm>
            <a:off x="7144521" y="3436723"/>
            <a:ext cx="1060039" cy="622773"/>
          </a:xfrm>
          <a:prstGeom prst="rect">
            <a:avLst/>
          </a:prstGeom>
        </p:spPr>
      </p:pic>
      <p:sp>
        <p:nvSpPr>
          <p:cNvPr id="23" name="ZoneTexte 22">
            <a:extLst>
              <a:ext uri="{FF2B5EF4-FFF2-40B4-BE49-F238E27FC236}">
                <a16:creationId xmlns:a16="http://schemas.microsoft.com/office/drawing/2014/main" id="{ABAB9CF9-583C-D22B-6FBC-E36FC04EFCAA}"/>
              </a:ext>
            </a:extLst>
          </p:cNvPr>
          <p:cNvSpPr txBox="1"/>
          <p:nvPr/>
        </p:nvSpPr>
        <p:spPr>
          <a:xfrm>
            <a:off x="1538878" y="2479140"/>
            <a:ext cx="214353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Dosis" pitchFamily="2" charset="0"/>
                <a:ea typeface="+mn-ea"/>
                <a:cs typeface="+mn-cs"/>
              </a:rPr>
              <a:t>L’enseignant parle </a:t>
            </a:r>
          </a:p>
        </p:txBody>
      </p:sp>
      <p:sp>
        <p:nvSpPr>
          <p:cNvPr id="24" name="ZoneTexte 23">
            <a:extLst>
              <a:ext uri="{FF2B5EF4-FFF2-40B4-BE49-F238E27FC236}">
                <a16:creationId xmlns:a16="http://schemas.microsoft.com/office/drawing/2014/main" id="{EEEDC8D4-2152-B186-D017-39DEE08AF553}"/>
              </a:ext>
            </a:extLst>
          </p:cNvPr>
          <p:cNvSpPr txBox="1"/>
          <p:nvPr/>
        </p:nvSpPr>
        <p:spPr>
          <a:xfrm>
            <a:off x="5593605" y="2445506"/>
            <a:ext cx="231986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Dosis" pitchFamily="2" charset="0"/>
                <a:ea typeface="+mn-ea"/>
                <a:cs typeface="+mn-cs"/>
              </a:rPr>
              <a:t>Diffusion d’un média</a:t>
            </a:r>
          </a:p>
        </p:txBody>
      </p:sp>
      <p:sp>
        <p:nvSpPr>
          <p:cNvPr id="25" name="ZoneTexte 24">
            <a:extLst>
              <a:ext uri="{FF2B5EF4-FFF2-40B4-BE49-F238E27FC236}">
                <a16:creationId xmlns:a16="http://schemas.microsoft.com/office/drawing/2014/main" id="{F59506D7-037B-F526-4725-21B6D96C861C}"/>
              </a:ext>
            </a:extLst>
          </p:cNvPr>
          <p:cNvSpPr txBox="1"/>
          <p:nvPr/>
        </p:nvSpPr>
        <p:spPr>
          <a:xfrm>
            <a:off x="701736" y="4673649"/>
            <a:ext cx="190670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424D7B"/>
                </a:solidFill>
                <a:effectLst/>
                <a:uLnTx/>
                <a:uFillTx/>
                <a:latin typeface="Calibri" panose="020F0502020204030204"/>
                <a:ea typeface="+mn-ea"/>
                <a:cs typeface="+mn-cs"/>
              </a:rPr>
              <a:t>Expliquer, donner une consigne </a:t>
            </a:r>
          </a:p>
        </p:txBody>
      </p:sp>
      <p:sp>
        <p:nvSpPr>
          <p:cNvPr id="26" name="ZoneTexte 25">
            <a:extLst>
              <a:ext uri="{FF2B5EF4-FFF2-40B4-BE49-F238E27FC236}">
                <a16:creationId xmlns:a16="http://schemas.microsoft.com/office/drawing/2014/main" id="{5717ABA6-30A3-FAAD-8DCF-BAB1B7E96E98}"/>
              </a:ext>
            </a:extLst>
          </p:cNvPr>
          <p:cNvSpPr txBox="1"/>
          <p:nvPr/>
        </p:nvSpPr>
        <p:spPr>
          <a:xfrm>
            <a:off x="5068728" y="4558145"/>
            <a:ext cx="18229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424D7B"/>
                </a:solidFill>
                <a:effectLst/>
                <a:uLnTx/>
                <a:uFillTx/>
                <a:latin typeface="Calibri" panose="020F0502020204030204"/>
                <a:ea typeface="+mn-ea"/>
                <a:cs typeface="+mn-cs"/>
              </a:rPr>
              <a:t>Média en cours de diffusion</a:t>
            </a:r>
          </a:p>
        </p:txBody>
      </p:sp>
      <p:sp>
        <p:nvSpPr>
          <p:cNvPr id="27" name="ZoneTexte 26">
            <a:extLst>
              <a:ext uri="{FF2B5EF4-FFF2-40B4-BE49-F238E27FC236}">
                <a16:creationId xmlns:a16="http://schemas.microsoft.com/office/drawing/2014/main" id="{81339EE9-67AA-00E9-E9C0-BC51E26AF252}"/>
              </a:ext>
            </a:extLst>
          </p:cNvPr>
          <p:cNvSpPr txBox="1"/>
          <p:nvPr/>
        </p:nvSpPr>
        <p:spPr>
          <a:xfrm>
            <a:off x="3085923" y="4692898"/>
            <a:ext cx="107984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424D7B"/>
                </a:solidFill>
                <a:effectLst/>
                <a:uLnTx/>
                <a:uFillTx/>
                <a:latin typeface="Calibri" panose="020F0502020204030204"/>
                <a:ea typeface="+mn-ea"/>
                <a:cs typeface="+mn-cs"/>
              </a:rPr>
              <a:t>Désigner un élève</a:t>
            </a:r>
          </a:p>
        </p:txBody>
      </p:sp>
      <p:sp>
        <p:nvSpPr>
          <p:cNvPr id="28" name="ZoneTexte 27">
            <a:extLst>
              <a:ext uri="{FF2B5EF4-FFF2-40B4-BE49-F238E27FC236}">
                <a16:creationId xmlns:a16="http://schemas.microsoft.com/office/drawing/2014/main" id="{E1B8BBA3-D7E9-F5F2-CBC2-8C40C40505DA}"/>
              </a:ext>
            </a:extLst>
          </p:cNvPr>
          <p:cNvSpPr txBox="1"/>
          <p:nvPr/>
        </p:nvSpPr>
        <p:spPr>
          <a:xfrm>
            <a:off x="6882099" y="4435623"/>
            <a:ext cx="182299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424D7B"/>
                </a:solidFill>
                <a:effectLst/>
                <a:uLnTx/>
                <a:uFillTx/>
                <a:latin typeface="Calibri" panose="020F0502020204030204"/>
                <a:ea typeface="+mn-ea"/>
                <a:cs typeface="+mn-cs"/>
              </a:rPr>
              <a:t>Fin du média. Passer au slide suivant</a:t>
            </a:r>
          </a:p>
        </p:txBody>
      </p:sp>
      <p:grpSp>
        <p:nvGrpSpPr>
          <p:cNvPr id="2" name="Groupe 1">
            <a:extLst>
              <a:ext uri="{FF2B5EF4-FFF2-40B4-BE49-F238E27FC236}">
                <a16:creationId xmlns:a16="http://schemas.microsoft.com/office/drawing/2014/main" id="{1B844839-3AA5-297E-59E2-1EB658425B9D}"/>
              </a:ext>
            </a:extLst>
          </p:cNvPr>
          <p:cNvGrpSpPr/>
          <p:nvPr/>
        </p:nvGrpSpPr>
        <p:grpSpPr>
          <a:xfrm>
            <a:off x="2959621" y="0"/>
            <a:ext cx="2902163" cy="1096802"/>
            <a:chOff x="2911496" y="0"/>
            <a:chExt cx="2902163" cy="1096802"/>
          </a:xfrm>
        </p:grpSpPr>
        <p:sp>
          <p:nvSpPr>
            <p:cNvPr id="3" name="Rectangle 2">
              <a:extLst>
                <a:ext uri="{FF2B5EF4-FFF2-40B4-BE49-F238E27FC236}">
                  <a16:creationId xmlns:a16="http://schemas.microsoft.com/office/drawing/2014/main" id="{EB135D9E-2FAB-347F-3571-811EEE99CC19}"/>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866D98C7-2DB6-372A-8B32-B3318DC23819}"/>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itre 53">
              <a:extLst>
                <a:ext uri="{FF2B5EF4-FFF2-40B4-BE49-F238E27FC236}">
                  <a16:creationId xmlns:a16="http://schemas.microsoft.com/office/drawing/2014/main" id="{3A63E897-CFDB-F535-82EA-814C1B4ABA90}"/>
                </a:ext>
              </a:extLst>
            </p:cNvPr>
            <p:cNvSpPr txBox="1">
              <a:spLocks/>
            </p:cNvSpPr>
            <p:nvPr/>
          </p:nvSpPr>
          <p:spPr>
            <a:xfrm>
              <a:off x="2911496" y="484802"/>
              <a:ext cx="2902163"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spTree>
    <p:extLst>
      <p:ext uri="{BB962C8B-B14F-4D97-AF65-F5344CB8AC3E}">
        <p14:creationId xmlns:p14="http://schemas.microsoft.com/office/powerpoint/2010/main" val="34248930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E1D79C-95CD-E7AF-8167-2B2BDB224CB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1220B570-9667-9844-E919-EA78BE9446A8}"/>
              </a:ext>
            </a:extLst>
          </p:cNvPr>
          <p:cNvSpPr>
            <a:spLocks noGrp="1"/>
          </p:cNvSpPr>
          <p:nvPr>
            <p:ph type="title"/>
          </p:nvPr>
        </p:nvSpPr>
        <p:spPr/>
        <p:txBody>
          <a:bodyPr/>
          <a:lstStyle/>
          <a:p>
            <a:r>
              <a:rPr lang="fr-FR" dirty="0">
                <a:solidFill>
                  <a:schemeClr val="tx1">
                    <a:lumMod val="65000"/>
                    <a:lumOff val="35000"/>
                  </a:schemeClr>
                </a:solidFill>
              </a:rPr>
              <a:t>Quel sport fait ton frère ?</a:t>
            </a:r>
          </a:p>
        </p:txBody>
      </p:sp>
      <p:sp>
        <p:nvSpPr>
          <p:cNvPr id="3" name="Titre 1">
            <a:extLst>
              <a:ext uri="{FF2B5EF4-FFF2-40B4-BE49-F238E27FC236}">
                <a16:creationId xmlns:a16="http://schemas.microsoft.com/office/drawing/2014/main" id="{4C521C6C-DC41-BBC2-2C4A-B51D251B5947}"/>
              </a:ext>
            </a:extLst>
          </p:cNvPr>
          <p:cNvSpPr txBox="1">
            <a:spLocks/>
          </p:cNvSpPr>
          <p:nvPr/>
        </p:nvSpPr>
        <p:spPr>
          <a:xfrm>
            <a:off x="1207008" y="4176310"/>
            <a:ext cx="6644640" cy="1129122"/>
          </a:xfrm>
          <a:prstGeom prst="rect">
            <a:avLst/>
          </a:prstGeom>
        </p:spPr>
        <p:txBody>
          <a:bodyPr vert="horz" lIns="91440" tIns="45720" rIns="91440" bIns="45720" rtlCol="0" anchor="ctr">
            <a:noAutofit/>
          </a:bodyPr>
          <a:lstStyle>
            <a:lvl1pPr algn="l" defTabSz="514337" rtl="0"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w="0"/>
                <a:solidFill>
                  <a:srgbClr val="2196B1"/>
                </a:solidFill>
                <a:effectLst/>
                <a:uLnTx/>
                <a:uFillTx/>
                <a:latin typeface="Dosis SemiBold" pitchFamily="2" charset="0"/>
                <a:ea typeface="+mn-ea"/>
                <a:cs typeface="+mn-cs"/>
              </a:rPr>
              <a:t>Quel sport fait ton frère ?</a:t>
            </a:r>
          </a:p>
        </p:txBody>
      </p:sp>
      <p:sp>
        <p:nvSpPr>
          <p:cNvPr id="19" name="ZoneTexte 18">
            <a:extLst>
              <a:ext uri="{FF2B5EF4-FFF2-40B4-BE49-F238E27FC236}">
                <a16:creationId xmlns:a16="http://schemas.microsoft.com/office/drawing/2014/main" id="{74B1703C-0532-6B50-0F3A-66572E7BD01F}"/>
              </a:ext>
            </a:extLst>
          </p:cNvPr>
          <p:cNvSpPr txBox="1"/>
          <p:nvPr/>
        </p:nvSpPr>
        <p:spPr>
          <a:xfrm>
            <a:off x="532953" y="621559"/>
            <a:ext cx="521297"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1" i="0" u="none" strike="noStrike" kern="1200" cap="none" spc="0" normalizeH="0" baseline="0" noProof="0" dirty="0">
                <a:ln>
                  <a:noFill/>
                </a:ln>
                <a:solidFill>
                  <a:srgbClr val="2196B1"/>
                </a:solidFill>
                <a:effectLst/>
                <a:uLnTx/>
                <a:uFillTx/>
                <a:latin typeface="Dosis" pitchFamily="2" charset="0"/>
                <a:ea typeface="+mn-ea"/>
                <a:cs typeface="+mn-cs"/>
              </a:rPr>
              <a:t>?</a:t>
            </a:r>
          </a:p>
        </p:txBody>
      </p:sp>
      <p:pic>
        <p:nvPicPr>
          <p:cNvPr id="5" name="Espace réservé pour une image  6" descr="Une image contenant habits, sourire, dessin humoristique, clipart&#10;&#10;Le contenu généré par l’IA peut être incorrect.">
            <a:extLst>
              <a:ext uri="{FF2B5EF4-FFF2-40B4-BE49-F238E27FC236}">
                <a16:creationId xmlns:a16="http://schemas.microsoft.com/office/drawing/2014/main" id="{4D564FC2-EB58-B581-9AEE-99985E95CCC7}"/>
              </a:ext>
            </a:extLst>
          </p:cNvPr>
          <p:cNvPicPr>
            <a:picLocks noChangeAspect="1"/>
          </p:cNvPicPr>
          <p:nvPr/>
        </p:nvPicPr>
        <p:blipFill>
          <a:blip r:embed="rId2">
            <a:extLst>
              <a:ext uri="{28A0092B-C50C-407E-A947-70E740481C1C}">
                <a14:useLocalDpi xmlns:a14="http://schemas.microsoft.com/office/drawing/2010/main" val="0"/>
              </a:ext>
            </a:extLst>
          </a:blip>
          <a:srcRect t="-934" b="22113"/>
          <a:stretch>
            <a:fillRect/>
          </a:stretch>
        </p:blipFill>
        <p:spPr>
          <a:xfrm>
            <a:off x="3297155" y="2123390"/>
            <a:ext cx="1814845" cy="1433628"/>
          </a:xfrm>
          <a:prstGeom prst="ellipse">
            <a:avLst/>
          </a:prstGeom>
        </p:spPr>
      </p:pic>
    </p:spTree>
    <p:extLst>
      <p:ext uri="{BB962C8B-B14F-4D97-AF65-F5344CB8AC3E}">
        <p14:creationId xmlns:p14="http://schemas.microsoft.com/office/powerpoint/2010/main" val="26738809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E1D79C-95CD-E7AF-8167-2B2BDB224CB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1220B570-9667-9844-E919-EA78BE9446A8}"/>
              </a:ext>
            </a:extLst>
          </p:cNvPr>
          <p:cNvSpPr>
            <a:spLocks noGrp="1"/>
          </p:cNvSpPr>
          <p:nvPr>
            <p:ph type="title"/>
          </p:nvPr>
        </p:nvSpPr>
        <p:spPr/>
        <p:txBody>
          <a:bodyPr/>
          <a:lstStyle/>
          <a:p>
            <a:r>
              <a:rPr lang="fr-FR" dirty="0">
                <a:solidFill>
                  <a:schemeClr val="tx1">
                    <a:lumMod val="65000"/>
                    <a:lumOff val="35000"/>
                  </a:schemeClr>
                </a:solidFill>
              </a:rPr>
              <a:t>Quel sport fait ta sœur ?</a:t>
            </a:r>
          </a:p>
        </p:txBody>
      </p:sp>
      <p:sp>
        <p:nvSpPr>
          <p:cNvPr id="3" name="Titre 1">
            <a:extLst>
              <a:ext uri="{FF2B5EF4-FFF2-40B4-BE49-F238E27FC236}">
                <a16:creationId xmlns:a16="http://schemas.microsoft.com/office/drawing/2014/main" id="{4C521C6C-DC41-BBC2-2C4A-B51D251B5947}"/>
              </a:ext>
            </a:extLst>
          </p:cNvPr>
          <p:cNvSpPr txBox="1">
            <a:spLocks/>
          </p:cNvSpPr>
          <p:nvPr/>
        </p:nvSpPr>
        <p:spPr>
          <a:xfrm>
            <a:off x="1207008" y="4176310"/>
            <a:ext cx="6644640" cy="1129122"/>
          </a:xfrm>
          <a:prstGeom prst="rect">
            <a:avLst/>
          </a:prstGeom>
        </p:spPr>
        <p:txBody>
          <a:bodyPr vert="horz" lIns="91440" tIns="45720" rIns="91440" bIns="45720" rtlCol="0" anchor="ctr">
            <a:noAutofit/>
          </a:bodyPr>
          <a:lstStyle>
            <a:lvl1pPr algn="l" defTabSz="514337" rtl="0"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w="0"/>
                <a:solidFill>
                  <a:srgbClr val="2196B1"/>
                </a:solidFill>
                <a:effectLst/>
                <a:uLnTx/>
                <a:uFillTx/>
                <a:latin typeface="Dosis SemiBold" pitchFamily="2" charset="0"/>
                <a:ea typeface="+mn-ea"/>
                <a:cs typeface="+mn-cs"/>
              </a:rPr>
              <a:t>Quel sport fait ta sœur ?</a:t>
            </a:r>
          </a:p>
        </p:txBody>
      </p:sp>
      <p:sp>
        <p:nvSpPr>
          <p:cNvPr id="19" name="ZoneTexte 18">
            <a:extLst>
              <a:ext uri="{FF2B5EF4-FFF2-40B4-BE49-F238E27FC236}">
                <a16:creationId xmlns:a16="http://schemas.microsoft.com/office/drawing/2014/main" id="{74B1703C-0532-6B50-0F3A-66572E7BD01F}"/>
              </a:ext>
            </a:extLst>
          </p:cNvPr>
          <p:cNvSpPr txBox="1"/>
          <p:nvPr/>
        </p:nvSpPr>
        <p:spPr>
          <a:xfrm>
            <a:off x="532953" y="621559"/>
            <a:ext cx="521297"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1" i="0" u="none" strike="noStrike" kern="1200" cap="none" spc="0" normalizeH="0" baseline="0" noProof="0" dirty="0">
                <a:ln>
                  <a:noFill/>
                </a:ln>
                <a:solidFill>
                  <a:srgbClr val="2196B1"/>
                </a:solidFill>
                <a:effectLst/>
                <a:uLnTx/>
                <a:uFillTx/>
                <a:latin typeface="Dosis" pitchFamily="2" charset="0"/>
                <a:ea typeface="+mn-ea"/>
                <a:cs typeface="+mn-cs"/>
              </a:rPr>
              <a:t>?</a:t>
            </a:r>
          </a:p>
        </p:txBody>
      </p:sp>
      <p:pic>
        <p:nvPicPr>
          <p:cNvPr id="5" name="Espace réservé pour une image  6" descr="Une image contenant habits, sourire, dessin humoristique, clipart&#10;&#10;Le contenu généré par l’IA peut être incorrect.">
            <a:extLst>
              <a:ext uri="{FF2B5EF4-FFF2-40B4-BE49-F238E27FC236}">
                <a16:creationId xmlns:a16="http://schemas.microsoft.com/office/drawing/2014/main" id="{4D564FC2-EB58-B581-9AEE-99985E95CCC7}"/>
              </a:ext>
            </a:extLst>
          </p:cNvPr>
          <p:cNvPicPr>
            <a:picLocks noChangeAspect="1"/>
          </p:cNvPicPr>
          <p:nvPr/>
        </p:nvPicPr>
        <p:blipFill>
          <a:blip r:embed="rId2">
            <a:extLst>
              <a:ext uri="{28A0092B-C50C-407E-A947-70E740481C1C}">
                <a14:useLocalDpi xmlns:a14="http://schemas.microsoft.com/office/drawing/2010/main" val="0"/>
              </a:ext>
            </a:extLst>
          </a:blip>
          <a:srcRect t="-934" b="22113"/>
          <a:stretch>
            <a:fillRect/>
          </a:stretch>
        </p:blipFill>
        <p:spPr>
          <a:xfrm>
            <a:off x="3297155" y="2123390"/>
            <a:ext cx="1814845" cy="1433628"/>
          </a:xfrm>
          <a:prstGeom prst="ellipse">
            <a:avLst/>
          </a:prstGeom>
        </p:spPr>
      </p:pic>
    </p:spTree>
    <p:extLst>
      <p:ext uri="{BB962C8B-B14F-4D97-AF65-F5344CB8AC3E}">
        <p14:creationId xmlns:p14="http://schemas.microsoft.com/office/powerpoint/2010/main" val="28799818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E1D79C-95CD-E7AF-8167-2B2BDB224CB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1220B570-9667-9844-E919-EA78BE9446A8}"/>
              </a:ext>
            </a:extLst>
          </p:cNvPr>
          <p:cNvSpPr>
            <a:spLocks noGrp="1"/>
          </p:cNvSpPr>
          <p:nvPr>
            <p:ph type="title"/>
          </p:nvPr>
        </p:nvSpPr>
        <p:spPr/>
        <p:txBody>
          <a:bodyPr/>
          <a:lstStyle/>
          <a:p>
            <a:r>
              <a:rPr lang="fr-FR" dirty="0">
                <a:solidFill>
                  <a:schemeClr val="tx1">
                    <a:lumMod val="65000"/>
                    <a:lumOff val="35000"/>
                  </a:schemeClr>
                </a:solidFill>
              </a:rPr>
              <a:t>Qu’est-ce que tu mets pour le sport ?</a:t>
            </a:r>
          </a:p>
        </p:txBody>
      </p:sp>
      <p:sp>
        <p:nvSpPr>
          <p:cNvPr id="3" name="Titre 1">
            <a:extLst>
              <a:ext uri="{FF2B5EF4-FFF2-40B4-BE49-F238E27FC236}">
                <a16:creationId xmlns:a16="http://schemas.microsoft.com/office/drawing/2014/main" id="{4C521C6C-DC41-BBC2-2C4A-B51D251B5947}"/>
              </a:ext>
            </a:extLst>
          </p:cNvPr>
          <p:cNvSpPr txBox="1">
            <a:spLocks/>
          </p:cNvSpPr>
          <p:nvPr/>
        </p:nvSpPr>
        <p:spPr>
          <a:xfrm>
            <a:off x="1207008" y="4176310"/>
            <a:ext cx="6644640" cy="1129122"/>
          </a:xfrm>
          <a:prstGeom prst="rect">
            <a:avLst/>
          </a:prstGeom>
        </p:spPr>
        <p:txBody>
          <a:bodyPr vert="horz" lIns="91440" tIns="45720" rIns="91440" bIns="45720" rtlCol="0" anchor="ctr">
            <a:noAutofit/>
          </a:bodyPr>
          <a:lstStyle>
            <a:lvl1pPr algn="l" defTabSz="514337" rtl="0"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w="0"/>
                <a:solidFill>
                  <a:srgbClr val="2196B1"/>
                </a:solidFill>
                <a:effectLst/>
                <a:uLnTx/>
                <a:uFillTx/>
                <a:latin typeface="Dosis SemiBold" pitchFamily="2" charset="0"/>
                <a:ea typeface="+mn-ea"/>
                <a:cs typeface="+mn-cs"/>
              </a:rPr>
              <a:t>Qu’est-ce que tu mets pour le sport ?</a:t>
            </a:r>
          </a:p>
        </p:txBody>
      </p:sp>
      <p:sp>
        <p:nvSpPr>
          <p:cNvPr id="19" name="ZoneTexte 18">
            <a:extLst>
              <a:ext uri="{FF2B5EF4-FFF2-40B4-BE49-F238E27FC236}">
                <a16:creationId xmlns:a16="http://schemas.microsoft.com/office/drawing/2014/main" id="{74B1703C-0532-6B50-0F3A-66572E7BD01F}"/>
              </a:ext>
            </a:extLst>
          </p:cNvPr>
          <p:cNvSpPr txBox="1"/>
          <p:nvPr/>
        </p:nvSpPr>
        <p:spPr>
          <a:xfrm>
            <a:off x="532953" y="621559"/>
            <a:ext cx="521297"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1" i="0" u="none" strike="noStrike" kern="1200" cap="none" spc="0" normalizeH="0" baseline="0" noProof="0" dirty="0">
                <a:ln>
                  <a:noFill/>
                </a:ln>
                <a:solidFill>
                  <a:srgbClr val="2196B1"/>
                </a:solidFill>
                <a:effectLst/>
                <a:uLnTx/>
                <a:uFillTx/>
                <a:latin typeface="Dosis" pitchFamily="2" charset="0"/>
                <a:ea typeface="+mn-ea"/>
                <a:cs typeface="+mn-cs"/>
              </a:rPr>
              <a:t>?</a:t>
            </a:r>
          </a:p>
        </p:txBody>
      </p:sp>
      <p:pic>
        <p:nvPicPr>
          <p:cNvPr id="5" name="Espace réservé pour une image  6" descr="Une image contenant habits, sourire, dessin humoristique, clipart&#10;&#10;Le contenu généré par l’IA peut être incorrect.">
            <a:extLst>
              <a:ext uri="{FF2B5EF4-FFF2-40B4-BE49-F238E27FC236}">
                <a16:creationId xmlns:a16="http://schemas.microsoft.com/office/drawing/2014/main" id="{4D564FC2-EB58-B581-9AEE-99985E95CCC7}"/>
              </a:ext>
            </a:extLst>
          </p:cNvPr>
          <p:cNvPicPr>
            <a:picLocks noChangeAspect="1"/>
          </p:cNvPicPr>
          <p:nvPr/>
        </p:nvPicPr>
        <p:blipFill>
          <a:blip r:embed="rId2">
            <a:extLst>
              <a:ext uri="{28A0092B-C50C-407E-A947-70E740481C1C}">
                <a14:useLocalDpi xmlns:a14="http://schemas.microsoft.com/office/drawing/2010/main" val="0"/>
              </a:ext>
            </a:extLst>
          </a:blip>
          <a:srcRect t="-934" b="22113"/>
          <a:stretch>
            <a:fillRect/>
          </a:stretch>
        </p:blipFill>
        <p:spPr>
          <a:xfrm>
            <a:off x="3297155" y="2123390"/>
            <a:ext cx="1814845" cy="1433628"/>
          </a:xfrm>
          <a:prstGeom prst="ellipse">
            <a:avLst/>
          </a:prstGeom>
        </p:spPr>
      </p:pic>
    </p:spTree>
    <p:extLst>
      <p:ext uri="{BB962C8B-B14F-4D97-AF65-F5344CB8AC3E}">
        <p14:creationId xmlns:p14="http://schemas.microsoft.com/office/powerpoint/2010/main" val="37479344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E1D79C-95CD-E7AF-8167-2B2BDB224CB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1220B570-9667-9844-E919-EA78BE9446A8}"/>
              </a:ext>
            </a:extLst>
          </p:cNvPr>
          <p:cNvSpPr>
            <a:spLocks noGrp="1"/>
          </p:cNvSpPr>
          <p:nvPr>
            <p:ph type="title"/>
          </p:nvPr>
        </p:nvSpPr>
        <p:spPr/>
        <p:txBody>
          <a:bodyPr/>
          <a:lstStyle/>
          <a:p>
            <a:r>
              <a:rPr lang="fr-FR" dirty="0">
                <a:solidFill>
                  <a:schemeClr val="tx1">
                    <a:lumMod val="65000"/>
                    <a:lumOff val="35000"/>
                  </a:schemeClr>
                </a:solidFill>
              </a:rPr>
              <a:t>Est-ce que tu as mal après le sport ?</a:t>
            </a:r>
          </a:p>
        </p:txBody>
      </p:sp>
      <p:sp>
        <p:nvSpPr>
          <p:cNvPr id="3" name="Titre 1">
            <a:extLst>
              <a:ext uri="{FF2B5EF4-FFF2-40B4-BE49-F238E27FC236}">
                <a16:creationId xmlns:a16="http://schemas.microsoft.com/office/drawing/2014/main" id="{4C521C6C-DC41-BBC2-2C4A-B51D251B5947}"/>
              </a:ext>
            </a:extLst>
          </p:cNvPr>
          <p:cNvSpPr txBox="1">
            <a:spLocks/>
          </p:cNvSpPr>
          <p:nvPr/>
        </p:nvSpPr>
        <p:spPr>
          <a:xfrm>
            <a:off x="1207008" y="4176310"/>
            <a:ext cx="6644640" cy="1129122"/>
          </a:xfrm>
          <a:prstGeom prst="rect">
            <a:avLst/>
          </a:prstGeom>
        </p:spPr>
        <p:txBody>
          <a:bodyPr vert="horz" lIns="91440" tIns="45720" rIns="91440" bIns="45720" rtlCol="0" anchor="ctr">
            <a:noAutofit/>
          </a:bodyPr>
          <a:lstStyle>
            <a:lvl1pPr algn="l" defTabSz="514337" rtl="0"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w="0"/>
                <a:solidFill>
                  <a:srgbClr val="2196B1"/>
                </a:solidFill>
                <a:effectLst/>
                <a:uLnTx/>
                <a:uFillTx/>
                <a:latin typeface="Dosis SemiBold" pitchFamily="2" charset="0"/>
                <a:ea typeface="+mn-ea"/>
                <a:cs typeface="+mn-cs"/>
              </a:rPr>
              <a:t>Est-ce que tu as mal après le sport ?</a:t>
            </a:r>
          </a:p>
        </p:txBody>
      </p:sp>
      <p:sp>
        <p:nvSpPr>
          <p:cNvPr id="19" name="ZoneTexte 18">
            <a:extLst>
              <a:ext uri="{FF2B5EF4-FFF2-40B4-BE49-F238E27FC236}">
                <a16:creationId xmlns:a16="http://schemas.microsoft.com/office/drawing/2014/main" id="{74B1703C-0532-6B50-0F3A-66572E7BD01F}"/>
              </a:ext>
            </a:extLst>
          </p:cNvPr>
          <p:cNvSpPr txBox="1"/>
          <p:nvPr/>
        </p:nvSpPr>
        <p:spPr>
          <a:xfrm>
            <a:off x="532953" y="621559"/>
            <a:ext cx="521297"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1" i="0" u="none" strike="noStrike" kern="1200" cap="none" spc="0" normalizeH="0" baseline="0" noProof="0" dirty="0">
                <a:ln>
                  <a:noFill/>
                </a:ln>
                <a:solidFill>
                  <a:srgbClr val="2196B1"/>
                </a:solidFill>
                <a:effectLst/>
                <a:uLnTx/>
                <a:uFillTx/>
                <a:latin typeface="Dosis" pitchFamily="2" charset="0"/>
                <a:ea typeface="+mn-ea"/>
                <a:cs typeface="+mn-cs"/>
              </a:rPr>
              <a:t>?</a:t>
            </a:r>
          </a:p>
        </p:txBody>
      </p:sp>
      <p:pic>
        <p:nvPicPr>
          <p:cNvPr id="5" name="Espace réservé pour une image  6" descr="Une image contenant habits, sourire, dessin humoristique, clipart&#10;&#10;Le contenu généré par l’IA peut être incorrect.">
            <a:extLst>
              <a:ext uri="{FF2B5EF4-FFF2-40B4-BE49-F238E27FC236}">
                <a16:creationId xmlns:a16="http://schemas.microsoft.com/office/drawing/2014/main" id="{4D564FC2-EB58-B581-9AEE-99985E95CCC7}"/>
              </a:ext>
            </a:extLst>
          </p:cNvPr>
          <p:cNvPicPr>
            <a:picLocks noChangeAspect="1"/>
          </p:cNvPicPr>
          <p:nvPr/>
        </p:nvPicPr>
        <p:blipFill>
          <a:blip r:embed="rId2">
            <a:extLst>
              <a:ext uri="{28A0092B-C50C-407E-A947-70E740481C1C}">
                <a14:useLocalDpi xmlns:a14="http://schemas.microsoft.com/office/drawing/2010/main" val="0"/>
              </a:ext>
            </a:extLst>
          </a:blip>
          <a:srcRect t="-934" b="22113"/>
          <a:stretch>
            <a:fillRect/>
          </a:stretch>
        </p:blipFill>
        <p:spPr>
          <a:xfrm>
            <a:off x="3297155" y="2123390"/>
            <a:ext cx="1814845" cy="1433628"/>
          </a:xfrm>
          <a:prstGeom prst="ellipse">
            <a:avLst/>
          </a:prstGeom>
        </p:spPr>
      </p:pic>
    </p:spTree>
    <p:extLst>
      <p:ext uri="{BB962C8B-B14F-4D97-AF65-F5344CB8AC3E}">
        <p14:creationId xmlns:p14="http://schemas.microsoft.com/office/powerpoint/2010/main" val="18048760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24E04E-4195-F578-B65E-08E6D739729F}"/>
            </a:ext>
          </a:extLst>
        </p:cNvPr>
        <p:cNvGrpSpPr/>
        <p:nvPr/>
      </p:nvGrpSpPr>
      <p:grpSpPr>
        <a:xfrm>
          <a:off x="0" y="0"/>
          <a:ext cx="0" cy="0"/>
          <a:chOff x="0" y="0"/>
          <a:chExt cx="0" cy="0"/>
        </a:xfrm>
      </p:grpSpPr>
      <p:pic>
        <p:nvPicPr>
          <p:cNvPr id="2" name="Image 1" descr="Une image contenant texte, Appareils électroniques, capture d’écran, Publicité en ligne&#10;&#10;Le contenu généré par l’IA peut être incorrect.">
            <a:extLst>
              <a:ext uri="{FF2B5EF4-FFF2-40B4-BE49-F238E27FC236}">
                <a16:creationId xmlns:a16="http://schemas.microsoft.com/office/drawing/2014/main" id="{595D8039-4000-B3BB-9BDB-196BE83BBC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7649" y="1729657"/>
            <a:ext cx="3248702" cy="4983061"/>
          </a:xfrm>
          <a:prstGeom prst="rect">
            <a:avLst/>
          </a:prstGeom>
        </p:spPr>
      </p:pic>
      <p:sp>
        <p:nvSpPr>
          <p:cNvPr id="20" name="Rectangle : coins arrondis 19">
            <a:extLst>
              <a:ext uri="{FF2B5EF4-FFF2-40B4-BE49-F238E27FC236}">
                <a16:creationId xmlns:a16="http://schemas.microsoft.com/office/drawing/2014/main" id="{B1D499C1-D72C-C687-9F3B-94A31D603D9A}"/>
              </a:ext>
            </a:extLst>
          </p:cNvPr>
          <p:cNvSpPr/>
          <p:nvPr/>
        </p:nvSpPr>
        <p:spPr>
          <a:xfrm>
            <a:off x="2800045" y="2497014"/>
            <a:ext cx="3543910" cy="1438491"/>
          </a:xfrm>
          <a:prstGeom prst="roundRect">
            <a:avLst/>
          </a:prstGeom>
          <a:noFill/>
          <a:ln w="38100">
            <a:solidFill>
              <a:srgbClr val="E842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p>
        </p:txBody>
      </p:sp>
      <p:sp>
        <p:nvSpPr>
          <p:cNvPr id="15" name="Titre 3">
            <a:extLst>
              <a:ext uri="{FF2B5EF4-FFF2-40B4-BE49-F238E27FC236}">
                <a16:creationId xmlns:a16="http://schemas.microsoft.com/office/drawing/2014/main" id="{4028D763-82A6-913A-5F00-0C18E140FD49}"/>
              </a:ext>
            </a:extLst>
          </p:cNvPr>
          <p:cNvSpPr>
            <a:spLocks noGrp="1"/>
          </p:cNvSpPr>
          <p:nvPr>
            <p:ph type="title"/>
          </p:nvPr>
        </p:nvSpPr>
        <p:spPr>
          <a:xfrm>
            <a:off x="1692000" y="756000"/>
            <a:ext cx="6840000" cy="612000"/>
          </a:xfrm>
        </p:spPr>
        <p:txBody>
          <a:bodyPr>
            <a:normAutofit/>
          </a:bodyPr>
          <a:lstStyle/>
          <a:p>
            <a:r>
              <a:rPr lang="fr-FR" dirty="0">
                <a:solidFill>
                  <a:schemeClr val="tx1">
                    <a:lumMod val="65000"/>
                    <a:lumOff val="35000"/>
                  </a:schemeClr>
                </a:solidFill>
                <a:latin typeface="Dosis Medium" pitchFamily="2" charset="0"/>
              </a:rPr>
              <a:t>Prenez vos livrets à la page </a:t>
            </a:r>
            <a:r>
              <a:rPr lang="fr-FR" dirty="0">
                <a:solidFill>
                  <a:schemeClr val="tx1">
                    <a:lumMod val="65000"/>
                    <a:lumOff val="35000"/>
                  </a:schemeClr>
                </a:solidFill>
              </a:rPr>
              <a:t>133</a:t>
            </a:r>
            <a:r>
              <a:rPr lang="fr-FR" dirty="0">
                <a:solidFill>
                  <a:schemeClr val="tx1">
                    <a:lumMod val="65000"/>
                    <a:lumOff val="35000"/>
                  </a:schemeClr>
                </a:solidFill>
                <a:latin typeface="Dosis Medium" pitchFamily="2" charset="0"/>
              </a:rPr>
              <a:t>.</a:t>
            </a:r>
          </a:p>
        </p:txBody>
      </p:sp>
      <p:grpSp>
        <p:nvGrpSpPr>
          <p:cNvPr id="16" name="Groupe 15">
            <a:extLst>
              <a:ext uri="{FF2B5EF4-FFF2-40B4-BE49-F238E27FC236}">
                <a16:creationId xmlns:a16="http://schemas.microsoft.com/office/drawing/2014/main" id="{B71F0C3C-0589-B016-DCB5-B3D0A82E1219}"/>
              </a:ext>
            </a:extLst>
          </p:cNvPr>
          <p:cNvGrpSpPr/>
          <p:nvPr/>
        </p:nvGrpSpPr>
        <p:grpSpPr>
          <a:xfrm>
            <a:off x="80765" y="643788"/>
            <a:ext cx="1147140" cy="980797"/>
            <a:chOff x="113769" y="634753"/>
            <a:chExt cx="1147140" cy="980797"/>
          </a:xfrm>
        </p:grpSpPr>
        <p:pic>
          <p:nvPicPr>
            <p:cNvPr id="17" name="Image 16">
              <a:extLst>
                <a:ext uri="{FF2B5EF4-FFF2-40B4-BE49-F238E27FC236}">
                  <a16:creationId xmlns:a16="http://schemas.microsoft.com/office/drawing/2014/main" id="{6F88DF4B-143C-06D5-43F5-8265F94DBE99}"/>
                </a:ext>
              </a:extLst>
            </p:cNvPr>
            <p:cNvPicPr>
              <a:picLocks noChangeAspect="1"/>
            </p:cNvPicPr>
            <p:nvPr/>
          </p:nvPicPr>
          <p:blipFill>
            <a:blip r:embed="rId3"/>
            <a:srcRect l="-8613" b="7585"/>
            <a:stretch>
              <a:fillRect/>
            </a:stretch>
          </p:blipFill>
          <p:spPr>
            <a:xfrm>
              <a:off x="442761" y="692504"/>
              <a:ext cx="818148" cy="923046"/>
            </a:xfrm>
            <a:prstGeom prst="ellipse">
              <a:avLst/>
            </a:prstGeom>
          </p:spPr>
        </p:pic>
        <p:pic>
          <p:nvPicPr>
            <p:cNvPr id="18"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4DCE3513-DD7D-ADA6-7800-9FB2E5922918}"/>
                </a:ext>
              </a:extLst>
            </p:cNvPr>
            <p:cNvPicPr>
              <a:picLocks noChangeAspect="1"/>
            </p:cNvPicPr>
            <p:nvPr/>
          </p:nvPicPr>
          <p:blipFill rotWithShape="1">
            <a:blip r:embed="rId4">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Tree>
    <p:extLst>
      <p:ext uri="{BB962C8B-B14F-4D97-AF65-F5344CB8AC3E}">
        <p14:creationId xmlns:p14="http://schemas.microsoft.com/office/powerpoint/2010/main" val="12897049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04A86D-8761-22EA-27C2-45F671D342D8}"/>
            </a:ext>
          </a:extLst>
        </p:cNvPr>
        <p:cNvGrpSpPr/>
        <p:nvPr/>
      </p:nvGrpSpPr>
      <p:grpSpPr>
        <a:xfrm>
          <a:off x="0" y="0"/>
          <a:ext cx="0" cy="0"/>
          <a:chOff x="0" y="0"/>
          <a:chExt cx="0" cy="0"/>
        </a:xfrm>
      </p:grpSpPr>
      <p:sp>
        <p:nvSpPr>
          <p:cNvPr id="6" name="Titre 8">
            <a:extLst>
              <a:ext uri="{FF2B5EF4-FFF2-40B4-BE49-F238E27FC236}">
                <a16:creationId xmlns:a16="http://schemas.microsoft.com/office/drawing/2014/main" id="{F2EB7FC9-0E25-E1A2-26C6-087E27AC4732}"/>
              </a:ext>
            </a:extLst>
          </p:cNvPr>
          <p:cNvSpPr>
            <a:spLocks noGrp="1"/>
          </p:cNvSpPr>
          <p:nvPr>
            <p:ph type="title"/>
          </p:nvPr>
        </p:nvSpPr>
        <p:spPr>
          <a:xfrm>
            <a:off x="1692000" y="756000"/>
            <a:ext cx="6840000" cy="612000"/>
          </a:xfrm>
        </p:spPr>
        <p:txBody>
          <a:bodyPr>
            <a:normAutofit/>
          </a:bodyPr>
          <a:lstStyle/>
          <a:p>
            <a:pPr algn="l"/>
            <a:r>
              <a:rPr lang="fr-FR" dirty="0">
                <a:solidFill>
                  <a:schemeClr val="tx1">
                    <a:lumMod val="65000"/>
                    <a:lumOff val="35000"/>
                  </a:schemeClr>
                </a:solidFill>
                <a:latin typeface="Dosis Medium" pitchFamily="2" charset="0"/>
              </a:rPr>
              <a:t>Maintenant, tout le monde participe. </a:t>
            </a:r>
            <a:r>
              <a:rPr lang="fr-FR" dirty="0">
                <a:solidFill>
                  <a:schemeClr val="tx1">
                    <a:lumMod val="65000"/>
                    <a:lumOff val="35000"/>
                  </a:schemeClr>
                </a:solidFill>
              </a:rPr>
              <a:t>Chacun pose à l’autre les questions suivantes :</a:t>
            </a:r>
            <a:endParaRPr lang="fr-FR" dirty="0">
              <a:solidFill>
                <a:schemeClr val="tx1">
                  <a:lumMod val="65000"/>
                  <a:lumOff val="35000"/>
                </a:schemeClr>
              </a:solidFill>
              <a:latin typeface="Dosis Medium" pitchFamily="2" charset="0"/>
            </a:endParaRPr>
          </a:p>
        </p:txBody>
      </p:sp>
      <p:grpSp>
        <p:nvGrpSpPr>
          <p:cNvPr id="7" name="Groupe 6">
            <a:extLst>
              <a:ext uri="{FF2B5EF4-FFF2-40B4-BE49-F238E27FC236}">
                <a16:creationId xmlns:a16="http://schemas.microsoft.com/office/drawing/2014/main" id="{347A1A63-F9FA-20CE-1F6F-F0CF505EB154}"/>
              </a:ext>
            </a:extLst>
          </p:cNvPr>
          <p:cNvGrpSpPr/>
          <p:nvPr/>
        </p:nvGrpSpPr>
        <p:grpSpPr>
          <a:xfrm>
            <a:off x="96835" y="643220"/>
            <a:ext cx="1147140" cy="980797"/>
            <a:chOff x="113769" y="634753"/>
            <a:chExt cx="1147140" cy="980797"/>
          </a:xfrm>
        </p:grpSpPr>
        <p:pic>
          <p:nvPicPr>
            <p:cNvPr id="8" name="Image 7">
              <a:extLst>
                <a:ext uri="{FF2B5EF4-FFF2-40B4-BE49-F238E27FC236}">
                  <a16:creationId xmlns:a16="http://schemas.microsoft.com/office/drawing/2014/main" id="{9BF30DF0-BC2C-072C-3D7A-8E2D92547212}"/>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10"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E0BD20F5-D665-6645-5A62-1AF5067A3017}"/>
                </a:ext>
              </a:extLst>
            </p:cNvPr>
            <p:cNvPicPr>
              <a:picLocks noChangeAspect="1"/>
            </p:cNvPicPr>
            <p:nvPr/>
          </p:nvPicPr>
          <p:blipFill rotWithShape="1">
            <a:blip r:embed="rId3">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pic>
        <p:nvPicPr>
          <p:cNvPr id="12" name="Image 11">
            <a:extLst>
              <a:ext uri="{FF2B5EF4-FFF2-40B4-BE49-F238E27FC236}">
                <a16:creationId xmlns:a16="http://schemas.microsoft.com/office/drawing/2014/main" id="{5C72FE1E-BE26-562A-32CD-EE1ADD931D2E}"/>
              </a:ext>
            </a:extLst>
          </p:cNvPr>
          <p:cNvPicPr>
            <a:picLocks noChangeAspect="1"/>
          </p:cNvPicPr>
          <p:nvPr/>
        </p:nvPicPr>
        <p:blipFill>
          <a:blip r:embed="rId4"/>
          <a:stretch>
            <a:fillRect/>
          </a:stretch>
        </p:blipFill>
        <p:spPr>
          <a:xfrm flipH="1">
            <a:off x="5024051" y="2405386"/>
            <a:ext cx="3070841" cy="2047227"/>
          </a:xfrm>
          <a:prstGeom prst="rect">
            <a:avLst/>
          </a:prstGeom>
        </p:spPr>
      </p:pic>
      <p:pic>
        <p:nvPicPr>
          <p:cNvPr id="2" name="Image 1" descr="Une image contenant texte, Appareils électroniques, capture d’écran, Publicité en ligne&#10;&#10;Le contenu généré par l’IA peut être incorrect.">
            <a:extLst>
              <a:ext uri="{FF2B5EF4-FFF2-40B4-BE49-F238E27FC236}">
                <a16:creationId xmlns:a16="http://schemas.microsoft.com/office/drawing/2014/main" id="{03CDA658-F21E-6898-B3CA-1DA0B3574B9F}"/>
              </a:ext>
            </a:extLst>
          </p:cNvPr>
          <p:cNvPicPr>
            <a:picLocks noChangeAspect="1"/>
          </p:cNvPicPr>
          <p:nvPr/>
        </p:nvPicPr>
        <p:blipFill>
          <a:blip r:embed="rId5">
            <a:extLst>
              <a:ext uri="{28A0092B-C50C-407E-A947-70E740481C1C}">
                <a14:useLocalDpi xmlns:a14="http://schemas.microsoft.com/office/drawing/2010/main" val="0"/>
              </a:ext>
            </a:extLst>
          </a:blip>
          <a:srcRect t="15586" b="57220"/>
          <a:stretch>
            <a:fillRect/>
          </a:stretch>
        </p:blipFill>
        <p:spPr>
          <a:xfrm>
            <a:off x="733258" y="2667936"/>
            <a:ext cx="3649200" cy="1522128"/>
          </a:xfrm>
          <a:prstGeom prst="rect">
            <a:avLst/>
          </a:prstGeom>
        </p:spPr>
      </p:pic>
    </p:spTree>
    <p:extLst>
      <p:ext uri="{BB962C8B-B14F-4D97-AF65-F5344CB8AC3E}">
        <p14:creationId xmlns:p14="http://schemas.microsoft.com/office/powerpoint/2010/main" val="11607434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FEEE8B-3733-68BD-2BAF-3A7A73A4672E}"/>
            </a:ext>
          </a:extLst>
        </p:cNvPr>
        <p:cNvGrpSpPr/>
        <p:nvPr/>
      </p:nvGrpSpPr>
      <p:grpSpPr>
        <a:xfrm>
          <a:off x="0" y="0"/>
          <a:ext cx="0" cy="0"/>
          <a:chOff x="0" y="0"/>
          <a:chExt cx="0" cy="0"/>
        </a:xfrm>
      </p:grpSpPr>
      <p:sp>
        <p:nvSpPr>
          <p:cNvPr id="8" name="Titre 1">
            <a:extLst>
              <a:ext uri="{FF2B5EF4-FFF2-40B4-BE49-F238E27FC236}">
                <a16:creationId xmlns:a16="http://schemas.microsoft.com/office/drawing/2014/main" id="{58FFB303-06D9-83F6-ED18-6902AC45D61C}"/>
              </a:ext>
            </a:extLst>
          </p:cNvPr>
          <p:cNvSpPr>
            <a:spLocks noGrp="1"/>
          </p:cNvSpPr>
          <p:nvPr>
            <p:ph type="title"/>
          </p:nvPr>
        </p:nvSpPr>
        <p:spPr>
          <a:xfrm>
            <a:off x="532398" y="1193953"/>
            <a:ext cx="7886700" cy="705267"/>
          </a:xfrm>
        </p:spPr>
        <p:txBody>
          <a:bodyPr/>
          <a:lstStyle/>
          <a:p>
            <a:r>
              <a:rPr lang="fr-MA" sz="3200" dirty="0"/>
              <a:t>Plan de la séance</a:t>
            </a:r>
          </a:p>
        </p:txBody>
      </p:sp>
      <p:pic>
        <p:nvPicPr>
          <p:cNvPr id="6" name="Image 5">
            <a:extLst>
              <a:ext uri="{FF2B5EF4-FFF2-40B4-BE49-F238E27FC236}">
                <a16:creationId xmlns:a16="http://schemas.microsoft.com/office/drawing/2014/main" id="{FD3F18F9-BA78-0CBA-47E8-44912CD3525B}"/>
              </a:ext>
            </a:extLst>
          </p:cNvPr>
          <p:cNvPicPr>
            <a:picLocks noChangeAspect="1"/>
          </p:cNvPicPr>
          <p:nvPr/>
        </p:nvPicPr>
        <p:blipFill>
          <a:blip r:embed="rId2"/>
          <a:stretch>
            <a:fillRect/>
          </a:stretch>
        </p:blipFill>
        <p:spPr>
          <a:xfrm>
            <a:off x="1399732" y="4042784"/>
            <a:ext cx="6344535" cy="1495634"/>
          </a:xfrm>
          <a:prstGeom prst="rect">
            <a:avLst/>
          </a:prstGeom>
        </p:spPr>
      </p:pic>
      <p:sp>
        <p:nvSpPr>
          <p:cNvPr id="14" name="ZoneTexte 13">
            <a:extLst>
              <a:ext uri="{FF2B5EF4-FFF2-40B4-BE49-F238E27FC236}">
                <a16:creationId xmlns:a16="http://schemas.microsoft.com/office/drawing/2014/main" id="{3364B865-7311-DE2F-2B9C-7CDF9BC91F83}"/>
              </a:ext>
            </a:extLst>
          </p:cNvPr>
          <p:cNvSpPr txBox="1"/>
          <p:nvPr/>
        </p:nvSpPr>
        <p:spPr>
          <a:xfrm>
            <a:off x="2380260" y="4185526"/>
            <a:ext cx="337564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600" dirty="0">
                <a:solidFill>
                  <a:srgbClr val="424D7B"/>
                </a:solidFill>
                <a:latin typeface="Dosis ExtraBold" pitchFamily="2" charset="0"/>
              </a:rPr>
              <a:t>2, </a:t>
            </a:r>
            <a:r>
              <a:rPr kumimoji="0" lang="fr-MA" sz="1600" b="0" i="0" u="none" strike="noStrike" kern="1200" cap="none" spc="0" normalizeH="0" baseline="0" noProof="0" dirty="0">
                <a:ln>
                  <a:noFill/>
                </a:ln>
                <a:solidFill>
                  <a:srgbClr val="424D7B"/>
                </a:solidFill>
                <a:effectLst/>
                <a:uLnTx/>
                <a:uFillTx/>
                <a:latin typeface="Dosis ExtraBold" pitchFamily="2" charset="0"/>
                <a:ea typeface="+mn-ea"/>
                <a:cs typeface="+mn-cs"/>
              </a:rPr>
              <a:t>Activité 2</a:t>
            </a:r>
          </a:p>
        </p:txBody>
      </p:sp>
      <p:grpSp>
        <p:nvGrpSpPr>
          <p:cNvPr id="2" name="Groupe 1">
            <a:extLst>
              <a:ext uri="{FF2B5EF4-FFF2-40B4-BE49-F238E27FC236}">
                <a16:creationId xmlns:a16="http://schemas.microsoft.com/office/drawing/2014/main" id="{9180DAB7-6646-5A73-5C33-F3A50E8BC883}"/>
              </a:ext>
            </a:extLst>
          </p:cNvPr>
          <p:cNvGrpSpPr/>
          <p:nvPr/>
        </p:nvGrpSpPr>
        <p:grpSpPr>
          <a:xfrm>
            <a:off x="3120265" y="0"/>
            <a:ext cx="2741519" cy="1084434"/>
            <a:chOff x="3072140" y="0"/>
            <a:chExt cx="2741519" cy="1084434"/>
          </a:xfrm>
        </p:grpSpPr>
        <p:sp>
          <p:nvSpPr>
            <p:cNvPr id="5" name="Rectangle 4">
              <a:extLst>
                <a:ext uri="{FF2B5EF4-FFF2-40B4-BE49-F238E27FC236}">
                  <a16:creationId xmlns:a16="http://schemas.microsoft.com/office/drawing/2014/main" id="{B2BFBA93-2963-08BC-1DA3-469CC5ADD678}"/>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85D8C0C9-459A-55D8-6D8C-7314D4982E26}"/>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Titre 53">
              <a:extLst>
                <a:ext uri="{FF2B5EF4-FFF2-40B4-BE49-F238E27FC236}">
                  <a16:creationId xmlns:a16="http://schemas.microsoft.com/office/drawing/2014/main" id="{1B154FB0-B00B-39E6-3DC9-0C91F4952F3A}"/>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sp>
        <p:nvSpPr>
          <p:cNvPr id="10" name="Espace réservé du texte 5">
            <a:extLst>
              <a:ext uri="{FF2B5EF4-FFF2-40B4-BE49-F238E27FC236}">
                <a16:creationId xmlns:a16="http://schemas.microsoft.com/office/drawing/2014/main" id="{355116EA-4FE2-8E53-B43F-E1AF81F4F4F7}"/>
              </a:ext>
            </a:extLst>
          </p:cNvPr>
          <p:cNvSpPr txBox="1">
            <a:spLocks noGrp="1"/>
          </p:cNvSpPr>
          <p:nvPr>
            <p:ph type="body" sz="quarter" idx="21"/>
          </p:nvPr>
        </p:nvSpPr>
        <p:spPr>
          <a:xfrm>
            <a:off x="2192797" y="3028796"/>
            <a:ext cx="5169321" cy="75565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defRPr/>
            </a:pPr>
            <a:r>
              <a:rPr lang="fr-MA" dirty="0">
                <a:solidFill>
                  <a:schemeClr val="bg1">
                    <a:lumMod val="50000"/>
                  </a:schemeClr>
                </a:solidFill>
              </a:rPr>
              <a:t>Questions en rafale.</a:t>
            </a:r>
          </a:p>
        </p:txBody>
      </p:sp>
      <p:sp>
        <p:nvSpPr>
          <p:cNvPr id="3" name="Espace réservé du texte 2">
            <a:extLst>
              <a:ext uri="{FF2B5EF4-FFF2-40B4-BE49-F238E27FC236}">
                <a16:creationId xmlns:a16="http://schemas.microsoft.com/office/drawing/2014/main" id="{5DC566B6-A7BC-76A4-19B4-275D440E37B6}"/>
              </a:ext>
            </a:extLst>
          </p:cNvPr>
          <p:cNvSpPr>
            <a:spLocks noGrp="1"/>
          </p:cNvSpPr>
          <p:nvPr>
            <p:ph type="body" sz="quarter" idx="19"/>
          </p:nvPr>
        </p:nvSpPr>
        <p:spPr/>
        <p:txBody>
          <a:bodyPr/>
          <a:lstStyle/>
          <a:p>
            <a:r>
              <a:rPr lang="fr-MA" dirty="0">
                <a:solidFill>
                  <a:srgbClr val="424D7B"/>
                </a:solidFill>
              </a:rPr>
              <a:t>Prise de parole.</a:t>
            </a:r>
          </a:p>
        </p:txBody>
      </p:sp>
      <p:pic>
        <p:nvPicPr>
          <p:cNvPr id="37" name="Espace réservé pour une image  36" descr="Une image contenant horloge, cercle, symbole, Police&#10;&#10;Le contenu généré par l’IA peut être incorrect.">
            <a:extLst>
              <a:ext uri="{FF2B5EF4-FFF2-40B4-BE49-F238E27FC236}">
                <a16:creationId xmlns:a16="http://schemas.microsoft.com/office/drawing/2014/main" id="{58424BAA-A47B-4E20-FFE5-6432611FA8F2}"/>
              </a:ext>
            </a:extLst>
          </p:cNvPr>
          <p:cNvPicPr>
            <a:picLocks noChangeAspect="1"/>
          </p:cNvPicPr>
          <p:nvPr/>
        </p:nvPicPr>
        <p:blipFill rotWithShape="1">
          <a:blip r:embed="rId3">
            <a:extLst>
              <a:ext uri="{28A0092B-C50C-407E-A947-70E740481C1C}">
                <a14:useLocalDpi xmlns:a14="http://schemas.microsoft.com/office/drawing/2010/main" val="0"/>
              </a:ext>
            </a:extLst>
          </a:blip>
          <a:srcRect l="-7526" r="-7526"/>
          <a:stretch>
            <a:fillRect/>
          </a:stretch>
        </p:blipFill>
        <p:spPr>
          <a:xfrm>
            <a:off x="7298796" y="3984080"/>
            <a:ext cx="540000" cy="540000"/>
          </a:xfrm>
          <a:prstGeom prst="rect">
            <a:avLst/>
          </a:prstGeom>
          <a:noFill/>
        </p:spPr>
      </p:pic>
      <p:pic>
        <p:nvPicPr>
          <p:cNvPr id="20" name="Image 19">
            <a:extLst>
              <a:ext uri="{FF2B5EF4-FFF2-40B4-BE49-F238E27FC236}">
                <a16:creationId xmlns:a16="http://schemas.microsoft.com/office/drawing/2014/main" id="{8D828657-A3E8-44BD-A4B3-1F247FD05D1E}"/>
              </a:ext>
            </a:extLst>
          </p:cNvPr>
          <p:cNvPicPr>
            <a:picLocks noChangeAspect="1"/>
          </p:cNvPicPr>
          <p:nvPr/>
        </p:nvPicPr>
        <p:blipFill>
          <a:blip r:embed="rId4">
            <a:clrChange>
              <a:clrFrom>
                <a:srgbClr val="FFFFFF"/>
              </a:clrFrom>
              <a:clrTo>
                <a:srgbClr val="FFFFFF">
                  <a:alpha val="0"/>
                </a:srgbClr>
              </a:clrTo>
            </a:clrChange>
            <a:grayscl/>
          </a:blip>
          <a:stretch>
            <a:fillRect/>
          </a:stretch>
        </p:blipFill>
        <p:spPr>
          <a:xfrm>
            <a:off x="7153602" y="2237774"/>
            <a:ext cx="850846" cy="850846"/>
          </a:xfrm>
          <a:prstGeom prst="rect">
            <a:avLst/>
          </a:prstGeom>
        </p:spPr>
      </p:pic>
    </p:spTree>
    <p:extLst>
      <p:ext uri="{BB962C8B-B14F-4D97-AF65-F5344CB8AC3E}">
        <p14:creationId xmlns:p14="http://schemas.microsoft.com/office/powerpoint/2010/main" val="122841927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a:extLst>
              <a:ext uri="{FF2B5EF4-FFF2-40B4-BE49-F238E27FC236}">
                <a16:creationId xmlns:a16="http://schemas.microsoft.com/office/drawing/2014/main" id="{230A86AB-BFB2-6904-BF28-51993985EA66}"/>
              </a:ext>
            </a:extLst>
          </p:cNvPr>
          <p:cNvSpPr>
            <a:spLocks noGrp="1"/>
          </p:cNvSpPr>
          <p:nvPr>
            <p:ph type="title"/>
          </p:nvPr>
        </p:nvSpPr>
        <p:spPr>
          <a:xfrm>
            <a:off x="1692000" y="756000"/>
            <a:ext cx="6537600" cy="612000"/>
          </a:xfrm>
        </p:spPr>
        <p:txBody>
          <a:bodyPr>
            <a:normAutofit fontScale="90000"/>
          </a:bodyPr>
          <a:lstStyle/>
          <a:p>
            <a:pPr>
              <a:lnSpc>
                <a:spcPct val="100000"/>
              </a:lnSpc>
            </a:pPr>
            <a:r>
              <a:rPr lang="fr-FR" dirty="0">
                <a:solidFill>
                  <a:schemeClr val="tx1">
                    <a:lumMod val="65000"/>
                    <a:lumOff val="35000"/>
                  </a:schemeClr>
                </a:solidFill>
              </a:rPr>
              <a:t>Maintenant, vous allez prendre la parole pour vous présenter, parler des sports que vous faites, des vêtements que vous portez pour faire ces sports et décrire où vous avez mal. Vous allez le faire en trois étapes. Écoutez bien.</a:t>
            </a:r>
            <a:endParaRPr lang="fr-MA" dirty="0">
              <a:solidFill>
                <a:schemeClr val="tx1">
                  <a:lumMod val="65000"/>
                  <a:lumOff val="35000"/>
                </a:schemeClr>
              </a:solidFill>
            </a:endParaRPr>
          </a:p>
        </p:txBody>
      </p:sp>
      <p:grpSp>
        <p:nvGrpSpPr>
          <p:cNvPr id="2" name="Groupe 1">
            <a:extLst>
              <a:ext uri="{FF2B5EF4-FFF2-40B4-BE49-F238E27FC236}">
                <a16:creationId xmlns:a16="http://schemas.microsoft.com/office/drawing/2014/main" id="{2169D04F-E572-490F-3C1A-3BE349D62720}"/>
              </a:ext>
            </a:extLst>
          </p:cNvPr>
          <p:cNvGrpSpPr/>
          <p:nvPr/>
        </p:nvGrpSpPr>
        <p:grpSpPr>
          <a:xfrm>
            <a:off x="96835" y="643220"/>
            <a:ext cx="1147140" cy="980797"/>
            <a:chOff x="113769" y="634753"/>
            <a:chExt cx="1147140" cy="980797"/>
          </a:xfrm>
        </p:grpSpPr>
        <p:pic>
          <p:nvPicPr>
            <p:cNvPr id="4" name="Image 3">
              <a:extLst>
                <a:ext uri="{FF2B5EF4-FFF2-40B4-BE49-F238E27FC236}">
                  <a16:creationId xmlns:a16="http://schemas.microsoft.com/office/drawing/2014/main" id="{A5148736-FF37-0DD4-6F63-4DF9BC377B33}"/>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6"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E87070DD-AEF3-B56E-454D-A4D2CB892F53}"/>
                </a:ext>
              </a:extLst>
            </p:cNvPr>
            <p:cNvPicPr>
              <a:picLocks noChangeAspect="1"/>
            </p:cNvPicPr>
            <p:nvPr/>
          </p:nvPicPr>
          <p:blipFill rotWithShape="1">
            <a:blip r:embed="rId3">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
        <p:nvSpPr>
          <p:cNvPr id="7" name="Rectangle : coins arrondis 6">
            <a:extLst>
              <a:ext uri="{FF2B5EF4-FFF2-40B4-BE49-F238E27FC236}">
                <a16:creationId xmlns:a16="http://schemas.microsoft.com/office/drawing/2014/main" id="{EAD60062-E06C-B6AF-3FA3-328ADE8FF9B8}"/>
              </a:ext>
            </a:extLst>
          </p:cNvPr>
          <p:cNvSpPr/>
          <p:nvPr/>
        </p:nvSpPr>
        <p:spPr>
          <a:xfrm>
            <a:off x="2112377" y="1643001"/>
            <a:ext cx="1388084" cy="368606"/>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ZoneTexte 8">
            <a:extLst>
              <a:ext uri="{FF2B5EF4-FFF2-40B4-BE49-F238E27FC236}">
                <a16:creationId xmlns:a16="http://schemas.microsoft.com/office/drawing/2014/main" id="{87727FFA-9411-C79E-2EC8-0A2EBFD5EC06}"/>
              </a:ext>
            </a:extLst>
          </p:cNvPr>
          <p:cNvSpPr txBox="1"/>
          <p:nvPr/>
        </p:nvSpPr>
        <p:spPr>
          <a:xfrm>
            <a:off x="2353195" y="1651900"/>
            <a:ext cx="8939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solidFill>
                  <a:prstClr val="white">
                    <a:lumMod val="95000"/>
                  </a:prstClr>
                </a:solidFill>
                <a:latin typeface="Calibri" panose="020F0502020204030204"/>
              </a:rPr>
              <a:t>É</a:t>
            </a:r>
            <a:r>
              <a:rPr kumimoji="0" lang="fr-FR"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tape 1</a:t>
            </a:r>
          </a:p>
        </p:txBody>
      </p:sp>
      <p:sp>
        <p:nvSpPr>
          <p:cNvPr id="10" name="Rectangle : coins arrondis 9">
            <a:extLst>
              <a:ext uri="{FF2B5EF4-FFF2-40B4-BE49-F238E27FC236}">
                <a16:creationId xmlns:a16="http://schemas.microsoft.com/office/drawing/2014/main" id="{974D8143-D259-B08A-AE77-572571ECE7EF}"/>
              </a:ext>
            </a:extLst>
          </p:cNvPr>
          <p:cNvSpPr/>
          <p:nvPr/>
        </p:nvSpPr>
        <p:spPr>
          <a:xfrm>
            <a:off x="3832400" y="1638321"/>
            <a:ext cx="1388084" cy="368606"/>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ZoneTexte 10">
            <a:extLst>
              <a:ext uri="{FF2B5EF4-FFF2-40B4-BE49-F238E27FC236}">
                <a16:creationId xmlns:a16="http://schemas.microsoft.com/office/drawing/2014/main" id="{9A794857-7CF9-ECDA-301B-8577779E19BD}"/>
              </a:ext>
            </a:extLst>
          </p:cNvPr>
          <p:cNvSpPr txBox="1"/>
          <p:nvPr/>
        </p:nvSpPr>
        <p:spPr>
          <a:xfrm>
            <a:off x="4073218" y="1627970"/>
            <a:ext cx="8939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solidFill>
                  <a:prstClr val="white">
                    <a:lumMod val="95000"/>
                  </a:prstClr>
                </a:solidFill>
                <a:latin typeface="Calibri" panose="020F0502020204030204"/>
              </a:rPr>
              <a:t>É</a:t>
            </a:r>
            <a:r>
              <a:rPr kumimoji="0" lang="fr-FR"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tape 2</a:t>
            </a:r>
          </a:p>
        </p:txBody>
      </p:sp>
      <p:sp>
        <p:nvSpPr>
          <p:cNvPr id="12" name="Rectangle : coins arrondis 11">
            <a:extLst>
              <a:ext uri="{FF2B5EF4-FFF2-40B4-BE49-F238E27FC236}">
                <a16:creationId xmlns:a16="http://schemas.microsoft.com/office/drawing/2014/main" id="{F6912815-E625-9B39-EE08-05C2D9334281}"/>
              </a:ext>
            </a:extLst>
          </p:cNvPr>
          <p:cNvSpPr/>
          <p:nvPr/>
        </p:nvSpPr>
        <p:spPr>
          <a:xfrm>
            <a:off x="5571674" y="1648672"/>
            <a:ext cx="1388084" cy="368606"/>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ZoneTexte 12">
            <a:extLst>
              <a:ext uri="{FF2B5EF4-FFF2-40B4-BE49-F238E27FC236}">
                <a16:creationId xmlns:a16="http://schemas.microsoft.com/office/drawing/2014/main" id="{A42D1CE7-62DD-3FDF-0BA4-623BEAA2FD45}"/>
              </a:ext>
            </a:extLst>
          </p:cNvPr>
          <p:cNvSpPr txBox="1"/>
          <p:nvPr/>
        </p:nvSpPr>
        <p:spPr>
          <a:xfrm>
            <a:off x="5812492" y="1638321"/>
            <a:ext cx="8939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solidFill>
                  <a:prstClr val="white">
                    <a:lumMod val="95000"/>
                  </a:prstClr>
                </a:solidFill>
                <a:latin typeface="Calibri" panose="020F0502020204030204"/>
              </a:rPr>
              <a:t>É</a:t>
            </a:r>
            <a:r>
              <a:rPr kumimoji="0" lang="fr-FR"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tape 3</a:t>
            </a:r>
          </a:p>
        </p:txBody>
      </p:sp>
      <p:grpSp>
        <p:nvGrpSpPr>
          <p:cNvPr id="20" name="Groupe 19">
            <a:extLst>
              <a:ext uri="{FF2B5EF4-FFF2-40B4-BE49-F238E27FC236}">
                <a16:creationId xmlns:a16="http://schemas.microsoft.com/office/drawing/2014/main" id="{3C84BB42-6BD2-428C-A966-40162FCFA79D}"/>
              </a:ext>
            </a:extLst>
          </p:cNvPr>
          <p:cNvGrpSpPr/>
          <p:nvPr/>
        </p:nvGrpSpPr>
        <p:grpSpPr>
          <a:xfrm>
            <a:off x="753124" y="2252426"/>
            <a:ext cx="7611326" cy="3923977"/>
            <a:chOff x="753124" y="2252426"/>
            <a:chExt cx="7611326" cy="3923977"/>
          </a:xfrm>
        </p:grpSpPr>
        <p:pic>
          <p:nvPicPr>
            <p:cNvPr id="21" name="Image 20">
              <a:extLst>
                <a:ext uri="{FF2B5EF4-FFF2-40B4-BE49-F238E27FC236}">
                  <a16:creationId xmlns:a16="http://schemas.microsoft.com/office/drawing/2014/main" id="{585A377F-E8F8-44D7-B13C-BD079D3BCBCD}"/>
                </a:ext>
              </a:extLst>
            </p:cNvPr>
            <p:cNvPicPr>
              <a:picLocks noChangeAspect="1"/>
            </p:cNvPicPr>
            <p:nvPr/>
          </p:nvPicPr>
          <p:blipFill>
            <a:blip r:embed="rId4"/>
            <a:stretch>
              <a:fillRect/>
            </a:stretch>
          </p:blipFill>
          <p:spPr>
            <a:xfrm>
              <a:off x="1368137" y="3402121"/>
              <a:ext cx="1825908" cy="2738862"/>
            </a:xfrm>
            <a:prstGeom prst="rect">
              <a:avLst/>
            </a:prstGeom>
          </p:spPr>
        </p:pic>
        <p:pic>
          <p:nvPicPr>
            <p:cNvPr id="22" name="Image 21">
              <a:extLst>
                <a:ext uri="{FF2B5EF4-FFF2-40B4-BE49-F238E27FC236}">
                  <a16:creationId xmlns:a16="http://schemas.microsoft.com/office/drawing/2014/main" id="{4BDAA173-7B95-49D7-87E7-BF59DF80C91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53124" y="2606599"/>
              <a:ext cx="938876" cy="1048901"/>
            </a:xfrm>
            <a:prstGeom prst="rect">
              <a:avLst/>
            </a:prstGeom>
          </p:spPr>
        </p:pic>
        <p:sp>
          <p:nvSpPr>
            <p:cNvPr id="23" name="ZoneTexte 22">
              <a:extLst>
                <a:ext uri="{FF2B5EF4-FFF2-40B4-BE49-F238E27FC236}">
                  <a16:creationId xmlns:a16="http://schemas.microsoft.com/office/drawing/2014/main" id="{051C4BF3-2EBC-4A5F-AF5E-B9863068186F}"/>
                </a:ext>
              </a:extLst>
            </p:cNvPr>
            <p:cNvSpPr txBox="1"/>
            <p:nvPr/>
          </p:nvSpPr>
          <p:spPr>
            <a:xfrm>
              <a:off x="1076279" y="2252426"/>
              <a:ext cx="7225268" cy="646331"/>
            </a:xfrm>
            <a:prstGeom prst="rect">
              <a:avLst/>
            </a:prstGeom>
            <a:noFill/>
          </p:spPr>
          <p:txBody>
            <a:bodyPr wrap="square" rtlCol="0">
              <a:spAutoFit/>
            </a:bodyPr>
            <a:lstStyle/>
            <a:p>
              <a:pPr lvl="0" algn="ctr">
                <a:defRPr/>
              </a:pPr>
              <a:r>
                <a:rPr lang="fr-FR" b="1" dirty="0">
                  <a:solidFill>
                    <a:srgbClr val="5B9BD5">
                      <a:lumMod val="50000"/>
                    </a:srgbClr>
                  </a:solidFill>
                  <a:latin typeface="Dosis Medium" pitchFamily="2" charset="0"/>
                </a:rPr>
                <a:t>Situation : </a:t>
              </a:r>
              <a:r>
                <a:rPr lang="fr-FR" dirty="0">
                  <a:solidFill>
                    <a:srgbClr val="5B9BD5">
                      <a:lumMod val="50000"/>
                    </a:srgbClr>
                  </a:solidFill>
                  <a:latin typeface="Dosis Medium" pitchFamily="2" charset="0"/>
                </a:rPr>
                <a:t>Présente-toi, parle des sports que tu fais, de ceux que fait ton frère ou ta sœur, des vêtements que tu portes pour faire ce sport et où tu as mal.</a:t>
              </a:r>
              <a:endParaRPr kumimoji="0" lang="fr-FR" i="0" u="none" strike="noStrike" kern="1200" cap="none" spc="0" normalizeH="0" baseline="0" noProof="0" dirty="0">
                <a:ln>
                  <a:noFill/>
                </a:ln>
                <a:solidFill>
                  <a:srgbClr val="5B9BD5">
                    <a:lumMod val="50000"/>
                  </a:srgbClr>
                </a:solidFill>
                <a:effectLst/>
                <a:uLnTx/>
                <a:uFillTx/>
                <a:latin typeface="Dosis Medium" pitchFamily="2" charset="0"/>
                <a:ea typeface="+mn-ea"/>
                <a:cs typeface="+mn-cs"/>
              </a:endParaRPr>
            </a:p>
          </p:txBody>
        </p:sp>
        <p:sp>
          <p:nvSpPr>
            <p:cNvPr id="24" name="Rectangle : coins arrondis 23">
              <a:extLst>
                <a:ext uri="{FF2B5EF4-FFF2-40B4-BE49-F238E27FC236}">
                  <a16:creationId xmlns:a16="http://schemas.microsoft.com/office/drawing/2014/main" id="{47C4FAA5-272C-4FC1-AC4F-A8969F102888}"/>
                </a:ext>
              </a:extLst>
            </p:cNvPr>
            <p:cNvSpPr/>
            <p:nvPr/>
          </p:nvSpPr>
          <p:spPr>
            <a:xfrm>
              <a:off x="3597962" y="2993889"/>
              <a:ext cx="4766488" cy="3182514"/>
            </a:xfrm>
            <a:prstGeom prst="roundRect">
              <a:avLst>
                <a:gd name="adj" fmla="val 8792"/>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ZoneTexte 24">
              <a:extLst>
                <a:ext uri="{FF2B5EF4-FFF2-40B4-BE49-F238E27FC236}">
                  <a16:creationId xmlns:a16="http://schemas.microsoft.com/office/drawing/2014/main" id="{768AEFB7-4EC3-4118-8980-D1920452C09F}"/>
                </a:ext>
              </a:extLst>
            </p:cNvPr>
            <p:cNvSpPr txBox="1"/>
            <p:nvPr/>
          </p:nvSpPr>
          <p:spPr>
            <a:xfrm>
              <a:off x="3809058" y="2993888"/>
              <a:ext cx="4365638" cy="308738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5B9BD5">
                      <a:lumMod val="50000"/>
                    </a:srgbClr>
                  </a:solidFill>
                  <a:effectLst/>
                  <a:uLnTx/>
                  <a:uFillTx/>
                  <a:latin typeface="Dosis SemiBold" pitchFamily="2" charset="0"/>
                </a:rPr>
                <a:t>Bonjour,  j</a:t>
              </a:r>
              <a:r>
                <a:rPr lang="fr-FR" sz="1600" b="1" dirty="0">
                  <a:solidFill>
                    <a:srgbClr val="5B9BD5">
                      <a:lumMod val="50000"/>
                    </a:srgbClr>
                  </a:solidFill>
                  <a:latin typeface="Dosis SemiBold" pitchFamily="2" charset="0"/>
                </a:rPr>
                <a:t>e m’appelle _____________.</a:t>
              </a:r>
            </a:p>
            <a:p>
              <a:pPr lvl="0">
                <a:lnSpc>
                  <a:spcPct val="150000"/>
                </a:lnSpc>
                <a:defRPr/>
              </a:pPr>
              <a:r>
                <a:rPr kumimoji="0" lang="fr-FR" sz="1600" b="1" i="0" u="none" strike="noStrike" kern="1200" cap="none" spc="0" normalizeH="0" baseline="0" noProof="0" dirty="0">
                  <a:ln>
                    <a:noFill/>
                  </a:ln>
                  <a:solidFill>
                    <a:srgbClr val="5B9BD5">
                      <a:lumMod val="50000"/>
                    </a:srgbClr>
                  </a:solidFill>
                  <a:effectLst/>
                  <a:uLnTx/>
                  <a:uFillTx/>
                  <a:latin typeface="Dosis SemiBold" pitchFamily="2" charset="0"/>
                </a:rPr>
                <a:t>J’ai _______.</a:t>
              </a:r>
            </a:p>
            <a:p>
              <a:pPr lvl="0">
                <a:lnSpc>
                  <a:spcPct val="150000"/>
                </a:lnSpc>
                <a:defRPr/>
              </a:pPr>
              <a:r>
                <a:rPr lang="fr-FR" sz="1600" b="1" dirty="0">
                  <a:solidFill>
                    <a:srgbClr val="5B9BD5">
                      <a:lumMod val="50000"/>
                    </a:srgbClr>
                  </a:solidFill>
                  <a:latin typeface="Dosis SemiBold" pitchFamily="2" charset="0"/>
                </a:rPr>
                <a:t>Je suis en ________. Je suis à l’école_______.</a:t>
              </a:r>
            </a:p>
            <a:p>
              <a:pPr lvl="0">
                <a:lnSpc>
                  <a:spcPct val="150000"/>
                </a:lnSpc>
                <a:defRPr/>
              </a:pPr>
              <a:r>
                <a:rPr lang="fr-FR" sz="1600" b="1" dirty="0">
                  <a:solidFill>
                    <a:srgbClr val="5B9BD5">
                      <a:lumMod val="50000"/>
                    </a:srgbClr>
                  </a:solidFill>
                  <a:latin typeface="Dosis SemiBold" pitchFamily="2" charset="0"/>
                </a:rPr>
                <a:t>Je fais ____________ et ____________.</a:t>
              </a:r>
            </a:p>
            <a:p>
              <a:pPr lvl="0">
                <a:lnSpc>
                  <a:spcPct val="150000"/>
                </a:lnSpc>
                <a:defRPr/>
              </a:pPr>
              <a:r>
                <a:rPr lang="fr-FR" sz="1600" b="1" dirty="0">
                  <a:solidFill>
                    <a:srgbClr val="5B9BD5">
                      <a:lumMod val="50000"/>
                    </a:srgbClr>
                  </a:solidFill>
                  <a:latin typeface="Dosis SemiBold" pitchFamily="2" charset="0"/>
                </a:rPr>
                <a:t>Mon frère fait __________ et ___________.</a:t>
              </a:r>
            </a:p>
            <a:p>
              <a:pPr lvl="0">
                <a:lnSpc>
                  <a:spcPct val="150000"/>
                </a:lnSpc>
                <a:defRPr/>
              </a:pPr>
              <a:r>
                <a:rPr lang="fr-FR" sz="1600" b="1" dirty="0">
                  <a:solidFill>
                    <a:srgbClr val="5B9BD5">
                      <a:lumMod val="50000"/>
                    </a:srgbClr>
                  </a:solidFill>
                  <a:latin typeface="Dosis SemiBold" pitchFamily="2" charset="0"/>
                </a:rPr>
                <a:t>Ma sœur fait _________ et ______________.</a:t>
              </a:r>
            </a:p>
            <a:p>
              <a:pPr lvl="0">
                <a:lnSpc>
                  <a:spcPct val="150000"/>
                </a:lnSpc>
                <a:defRPr/>
              </a:pPr>
              <a:r>
                <a:rPr lang="fr-FR" sz="1600" b="1" dirty="0">
                  <a:solidFill>
                    <a:srgbClr val="5B9BD5">
                      <a:lumMod val="50000"/>
                    </a:srgbClr>
                  </a:solidFill>
                  <a:latin typeface="Dosis SemiBold" pitchFamily="2" charset="0"/>
                </a:rPr>
                <a:t>Je mets ____________ et _________________.</a:t>
              </a:r>
            </a:p>
            <a:p>
              <a:pPr lvl="0">
                <a:lnSpc>
                  <a:spcPct val="150000"/>
                </a:lnSpc>
                <a:defRPr/>
              </a:pPr>
              <a:r>
                <a:rPr lang="fr-FR" sz="1600" b="1" dirty="0">
                  <a:solidFill>
                    <a:srgbClr val="5B9BD5">
                      <a:lumMod val="50000"/>
                    </a:srgbClr>
                  </a:solidFill>
                  <a:latin typeface="Dosis SemiBold" pitchFamily="2" charset="0"/>
                </a:rPr>
                <a:t>Après le sport, j’ai mal ______________.</a:t>
              </a:r>
            </a:p>
          </p:txBody>
        </p:sp>
      </p:grpSp>
    </p:spTree>
    <p:extLst>
      <p:ext uri="{BB962C8B-B14F-4D97-AF65-F5344CB8AC3E}">
        <p14:creationId xmlns:p14="http://schemas.microsoft.com/office/powerpoint/2010/main" val="267653739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EFF664-2ABF-A95B-EC29-49C53FB857F4}"/>
            </a:ext>
          </a:extLst>
        </p:cNvPr>
        <p:cNvGrpSpPr/>
        <p:nvPr/>
      </p:nvGrpSpPr>
      <p:grpSpPr>
        <a:xfrm>
          <a:off x="0" y="0"/>
          <a:ext cx="0" cy="0"/>
          <a:chOff x="0" y="0"/>
          <a:chExt cx="0" cy="0"/>
        </a:xfrm>
      </p:grpSpPr>
      <p:grpSp>
        <p:nvGrpSpPr>
          <p:cNvPr id="2" name="Groupe 1">
            <a:extLst>
              <a:ext uri="{FF2B5EF4-FFF2-40B4-BE49-F238E27FC236}">
                <a16:creationId xmlns:a16="http://schemas.microsoft.com/office/drawing/2014/main" id="{0C4375F2-CE50-8EAC-9701-86A50FD9D735}"/>
              </a:ext>
            </a:extLst>
          </p:cNvPr>
          <p:cNvGrpSpPr/>
          <p:nvPr/>
        </p:nvGrpSpPr>
        <p:grpSpPr>
          <a:xfrm>
            <a:off x="96835" y="643220"/>
            <a:ext cx="1147140" cy="980797"/>
            <a:chOff x="113769" y="634753"/>
            <a:chExt cx="1147140" cy="980797"/>
          </a:xfrm>
        </p:grpSpPr>
        <p:pic>
          <p:nvPicPr>
            <p:cNvPr id="4" name="Image 3">
              <a:extLst>
                <a:ext uri="{FF2B5EF4-FFF2-40B4-BE49-F238E27FC236}">
                  <a16:creationId xmlns:a16="http://schemas.microsoft.com/office/drawing/2014/main" id="{BD3F2871-AB84-3200-48FC-EC6D5F031DA0}"/>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6"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6615E0A2-92F1-9BD2-2F44-71E1601F6A9F}"/>
                </a:ext>
              </a:extLst>
            </p:cNvPr>
            <p:cNvPicPr>
              <a:picLocks noChangeAspect="1"/>
            </p:cNvPicPr>
            <p:nvPr/>
          </p:nvPicPr>
          <p:blipFill rotWithShape="1">
            <a:blip r:embed="rId3">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
        <p:nvSpPr>
          <p:cNvPr id="9" name="Rectangle : coins arrondis 8">
            <a:extLst>
              <a:ext uri="{FF2B5EF4-FFF2-40B4-BE49-F238E27FC236}">
                <a16:creationId xmlns:a16="http://schemas.microsoft.com/office/drawing/2014/main" id="{A2DBB55B-27AB-42E5-4A53-55562953B9F6}"/>
              </a:ext>
            </a:extLst>
          </p:cNvPr>
          <p:cNvSpPr/>
          <p:nvPr/>
        </p:nvSpPr>
        <p:spPr>
          <a:xfrm>
            <a:off x="2281091" y="1658578"/>
            <a:ext cx="1388084" cy="368606"/>
          </a:xfrm>
          <a:prstGeom prst="roundRect">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ZoneTexte 9">
            <a:extLst>
              <a:ext uri="{FF2B5EF4-FFF2-40B4-BE49-F238E27FC236}">
                <a16:creationId xmlns:a16="http://schemas.microsoft.com/office/drawing/2014/main" id="{3A2A3BE6-339E-0082-E5A6-07144FF93CEF}"/>
              </a:ext>
            </a:extLst>
          </p:cNvPr>
          <p:cNvSpPr txBox="1"/>
          <p:nvPr/>
        </p:nvSpPr>
        <p:spPr>
          <a:xfrm>
            <a:off x="2521909" y="1667477"/>
            <a:ext cx="8939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solidFill>
                  <a:prstClr val="white">
                    <a:lumMod val="95000"/>
                  </a:prstClr>
                </a:solidFill>
                <a:latin typeface="Calibri" panose="020F0502020204030204"/>
              </a:rPr>
              <a:t>É</a:t>
            </a:r>
            <a:r>
              <a:rPr kumimoji="0" lang="fr-FR"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tape 1</a:t>
            </a:r>
          </a:p>
        </p:txBody>
      </p:sp>
      <p:sp>
        <p:nvSpPr>
          <p:cNvPr id="11" name="Rectangle : coins arrondis 10">
            <a:extLst>
              <a:ext uri="{FF2B5EF4-FFF2-40B4-BE49-F238E27FC236}">
                <a16:creationId xmlns:a16="http://schemas.microsoft.com/office/drawing/2014/main" id="{1BDEAEE6-405B-3DCC-6C63-20FF9379C38A}"/>
              </a:ext>
            </a:extLst>
          </p:cNvPr>
          <p:cNvSpPr/>
          <p:nvPr/>
        </p:nvSpPr>
        <p:spPr>
          <a:xfrm>
            <a:off x="4001114" y="1653898"/>
            <a:ext cx="1388084" cy="368606"/>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ZoneTexte 11">
            <a:extLst>
              <a:ext uri="{FF2B5EF4-FFF2-40B4-BE49-F238E27FC236}">
                <a16:creationId xmlns:a16="http://schemas.microsoft.com/office/drawing/2014/main" id="{1D90221D-7CA5-EBA6-A306-9E713C37C3C4}"/>
              </a:ext>
            </a:extLst>
          </p:cNvPr>
          <p:cNvSpPr txBox="1"/>
          <p:nvPr/>
        </p:nvSpPr>
        <p:spPr>
          <a:xfrm>
            <a:off x="4241932" y="1643547"/>
            <a:ext cx="8939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solidFill>
                  <a:prstClr val="white">
                    <a:lumMod val="95000"/>
                  </a:prstClr>
                </a:solidFill>
                <a:latin typeface="Calibri" panose="020F0502020204030204"/>
              </a:rPr>
              <a:t>É</a:t>
            </a:r>
            <a:r>
              <a:rPr kumimoji="0" lang="fr-FR"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tape 2</a:t>
            </a:r>
          </a:p>
        </p:txBody>
      </p:sp>
      <p:sp>
        <p:nvSpPr>
          <p:cNvPr id="13" name="Rectangle : coins arrondis 12">
            <a:extLst>
              <a:ext uri="{FF2B5EF4-FFF2-40B4-BE49-F238E27FC236}">
                <a16:creationId xmlns:a16="http://schemas.microsoft.com/office/drawing/2014/main" id="{E32AE9D0-0F9C-B999-C746-EC8C1A543D93}"/>
              </a:ext>
            </a:extLst>
          </p:cNvPr>
          <p:cNvSpPr/>
          <p:nvPr/>
        </p:nvSpPr>
        <p:spPr>
          <a:xfrm>
            <a:off x="5740388" y="1664249"/>
            <a:ext cx="1388084" cy="368606"/>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ZoneTexte 13">
            <a:extLst>
              <a:ext uri="{FF2B5EF4-FFF2-40B4-BE49-F238E27FC236}">
                <a16:creationId xmlns:a16="http://schemas.microsoft.com/office/drawing/2014/main" id="{863EA277-8448-BB32-03DA-576B419633B8}"/>
              </a:ext>
            </a:extLst>
          </p:cNvPr>
          <p:cNvSpPr txBox="1"/>
          <p:nvPr/>
        </p:nvSpPr>
        <p:spPr>
          <a:xfrm>
            <a:off x="5981206" y="1653898"/>
            <a:ext cx="8939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solidFill>
                  <a:prstClr val="white">
                    <a:lumMod val="95000"/>
                  </a:prstClr>
                </a:solidFill>
                <a:latin typeface="Calibri" panose="020F0502020204030204"/>
              </a:rPr>
              <a:t>É</a:t>
            </a:r>
            <a:r>
              <a:rPr kumimoji="0" lang="fr-FR"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tape 3</a:t>
            </a:r>
          </a:p>
        </p:txBody>
      </p:sp>
      <p:sp>
        <p:nvSpPr>
          <p:cNvPr id="17" name="Titre 1">
            <a:extLst>
              <a:ext uri="{FF2B5EF4-FFF2-40B4-BE49-F238E27FC236}">
                <a16:creationId xmlns:a16="http://schemas.microsoft.com/office/drawing/2014/main" id="{8E130A73-E7BC-1D79-63C8-F44A538BCB3A}"/>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rPr>
              <a:t>É</a:t>
            </a:r>
            <a:r>
              <a:rPr lang="fr-FR" dirty="0">
                <a:solidFill>
                  <a:schemeClr val="tx1">
                    <a:lumMod val="65000"/>
                    <a:lumOff val="35000"/>
                  </a:schemeClr>
                </a:solidFill>
                <a:latin typeface="Dosis Medium" pitchFamily="2" charset="0"/>
              </a:rPr>
              <a:t>tape 1. Je vais vous expliquer la situation. </a:t>
            </a:r>
          </a:p>
        </p:txBody>
      </p:sp>
      <p:grpSp>
        <p:nvGrpSpPr>
          <p:cNvPr id="3" name="Groupe 2">
            <a:extLst>
              <a:ext uri="{FF2B5EF4-FFF2-40B4-BE49-F238E27FC236}">
                <a16:creationId xmlns:a16="http://schemas.microsoft.com/office/drawing/2014/main" id="{5C14EE21-590E-E8E8-8CA4-3CE2F226EDFA}"/>
              </a:ext>
            </a:extLst>
          </p:cNvPr>
          <p:cNvGrpSpPr/>
          <p:nvPr/>
        </p:nvGrpSpPr>
        <p:grpSpPr>
          <a:xfrm>
            <a:off x="753124" y="2252426"/>
            <a:ext cx="7611326" cy="3923977"/>
            <a:chOff x="753124" y="2252426"/>
            <a:chExt cx="7611326" cy="3923977"/>
          </a:xfrm>
        </p:grpSpPr>
        <p:pic>
          <p:nvPicPr>
            <p:cNvPr id="5" name="Image 4">
              <a:extLst>
                <a:ext uri="{FF2B5EF4-FFF2-40B4-BE49-F238E27FC236}">
                  <a16:creationId xmlns:a16="http://schemas.microsoft.com/office/drawing/2014/main" id="{B68EA5A8-36CD-8F2C-1CE9-C1F56902E2C8}"/>
                </a:ext>
              </a:extLst>
            </p:cNvPr>
            <p:cNvPicPr>
              <a:picLocks noChangeAspect="1"/>
            </p:cNvPicPr>
            <p:nvPr/>
          </p:nvPicPr>
          <p:blipFill>
            <a:blip r:embed="rId4"/>
            <a:stretch>
              <a:fillRect/>
            </a:stretch>
          </p:blipFill>
          <p:spPr>
            <a:xfrm>
              <a:off x="1368137" y="3402121"/>
              <a:ext cx="1825908" cy="2738862"/>
            </a:xfrm>
            <a:prstGeom prst="rect">
              <a:avLst/>
            </a:prstGeom>
          </p:spPr>
        </p:pic>
        <p:pic>
          <p:nvPicPr>
            <p:cNvPr id="7" name="Image 6">
              <a:extLst>
                <a:ext uri="{FF2B5EF4-FFF2-40B4-BE49-F238E27FC236}">
                  <a16:creationId xmlns:a16="http://schemas.microsoft.com/office/drawing/2014/main" id="{0B19BB69-CC68-ACC0-9323-7C55F454F3CB}"/>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53124" y="2606599"/>
              <a:ext cx="938876" cy="1048901"/>
            </a:xfrm>
            <a:prstGeom prst="rect">
              <a:avLst/>
            </a:prstGeom>
          </p:spPr>
        </p:pic>
        <p:sp>
          <p:nvSpPr>
            <p:cNvPr id="8" name="ZoneTexte 7">
              <a:extLst>
                <a:ext uri="{FF2B5EF4-FFF2-40B4-BE49-F238E27FC236}">
                  <a16:creationId xmlns:a16="http://schemas.microsoft.com/office/drawing/2014/main" id="{AC70623E-2313-9A72-1ED7-7A12CE998F3B}"/>
                </a:ext>
              </a:extLst>
            </p:cNvPr>
            <p:cNvSpPr txBox="1"/>
            <p:nvPr/>
          </p:nvSpPr>
          <p:spPr>
            <a:xfrm>
              <a:off x="1076279" y="2252426"/>
              <a:ext cx="7225268" cy="646331"/>
            </a:xfrm>
            <a:prstGeom prst="rect">
              <a:avLst/>
            </a:prstGeom>
            <a:noFill/>
          </p:spPr>
          <p:txBody>
            <a:bodyPr wrap="square" rtlCol="0">
              <a:spAutoFit/>
            </a:bodyPr>
            <a:lstStyle/>
            <a:p>
              <a:pPr lvl="0" algn="ctr">
                <a:defRPr/>
              </a:pPr>
              <a:r>
                <a:rPr lang="fr-FR" b="1" dirty="0">
                  <a:solidFill>
                    <a:srgbClr val="5B9BD5">
                      <a:lumMod val="50000"/>
                    </a:srgbClr>
                  </a:solidFill>
                  <a:latin typeface="Dosis Medium" pitchFamily="2" charset="0"/>
                </a:rPr>
                <a:t>Situation : </a:t>
              </a:r>
              <a:r>
                <a:rPr lang="fr-FR" dirty="0">
                  <a:solidFill>
                    <a:srgbClr val="5B9BD5">
                      <a:lumMod val="50000"/>
                    </a:srgbClr>
                  </a:solidFill>
                  <a:latin typeface="Dosis Medium" pitchFamily="2" charset="0"/>
                </a:rPr>
                <a:t>Présente-toi, parle des sports que tu fais, de ceux que fait ton frère ou ta sœur, des vêtements que tu portes pour faire ce sport et où tu as mal.</a:t>
              </a:r>
              <a:endParaRPr kumimoji="0" lang="fr-FR" i="0" u="none" strike="noStrike" kern="1200" cap="none" spc="0" normalizeH="0" baseline="0" noProof="0" dirty="0">
                <a:ln>
                  <a:noFill/>
                </a:ln>
                <a:solidFill>
                  <a:srgbClr val="5B9BD5">
                    <a:lumMod val="50000"/>
                  </a:srgbClr>
                </a:solidFill>
                <a:effectLst/>
                <a:uLnTx/>
                <a:uFillTx/>
                <a:latin typeface="Dosis Medium" pitchFamily="2" charset="0"/>
                <a:ea typeface="+mn-ea"/>
                <a:cs typeface="+mn-cs"/>
              </a:endParaRPr>
            </a:p>
          </p:txBody>
        </p:sp>
        <p:sp>
          <p:nvSpPr>
            <p:cNvPr id="15" name="Rectangle : coins arrondis 14">
              <a:extLst>
                <a:ext uri="{FF2B5EF4-FFF2-40B4-BE49-F238E27FC236}">
                  <a16:creationId xmlns:a16="http://schemas.microsoft.com/office/drawing/2014/main" id="{A1EAC051-002C-9455-D72D-E1C5D3933654}"/>
                </a:ext>
              </a:extLst>
            </p:cNvPr>
            <p:cNvSpPr/>
            <p:nvPr/>
          </p:nvSpPr>
          <p:spPr>
            <a:xfrm>
              <a:off x="3597962" y="2993889"/>
              <a:ext cx="4766488" cy="3182514"/>
            </a:xfrm>
            <a:prstGeom prst="roundRect">
              <a:avLst>
                <a:gd name="adj" fmla="val 8792"/>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ZoneTexte 15">
              <a:extLst>
                <a:ext uri="{FF2B5EF4-FFF2-40B4-BE49-F238E27FC236}">
                  <a16:creationId xmlns:a16="http://schemas.microsoft.com/office/drawing/2014/main" id="{A9D03B64-7433-D3FE-866B-6F2FEBAB0DC8}"/>
                </a:ext>
              </a:extLst>
            </p:cNvPr>
            <p:cNvSpPr txBox="1"/>
            <p:nvPr/>
          </p:nvSpPr>
          <p:spPr>
            <a:xfrm>
              <a:off x="3809058" y="2993888"/>
              <a:ext cx="4365638" cy="308738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5B9BD5">
                      <a:lumMod val="50000"/>
                    </a:srgbClr>
                  </a:solidFill>
                  <a:effectLst/>
                  <a:uLnTx/>
                  <a:uFillTx/>
                  <a:latin typeface="Dosis SemiBold" pitchFamily="2" charset="0"/>
                </a:rPr>
                <a:t>Bonjour,  j</a:t>
              </a:r>
              <a:r>
                <a:rPr lang="fr-FR" sz="1600" b="1" dirty="0">
                  <a:solidFill>
                    <a:srgbClr val="5B9BD5">
                      <a:lumMod val="50000"/>
                    </a:srgbClr>
                  </a:solidFill>
                  <a:latin typeface="Dosis SemiBold" pitchFamily="2" charset="0"/>
                </a:rPr>
                <a:t>e m’appelle _____________.</a:t>
              </a:r>
            </a:p>
            <a:p>
              <a:pPr lvl="0">
                <a:lnSpc>
                  <a:spcPct val="150000"/>
                </a:lnSpc>
                <a:defRPr/>
              </a:pPr>
              <a:r>
                <a:rPr kumimoji="0" lang="fr-FR" sz="1600" b="1" i="0" u="none" strike="noStrike" kern="1200" cap="none" spc="0" normalizeH="0" baseline="0" noProof="0" dirty="0">
                  <a:ln>
                    <a:noFill/>
                  </a:ln>
                  <a:solidFill>
                    <a:srgbClr val="5B9BD5">
                      <a:lumMod val="50000"/>
                    </a:srgbClr>
                  </a:solidFill>
                  <a:effectLst/>
                  <a:uLnTx/>
                  <a:uFillTx/>
                  <a:latin typeface="Dosis SemiBold" pitchFamily="2" charset="0"/>
                </a:rPr>
                <a:t>J’ai _______.</a:t>
              </a:r>
            </a:p>
            <a:p>
              <a:pPr lvl="0">
                <a:lnSpc>
                  <a:spcPct val="150000"/>
                </a:lnSpc>
                <a:defRPr/>
              </a:pPr>
              <a:r>
                <a:rPr lang="fr-FR" sz="1600" b="1" dirty="0">
                  <a:solidFill>
                    <a:srgbClr val="5B9BD5">
                      <a:lumMod val="50000"/>
                    </a:srgbClr>
                  </a:solidFill>
                  <a:latin typeface="Dosis SemiBold" pitchFamily="2" charset="0"/>
                </a:rPr>
                <a:t>Je suis en ________. Je suis à l’école_______.</a:t>
              </a:r>
            </a:p>
            <a:p>
              <a:pPr lvl="0">
                <a:lnSpc>
                  <a:spcPct val="150000"/>
                </a:lnSpc>
                <a:defRPr/>
              </a:pPr>
              <a:r>
                <a:rPr lang="fr-FR" sz="1600" b="1" dirty="0">
                  <a:solidFill>
                    <a:srgbClr val="5B9BD5">
                      <a:lumMod val="50000"/>
                    </a:srgbClr>
                  </a:solidFill>
                  <a:latin typeface="Dosis SemiBold" pitchFamily="2" charset="0"/>
                </a:rPr>
                <a:t>Je fais ____________ et ____________.</a:t>
              </a:r>
            </a:p>
            <a:p>
              <a:pPr lvl="0">
                <a:lnSpc>
                  <a:spcPct val="150000"/>
                </a:lnSpc>
                <a:defRPr/>
              </a:pPr>
              <a:r>
                <a:rPr lang="fr-FR" sz="1600" b="1" dirty="0">
                  <a:solidFill>
                    <a:srgbClr val="5B9BD5">
                      <a:lumMod val="50000"/>
                    </a:srgbClr>
                  </a:solidFill>
                  <a:latin typeface="Dosis SemiBold" pitchFamily="2" charset="0"/>
                </a:rPr>
                <a:t>Mon frère fait __________ et ___________.</a:t>
              </a:r>
            </a:p>
            <a:p>
              <a:pPr lvl="0">
                <a:lnSpc>
                  <a:spcPct val="150000"/>
                </a:lnSpc>
                <a:defRPr/>
              </a:pPr>
              <a:r>
                <a:rPr lang="fr-FR" sz="1600" b="1" dirty="0">
                  <a:solidFill>
                    <a:srgbClr val="5B9BD5">
                      <a:lumMod val="50000"/>
                    </a:srgbClr>
                  </a:solidFill>
                  <a:latin typeface="Dosis SemiBold" pitchFamily="2" charset="0"/>
                </a:rPr>
                <a:t>Ma sœur fait _________ et ______________.</a:t>
              </a:r>
            </a:p>
            <a:p>
              <a:pPr lvl="0">
                <a:lnSpc>
                  <a:spcPct val="150000"/>
                </a:lnSpc>
                <a:defRPr/>
              </a:pPr>
              <a:r>
                <a:rPr lang="fr-FR" sz="1600" b="1" dirty="0">
                  <a:solidFill>
                    <a:srgbClr val="5B9BD5">
                      <a:lumMod val="50000"/>
                    </a:srgbClr>
                  </a:solidFill>
                  <a:latin typeface="Dosis SemiBold" pitchFamily="2" charset="0"/>
                </a:rPr>
                <a:t>Je mets ____________ et _________________.</a:t>
              </a:r>
            </a:p>
            <a:p>
              <a:pPr lvl="0">
                <a:lnSpc>
                  <a:spcPct val="150000"/>
                </a:lnSpc>
                <a:defRPr/>
              </a:pPr>
              <a:r>
                <a:rPr lang="fr-FR" sz="1600" b="1" dirty="0">
                  <a:solidFill>
                    <a:srgbClr val="5B9BD5">
                      <a:lumMod val="50000"/>
                    </a:srgbClr>
                  </a:solidFill>
                  <a:latin typeface="Dosis SemiBold" pitchFamily="2" charset="0"/>
                </a:rPr>
                <a:t>Après le sport, j’ai mal ______________.</a:t>
              </a:r>
            </a:p>
          </p:txBody>
        </p:sp>
      </p:grpSp>
    </p:spTree>
    <p:extLst>
      <p:ext uri="{BB962C8B-B14F-4D97-AF65-F5344CB8AC3E}">
        <p14:creationId xmlns:p14="http://schemas.microsoft.com/office/powerpoint/2010/main" val="73515141"/>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0FDEE1-C221-51CD-2DD6-9046E9C03756}"/>
            </a:ext>
          </a:extLst>
        </p:cNvPr>
        <p:cNvGrpSpPr/>
        <p:nvPr/>
      </p:nvGrpSpPr>
      <p:grpSpPr>
        <a:xfrm>
          <a:off x="0" y="0"/>
          <a:ext cx="0" cy="0"/>
          <a:chOff x="0" y="0"/>
          <a:chExt cx="0" cy="0"/>
        </a:xfrm>
      </p:grpSpPr>
      <p:grpSp>
        <p:nvGrpSpPr>
          <p:cNvPr id="2" name="Groupe 1">
            <a:extLst>
              <a:ext uri="{FF2B5EF4-FFF2-40B4-BE49-F238E27FC236}">
                <a16:creationId xmlns:a16="http://schemas.microsoft.com/office/drawing/2014/main" id="{2719C75D-422B-95EA-6D4D-B7BB77D75531}"/>
              </a:ext>
            </a:extLst>
          </p:cNvPr>
          <p:cNvGrpSpPr/>
          <p:nvPr/>
        </p:nvGrpSpPr>
        <p:grpSpPr>
          <a:xfrm>
            <a:off x="96835" y="643220"/>
            <a:ext cx="1147140" cy="980797"/>
            <a:chOff x="113769" y="634753"/>
            <a:chExt cx="1147140" cy="980797"/>
          </a:xfrm>
        </p:grpSpPr>
        <p:pic>
          <p:nvPicPr>
            <p:cNvPr id="4" name="Image 3">
              <a:extLst>
                <a:ext uri="{FF2B5EF4-FFF2-40B4-BE49-F238E27FC236}">
                  <a16:creationId xmlns:a16="http://schemas.microsoft.com/office/drawing/2014/main" id="{02320889-5DE0-F4D8-2200-D676270AB0AE}"/>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6"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764D9524-7C7D-9553-8804-B07A09F1FC17}"/>
                </a:ext>
              </a:extLst>
            </p:cNvPr>
            <p:cNvPicPr>
              <a:picLocks noChangeAspect="1"/>
            </p:cNvPicPr>
            <p:nvPr/>
          </p:nvPicPr>
          <p:blipFill rotWithShape="1">
            <a:blip r:embed="rId3">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
        <p:nvSpPr>
          <p:cNvPr id="7" name="Rectangle : coins arrondis 6">
            <a:extLst>
              <a:ext uri="{FF2B5EF4-FFF2-40B4-BE49-F238E27FC236}">
                <a16:creationId xmlns:a16="http://schemas.microsoft.com/office/drawing/2014/main" id="{7EFD8A60-9769-27A5-E648-71709D233498}"/>
              </a:ext>
            </a:extLst>
          </p:cNvPr>
          <p:cNvSpPr/>
          <p:nvPr/>
        </p:nvSpPr>
        <p:spPr>
          <a:xfrm>
            <a:off x="2112377" y="1643001"/>
            <a:ext cx="1388084" cy="368606"/>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ZoneTexte 8">
            <a:extLst>
              <a:ext uri="{FF2B5EF4-FFF2-40B4-BE49-F238E27FC236}">
                <a16:creationId xmlns:a16="http://schemas.microsoft.com/office/drawing/2014/main" id="{599FAA99-021D-3EE8-7F94-24498210535B}"/>
              </a:ext>
            </a:extLst>
          </p:cNvPr>
          <p:cNvSpPr txBox="1"/>
          <p:nvPr/>
        </p:nvSpPr>
        <p:spPr>
          <a:xfrm>
            <a:off x="2353195" y="1651900"/>
            <a:ext cx="8939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solidFill>
                  <a:prstClr val="white">
                    <a:lumMod val="95000"/>
                  </a:prstClr>
                </a:solidFill>
                <a:latin typeface="Calibri" panose="020F0502020204030204"/>
              </a:rPr>
              <a:t>É</a:t>
            </a:r>
            <a:r>
              <a:rPr kumimoji="0" lang="fr-FR"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tape 1</a:t>
            </a:r>
          </a:p>
        </p:txBody>
      </p:sp>
      <p:sp>
        <p:nvSpPr>
          <p:cNvPr id="10" name="Rectangle : coins arrondis 9">
            <a:extLst>
              <a:ext uri="{FF2B5EF4-FFF2-40B4-BE49-F238E27FC236}">
                <a16:creationId xmlns:a16="http://schemas.microsoft.com/office/drawing/2014/main" id="{ADC33947-3E22-7FD3-6DCD-3190B841B464}"/>
              </a:ext>
            </a:extLst>
          </p:cNvPr>
          <p:cNvSpPr/>
          <p:nvPr/>
        </p:nvSpPr>
        <p:spPr>
          <a:xfrm>
            <a:off x="3832400" y="1638321"/>
            <a:ext cx="1388084" cy="368606"/>
          </a:xfrm>
          <a:prstGeom prst="roundRect">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ZoneTexte 10">
            <a:extLst>
              <a:ext uri="{FF2B5EF4-FFF2-40B4-BE49-F238E27FC236}">
                <a16:creationId xmlns:a16="http://schemas.microsoft.com/office/drawing/2014/main" id="{1DDF4310-7A2F-049E-3AB2-83821FC88ADC}"/>
              </a:ext>
            </a:extLst>
          </p:cNvPr>
          <p:cNvSpPr txBox="1"/>
          <p:nvPr/>
        </p:nvSpPr>
        <p:spPr>
          <a:xfrm>
            <a:off x="4073218" y="1627970"/>
            <a:ext cx="8939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solidFill>
                  <a:prstClr val="white">
                    <a:lumMod val="95000"/>
                  </a:prstClr>
                </a:solidFill>
                <a:latin typeface="Calibri" panose="020F0502020204030204"/>
              </a:rPr>
              <a:t>É</a:t>
            </a:r>
            <a:r>
              <a:rPr kumimoji="0" lang="fr-FR"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tape 2</a:t>
            </a:r>
          </a:p>
        </p:txBody>
      </p:sp>
      <p:sp>
        <p:nvSpPr>
          <p:cNvPr id="12" name="Rectangle : coins arrondis 11">
            <a:extLst>
              <a:ext uri="{FF2B5EF4-FFF2-40B4-BE49-F238E27FC236}">
                <a16:creationId xmlns:a16="http://schemas.microsoft.com/office/drawing/2014/main" id="{131A1BAC-C6DE-1397-E7BA-ACB2B52D1754}"/>
              </a:ext>
            </a:extLst>
          </p:cNvPr>
          <p:cNvSpPr/>
          <p:nvPr/>
        </p:nvSpPr>
        <p:spPr>
          <a:xfrm>
            <a:off x="5571674" y="1648672"/>
            <a:ext cx="1388084" cy="368606"/>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ZoneTexte 12">
            <a:extLst>
              <a:ext uri="{FF2B5EF4-FFF2-40B4-BE49-F238E27FC236}">
                <a16:creationId xmlns:a16="http://schemas.microsoft.com/office/drawing/2014/main" id="{FF367FD3-9528-AF6F-D97B-2235916F1DCB}"/>
              </a:ext>
            </a:extLst>
          </p:cNvPr>
          <p:cNvSpPr txBox="1"/>
          <p:nvPr/>
        </p:nvSpPr>
        <p:spPr>
          <a:xfrm>
            <a:off x="5812492" y="1638321"/>
            <a:ext cx="8939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solidFill>
                  <a:prstClr val="white">
                    <a:lumMod val="95000"/>
                  </a:prstClr>
                </a:solidFill>
                <a:latin typeface="Calibri" panose="020F0502020204030204"/>
              </a:rPr>
              <a:t>É</a:t>
            </a:r>
            <a:r>
              <a:rPr kumimoji="0" lang="fr-FR"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tape 3</a:t>
            </a:r>
          </a:p>
        </p:txBody>
      </p:sp>
      <p:sp>
        <p:nvSpPr>
          <p:cNvPr id="17" name="Titre 1">
            <a:extLst>
              <a:ext uri="{FF2B5EF4-FFF2-40B4-BE49-F238E27FC236}">
                <a16:creationId xmlns:a16="http://schemas.microsoft.com/office/drawing/2014/main" id="{150F93C3-6D6F-9DBA-59B5-AD6D145F1DC6}"/>
              </a:ext>
            </a:extLst>
          </p:cNvPr>
          <p:cNvSpPr>
            <a:spLocks noGrp="1"/>
          </p:cNvSpPr>
          <p:nvPr>
            <p:ph type="title"/>
          </p:nvPr>
        </p:nvSpPr>
        <p:spPr>
          <a:xfrm>
            <a:off x="1692000" y="756000"/>
            <a:ext cx="6840000" cy="612000"/>
          </a:xfrm>
        </p:spPr>
        <p:txBody>
          <a:bodyPr/>
          <a:lstStyle/>
          <a:p>
            <a:pPr algn="l"/>
            <a:r>
              <a:rPr lang="fr-FR" dirty="0">
                <a:solidFill>
                  <a:schemeClr val="tx1">
                    <a:lumMod val="65000"/>
                    <a:lumOff val="35000"/>
                  </a:schemeClr>
                </a:solidFill>
              </a:rPr>
              <a:t>É</a:t>
            </a:r>
            <a:r>
              <a:rPr lang="fr-FR" dirty="0">
                <a:solidFill>
                  <a:schemeClr val="tx1">
                    <a:lumMod val="65000"/>
                    <a:lumOff val="35000"/>
                  </a:schemeClr>
                </a:solidFill>
                <a:latin typeface="Dosis Medium" pitchFamily="2" charset="0"/>
              </a:rPr>
              <a:t>tape 2. Chacun réfléchit silencieusement à ce qu’il va dire dans sa prise de parole.</a:t>
            </a:r>
          </a:p>
        </p:txBody>
      </p:sp>
      <p:grpSp>
        <p:nvGrpSpPr>
          <p:cNvPr id="3" name="Groupe 2">
            <a:extLst>
              <a:ext uri="{FF2B5EF4-FFF2-40B4-BE49-F238E27FC236}">
                <a16:creationId xmlns:a16="http://schemas.microsoft.com/office/drawing/2014/main" id="{1DED669A-6E17-CA81-7A09-9FBB0A4AE4A6}"/>
              </a:ext>
            </a:extLst>
          </p:cNvPr>
          <p:cNvGrpSpPr/>
          <p:nvPr/>
        </p:nvGrpSpPr>
        <p:grpSpPr>
          <a:xfrm>
            <a:off x="753124" y="2252426"/>
            <a:ext cx="7611326" cy="3923977"/>
            <a:chOff x="753124" y="2252426"/>
            <a:chExt cx="7611326" cy="3923977"/>
          </a:xfrm>
        </p:grpSpPr>
        <p:pic>
          <p:nvPicPr>
            <p:cNvPr id="5" name="Image 4">
              <a:extLst>
                <a:ext uri="{FF2B5EF4-FFF2-40B4-BE49-F238E27FC236}">
                  <a16:creationId xmlns:a16="http://schemas.microsoft.com/office/drawing/2014/main" id="{491D58CA-284F-606C-9E11-E49E21667D84}"/>
                </a:ext>
              </a:extLst>
            </p:cNvPr>
            <p:cNvPicPr>
              <a:picLocks noChangeAspect="1"/>
            </p:cNvPicPr>
            <p:nvPr/>
          </p:nvPicPr>
          <p:blipFill>
            <a:blip r:embed="rId4"/>
            <a:stretch>
              <a:fillRect/>
            </a:stretch>
          </p:blipFill>
          <p:spPr>
            <a:xfrm>
              <a:off x="1368137" y="3402121"/>
              <a:ext cx="1825908" cy="2738862"/>
            </a:xfrm>
            <a:prstGeom prst="rect">
              <a:avLst/>
            </a:prstGeom>
          </p:spPr>
        </p:pic>
        <p:pic>
          <p:nvPicPr>
            <p:cNvPr id="8" name="Image 7">
              <a:extLst>
                <a:ext uri="{FF2B5EF4-FFF2-40B4-BE49-F238E27FC236}">
                  <a16:creationId xmlns:a16="http://schemas.microsoft.com/office/drawing/2014/main" id="{9C86D2F5-0860-F0EE-386D-B3573A06D007}"/>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53124" y="2606599"/>
              <a:ext cx="938876" cy="1048901"/>
            </a:xfrm>
            <a:prstGeom prst="rect">
              <a:avLst/>
            </a:prstGeom>
          </p:spPr>
        </p:pic>
        <p:sp>
          <p:nvSpPr>
            <p:cNvPr id="14" name="ZoneTexte 13">
              <a:extLst>
                <a:ext uri="{FF2B5EF4-FFF2-40B4-BE49-F238E27FC236}">
                  <a16:creationId xmlns:a16="http://schemas.microsoft.com/office/drawing/2014/main" id="{FF2D45C3-D66C-861F-AE6C-EAE6A4E2E7C6}"/>
                </a:ext>
              </a:extLst>
            </p:cNvPr>
            <p:cNvSpPr txBox="1"/>
            <p:nvPr/>
          </p:nvSpPr>
          <p:spPr>
            <a:xfrm>
              <a:off x="1076279" y="2252426"/>
              <a:ext cx="7225268" cy="646331"/>
            </a:xfrm>
            <a:prstGeom prst="rect">
              <a:avLst/>
            </a:prstGeom>
            <a:noFill/>
          </p:spPr>
          <p:txBody>
            <a:bodyPr wrap="square" rtlCol="0">
              <a:spAutoFit/>
            </a:bodyPr>
            <a:lstStyle/>
            <a:p>
              <a:pPr lvl="0" algn="ctr">
                <a:defRPr/>
              </a:pPr>
              <a:r>
                <a:rPr lang="fr-FR" b="1" dirty="0">
                  <a:solidFill>
                    <a:srgbClr val="5B9BD5">
                      <a:lumMod val="50000"/>
                    </a:srgbClr>
                  </a:solidFill>
                  <a:latin typeface="Dosis Medium" pitchFamily="2" charset="0"/>
                </a:rPr>
                <a:t>Situation : </a:t>
              </a:r>
              <a:r>
                <a:rPr lang="fr-FR" dirty="0">
                  <a:solidFill>
                    <a:srgbClr val="5B9BD5">
                      <a:lumMod val="50000"/>
                    </a:srgbClr>
                  </a:solidFill>
                  <a:latin typeface="Dosis Medium" pitchFamily="2" charset="0"/>
                </a:rPr>
                <a:t>Présente-toi, parle des sports que tu fais, de ceux que fait ton frère ou ta sœur, des vêtements que tu portes pour faire ce sport et où tu as mal.</a:t>
              </a:r>
              <a:endParaRPr kumimoji="0" lang="fr-FR" i="0" u="none" strike="noStrike" kern="1200" cap="none" spc="0" normalizeH="0" baseline="0" noProof="0" dirty="0">
                <a:ln>
                  <a:noFill/>
                </a:ln>
                <a:solidFill>
                  <a:srgbClr val="5B9BD5">
                    <a:lumMod val="50000"/>
                  </a:srgbClr>
                </a:solidFill>
                <a:effectLst/>
                <a:uLnTx/>
                <a:uFillTx/>
                <a:latin typeface="Dosis Medium" pitchFamily="2" charset="0"/>
                <a:ea typeface="+mn-ea"/>
                <a:cs typeface="+mn-cs"/>
              </a:endParaRPr>
            </a:p>
          </p:txBody>
        </p:sp>
        <p:sp>
          <p:nvSpPr>
            <p:cNvPr id="15" name="Rectangle : coins arrondis 14">
              <a:extLst>
                <a:ext uri="{FF2B5EF4-FFF2-40B4-BE49-F238E27FC236}">
                  <a16:creationId xmlns:a16="http://schemas.microsoft.com/office/drawing/2014/main" id="{1503BDF5-2168-4670-AA9A-19E785274D78}"/>
                </a:ext>
              </a:extLst>
            </p:cNvPr>
            <p:cNvSpPr/>
            <p:nvPr/>
          </p:nvSpPr>
          <p:spPr>
            <a:xfrm>
              <a:off x="3597962" y="2993889"/>
              <a:ext cx="4766488" cy="3182514"/>
            </a:xfrm>
            <a:prstGeom prst="roundRect">
              <a:avLst>
                <a:gd name="adj" fmla="val 8792"/>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ZoneTexte 15">
              <a:extLst>
                <a:ext uri="{FF2B5EF4-FFF2-40B4-BE49-F238E27FC236}">
                  <a16:creationId xmlns:a16="http://schemas.microsoft.com/office/drawing/2014/main" id="{08CAA2E6-F92F-944A-1EAD-26E85B2EF23A}"/>
                </a:ext>
              </a:extLst>
            </p:cNvPr>
            <p:cNvSpPr txBox="1"/>
            <p:nvPr/>
          </p:nvSpPr>
          <p:spPr>
            <a:xfrm>
              <a:off x="3809058" y="2993888"/>
              <a:ext cx="4365638" cy="308738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5B9BD5">
                      <a:lumMod val="50000"/>
                    </a:srgbClr>
                  </a:solidFill>
                  <a:effectLst/>
                  <a:uLnTx/>
                  <a:uFillTx/>
                  <a:latin typeface="Dosis SemiBold" pitchFamily="2" charset="0"/>
                </a:rPr>
                <a:t>Bonjour,  j</a:t>
              </a:r>
              <a:r>
                <a:rPr lang="fr-FR" sz="1600" b="1" dirty="0">
                  <a:solidFill>
                    <a:srgbClr val="5B9BD5">
                      <a:lumMod val="50000"/>
                    </a:srgbClr>
                  </a:solidFill>
                  <a:latin typeface="Dosis SemiBold" pitchFamily="2" charset="0"/>
                </a:rPr>
                <a:t>e m’appelle _____________.</a:t>
              </a:r>
            </a:p>
            <a:p>
              <a:pPr lvl="0">
                <a:lnSpc>
                  <a:spcPct val="150000"/>
                </a:lnSpc>
                <a:defRPr/>
              </a:pPr>
              <a:r>
                <a:rPr kumimoji="0" lang="fr-FR" sz="1600" b="1" i="0" u="none" strike="noStrike" kern="1200" cap="none" spc="0" normalizeH="0" baseline="0" noProof="0" dirty="0">
                  <a:ln>
                    <a:noFill/>
                  </a:ln>
                  <a:solidFill>
                    <a:srgbClr val="5B9BD5">
                      <a:lumMod val="50000"/>
                    </a:srgbClr>
                  </a:solidFill>
                  <a:effectLst/>
                  <a:uLnTx/>
                  <a:uFillTx/>
                  <a:latin typeface="Dosis SemiBold" pitchFamily="2" charset="0"/>
                </a:rPr>
                <a:t>J’ai _______.</a:t>
              </a:r>
            </a:p>
            <a:p>
              <a:pPr lvl="0">
                <a:lnSpc>
                  <a:spcPct val="150000"/>
                </a:lnSpc>
                <a:defRPr/>
              </a:pPr>
              <a:r>
                <a:rPr lang="fr-FR" sz="1600" b="1" dirty="0">
                  <a:solidFill>
                    <a:srgbClr val="5B9BD5">
                      <a:lumMod val="50000"/>
                    </a:srgbClr>
                  </a:solidFill>
                  <a:latin typeface="Dosis SemiBold" pitchFamily="2" charset="0"/>
                </a:rPr>
                <a:t>Je suis en ________. Je suis à l’école_______.</a:t>
              </a:r>
            </a:p>
            <a:p>
              <a:pPr lvl="0">
                <a:lnSpc>
                  <a:spcPct val="150000"/>
                </a:lnSpc>
                <a:defRPr/>
              </a:pPr>
              <a:r>
                <a:rPr lang="fr-FR" sz="1600" b="1" dirty="0">
                  <a:solidFill>
                    <a:srgbClr val="5B9BD5">
                      <a:lumMod val="50000"/>
                    </a:srgbClr>
                  </a:solidFill>
                  <a:latin typeface="Dosis SemiBold" pitchFamily="2" charset="0"/>
                </a:rPr>
                <a:t>Je fais ____________ et ____________.</a:t>
              </a:r>
            </a:p>
            <a:p>
              <a:pPr lvl="0">
                <a:lnSpc>
                  <a:spcPct val="150000"/>
                </a:lnSpc>
                <a:defRPr/>
              </a:pPr>
              <a:r>
                <a:rPr lang="fr-FR" sz="1600" b="1" dirty="0">
                  <a:solidFill>
                    <a:srgbClr val="5B9BD5">
                      <a:lumMod val="50000"/>
                    </a:srgbClr>
                  </a:solidFill>
                  <a:latin typeface="Dosis SemiBold" pitchFamily="2" charset="0"/>
                </a:rPr>
                <a:t>Mon frère fait __________ et ___________.</a:t>
              </a:r>
            </a:p>
            <a:p>
              <a:pPr lvl="0">
                <a:lnSpc>
                  <a:spcPct val="150000"/>
                </a:lnSpc>
                <a:defRPr/>
              </a:pPr>
              <a:r>
                <a:rPr lang="fr-FR" sz="1600" b="1" dirty="0">
                  <a:solidFill>
                    <a:srgbClr val="5B9BD5">
                      <a:lumMod val="50000"/>
                    </a:srgbClr>
                  </a:solidFill>
                  <a:latin typeface="Dosis SemiBold" pitchFamily="2" charset="0"/>
                </a:rPr>
                <a:t>Ma sœur fait _________ et ______________.</a:t>
              </a:r>
            </a:p>
            <a:p>
              <a:pPr lvl="0">
                <a:lnSpc>
                  <a:spcPct val="150000"/>
                </a:lnSpc>
                <a:defRPr/>
              </a:pPr>
              <a:r>
                <a:rPr lang="fr-FR" sz="1600" b="1" dirty="0">
                  <a:solidFill>
                    <a:srgbClr val="5B9BD5">
                      <a:lumMod val="50000"/>
                    </a:srgbClr>
                  </a:solidFill>
                  <a:latin typeface="Dosis SemiBold" pitchFamily="2" charset="0"/>
                </a:rPr>
                <a:t>Je mets ____________ et _________________.</a:t>
              </a:r>
            </a:p>
            <a:p>
              <a:pPr lvl="0">
                <a:lnSpc>
                  <a:spcPct val="150000"/>
                </a:lnSpc>
                <a:defRPr/>
              </a:pPr>
              <a:r>
                <a:rPr lang="fr-FR" sz="1600" b="1" dirty="0">
                  <a:solidFill>
                    <a:srgbClr val="5B9BD5">
                      <a:lumMod val="50000"/>
                    </a:srgbClr>
                  </a:solidFill>
                  <a:latin typeface="Dosis SemiBold" pitchFamily="2" charset="0"/>
                </a:rPr>
                <a:t>Après le sport, j’ai mal ______________.</a:t>
              </a:r>
            </a:p>
          </p:txBody>
        </p:sp>
      </p:grpSp>
    </p:spTree>
    <p:extLst>
      <p:ext uri="{BB962C8B-B14F-4D97-AF65-F5344CB8AC3E}">
        <p14:creationId xmlns:p14="http://schemas.microsoft.com/office/powerpoint/2010/main" val="236187223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23D50F-7CCD-D5E8-7AEF-7A166F1DEC6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F234B80-2CF9-AC4E-219D-0333FBFCE57A}"/>
              </a:ext>
            </a:extLst>
          </p:cNvPr>
          <p:cNvSpPr>
            <a:spLocks noGrp="1"/>
          </p:cNvSpPr>
          <p:nvPr>
            <p:ph type="title"/>
          </p:nvPr>
        </p:nvSpPr>
        <p:spPr>
          <a:xfrm>
            <a:off x="583334" y="1366599"/>
            <a:ext cx="7886700" cy="720000"/>
          </a:xfrm>
        </p:spPr>
        <p:txBody>
          <a:bodyPr/>
          <a:lstStyle/>
          <a:p>
            <a:r>
              <a:rPr lang="fr-MA" sz="3200" dirty="0">
                <a:solidFill>
                  <a:srgbClr val="424D7B"/>
                </a:solidFill>
              </a:rPr>
              <a:t>Contenu de la semaine </a:t>
            </a:r>
          </a:p>
        </p:txBody>
      </p:sp>
      <p:grpSp>
        <p:nvGrpSpPr>
          <p:cNvPr id="3" name="Groupe 2">
            <a:extLst>
              <a:ext uri="{FF2B5EF4-FFF2-40B4-BE49-F238E27FC236}">
                <a16:creationId xmlns:a16="http://schemas.microsoft.com/office/drawing/2014/main" id="{C9DFD4E1-4E0E-1962-4D6A-CAA194C79384}"/>
              </a:ext>
            </a:extLst>
          </p:cNvPr>
          <p:cNvGrpSpPr/>
          <p:nvPr/>
        </p:nvGrpSpPr>
        <p:grpSpPr>
          <a:xfrm>
            <a:off x="3120265" y="0"/>
            <a:ext cx="2741519" cy="1084434"/>
            <a:chOff x="3072140" y="0"/>
            <a:chExt cx="2741519" cy="1084434"/>
          </a:xfrm>
        </p:grpSpPr>
        <p:sp>
          <p:nvSpPr>
            <p:cNvPr id="8" name="Rectangle 7">
              <a:extLst>
                <a:ext uri="{FF2B5EF4-FFF2-40B4-BE49-F238E27FC236}">
                  <a16:creationId xmlns:a16="http://schemas.microsoft.com/office/drawing/2014/main" id="{18768EAC-AAE5-5AAF-67A5-EE315A59F0D0}"/>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15C71E94-B8BD-4CD4-8E1B-35F71F26F07D}"/>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itre 53">
              <a:extLst>
                <a:ext uri="{FF2B5EF4-FFF2-40B4-BE49-F238E27FC236}">
                  <a16:creationId xmlns:a16="http://schemas.microsoft.com/office/drawing/2014/main" id="{DF1F6A5D-DBB2-615B-46CB-C38EB8ED173D}"/>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grpSp>
        <p:nvGrpSpPr>
          <p:cNvPr id="24" name="Groupe 23">
            <a:extLst>
              <a:ext uri="{FF2B5EF4-FFF2-40B4-BE49-F238E27FC236}">
                <a16:creationId xmlns:a16="http://schemas.microsoft.com/office/drawing/2014/main" id="{425E9A73-12C4-1196-8E65-547189C246FC}"/>
              </a:ext>
            </a:extLst>
          </p:cNvPr>
          <p:cNvGrpSpPr/>
          <p:nvPr/>
        </p:nvGrpSpPr>
        <p:grpSpPr>
          <a:xfrm>
            <a:off x="643189" y="2368762"/>
            <a:ext cx="7614512" cy="2402640"/>
            <a:chOff x="237798" y="2368764"/>
            <a:chExt cx="7614512" cy="2402640"/>
          </a:xfrm>
        </p:grpSpPr>
        <p:pic>
          <p:nvPicPr>
            <p:cNvPr id="13" name="Image 12" descr="Une image contenant texte, Appareils électroniques, capture d’écran, Publicité en ligne&#10;&#10;Le contenu généré par l’IA peut être incorrect.">
              <a:extLst>
                <a:ext uri="{FF2B5EF4-FFF2-40B4-BE49-F238E27FC236}">
                  <a16:creationId xmlns:a16="http://schemas.microsoft.com/office/drawing/2014/main" id="{901935C0-A994-28C9-2D9B-8D6C9202E4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2731" y="2401689"/>
              <a:ext cx="1544933" cy="2369714"/>
            </a:xfrm>
            <a:prstGeom prst="rect">
              <a:avLst/>
            </a:prstGeom>
          </p:spPr>
        </p:pic>
        <p:pic>
          <p:nvPicPr>
            <p:cNvPr id="17" name="Image 16" descr="Une image contenant texte, Appareils électroniques, capture d’écran, Système d’exploitation&#10;&#10;Le contenu généré par l’IA peut être incorrect.">
              <a:extLst>
                <a:ext uri="{FF2B5EF4-FFF2-40B4-BE49-F238E27FC236}">
                  <a16:creationId xmlns:a16="http://schemas.microsoft.com/office/drawing/2014/main" id="{2898B4B5-5617-FB1F-947C-787AC11DBA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7377" y="2368764"/>
              <a:ext cx="1544933" cy="2369714"/>
            </a:xfrm>
            <a:prstGeom prst="rect">
              <a:avLst/>
            </a:prstGeom>
          </p:spPr>
        </p:pic>
        <p:pic>
          <p:nvPicPr>
            <p:cNvPr id="19" name="Image 18" descr="Une image contenant texte, Appareils électroniques, capture d’écran&#10;&#10;Le contenu généré par l’IA peut être incorrect.">
              <a:extLst>
                <a:ext uri="{FF2B5EF4-FFF2-40B4-BE49-F238E27FC236}">
                  <a16:creationId xmlns:a16="http://schemas.microsoft.com/office/drawing/2014/main" id="{38D542A2-FB4C-B1E5-00C9-0E5A564BD7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62444" y="2401689"/>
              <a:ext cx="1544934" cy="2369715"/>
            </a:xfrm>
            <a:prstGeom prst="rect">
              <a:avLst/>
            </a:prstGeom>
          </p:spPr>
        </p:pic>
        <p:pic>
          <p:nvPicPr>
            <p:cNvPr id="21" name="Image 20" descr="Une image contenant texte, Appareils électroniques, capture d’écran&#10;&#10;Le contenu généré par l’IA peut être incorrect.">
              <a:extLst>
                <a:ext uri="{FF2B5EF4-FFF2-40B4-BE49-F238E27FC236}">
                  <a16:creationId xmlns:a16="http://schemas.microsoft.com/office/drawing/2014/main" id="{8BEC6A4E-7D89-7AF9-FE0D-68ED929965B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72588" y="2401689"/>
              <a:ext cx="1544933" cy="2369713"/>
            </a:xfrm>
            <a:prstGeom prst="rect">
              <a:avLst/>
            </a:prstGeom>
          </p:spPr>
        </p:pic>
        <p:pic>
          <p:nvPicPr>
            <p:cNvPr id="23" name="Image 22" descr="Une image contenant texte, capture d’écran&#10;&#10;Le contenu généré par l’IA peut être incorrect.">
              <a:extLst>
                <a:ext uri="{FF2B5EF4-FFF2-40B4-BE49-F238E27FC236}">
                  <a16:creationId xmlns:a16="http://schemas.microsoft.com/office/drawing/2014/main" id="{37A57F04-CD35-970A-3266-BEF34816C9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7798" y="2401689"/>
              <a:ext cx="1544933" cy="2369713"/>
            </a:xfrm>
            <a:prstGeom prst="rect">
              <a:avLst/>
            </a:prstGeom>
          </p:spPr>
        </p:pic>
      </p:grpSp>
    </p:spTree>
    <p:extLst>
      <p:ext uri="{BB962C8B-B14F-4D97-AF65-F5344CB8AC3E}">
        <p14:creationId xmlns:p14="http://schemas.microsoft.com/office/powerpoint/2010/main" val="97515771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4D47A5-4A02-696C-DB38-FD7914423746}"/>
            </a:ext>
          </a:extLst>
        </p:cNvPr>
        <p:cNvGrpSpPr/>
        <p:nvPr/>
      </p:nvGrpSpPr>
      <p:grpSpPr>
        <a:xfrm>
          <a:off x="0" y="0"/>
          <a:ext cx="0" cy="0"/>
          <a:chOff x="0" y="0"/>
          <a:chExt cx="0" cy="0"/>
        </a:xfrm>
      </p:grpSpPr>
      <p:grpSp>
        <p:nvGrpSpPr>
          <p:cNvPr id="2" name="Groupe 1">
            <a:extLst>
              <a:ext uri="{FF2B5EF4-FFF2-40B4-BE49-F238E27FC236}">
                <a16:creationId xmlns:a16="http://schemas.microsoft.com/office/drawing/2014/main" id="{D7FEA5CD-D86F-95B3-A564-BD1D4854C609}"/>
              </a:ext>
            </a:extLst>
          </p:cNvPr>
          <p:cNvGrpSpPr/>
          <p:nvPr/>
        </p:nvGrpSpPr>
        <p:grpSpPr>
          <a:xfrm>
            <a:off x="96835" y="643220"/>
            <a:ext cx="1147140" cy="980797"/>
            <a:chOff x="113769" y="634753"/>
            <a:chExt cx="1147140" cy="980797"/>
          </a:xfrm>
        </p:grpSpPr>
        <p:pic>
          <p:nvPicPr>
            <p:cNvPr id="4" name="Image 3">
              <a:extLst>
                <a:ext uri="{FF2B5EF4-FFF2-40B4-BE49-F238E27FC236}">
                  <a16:creationId xmlns:a16="http://schemas.microsoft.com/office/drawing/2014/main" id="{D19921AE-C004-ED50-128A-67DC745311AB}"/>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6"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D6331F5C-492A-1FEF-FD1C-CBCF5CC5FB66}"/>
                </a:ext>
              </a:extLst>
            </p:cNvPr>
            <p:cNvPicPr>
              <a:picLocks noChangeAspect="1"/>
            </p:cNvPicPr>
            <p:nvPr/>
          </p:nvPicPr>
          <p:blipFill rotWithShape="1">
            <a:blip r:embed="rId3">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
        <p:nvSpPr>
          <p:cNvPr id="8" name="Titre 1">
            <a:extLst>
              <a:ext uri="{FF2B5EF4-FFF2-40B4-BE49-F238E27FC236}">
                <a16:creationId xmlns:a16="http://schemas.microsoft.com/office/drawing/2014/main" id="{9E034C3A-DB86-0535-E3C0-442A8084289A}"/>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rPr>
              <a:t>É</a:t>
            </a:r>
            <a:r>
              <a:rPr lang="fr-FR" dirty="0">
                <a:solidFill>
                  <a:schemeClr val="tx1">
                    <a:lumMod val="65000"/>
                    <a:lumOff val="35000"/>
                  </a:schemeClr>
                </a:solidFill>
                <a:latin typeface="Dosis Medium" pitchFamily="2" charset="0"/>
              </a:rPr>
              <a:t>tape 3. Maintenant, vous allez prendre la parole. Qui veut passer au tableau ? </a:t>
            </a:r>
          </a:p>
        </p:txBody>
      </p:sp>
      <p:sp>
        <p:nvSpPr>
          <p:cNvPr id="18" name="Rectangle : coins arrondis 17">
            <a:extLst>
              <a:ext uri="{FF2B5EF4-FFF2-40B4-BE49-F238E27FC236}">
                <a16:creationId xmlns:a16="http://schemas.microsoft.com/office/drawing/2014/main" id="{E425F85E-6F16-0B8E-2C48-7454B29F4FFC}"/>
              </a:ext>
            </a:extLst>
          </p:cNvPr>
          <p:cNvSpPr/>
          <p:nvPr/>
        </p:nvSpPr>
        <p:spPr>
          <a:xfrm>
            <a:off x="2601113" y="1588880"/>
            <a:ext cx="1388084" cy="368606"/>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ZoneTexte 18">
            <a:extLst>
              <a:ext uri="{FF2B5EF4-FFF2-40B4-BE49-F238E27FC236}">
                <a16:creationId xmlns:a16="http://schemas.microsoft.com/office/drawing/2014/main" id="{33F4C90B-4654-6961-2104-97733B0B864E}"/>
              </a:ext>
            </a:extLst>
          </p:cNvPr>
          <p:cNvSpPr txBox="1"/>
          <p:nvPr/>
        </p:nvSpPr>
        <p:spPr>
          <a:xfrm>
            <a:off x="2859783" y="1583474"/>
            <a:ext cx="8939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solidFill>
                  <a:prstClr val="white">
                    <a:lumMod val="95000"/>
                  </a:prstClr>
                </a:solidFill>
                <a:latin typeface="Calibri" panose="020F0502020204030204"/>
              </a:rPr>
              <a:t>É</a:t>
            </a:r>
            <a:r>
              <a:rPr kumimoji="0" lang="fr-FR"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tape 1</a:t>
            </a:r>
          </a:p>
        </p:txBody>
      </p:sp>
      <p:sp>
        <p:nvSpPr>
          <p:cNvPr id="20" name="Rectangle : coins arrondis 19">
            <a:extLst>
              <a:ext uri="{FF2B5EF4-FFF2-40B4-BE49-F238E27FC236}">
                <a16:creationId xmlns:a16="http://schemas.microsoft.com/office/drawing/2014/main" id="{62EF4C6C-675F-ABE7-0961-BD192490638A}"/>
              </a:ext>
            </a:extLst>
          </p:cNvPr>
          <p:cNvSpPr/>
          <p:nvPr/>
        </p:nvSpPr>
        <p:spPr>
          <a:xfrm>
            <a:off x="4321136" y="1584200"/>
            <a:ext cx="1388084" cy="368606"/>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ZoneTexte 20">
            <a:extLst>
              <a:ext uri="{FF2B5EF4-FFF2-40B4-BE49-F238E27FC236}">
                <a16:creationId xmlns:a16="http://schemas.microsoft.com/office/drawing/2014/main" id="{5A87F4F2-4C45-C548-ACB7-EB5776B35F07}"/>
              </a:ext>
            </a:extLst>
          </p:cNvPr>
          <p:cNvSpPr txBox="1"/>
          <p:nvPr/>
        </p:nvSpPr>
        <p:spPr>
          <a:xfrm>
            <a:off x="4561954" y="1573849"/>
            <a:ext cx="8939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solidFill>
                  <a:prstClr val="white">
                    <a:lumMod val="95000"/>
                  </a:prstClr>
                </a:solidFill>
                <a:latin typeface="Calibri" panose="020F0502020204030204"/>
              </a:rPr>
              <a:t>É</a:t>
            </a:r>
            <a:r>
              <a:rPr kumimoji="0" lang="fr-FR"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tape 2</a:t>
            </a:r>
          </a:p>
        </p:txBody>
      </p:sp>
      <p:sp>
        <p:nvSpPr>
          <p:cNvPr id="22" name="Rectangle : coins arrondis 21">
            <a:extLst>
              <a:ext uri="{FF2B5EF4-FFF2-40B4-BE49-F238E27FC236}">
                <a16:creationId xmlns:a16="http://schemas.microsoft.com/office/drawing/2014/main" id="{6336FA9C-0683-7145-75F2-3C0F52026351}"/>
              </a:ext>
            </a:extLst>
          </p:cNvPr>
          <p:cNvSpPr/>
          <p:nvPr/>
        </p:nvSpPr>
        <p:spPr>
          <a:xfrm>
            <a:off x="6060410" y="1594551"/>
            <a:ext cx="1388084" cy="368606"/>
          </a:xfrm>
          <a:prstGeom prst="roundRect">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ZoneTexte 22">
            <a:extLst>
              <a:ext uri="{FF2B5EF4-FFF2-40B4-BE49-F238E27FC236}">
                <a16:creationId xmlns:a16="http://schemas.microsoft.com/office/drawing/2014/main" id="{E0BD4AAE-0CE2-EE03-DA68-AF022AEF2B13}"/>
              </a:ext>
            </a:extLst>
          </p:cNvPr>
          <p:cNvSpPr txBox="1"/>
          <p:nvPr/>
        </p:nvSpPr>
        <p:spPr>
          <a:xfrm>
            <a:off x="6301228" y="1584200"/>
            <a:ext cx="8939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solidFill>
                  <a:prstClr val="white">
                    <a:lumMod val="95000"/>
                  </a:prstClr>
                </a:solidFill>
                <a:latin typeface="Calibri" panose="020F0502020204030204"/>
              </a:rPr>
              <a:t>É</a:t>
            </a:r>
            <a:r>
              <a:rPr kumimoji="0" lang="fr-FR"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tape 3</a:t>
            </a:r>
          </a:p>
        </p:txBody>
      </p:sp>
      <p:grpSp>
        <p:nvGrpSpPr>
          <p:cNvPr id="3" name="Groupe 2">
            <a:extLst>
              <a:ext uri="{FF2B5EF4-FFF2-40B4-BE49-F238E27FC236}">
                <a16:creationId xmlns:a16="http://schemas.microsoft.com/office/drawing/2014/main" id="{966D15AA-8BB9-3DF2-FBA0-56BDFE531155}"/>
              </a:ext>
            </a:extLst>
          </p:cNvPr>
          <p:cNvGrpSpPr/>
          <p:nvPr/>
        </p:nvGrpSpPr>
        <p:grpSpPr>
          <a:xfrm>
            <a:off x="753124" y="2252426"/>
            <a:ext cx="7611326" cy="3923977"/>
            <a:chOff x="753124" y="2252426"/>
            <a:chExt cx="7611326" cy="3923977"/>
          </a:xfrm>
        </p:grpSpPr>
        <p:pic>
          <p:nvPicPr>
            <p:cNvPr id="5" name="Image 4">
              <a:extLst>
                <a:ext uri="{FF2B5EF4-FFF2-40B4-BE49-F238E27FC236}">
                  <a16:creationId xmlns:a16="http://schemas.microsoft.com/office/drawing/2014/main" id="{471ABD69-0AC6-01F2-66CD-121E0FA64F11}"/>
                </a:ext>
              </a:extLst>
            </p:cNvPr>
            <p:cNvPicPr>
              <a:picLocks noChangeAspect="1"/>
            </p:cNvPicPr>
            <p:nvPr/>
          </p:nvPicPr>
          <p:blipFill>
            <a:blip r:embed="rId4"/>
            <a:stretch>
              <a:fillRect/>
            </a:stretch>
          </p:blipFill>
          <p:spPr>
            <a:xfrm>
              <a:off x="1368137" y="3402121"/>
              <a:ext cx="1825908" cy="2738862"/>
            </a:xfrm>
            <a:prstGeom prst="rect">
              <a:avLst/>
            </a:prstGeom>
          </p:spPr>
        </p:pic>
        <p:pic>
          <p:nvPicPr>
            <p:cNvPr id="7" name="Image 6">
              <a:extLst>
                <a:ext uri="{FF2B5EF4-FFF2-40B4-BE49-F238E27FC236}">
                  <a16:creationId xmlns:a16="http://schemas.microsoft.com/office/drawing/2014/main" id="{EA847201-BF95-D957-2C57-147BF142FA9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53124" y="2606599"/>
              <a:ext cx="938876" cy="1048901"/>
            </a:xfrm>
            <a:prstGeom prst="rect">
              <a:avLst/>
            </a:prstGeom>
          </p:spPr>
        </p:pic>
        <p:sp>
          <p:nvSpPr>
            <p:cNvPr id="9" name="ZoneTexte 8">
              <a:extLst>
                <a:ext uri="{FF2B5EF4-FFF2-40B4-BE49-F238E27FC236}">
                  <a16:creationId xmlns:a16="http://schemas.microsoft.com/office/drawing/2014/main" id="{FADC1F3F-12CA-B371-3802-0184F66AAE91}"/>
                </a:ext>
              </a:extLst>
            </p:cNvPr>
            <p:cNvSpPr txBox="1"/>
            <p:nvPr/>
          </p:nvSpPr>
          <p:spPr>
            <a:xfrm>
              <a:off x="1076279" y="2252426"/>
              <a:ext cx="7225268" cy="646331"/>
            </a:xfrm>
            <a:prstGeom prst="rect">
              <a:avLst/>
            </a:prstGeom>
            <a:noFill/>
          </p:spPr>
          <p:txBody>
            <a:bodyPr wrap="square" rtlCol="0">
              <a:spAutoFit/>
            </a:bodyPr>
            <a:lstStyle/>
            <a:p>
              <a:pPr lvl="0" algn="ctr">
                <a:defRPr/>
              </a:pPr>
              <a:r>
                <a:rPr lang="fr-FR" b="1" dirty="0">
                  <a:solidFill>
                    <a:srgbClr val="5B9BD5">
                      <a:lumMod val="50000"/>
                    </a:srgbClr>
                  </a:solidFill>
                  <a:latin typeface="Dosis Medium" pitchFamily="2" charset="0"/>
                </a:rPr>
                <a:t>Situation : </a:t>
              </a:r>
              <a:r>
                <a:rPr lang="fr-FR" dirty="0">
                  <a:solidFill>
                    <a:srgbClr val="5B9BD5">
                      <a:lumMod val="50000"/>
                    </a:srgbClr>
                  </a:solidFill>
                  <a:latin typeface="Dosis Medium" pitchFamily="2" charset="0"/>
                </a:rPr>
                <a:t>Présente-toi, parle des sports que tu fais, de ceux que fait ton frère ou ta sœur, des vêtements que tu portes pour faire ce sport et où tu as mal.</a:t>
              </a:r>
              <a:endParaRPr kumimoji="0" lang="fr-FR" i="0" u="none" strike="noStrike" kern="1200" cap="none" spc="0" normalizeH="0" baseline="0" noProof="0" dirty="0">
                <a:ln>
                  <a:noFill/>
                </a:ln>
                <a:solidFill>
                  <a:srgbClr val="5B9BD5">
                    <a:lumMod val="50000"/>
                  </a:srgbClr>
                </a:solidFill>
                <a:effectLst/>
                <a:uLnTx/>
                <a:uFillTx/>
                <a:latin typeface="Dosis Medium" pitchFamily="2" charset="0"/>
                <a:ea typeface="+mn-ea"/>
                <a:cs typeface="+mn-cs"/>
              </a:endParaRPr>
            </a:p>
          </p:txBody>
        </p:sp>
        <p:sp>
          <p:nvSpPr>
            <p:cNvPr id="10" name="Rectangle : coins arrondis 9">
              <a:extLst>
                <a:ext uri="{FF2B5EF4-FFF2-40B4-BE49-F238E27FC236}">
                  <a16:creationId xmlns:a16="http://schemas.microsoft.com/office/drawing/2014/main" id="{7596A0CE-C614-F3C3-9E97-95A64F7BB289}"/>
                </a:ext>
              </a:extLst>
            </p:cNvPr>
            <p:cNvSpPr/>
            <p:nvPr/>
          </p:nvSpPr>
          <p:spPr>
            <a:xfrm>
              <a:off x="3597962" y="2993889"/>
              <a:ext cx="4766488" cy="3182514"/>
            </a:xfrm>
            <a:prstGeom prst="roundRect">
              <a:avLst>
                <a:gd name="adj" fmla="val 8792"/>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ZoneTexte 10">
              <a:extLst>
                <a:ext uri="{FF2B5EF4-FFF2-40B4-BE49-F238E27FC236}">
                  <a16:creationId xmlns:a16="http://schemas.microsoft.com/office/drawing/2014/main" id="{1E4A0883-03C2-9971-6778-1FC34411BBAB}"/>
                </a:ext>
              </a:extLst>
            </p:cNvPr>
            <p:cNvSpPr txBox="1"/>
            <p:nvPr/>
          </p:nvSpPr>
          <p:spPr>
            <a:xfrm>
              <a:off x="3809058" y="2993888"/>
              <a:ext cx="4365638" cy="308738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5B9BD5">
                      <a:lumMod val="50000"/>
                    </a:srgbClr>
                  </a:solidFill>
                  <a:effectLst/>
                  <a:uLnTx/>
                  <a:uFillTx/>
                  <a:latin typeface="Dosis SemiBold" pitchFamily="2" charset="0"/>
                </a:rPr>
                <a:t>Bonjour,  j</a:t>
              </a:r>
              <a:r>
                <a:rPr lang="fr-FR" sz="1600" b="1" dirty="0">
                  <a:solidFill>
                    <a:srgbClr val="5B9BD5">
                      <a:lumMod val="50000"/>
                    </a:srgbClr>
                  </a:solidFill>
                  <a:latin typeface="Dosis SemiBold" pitchFamily="2" charset="0"/>
                </a:rPr>
                <a:t>e m’appelle _____________.</a:t>
              </a:r>
            </a:p>
            <a:p>
              <a:pPr lvl="0">
                <a:lnSpc>
                  <a:spcPct val="150000"/>
                </a:lnSpc>
                <a:defRPr/>
              </a:pPr>
              <a:r>
                <a:rPr kumimoji="0" lang="fr-FR" sz="1600" b="1" i="0" u="none" strike="noStrike" kern="1200" cap="none" spc="0" normalizeH="0" baseline="0" noProof="0" dirty="0">
                  <a:ln>
                    <a:noFill/>
                  </a:ln>
                  <a:solidFill>
                    <a:srgbClr val="5B9BD5">
                      <a:lumMod val="50000"/>
                    </a:srgbClr>
                  </a:solidFill>
                  <a:effectLst/>
                  <a:uLnTx/>
                  <a:uFillTx/>
                  <a:latin typeface="Dosis SemiBold" pitchFamily="2" charset="0"/>
                </a:rPr>
                <a:t>J’ai _______.</a:t>
              </a:r>
            </a:p>
            <a:p>
              <a:pPr lvl="0">
                <a:lnSpc>
                  <a:spcPct val="150000"/>
                </a:lnSpc>
                <a:defRPr/>
              </a:pPr>
              <a:r>
                <a:rPr lang="fr-FR" sz="1600" b="1" dirty="0">
                  <a:solidFill>
                    <a:srgbClr val="5B9BD5">
                      <a:lumMod val="50000"/>
                    </a:srgbClr>
                  </a:solidFill>
                  <a:latin typeface="Dosis SemiBold" pitchFamily="2" charset="0"/>
                </a:rPr>
                <a:t>Je suis en ________. Je suis à l’école_______.</a:t>
              </a:r>
            </a:p>
            <a:p>
              <a:pPr lvl="0">
                <a:lnSpc>
                  <a:spcPct val="150000"/>
                </a:lnSpc>
                <a:defRPr/>
              </a:pPr>
              <a:r>
                <a:rPr lang="fr-FR" sz="1600" b="1" dirty="0">
                  <a:solidFill>
                    <a:srgbClr val="5B9BD5">
                      <a:lumMod val="50000"/>
                    </a:srgbClr>
                  </a:solidFill>
                  <a:latin typeface="Dosis SemiBold" pitchFamily="2" charset="0"/>
                </a:rPr>
                <a:t>Je fais ____________ et ____________.</a:t>
              </a:r>
            </a:p>
            <a:p>
              <a:pPr lvl="0">
                <a:lnSpc>
                  <a:spcPct val="150000"/>
                </a:lnSpc>
                <a:defRPr/>
              </a:pPr>
              <a:r>
                <a:rPr lang="fr-FR" sz="1600" b="1" dirty="0">
                  <a:solidFill>
                    <a:srgbClr val="5B9BD5">
                      <a:lumMod val="50000"/>
                    </a:srgbClr>
                  </a:solidFill>
                  <a:latin typeface="Dosis SemiBold" pitchFamily="2" charset="0"/>
                </a:rPr>
                <a:t>Mon frère fait __________ et ___________.</a:t>
              </a:r>
            </a:p>
            <a:p>
              <a:pPr lvl="0">
                <a:lnSpc>
                  <a:spcPct val="150000"/>
                </a:lnSpc>
                <a:defRPr/>
              </a:pPr>
              <a:r>
                <a:rPr lang="fr-FR" sz="1600" b="1" dirty="0">
                  <a:solidFill>
                    <a:srgbClr val="5B9BD5">
                      <a:lumMod val="50000"/>
                    </a:srgbClr>
                  </a:solidFill>
                  <a:latin typeface="Dosis SemiBold" pitchFamily="2" charset="0"/>
                </a:rPr>
                <a:t>Ma sœur fait _________ et ______________.</a:t>
              </a:r>
            </a:p>
            <a:p>
              <a:pPr lvl="0">
                <a:lnSpc>
                  <a:spcPct val="150000"/>
                </a:lnSpc>
                <a:defRPr/>
              </a:pPr>
              <a:r>
                <a:rPr lang="fr-FR" sz="1600" b="1" dirty="0">
                  <a:solidFill>
                    <a:srgbClr val="5B9BD5">
                      <a:lumMod val="50000"/>
                    </a:srgbClr>
                  </a:solidFill>
                  <a:latin typeface="Dosis SemiBold" pitchFamily="2" charset="0"/>
                </a:rPr>
                <a:t>Je mets ____________ et _________________.</a:t>
              </a:r>
            </a:p>
            <a:p>
              <a:pPr lvl="0">
                <a:lnSpc>
                  <a:spcPct val="150000"/>
                </a:lnSpc>
                <a:defRPr/>
              </a:pPr>
              <a:r>
                <a:rPr lang="fr-FR" sz="1600" b="1" dirty="0">
                  <a:solidFill>
                    <a:srgbClr val="5B9BD5">
                      <a:lumMod val="50000"/>
                    </a:srgbClr>
                  </a:solidFill>
                  <a:latin typeface="Dosis SemiBold" pitchFamily="2" charset="0"/>
                </a:rPr>
                <a:t>Après le sport, j’ai mal ______________.</a:t>
              </a:r>
            </a:p>
          </p:txBody>
        </p:sp>
      </p:grpSp>
    </p:spTree>
    <p:extLst>
      <p:ext uri="{BB962C8B-B14F-4D97-AF65-F5344CB8AC3E}">
        <p14:creationId xmlns:p14="http://schemas.microsoft.com/office/powerpoint/2010/main" val="298374586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4D47A5-4A02-696C-DB38-FD7914423746}"/>
            </a:ext>
          </a:extLst>
        </p:cNvPr>
        <p:cNvGrpSpPr/>
        <p:nvPr/>
      </p:nvGrpSpPr>
      <p:grpSpPr>
        <a:xfrm>
          <a:off x="0" y="0"/>
          <a:ext cx="0" cy="0"/>
          <a:chOff x="0" y="0"/>
          <a:chExt cx="0" cy="0"/>
        </a:xfrm>
      </p:grpSpPr>
      <p:pic>
        <p:nvPicPr>
          <p:cNvPr id="3" name="Image 2" descr="Une image contenant texte, Appareils électroniques, capture d’écran, Publicité en ligne&#10;&#10;Le contenu généré par l’IA peut être incorrect.">
            <a:extLst>
              <a:ext uri="{FF2B5EF4-FFF2-40B4-BE49-F238E27FC236}">
                <a16:creationId xmlns:a16="http://schemas.microsoft.com/office/drawing/2014/main" id="{7313180E-6BAA-E6A9-F1CF-1EC6A4E8FF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0424" y="1801266"/>
            <a:ext cx="3248702" cy="4983061"/>
          </a:xfrm>
          <a:prstGeom prst="rect">
            <a:avLst/>
          </a:prstGeom>
        </p:spPr>
      </p:pic>
      <p:sp>
        <p:nvSpPr>
          <p:cNvPr id="8" name="Titre 1">
            <a:extLst>
              <a:ext uri="{FF2B5EF4-FFF2-40B4-BE49-F238E27FC236}">
                <a16:creationId xmlns:a16="http://schemas.microsoft.com/office/drawing/2014/main" id="{9E034C3A-DB86-0535-E3C0-442A8084289A}"/>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rPr>
              <a:t>Prenez vos livrets à la page 133.</a:t>
            </a:r>
            <a:endParaRPr lang="fr-FR" dirty="0">
              <a:solidFill>
                <a:schemeClr val="tx1">
                  <a:lumMod val="65000"/>
                  <a:lumOff val="35000"/>
                </a:schemeClr>
              </a:solidFill>
              <a:latin typeface="Dosis Medium" pitchFamily="2" charset="0"/>
            </a:endParaRPr>
          </a:p>
        </p:txBody>
      </p:sp>
      <p:grpSp>
        <p:nvGrpSpPr>
          <p:cNvPr id="2" name="Groupe 1">
            <a:extLst>
              <a:ext uri="{FF2B5EF4-FFF2-40B4-BE49-F238E27FC236}">
                <a16:creationId xmlns:a16="http://schemas.microsoft.com/office/drawing/2014/main" id="{D7FEA5CD-D86F-95B3-A564-BD1D4854C609}"/>
              </a:ext>
            </a:extLst>
          </p:cNvPr>
          <p:cNvGrpSpPr/>
          <p:nvPr/>
        </p:nvGrpSpPr>
        <p:grpSpPr>
          <a:xfrm>
            <a:off x="96835" y="643220"/>
            <a:ext cx="1147140" cy="980797"/>
            <a:chOff x="113769" y="634753"/>
            <a:chExt cx="1147140" cy="980797"/>
          </a:xfrm>
        </p:grpSpPr>
        <p:pic>
          <p:nvPicPr>
            <p:cNvPr id="4" name="Image 3">
              <a:extLst>
                <a:ext uri="{FF2B5EF4-FFF2-40B4-BE49-F238E27FC236}">
                  <a16:creationId xmlns:a16="http://schemas.microsoft.com/office/drawing/2014/main" id="{D19921AE-C004-ED50-128A-67DC745311AB}"/>
                </a:ext>
              </a:extLst>
            </p:cNvPr>
            <p:cNvPicPr>
              <a:picLocks noChangeAspect="1"/>
            </p:cNvPicPr>
            <p:nvPr/>
          </p:nvPicPr>
          <p:blipFill>
            <a:blip r:embed="rId3"/>
            <a:srcRect l="-8613" b="7585"/>
            <a:stretch>
              <a:fillRect/>
            </a:stretch>
          </p:blipFill>
          <p:spPr>
            <a:xfrm>
              <a:off x="442761" y="692504"/>
              <a:ext cx="818148" cy="923046"/>
            </a:xfrm>
            <a:prstGeom prst="ellipse">
              <a:avLst/>
            </a:prstGeom>
          </p:spPr>
        </p:pic>
        <p:pic>
          <p:nvPicPr>
            <p:cNvPr id="6"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D6331F5C-492A-1FEF-FD1C-CBCF5CC5FB66}"/>
                </a:ext>
              </a:extLst>
            </p:cNvPr>
            <p:cNvPicPr>
              <a:picLocks noChangeAspect="1"/>
            </p:cNvPicPr>
            <p:nvPr/>
          </p:nvPicPr>
          <p:blipFill rotWithShape="1">
            <a:blip r:embed="rId4">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
        <p:nvSpPr>
          <p:cNvPr id="24" name="Rectangle : coins arrondis 23">
            <a:extLst>
              <a:ext uri="{FF2B5EF4-FFF2-40B4-BE49-F238E27FC236}">
                <a16:creationId xmlns:a16="http://schemas.microsoft.com/office/drawing/2014/main" id="{C8BCFA1D-5038-452A-B9D2-7C3C66872C63}"/>
              </a:ext>
            </a:extLst>
          </p:cNvPr>
          <p:cNvSpPr/>
          <p:nvPr/>
        </p:nvSpPr>
        <p:spPr>
          <a:xfrm>
            <a:off x="2940424" y="3944471"/>
            <a:ext cx="3263152" cy="2366682"/>
          </a:xfrm>
          <a:prstGeom prst="roundRect">
            <a:avLst/>
          </a:prstGeom>
          <a:noFill/>
          <a:ln w="38100">
            <a:solidFill>
              <a:srgbClr val="E842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283276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4D47A5-4A02-696C-DB38-FD7914423746}"/>
            </a:ext>
          </a:extLst>
        </p:cNvPr>
        <p:cNvGrpSpPr/>
        <p:nvPr/>
      </p:nvGrpSpPr>
      <p:grpSpPr>
        <a:xfrm>
          <a:off x="0" y="0"/>
          <a:ext cx="0" cy="0"/>
          <a:chOff x="0" y="0"/>
          <a:chExt cx="0" cy="0"/>
        </a:xfrm>
      </p:grpSpPr>
      <p:sp>
        <p:nvSpPr>
          <p:cNvPr id="11" name="Titre 8">
            <a:extLst>
              <a:ext uri="{FF2B5EF4-FFF2-40B4-BE49-F238E27FC236}">
                <a16:creationId xmlns:a16="http://schemas.microsoft.com/office/drawing/2014/main" id="{324734B0-57B6-45FD-AD9E-4D497A97CFEE}"/>
              </a:ext>
            </a:extLst>
          </p:cNvPr>
          <p:cNvSpPr>
            <a:spLocks noGrp="1"/>
          </p:cNvSpPr>
          <p:nvPr>
            <p:ph type="title"/>
          </p:nvPr>
        </p:nvSpPr>
        <p:spPr>
          <a:xfrm>
            <a:off x="1692000" y="756000"/>
            <a:ext cx="6840000" cy="612000"/>
          </a:xfrm>
        </p:spPr>
        <p:txBody>
          <a:bodyPr>
            <a:normAutofit/>
          </a:bodyPr>
          <a:lstStyle/>
          <a:p>
            <a:r>
              <a:rPr lang="fr-FR" dirty="0">
                <a:solidFill>
                  <a:schemeClr val="tx1">
                    <a:lumMod val="65000"/>
                    <a:lumOff val="35000"/>
                  </a:schemeClr>
                </a:solidFill>
              </a:rPr>
              <a:t>Maintenant, tout le monde participe. Chacun se présente à l’autre. Il parle de sa journée, de son corps et de sa santé, comme Karim et Salma.</a:t>
            </a:r>
            <a:endParaRPr lang="fr-FR" dirty="0">
              <a:solidFill>
                <a:schemeClr val="tx1">
                  <a:lumMod val="65000"/>
                  <a:lumOff val="35000"/>
                </a:schemeClr>
              </a:solidFill>
              <a:latin typeface="Dosis Medium" pitchFamily="2" charset="0"/>
            </a:endParaRPr>
          </a:p>
        </p:txBody>
      </p:sp>
      <p:grpSp>
        <p:nvGrpSpPr>
          <p:cNvPr id="12" name="Groupe 11">
            <a:extLst>
              <a:ext uri="{FF2B5EF4-FFF2-40B4-BE49-F238E27FC236}">
                <a16:creationId xmlns:a16="http://schemas.microsoft.com/office/drawing/2014/main" id="{5ECE8F82-A97E-4762-92E9-E9B58BB45E55}"/>
              </a:ext>
            </a:extLst>
          </p:cNvPr>
          <p:cNvGrpSpPr/>
          <p:nvPr/>
        </p:nvGrpSpPr>
        <p:grpSpPr>
          <a:xfrm>
            <a:off x="96835" y="643220"/>
            <a:ext cx="1147140" cy="980797"/>
            <a:chOff x="113769" y="634753"/>
            <a:chExt cx="1147140" cy="980797"/>
          </a:xfrm>
        </p:grpSpPr>
        <p:pic>
          <p:nvPicPr>
            <p:cNvPr id="13" name="Image 12">
              <a:extLst>
                <a:ext uri="{FF2B5EF4-FFF2-40B4-BE49-F238E27FC236}">
                  <a16:creationId xmlns:a16="http://schemas.microsoft.com/office/drawing/2014/main" id="{AAEB73BA-ABBD-4439-956B-565AB2091613}"/>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14"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8F275E1A-0FD0-4718-8367-D4EFFBB2012D}"/>
                </a:ext>
              </a:extLst>
            </p:cNvPr>
            <p:cNvPicPr>
              <a:picLocks noChangeAspect="1"/>
            </p:cNvPicPr>
            <p:nvPr/>
          </p:nvPicPr>
          <p:blipFill rotWithShape="1">
            <a:blip r:embed="rId3">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pic>
        <p:nvPicPr>
          <p:cNvPr id="15" name="Image 14">
            <a:extLst>
              <a:ext uri="{FF2B5EF4-FFF2-40B4-BE49-F238E27FC236}">
                <a16:creationId xmlns:a16="http://schemas.microsoft.com/office/drawing/2014/main" id="{EC0E4290-AF35-4074-8B07-6E584EFD974B}"/>
              </a:ext>
            </a:extLst>
          </p:cNvPr>
          <p:cNvPicPr>
            <a:picLocks noChangeAspect="1"/>
          </p:cNvPicPr>
          <p:nvPr/>
        </p:nvPicPr>
        <p:blipFill>
          <a:blip r:embed="rId4"/>
          <a:stretch>
            <a:fillRect/>
          </a:stretch>
        </p:blipFill>
        <p:spPr>
          <a:xfrm flipH="1">
            <a:off x="5273800" y="2785989"/>
            <a:ext cx="3070841" cy="2047227"/>
          </a:xfrm>
          <a:prstGeom prst="rect">
            <a:avLst/>
          </a:prstGeom>
        </p:spPr>
      </p:pic>
      <p:pic>
        <p:nvPicPr>
          <p:cNvPr id="2" name="Image 1" descr="Une image contenant texte, Appareils électroniques, capture d’écran, Publicité en ligne&#10;&#10;Le contenu généré par l’IA peut être incorrect.">
            <a:extLst>
              <a:ext uri="{FF2B5EF4-FFF2-40B4-BE49-F238E27FC236}">
                <a16:creationId xmlns:a16="http://schemas.microsoft.com/office/drawing/2014/main" id="{5092F200-575A-7393-D2A9-36C5E0D7492A}"/>
              </a:ext>
            </a:extLst>
          </p:cNvPr>
          <p:cNvPicPr>
            <a:picLocks noChangeAspect="1"/>
          </p:cNvPicPr>
          <p:nvPr/>
        </p:nvPicPr>
        <p:blipFill>
          <a:blip r:embed="rId5">
            <a:extLst>
              <a:ext uri="{28A0092B-C50C-407E-A947-70E740481C1C}">
                <a14:useLocalDpi xmlns:a14="http://schemas.microsoft.com/office/drawing/2010/main" val="0"/>
              </a:ext>
            </a:extLst>
          </a:blip>
          <a:srcRect t="43443" b="10461"/>
          <a:stretch>
            <a:fillRect/>
          </a:stretch>
        </p:blipFill>
        <p:spPr>
          <a:xfrm>
            <a:off x="799359" y="2325602"/>
            <a:ext cx="4197687" cy="2968003"/>
          </a:xfrm>
          <a:prstGeom prst="rect">
            <a:avLst/>
          </a:prstGeom>
        </p:spPr>
      </p:pic>
    </p:spTree>
    <p:extLst>
      <p:ext uri="{BB962C8B-B14F-4D97-AF65-F5344CB8AC3E}">
        <p14:creationId xmlns:p14="http://schemas.microsoft.com/office/powerpoint/2010/main" val="194233185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Une image contenant texte, Appareils électroniques, capture d’écran, Publicité en ligne&#10;&#10;Le contenu généré par l’IA peut être incorrect.">
            <a:extLst>
              <a:ext uri="{FF2B5EF4-FFF2-40B4-BE49-F238E27FC236}">
                <a16:creationId xmlns:a16="http://schemas.microsoft.com/office/drawing/2014/main" id="{13C8DD7D-27BE-017A-65BE-BBE4D955AF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3701" y="1459743"/>
            <a:ext cx="3248702" cy="4983061"/>
          </a:xfrm>
          <a:prstGeom prst="rect">
            <a:avLst/>
          </a:prstGeom>
        </p:spPr>
      </p:pic>
      <p:sp>
        <p:nvSpPr>
          <p:cNvPr id="6" name="Rectangle : coins arrondis 5">
            <a:extLst>
              <a:ext uri="{FF2B5EF4-FFF2-40B4-BE49-F238E27FC236}">
                <a16:creationId xmlns:a16="http://schemas.microsoft.com/office/drawing/2014/main" id="{199FA74C-E512-3F58-0669-DA7449420F72}"/>
              </a:ext>
            </a:extLst>
          </p:cNvPr>
          <p:cNvSpPr/>
          <p:nvPr/>
        </p:nvSpPr>
        <p:spPr>
          <a:xfrm>
            <a:off x="4571999" y="4968606"/>
            <a:ext cx="3132106" cy="1139389"/>
          </a:xfrm>
          <a:prstGeom prst="roundRect">
            <a:avLst/>
          </a:prstGeom>
          <a:noFill/>
          <a:ln w="38100">
            <a:solidFill>
              <a:srgbClr val="E842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re 3">
            <a:extLst>
              <a:ext uri="{FF2B5EF4-FFF2-40B4-BE49-F238E27FC236}">
                <a16:creationId xmlns:a16="http://schemas.microsoft.com/office/drawing/2014/main" id="{467D0624-BFBC-12EC-0D36-530D6014925F}"/>
              </a:ext>
            </a:extLst>
          </p:cNvPr>
          <p:cNvSpPr>
            <a:spLocks noGrp="1"/>
          </p:cNvSpPr>
          <p:nvPr>
            <p:ph type="title"/>
          </p:nvPr>
        </p:nvSpPr>
        <p:spPr>
          <a:xfrm>
            <a:off x="1631411" y="756000"/>
            <a:ext cx="7088444" cy="612000"/>
          </a:xfrm>
        </p:spPr>
        <p:txBody>
          <a:bodyPr/>
          <a:lstStyle/>
          <a:p>
            <a:r>
              <a:rPr lang="fr-FR" dirty="0">
                <a:solidFill>
                  <a:schemeClr val="tx1">
                    <a:lumMod val="65000"/>
                    <a:lumOff val="35000"/>
                  </a:schemeClr>
                </a:solidFill>
              </a:rPr>
              <a:t>La séance d’aujourd’hui est terminée. À la maison, lisez les paragraphes dans vos livrets.</a:t>
            </a:r>
            <a:endParaRPr lang="fr-MA" dirty="0">
              <a:solidFill>
                <a:schemeClr val="tx1">
                  <a:lumMod val="65000"/>
                  <a:lumOff val="35000"/>
                </a:schemeClr>
              </a:solidFill>
            </a:endParaRPr>
          </a:p>
        </p:txBody>
      </p:sp>
      <p:pic>
        <p:nvPicPr>
          <p:cNvPr id="7" name="Nada-Wave">
            <a:hlinkClick r:id="" action="ppaction://media"/>
            <a:extLst>
              <a:ext uri="{FF2B5EF4-FFF2-40B4-BE49-F238E27FC236}">
                <a16:creationId xmlns:a16="http://schemas.microsoft.com/office/drawing/2014/main" id="{2848A6E2-01EF-BC7D-FB61-79C9611D607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18147" y="2261937"/>
            <a:ext cx="2225112" cy="3553537"/>
          </a:xfrm>
          <a:prstGeom prst="rect">
            <a:avLst/>
          </a:prstGeom>
        </p:spPr>
      </p:pic>
      <p:grpSp>
        <p:nvGrpSpPr>
          <p:cNvPr id="11" name="Groupe 10">
            <a:extLst>
              <a:ext uri="{FF2B5EF4-FFF2-40B4-BE49-F238E27FC236}">
                <a16:creationId xmlns:a16="http://schemas.microsoft.com/office/drawing/2014/main" id="{3DF8D20C-D1EA-4C4A-833B-4D6CDC4FF43B}"/>
              </a:ext>
            </a:extLst>
          </p:cNvPr>
          <p:cNvGrpSpPr/>
          <p:nvPr/>
        </p:nvGrpSpPr>
        <p:grpSpPr>
          <a:xfrm>
            <a:off x="96835" y="643220"/>
            <a:ext cx="1147140" cy="980797"/>
            <a:chOff x="113769" y="634753"/>
            <a:chExt cx="1147140" cy="980797"/>
          </a:xfrm>
        </p:grpSpPr>
        <p:pic>
          <p:nvPicPr>
            <p:cNvPr id="12" name="Image 11">
              <a:extLst>
                <a:ext uri="{FF2B5EF4-FFF2-40B4-BE49-F238E27FC236}">
                  <a16:creationId xmlns:a16="http://schemas.microsoft.com/office/drawing/2014/main" id="{53DD41DD-31C7-4CD6-9F11-03930DFDA1AF}"/>
                </a:ext>
              </a:extLst>
            </p:cNvPr>
            <p:cNvPicPr>
              <a:picLocks noChangeAspect="1"/>
            </p:cNvPicPr>
            <p:nvPr/>
          </p:nvPicPr>
          <p:blipFill>
            <a:blip r:embed="rId6"/>
            <a:srcRect l="-8613" b="7585"/>
            <a:stretch>
              <a:fillRect/>
            </a:stretch>
          </p:blipFill>
          <p:spPr>
            <a:xfrm>
              <a:off x="442761" y="692504"/>
              <a:ext cx="818148" cy="923046"/>
            </a:xfrm>
            <a:prstGeom prst="ellipse">
              <a:avLst/>
            </a:prstGeom>
          </p:spPr>
        </p:pic>
        <p:pic>
          <p:nvPicPr>
            <p:cNvPr id="13"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83783A16-806D-4E88-8689-9B294D0812AE}"/>
                </a:ext>
              </a:extLst>
            </p:cNvPr>
            <p:cNvPicPr>
              <a:picLocks noChangeAspect="1"/>
            </p:cNvPicPr>
            <p:nvPr/>
          </p:nvPicPr>
          <p:blipFill rotWithShape="1">
            <a:blip r:embed="rId7">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Tree>
    <p:extLst>
      <p:ext uri="{BB962C8B-B14F-4D97-AF65-F5344CB8AC3E}">
        <p14:creationId xmlns:p14="http://schemas.microsoft.com/office/powerpoint/2010/main" val="347136910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58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 4">
            <a:extLst>
              <a:ext uri="{FF2B5EF4-FFF2-40B4-BE49-F238E27FC236}">
                <a16:creationId xmlns:a16="http://schemas.microsoft.com/office/drawing/2014/main" id="{FFE98D44-242C-B857-A26E-6C7163C42EFF}"/>
              </a:ext>
            </a:extLst>
          </p:cNvPr>
          <p:cNvGrpSpPr/>
          <p:nvPr/>
        </p:nvGrpSpPr>
        <p:grpSpPr>
          <a:xfrm>
            <a:off x="3072140" y="0"/>
            <a:ext cx="2812683" cy="1084434"/>
            <a:chOff x="3072140" y="0"/>
            <a:chExt cx="2812683" cy="1084434"/>
          </a:xfrm>
        </p:grpSpPr>
        <p:sp>
          <p:nvSpPr>
            <p:cNvPr id="6" name="Rectangle 5">
              <a:extLst>
                <a:ext uri="{FF2B5EF4-FFF2-40B4-BE49-F238E27FC236}">
                  <a16:creationId xmlns:a16="http://schemas.microsoft.com/office/drawing/2014/main" id="{3188F2D0-04BB-A251-DD36-D1B8EDEBD6A0}"/>
                </a:ext>
              </a:extLst>
            </p:cNvPr>
            <p:cNvSpPr/>
            <p:nvPr/>
          </p:nvSpPr>
          <p:spPr>
            <a:xfrm>
              <a:off x="3224463" y="365760"/>
              <a:ext cx="2660360"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CC9464FC-2A84-044F-BACA-8005915C7C3B}"/>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Titre 53">
              <a:extLst>
                <a:ext uri="{FF2B5EF4-FFF2-40B4-BE49-F238E27FC236}">
                  <a16:creationId xmlns:a16="http://schemas.microsoft.com/office/drawing/2014/main" id="{76D3DCA5-D411-2F51-DEC5-EBA796C6E078}"/>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sp>
        <p:nvSpPr>
          <p:cNvPr id="55" name="TextBox 10">
            <a:extLst>
              <a:ext uri="{FF2B5EF4-FFF2-40B4-BE49-F238E27FC236}">
                <a16:creationId xmlns:a16="http://schemas.microsoft.com/office/drawing/2014/main" id="{B761553D-2FE4-9121-D8B8-6D3E8CDA1A53}"/>
              </a:ext>
            </a:extLst>
          </p:cNvPr>
          <p:cNvSpPr txBox="1"/>
          <p:nvPr>
            <p:custDataLst>
              <p:tags r:id="rId1"/>
            </p:custDataLst>
          </p:nvPr>
        </p:nvSpPr>
        <p:spPr>
          <a:xfrm>
            <a:off x="688794" y="3211919"/>
            <a:ext cx="7766412" cy="434161"/>
          </a:xfrm>
          <a:prstGeom prst="roundRect">
            <a:avLst/>
          </a:prstGeom>
          <a:noFill/>
        </p:spPr>
        <p:txBody>
          <a:bodyPr wrap="square" lIns="0" tIns="0" rIns="0" bIns="0" rtlCol="0" anchor="t">
            <a:spAutoFit/>
          </a:bodyPr>
          <a:lstStyle/>
          <a:p>
            <a:pPr marL="0" marR="0" lvl="0" indent="0" algn="ctr" defTabSz="685904" rtl="0" eaLnBrk="1" fontAlgn="auto" latinLnBrk="0" hangingPunct="1">
              <a:lnSpc>
                <a:spcPts val="3026"/>
              </a:lnSpc>
              <a:spcBef>
                <a:spcPts val="0"/>
              </a:spcBef>
              <a:spcAft>
                <a:spcPts val="600"/>
              </a:spcAft>
              <a:buClrTx/>
              <a:buSzTx/>
              <a:buFontTx/>
              <a:buNone/>
              <a:tabLst/>
              <a:defRPr/>
            </a:pPr>
            <a:r>
              <a:rPr kumimoji="0" lang="fr-FR" sz="3600" b="1" i="0" u="none" strike="noStrike" kern="1200" cap="none" spc="0" normalizeH="0" baseline="0" noProof="0" dirty="0">
                <a:ln>
                  <a:noFill/>
                </a:ln>
                <a:solidFill>
                  <a:srgbClr val="4BACC6">
                    <a:lumMod val="50000"/>
                  </a:srgbClr>
                </a:solidFill>
                <a:effectLst/>
                <a:uLnTx/>
                <a:uFillTx/>
                <a:latin typeface="Dosis SemiBold" pitchFamily="2" charset="0"/>
                <a:ea typeface="+mn-ea"/>
                <a:cs typeface="+mn-cs"/>
              </a:rPr>
              <a:t>Évaluation </a:t>
            </a:r>
            <a:r>
              <a:rPr lang="fr-FR" sz="3600" b="1" dirty="0">
                <a:solidFill>
                  <a:srgbClr val="4BACC6">
                    <a:lumMod val="50000"/>
                  </a:srgbClr>
                </a:solidFill>
                <a:latin typeface="Dosis SemiBold" pitchFamily="2" charset="0"/>
              </a:rPr>
              <a:t>d</a:t>
            </a:r>
            <a:r>
              <a:rPr kumimoji="0" lang="fr-FR" sz="3600" b="1" i="0" u="none" strike="noStrike" kern="1200" cap="none" spc="0" normalizeH="0" baseline="0" noProof="0" dirty="0">
                <a:ln>
                  <a:noFill/>
                </a:ln>
                <a:solidFill>
                  <a:srgbClr val="4BACC6">
                    <a:lumMod val="50000"/>
                  </a:srgbClr>
                </a:solidFill>
                <a:effectLst/>
                <a:uLnTx/>
                <a:uFillTx/>
                <a:latin typeface="Dosis SemiBold" pitchFamily="2" charset="0"/>
                <a:ea typeface="+mn-ea"/>
                <a:cs typeface="+mn-cs"/>
              </a:rPr>
              <a:t>es acquis de </a:t>
            </a:r>
            <a:r>
              <a:rPr kumimoji="0" lang="fr-FR" sz="3600" b="1" i="0" u="none" strike="noStrike" kern="1200" cap="none" spc="0" normalizeH="0" baseline="0" noProof="0" dirty="0">
                <a:ln>
                  <a:noFill/>
                </a:ln>
                <a:solidFill>
                  <a:srgbClr val="C00000"/>
                </a:solidFill>
                <a:effectLst/>
                <a:uLnTx/>
                <a:uFillTx/>
                <a:latin typeface="Dosis SemiBold" pitchFamily="2" charset="0"/>
                <a:ea typeface="+mn-ea"/>
                <a:cs typeface="+mn-cs"/>
              </a:rPr>
              <a:t>la période 5</a:t>
            </a:r>
          </a:p>
        </p:txBody>
      </p:sp>
    </p:spTree>
    <p:extLst>
      <p:ext uri="{BB962C8B-B14F-4D97-AF65-F5344CB8AC3E}">
        <p14:creationId xmlns:p14="http://schemas.microsoft.com/office/powerpoint/2010/main" val="30247072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649E62-5D54-DEB1-59B4-B137DB63942B}"/>
            </a:ext>
          </a:extLst>
        </p:cNvPr>
        <p:cNvGrpSpPr/>
        <p:nvPr/>
      </p:nvGrpSpPr>
      <p:grpSpPr>
        <a:xfrm>
          <a:off x="0" y="0"/>
          <a:ext cx="0" cy="0"/>
          <a:chOff x="0" y="0"/>
          <a:chExt cx="0" cy="0"/>
        </a:xfrm>
      </p:grpSpPr>
      <p:grpSp>
        <p:nvGrpSpPr>
          <p:cNvPr id="5" name="Groupe 4">
            <a:extLst>
              <a:ext uri="{FF2B5EF4-FFF2-40B4-BE49-F238E27FC236}">
                <a16:creationId xmlns:a16="http://schemas.microsoft.com/office/drawing/2014/main" id="{F984329C-9080-CCA8-8A31-B0D53E4130A1}"/>
              </a:ext>
            </a:extLst>
          </p:cNvPr>
          <p:cNvGrpSpPr/>
          <p:nvPr/>
        </p:nvGrpSpPr>
        <p:grpSpPr>
          <a:xfrm>
            <a:off x="3072140" y="0"/>
            <a:ext cx="2812683" cy="1084434"/>
            <a:chOff x="3072140" y="0"/>
            <a:chExt cx="2812683" cy="1084434"/>
          </a:xfrm>
        </p:grpSpPr>
        <p:sp>
          <p:nvSpPr>
            <p:cNvPr id="6" name="Rectangle 5">
              <a:extLst>
                <a:ext uri="{FF2B5EF4-FFF2-40B4-BE49-F238E27FC236}">
                  <a16:creationId xmlns:a16="http://schemas.microsoft.com/office/drawing/2014/main" id="{295B853A-E9BC-33AE-1774-4B1AE38649B0}"/>
                </a:ext>
              </a:extLst>
            </p:cNvPr>
            <p:cNvSpPr/>
            <p:nvPr/>
          </p:nvSpPr>
          <p:spPr>
            <a:xfrm>
              <a:off x="3224463" y="365760"/>
              <a:ext cx="2660360"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4A7D1827-0DD5-22F7-C028-D10A701CBBBA}"/>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Titre 53">
              <a:extLst>
                <a:ext uri="{FF2B5EF4-FFF2-40B4-BE49-F238E27FC236}">
                  <a16:creationId xmlns:a16="http://schemas.microsoft.com/office/drawing/2014/main" id="{F92A7BD9-9E88-218E-B1C9-6A2F1CF6CA0C}"/>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sp>
        <p:nvSpPr>
          <p:cNvPr id="2" name="TextBox 10">
            <a:extLst>
              <a:ext uri="{FF2B5EF4-FFF2-40B4-BE49-F238E27FC236}">
                <a16:creationId xmlns:a16="http://schemas.microsoft.com/office/drawing/2014/main" id="{CC832EE0-6DF7-A0E0-F06E-7C9F081354B1}"/>
              </a:ext>
            </a:extLst>
          </p:cNvPr>
          <p:cNvSpPr txBox="1"/>
          <p:nvPr/>
        </p:nvSpPr>
        <p:spPr>
          <a:xfrm>
            <a:off x="1071279" y="990020"/>
            <a:ext cx="7001441" cy="395853"/>
          </a:xfrm>
          <a:prstGeom prst="roundRect">
            <a:avLst/>
          </a:prstGeom>
          <a:noFill/>
        </p:spPr>
        <p:txBody>
          <a:bodyPr wrap="square" lIns="0" tIns="0" rIns="0" bIns="0" rtlCol="0" anchor="t">
            <a:spAutoFit/>
          </a:bodyPr>
          <a:lstStyle/>
          <a:p>
            <a:pPr marL="0" marR="0" lvl="0" indent="0" algn="ctr" defTabSz="685904" rtl="0" eaLnBrk="1" fontAlgn="auto" latinLnBrk="0" hangingPunct="1">
              <a:lnSpc>
                <a:spcPts val="3026"/>
              </a:lnSpc>
              <a:spcBef>
                <a:spcPts val="0"/>
              </a:spcBef>
              <a:spcAft>
                <a:spcPts val="600"/>
              </a:spcAft>
              <a:buClrTx/>
              <a:buSzTx/>
              <a:buFontTx/>
              <a:buNone/>
              <a:tabLst/>
              <a:defRPr/>
            </a:pPr>
            <a:r>
              <a:rPr kumimoji="0" lang="fr-FR" sz="2400" b="1" i="0" u="none" strike="noStrike" kern="1200" cap="none" spc="0" normalizeH="0" baseline="0" noProof="0" dirty="0">
                <a:ln>
                  <a:noFill/>
                </a:ln>
                <a:solidFill>
                  <a:srgbClr val="4BACC6">
                    <a:lumMod val="50000"/>
                  </a:srgbClr>
                </a:solidFill>
                <a:effectLst/>
                <a:uLnTx/>
                <a:uFillTx/>
                <a:latin typeface="Dosis" pitchFamily="2" charset="0"/>
                <a:ea typeface="+mn-ea"/>
                <a:cs typeface="+mn-cs"/>
              </a:rPr>
              <a:t>Les compétences évaluées</a:t>
            </a:r>
          </a:p>
        </p:txBody>
      </p:sp>
      <p:sp>
        <p:nvSpPr>
          <p:cNvPr id="3" name="TextBox 6">
            <a:extLst>
              <a:ext uri="{FF2B5EF4-FFF2-40B4-BE49-F238E27FC236}">
                <a16:creationId xmlns:a16="http://schemas.microsoft.com/office/drawing/2014/main" id="{750AC4AF-65C1-0790-9725-6F2C1900FEF7}"/>
              </a:ext>
            </a:extLst>
          </p:cNvPr>
          <p:cNvSpPr txBox="1"/>
          <p:nvPr/>
        </p:nvSpPr>
        <p:spPr>
          <a:xfrm>
            <a:off x="555733" y="1903459"/>
            <a:ext cx="8032531" cy="2856551"/>
          </a:xfrm>
          <a:prstGeom prst="rect">
            <a:avLst/>
          </a:prstGeom>
        </p:spPr>
        <p:txBody>
          <a:bodyPr wrap="square" lIns="0" tIns="0" rIns="0" bIns="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C00000"/>
                </a:solidFill>
                <a:effectLst/>
                <a:uLnTx/>
                <a:uFillTx/>
                <a:latin typeface="Dosis SemiBold" pitchFamily="2" charset="0"/>
                <a:ea typeface="Calibri" panose="020F0502020204030204" pitchFamily="34" charset="0"/>
                <a:cs typeface="Calibri" panose="020F0502020204030204" pitchFamily="34" charset="0"/>
              </a:rPr>
              <a:t>CO1 </a:t>
            </a:r>
            <a:r>
              <a:rPr kumimoji="0" lang="fr-FR" sz="1800" b="1" i="0" u="none" strike="noStrike" kern="1200" cap="none" spc="0" normalizeH="0" baseline="0" noProof="0" dirty="0">
                <a:ln>
                  <a:noFill/>
                </a:ln>
                <a:solidFill>
                  <a:srgbClr val="424D7B"/>
                </a:solidFill>
                <a:effectLst/>
                <a:uLnTx/>
                <a:uFillTx/>
                <a:latin typeface="Dosis SemiBold" pitchFamily="2" charset="0"/>
                <a:ea typeface="Calibri" panose="020F0502020204030204" pitchFamily="34" charset="0"/>
                <a:cs typeface="Calibri" panose="020F0502020204030204" pitchFamily="34" charset="0"/>
              </a:rPr>
              <a:t>Comprendre, à l’oral, des mots de vocabulaire.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C00000"/>
                </a:solidFill>
                <a:effectLst/>
                <a:uLnTx/>
                <a:uFillTx/>
                <a:latin typeface="Dosis SemiBold" pitchFamily="2" charset="0"/>
                <a:ea typeface="Calibri" panose="020F0502020204030204" pitchFamily="34" charset="0"/>
                <a:cs typeface="Calibri" panose="020F0502020204030204" pitchFamily="34" charset="0"/>
              </a:rPr>
              <a:t>CO2 </a:t>
            </a:r>
            <a:r>
              <a:rPr kumimoji="0" lang="fr-FR" sz="1800" b="1" i="0" u="none" strike="noStrike" kern="1200" cap="none" spc="0" normalizeH="0" baseline="0" noProof="0" dirty="0">
                <a:ln>
                  <a:noFill/>
                </a:ln>
                <a:solidFill>
                  <a:srgbClr val="424D7B"/>
                </a:solidFill>
                <a:effectLst/>
                <a:uLnTx/>
                <a:uFillTx/>
                <a:latin typeface="Dosis SemiBold" pitchFamily="2" charset="0"/>
                <a:ea typeface="Calibri" panose="020F0502020204030204" pitchFamily="34" charset="0"/>
                <a:cs typeface="Calibri" panose="020F0502020204030204" pitchFamily="34" charset="0"/>
              </a:rPr>
              <a:t>Comprendre, à l’oral, des phrases.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C00000"/>
                </a:solidFill>
                <a:effectLst/>
                <a:uLnTx/>
                <a:uFillTx/>
                <a:latin typeface="Dosis SemiBold" pitchFamily="2" charset="0"/>
                <a:ea typeface="Calibri" panose="020F0502020204030204" pitchFamily="34" charset="0"/>
                <a:cs typeface="Calibri" panose="020F0502020204030204" pitchFamily="34" charset="0"/>
              </a:rPr>
              <a:t>PO1 </a:t>
            </a:r>
            <a:r>
              <a:rPr kumimoji="0" lang="fr-FR" sz="1800" b="1" i="0" u="none" strike="noStrike" kern="1200" cap="none" spc="0" normalizeH="0" baseline="0" noProof="0" dirty="0">
                <a:ln>
                  <a:noFill/>
                </a:ln>
                <a:solidFill>
                  <a:srgbClr val="424D7B"/>
                </a:solidFill>
                <a:effectLst/>
                <a:uLnTx/>
                <a:uFillTx/>
                <a:latin typeface="Dosis SemiBold" pitchFamily="2" charset="0"/>
                <a:ea typeface="Calibri" panose="020F0502020204030204" pitchFamily="34" charset="0"/>
                <a:cs typeface="Calibri" panose="020F0502020204030204" pitchFamily="34" charset="0"/>
              </a:rPr>
              <a:t>Produire, à l’oral, des mots de vocabulaire.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C00000"/>
                </a:solidFill>
                <a:effectLst/>
                <a:uLnTx/>
                <a:uFillTx/>
                <a:latin typeface="Dosis SemiBold" pitchFamily="2" charset="0"/>
                <a:ea typeface="Calibri" panose="020F0502020204030204" pitchFamily="34" charset="0"/>
                <a:cs typeface="Calibri" panose="020F0502020204030204" pitchFamily="34" charset="0"/>
              </a:rPr>
              <a:t>PO2 </a:t>
            </a:r>
            <a:r>
              <a:rPr kumimoji="0" lang="fr-FR" sz="1800" b="1" i="0" u="none" strike="noStrike" kern="1200" cap="none" spc="0" normalizeH="0" baseline="0" noProof="0" dirty="0">
                <a:ln>
                  <a:noFill/>
                </a:ln>
                <a:solidFill>
                  <a:srgbClr val="424D7B"/>
                </a:solidFill>
                <a:effectLst/>
                <a:uLnTx/>
                <a:uFillTx/>
                <a:latin typeface="Dosis SemiBold" pitchFamily="2" charset="0"/>
                <a:ea typeface="Calibri" panose="020F0502020204030204" pitchFamily="34" charset="0"/>
                <a:cs typeface="Calibri" panose="020F0502020204030204" pitchFamily="34" charset="0"/>
              </a:rPr>
              <a:t>Participer à un dialogue en mobilisant les actes de parole étudiés.</a:t>
            </a:r>
          </a:p>
          <a:p>
            <a:pPr lvl="0">
              <a:lnSpc>
                <a:spcPct val="150000"/>
              </a:lnSpc>
              <a:defRPr/>
            </a:pPr>
            <a:r>
              <a:rPr kumimoji="0" lang="fr-FR" sz="1800" b="1" i="0" u="none" strike="noStrike" kern="1200" cap="none" spc="0" normalizeH="0" baseline="0" noProof="0" dirty="0">
                <a:ln>
                  <a:noFill/>
                </a:ln>
                <a:solidFill>
                  <a:srgbClr val="C00000"/>
                </a:solidFill>
                <a:effectLst/>
                <a:uLnTx/>
                <a:uFillTx/>
                <a:latin typeface="Dosis SemiBold" pitchFamily="2" charset="0"/>
                <a:ea typeface="Calibri" panose="020F0502020204030204" pitchFamily="34" charset="0"/>
                <a:cs typeface="Calibri" panose="020F0502020204030204" pitchFamily="34" charset="0"/>
              </a:rPr>
              <a:t>PO3 </a:t>
            </a:r>
            <a:r>
              <a:rPr kumimoji="0" lang="fr-FR" sz="1800" b="1" i="0" u="none" strike="noStrike" kern="1200" cap="none" spc="0" normalizeH="0" baseline="0" noProof="0" dirty="0">
                <a:ln>
                  <a:noFill/>
                </a:ln>
                <a:solidFill>
                  <a:srgbClr val="424D7B"/>
                </a:solidFill>
                <a:effectLst/>
                <a:uLnTx/>
                <a:uFillTx/>
                <a:latin typeface="Dosis SemiBold" pitchFamily="2" charset="0"/>
                <a:ea typeface="Calibri" panose="020F0502020204030204" pitchFamily="34" charset="0"/>
                <a:cs typeface="Calibri" panose="020F0502020204030204" pitchFamily="34" charset="0"/>
              </a:rPr>
              <a:t>Prendre la parole pour parler de</a:t>
            </a:r>
            <a:r>
              <a:rPr lang="fr-FR" b="1" dirty="0">
                <a:solidFill>
                  <a:srgbClr val="424D7B"/>
                </a:solidFill>
                <a:latin typeface="Dosis SemiBold" pitchFamily="2" charset="0"/>
                <a:ea typeface="Calibri" panose="020F0502020204030204" pitchFamily="34" charset="0"/>
                <a:cs typeface="Calibri" panose="020F0502020204030204" pitchFamily="34" charset="0"/>
              </a:rPr>
              <a:t> mon corps et de ma santé.</a:t>
            </a:r>
            <a:endParaRPr kumimoji="0" lang="fr-FR" sz="1800" b="1" i="0" u="none" strike="noStrike" kern="1200" cap="none" spc="0" normalizeH="0" baseline="0" noProof="0" dirty="0">
              <a:ln>
                <a:noFill/>
              </a:ln>
              <a:solidFill>
                <a:srgbClr val="424D7B"/>
              </a:solidFill>
              <a:effectLst/>
              <a:uLnTx/>
              <a:uFillTx/>
              <a:latin typeface="Dosis SemiBold" pitchFamily="2"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C00000"/>
                </a:solidFill>
                <a:effectLst/>
                <a:uLnTx/>
                <a:uFillTx/>
                <a:latin typeface="Dosis SemiBold" pitchFamily="2" charset="0"/>
                <a:ea typeface="Calibri" panose="020F0502020204030204" pitchFamily="34" charset="0"/>
                <a:cs typeface="Calibri" panose="020F0502020204030204" pitchFamily="34" charset="0"/>
              </a:rPr>
              <a:t>LF1 </a:t>
            </a:r>
            <a:r>
              <a:rPr kumimoji="0" lang="fr-FR" sz="1800" b="1" i="0" u="none" strike="noStrike" kern="1200" cap="none" spc="0" normalizeH="0" baseline="0" noProof="0" dirty="0">
                <a:ln>
                  <a:noFill/>
                </a:ln>
                <a:solidFill>
                  <a:srgbClr val="424D7B"/>
                </a:solidFill>
                <a:effectLst/>
                <a:uLnTx/>
                <a:uFillTx/>
                <a:latin typeface="Dosis SemiBold" pitchFamily="2" charset="0"/>
                <a:ea typeface="Calibri" panose="020F0502020204030204" pitchFamily="34" charset="0"/>
                <a:cs typeface="Calibri" panose="020F0502020204030204" pitchFamily="34" charset="0"/>
              </a:rPr>
              <a:t>Identifier et lire les graphèmes étudiés et les mots contenant ces graphèmes.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C00000"/>
                </a:solidFill>
                <a:effectLst/>
                <a:uLnTx/>
                <a:uFillTx/>
                <a:latin typeface="Dosis SemiBold" pitchFamily="2" charset="0"/>
                <a:ea typeface="Calibri" panose="020F0502020204030204" pitchFamily="34" charset="0"/>
                <a:cs typeface="Calibri" panose="020F0502020204030204" pitchFamily="34" charset="0"/>
              </a:rPr>
              <a:t>LF2 </a:t>
            </a:r>
            <a:r>
              <a:rPr kumimoji="0" lang="fr-FR" sz="1800" b="1" i="0" u="none" strike="noStrike" kern="1200" cap="none" spc="0" normalizeH="0" baseline="0" noProof="0" dirty="0">
                <a:ln>
                  <a:noFill/>
                </a:ln>
                <a:solidFill>
                  <a:srgbClr val="424D7B"/>
                </a:solidFill>
                <a:effectLst/>
                <a:uLnTx/>
                <a:uFillTx/>
                <a:latin typeface="Dosis SemiBold" pitchFamily="2" charset="0"/>
                <a:ea typeface="Calibri" panose="020F0502020204030204" pitchFamily="34" charset="0"/>
                <a:cs typeface="Calibri" panose="020F0502020204030204" pitchFamily="34" charset="0"/>
              </a:rPr>
              <a:t>Lire des phrases simples contenant les graphèmes étudiés.</a:t>
            </a:r>
          </a:p>
        </p:txBody>
      </p:sp>
    </p:spTree>
    <p:extLst>
      <p:ext uri="{BB962C8B-B14F-4D97-AF65-F5344CB8AC3E}">
        <p14:creationId xmlns:p14="http://schemas.microsoft.com/office/powerpoint/2010/main" val="38844781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50B710-8693-6626-47B9-5AF0530F37B3}"/>
            </a:ext>
          </a:extLst>
        </p:cNvPr>
        <p:cNvGrpSpPr/>
        <p:nvPr/>
      </p:nvGrpSpPr>
      <p:grpSpPr>
        <a:xfrm>
          <a:off x="0" y="0"/>
          <a:ext cx="0" cy="0"/>
          <a:chOff x="0" y="0"/>
          <a:chExt cx="0" cy="0"/>
        </a:xfrm>
      </p:grpSpPr>
      <p:grpSp>
        <p:nvGrpSpPr>
          <p:cNvPr id="5" name="Groupe 4">
            <a:extLst>
              <a:ext uri="{FF2B5EF4-FFF2-40B4-BE49-F238E27FC236}">
                <a16:creationId xmlns:a16="http://schemas.microsoft.com/office/drawing/2014/main" id="{432F1CFE-E3AC-6F75-1987-E1F4A7B5C13E}"/>
              </a:ext>
            </a:extLst>
          </p:cNvPr>
          <p:cNvGrpSpPr/>
          <p:nvPr/>
        </p:nvGrpSpPr>
        <p:grpSpPr>
          <a:xfrm>
            <a:off x="3072140" y="0"/>
            <a:ext cx="2812683" cy="1084434"/>
            <a:chOff x="3072140" y="0"/>
            <a:chExt cx="2812683" cy="1084434"/>
          </a:xfrm>
        </p:grpSpPr>
        <p:sp>
          <p:nvSpPr>
            <p:cNvPr id="6" name="Rectangle 5">
              <a:extLst>
                <a:ext uri="{FF2B5EF4-FFF2-40B4-BE49-F238E27FC236}">
                  <a16:creationId xmlns:a16="http://schemas.microsoft.com/office/drawing/2014/main" id="{C378E7BD-4095-31C6-AA06-A2C2C542E6B4}"/>
                </a:ext>
              </a:extLst>
            </p:cNvPr>
            <p:cNvSpPr/>
            <p:nvPr/>
          </p:nvSpPr>
          <p:spPr>
            <a:xfrm>
              <a:off x="3224463" y="365760"/>
              <a:ext cx="2660360"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3A1367DD-BD09-B726-FA8B-50C67B47FACF}"/>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Titre 53">
              <a:extLst>
                <a:ext uri="{FF2B5EF4-FFF2-40B4-BE49-F238E27FC236}">
                  <a16:creationId xmlns:a16="http://schemas.microsoft.com/office/drawing/2014/main" id="{8276346E-44C5-6BF7-0930-0969AB426842}"/>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sp>
        <p:nvSpPr>
          <p:cNvPr id="9" name="ZoneTexte 8">
            <a:extLst>
              <a:ext uri="{FF2B5EF4-FFF2-40B4-BE49-F238E27FC236}">
                <a16:creationId xmlns:a16="http://schemas.microsoft.com/office/drawing/2014/main" id="{616E3DE1-2996-B97A-6A3F-40D60F3E4588}"/>
              </a:ext>
            </a:extLst>
          </p:cNvPr>
          <p:cNvSpPr txBox="1"/>
          <p:nvPr>
            <p:custDataLst>
              <p:tags r:id="rId1"/>
            </p:custDataLst>
          </p:nvPr>
        </p:nvSpPr>
        <p:spPr>
          <a:xfrm>
            <a:off x="2303990" y="1710825"/>
            <a:ext cx="5941375" cy="4062651"/>
          </a:xfrm>
          <a:prstGeom prst="rect">
            <a:avLst/>
          </a:prstGeom>
          <a:noFill/>
        </p:spPr>
        <p:txBody>
          <a:bodyPr wrap="square" rtlCol="0">
            <a:spAutoFit/>
          </a:bodyPr>
          <a:lstStyle/>
          <a:p>
            <a:pPr marL="800147" marR="0" lvl="1" indent="-342900" algn="just" defTabSz="1028778"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fr-FR" sz="1000" b="0" i="0" u="none" strike="noStrike" kern="1200" cap="none" spc="0" normalizeH="0" baseline="0" noProof="0" dirty="0">
              <a:ln>
                <a:noFill/>
              </a:ln>
              <a:solidFill>
                <a:srgbClr val="ED7D31"/>
              </a:solidFill>
              <a:effectLst/>
              <a:uLnTx/>
              <a:uFillTx/>
              <a:latin typeface="Dosis" pitchFamily="2" charset="0"/>
              <a:ea typeface="+mn-ea"/>
              <a:cs typeface="Arial" panose="020B0604020202020204" pitchFamily="34" charset="0"/>
            </a:endParaRPr>
          </a:p>
          <a:p>
            <a:pPr marL="800147" marR="0" lvl="1" indent="-342900" algn="just" defTabSz="1028778"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1600" b="1" i="0" u="none" strike="noStrike" kern="1200" cap="none" spc="0" normalizeH="0" baseline="0" noProof="0" dirty="0">
                <a:ln>
                  <a:noFill/>
                </a:ln>
                <a:solidFill>
                  <a:srgbClr val="424D7B"/>
                </a:solidFill>
                <a:effectLst/>
                <a:uLnTx/>
                <a:uFillTx/>
                <a:latin typeface="Dosis" pitchFamily="2" charset="0"/>
                <a:ea typeface="+mn-ea"/>
                <a:cs typeface="Arial" panose="020B0604020202020204" pitchFamily="34" charset="0"/>
              </a:rPr>
              <a:t>Cette partie est</a:t>
            </a:r>
            <a:r>
              <a:rPr kumimoji="0" lang="fr-FR" sz="1600" b="0" i="0" u="none" strike="noStrike" kern="1200" cap="none" spc="0" normalizeH="0" baseline="0" noProof="0" dirty="0">
                <a:ln>
                  <a:noFill/>
                </a:ln>
                <a:solidFill>
                  <a:srgbClr val="424D7B"/>
                </a:solidFill>
                <a:effectLst/>
                <a:uLnTx/>
                <a:uFillTx/>
                <a:latin typeface="Dosis" pitchFamily="2" charset="0"/>
                <a:ea typeface="+mn-ea"/>
                <a:cs typeface="Arial" panose="020B0604020202020204" pitchFamily="34" charset="0"/>
              </a:rPr>
              <a:t> consacrée à l’évaluation des compétences suivantes  :</a:t>
            </a:r>
            <a:r>
              <a:rPr kumimoji="0" lang="fr-FR" sz="1600" b="1" i="0" u="sng" strike="noStrike" kern="1200" cap="none" spc="0" normalizeH="0" baseline="0" noProof="0" dirty="0">
                <a:ln>
                  <a:noFill/>
                </a:ln>
                <a:solidFill>
                  <a:srgbClr val="424D7B"/>
                </a:solidFill>
                <a:effectLst/>
                <a:uLnTx/>
                <a:uFillTx/>
                <a:latin typeface="Dosis" pitchFamily="2" charset="0"/>
                <a:ea typeface="+mn-ea"/>
                <a:cs typeface="Arial" panose="020B0604020202020204" pitchFamily="34" charset="0"/>
              </a:rPr>
              <a:t> CO1 – C02 - PO1 – PO2 – PO3.</a:t>
            </a:r>
          </a:p>
          <a:p>
            <a:pPr marL="800147" marR="0" lvl="1" indent="-342900" algn="just" defTabSz="1028778"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fr-FR" sz="1000" b="0" i="0" u="none" strike="noStrike" kern="1200" cap="none" spc="0" normalizeH="0" baseline="0" noProof="0" dirty="0">
              <a:ln>
                <a:noFill/>
              </a:ln>
              <a:solidFill>
                <a:srgbClr val="424D7B"/>
              </a:solidFill>
              <a:effectLst/>
              <a:uLnTx/>
              <a:uFillTx/>
              <a:latin typeface="Dosis" pitchFamily="2" charset="0"/>
              <a:ea typeface="+mn-ea"/>
              <a:cs typeface="Arial" panose="020B0604020202020204" pitchFamily="34" charset="0"/>
            </a:endParaRPr>
          </a:p>
          <a:p>
            <a:pPr marL="800147" marR="0" lvl="1" indent="-342900" algn="just" defTabSz="1028778"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1600" b="0" i="0" u="none" strike="noStrike" kern="1200" cap="none" spc="0" normalizeH="0" baseline="0" noProof="0" dirty="0">
                <a:ln>
                  <a:noFill/>
                </a:ln>
                <a:solidFill>
                  <a:srgbClr val="424D7B"/>
                </a:solidFill>
                <a:effectLst/>
                <a:uLnTx/>
                <a:uFillTx/>
                <a:latin typeface="Dosis" pitchFamily="2" charset="0"/>
                <a:ea typeface="+mn-ea"/>
                <a:cs typeface="Arial" panose="020B0604020202020204" pitchFamily="34" charset="0"/>
              </a:rPr>
              <a:t>La passation se fait de manière </a:t>
            </a:r>
            <a:r>
              <a:rPr kumimoji="0" lang="fr-FR" sz="1600" b="1" i="0" u="sng" strike="noStrike" kern="1200" cap="none" spc="0" normalizeH="0" baseline="0" noProof="0" dirty="0">
                <a:ln>
                  <a:noFill/>
                </a:ln>
                <a:solidFill>
                  <a:srgbClr val="424D7B"/>
                </a:solidFill>
                <a:effectLst/>
                <a:uLnTx/>
                <a:uFillTx/>
                <a:latin typeface="Dosis" pitchFamily="2" charset="0"/>
                <a:ea typeface="+mn-ea"/>
                <a:cs typeface="Arial" panose="020B0604020202020204" pitchFamily="34" charset="0"/>
              </a:rPr>
              <a:t>individuelle</a:t>
            </a:r>
            <a:r>
              <a:rPr kumimoji="0" lang="fr-FR" sz="1600" b="0" i="0" u="none" strike="noStrike" kern="1200" cap="none" spc="0" normalizeH="0" baseline="0" noProof="0" dirty="0">
                <a:ln>
                  <a:noFill/>
                </a:ln>
                <a:solidFill>
                  <a:srgbClr val="424D7B"/>
                </a:solidFill>
                <a:effectLst/>
                <a:uLnTx/>
                <a:uFillTx/>
                <a:latin typeface="Dosis" pitchFamily="2" charset="0"/>
                <a:ea typeface="+mn-ea"/>
                <a:cs typeface="Arial" panose="020B0604020202020204" pitchFamily="34" charset="0"/>
              </a:rPr>
              <a:t> : l’enseignant évalue chaque élève en l’ invitant à son bureau.</a:t>
            </a:r>
          </a:p>
          <a:p>
            <a:pPr marL="457247" marR="0" lvl="1" indent="0" algn="just" defTabSz="1028778"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noProof="0" dirty="0">
              <a:ln>
                <a:noFill/>
              </a:ln>
              <a:solidFill>
                <a:srgbClr val="424D7B"/>
              </a:solidFill>
              <a:effectLst/>
              <a:uLnTx/>
              <a:uFillTx/>
              <a:latin typeface="Dosis" pitchFamily="2" charset="0"/>
              <a:ea typeface="+mn-ea"/>
              <a:cs typeface="Arial" panose="020B0604020202020204" pitchFamily="34" charset="0"/>
            </a:endParaRPr>
          </a:p>
          <a:p>
            <a:pPr marL="800147" marR="0" lvl="1" indent="-342900" algn="just" defTabSz="1028778"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1600" b="0" i="0" u="none" strike="noStrike" kern="1200" cap="none" spc="0" normalizeH="0" baseline="0" noProof="0" dirty="0">
                <a:ln>
                  <a:noFill/>
                </a:ln>
                <a:solidFill>
                  <a:srgbClr val="424D7B"/>
                </a:solidFill>
                <a:effectLst/>
                <a:uLnTx/>
                <a:uFillTx/>
                <a:latin typeface="Dosis" pitchFamily="2" charset="0"/>
                <a:ea typeface="+mn-ea"/>
                <a:cs typeface="Arial" panose="020B0604020202020204" pitchFamily="34" charset="0"/>
              </a:rPr>
              <a:t>L’enseignant est guidé par le </a:t>
            </a:r>
            <a:r>
              <a:rPr kumimoji="0" lang="fr-FR" sz="1600" b="0" i="0" u="none" strike="noStrike" kern="1200" cap="none" spc="0" normalizeH="0" baseline="0" noProof="0" dirty="0" err="1">
                <a:ln>
                  <a:noFill/>
                </a:ln>
                <a:solidFill>
                  <a:srgbClr val="424D7B"/>
                </a:solidFill>
                <a:effectLst/>
                <a:uLnTx/>
                <a:uFillTx/>
                <a:latin typeface="Dosis" pitchFamily="2" charset="0"/>
                <a:ea typeface="+mn-ea"/>
                <a:cs typeface="Arial" panose="020B0604020202020204" pitchFamily="34" charset="0"/>
              </a:rPr>
              <a:t>ppt</a:t>
            </a:r>
            <a:r>
              <a:rPr kumimoji="0" lang="fr-FR" sz="1600" b="0" i="0" u="none" strike="noStrike" kern="1200" cap="none" spc="0" normalizeH="0" baseline="0" noProof="0" dirty="0">
                <a:ln>
                  <a:noFill/>
                </a:ln>
                <a:solidFill>
                  <a:srgbClr val="424D7B"/>
                </a:solidFill>
                <a:effectLst/>
                <a:uLnTx/>
                <a:uFillTx/>
                <a:latin typeface="Dosis" pitchFamily="2" charset="0"/>
                <a:ea typeface="+mn-ea"/>
                <a:cs typeface="Arial" panose="020B0604020202020204" pitchFamily="34" charset="0"/>
              </a:rPr>
              <a:t> affiché sur son ordinateur qui ne doit pas être projeté sur l’écran de la classe  (l’ordinateur doit être débranché du </a:t>
            </a:r>
            <a:r>
              <a:rPr kumimoji="0" lang="fr-FR" sz="1600" b="0" i="0" u="none" strike="noStrike" kern="1200" cap="none" spc="0" normalizeH="0" baseline="0" noProof="0" dirty="0" err="1">
                <a:ln>
                  <a:noFill/>
                </a:ln>
                <a:solidFill>
                  <a:srgbClr val="424D7B"/>
                </a:solidFill>
                <a:effectLst/>
                <a:uLnTx/>
                <a:uFillTx/>
                <a:latin typeface="Dosis" pitchFamily="2" charset="0"/>
                <a:ea typeface="+mn-ea"/>
                <a:cs typeface="Arial" panose="020B0604020202020204" pitchFamily="34" charset="0"/>
              </a:rPr>
              <a:t>Datashow</a:t>
            </a:r>
            <a:r>
              <a:rPr kumimoji="0" lang="fr-FR" sz="1600" b="0" i="0" u="none" strike="noStrike" kern="1200" cap="none" spc="0" normalizeH="0" baseline="0" noProof="0" dirty="0">
                <a:ln>
                  <a:noFill/>
                </a:ln>
                <a:solidFill>
                  <a:srgbClr val="424D7B"/>
                </a:solidFill>
                <a:effectLst/>
                <a:uLnTx/>
                <a:uFillTx/>
                <a:latin typeface="Dosis" pitchFamily="2" charset="0"/>
                <a:ea typeface="+mn-ea"/>
                <a:cs typeface="Arial" panose="020B0604020202020204" pitchFamily="34" charset="0"/>
              </a:rPr>
              <a:t>).</a:t>
            </a:r>
          </a:p>
          <a:p>
            <a:pPr marL="885872" marR="0" lvl="1" indent="-428625" algn="just" defTabSz="1028778"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fr-FR" sz="1000" b="0" i="0" u="none" strike="noStrike" kern="1200" cap="none" spc="0" normalizeH="0" baseline="0" noProof="0" dirty="0">
              <a:ln>
                <a:noFill/>
              </a:ln>
              <a:solidFill>
                <a:srgbClr val="424D7B"/>
              </a:solidFill>
              <a:effectLst/>
              <a:uLnTx/>
              <a:uFillTx/>
              <a:latin typeface="Dosis" pitchFamily="2" charset="0"/>
              <a:ea typeface="+mn-ea"/>
              <a:cs typeface="Arial" panose="020B0604020202020204" pitchFamily="34" charset="0"/>
            </a:endParaRPr>
          </a:p>
          <a:p>
            <a:pPr marL="800147" marR="0" lvl="1" indent="-342900" algn="just" defTabSz="1028778"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1600" b="0" i="0" u="none" strike="noStrike" kern="1200" cap="none" spc="0" normalizeH="0" baseline="0" noProof="0" dirty="0">
                <a:ln>
                  <a:noFill/>
                </a:ln>
                <a:solidFill>
                  <a:srgbClr val="424D7B"/>
                </a:solidFill>
                <a:effectLst/>
                <a:uLnTx/>
                <a:uFillTx/>
                <a:latin typeface="Dosis" pitchFamily="2" charset="0"/>
                <a:ea typeface="+mn-ea"/>
                <a:cs typeface="Arial" panose="020B0604020202020204" pitchFamily="34" charset="0"/>
              </a:rPr>
              <a:t>Pendant que l’enseignant évalue de manière individuelle les élèves, le reste de la classe réalise des activités pour assurer le calme : lecture, coloriage, copie, dessin.</a:t>
            </a:r>
          </a:p>
          <a:p>
            <a:pPr marL="885872" marR="0" lvl="1" indent="-428625" algn="just" defTabSz="1028778"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fr-FR" sz="1000" b="0" i="0" u="none" strike="noStrike" kern="1200" cap="none" spc="0" normalizeH="0" baseline="0" noProof="0" dirty="0">
              <a:ln>
                <a:noFill/>
              </a:ln>
              <a:solidFill>
                <a:srgbClr val="424D7B"/>
              </a:solidFill>
              <a:effectLst/>
              <a:uLnTx/>
              <a:uFillTx/>
              <a:latin typeface="Dosis" pitchFamily="2" charset="0"/>
              <a:ea typeface="+mn-ea"/>
              <a:cs typeface="Arial" panose="020B0604020202020204" pitchFamily="34" charset="0"/>
            </a:endParaRPr>
          </a:p>
          <a:p>
            <a:pPr marL="800147" marR="0" lvl="1" indent="-342900" algn="just" defTabSz="1028778"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1600" b="0" i="0" u="none" strike="noStrike" kern="1200" cap="none" spc="0" normalizeH="0" baseline="0" noProof="0" dirty="0">
                <a:ln>
                  <a:noFill/>
                </a:ln>
                <a:solidFill>
                  <a:srgbClr val="424D7B"/>
                </a:solidFill>
                <a:effectLst/>
                <a:uLnTx/>
                <a:uFillTx/>
                <a:latin typeface="Dosis" pitchFamily="2" charset="0"/>
                <a:ea typeface="+mn-ea"/>
                <a:cs typeface="Arial" panose="020B0604020202020204" pitchFamily="34" charset="0"/>
              </a:rPr>
              <a:t>L’enseignant note immédiatement chaque compétence évaluée et renseigne la grille de compilation (0 -10 ) en s’appuyant sur les indications de compilation en dessous de chaque slide d’item</a:t>
            </a:r>
            <a:r>
              <a:rPr kumimoji="0" lang="fr-FR" sz="1600" b="0" i="0" u="none" strike="noStrike" kern="1200" cap="none" spc="0" normalizeH="0" baseline="0" noProof="0" dirty="0">
                <a:ln>
                  <a:noFill/>
                </a:ln>
                <a:solidFill>
                  <a:srgbClr val="ED7D31"/>
                </a:solidFill>
                <a:effectLst/>
                <a:uLnTx/>
                <a:uFillTx/>
                <a:latin typeface="Dosis" pitchFamily="2" charset="0"/>
                <a:ea typeface="+mn-ea"/>
                <a:cs typeface="Arial" panose="020B0604020202020204" pitchFamily="34" charset="0"/>
              </a:rPr>
              <a:t>.</a:t>
            </a:r>
          </a:p>
        </p:txBody>
      </p:sp>
      <p:pic>
        <p:nvPicPr>
          <p:cNvPr id="25" name="Image 24">
            <a:extLst>
              <a:ext uri="{FF2B5EF4-FFF2-40B4-BE49-F238E27FC236}">
                <a16:creationId xmlns:a16="http://schemas.microsoft.com/office/drawing/2014/main" id="{1898AD3F-CCD0-0B01-51CF-ADECC9DFE931}"/>
              </a:ext>
            </a:extLst>
          </p:cNvPr>
          <p:cNvPicPr>
            <a:picLocks noChangeAspect="1"/>
          </p:cNvPicPr>
          <p:nvPr/>
        </p:nvPicPr>
        <p:blipFill>
          <a:blip r:embed="rId3"/>
          <a:srcRect t="2063"/>
          <a:stretch>
            <a:fillRect/>
          </a:stretch>
        </p:blipFill>
        <p:spPr>
          <a:xfrm>
            <a:off x="472249" y="2831015"/>
            <a:ext cx="1831741" cy="1195970"/>
          </a:xfrm>
          <a:prstGeom prst="roundRect">
            <a:avLst/>
          </a:prstGeom>
        </p:spPr>
      </p:pic>
    </p:spTree>
    <p:extLst>
      <p:ext uri="{BB962C8B-B14F-4D97-AF65-F5344CB8AC3E}">
        <p14:creationId xmlns:p14="http://schemas.microsoft.com/office/powerpoint/2010/main" val="9414688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AA7764-08FC-69EE-EEE6-D97AFAB6178F}"/>
            </a:ext>
          </a:extLst>
        </p:cNvPr>
        <p:cNvGrpSpPr/>
        <p:nvPr/>
      </p:nvGrpSpPr>
      <p:grpSpPr>
        <a:xfrm>
          <a:off x="0" y="0"/>
          <a:ext cx="0" cy="0"/>
          <a:chOff x="0" y="0"/>
          <a:chExt cx="0" cy="0"/>
        </a:xfrm>
      </p:grpSpPr>
      <p:grpSp>
        <p:nvGrpSpPr>
          <p:cNvPr id="2" name="Groupe 1">
            <a:extLst>
              <a:ext uri="{FF2B5EF4-FFF2-40B4-BE49-F238E27FC236}">
                <a16:creationId xmlns:a16="http://schemas.microsoft.com/office/drawing/2014/main" id="{2B8B0A13-9A13-F51E-DEB1-123E69C1D82C}"/>
              </a:ext>
            </a:extLst>
          </p:cNvPr>
          <p:cNvGrpSpPr/>
          <p:nvPr/>
        </p:nvGrpSpPr>
        <p:grpSpPr>
          <a:xfrm>
            <a:off x="2959621" y="0"/>
            <a:ext cx="2902163" cy="1096802"/>
            <a:chOff x="2911496" y="0"/>
            <a:chExt cx="2902163" cy="1096802"/>
          </a:xfrm>
        </p:grpSpPr>
        <p:sp>
          <p:nvSpPr>
            <p:cNvPr id="3" name="Rectangle 2">
              <a:extLst>
                <a:ext uri="{FF2B5EF4-FFF2-40B4-BE49-F238E27FC236}">
                  <a16:creationId xmlns:a16="http://schemas.microsoft.com/office/drawing/2014/main" id="{744AFA64-CD37-ABC3-0DC7-9CD206D254EF}"/>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169D769C-2C66-2685-49C5-F24D42E0BC5A}"/>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re 53">
              <a:extLst>
                <a:ext uri="{FF2B5EF4-FFF2-40B4-BE49-F238E27FC236}">
                  <a16:creationId xmlns:a16="http://schemas.microsoft.com/office/drawing/2014/main" id="{4003A084-5A78-80D2-4631-6850D4EEDB81}"/>
                </a:ext>
              </a:extLst>
            </p:cNvPr>
            <p:cNvSpPr txBox="1">
              <a:spLocks/>
            </p:cNvSpPr>
            <p:nvPr/>
          </p:nvSpPr>
          <p:spPr>
            <a:xfrm>
              <a:off x="2911496" y="484802"/>
              <a:ext cx="2902163"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sp>
        <p:nvSpPr>
          <p:cNvPr id="8" name="TextBox 6">
            <a:extLst>
              <a:ext uri="{FF2B5EF4-FFF2-40B4-BE49-F238E27FC236}">
                <a16:creationId xmlns:a16="http://schemas.microsoft.com/office/drawing/2014/main" id="{84957AE1-DE25-9011-99A9-624716E700F6}"/>
              </a:ext>
            </a:extLst>
          </p:cNvPr>
          <p:cNvSpPr txBox="1"/>
          <p:nvPr>
            <p:custDataLst>
              <p:tags r:id="rId1"/>
            </p:custDataLst>
          </p:nvPr>
        </p:nvSpPr>
        <p:spPr>
          <a:xfrm>
            <a:off x="538400" y="2479102"/>
            <a:ext cx="7951694" cy="1631216"/>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1800"/>
              </a:spcAft>
              <a:buClrTx/>
              <a:buSzTx/>
              <a:buFontTx/>
              <a:buNone/>
              <a:tabLst/>
              <a:defRPr/>
            </a:pPr>
            <a:r>
              <a:rPr kumimoji="0" lang="fr-FR" sz="2800" b="1" i="0" u="none" strike="noStrike" kern="1200" cap="none" spc="0" normalizeH="0" baseline="0" noProof="0" dirty="0">
                <a:ln>
                  <a:noFill/>
                </a:ln>
                <a:solidFill>
                  <a:srgbClr val="C00000"/>
                </a:solidFill>
                <a:effectLst/>
                <a:uLnTx/>
                <a:uFillTx/>
                <a:latin typeface="Dosis" pitchFamily="2" charset="0"/>
                <a:ea typeface="Calibri" panose="020F0502020204030204" pitchFamily="34" charset="0"/>
                <a:cs typeface="Calibri" panose="020F0502020204030204" pitchFamily="34" charset="0"/>
              </a:rPr>
              <a:t>Avant de commencer les évaluations individuelles</a:t>
            </a:r>
          </a:p>
          <a:p>
            <a:pPr marL="442913" marR="0" lvl="0" indent="-442913" algn="ctr" defTabSz="914400" rtl="0" eaLnBrk="1" fontAlgn="auto" latinLnBrk="0" hangingPunct="1">
              <a:lnSpc>
                <a:spcPct val="100000"/>
              </a:lnSpc>
              <a:spcBef>
                <a:spcPts val="0"/>
              </a:spcBef>
              <a:spcAft>
                <a:spcPts val="1800"/>
              </a:spcAft>
              <a:buClrTx/>
              <a:buSzTx/>
              <a:buFontTx/>
              <a:buNone/>
              <a:tabLst/>
              <a:defRPr/>
            </a:pPr>
            <a:r>
              <a:rPr kumimoji="0" lang="fr-FR" sz="2400" b="1" i="0" u="none" strike="noStrike" kern="1200" cap="none" spc="0" normalizeH="0" baseline="0" noProof="0" dirty="0">
                <a:ln>
                  <a:noFill/>
                </a:ln>
                <a:solidFill>
                  <a:srgbClr val="106585"/>
                </a:solidFill>
                <a:effectLst/>
                <a:uLnTx/>
                <a:uFillTx/>
                <a:latin typeface="Dosis" pitchFamily="2" charset="0"/>
                <a:ea typeface="Calibri" panose="020F0502020204030204" pitchFamily="34" charset="0"/>
                <a:cs typeface="Calibri" panose="020F0502020204030204" pitchFamily="34" charset="0"/>
              </a:rPr>
              <a:t>1 -  Garder à portée de main la grille de compilation </a:t>
            </a:r>
          </a:p>
          <a:p>
            <a:pPr marL="442913" marR="0" lvl="0" indent="-442913" algn="ctr" defTabSz="914400" rtl="0" eaLnBrk="1" fontAlgn="auto" latinLnBrk="0" hangingPunct="1">
              <a:lnSpc>
                <a:spcPct val="100000"/>
              </a:lnSpc>
              <a:spcBef>
                <a:spcPts val="0"/>
              </a:spcBef>
              <a:spcAft>
                <a:spcPts val="1800"/>
              </a:spcAft>
              <a:buClrTx/>
              <a:buSzTx/>
              <a:buFontTx/>
              <a:buNone/>
              <a:tabLst/>
              <a:defRPr/>
            </a:pPr>
            <a:r>
              <a:rPr kumimoji="0" lang="fr-FR" sz="2400" b="1" i="0" u="none" strike="noStrike" kern="1200" cap="none" spc="0" normalizeH="0" baseline="0" noProof="0" dirty="0">
                <a:ln>
                  <a:noFill/>
                </a:ln>
                <a:solidFill>
                  <a:srgbClr val="106585"/>
                </a:solidFill>
                <a:effectLst/>
                <a:uLnTx/>
                <a:uFillTx/>
                <a:latin typeface="Dosis" pitchFamily="2" charset="0"/>
                <a:ea typeface="Calibri" panose="020F0502020204030204" pitchFamily="34" charset="0"/>
                <a:cs typeface="Calibri" panose="020F0502020204030204" pitchFamily="34" charset="0"/>
              </a:rPr>
              <a:t>2- Donner une activité à réaliser au reste de la classe</a:t>
            </a:r>
          </a:p>
        </p:txBody>
      </p:sp>
    </p:spTree>
    <p:extLst>
      <p:ext uri="{BB962C8B-B14F-4D97-AF65-F5344CB8AC3E}">
        <p14:creationId xmlns:p14="http://schemas.microsoft.com/office/powerpoint/2010/main" val="9023925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EE2D82-588D-EFD8-8EE8-66880EFE8E79}"/>
            </a:ext>
          </a:extLst>
        </p:cNvPr>
        <p:cNvGrpSpPr/>
        <p:nvPr/>
      </p:nvGrpSpPr>
      <p:grpSpPr>
        <a:xfrm>
          <a:off x="0" y="0"/>
          <a:ext cx="0" cy="0"/>
          <a:chOff x="0" y="0"/>
          <a:chExt cx="0" cy="0"/>
        </a:xfrm>
      </p:grpSpPr>
      <p:grpSp>
        <p:nvGrpSpPr>
          <p:cNvPr id="2" name="Groupe 1">
            <a:extLst>
              <a:ext uri="{FF2B5EF4-FFF2-40B4-BE49-F238E27FC236}">
                <a16:creationId xmlns:a16="http://schemas.microsoft.com/office/drawing/2014/main" id="{2DF388C9-95D7-6E35-500D-4E391D2B7C63}"/>
              </a:ext>
            </a:extLst>
          </p:cNvPr>
          <p:cNvGrpSpPr/>
          <p:nvPr/>
        </p:nvGrpSpPr>
        <p:grpSpPr>
          <a:xfrm>
            <a:off x="2959621" y="0"/>
            <a:ext cx="2902163" cy="1096802"/>
            <a:chOff x="2911496" y="0"/>
            <a:chExt cx="2902163" cy="1096802"/>
          </a:xfrm>
        </p:grpSpPr>
        <p:sp>
          <p:nvSpPr>
            <p:cNvPr id="3" name="Rectangle 2">
              <a:extLst>
                <a:ext uri="{FF2B5EF4-FFF2-40B4-BE49-F238E27FC236}">
                  <a16:creationId xmlns:a16="http://schemas.microsoft.com/office/drawing/2014/main" id="{2ED7A6F9-8F6D-E92A-9FFB-BD3564C1E0E3}"/>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F99254B4-1179-09E2-3963-E2197E18697C}"/>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re 53">
              <a:extLst>
                <a:ext uri="{FF2B5EF4-FFF2-40B4-BE49-F238E27FC236}">
                  <a16:creationId xmlns:a16="http://schemas.microsoft.com/office/drawing/2014/main" id="{2AAA314B-76E1-DBFF-E27F-D8C13E1CF6EF}"/>
                </a:ext>
              </a:extLst>
            </p:cNvPr>
            <p:cNvSpPr txBox="1">
              <a:spLocks/>
            </p:cNvSpPr>
            <p:nvPr/>
          </p:nvSpPr>
          <p:spPr>
            <a:xfrm>
              <a:off x="2911496" y="484802"/>
              <a:ext cx="2902163"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sp>
        <p:nvSpPr>
          <p:cNvPr id="7" name="TextBox 6">
            <a:extLst>
              <a:ext uri="{FF2B5EF4-FFF2-40B4-BE49-F238E27FC236}">
                <a16:creationId xmlns:a16="http://schemas.microsoft.com/office/drawing/2014/main" id="{926954AF-F1E1-39EA-0347-22DD6224C885}"/>
              </a:ext>
            </a:extLst>
          </p:cNvPr>
          <p:cNvSpPr txBox="1"/>
          <p:nvPr>
            <p:custDataLst>
              <p:tags r:id="rId1"/>
            </p:custDataLst>
          </p:nvPr>
        </p:nvSpPr>
        <p:spPr>
          <a:xfrm>
            <a:off x="780714" y="2821848"/>
            <a:ext cx="3670515" cy="1477328"/>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1800"/>
              </a:spcAft>
              <a:buClrTx/>
              <a:buSzTx/>
              <a:buFontTx/>
              <a:buNone/>
              <a:tabLst/>
              <a:defRPr/>
            </a:pPr>
            <a:r>
              <a:rPr kumimoji="0" lang="fr-FR" sz="2400" b="1" i="0" u="none" strike="noStrike" kern="1200" cap="none" spc="0" normalizeH="0" baseline="0" noProof="0" dirty="0">
                <a:ln>
                  <a:noFill/>
                </a:ln>
                <a:solidFill>
                  <a:srgbClr val="C00000"/>
                </a:solidFill>
                <a:effectLst/>
                <a:uLnTx/>
                <a:uFillTx/>
                <a:latin typeface="Dosis SemiBold" pitchFamily="2" charset="0"/>
                <a:ea typeface="Calibri" panose="020F0502020204030204" pitchFamily="34" charset="0"/>
                <a:cs typeface="Calibri" panose="020F0502020204030204" pitchFamily="34" charset="0"/>
              </a:rPr>
              <a:t>L’enseignant demande aux élèves de prendre le livret à la page 134 et faites les activités de lecture.</a:t>
            </a:r>
            <a:endParaRPr kumimoji="0" lang="fr-FR" sz="2000" b="1" i="0" u="none" strike="noStrike" kern="1200" cap="none" spc="0" normalizeH="0" baseline="0" noProof="0" dirty="0">
              <a:ln>
                <a:noFill/>
              </a:ln>
              <a:solidFill>
                <a:srgbClr val="106585"/>
              </a:solidFill>
              <a:effectLst/>
              <a:uLnTx/>
              <a:uFillTx/>
              <a:latin typeface="Dosis SemiBold" pitchFamily="2" charset="0"/>
              <a:ea typeface="Calibri" panose="020F0502020204030204" pitchFamily="34" charset="0"/>
              <a:cs typeface="Calibri" panose="020F0502020204030204" pitchFamily="34" charset="0"/>
            </a:endParaRPr>
          </a:p>
        </p:txBody>
      </p:sp>
      <p:pic>
        <p:nvPicPr>
          <p:cNvPr id="8" name="Image 7">
            <a:extLst>
              <a:ext uri="{FF2B5EF4-FFF2-40B4-BE49-F238E27FC236}">
                <a16:creationId xmlns:a16="http://schemas.microsoft.com/office/drawing/2014/main" id="{774514BE-998A-42F2-B6FE-2BA94983B0B4}"/>
              </a:ext>
            </a:extLst>
          </p:cNvPr>
          <p:cNvPicPr>
            <a:picLocks noChangeAspect="1"/>
          </p:cNvPicPr>
          <p:nvPr/>
        </p:nvPicPr>
        <p:blipFill>
          <a:blip r:embed="rId3"/>
          <a:stretch>
            <a:fillRect/>
          </a:stretch>
        </p:blipFill>
        <p:spPr>
          <a:xfrm>
            <a:off x="5254600" y="1371599"/>
            <a:ext cx="3294179" cy="4658435"/>
          </a:xfrm>
          <a:prstGeom prst="rect">
            <a:avLst/>
          </a:prstGeom>
        </p:spPr>
      </p:pic>
    </p:spTree>
    <p:extLst>
      <p:ext uri="{BB962C8B-B14F-4D97-AF65-F5344CB8AC3E}">
        <p14:creationId xmlns:p14="http://schemas.microsoft.com/office/powerpoint/2010/main" val="29789758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76A4C6-0615-4F6F-AB64-975F8AC4A5F4}"/>
              </a:ext>
            </a:extLst>
          </p:cNvPr>
          <p:cNvSpPr>
            <a:spLocks noGrp="1"/>
          </p:cNvSpPr>
          <p:nvPr>
            <p:ph type="title"/>
          </p:nvPr>
        </p:nvSpPr>
        <p:spPr/>
        <p:txBody>
          <a:bodyPr>
            <a:noAutofit/>
          </a:bodyPr>
          <a:lstStyle/>
          <a:p>
            <a:r>
              <a:rPr lang="fr-FR" dirty="0"/>
              <a:t>Bonjour cher élève. Nous allons faire quelques activités d’évaluation.</a:t>
            </a:r>
          </a:p>
        </p:txBody>
      </p:sp>
      <p:grpSp>
        <p:nvGrpSpPr>
          <p:cNvPr id="20" name="Groupe 19">
            <a:extLst>
              <a:ext uri="{FF2B5EF4-FFF2-40B4-BE49-F238E27FC236}">
                <a16:creationId xmlns:a16="http://schemas.microsoft.com/office/drawing/2014/main" id="{D6B75884-FDA7-3C30-D664-B0E9FFEE8DE7}"/>
              </a:ext>
            </a:extLst>
          </p:cNvPr>
          <p:cNvGrpSpPr/>
          <p:nvPr/>
        </p:nvGrpSpPr>
        <p:grpSpPr>
          <a:xfrm>
            <a:off x="96835" y="643220"/>
            <a:ext cx="1147140" cy="980797"/>
            <a:chOff x="113769" y="634753"/>
            <a:chExt cx="1147140" cy="980797"/>
          </a:xfrm>
        </p:grpSpPr>
        <p:pic>
          <p:nvPicPr>
            <p:cNvPr id="21" name="Image 20">
              <a:extLst>
                <a:ext uri="{FF2B5EF4-FFF2-40B4-BE49-F238E27FC236}">
                  <a16:creationId xmlns:a16="http://schemas.microsoft.com/office/drawing/2014/main" id="{EA0C3709-4680-5424-D4BD-97BFC2F1480A}"/>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22"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B51DB144-9999-2761-71C6-6FD60EF25EB6}"/>
                </a:ext>
              </a:extLst>
            </p:cNvPr>
            <p:cNvPicPr>
              <a:picLocks noChangeAspect="1"/>
            </p:cNvPicPr>
            <p:nvPr/>
          </p:nvPicPr>
          <p:blipFill rotWithShape="1">
            <a:blip r:embed="rId3">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pic>
        <p:nvPicPr>
          <p:cNvPr id="8" name="Image 7">
            <a:extLst>
              <a:ext uri="{FF2B5EF4-FFF2-40B4-BE49-F238E27FC236}">
                <a16:creationId xmlns:a16="http://schemas.microsoft.com/office/drawing/2014/main" id="{E4E50BF3-91A0-9251-A61F-775418AE5C4E}"/>
              </a:ext>
            </a:extLst>
          </p:cNvPr>
          <p:cNvPicPr>
            <a:picLocks noChangeAspect="1"/>
          </p:cNvPicPr>
          <p:nvPr/>
        </p:nvPicPr>
        <p:blipFill>
          <a:blip r:embed="rId4"/>
          <a:srcRect t="2063"/>
          <a:stretch>
            <a:fillRect/>
          </a:stretch>
        </p:blipFill>
        <p:spPr>
          <a:xfrm>
            <a:off x="2687662" y="2198689"/>
            <a:ext cx="3768675" cy="2460622"/>
          </a:xfrm>
          <a:prstGeom prst="roundRect">
            <a:avLst/>
          </a:prstGeom>
        </p:spPr>
      </p:pic>
    </p:spTree>
    <p:extLst>
      <p:ext uri="{BB962C8B-B14F-4D97-AF65-F5344CB8AC3E}">
        <p14:creationId xmlns:p14="http://schemas.microsoft.com/office/powerpoint/2010/main" val="6512736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30">
            <a:extLst>
              <a:ext uri="{FF2B5EF4-FFF2-40B4-BE49-F238E27FC236}">
                <a16:creationId xmlns:a16="http://schemas.microsoft.com/office/drawing/2014/main" id="{E7505BF1-9FB3-A3D9-F1AE-40542186D09D}"/>
              </a:ext>
            </a:extLst>
          </p:cNvPr>
          <p:cNvSpPr>
            <a:spLocks noGrp="1"/>
          </p:cNvSpPr>
          <p:nvPr>
            <p:ph type="title"/>
          </p:nvPr>
        </p:nvSpPr>
        <p:spPr>
          <a:xfrm>
            <a:off x="552443" y="875187"/>
            <a:ext cx="7886700" cy="720000"/>
          </a:xfrm>
        </p:spPr>
        <p:txBody>
          <a:bodyPr/>
          <a:lstStyle/>
          <a:p>
            <a:r>
              <a:rPr lang="fr-MA" sz="2400" dirty="0"/>
              <a:t>Organisation de la semaine</a:t>
            </a:r>
          </a:p>
        </p:txBody>
      </p:sp>
      <p:grpSp>
        <p:nvGrpSpPr>
          <p:cNvPr id="5" name="Groupe 4">
            <a:extLst>
              <a:ext uri="{FF2B5EF4-FFF2-40B4-BE49-F238E27FC236}">
                <a16:creationId xmlns:a16="http://schemas.microsoft.com/office/drawing/2014/main" id="{FFE98D44-242C-B857-A26E-6C7163C42EFF}"/>
              </a:ext>
            </a:extLst>
          </p:cNvPr>
          <p:cNvGrpSpPr/>
          <p:nvPr/>
        </p:nvGrpSpPr>
        <p:grpSpPr>
          <a:xfrm>
            <a:off x="3072140" y="0"/>
            <a:ext cx="2812683" cy="1084434"/>
            <a:chOff x="3072140" y="0"/>
            <a:chExt cx="2812683" cy="1084434"/>
          </a:xfrm>
        </p:grpSpPr>
        <p:sp>
          <p:nvSpPr>
            <p:cNvPr id="6" name="Rectangle 5">
              <a:extLst>
                <a:ext uri="{FF2B5EF4-FFF2-40B4-BE49-F238E27FC236}">
                  <a16:creationId xmlns:a16="http://schemas.microsoft.com/office/drawing/2014/main" id="{3188F2D0-04BB-A251-DD36-D1B8EDEBD6A0}"/>
                </a:ext>
              </a:extLst>
            </p:cNvPr>
            <p:cNvSpPr/>
            <p:nvPr/>
          </p:nvSpPr>
          <p:spPr>
            <a:xfrm>
              <a:off x="3224463" y="365760"/>
              <a:ext cx="2660360"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CC9464FC-2A84-044F-BACA-8005915C7C3B}"/>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Titre 53">
              <a:extLst>
                <a:ext uri="{FF2B5EF4-FFF2-40B4-BE49-F238E27FC236}">
                  <a16:creationId xmlns:a16="http://schemas.microsoft.com/office/drawing/2014/main" id="{76D3DCA5-D411-2F51-DEC5-EBA796C6E078}"/>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pic>
        <p:nvPicPr>
          <p:cNvPr id="16" name="Image 15">
            <a:extLst>
              <a:ext uri="{FF2B5EF4-FFF2-40B4-BE49-F238E27FC236}">
                <a16:creationId xmlns:a16="http://schemas.microsoft.com/office/drawing/2014/main" id="{2D821F4D-459F-10F8-037F-9FC307E61A4C}"/>
              </a:ext>
            </a:extLst>
          </p:cNvPr>
          <p:cNvPicPr>
            <a:picLocks noChangeAspect="1"/>
          </p:cNvPicPr>
          <p:nvPr/>
        </p:nvPicPr>
        <p:blipFill>
          <a:blip r:embed="rId2"/>
          <a:stretch>
            <a:fillRect/>
          </a:stretch>
        </p:blipFill>
        <p:spPr>
          <a:xfrm>
            <a:off x="345146" y="3231975"/>
            <a:ext cx="3828620" cy="1365622"/>
          </a:xfrm>
          <a:prstGeom prst="rect">
            <a:avLst/>
          </a:prstGeom>
        </p:spPr>
      </p:pic>
      <p:grpSp>
        <p:nvGrpSpPr>
          <p:cNvPr id="19" name="Groupe 18">
            <a:extLst>
              <a:ext uri="{FF2B5EF4-FFF2-40B4-BE49-F238E27FC236}">
                <a16:creationId xmlns:a16="http://schemas.microsoft.com/office/drawing/2014/main" id="{7A9541B5-275C-47FB-960C-6F403E77D852}"/>
              </a:ext>
            </a:extLst>
          </p:cNvPr>
          <p:cNvGrpSpPr/>
          <p:nvPr/>
        </p:nvGrpSpPr>
        <p:grpSpPr>
          <a:xfrm>
            <a:off x="345146" y="1803685"/>
            <a:ext cx="3828620" cy="1369103"/>
            <a:chOff x="345146" y="1802473"/>
            <a:chExt cx="3828620" cy="1369103"/>
          </a:xfrm>
        </p:grpSpPr>
        <p:pic>
          <p:nvPicPr>
            <p:cNvPr id="25" name="Image 24">
              <a:extLst>
                <a:ext uri="{FF2B5EF4-FFF2-40B4-BE49-F238E27FC236}">
                  <a16:creationId xmlns:a16="http://schemas.microsoft.com/office/drawing/2014/main" id="{3D1E1B57-929F-438E-9BE6-35A46C83C4BC}"/>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345146" y="1805954"/>
              <a:ext cx="3828620" cy="1365622"/>
            </a:xfrm>
            <a:prstGeom prst="rect">
              <a:avLst/>
            </a:prstGeom>
          </p:spPr>
        </p:pic>
        <p:sp>
          <p:nvSpPr>
            <p:cNvPr id="10" name="Organigramme : Terminateur 9">
              <a:extLst>
                <a:ext uri="{FF2B5EF4-FFF2-40B4-BE49-F238E27FC236}">
                  <a16:creationId xmlns:a16="http://schemas.microsoft.com/office/drawing/2014/main" id="{62AFBE96-6D58-CF0A-14F1-9A0AB1FC361F}"/>
                </a:ext>
              </a:extLst>
            </p:cNvPr>
            <p:cNvSpPr/>
            <p:nvPr/>
          </p:nvSpPr>
          <p:spPr>
            <a:xfrm>
              <a:off x="558768" y="1802473"/>
              <a:ext cx="1260000" cy="360000"/>
            </a:xfrm>
            <a:prstGeom prst="flowChartTerminator">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MA" dirty="0">
                  <a:solidFill>
                    <a:srgbClr val="757575"/>
                  </a:solidFill>
                  <a:latin typeface="Dosis ExtraBold" pitchFamily="2" charset="0"/>
                </a:rPr>
                <a:t>Séance 1</a:t>
              </a:r>
            </a:p>
          </p:txBody>
        </p:sp>
        <p:sp>
          <p:nvSpPr>
            <p:cNvPr id="9" name="ZoneTexte 8">
              <a:extLst>
                <a:ext uri="{FF2B5EF4-FFF2-40B4-BE49-F238E27FC236}">
                  <a16:creationId xmlns:a16="http://schemas.microsoft.com/office/drawing/2014/main" id="{DB4DDBFF-D324-3E3C-39D9-A0E8D4DE4E9D}"/>
                </a:ext>
              </a:extLst>
            </p:cNvPr>
            <p:cNvSpPr txBox="1"/>
            <p:nvPr/>
          </p:nvSpPr>
          <p:spPr>
            <a:xfrm>
              <a:off x="609982" y="2386685"/>
              <a:ext cx="2759441" cy="623248"/>
            </a:xfrm>
            <a:prstGeom prst="rect">
              <a:avLst/>
            </a:prstGeom>
            <a:noFill/>
          </p:spPr>
          <p:txBody>
            <a:bodyPr wrap="square">
              <a:spAutoFit/>
            </a:bodyPr>
            <a:lstStyle/>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lang="fr-FR" sz="1600" dirty="0">
                  <a:solidFill>
                    <a:srgbClr val="757575"/>
                  </a:solidFill>
                  <a:latin typeface="Dosis SemiBold" pitchFamily="2" charset="0"/>
                </a:rPr>
                <a:t>Activités de vocabulaire</a:t>
              </a:r>
            </a:p>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lang="fr-FR" sz="1600" dirty="0">
                  <a:solidFill>
                    <a:srgbClr val="757575"/>
                  </a:solidFill>
                  <a:latin typeface="Dosis SemiBold" pitchFamily="2" charset="0"/>
                </a:rPr>
                <a:t>Évaluation </a:t>
              </a:r>
            </a:p>
          </p:txBody>
        </p:sp>
      </p:grpSp>
      <p:sp>
        <p:nvSpPr>
          <p:cNvPr id="28" name="Organigramme : Terminateur 27">
            <a:extLst>
              <a:ext uri="{FF2B5EF4-FFF2-40B4-BE49-F238E27FC236}">
                <a16:creationId xmlns:a16="http://schemas.microsoft.com/office/drawing/2014/main" id="{D5F23D96-30DE-467B-A7E9-A186887E176F}"/>
              </a:ext>
            </a:extLst>
          </p:cNvPr>
          <p:cNvSpPr/>
          <p:nvPr/>
        </p:nvSpPr>
        <p:spPr>
          <a:xfrm>
            <a:off x="609982" y="3257417"/>
            <a:ext cx="1260000" cy="360000"/>
          </a:xfrm>
          <a:prstGeom prst="flowChartTerminator">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474F71"/>
                </a:solidFill>
                <a:effectLst/>
                <a:uLnTx/>
                <a:uFillTx/>
                <a:latin typeface="Dosis ExtraBold" pitchFamily="2" charset="0"/>
                <a:ea typeface="+mn-ea"/>
                <a:cs typeface="+mn-cs"/>
              </a:rPr>
              <a:t>Séance 2</a:t>
            </a:r>
          </a:p>
        </p:txBody>
      </p:sp>
      <p:sp>
        <p:nvSpPr>
          <p:cNvPr id="29" name="ZoneTexte 28">
            <a:extLst>
              <a:ext uri="{FF2B5EF4-FFF2-40B4-BE49-F238E27FC236}">
                <a16:creationId xmlns:a16="http://schemas.microsoft.com/office/drawing/2014/main" id="{316C026A-CCD4-4888-826D-3C7CA9B17DE0}"/>
              </a:ext>
            </a:extLst>
          </p:cNvPr>
          <p:cNvSpPr txBox="1"/>
          <p:nvPr/>
        </p:nvSpPr>
        <p:spPr>
          <a:xfrm>
            <a:off x="661196" y="3841629"/>
            <a:ext cx="2759441" cy="623248"/>
          </a:xfrm>
          <a:prstGeom prst="rect">
            <a:avLst/>
          </a:prstGeom>
          <a:noFill/>
        </p:spPr>
        <p:txBody>
          <a:bodyPr wrap="square">
            <a:spAutoFit/>
          </a:bodyPr>
          <a:lstStyle/>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FR" sz="1600" b="1" i="0" u="none" strike="noStrike" kern="1200" cap="none" spc="0" normalizeH="0" baseline="0" noProof="0" dirty="0">
                <a:ln>
                  <a:noFill/>
                </a:ln>
                <a:solidFill>
                  <a:srgbClr val="565F88"/>
                </a:solidFill>
                <a:effectLst/>
                <a:uLnTx/>
                <a:uFillTx/>
                <a:latin typeface="Dosis SemiBold" pitchFamily="2" charset="0"/>
                <a:ea typeface="+mn-ea"/>
                <a:cs typeface="+mn-cs"/>
              </a:rPr>
              <a:t>Activités </a:t>
            </a:r>
            <a:r>
              <a:rPr lang="fr-FR" sz="1600" b="1" dirty="0">
                <a:solidFill>
                  <a:srgbClr val="565F88"/>
                </a:solidFill>
                <a:latin typeface="Dosis SemiBold" pitchFamily="2" charset="0"/>
              </a:rPr>
              <a:t>orales</a:t>
            </a:r>
            <a:endParaRPr kumimoji="0" lang="fr-FR" sz="1600" b="1" i="0" u="none" strike="noStrike" kern="1200" cap="none" spc="0" normalizeH="0" baseline="0" noProof="0" dirty="0">
              <a:ln>
                <a:noFill/>
              </a:ln>
              <a:solidFill>
                <a:srgbClr val="565F88"/>
              </a:solidFill>
              <a:effectLst/>
              <a:uLnTx/>
              <a:uFillTx/>
              <a:latin typeface="Dosis SemiBold" pitchFamily="2" charset="0"/>
              <a:ea typeface="+mn-ea"/>
              <a:cs typeface="+mn-cs"/>
            </a:endParaRPr>
          </a:p>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FR" sz="1600" b="1" i="0" u="none" strike="noStrike" kern="1200" cap="none" spc="0" normalizeH="0" baseline="0" noProof="0" dirty="0">
                <a:ln>
                  <a:noFill/>
                </a:ln>
                <a:solidFill>
                  <a:srgbClr val="565F88"/>
                </a:solidFill>
                <a:effectLst/>
                <a:uLnTx/>
                <a:uFillTx/>
                <a:latin typeface="Dosis SemiBold" pitchFamily="2" charset="0"/>
                <a:ea typeface="+mn-ea"/>
                <a:cs typeface="+mn-cs"/>
              </a:rPr>
              <a:t>Évaluation </a:t>
            </a:r>
          </a:p>
        </p:txBody>
      </p:sp>
      <p:pic>
        <p:nvPicPr>
          <p:cNvPr id="31" name="Image 30">
            <a:extLst>
              <a:ext uri="{FF2B5EF4-FFF2-40B4-BE49-F238E27FC236}">
                <a16:creationId xmlns:a16="http://schemas.microsoft.com/office/drawing/2014/main" id="{AE997CD3-61B3-483C-9114-F29F349DF750}"/>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4790523" y="3175979"/>
            <a:ext cx="3828620" cy="1365622"/>
          </a:xfrm>
          <a:prstGeom prst="rect">
            <a:avLst/>
          </a:prstGeom>
        </p:spPr>
      </p:pic>
      <p:pic>
        <p:nvPicPr>
          <p:cNvPr id="32" name="Image 31">
            <a:extLst>
              <a:ext uri="{FF2B5EF4-FFF2-40B4-BE49-F238E27FC236}">
                <a16:creationId xmlns:a16="http://schemas.microsoft.com/office/drawing/2014/main" id="{143CE42B-B078-4110-9407-3DAC9E097F17}"/>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4677718" y="1788298"/>
            <a:ext cx="3828620" cy="1365622"/>
          </a:xfrm>
          <a:prstGeom prst="rect">
            <a:avLst/>
          </a:prstGeom>
        </p:spPr>
      </p:pic>
      <p:sp>
        <p:nvSpPr>
          <p:cNvPr id="33" name="Organigramme : Terminateur 32">
            <a:extLst>
              <a:ext uri="{FF2B5EF4-FFF2-40B4-BE49-F238E27FC236}">
                <a16:creationId xmlns:a16="http://schemas.microsoft.com/office/drawing/2014/main" id="{A6AD1F78-8CA6-4CF0-B49B-5A720BA939B5}"/>
              </a:ext>
            </a:extLst>
          </p:cNvPr>
          <p:cNvSpPr/>
          <p:nvPr/>
        </p:nvSpPr>
        <p:spPr>
          <a:xfrm>
            <a:off x="4884208" y="1783460"/>
            <a:ext cx="1260000" cy="360000"/>
          </a:xfrm>
          <a:prstGeom prst="flowChartTerminator">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MA" dirty="0">
                <a:solidFill>
                  <a:srgbClr val="757575"/>
                </a:solidFill>
                <a:latin typeface="Dosis ExtraBold" pitchFamily="2" charset="0"/>
              </a:rPr>
              <a:t>Séance 3</a:t>
            </a:r>
          </a:p>
        </p:txBody>
      </p:sp>
      <p:sp>
        <p:nvSpPr>
          <p:cNvPr id="34" name="ZoneTexte 33">
            <a:extLst>
              <a:ext uri="{FF2B5EF4-FFF2-40B4-BE49-F238E27FC236}">
                <a16:creationId xmlns:a16="http://schemas.microsoft.com/office/drawing/2014/main" id="{36766060-1253-4497-B728-5217DC1DEBE6}"/>
              </a:ext>
            </a:extLst>
          </p:cNvPr>
          <p:cNvSpPr txBox="1"/>
          <p:nvPr/>
        </p:nvSpPr>
        <p:spPr>
          <a:xfrm>
            <a:off x="4935422" y="2367672"/>
            <a:ext cx="2759441" cy="623248"/>
          </a:xfrm>
          <a:prstGeom prst="rect">
            <a:avLst/>
          </a:prstGeom>
          <a:noFill/>
        </p:spPr>
        <p:txBody>
          <a:bodyPr wrap="square">
            <a:spAutoFit/>
          </a:bodyPr>
          <a:lstStyle/>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lang="fr-FR" sz="1600" dirty="0">
                <a:solidFill>
                  <a:srgbClr val="757575"/>
                </a:solidFill>
                <a:latin typeface="Dosis SemiBold" pitchFamily="2" charset="0"/>
              </a:rPr>
              <a:t>Activités de lecture</a:t>
            </a:r>
          </a:p>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lang="fr-FR" sz="1600" dirty="0">
                <a:solidFill>
                  <a:srgbClr val="757575"/>
                </a:solidFill>
                <a:latin typeface="Dosis SemiBold" pitchFamily="2" charset="0"/>
              </a:rPr>
              <a:t>Évaluation </a:t>
            </a:r>
          </a:p>
        </p:txBody>
      </p:sp>
      <p:sp>
        <p:nvSpPr>
          <p:cNvPr id="35" name="Organigramme : Terminateur 34">
            <a:extLst>
              <a:ext uri="{FF2B5EF4-FFF2-40B4-BE49-F238E27FC236}">
                <a16:creationId xmlns:a16="http://schemas.microsoft.com/office/drawing/2014/main" id="{9E9C7E2E-8338-4FAE-823D-9F5776ACF4C6}"/>
              </a:ext>
            </a:extLst>
          </p:cNvPr>
          <p:cNvSpPr/>
          <p:nvPr/>
        </p:nvSpPr>
        <p:spPr>
          <a:xfrm>
            <a:off x="5035124" y="3205449"/>
            <a:ext cx="1260000" cy="360000"/>
          </a:xfrm>
          <a:prstGeom prst="flowChartTerminator">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MA" dirty="0">
                <a:solidFill>
                  <a:srgbClr val="757575"/>
                </a:solidFill>
                <a:latin typeface="Dosis ExtraBold" pitchFamily="2" charset="0"/>
              </a:rPr>
              <a:t>Séance 4</a:t>
            </a:r>
          </a:p>
        </p:txBody>
      </p:sp>
      <p:sp>
        <p:nvSpPr>
          <p:cNvPr id="40" name="ZoneTexte 39">
            <a:extLst>
              <a:ext uri="{FF2B5EF4-FFF2-40B4-BE49-F238E27FC236}">
                <a16:creationId xmlns:a16="http://schemas.microsoft.com/office/drawing/2014/main" id="{68DFA64D-FEF7-45DB-B455-DD46FE291F36}"/>
              </a:ext>
            </a:extLst>
          </p:cNvPr>
          <p:cNvSpPr txBox="1"/>
          <p:nvPr/>
        </p:nvSpPr>
        <p:spPr>
          <a:xfrm>
            <a:off x="5086338" y="3789661"/>
            <a:ext cx="2759441" cy="623248"/>
          </a:xfrm>
          <a:prstGeom prst="rect">
            <a:avLst/>
          </a:prstGeom>
          <a:noFill/>
        </p:spPr>
        <p:txBody>
          <a:bodyPr wrap="square">
            <a:spAutoFit/>
          </a:bodyPr>
          <a:lstStyle/>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lang="fr-FR" sz="1600" dirty="0">
                <a:solidFill>
                  <a:srgbClr val="757575"/>
                </a:solidFill>
                <a:latin typeface="Dosis SemiBold" pitchFamily="2" charset="0"/>
              </a:rPr>
              <a:t>Activités d’écriture</a:t>
            </a:r>
          </a:p>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lang="fr-FR" sz="1600" dirty="0">
                <a:solidFill>
                  <a:srgbClr val="757575"/>
                </a:solidFill>
                <a:latin typeface="Dosis SemiBold" pitchFamily="2" charset="0"/>
              </a:rPr>
              <a:t>Évaluation </a:t>
            </a:r>
          </a:p>
        </p:txBody>
      </p:sp>
      <p:pic>
        <p:nvPicPr>
          <p:cNvPr id="41" name="Image 40">
            <a:extLst>
              <a:ext uri="{FF2B5EF4-FFF2-40B4-BE49-F238E27FC236}">
                <a16:creationId xmlns:a16="http://schemas.microsoft.com/office/drawing/2014/main" id="{88297B55-CDBF-4F2C-BE4B-DC555F2874CE}"/>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345146" y="4821809"/>
            <a:ext cx="3828620" cy="1365622"/>
          </a:xfrm>
          <a:prstGeom prst="rect">
            <a:avLst/>
          </a:prstGeom>
        </p:spPr>
      </p:pic>
      <p:sp>
        <p:nvSpPr>
          <p:cNvPr id="44" name="Organigramme : Terminateur 43">
            <a:extLst>
              <a:ext uri="{FF2B5EF4-FFF2-40B4-BE49-F238E27FC236}">
                <a16:creationId xmlns:a16="http://schemas.microsoft.com/office/drawing/2014/main" id="{5BE0F84D-B6C6-480E-B3BE-6FFE56C40218}"/>
              </a:ext>
            </a:extLst>
          </p:cNvPr>
          <p:cNvSpPr/>
          <p:nvPr/>
        </p:nvSpPr>
        <p:spPr>
          <a:xfrm>
            <a:off x="558768" y="4818328"/>
            <a:ext cx="1260000" cy="360000"/>
          </a:xfrm>
          <a:prstGeom prst="flowChartTerminator">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MA" dirty="0">
                <a:solidFill>
                  <a:srgbClr val="757575"/>
                </a:solidFill>
                <a:latin typeface="Dosis ExtraBold" pitchFamily="2" charset="0"/>
              </a:rPr>
              <a:t>Séance 5</a:t>
            </a:r>
          </a:p>
        </p:txBody>
      </p:sp>
      <p:sp>
        <p:nvSpPr>
          <p:cNvPr id="45" name="ZoneTexte 44">
            <a:extLst>
              <a:ext uri="{FF2B5EF4-FFF2-40B4-BE49-F238E27FC236}">
                <a16:creationId xmlns:a16="http://schemas.microsoft.com/office/drawing/2014/main" id="{67866962-05E4-4F4A-9003-B44020A0B923}"/>
              </a:ext>
            </a:extLst>
          </p:cNvPr>
          <p:cNvSpPr txBox="1"/>
          <p:nvPr/>
        </p:nvSpPr>
        <p:spPr>
          <a:xfrm>
            <a:off x="609982" y="5402540"/>
            <a:ext cx="2759441" cy="338554"/>
          </a:xfrm>
          <a:prstGeom prst="rect">
            <a:avLst/>
          </a:prstGeom>
          <a:noFill/>
        </p:spPr>
        <p:txBody>
          <a:bodyPr wrap="square">
            <a:spAutoFit/>
          </a:bodyPr>
          <a:lstStyle/>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lang="fr-FR" sz="1600" dirty="0">
                <a:solidFill>
                  <a:srgbClr val="757575"/>
                </a:solidFill>
                <a:latin typeface="Dosis SemiBold" pitchFamily="2" charset="0"/>
              </a:rPr>
              <a:t>Évaluation </a:t>
            </a:r>
          </a:p>
        </p:txBody>
      </p:sp>
      <p:pic>
        <p:nvPicPr>
          <p:cNvPr id="46" name="Image 45">
            <a:extLst>
              <a:ext uri="{FF2B5EF4-FFF2-40B4-BE49-F238E27FC236}">
                <a16:creationId xmlns:a16="http://schemas.microsoft.com/office/drawing/2014/main" id="{2C17FD14-4EB3-41C6-BC8F-B9B7FCC0DDD8}"/>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4756612" y="4760906"/>
            <a:ext cx="3828620" cy="1365622"/>
          </a:xfrm>
          <a:prstGeom prst="rect">
            <a:avLst/>
          </a:prstGeom>
        </p:spPr>
      </p:pic>
      <p:sp>
        <p:nvSpPr>
          <p:cNvPr id="47" name="Organigramme : Terminateur 46">
            <a:extLst>
              <a:ext uri="{FF2B5EF4-FFF2-40B4-BE49-F238E27FC236}">
                <a16:creationId xmlns:a16="http://schemas.microsoft.com/office/drawing/2014/main" id="{2780D375-C2BB-4F18-A90C-468BB145030D}"/>
              </a:ext>
            </a:extLst>
          </p:cNvPr>
          <p:cNvSpPr/>
          <p:nvPr/>
        </p:nvSpPr>
        <p:spPr>
          <a:xfrm>
            <a:off x="4970234" y="4757425"/>
            <a:ext cx="1260000" cy="360000"/>
          </a:xfrm>
          <a:prstGeom prst="flowChartTerminator">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MA" dirty="0">
                <a:solidFill>
                  <a:srgbClr val="757575"/>
                </a:solidFill>
                <a:latin typeface="Dosis ExtraBold" pitchFamily="2" charset="0"/>
              </a:rPr>
              <a:t>Séance 6</a:t>
            </a:r>
          </a:p>
        </p:txBody>
      </p:sp>
      <p:sp>
        <p:nvSpPr>
          <p:cNvPr id="48" name="ZoneTexte 47">
            <a:extLst>
              <a:ext uri="{FF2B5EF4-FFF2-40B4-BE49-F238E27FC236}">
                <a16:creationId xmlns:a16="http://schemas.microsoft.com/office/drawing/2014/main" id="{50BF2F2B-3E7E-4E96-8366-898DF36AEA00}"/>
              </a:ext>
            </a:extLst>
          </p:cNvPr>
          <p:cNvSpPr txBox="1"/>
          <p:nvPr/>
        </p:nvSpPr>
        <p:spPr>
          <a:xfrm>
            <a:off x="5021448" y="5341637"/>
            <a:ext cx="2759441" cy="338554"/>
          </a:xfrm>
          <a:prstGeom prst="rect">
            <a:avLst/>
          </a:prstGeom>
          <a:noFill/>
        </p:spPr>
        <p:txBody>
          <a:bodyPr wrap="square">
            <a:spAutoFit/>
          </a:bodyPr>
          <a:lstStyle/>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lang="fr-FR" sz="1600" dirty="0">
                <a:solidFill>
                  <a:srgbClr val="757575"/>
                </a:solidFill>
                <a:latin typeface="Dosis SemiBold" pitchFamily="2" charset="0"/>
              </a:rPr>
              <a:t>Évaluation </a:t>
            </a:r>
          </a:p>
        </p:txBody>
      </p:sp>
    </p:spTree>
    <p:extLst>
      <p:ext uri="{BB962C8B-B14F-4D97-AF65-F5344CB8AC3E}">
        <p14:creationId xmlns:p14="http://schemas.microsoft.com/office/powerpoint/2010/main" val="3791462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F6B990-9E96-4265-EAEA-24139A25725E}"/>
            </a:ext>
          </a:extLst>
        </p:cNvPr>
        <p:cNvGrpSpPr/>
        <p:nvPr/>
      </p:nvGrpSpPr>
      <p:grpSpPr>
        <a:xfrm>
          <a:off x="0" y="0"/>
          <a:ext cx="0" cy="0"/>
          <a:chOff x="0" y="0"/>
          <a:chExt cx="0" cy="0"/>
        </a:xfrm>
      </p:grpSpPr>
      <p:grpSp>
        <p:nvGrpSpPr>
          <p:cNvPr id="2" name="Groupe 1">
            <a:extLst>
              <a:ext uri="{FF2B5EF4-FFF2-40B4-BE49-F238E27FC236}">
                <a16:creationId xmlns:a16="http://schemas.microsoft.com/office/drawing/2014/main" id="{B36D694B-0251-B019-3D0F-1D60E57EAB06}"/>
              </a:ext>
            </a:extLst>
          </p:cNvPr>
          <p:cNvGrpSpPr/>
          <p:nvPr/>
        </p:nvGrpSpPr>
        <p:grpSpPr>
          <a:xfrm>
            <a:off x="2959621" y="0"/>
            <a:ext cx="2902163" cy="1096802"/>
            <a:chOff x="2911496" y="0"/>
            <a:chExt cx="2902163" cy="1096802"/>
          </a:xfrm>
        </p:grpSpPr>
        <p:sp>
          <p:nvSpPr>
            <p:cNvPr id="3" name="Rectangle 2">
              <a:extLst>
                <a:ext uri="{FF2B5EF4-FFF2-40B4-BE49-F238E27FC236}">
                  <a16:creationId xmlns:a16="http://schemas.microsoft.com/office/drawing/2014/main" id="{5578C0E4-6FBC-E5CE-2306-50551BBDE0F9}"/>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836FC6D0-C015-09B3-6913-FE94842F8B67}"/>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re 53">
              <a:extLst>
                <a:ext uri="{FF2B5EF4-FFF2-40B4-BE49-F238E27FC236}">
                  <a16:creationId xmlns:a16="http://schemas.microsoft.com/office/drawing/2014/main" id="{40120C2F-F77C-9E38-2CB7-6D74C8195DCC}"/>
                </a:ext>
              </a:extLst>
            </p:cNvPr>
            <p:cNvSpPr txBox="1">
              <a:spLocks/>
            </p:cNvSpPr>
            <p:nvPr/>
          </p:nvSpPr>
          <p:spPr>
            <a:xfrm>
              <a:off x="2911496" y="484802"/>
              <a:ext cx="2902163"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sp>
        <p:nvSpPr>
          <p:cNvPr id="6" name="ZoneTexte 5">
            <a:extLst>
              <a:ext uri="{FF2B5EF4-FFF2-40B4-BE49-F238E27FC236}">
                <a16:creationId xmlns:a16="http://schemas.microsoft.com/office/drawing/2014/main" id="{DB04E4D8-CED8-1B25-158A-7E9BCB967BD4}"/>
              </a:ext>
            </a:extLst>
          </p:cNvPr>
          <p:cNvSpPr txBox="1"/>
          <p:nvPr>
            <p:custDataLst>
              <p:tags r:id="rId1"/>
            </p:custDataLst>
          </p:nvPr>
        </p:nvSpPr>
        <p:spPr>
          <a:xfrm>
            <a:off x="-191760" y="3069811"/>
            <a:ext cx="9412014"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a:ln>
                  <a:noFill/>
                </a:ln>
                <a:solidFill>
                  <a:srgbClr val="C00000"/>
                </a:solidFill>
                <a:effectLst/>
                <a:uLnTx/>
                <a:uFillTx/>
                <a:latin typeface="Dosis" pitchFamily="2" charset="0"/>
                <a:ea typeface="Calibri" panose="020F0502020204030204" pitchFamily="34" charset="0"/>
                <a:cs typeface="Calibri" panose="020F0502020204030204" pitchFamily="34" charset="0"/>
              </a:rPr>
              <a:t>CO1. </a:t>
            </a:r>
            <a:r>
              <a:rPr kumimoji="0" lang="fr-FR" sz="2400" b="1" i="0" u="none" strike="noStrike" kern="0" cap="none" spc="0" normalizeH="0" baseline="0" noProof="0" dirty="0">
                <a:ln>
                  <a:noFill/>
                </a:ln>
                <a:solidFill>
                  <a:srgbClr val="106585"/>
                </a:solidFill>
                <a:effectLst/>
                <a:uLnTx/>
                <a:uFillTx/>
                <a:latin typeface="Dosis" pitchFamily="2" charset="0"/>
                <a:ea typeface="Calibri" panose="020F0502020204030204" pitchFamily="34" charset="0"/>
                <a:cs typeface="Calibri" panose="020F0502020204030204" pitchFamily="34" charset="0"/>
              </a:rPr>
              <a:t>Comprendre, à l’oral, des mots de vocabulaire.</a:t>
            </a:r>
            <a:endParaRPr kumimoji="0" lang="fr-MA" sz="24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61488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re 1">
            <a:extLst>
              <a:ext uri="{FF2B5EF4-FFF2-40B4-BE49-F238E27FC236}">
                <a16:creationId xmlns:a16="http://schemas.microsoft.com/office/drawing/2014/main" id="{5AE8B19C-F9BD-C41B-5519-216C3062AD85}"/>
              </a:ext>
            </a:extLst>
          </p:cNvPr>
          <p:cNvSpPr>
            <a:spLocks noGrp="1"/>
          </p:cNvSpPr>
          <p:nvPr>
            <p:ph type="title"/>
          </p:nvPr>
        </p:nvSpPr>
        <p:spPr>
          <a:xfrm>
            <a:off x="1653499" y="755999"/>
            <a:ext cx="6840000" cy="612000"/>
          </a:xfrm>
        </p:spPr>
        <p:txBody>
          <a:bodyPr>
            <a:normAutofit/>
          </a:bodyPr>
          <a:lstStyle/>
          <a:p>
            <a:r>
              <a:rPr lang="fr-FR" dirty="0">
                <a:solidFill>
                  <a:schemeClr val="tx1">
                    <a:lumMod val="65000"/>
                    <a:lumOff val="35000"/>
                  </a:schemeClr>
                </a:solidFill>
              </a:rPr>
              <a:t>Regarde les images. Je vais te dire des mots et tu vas me montrer les images qui correspondent.</a:t>
            </a:r>
          </a:p>
        </p:txBody>
      </p:sp>
      <p:grpSp>
        <p:nvGrpSpPr>
          <p:cNvPr id="13" name="Groupe 12">
            <a:extLst>
              <a:ext uri="{FF2B5EF4-FFF2-40B4-BE49-F238E27FC236}">
                <a16:creationId xmlns:a16="http://schemas.microsoft.com/office/drawing/2014/main" id="{84F9DF2C-BC35-41B0-A89F-20435BD89CE5}"/>
              </a:ext>
            </a:extLst>
          </p:cNvPr>
          <p:cNvGrpSpPr/>
          <p:nvPr/>
        </p:nvGrpSpPr>
        <p:grpSpPr>
          <a:xfrm>
            <a:off x="96835" y="643220"/>
            <a:ext cx="1147140" cy="980797"/>
            <a:chOff x="113769" y="634753"/>
            <a:chExt cx="1147140" cy="980797"/>
          </a:xfrm>
        </p:grpSpPr>
        <p:pic>
          <p:nvPicPr>
            <p:cNvPr id="14" name="Image 13">
              <a:extLst>
                <a:ext uri="{FF2B5EF4-FFF2-40B4-BE49-F238E27FC236}">
                  <a16:creationId xmlns:a16="http://schemas.microsoft.com/office/drawing/2014/main" id="{7DA8F569-70ED-4E8A-B976-7309007BF064}"/>
                </a:ext>
              </a:extLst>
            </p:cNvPr>
            <p:cNvPicPr>
              <a:picLocks noChangeAspect="1"/>
            </p:cNvPicPr>
            <p:nvPr/>
          </p:nvPicPr>
          <p:blipFill>
            <a:blip r:embed="rId3"/>
            <a:srcRect l="-8613" b="7585"/>
            <a:stretch>
              <a:fillRect/>
            </a:stretch>
          </p:blipFill>
          <p:spPr>
            <a:xfrm>
              <a:off x="442761" y="692504"/>
              <a:ext cx="818148" cy="923046"/>
            </a:xfrm>
            <a:prstGeom prst="ellipse">
              <a:avLst/>
            </a:prstGeom>
          </p:spPr>
        </p:pic>
        <p:pic>
          <p:nvPicPr>
            <p:cNvPr id="15"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CC1B2F4C-A6F1-4748-BBFE-85EB4F1430C3}"/>
                </a:ext>
              </a:extLst>
            </p:cNvPr>
            <p:cNvPicPr>
              <a:picLocks noChangeAspect="1"/>
            </p:cNvPicPr>
            <p:nvPr/>
          </p:nvPicPr>
          <p:blipFill rotWithShape="1">
            <a:blip r:embed="rId4">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
        <p:nvSpPr>
          <p:cNvPr id="26" name="TextBox 6">
            <a:extLst>
              <a:ext uri="{FF2B5EF4-FFF2-40B4-BE49-F238E27FC236}">
                <a16:creationId xmlns:a16="http://schemas.microsoft.com/office/drawing/2014/main" id="{BE9F4498-9E4F-4D73-B435-009301C9E0E9}"/>
              </a:ext>
            </a:extLst>
          </p:cNvPr>
          <p:cNvSpPr txBox="1"/>
          <p:nvPr>
            <p:custDataLst>
              <p:tags r:id="rId1"/>
            </p:custDataLst>
          </p:nvPr>
        </p:nvSpPr>
        <p:spPr>
          <a:xfrm>
            <a:off x="1864350" y="6177315"/>
            <a:ext cx="5518602" cy="215444"/>
          </a:xfrm>
          <a:prstGeom prst="rect">
            <a:avLst/>
          </a:prstGeom>
        </p:spPr>
        <p:txBody>
          <a:bodyPr wrap="square" lIns="0" tIns="0" rIns="0" bIns="0" rtlCol="0" anchor="t">
            <a:spAutoFit/>
          </a:bodyPr>
          <a:lstStyle/>
          <a:p>
            <a:pPr marL="0" marR="0" lvl="0" indent="0" algn="ctr" defTabSz="1371600" rtl="0" eaLnBrk="1" fontAlgn="auto" latinLnBrk="0" hangingPunct="1">
              <a:lnSpc>
                <a:spcPct val="100000"/>
              </a:lnSpc>
              <a:spcBef>
                <a:spcPts val="0"/>
              </a:spcBef>
              <a:spcAft>
                <a:spcPts val="2700"/>
              </a:spcAft>
              <a:buClrTx/>
              <a:buSzTx/>
              <a:buFontTx/>
              <a:buNone/>
              <a:tabLst/>
              <a:defRPr/>
            </a:pPr>
            <a:r>
              <a:rPr kumimoji="0" lang="fr-FR" sz="1400" b="1" i="0" u="none" strike="noStrike" kern="1200" cap="none" spc="0" normalizeH="0" baseline="0" noProof="0" dirty="0">
                <a:ln>
                  <a:noFill/>
                </a:ln>
                <a:solidFill>
                  <a:srgbClr val="FF0000"/>
                </a:solidFill>
                <a:effectLst/>
                <a:uLnTx/>
                <a:uFillTx/>
                <a:latin typeface="Dosis" pitchFamily="2" charset="0"/>
                <a:ea typeface="Calibri" panose="020F0502020204030204" pitchFamily="34" charset="0"/>
                <a:cs typeface="Calibri" panose="020F0502020204030204" pitchFamily="34" charset="0"/>
              </a:rPr>
              <a:t>1</a:t>
            </a:r>
            <a:r>
              <a:rPr kumimoji="0" lang="fr-FR" sz="1400" b="1" i="0" u="none" strike="noStrike" kern="1200" cap="none" spc="0" normalizeH="0" baseline="0" noProof="0" dirty="0">
                <a:ln>
                  <a:noFill/>
                </a:ln>
                <a:solidFill>
                  <a:srgbClr val="4BACC6">
                    <a:lumMod val="50000"/>
                  </a:srgbClr>
                </a:solidFill>
                <a:effectLst/>
                <a:uLnTx/>
                <a:uFillTx/>
                <a:latin typeface="Dosis" pitchFamily="2" charset="0"/>
                <a:ea typeface="Calibri" panose="020F0502020204030204" pitchFamily="34" charset="0"/>
                <a:cs typeface="Calibri" panose="020F0502020204030204" pitchFamily="34" charset="0"/>
              </a:rPr>
              <a:t> réponse correcte </a:t>
            </a:r>
            <a:r>
              <a:rPr kumimoji="0" lang="fr-FR" sz="1400" b="1" i="0" u="none" strike="noStrike" kern="1200" cap="none" spc="0" normalizeH="0" baseline="0" noProof="0" dirty="0">
                <a:ln>
                  <a:noFill/>
                </a:ln>
                <a:solidFill>
                  <a:srgbClr val="FF0000"/>
                </a:solidFill>
                <a:effectLst/>
                <a:uLnTx/>
                <a:uFillTx/>
                <a:latin typeface="Dosis" pitchFamily="2" charset="0"/>
                <a:ea typeface="Calibri" panose="020F0502020204030204" pitchFamily="34" charset="0"/>
                <a:cs typeface="Calibri" panose="020F0502020204030204" pitchFamily="34" charset="0"/>
              </a:rPr>
              <a:t>=  2 points</a:t>
            </a:r>
          </a:p>
        </p:txBody>
      </p:sp>
      <p:pic>
        <p:nvPicPr>
          <p:cNvPr id="12" name="Image 11">
            <a:extLst>
              <a:ext uri="{FF2B5EF4-FFF2-40B4-BE49-F238E27FC236}">
                <a16:creationId xmlns:a16="http://schemas.microsoft.com/office/drawing/2014/main" id="{03A31A3A-084F-4682-A72D-A03DA731F6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67675" y="1899327"/>
            <a:ext cx="1875863" cy="2052000"/>
          </a:xfrm>
          <a:prstGeom prst="rect">
            <a:avLst/>
          </a:prstGeom>
        </p:spPr>
      </p:pic>
      <p:pic>
        <p:nvPicPr>
          <p:cNvPr id="17" name="Image 16">
            <a:extLst>
              <a:ext uri="{FF2B5EF4-FFF2-40B4-BE49-F238E27FC236}">
                <a16:creationId xmlns:a16="http://schemas.microsoft.com/office/drawing/2014/main" id="{9C89D108-BF62-463A-8BCA-FBC5100FAF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17805" y="4233037"/>
            <a:ext cx="1875863" cy="2052000"/>
          </a:xfrm>
          <a:prstGeom prst="rect">
            <a:avLst/>
          </a:prstGeom>
        </p:spPr>
      </p:pic>
      <p:pic>
        <p:nvPicPr>
          <p:cNvPr id="18" name="Image 17">
            <a:extLst>
              <a:ext uri="{FF2B5EF4-FFF2-40B4-BE49-F238E27FC236}">
                <a16:creationId xmlns:a16="http://schemas.microsoft.com/office/drawing/2014/main" id="{0B9548DB-01CB-438C-8B5C-2698989C25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99902" y="1899327"/>
            <a:ext cx="1875863" cy="2052000"/>
          </a:xfrm>
          <a:prstGeom prst="rect">
            <a:avLst/>
          </a:prstGeom>
        </p:spPr>
      </p:pic>
      <p:pic>
        <p:nvPicPr>
          <p:cNvPr id="19" name="Image 18">
            <a:extLst>
              <a:ext uri="{FF2B5EF4-FFF2-40B4-BE49-F238E27FC236}">
                <a16:creationId xmlns:a16="http://schemas.microsoft.com/office/drawing/2014/main" id="{774C78DA-91FB-482A-B56B-B1DEB4CBE22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35448" y="1899327"/>
            <a:ext cx="1875863" cy="2052000"/>
          </a:xfrm>
          <a:prstGeom prst="rect">
            <a:avLst/>
          </a:prstGeom>
        </p:spPr>
      </p:pic>
      <p:pic>
        <p:nvPicPr>
          <p:cNvPr id="20" name="Image 19">
            <a:extLst>
              <a:ext uri="{FF2B5EF4-FFF2-40B4-BE49-F238E27FC236}">
                <a16:creationId xmlns:a16="http://schemas.microsoft.com/office/drawing/2014/main" id="{355F1145-B985-4F5A-A41C-AFEE0281FB3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53147" y="4233037"/>
            <a:ext cx="1875862" cy="2052000"/>
          </a:xfrm>
          <a:prstGeom prst="rect">
            <a:avLst/>
          </a:prstGeom>
        </p:spPr>
      </p:pic>
    </p:spTree>
    <p:extLst>
      <p:ext uri="{BB962C8B-B14F-4D97-AF65-F5344CB8AC3E}">
        <p14:creationId xmlns:p14="http://schemas.microsoft.com/office/powerpoint/2010/main" val="24486855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F6B990-9E96-4265-EAEA-24139A25725E}"/>
            </a:ext>
          </a:extLst>
        </p:cNvPr>
        <p:cNvGrpSpPr/>
        <p:nvPr/>
      </p:nvGrpSpPr>
      <p:grpSpPr>
        <a:xfrm>
          <a:off x="0" y="0"/>
          <a:ext cx="0" cy="0"/>
          <a:chOff x="0" y="0"/>
          <a:chExt cx="0" cy="0"/>
        </a:xfrm>
      </p:grpSpPr>
      <p:grpSp>
        <p:nvGrpSpPr>
          <p:cNvPr id="2" name="Groupe 1">
            <a:extLst>
              <a:ext uri="{FF2B5EF4-FFF2-40B4-BE49-F238E27FC236}">
                <a16:creationId xmlns:a16="http://schemas.microsoft.com/office/drawing/2014/main" id="{B36D694B-0251-B019-3D0F-1D60E57EAB06}"/>
              </a:ext>
            </a:extLst>
          </p:cNvPr>
          <p:cNvGrpSpPr/>
          <p:nvPr/>
        </p:nvGrpSpPr>
        <p:grpSpPr>
          <a:xfrm>
            <a:off x="2959621" y="0"/>
            <a:ext cx="2902163" cy="1096802"/>
            <a:chOff x="2911496" y="0"/>
            <a:chExt cx="2902163" cy="1096802"/>
          </a:xfrm>
        </p:grpSpPr>
        <p:sp>
          <p:nvSpPr>
            <p:cNvPr id="3" name="Rectangle 2">
              <a:extLst>
                <a:ext uri="{FF2B5EF4-FFF2-40B4-BE49-F238E27FC236}">
                  <a16:creationId xmlns:a16="http://schemas.microsoft.com/office/drawing/2014/main" id="{5578C0E4-6FBC-E5CE-2306-50551BBDE0F9}"/>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836FC6D0-C015-09B3-6913-FE94842F8B67}"/>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re 53">
              <a:extLst>
                <a:ext uri="{FF2B5EF4-FFF2-40B4-BE49-F238E27FC236}">
                  <a16:creationId xmlns:a16="http://schemas.microsoft.com/office/drawing/2014/main" id="{40120C2F-F77C-9E38-2CB7-6D74C8195DCC}"/>
                </a:ext>
              </a:extLst>
            </p:cNvPr>
            <p:cNvSpPr txBox="1">
              <a:spLocks/>
            </p:cNvSpPr>
            <p:nvPr/>
          </p:nvSpPr>
          <p:spPr>
            <a:xfrm>
              <a:off x="2911496" y="484802"/>
              <a:ext cx="2902163"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sp>
        <p:nvSpPr>
          <p:cNvPr id="6" name="ZoneTexte 5">
            <a:extLst>
              <a:ext uri="{FF2B5EF4-FFF2-40B4-BE49-F238E27FC236}">
                <a16:creationId xmlns:a16="http://schemas.microsoft.com/office/drawing/2014/main" id="{DB04E4D8-CED8-1B25-158A-7E9BCB967BD4}"/>
              </a:ext>
            </a:extLst>
          </p:cNvPr>
          <p:cNvSpPr txBox="1"/>
          <p:nvPr>
            <p:custDataLst>
              <p:tags r:id="rId1"/>
            </p:custDataLst>
          </p:nvPr>
        </p:nvSpPr>
        <p:spPr>
          <a:xfrm>
            <a:off x="-191760" y="3069811"/>
            <a:ext cx="9412014"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a:ln>
                  <a:noFill/>
                </a:ln>
                <a:solidFill>
                  <a:srgbClr val="C00000"/>
                </a:solidFill>
                <a:effectLst/>
                <a:uLnTx/>
                <a:uFillTx/>
                <a:latin typeface="Dosis" pitchFamily="2" charset="0"/>
                <a:ea typeface="Calibri" panose="020F0502020204030204" pitchFamily="34" charset="0"/>
                <a:cs typeface="Calibri" panose="020F0502020204030204" pitchFamily="34" charset="0"/>
              </a:rPr>
              <a:t>CO2. </a:t>
            </a:r>
            <a:r>
              <a:rPr kumimoji="0" lang="fr-FR" sz="2400" b="1" i="0" u="none" strike="noStrike" kern="0" cap="none" spc="0" normalizeH="0" baseline="0" noProof="0" dirty="0">
                <a:ln>
                  <a:noFill/>
                </a:ln>
                <a:solidFill>
                  <a:srgbClr val="106585"/>
                </a:solidFill>
                <a:effectLst/>
                <a:uLnTx/>
                <a:uFillTx/>
                <a:latin typeface="Dosis" pitchFamily="2" charset="0"/>
                <a:ea typeface="Calibri" panose="020F0502020204030204" pitchFamily="34" charset="0"/>
                <a:cs typeface="Calibri" panose="020F0502020204030204" pitchFamily="34" charset="0"/>
              </a:rPr>
              <a:t>Comprendre à l’oral des phrases et des textes.</a:t>
            </a:r>
          </a:p>
        </p:txBody>
      </p:sp>
    </p:spTree>
    <p:extLst>
      <p:ext uri="{BB962C8B-B14F-4D97-AF65-F5344CB8AC3E}">
        <p14:creationId xmlns:p14="http://schemas.microsoft.com/office/powerpoint/2010/main" val="10132989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re 1">
            <a:extLst>
              <a:ext uri="{FF2B5EF4-FFF2-40B4-BE49-F238E27FC236}">
                <a16:creationId xmlns:a16="http://schemas.microsoft.com/office/drawing/2014/main" id="{5AE8B19C-F9BD-C41B-5519-216C3062AD85}"/>
              </a:ext>
            </a:extLst>
          </p:cNvPr>
          <p:cNvSpPr>
            <a:spLocks noGrp="1"/>
          </p:cNvSpPr>
          <p:nvPr>
            <p:ph type="title"/>
          </p:nvPr>
        </p:nvSpPr>
        <p:spPr>
          <a:xfrm>
            <a:off x="1572967" y="712180"/>
            <a:ext cx="7145206" cy="698749"/>
          </a:xfrm>
        </p:spPr>
        <p:txBody>
          <a:bodyPr>
            <a:noAutofit/>
          </a:bodyPr>
          <a:lstStyle/>
          <a:p>
            <a:r>
              <a:rPr lang="fr-FR" sz="1200" dirty="0">
                <a:solidFill>
                  <a:schemeClr val="tx1">
                    <a:lumMod val="65000"/>
                    <a:lumOff val="35000"/>
                  </a:schemeClr>
                </a:solidFill>
              </a:rPr>
              <a:t>Regarde les scènes. Je vais te dire des phrases et tu vas me montrer les images qui correspondent : 1) Pour faire de la marche, je mets un short et un tee-shirt. 2) Pour faire du karaté, Kamal met un kimono. 3) Après la course à pied, j’ai mal aux jambes. 4) Après l’école, je fais du football. 5) Ma sœur fait de la gymnastique.</a:t>
            </a:r>
          </a:p>
        </p:txBody>
      </p:sp>
      <p:grpSp>
        <p:nvGrpSpPr>
          <p:cNvPr id="13" name="Groupe 12">
            <a:extLst>
              <a:ext uri="{FF2B5EF4-FFF2-40B4-BE49-F238E27FC236}">
                <a16:creationId xmlns:a16="http://schemas.microsoft.com/office/drawing/2014/main" id="{84F9DF2C-BC35-41B0-A89F-20435BD89CE5}"/>
              </a:ext>
            </a:extLst>
          </p:cNvPr>
          <p:cNvGrpSpPr/>
          <p:nvPr/>
        </p:nvGrpSpPr>
        <p:grpSpPr>
          <a:xfrm>
            <a:off x="96835" y="643220"/>
            <a:ext cx="1147140" cy="980797"/>
            <a:chOff x="113769" y="634753"/>
            <a:chExt cx="1147140" cy="980797"/>
          </a:xfrm>
        </p:grpSpPr>
        <p:pic>
          <p:nvPicPr>
            <p:cNvPr id="14" name="Image 13">
              <a:extLst>
                <a:ext uri="{FF2B5EF4-FFF2-40B4-BE49-F238E27FC236}">
                  <a16:creationId xmlns:a16="http://schemas.microsoft.com/office/drawing/2014/main" id="{7DA8F569-70ED-4E8A-B976-7309007BF064}"/>
                </a:ext>
              </a:extLst>
            </p:cNvPr>
            <p:cNvPicPr>
              <a:picLocks noChangeAspect="1"/>
            </p:cNvPicPr>
            <p:nvPr/>
          </p:nvPicPr>
          <p:blipFill>
            <a:blip r:embed="rId3"/>
            <a:srcRect l="-8613" b="7585"/>
            <a:stretch>
              <a:fillRect/>
            </a:stretch>
          </p:blipFill>
          <p:spPr>
            <a:xfrm>
              <a:off x="442761" y="692504"/>
              <a:ext cx="818148" cy="923046"/>
            </a:xfrm>
            <a:prstGeom prst="ellipse">
              <a:avLst/>
            </a:prstGeom>
          </p:spPr>
        </p:pic>
        <p:pic>
          <p:nvPicPr>
            <p:cNvPr id="15"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CC1B2F4C-A6F1-4748-BBFE-85EB4F1430C3}"/>
                </a:ext>
              </a:extLst>
            </p:cNvPr>
            <p:cNvPicPr>
              <a:picLocks noChangeAspect="1"/>
            </p:cNvPicPr>
            <p:nvPr/>
          </p:nvPicPr>
          <p:blipFill rotWithShape="1">
            <a:blip r:embed="rId4">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
        <p:nvSpPr>
          <p:cNvPr id="26" name="TextBox 6">
            <a:extLst>
              <a:ext uri="{FF2B5EF4-FFF2-40B4-BE49-F238E27FC236}">
                <a16:creationId xmlns:a16="http://schemas.microsoft.com/office/drawing/2014/main" id="{BE9F4498-9E4F-4D73-B435-009301C9E0E9}"/>
              </a:ext>
            </a:extLst>
          </p:cNvPr>
          <p:cNvSpPr txBox="1"/>
          <p:nvPr>
            <p:custDataLst>
              <p:tags r:id="rId1"/>
            </p:custDataLst>
          </p:nvPr>
        </p:nvSpPr>
        <p:spPr>
          <a:xfrm>
            <a:off x="1864350" y="6177315"/>
            <a:ext cx="5518602" cy="215444"/>
          </a:xfrm>
          <a:prstGeom prst="rect">
            <a:avLst/>
          </a:prstGeom>
        </p:spPr>
        <p:txBody>
          <a:bodyPr wrap="square" lIns="0" tIns="0" rIns="0" bIns="0" rtlCol="0" anchor="t">
            <a:spAutoFit/>
          </a:bodyPr>
          <a:lstStyle/>
          <a:p>
            <a:pPr marL="0" marR="0" lvl="0" indent="0" algn="ctr" defTabSz="1371600" rtl="0" eaLnBrk="1" fontAlgn="auto" latinLnBrk="0" hangingPunct="1">
              <a:lnSpc>
                <a:spcPct val="100000"/>
              </a:lnSpc>
              <a:spcBef>
                <a:spcPts val="0"/>
              </a:spcBef>
              <a:spcAft>
                <a:spcPts val="2700"/>
              </a:spcAft>
              <a:buClrTx/>
              <a:buSzTx/>
              <a:buFontTx/>
              <a:buNone/>
              <a:tabLst/>
              <a:defRPr/>
            </a:pPr>
            <a:r>
              <a:rPr kumimoji="0" lang="fr-FR" sz="1400" b="1" i="0" u="none" strike="noStrike" kern="1200" cap="none" spc="0" normalizeH="0" baseline="0" noProof="0" dirty="0">
                <a:ln>
                  <a:noFill/>
                </a:ln>
                <a:solidFill>
                  <a:srgbClr val="FF0000"/>
                </a:solidFill>
                <a:effectLst/>
                <a:uLnTx/>
                <a:uFillTx/>
                <a:latin typeface="Dosis" pitchFamily="2" charset="0"/>
                <a:ea typeface="Calibri" panose="020F0502020204030204" pitchFamily="34" charset="0"/>
                <a:cs typeface="Calibri" panose="020F0502020204030204" pitchFamily="34" charset="0"/>
              </a:rPr>
              <a:t>1</a:t>
            </a:r>
            <a:r>
              <a:rPr kumimoji="0" lang="fr-FR" sz="1400" b="1" i="0" u="none" strike="noStrike" kern="1200" cap="none" spc="0" normalizeH="0" baseline="0" noProof="0" dirty="0">
                <a:ln>
                  <a:noFill/>
                </a:ln>
                <a:solidFill>
                  <a:srgbClr val="4BACC6">
                    <a:lumMod val="50000"/>
                  </a:srgbClr>
                </a:solidFill>
                <a:effectLst/>
                <a:uLnTx/>
                <a:uFillTx/>
                <a:latin typeface="Dosis" pitchFamily="2" charset="0"/>
                <a:ea typeface="Calibri" panose="020F0502020204030204" pitchFamily="34" charset="0"/>
                <a:cs typeface="Calibri" panose="020F0502020204030204" pitchFamily="34" charset="0"/>
              </a:rPr>
              <a:t> réponse correcte </a:t>
            </a:r>
            <a:r>
              <a:rPr kumimoji="0" lang="fr-FR" sz="1400" b="1" i="0" u="none" strike="noStrike" kern="1200" cap="none" spc="0" normalizeH="0" baseline="0" noProof="0" dirty="0">
                <a:ln>
                  <a:noFill/>
                </a:ln>
                <a:solidFill>
                  <a:srgbClr val="FF0000"/>
                </a:solidFill>
                <a:effectLst/>
                <a:uLnTx/>
                <a:uFillTx/>
                <a:latin typeface="Dosis" pitchFamily="2" charset="0"/>
                <a:ea typeface="Calibri" panose="020F0502020204030204" pitchFamily="34" charset="0"/>
                <a:cs typeface="Calibri" panose="020F0502020204030204" pitchFamily="34" charset="0"/>
              </a:rPr>
              <a:t>= 2 points</a:t>
            </a:r>
          </a:p>
        </p:txBody>
      </p:sp>
      <p:pic>
        <p:nvPicPr>
          <p:cNvPr id="4" name="Image 3">
            <a:extLst>
              <a:ext uri="{FF2B5EF4-FFF2-40B4-BE49-F238E27FC236}">
                <a16:creationId xmlns:a16="http://schemas.microsoft.com/office/drawing/2014/main" id="{826665C2-18AC-4C11-81F1-138CA9A068FB}"/>
              </a:ext>
            </a:extLst>
          </p:cNvPr>
          <p:cNvPicPr>
            <a:picLocks noChangeAspect="1"/>
          </p:cNvPicPr>
          <p:nvPr/>
        </p:nvPicPr>
        <p:blipFill rotWithShape="1">
          <a:blip r:embed="rId5">
            <a:extLst>
              <a:ext uri="{28A0092B-C50C-407E-A947-70E740481C1C}">
                <a14:useLocalDpi xmlns:a14="http://schemas.microsoft.com/office/drawing/2010/main" val="0"/>
              </a:ext>
            </a:extLst>
          </a:blip>
          <a:srcRect l="195" r="1404" b="5559"/>
          <a:stretch/>
        </p:blipFill>
        <p:spPr>
          <a:xfrm>
            <a:off x="1243975" y="1830268"/>
            <a:ext cx="6575317" cy="4207117"/>
          </a:xfrm>
          <a:prstGeom prst="rect">
            <a:avLst/>
          </a:prstGeom>
        </p:spPr>
      </p:pic>
    </p:spTree>
    <p:extLst>
      <p:ext uri="{BB962C8B-B14F-4D97-AF65-F5344CB8AC3E}">
        <p14:creationId xmlns:p14="http://schemas.microsoft.com/office/powerpoint/2010/main" val="19320690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F6B990-9E96-4265-EAEA-24139A25725E}"/>
            </a:ext>
          </a:extLst>
        </p:cNvPr>
        <p:cNvGrpSpPr/>
        <p:nvPr/>
      </p:nvGrpSpPr>
      <p:grpSpPr>
        <a:xfrm>
          <a:off x="0" y="0"/>
          <a:ext cx="0" cy="0"/>
          <a:chOff x="0" y="0"/>
          <a:chExt cx="0" cy="0"/>
        </a:xfrm>
      </p:grpSpPr>
      <p:grpSp>
        <p:nvGrpSpPr>
          <p:cNvPr id="2" name="Groupe 1">
            <a:extLst>
              <a:ext uri="{FF2B5EF4-FFF2-40B4-BE49-F238E27FC236}">
                <a16:creationId xmlns:a16="http://schemas.microsoft.com/office/drawing/2014/main" id="{B36D694B-0251-B019-3D0F-1D60E57EAB06}"/>
              </a:ext>
            </a:extLst>
          </p:cNvPr>
          <p:cNvGrpSpPr/>
          <p:nvPr/>
        </p:nvGrpSpPr>
        <p:grpSpPr>
          <a:xfrm>
            <a:off x="2959621" y="0"/>
            <a:ext cx="2902163" cy="1096802"/>
            <a:chOff x="2911496" y="0"/>
            <a:chExt cx="2902163" cy="1096802"/>
          </a:xfrm>
        </p:grpSpPr>
        <p:sp>
          <p:nvSpPr>
            <p:cNvPr id="3" name="Rectangle 2">
              <a:extLst>
                <a:ext uri="{FF2B5EF4-FFF2-40B4-BE49-F238E27FC236}">
                  <a16:creationId xmlns:a16="http://schemas.microsoft.com/office/drawing/2014/main" id="{5578C0E4-6FBC-E5CE-2306-50551BBDE0F9}"/>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836FC6D0-C015-09B3-6913-FE94842F8B67}"/>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re 53">
              <a:extLst>
                <a:ext uri="{FF2B5EF4-FFF2-40B4-BE49-F238E27FC236}">
                  <a16:creationId xmlns:a16="http://schemas.microsoft.com/office/drawing/2014/main" id="{40120C2F-F77C-9E38-2CB7-6D74C8195DCC}"/>
                </a:ext>
              </a:extLst>
            </p:cNvPr>
            <p:cNvSpPr txBox="1">
              <a:spLocks/>
            </p:cNvSpPr>
            <p:nvPr/>
          </p:nvSpPr>
          <p:spPr>
            <a:xfrm>
              <a:off x="2911496" y="484802"/>
              <a:ext cx="2902163"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sp>
        <p:nvSpPr>
          <p:cNvPr id="6" name="ZoneTexte 5">
            <a:extLst>
              <a:ext uri="{FF2B5EF4-FFF2-40B4-BE49-F238E27FC236}">
                <a16:creationId xmlns:a16="http://schemas.microsoft.com/office/drawing/2014/main" id="{DB04E4D8-CED8-1B25-158A-7E9BCB967BD4}"/>
              </a:ext>
            </a:extLst>
          </p:cNvPr>
          <p:cNvSpPr txBox="1"/>
          <p:nvPr>
            <p:custDataLst>
              <p:tags r:id="rId1"/>
            </p:custDataLst>
          </p:nvPr>
        </p:nvSpPr>
        <p:spPr>
          <a:xfrm>
            <a:off x="-191760" y="3069811"/>
            <a:ext cx="9412014"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a:ln>
                  <a:noFill/>
                </a:ln>
                <a:solidFill>
                  <a:srgbClr val="C00000"/>
                </a:solidFill>
                <a:effectLst/>
                <a:uLnTx/>
                <a:uFillTx/>
                <a:latin typeface="Dosis" pitchFamily="2" charset="0"/>
                <a:ea typeface="Calibri" panose="020F0502020204030204" pitchFamily="34" charset="0"/>
                <a:cs typeface="Calibri" panose="020F0502020204030204" pitchFamily="34" charset="0"/>
              </a:rPr>
              <a:t>PO1 : </a:t>
            </a:r>
            <a:r>
              <a:rPr kumimoji="0" lang="fr-FR" sz="2400" b="1" i="0" u="none" strike="noStrike" kern="0" cap="none" spc="0" normalizeH="0" baseline="0" noProof="0" dirty="0">
                <a:ln>
                  <a:noFill/>
                </a:ln>
                <a:solidFill>
                  <a:srgbClr val="106585"/>
                </a:solidFill>
                <a:effectLst/>
                <a:uLnTx/>
                <a:uFillTx/>
                <a:latin typeface="Dosis" pitchFamily="2" charset="0"/>
                <a:ea typeface="Calibri" panose="020F0502020204030204" pitchFamily="34" charset="0"/>
                <a:cs typeface="Calibri" panose="020F0502020204030204" pitchFamily="34" charset="0"/>
              </a:rPr>
              <a:t>Produire, à l’oral, des mots de vocabulaire.</a:t>
            </a:r>
          </a:p>
        </p:txBody>
      </p:sp>
    </p:spTree>
    <p:extLst>
      <p:ext uri="{BB962C8B-B14F-4D97-AF65-F5344CB8AC3E}">
        <p14:creationId xmlns:p14="http://schemas.microsoft.com/office/powerpoint/2010/main" val="22032773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re 1">
            <a:extLst>
              <a:ext uri="{FF2B5EF4-FFF2-40B4-BE49-F238E27FC236}">
                <a16:creationId xmlns:a16="http://schemas.microsoft.com/office/drawing/2014/main" id="{5AE8B19C-F9BD-C41B-5519-216C3062AD85}"/>
              </a:ext>
            </a:extLst>
          </p:cNvPr>
          <p:cNvSpPr>
            <a:spLocks noGrp="1"/>
          </p:cNvSpPr>
          <p:nvPr>
            <p:ph type="title"/>
          </p:nvPr>
        </p:nvSpPr>
        <p:spPr>
          <a:xfrm>
            <a:off x="1653499" y="755999"/>
            <a:ext cx="6840000" cy="612000"/>
          </a:xfrm>
        </p:spPr>
        <p:txBody>
          <a:bodyPr>
            <a:normAutofit/>
          </a:bodyPr>
          <a:lstStyle/>
          <a:p>
            <a:r>
              <a:rPr lang="fr-FR" dirty="0">
                <a:solidFill>
                  <a:schemeClr val="tx1">
                    <a:lumMod val="65000"/>
                    <a:lumOff val="35000"/>
                  </a:schemeClr>
                </a:solidFill>
              </a:rPr>
              <a:t>Mets ton doigt sur chaque image et dis-moi le mot en français.</a:t>
            </a:r>
          </a:p>
        </p:txBody>
      </p:sp>
      <p:grpSp>
        <p:nvGrpSpPr>
          <p:cNvPr id="13" name="Groupe 12">
            <a:extLst>
              <a:ext uri="{FF2B5EF4-FFF2-40B4-BE49-F238E27FC236}">
                <a16:creationId xmlns:a16="http://schemas.microsoft.com/office/drawing/2014/main" id="{84F9DF2C-BC35-41B0-A89F-20435BD89CE5}"/>
              </a:ext>
            </a:extLst>
          </p:cNvPr>
          <p:cNvGrpSpPr/>
          <p:nvPr/>
        </p:nvGrpSpPr>
        <p:grpSpPr>
          <a:xfrm>
            <a:off x="96835" y="643220"/>
            <a:ext cx="1147140" cy="980797"/>
            <a:chOff x="113769" y="634753"/>
            <a:chExt cx="1147140" cy="980797"/>
          </a:xfrm>
        </p:grpSpPr>
        <p:pic>
          <p:nvPicPr>
            <p:cNvPr id="14" name="Image 13">
              <a:extLst>
                <a:ext uri="{FF2B5EF4-FFF2-40B4-BE49-F238E27FC236}">
                  <a16:creationId xmlns:a16="http://schemas.microsoft.com/office/drawing/2014/main" id="{7DA8F569-70ED-4E8A-B976-7309007BF064}"/>
                </a:ext>
              </a:extLst>
            </p:cNvPr>
            <p:cNvPicPr>
              <a:picLocks noChangeAspect="1"/>
            </p:cNvPicPr>
            <p:nvPr/>
          </p:nvPicPr>
          <p:blipFill>
            <a:blip r:embed="rId3"/>
            <a:srcRect l="-8613" b="7585"/>
            <a:stretch>
              <a:fillRect/>
            </a:stretch>
          </p:blipFill>
          <p:spPr>
            <a:xfrm>
              <a:off x="442761" y="692504"/>
              <a:ext cx="818148" cy="923046"/>
            </a:xfrm>
            <a:prstGeom prst="ellipse">
              <a:avLst/>
            </a:prstGeom>
          </p:spPr>
        </p:pic>
        <p:pic>
          <p:nvPicPr>
            <p:cNvPr id="15"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CC1B2F4C-A6F1-4748-BBFE-85EB4F1430C3}"/>
                </a:ext>
              </a:extLst>
            </p:cNvPr>
            <p:cNvPicPr>
              <a:picLocks noChangeAspect="1"/>
            </p:cNvPicPr>
            <p:nvPr/>
          </p:nvPicPr>
          <p:blipFill rotWithShape="1">
            <a:blip r:embed="rId4">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
        <p:nvSpPr>
          <p:cNvPr id="26" name="TextBox 6">
            <a:extLst>
              <a:ext uri="{FF2B5EF4-FFF2-40B4-BE49-F238E27FC236}">
                <a16:creationId xmlns:a16="http://schemas.microsoft.com/office/drawing/2014/main" id="{BE9F4498-9E4F-4D73-B435-009301C9E0E9}"/>
              </a:ext>
            </a:extLst>
          </p:cNvPr>
          <p:cNvSpPr txBox="1"/>
          <p:nvPr>
            <p:custDataLst>
              <p:tags r:id="rId1"/>
            </p:custDataLst>
          </p:nvPr>
        </p:nvSpPr>
        <p:spPr>
          <a:xfrm>
            <a:off x="1864350" y="6177315"/>
            <a:ext cx="5518602" cy="215444"/>
          </a:xfrm>
          <a:prstGeom prst="rect">
            <a:avLst/>
          </a:prstGeom>
        </p:spPr>
        <p:txBody>
          <a:bodyPr wrap="square" lIns="0" tIns="0" rIns="0" bIns="0" rtlCol="0" anchor="t">
            <a:spAutoFit/>
          </a:bodyPr>
          <a:lstStyle/>
          <a:p>
            <a:pPr marL="0" marR="0" lvl="0" indent="0" algn="ctr" defTabSz="1371600" rtl="0" eaLnBrk="1" fontAlgn="auto" latinLnBrk="0" hangingPunct="1">
              <a:lnSpc>
                <a:spcPct val="100000"/>
              </a:lnSpc>
              <a:spcBef>
                <a:spcPts val="0"/>
              </a:spcBef>
              <a:spcAft>
                <a:spcPts val="2700"/>
              </a:spcAft>
              <a:buClrTx/>
              <a:buSzTx/>
              <a:buFontTx/>
              <a:buNone/>
              <a:tabLst/>
              <a:defRPr/>
            </a:pPr>
            <a:r>
              <a:rPr kumimoji="0" lang="fr-FR" sz="1400" b="1" i="0" u="none" strike="noStrike" kern="1200" cap="none" spc="0" normalizeH="0" baseline="0" noProof="0" dirty="0">
                <a:ln>
                  <a:noFill/>
                </a:ln>
                <a:solidFill>
                  <a:srgbClr val="FF0000"/>
                </a:solidFill>
                <a:effectLst/>
                <a:uLnTx/>
                <a:uFillTx/>
                <a:latin typeface="Dosis" pitchFamily="2" charset="0"/>
                <a:ea typeface="Calibri" panose="020F0502020204030204" pitchFamily="34" charset="0"/>
                <a:cs typeface="Calibri" panose="020F0502020204030204" pitchFamily="34" charset="0"/>
              </a:rPr>
              <a:t>1</a:t>
            </a:r>
            <a:r>
              <a:rPr kumimoji="0" lang="fr-FR" sz="1400" b="1" i="0" u="none" strike="noStrike" kern="1200" cap="none" spc="0" normalizeH="0" baseline="0" noProof="0" dirty="0">
                <a:ln>
                  <a:noFill/>
                </a:ln>
                <a:solidFill>
                  <a:srgbClr val="4BACC6">
                    <a:lumMod val="50000"/>
                  </a:srgbClr>
                </a:solidFill>
                <a:effectLst/>
                <a:uLnTx/>
                <a:uFillTx/>
                <a:latin typeface="Dosis" pitchFamily="2" charset="0"/>
                <a:ea typeface="Calibri" panose="020F0502020204030204" pitchFamily="34" charset="0"/>
                <a:cs typeface="Calibri" panose="020F0502020204030204" pitchFamily="34" charset="0"/>
              </a:rPr>
              <a:t> réponse correcte </a:t>
            </a:r>
            <a:r>
              <a:rPr kumimoji="0" lang="fr-FR" sz="1400" b="1" i="0" u="none" strike="noStrike" kern="1200" cap="none" spc="0" normalizeH="0" baseline="0" noProof="0" dirty="0">
                <a:ln>
                  <a:noFill/>
                </a:ln>
                <a:solidFill>
                  <a:srgbClr val="FF0000"/>
                </a:solidFill>
                <a:effectLst/>
                <a:uLnTx/>
                <a:uFillTx/>
                <a:latin typeface="Dosis" pitchFamily="2" charset="0"/>
                <a:ea typeface="Calibri" panose="020F0502020204030204" pitchFamily="34" charset="0"/>
                <a:cs typeface="Calibri" panose="020F0502020204030204" pitchFamily="34" charset="0"/>
              </a:rPr>
              <a:t>= 2 points</a:t>
            </a:r>
          </a:p>
        </p:txBody>
      </p:sp>
      <p:pic>
        <p:nvPicPr>
          <p:cNvPr id="12" name="Image 11">
            <a:extLst>
              <a:ext uri="{FF2B5EF4-FFF2-40B4-BE49-F238E27FC236}">
                <a16:creationId xmlns:a16="http://schemas.microsoft.com/office/drawing/2014/main" id="{4707C4D2-5B30-4B0E-8764-FE888F1269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06678" y="1857871"/>
            <a:ext cx="1875862" cy="2052000"/>
          </a:xfrm>
          <a:prstGeom prst="rect">
            <a:avLst/>
          </a:prstGeom>
        </p:spPr>
      </p:pic>
      <p:pic>
        <p:nvPicPr>
          <p:cNvPr id="17" name="Image 16">
            <a:extLst>
              <a:ext uri="{FF2B5EF4-FFF2-40B4-BE49-F238E27FC236}">
                <a16:creationId xmlns:a16="http://schemas.microsoft.com/office/drawing/2014/main" id="{086CA427-7A86-469B-9E01-A8E3433674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87435" y="4125315"/>
            <a:ext cx="1875818" cy="2052000"/>
          </a:xfrm>
          <a:prstGeom prst="rect">
            <a:avLst/>
          </a:prstGeom>
        </p:spPr>
      </p:pic>
      <p:pic>
        <p:nvPicPr>
          <p:cNvPr id="18" name="Image 17">
            <a:extLst>
              <a:ext uri="{FF2B5EF4-FFF2-40B4-BE49-F238E27FC236}">
                <a16:creationId xmlns:a16="http://schemas.microsoft.com/office/drawing/2014/main" id="{0AAF9C94-6026-45E7-A828-27D76C6FE43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79345" y="4125315"/>
            <a:ext cx="1875863" cy="2052000"/>
          </a:xfrm>
          <a:prstGeom prst="rect">
            <a:avLst/>
          </a:prstGeom>
        </p:spPr>
      </p:pic>
      <p:pic>
        <p:nvPicPr>
          <p:cNvPr id="19" name="Image 18">
            <a:extLst>
              <a:ext uri="{FF2B5EF4-FFF2-40B4-BE49-F238E27FC236}">
                <a16:creationId xmlns:a16="http://schemas.microsoft.com/office/drawing/2014/main" id="{7C99157D-0FBC-469E-9A92-833C0620CBD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2848" y="1857871"/>
            <a:ext cx="1875863" cy="2052000"/>
          </a:xfrm>
          <a:prstGeom prst="rect">
            <a:avLst/>
          </a:prstGeom>
        </p:spPr>
      </p:pic>
      <p:pic>
        <p:nvPicPr>
          <p:cNvPr id="20" name="Image 19">
            <a:extLst>
              <a:ext uri="{FF2B5EF4-FFF2-40B4-BE49-F238E27FC236}">
                <a16:creationId xmlns:a16="http://schemas.microsoft.com/office/drawing/2014/main" id="{1617558C-2E4E-44BF-B4C4-5A4ED199009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59763" y="1857871"/>
            <a:ext cx="1875863" cy="2052000"/>
          </a:xfrm>
          <a:prstGeom prst="rect">
            <a:avLst/>
          </a:prstGeom>
        </p:spPr>
      </p:pic>
    </p:spTree>
    <p:extLst>
      <p:ext uri="{BB962C8B-B14F-4D97-AF65-F5344CB8AC3E}">
        <p14:creationId xmlns:p14="http://schemas.microsoft.com/office/powerpoint/2010/main" val="3534816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F6B990-9E96-4265-EAEA-24139A25725E}"/>
            </a:ext>
          </a:extLst>
        </p:cNvPr>
        <p:cNvGrpSpPr/>
        <p:nvPr/>
      </p:nvGrpSpPr>
      <p:grpSpPr>
        <a:xfrm>
          <a:off x="0" y="0"/>
          <a:ext cx="0" cy="0"/>
          <a:chOff x="0" y="0"/>
          <a:chExt cx="0" cy="0"/>
        </a:xfrm>
      </p:grpSpPr>
      <p:grpSp>
        <p:nvGrpSpPr>
          <p:cNvPr id="2" name="Groupe 1">
            <a:extLst>
              <a:ext uri="{FF2B5EF4-FFF2-40B4-BE49-F238E27FC236}">
                <a16:creationId xmlns:a16="http://schemas.microsoft.com/office/drawing/2014/main" id="{B36D694B-0251-B019-3D0F-1D60E57EAB06}"/>
              </a:ext>
            </a:extLst>
          </p:cNvPr>
          <p:cNvGrpSpPr/>
          <p:nvPr/>
        </p:nvGrpSpPr>
        <p:grpSpPr>
          <a:xfrm>
            <a:off x="2959621" y="0"/>
            <a:ext cx="2902163" cy="1096802"/>
            <a:chOff x="2911496" y="0"/>
            <a:chExt cx="2902163" cy="1096802"/>
          </a:xfrm>
        </p:grpSpPr>
        <p:sp>
          <p:nvSpPr>
            <p:cNvPr id="3" name="Rectangle 2">
              <a:extLst>
                <a:ext uri="{FF2B5EF4-FFF2-40B4-BE49-F238E27FC236}">
                  <a16:creationId xmlns:a16="http://schemas.microsoft.com/office/drawing/2014/main" id="{5578C0E4-6FBC-E5CE-2306-50551BBDE0F9}"/>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836FC6D0-C015-09B3-6913-FE94842F8B67}"/>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re 53">
              <a:extLst>
                <a:ext uri="{FF2B5EF4-FFF2-40B4-BE49-F238E27FC236}">
                  <a16:creationId xmlns:a16="http://schemas.microsoft.com/office/drawing/2014/main" id="{40120C2F-F77C-9E38-2CB7-6D74C8195DCC}"/>
                </a:ext>
              </a:extLst>
            </p:cNvPr>
            <p:cNvSpPr txBox="1">
              <a:spLocks/>
            </p:cNvSpPr>
            <p:nvPr/>
          </p:nvSpPr>
          <p:spPr>
            <a:xfrm>
              <a:off x="2911496" y="484802"/>
              <a:ext cx="2902163"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sp>
        <p:nvSpPr>
          <p:cNvPr id="6" name="ZoneTexte 5">
            <a:extLst>
              <a:ext uri="{FF2B5EF4-FFF2-40B4-BE49-F238E27FC236}">
                <a16:creationId xmlns:a16="http://schemas.microsoft.com/office/drawing/2014/main" id="{DB04E4D8-CED8-1B25-158A-7E9BCB967BD4}"/>
              </a:ext>
            </a:extLst>
          </p:cNvPr>
          <p:cNvSpPr txBox="1"/>
          <p:nvPr>
            <p:custDataLst>
              <p:tags r:id="rId1"/>
            </p:custDataLst>
          </p:nvPr>
        </p:nvSpPr>
        <p:spPr>
          <a:xfrm>
            <a:off x="1004047" y="3069811"/>
            <a:ext cx="7476566"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a:ln>
                  <a:noFill/>
                </a:ln>
                <a:solidFill>
                  <a:srgbClr val="C00000"/>
                </a:solidFill>
                <a:effectLst/>
                <a:uLnTx/>
                <a:uFillTx/>
                <a:latin typeface="Dosis" pitchFamily="2" charset="0"/>
                <a:ea typeface="Calibri" panose="020F0502020204030204" pitchFamily="34" charset="0"/>
                <a:cs typeface="Calibri" panose="020F0502020204030204" pitchFamily="34" charset="0"/>
              </a:rPr>
              <a:t>PO2 : </a:t>
            </a:r>
            <a:r>
              <a:rPr kumimoji="0" lang="fr-FR" sz="2400" b="1" i="0" u="none" strike="noStrike" kern="0" cap="none" spc="0" normalizeH="0" baseline="0" noProof="0" dirty="0">
                <a:ln>
                  <a:noFill/>
                </a:ln>
                <a:solidFill>
                  <a:srgbClr val="106585"/>
                </a:solidFill>
                <a:effectLst/>
                <a:uLnTx/>
                <a:uFillTx/>
                <a:latin typeface="Dosis" pitchFamily="2" charset="0"/>
                <a:ea typeface="Calibri" panose="020F0502020204030204" pitchFamily="34" charset="0"/>
                <a:cs typeface="Calibri" panose="020F0502020204030204" pitchFamily="34" charset="0"/>
              </a:rPr>
              <a:t>Participer à un dialogue en mobilisant les actes de parole étudiés.</a:t>
            </a:r>
          </a:p>
        </p:txBody>
      </p:sp>
    </p:spTree>
    <p:extLst>
      <p:ext uri="{BB962C8B-B14F-4D97-AF65-F5344CB8AC3E}">
        <p14:creationId xmlns:p14="http://schemas.microsoft.com/office/powerpoint/2010/main" val="38416752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e 7">
            <a:extLst>
              <a:ext uri="{FF2B5EF4-FFF2-40B4-BE49-F238E27FC236}">
                <a16:creationId xmlns:a16="http://schemas.microsoft.com/office/drawing/2014/main" id="{2FBD7F59-4D4F-2F9C-2373-E248555710CE}"/>
              </a:ext>
            </a:extLst>
          </p:cNvPr>
          <p:cNvGrpSpPr/>
          <p:nvPr/>
        </p:nvGrpSpPr>
        <p:grpSpPr>
          <a:xfrm>
            <a:off x="96835" y="643220"/>
            <a:ext cx="1147140" cy="980797"/>
            <a:chOff x="113769" y="634753"/>
            <a:chExt cx="1147140" cy="980797"/>
          </a:xfrm>
        </p:grpSpPr>
        <p:pic>
          <p:nvPicPr>
            <p:cNvPr id="9" name="Image 8">
              <a:extLst>
                <a:ext uri="{FF2B5EF4-FFF2-40B4-BE49-F238E27FC236}">
                  <a16:creationId xmlns:a16="http://schemas.microsoft.com/office/drawing/2014/main" id="{0341E3D9-CA0F-6388-C0CB-C762B47551E0}"/>
                </a:ext>
              </a:extLst>
            </p:cNvPr>
            <p:cNvPicPr>
              <a:picLocks noChangeAspect="1"/>
            </p:cNvPicPr>
            <p:nvPr/>
          </p:nvPicPr>
          <p:blipFill>
            <a:blip r:embed="rId3"/>
            <a:srcRect l="-8613" b="7585"/>
            <a:stretch>
              <a:fillRect/>
            </a:stretch>
          </p:blipFill>
          <p:spPr>
            <a:xfrm>
              <a:off x="442761" y="692504"/>
              <a:ext cx="818148" cy="923046"/>
            </a:xfrm>
            <a:prstGeom prst="ellipse">
              <a:avLst/>
            </a:prstGeom>
          </p:spPr>
        </p:pic>
        <p:pic>
          <p:nvPicPr>
            <p:cNvPr id="11"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145DB04F-1BEF-EA61-36BC-6F6BCBE1262B}"/>
                </a:ext>
              </a:extLst>
            </p:cNvPr>
            <p:cNvPicPr>
              <a:picLocks noChangeAspect="1"/>
            </p:cNvPicPr>
            <p:nvPr/>
          </p:nvPicPr>
          <p:blipFill rotWithShape="1">
            <a:blip r:embed="rId4">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
        <p:nvSpPr>
          <p:cNvPr id="14" name="TextBox 6">
            <a:extLst>
              <a:ext uri="{FF2B5EF4-FFF2-40B4-BE49-F238E27FC236}">
                <a16:creationId xmlns:a16="http://schemas.microsoft.com/office/drawing/2014/main" id="{51413284-CB60-3C56-DCD4-C2B0096F478E}"/>
              </a:ext>
            </a:extLst>
          </p:cNvPr>
          <p:cNvSpPr txBox="1"/>
          <p:nvPr>
            <p:custDataLst>
              <p:tags r:id="rId1"/>
            </p:custDataLst>
          </p:nvPr>
        </p:nvSpPr>
        <p:spPr>
          <a:xfrm>
            <a:off x="1864350" y="6177315"/>
            <a:ext cx="5518602" cy="215444"/>
          </a:xfrm>
          <a:prstGeom prst="rect">
            <a:avLst/>
          </a:prstGeom>
        </p:spPr>
        <p:txBody>
          <a:bodyPr wrap="square" lIns="0" tIns="0" rIns="0" bIns="0" rtlCol="0" anchor="t">
            <a:spAutoFit/>
          </a:bodyPr>
          <a:lstStyle/>
          <a:p>
            <a:pPr marL="0" marR="0" lvl="0" indent="0" algn="ctr" defTabSz="1371600" rtl="0" eaLnBrk="1" fontAlgn="auto" latinLnBrk="0" hangingPunct="1">
              <a:lnSpc>
                <a:spcPct val="100000"/>
              </a:lnSpc>
              <a:spcBef>
                <a:spcPts val="0"/>
              </a:spcBef>
              <a:spcAft>
                <a:spcPts val="2700"/>
              </a:spcAft>
              <a:buClrTx/>
              <a:buSzTx/>
              <a:buFontTx/>
              <a:buNone/>
              <a:tabLst/>
              <a:defRPr/>
            </a:pPr>
            <a:r>
              <a:rPr kumimoji="0" lang="fr-FR" sz="1400" b="1" i="0" u="none" strike="noStrike" kern="1200" cap="none" spc="0" normalizeH="0" baseline="0" noProof="0" dirty="0">
                <a:ln>
                  <a:noFill/>
                </a:ln>
                <a:solidFill>
                  <a:srgbClr val="FF0000"/>
                </a:solidFill>
                <a:effectLst/>
                <a:uLnTx/>
                <a:uFillTx/>
                <a:latin typeface="Dosis" pitchFamily="2" charset="0"/>
                <a:ea typeface="Calibri" panose="020F0502020204030204" pitchFamily="34" charset="0"/>
                <a:cs typeface="Calibri" panose="020F0502020204030204" pitchFamily="34" charset="0"/>
              </a:rPr>
              <a:t>1</a:t>
            </a:r>
            <a:r>
              <a:rPr kumimoji="0" lang="fr-FR" sz="1400" b="1" i="0" u="none" strike="noStrike" kern="1200" cap="none" spc="0" normalizeH="0" baseline="0" noProof="0" dirty="0">
                <a:ln>
                  <a:noFill/>
                </a:ln>
                <a:solidFill>
                  <a:srgbClr val="4BACC6">
                    <a:lumMod val="50000"/>
                  </a:srgbClr>
                </a:solidFill>
                <a:effectLst/>
                <a:uLnTx/>
                <a:uFillTx/>
                <a:latin typeface="Dosis" pitchFamily="2" charset="0"/>
                <a:ea typeface="Calibri" panose="020F0502020204030204" pitchFamily="34" charset="0"/>
                <a:cs typeface="Calibri" panose="020F0502020204030204" pitchFamily="34" charset="0"/>
              </a:rPr>
              <a:t> réponse correcte </a:t>
            </a:r>
            <a:r>
              <a:rPr kumimoji="0" lang="fr-FR" sz="1400" b="1" i="0" u="none" strike="noStrike" kern="1200" cap="none" spc="0" normalizeH="0" baseline="0" noProof="0" dirty="0">
                <a:ln>
                  <a:noFill/>
                </a:ln>
                <a:solidFill>
                  <a:srgbClr val="FF0000"/>
                </a:solidFill>
                <a:effectLst/>
                <a:uLnTx/>
                <a:uFillTx/>
                <a:latin typeface="Dosis" pitchFamily="2" charset="0"/>
                <a:ea typeface="Calibri" panose="020F0502020204030204" pitchFamily="34" charset="0"/>
                <a:cs typeface="Calibri" panose="020F0502020204030204" pitchFamily="34" charset="0"/>
              </a:rPr>
              <a:t>=  2 points</a:t>
            </a:r>
          </a:p>
        </p:txBody>
      </p:sp>
      <p:sp>
        <p:nvSpPr>
          <p:cNvPr id="19" name="Titre 1">
            <a:extLst>
              <a:ext uri="{FF2B5EF4-FFF2-40B4-BE49-F238E27FC236}">
                <a16:creationId xmlns:a16="http://schemas.microsoft.com/office/drawing/2014/main" id="{9F166FCF-DD94-85AD-98E1-52C417BBBBCF}"/>
              </a:ext>
            </a:extLst>
          </p:cNvPr>
          <p:cNvSpPr>
            <a:spLocks noGrp="1"/>
          </p:cNvSpPr>
          <p:nvPr>
            <p:ph type="title"/>
          </p:nvPr>
        </p:nvSpPr>
        <p:spPr>
          <a:xfrm>
            <a:off x="1653499" y="755999"/>
            <a:ext cx="6840000" cy="612000"/>
          </a:xfrm>
        </p:spPr>
        <p:txBody>
          <a:bodyPr>
            <a:normAutofit/>
          </a:bodyPr>
          <a:lstStyle/>
          <a:p>
            <a:r>
              <a:rPr lang="fr-FR" dirty="0">
                <a:solidFill>
                  <a:schemeClr val="tx1">
                    <a:lumMod val="65000"/>
                    <a:lumOff val="35000"/>
                  </a:schemeClr>
                </a:solidFill>
              </a:rPr>
              <a:t>Je vais te poser des questions et tu dois répondre correctement. </a:t>
            </a:r>
            <a:endParaRPr lang="fr-FR" i="1" dirty="0">
              <a:solidFill>
                <a:schemeClr val="bg1">
                  <a:lumMod val="65000"/>
                </a:schemeClr>
              </a:solidFill>
            </a:endParaRPr>
          </a:p>
        </p:txBody>
      </p:sp>
      <p:grpSp>
        <p:nvGrpSpPr>
          <p:cNvPr id="20" name="Groupe 19">
            <a:extLst>
              <a:ext uri="{FF2B5EF4-FFF2-40B4-BE49-F238E27FC236}">
                <a16:creationId xmlns:a16="http://schemas.microsoft.com/office/drawing/2014/main" id="{1ACD7BA4-C95F-BDDA-DD17-FE6B4A36127A}"/>
              </a:ext>
            </a:extLst>
          </p:cNvPr>
          <p:cNvGrpSpPr/>
          <p:nvPr/>
        </p:nvGrpSpPr>
        <p:grpSpPr>
          <a:xfrm>
            <a:off x="96835" y="643220"/>
            <a:ext cx="1147140" cy="980797"/>
            <a:chOff x="113769" y="634753"/>
            <a:chExt cx="1147140" cy="980797"/>
          </a:xfrm>
        </p:grpSpPr>
        <p:pic>
          <p:nvPicPr>
            <p:cNvPr id="21" name="Image 20">
              <a:extLst>
                <a:ext uri="{FF2B5EF4-FFF2-40B4-BE49-F238E27FC236}">
                  <a16:creationId xmlns:a16="http://schemas.microsoft.com/office/drawing/2014/main" id="{95B8AEFB-80DB-1152-92A6-450ACFE44E19}"/>
                </a:ext>
              </a:extLst>
            </p:cNvPr>
            <p:cNvPicPr>
              <a:picLocks noChangeAspect="1"/>
            </p:cNvPicPr>
            <p:nvPr/>
          </p:nvPicPr>
          <p:blipFill>
            <a:blip r:embed="rId3"/>
            <a:srcRect l="-8613" b="7585"/>
            <a:stretch>
              <a:fillRect/>
            </a:stretch>
          </p:blipFill>
          <p:spPr>
            <a:xfrm>
              <a:off x="442761" y="692504"/>
              <a:ext cx="818148" cy="923046"/>
            </a:xfrm>
            <a:prstGeom prst="ellipse">
              <a:avLst/>
            </a:prstGeom>
          </p:spPr>
        </p:pic>
        <p:pic>
          <p:nvPicPr>
            <p:cNvPr id="22"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20C168F7-A80B-F3A1-F28F-7E849DF8B589}"/>
                </a:ext>
              </a:extLst>
            </p:cNvPr>
            <p:cNvPicPr>
              <a:picLocks noChangeAspect="1"/>
            </p:cNvPicPr>
            <p:nvPr/>
          </p:nvPicPr>
          <p:blipFill rotWithShape="1">
            <a:blip r:embed="rId4">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
        <p:nvSpPr>
          <p:cNvPr id="23" name="Titre 1">
            <a:extLst>
              <a:ext uri="{FF2B5EF4-FFF2-40B4-BE49-F238E27FC236}">
                <a16:creationId xmlns:a16="http://schemas.microsoft.com/office/drawing/2014/main" id="{8ED6E5E3-C4F1-19B3-0CA3-D422FF67D944}"/>
              </a:ext>
            </a:extLst>
          </p:cNvPr>
          <p:cNvSpPr txBox="1">
            <a:spLocks/>
          </p:cNvSpPr>
          <p:nvPr/>
        </p:nvSpPr>
        <p:spPr>
          <a:xfrm>
            <a:off x="1496223" y="1873525"/>
            <a:ext cx="6598905" cy="3110950"/>
          </a:xfrm>
          <a:prstGeom prst="rect">
            <a:avLst/>
          </a:prstGeom>
        </p:spPr>
        <p:txBody>
          <a:bodyPr vert="horz" lIns="91440" tIns="45720" rIns="91440" bIns="45720" rtlCol="0" anchor="ctr">
            <a:noAutofit/>
          </a:bodyPr>
          <a:lstStyle>
            <a:lvl1pPr algn="l" defTabSz="514337" rtl="0"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a:lstStyle>
          <a:p>
            <a:pPr marL="457200" marR="0" lvl="0" indent="-457200" algn="l" defTabSz="914400" rtl="0" eaLnBrk="1" fontAlgn="auto" latinLnBrk="0" hangingPunct="1">
              <a:lnSpc>
                <a:spcPct val="150000"/>
              </a:lnSpc>
              <a:spcBef>
                <a:spcPct val="0"/>
              </a:spcBef>
              <a:spcAft>
                <a:spcPts val="0"/>
              </a:spcAft>
              <a:buClrTx/>
              <a:buSzTx/>
              <a:buFont typeface="+mj-lt"/>
              <a:buAutoNum type="arabicPeriod"/>
              <a:tabLst/>
              <a:defRPr/>
            </a:pPr>
            <a:r>
              <a:rPr kumimoji="0" lang="fr-FR" sz="2400" b="1" i="0" u="none" strike="noStrike" kern="1200" cap="none" spc="0" normalizeH="0" baseline="0" noProof="0" dirty="0">
                <a:ln w="0"/>
                <a:solidFill>
                  <a:srgbClr val="4B5377"/>
                </a:solidFill>
                <a:effectLst/>
                <a:uLnTx/>
                <a:uFillTx/>
                <a:latin typeface="Dosis SemiBold" pitchFamily="2" charset="0"/>
                <a:ea typeface="+mn-ea"/>
                <a:cs typeface="+mn-cs"/>
              </a:rPr>
              <a:t>Tu fais quoi </a:t>
            </a:r>
            <a:r>
              <a:rPr lang="fr-FR" sz="2400" b="1" dirty="0">
                <a:ln w="0"/>
                <a:solidFill>
                  <a:srgbClr val="4B5377"/>
                </a:solidFill>
                <a:latin typeface="Dosis SemiBold" pitchFamily="2" charset="0"/>
              </a:rPr>
              <a:t>à</a:t>
            </a:r>
            <a:r>
              <a:rPr kumimoji="0" lang="fr-FR" sz="2400" b="1" i="0" u="none" strike="noStrike" kern="1200" cap="none" spc="0" normalizeH="0" baseline="0" noProof="0" dirty="0">
                <a:ln w="0"/>
                <a:solidFill>
                  <a:srgbClr val="4B5377"/>
                </a:solidFill>
                <a:effectLst/>
                <a:uLnTx/>
                <a:uFillTx/>
                <a:latin typeface="Dosis SemiBold" pitchFamily="2" charset="0"/>
                <a:ea typeface="+mn-ea"/>
                <a:cs typeface="+mn-cs"/>
              </a:rPr>
              <a:t> l’école ?</a:t>
            </a:r>
          </a:p>
          <a:p>
            <a:pPr marL="457200" marR="0" lvl="0" indent="-457200" algn="l" defTabSz="914400" rtl="0" eaLnBrk="1" fontAlgn="auto" latinLnBrk="0" hangingPunct="1">
              <a:lnSpc>
                <a:spcPct val="150000"/>
              </a:lnSpc>
              <a:spcBef>
                <a:spcPct val="0"/>
              </a:spcBef>
              <a:spcAft>
                <a:spcPts val="0"/>
              </a:spcAft>
              <a:buClrTx/>
              <a:buSzTx/>
              <a:buFont typeface="+mj-lt"/>
              <a:buAutoNum type="arabicPeriod"/>
              <a:tabLst/>
              <a:defRPr/>
            </a:pPr>
            <a:r>
              <a:rPr kumimoji="0" lang="fr-FR" sz="2400" b="1" i="0" u="none" strike="noStrike" kern="1200" cap="none" spc="0" normalizeH="0" baseline="0" noProof="0" dirty="0">
                <a:ln w="0"/>
                <a:solidFill>
                  <a:srgbClr val="4B5377"/>
                </a:solidFill>
                <a:effectLst/>
                <a:uLnTx/>
                <a:uFillTx/>
                <a:latin typeface="Dosis SemiBold" pitchFamily="2" charset="0"/>
                <a:ea typeface="+mn-ea"/>
                <a:cs typeface="+mn-cs"/>
              </a:rPr>
              <a:t>Quel sport tu fais ? </a:t>
            </a:r>
          </a:p>
          <a:p>
            <a:pPr marL="457200" marR="0" lvl="0" indent="-457200" algn="l" defTabSz="914400" rtl="0" eaLnBrk="1" fontAlgn="auto" latinLnBrk="0" hangingPunct="1">
              <a:lnSpc>
                <a:spcPct val="150000"/>
              </a:lnSpc>
              <a:spcBef>
                <a:spcPct val="0"/>
              </a:spcBef>
              <a:spcAft>
                <a:spcPts val="0"/>
              </a:spcAft>
              <a:buClrTx/>
              <a:buSzTx/>
              <a:buFont typeface="+mj-lt"/>
              <a:buAutoNum type="arabicPeriod"/>
              <a:tabLst/>
              <a:defRPr/>
            </a:pPr>
            <a:r>
              <a:rPr kumimoji="0" lang="fr-FR" sz="2400" b="1" i="0" u="none" strike="noStrike" kern="1200" cap="none" spc="0" normalizeH="0" baseline="0" noProof="0" dirty="0">
                <a:ln w="0"/>
                <a:solidFill>
                  <a:srgbClr val="4B5377"/>
                </a:solidFill>
                <a:effectLst/>
                <a:uLnTx/>
                <a:uFillTx/>
                <a:latin typeface="Dosis SemiBold" pitchFamily="2" charset="0"/>
                <a:ea typeface="+mn-ea"/>
                <a:cs typeface="+mn-cs"/>
              </a:rPr>
              <a:t>Quel sport fait ton père ? </a:t>
            </a:r>
          </a:p>
          <a:p>
            <a:pPr marL="457200" marR="0" lvl="0" indent="-457200" algn="l" defTabSz="914400" rtl="0" eaLnBrk="1" fontAlgn="auto" latinLnBrk="0" hangingPunct="1">
              <a:lnSpc>
                <a:spcPct val="150000"/>
              </a:lnSpc>
              <a:spcBef>
                <a:spcPct val="0"/>
              </a:spcBef>
              <a:spcAft>
                <a:spcPts val="0"/>
              </a:spcAft>
              <a:buClrTx/>
              <a:buSzTx/>
              <a:buFont typeface="+mj-lt"/>
              <a:buAutoNum type="arabicPeriod"/>
              <a:tabLst/>
              <a:defRPr/>
            </a:pPr>
            <a:r>
              <a:rPr kumimoji="0" lang="fr-FR" sz="2400" b="1" i="0" u="none" strike="noStrike" kern="1200" cap="none" spc="0" normalizeH="0" baseline="0" noProof="0" dirty="0">
                <a:ln w="0"/>
                <a:solidFill>
                  <a:srgbClr val="4B5377"/>
                </a:solidFill>
                <a:effectLst/>
                <a:uLnTx/>
                <a:uFillTx/>
                <a:latin typeface="Dosis SemiBold" pitchFamily="2" charset="0"/>
                <a:ea typeface="+mn-ea"/>
                <a:cs typeface="+mn-cs"/>
              </a:rPr>
              <a:t>Qu’est-ce que tu mets pour le sport ?</a:t>
            </a:r>
          </a:p>
          <a:p>
            <a:pPr marL="457200" marR="0" lvl="0" indent="-457200" algn="l" defTabSz="914400" rtl="0" eaLnBrk="1" fontAlgn="auto" latinLnBrk="0" hangingPunct="1">
              <a:lnSpc>
                <a:spcPct val="150000"/>
              </a:lnSpc>
              <a:spcBef>
                <a:spcPct val="0"/>
              </a:spcBef>
              <a:spcAft>
                <a:spcPts val="0"/>
              </a:spcAft>
              <a:buClrTx/>
              <a:buSzTx/>
              <a:buFont typeface="+mj-lt"/>
              <a:buAutoNum type="arabicPeriod"/>
              <a:tabLst/>
              <a:defRPr/>
            </a:pPr>
            <a:r>
              <a:rPr kumimoji="0" lang="fr-FR" sz="2400" b="1" i="0" u="none" strike="noStrike" kern="1200" cap="none" spc="0" normalizeH="0" baseline="0" noProof="0" dirty="0">
                <a:ln w="0"/>
                <a:solidFill>
                  <a:srgbClr val="4B5377"/>
                </a:solidFill>
                <a:effectLst/>
                <a:uLnTx/>
                <a:uFillTx/>
                <a:latin typeface="Dosis SemiBold" pitchFamily="2" charset="0"/>
                <a:ea typeface="+mn-ea"/>
                <a:cs typeface="+mn-cs"/>
              </a:rPr>
              <a:t>Est-ce que tu as mal après le sport ?</a:t>
            </a:r>
          </a:p>
        </p:txBody>
      </p:sp>
    </p:spTree>
    <p:extLst>
      <p:ext uri="{BB962C8B-B14F-4D97-AF65-F5344CB8AC3E}">
        <p14:creationId xmlns:p14="http://schemas.microsoft.com/office/powerpoint/2010/main" val="30517695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F6B990-9E96-4265-EAEA-24139A25725E}"/>
            </a:ext>
          </a:extLst>
        </p:cNvPr>
        <p:cNvGrpSpPr/>
        <p:nvPr/>
      </p:nvGrpSpPr>
      <p:grpSpPr>
        <a:xfrm>
          <a:off x="0" y="0"/>
          <a:ext cx="0" cy="0"/>
          <a:chOff x="0" y="0"/>
          <a:chExt cx="0" cy="0"/>
        </a:xfrm>
      </p:grpSpPr>
      <p:grpSp>
        <p:nvGrpSpPr>
          <p:cNvPr id="2" name="Groupe 1">
            <a:extLst>
              <a:ext uri="{FF2B5EF4-FFF2-40B4-BE49-F238E27FC236}">
                <a16:creationId xmlns:a16="http://schemas.microsoft.com/office/drawing/2014/main" id="{B36D694B-0251-B019-3D0F-1D60E57EAB06}"/>
              </a:ext>
            </a:extLst>
          </p:cNvPr>
          <p:cNvGrpSpPr/>
          <p:nvPr/>
        </p:nvGrpSpPr>
        <p:grpSpPr>
          <a:xfrm>
            <a:off x="2959621" y="0"/>
            <a:ext cx="2902163" cy="1096802"/>
            <a:chOff x="2911496" y="0"/>
            <a:chExt cx="2902163" cy="1096802"/>
          </a:xfrm>
        </p:grpSpPr>
        <p:sp>
          <p:nvSpPr>
            <p:cNvPr id="3" name="Rectangle 2">
              <a:extLst>
                <a:ext uri="{FF2B5EF4-FFF2-40B4-BE49-F238E27FC236}">
                  <a16:creationId xmlns:a16="http://schemas.microsoft.com/office/drawing/2014/main" id="{5578C0E4-6FBC-E5CE-2306-50551BBDE0F9}"/>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836FC6D0-C015-09B3-6913-FE94842F8B67}"/>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re 53">
              <a:extLst>
                <a:ext uri="{FF2B5EF4-FFF2-40B4-BE49-F238E27FC236}">
                  <a16:creationId xmlns:a16="http://schemas.microsoft.com/office/drawing/2014/main" id="{40120C2F-F77C-9E38-2CB7-6D74C8195DCC}"/>
                </a:ext>
              </a:extLst>
            </p:cNvPr>
            <p:cNvSpPr txBox="1">
              <a:spLocks/>
            </p:cNvSpPr>
            <p:nvPr/>
          </p:nvSpPr>
          <p:spPr>
            <a:xfrm>
              <a:off x="2911496" y="484802"/>
              <a:ext cx="2902163"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sp>
        <p:nvSpPr>
          <p:cNvPr id="6" name="ZoneTexte 5">
            <a:extLst>
              <a:ext uri="{FF2B5EF4-FFF2-40B4-BE49-F238E27FC236}">
                <a16:creationId xmlns:a16="http://schemas.microsoft.com/office/drawing/2014/main" id="{DB04E4D8-CED8-1B25-158A-7E9BCB967BD4}"/>
              </a:ext>
            </a:extLst>
          </p:cNvPr>
          <p:cNvSpPr txBox="1"/>
          <p:nvPr>
            <p:custDataLst>
              <p:tags r:id="rId1"/>
            </p:custDataLst>
          </p:nvPr>
        </p:nvSpPr>
        <p:spPr>
          <a:xfrm>
            <a:off x="1312029" y="3013501"/>
            <a:ext cx="6404435"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a:ln>
                  <a:noFill/>
                </a:ln>
                <a:solidFill>
                  <a:srgbClr val="C00000"/>
                </a:solidFill>
                <a:effectLst/>
                <a:uLnTx/>
                <a:uFillTx/>
                <a:latin typeface="Dosis" pitchFamily="2" charset="0"/>
                <a:ea typeface="Calibri" panose="020F0502020204030204" pitchFamily="34" charset="0"/>
                <a:cs typeface="Calibri" panose="020F0502020204030204" pitchFamily="34" charset="0"/>
              </a:rPr>
              <a:t>PO3 : </a:t>
            </a:r>
            <a:r>
              <a:rPr kumimoji="0" lang="fr-FR" sz="2400" b="1" i="0" u="none" strike="noStrike" kern="0" cap="none" spc="0" normalizeH="0" baseline="0" noProof="0" dirty="0">
                <a:ln>
                  <a:noFill/>
                </a:ln>
                <a:solidFill>
                  <a:srgbClr val="106585"/>
                </a:solidFill>
                <a:effectLst/>
                <a:uLnTx/>
                <a:uFillTx/>
                <a:latin typeface="Dosis" pitchFamily="2" charset="0"/>
                <a:ea typeface="Calibri" panose="020F0502020204030204" pitchFamily="34" charset="0"/>
                <a:cs typeface="Calibri" panose="020F0502020204030204" pitchFamily="34" charset="0"/>
              </a:rPr>
              <a:t>Prendre la parole pour parler de mon corps et de ma santé.</a:t>
            </a:r>
          </a:p>
        </p:txBody>
      </p:sp>
    </p:spTree>
    <p:extLst>
      <p:ext uri="{BB962C8B-B14F-4D97-AF65-F5344CB8AC3E}">
        <p14:creationId xmlns:p14="http://schemas.microsoft.com/office/powerpoint/2010/main" val="17268685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EFF664-2ABF-A95B-EC29-49C53FB857F4}"/>
            </a:ext>
          </a:extLst>
        </p:cNvPr>
        <p:cNvGrpSpPr/>
        <p:nvPr/>
      </p:nvGrpSpPr>
      <p:grpSpPr>
        <a:xfrm>
          <a:off x="0" y="0"/>
          <a:ext cx="0" cy="0"/>
          <a:chOff x="0" y="0"/>
          <a:chExt cx="0" cy="0"/>
        </a:xfrm>
      </p:grpSpPr>
      <p:grpSp>
        <p:nvGrpSpPr>
          <p:cNvPr id="2" name="Groupe 1">
            <a:extLst>
              <a:ext uri="{FF2B5EF4-FFF2-40B4-BE49-F238E27FC236}">
                <a16:creationId xmlns:a16="http://schemas.microsoft.com/office/drawing/2014/main" id="{0C4375F2-CE50-8EAC-9701-86A50FD9D735}"/>
              </a:ext>
            </a:extLst>
          </p:cNvPr>
          <p:cNvGrpSpPr/>
          <p:nvPr/>
        </p:nvGrpSpPr>
        <p:grpSpPr>
          <a:xfrm>
            <a:off x="96835" y="643220"/>
            <a:ext cx="1147140" cy="980797"/>
            <a:chOff x="113769" y="634753"/>
            <a:chExt cx="1147140" cy="980797"/>
          </a:xfrm>
        </p:grpSpPr>
        <p:pic>
          <p:nvPicPr>
            <p:cNvPr id="4" name="Image 3">
              <a:extLst>
                <a:ext uri="{FF2B5EF4-FFF2-40B4-BE49-F238E27FC236}">
                  <a16:creationId xmlns:a16="http://schemas.microsoft.com/office/drawing/2014/main" id="{BD3F2871-AB84-3200-48FC-EC6D5F031DA0}"/>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6"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6615E0A2-92F1-9BD2-2F44-71E1601F6A9F}"/>
                </a:ext>
              </a:extLst>
            </p:cNvPr>
            <p:cNvPicPr>
              <a:picLocks noChangeAspect="1"/>
            </p:cNvPicPr>
            <p:nvPr/>
          </p:nvPicPr>
          <p:blipFill rotWithShape="1">
            <a:blip r:embed="rId3">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grpSp>
        <p:nvGrpSpPr>
          <p:cNvPr id="8" name="Groupe 7">
            <a:extLst>
              <a:ext uri="{FF2B5EF4-FFF2-40B4-BE49-F238E27FC236}">
                <a16:creationId xmlns:a16="http://schemas.microsoft.com/office/drawing/2014/main" id="{21378CFD-C034-4418-944D-6095B6D342F6}"/>
              </a:ext>
            </a:extLst>
          </p:cNvPr>
          <p:cNvGrpSpPr/>
          <p:nvPr/>
        </p:nvGrpSpPr>
        <p:grpSpPr>
          <a:xfrm>
            <a:off x="766657" y="2989998"/>
            <a:ext cx="2230032" cy="2839474"/>
            <a:chOff x="3029352" y="3081840"/>
            <a:chExt cx="2617338" cy="3346470"/>
          </a:xfrm>
        </p:grpSpPr>
        <p:pic>
          <p:nvPicPr>
            <p:cNvPr id="3" name="Image 2">
              <a:extLst>
                <a:ext uri="{FF2B5EF4-FFF2-40B4-BE49-F238E27FC236}">
                  <a16:creationId xmlns:a16="http://schemas.microsoft.com/office/drawing/2014/main" id="{8D98087D-9127-FE94-A9A4-EA19F6CFB275}"/>
                </a:ext>
              </a:extLst>
            </p:cNvPr>
            <p:cNvPicPr>
              <a:picLocks noChangeAspect="1"/>
            </p:cNvPicPr>
            <p:nvPr/>
          </p:nvPicPr>
          <p:blipFill>
            <a:blip r:embed="rId4"/>
            <a:stretch>
              <a:fillRect/>
            </a:stretch>
          </p:blipFill>
          <p:spPr>
            <a:xfrm>
              <a:off x="3820782" y="3689448"/>
              <a:ext cx="1825908" cy="2738862"/>
            </a:xfrm>
            <a:prstGeom prst="rect">
              <a:avLst/>
            </a:prstGeom>
          </p:spPr>
        </p:pic>
        <p:pic>
          <p:nvPicPr>
            <p:cNvPr id="5" name="Image 4">
              <a:extLst>
                <a:ext uri="{FF2B5EF4-FFF2-40B4-BE49-F238E27FC236}">
                  <a16:creationId xmlns:a16="http://schemas.microsoft.com/office/drawing/2014/main" id="{0D7A1219-85ED-CF98-3D23-A62C8908D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029352" y="3081840"/>
              <a:ext cx="938876" cy="1048901"/>
            </a:xfrm>
            <a:prstGeom prst="rect">
              <a:avLst/>
            </a:prstGeom>
          </p:spPr>
        </p:pic>
      </p:grpSp>
      <p:sp>
        <p:nvSpPr>
          <p:cNvPr id="17" name="Titre 1">
            <a:extLst>
              <a:ext uri="{FF2B5EF4-FFF2-40B4-BE49-F238E27FC236}">
                <a16:creationId xmlns:a16="http://schemas.microsoft.com/office/drawing/2014/main" id="{8E130A73-E7BC-1D79-63C8-F44A538BCB3A}"/>
              </a:ext>
            </a:extLst>
          </p:cNvPr>
          <p:cNvSpPr>
            <a:spLocks noGrp="1"/>
          </p:cNvSpPr>
          <p:nvPr>
            <p:ph type="title"/>
          </p:nvPr>
        </p:nvSpPr>
        <p:spPr>
          <a:xfrm>
            <a:off x="1653441" y="777795"/>
            <a:ext cx="7253696" cy="612000"/>
          </a:xfrm>
        </p:spPr>
        <p:txBody>
          <a:bodyPr>
            <a:normAutofit fontScale="90000"/>
          </a:bodyPr>
          <a:lstStyle/>
          <a:p>
            <a:r>
              <a:rPr lang="fr-FR" dirty="0">
                <a:solidFill>
                  <a:schemeClr val="tx1">
                    <a:lumMod val="65000"/>
                    <a:lumOff val="35000"/>
                  </a:schemeClr>
                </a:solidFill>
              </a:rPr>
              <a:t>Présente-toi, parle des sports que tu fais, de ceux que fait ton frère ou ta sœur, des vêtements que tu mets pour faire ce sport et où tu as mal. Tu dois dire 5 phrases. </a:t>
            </a:r>
            <a:br>
              <a:rPr lang="fr-FR" dirty="0">
                <a:solidFill>
                  <a:schemeClr val="tx1">
                    <a:lumMod val="65000"/>
                    <a:lumOff val="35000"/>
                  </a:schemeClr>
                </a:solidFill>
              </a:rPr>
            </a:br>
            <a:r>
              <a:rPr lang="fr-FR" i="1" dirty="0">
                <a:solidFill>
                  <a:schemeClr val="tx1">
                    <a:lumMod val="65000"/>
                    <a:lumOff val="35000"/>
                  </a:schemeClr>
                </a:solidFill>
              </a:rPr>
              <a:t>Expliquer la consigne avec la langue de l’apprenant.</a:t>
            </a:r>
            <a:endParaRPr lang="fr-FR" i="1" dirty="0">
              <a:solidFill>
                <a:schemeClr val="tx1">
                  <a:lumMod val="65000"/>
                  <a:lumOff val="35000"/>
                </a:schemeClr>
              </a:solidFill>
              <a:latin typeface="Dosis Medium" pitchFamily="2" charset="0"/>
            </a:endParaRPr>
          </a:p>
        </p:txBody>
      </p:sp>
      <p:sp>
        <p:nvSpPr>
          <p:cNvPr id="15" name="ZoneTexte 14">
            <a:extLst>
              <a:ext uri="{FF2B5EF4-FFF2-40B4-BE49-F238E27FC236}">
                <a16:creationId xmlns:a16="http://schemas.microsoft.com/office/drawing/2014/main" id="{667B9370-4B53-4206-8C1A-DDE7BFD93F5F}"/>
              </a:ext>
            </a:extLst>
          </p:cNvPr>
          <p:cNvSpPr txBox="1"/>
          <p:nvPr/>
        </p:nvSpPr>
        <p:spPr>
          <a:xfrm>
            <a:off x="1243975" y="1776504"/>
            <a:ext cx="72536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5B9BD5">
                    <a:lumMod val="50000"/>
                  </a:srgbClr>
                </a:solidFill>
                <a:effectLst/>
                <a:uLnTx/>
                <a:uFillTx/>
                <a:latin typeface="Dosis Medium" pitchFamily="2" charset="0"/>
                <a:ea typeface="+mn-ea"/>
                <a:cs typeface="+mn-cs"/>
              </a:rPr>
              <a:t>Situation : </a:t>
            </a:r>
            <a:r>
              <a:rPr kumimoji="0" lang="fr-FR" sz="1800" b="0" i="0" u="none" strike="noStrike" kern="1200" cap="none" spc="0" normalizeH="0" baseline="0" noProof="0" dirty="0">
                <a:ln>
                  <a:noFill/>
                </a:ln>
                <a:solidFill>
                  <a:srgbClr val="5B9BD5">
                    <a:lumMod val="50000"/>
                  </a:srgbClr>
                </a:solidFill>
                <a:effectLst/>
                <a:uLnTx/>
                <a:uFillTx/>
                <a:latin typeface="Dosis Medium" pitchFamily="2" charset="0"/>
                <a:ea typeface="+mn-ea"/>
                <a:cs typeface="+mn-cs"/>
              </a:rPr>
              <a:t>Présente-toi, parle des sports que tu fais, de ceux que fait ton frère ou ta sœur, des vêtements que tu mets pour faire ce sport et où tu as mal.</a:t>
            </a:r>
          </a:p>
        </p:txBody>
      </p:sp>
      <p:sp>
        <p:nvSpPr>
          <p:cNvPr id="7" name="Rectangle 6">
            <a:extLst>
              <a:ext uri="{FF2B5EF4-FFF2-40B4-BE49-F238E27FC236}">
                <a16:creationId xmlns:a16="http://schemas.microsoft.com/office/drawing/2014/main" id="{35564C76-30BA-4748-A411-1520C2C88262}"/>
              </a:ext>
            </a:extLst>
          </p:cNvPr>
          <p:cNvSpPr/>
          <p:nvPr/>
        </p:nvSpPr>
        <p:spPr>
          <a:xfrm>
            <a:off x="2402913" y="6220014"/>
            <a:ext cx="4572000" cy="307777"/>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FF0000"/>
                </a:solidFill>
                <a:effectLst/>
                <a:uLnTx/>
                <a:uFillTx/>
                <a:latin typeface="Dosis" pitchFamily="2" charset="0"/>
                <a:ea typeface="+mn-ea"/>
                <a:cs typeface="+mn-cs"/>
              </a:rPr>
              <a:t>1</a:t>
            </a:r>
            <a:r>
              <a:rPr kumimoji="0" lang="fr-FR" sz="1400" b="1" i="0" u="none" strike="noStrike" kern="1200" cap="none" spc="0" normalizeH="0" baseline="0" noProof="0" dirty="0">
                <a:ln>
                  <a:noFill/>
                </a:ln>
                <a:solidFill>
                  <a:srgbClr val="205867"/>
                </a:solidFill>
                <a:effectLst/>
                <a:uLnTx/>
                <a:uFillTx/>
                <a:latin typeface="Dosis" pitchFamily="2" charset="0"/>
                <a:ea typeface="+mn-ea"/>
                <a:cs typeface="+mn-cs"/>
              </a:rPr>
              <a:t> réponse correcte </a:t>
            </a:r>
            <a:r>
              <a:rPr kumimoji="0" lang="fr-FR" sz="1400" b="1" i="0" u="none" strike="noStrike" kern="1200" cap="none" spc="0" normalizeH="0" baseline="0" noProof="0" dirty="0">
                <a:ln>
                  <a:noFill/>
                </a:ln>
                <a:solidFill>
                  <a:srgbClr val="FF0000"/>
                </a:solidFill>
                <a:effectLst/>
                <a:uLnTx/>
                <a:uFillTx/>
                <a:latin typeface="Dosis" pitchFamily="2" charset="0"/>
                <a:ea typeface="+mn-ea"/>
                <a:cs typeface="+mn-cs"/>
              </a:rPr>
              <a:t>=  2 points (10 pts)</a:t>
            </a:r>
            <a:endPar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Image 9">
            <a:extLst>
              <a:ext uri="{FF2B5EF4-FFF2-40B4-BE49-F238E27FC236}">
                <a16:creationId xmlns:a16="http://schemas.microsoft.com/office/drawing/2014/main" id="{CB8EF390-2E96-4393-A9F6-FAF847AC7FE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13453" y="2618106"/>
            <a:ext cx="4961911" cy="3368456"/>
          </a:xfrm>
          <a:prstGeom prst="roundRect">
            <a:avLst>
              <a:gd name="adj" fmla="val 7542"/>
            </a:avLst>
          </a:prstGeom>
        </p:spPr>
      </p:pic>
    </p:spTree>
    <p:extLst>
      <p:ext uri="{BB962C8B-B14F-4D97-AF65-F5344CB8AC3E}">
        <p14:creationId xmlns:p14="http://schemas.microsoft.com/office/powerpoint/2010/main" val="355320377"/>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Espace réservé du texte 13">
            <a:extLst>
              <a:ext uri="{FF2B5EF4-FFF2-40B4-BE49-F238E27FC236}">
                <a16:creationId xmlns:a16="http://schemas.microsoft.com/office/drawing/2014/main" id="{E19C4005-4A51-DD46-6175-E7EA3F0C246E}"/>
              </a:ext>
            </a:extLst>
          </p:cNvPr>
          <p:cNvSpPr>
            <a:spLocks noGrp="1"/>
          </p:cNvSpPr>
          <p:nvPr>
            <p:ph type="body" sz="quarter" idx="19"/>
          </p:nvPr>
        </p:nvSpPr>
        <p:spPr/>
        <p:txBody>
          <a:bodyPr/>
          <a:lstStyle/>
          <a:p>
            <a:r>
              <a:rPr lang="fr-MA" dirty="0"/>
              <a:t>Prise de parole.</a:t>
            </a:r>
          </a:p>
        </p:txBody>
      </p:sp>
      <p:sp>
        <p:nvSpPr>
          <p:cNvPr id="4" name="Titre 1">
            <a:extLst>
              <a:ext uri="{FF2B5EF4-FFF2-40B4-BE49-F238E27FC236}">
                <a16:creationId xmlns:a16="http://schemas.microsoft.com/office/drawing/2014/main" id="{B8AE1112-EE82-8B56-B589-D5C05675E60E}"/>
              </a:ext>
            </a:extLst>
          </p:cNvPr>
          <p:cNvSpPr>
            <a:spLocks noGrp="1"/>
          </p:cNvSpPr>
          <p:nvPr>
            <p:ph type="title"/>
          </p:nvPr>
        </p:nvSpPr>
        <p:spPr>
          <a:xfrm>
            <a:off x="532398" y="1193953"/>
            <a:ext cx="7886700" cy="705267"/>
          </a:xfrm>
        </p:spPr>
        <p:txBody>
          <a:bodyPr/>
          <a:lstStyle/>
          <a:p>
            <a:r>
              <a:rPr lang="fr-MA" sz="3200" dirty="0"/>
              <a:t>Plan de la séance 1</a:t>
            </a:r>
          </a:p>
        </p:txBody>
      </p:sp>
      <p:pic>
        <p:nvPicPr>
          <p:cNvPr id="9" name="Image 8">
            <a:extLst>
              <a:ext uri="{FF2B5EF4-FFF2-40B4-BE49-F238E27FC236}">
                <a16:creationId xmlns:a16="http://schemas.microsoft.com/office/drawing/2014/main" id="{A507B2C7-53CF-9049-FD6D-F24173083DA2}"/>
              </a:ext>
            </a:extLst>
          </p:cNvPr>
          <p:cNvPicPr>
            <a:picLocks noChangeAspect="1"/>
          </p:cNvPicPr>
          <p:nvPr/>
        </p:nvPicPr>
        <p:blipFill>
          <a:blip r:embed="rId2"/>
          <a:srcRect l="1542" t="8381" r="3284" b="18195"/>
          <a:stretch>
            <a:fillRect/>
          </a:stretch>
        </p:blipFill>
        <p:spPr>
          <a:xfrm>
            <a:off x="1438977" y="2376667"/>
            <a:ext cx="6246795" cy="1349939"/>
          </a:xfrm>
          <a:prstGeom prst="rect">
            <a:avLst/>
          </a:prstGeom>
        </p:spPr>
      </p:pic>
      <p:sp>
        <p:nvSpPr>
          <p:cNvPr id="18" name="ZoneTexte 17">
            <a:extLst>
              <a:ext uri="{FF2B5EF4-FFF2-40B4-BE49-F238E27FC236}">
                <a16:creationId xmlns:a16="http://schemas.microsoft.com/office/drawing/2014/main" id="{5DA5B341-DD51-7414-AFFF-5286B69C66DE}"/>
              </a:ext>
            </a:extLst>
          </p:cNvPr>
          <p:cNvSpPr txBox="1"/>
          <p:nvPr/>
        </p:nvSpPr>
        <p:spPr>
          <a:xfrm>
            <a:off x="2275014" y="2506852"/>
            <a:ext cx="1445650" cy="3507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424D7B"/>
                </a:solidFill>
                <a:effectLst/>
                <a:uLnTx/>
                <a:uFillTx/>
                <a:latin typeface="Dosis ExtraBold" pitchFamily="2" charset="0"/>
                <a:ea typeface="+mn-ea"/>
                <a:cs typeface="+mn-cs"/>
              </a:rPr>
              <a:t>1.  Activité 1</a:t>
            </a:r>
          </a:p>
        </p:txBody>
      </p:sp>
      <p:sp>
        <p:nvSpPr>
          <p:cNvPr id="5" name="Espace réservé du texte 5">
            <a:extLst>
              <a:ext uri="{FF2B5EF4-FFF2-40B4-BE49-F238E27FC236}">
                <a16:creationId xmlns:a16="http://schemas.microsoft.com/office/drawing/2014/main" id="{8BE1566B-D585-7E21-D244-BCFCE70B9FA4}"/>
              </a:ext>
            </a:extLst>
          </p:cNvPr>
          <p:cNvSpPr txBox="1">
            <a:spLocks/>
          </p:cNvSpPr>
          <p:nvPr/>
        </p:nvSpPr>
        <p:spPr>
          <a:xfrm>
            <a:off x="2203199" y="2851086"/>
            <a:ext cx="534526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l" defTabSz="914400" rtl="0" eaLnBrk="1" fontAlgn="auto" latinLnBrk="0" hangingPunct="1">
              <a:lnSpc>
                <a:spcPct val="150000"/>
              </a:lnSpc>
              <a:spcBef>
                <a:spcPts val="300"/>
              </a:spcBef>
              <a:spcAft>
                <a:spcPts val="0"/>
              </a:spcAft>
              <a:buClrTx/>
              <a:buSzTx/>
              <a:buFont typeface="Wingdings" panose="05000000000000000000" pitchFamily="2" charset="2"/>
              <a:buChar char="l"/>
              <a:tabLst/>
              <a:defRPr/>
            </a:pPr>
            <a:r>
              <a:rPr kumimoji="0" lang="fr-MA" sz="1200" b="0" i="0" u="none" strike="noStrike" kern="1200" cap="none" spc="0" normalizeH="0" baseline="0" noProof="0" dirty="0">
                <a:ln>
                  <a:noFill/>
                </a:ln>
                <a:solidFill>
                  <a:srgbClr val="565F88"/>
                </a:solidFill>
                <a:effectLst/>
                <a:uLnTx/>
                <a:uFillTx/>
                <a:latin typeface="Dosis SemiBold" pitchFamily="2" charset="0"/>
                <a:ea typeface="+mn-ea"/>
                <a:cs typeface="+mn-cs"/>
              </a:rPr>
              <a:t>Questions en rafale.</a:t>
            </a:r>
            <a:endParaRPr kumimoji="0" lang="fr-FR" sz="1200" b="0" i="0" u="none" strike="noStrike" kern="1200" cap="none" spc="0" normalizeH="0" baseline="0" noProof="0" dirty="0">
              <a:ln>
                <a:noFill/>
              </a:ln>
              <a:solidFill>
                <a:srgbClr val="565F88"/>
              </a:solidFill>
              <a:effectLst/>
              <a:uLnTx/>
              <a:uFillTx/>
              <a:latin typeface="Dosis SemiBold" pitchFamily="2" charset="0"/>
              <a:ea typeface="+mn-ea"/>
              <a:cs typeface="+mn-cs"/>
            </a:endParaRPr>
          </a:p>
        </p:txBody>
      </p:sp>
      <p:grpSp>
        <p:nvGrpSpPr>
          <p:cNvPr id="8" name="Groupe 7">
            <a:extLst>
              <a:ext uri="{FF2B5EF4-FFF2-40B4-BE49-F238E27FC236}">
                <a16:creationId xmlns:a16="http://schemas.microsoft.com/office/drawing/2014/main" id="{AB84BFEE-BBD8-4BF3-2434-8540C33B07CE}"/>
              </a:ext>
            </a:extLst>
          </p:cNvPr>
          <p:cNvGrpSpPr/>
          <p:nvPr/>
        </p:nvGrpSpPr>
        <p:grpSpPr>
          <a:xfrm>
            <a:off x="3120265" y="0"/>
            <a:ext cx="2741519" cy="1084434"/>
            <a:chOff x="3072140" y="0"/>
            <a:chExt cx="2741519" cy="1084434"/>
          </a:xfrm>
        </p:grpSpPr>
        <p:sp>
          <p:nvSpPr>
            <p:cNvPr id="10" name="Rectangle 9">
              <a:extLst>
                <a:ext uri="{FF2B5EF4-FFF2-40B4-BE49-F238E27FC236}">
                  <a16:creationId xmlns:a16="http://schemas.microsoft.com/office/drawing/2014/main" id="{8A7B19E7-13CC-B9C4-EEF2-A555D5EB6D8C}"/>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C0832FF2-03F4-4292-2A21-4B531E2A6D04}"/>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itre 53">
              <a:extLst>
                <a:ext uri="{FF2B5EF4-FFF2-40B4-BE49-F238E27FC236}">
                  <a16:creationId xmlns:a16="http://schemas.microsoft.com/office/drawing/2014/main" id="{7400D3D8-5C43-2B92-8B4D-1650CB15D2C6}"/>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pic>
        <p:nvPicPr>
          <p:cNvPr id="2" name="Espace réservé pour une image  10">
            <a:extLst>
              <a:ext uri="{FF2B5EF4-FFF2-40B4-BE49-F238E27FC236}">
                <a16:creationId xmlns:a16="http://schemas.microsoft.com/office/drawing/2014/main" id="{3A3BE96B-F106-41BC-29A1-EAA31D27AC3F}"/>
              </a:ext>
            </a:extLst>
          </p:cNvPr>
          <p:cNvPicPr>
            <a:picLocks noChangeAspect="1"/>
          </p:cNvPicPr>
          <p:nvPr/>
        </p:nvPicPr>
        <p:blipFill rotWithShape="1">
          <a:blip r:embed="rId3">
            <a:grayscl/>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l="-7526" r="-7526"/>
          <a:stretch>
            <a:fillRect/>
          </a:stretch>
        </p:blipFill>
        <p:spPr>
          <a:xfrm>
            <a:off x="7278464" y="3788874"/>
            <a:ext cx="540000" cy="540000"/>
          </a:xfrm>
          <a:prstGeom prst="rect">
            <a:avLst/>
          </a:prstGeom>
          <a:noFill/>
        </p:spPr>
      </p:pic>
      <p:pic>
        <p:nvPicPr>
          <p:cNvPr id="15" name="Image 14">
            <a:extLst>
              <a:ext uri="{FF2B5EF4-FFF2-40B4-BE49-F238E27FC236}">
                <a16:creationId xmlns:a16="http://schemas.microsoft.com/office/drawing/2014/main" id="{5F0002C7-1E42-8691-D136-BCC3284EEA47}"/>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123041" y="2081429"/>
            <a:ext cx="850846" cy="850846"/>
          </a:xfrm>
          <a:prstGeom prst="rect">
            <a:avLst/>
          </a:prstGeom>
        </p:spPr>
      </p:pic>
    </p:spTree>
    <p:extLst>
      <p:ext uri="{BB962C8B-B14F-4D97-AF65-F5344CB8AC3E}">
        <p14:creationId xmlns:p14="http://schemas.microsoft.com/office/powerpoint/2010/main" val="14843446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30B7BA-C657-4500-9080-BFC92F4BC7F6}"/>
              </a:ext>
            </a:extLst>
          </p:cNvPr>
          <p:cNvSpPr>
            <a:spLocks noGrp="1"/>
          </p:cNvSpPr>
          <p:nvPr>
            <p:ph type="title"/>
          </p:nvPr>
        </p:nvSpPr>
        <p:spPr/>
        <p:txBody>
          <a:bodyPr/>
          <a:lstStyle/>
          <a:p>
            <a:r>
              <a:rPr lang="fr-FR" dirty="0">
                <a:solidFill>
                  <a:schemeClr val="tx1">
                    <a:lumMod val="65000"/>
                    <a:lumOff val="35000"/>
                  </a:schemeClr>
                </a:solidFill>
              </a:rPr>
              <a:t>L’évaluation est terminée.</a:t>
            </a:r>
          </a:p>
        </p:txBody>
      </p:sp>
      <p:pic>
        <p:nvPicPr>
          <p:cNvPr id="9" name="Nada-Wave">
            <a:hlinkClick r:id="" action="ppaction://media"/>
            <a:extLst>
              <a:ext uri="{FF2B5EF4-FFF2-40B4-BE49-F238E27FC236}">
                <a16:creationId xmlns:a16="http://schemas.microsoft.com/office/drawing/2014/main" id="{366B4315-512B-95B5-C6C5-0BE4BCB92EB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684327" y="2377440"/>
            <a:ext cx="2138280" cy="3414864"/>
          </a:xfrm>
          <a:prstGeom prst="rect">
            <a:avLst/>
          </a:prstGeom>
        </p:spPr>
      </p:pic>
      <p:pic>
        <p:nvPicPr>
          <p:cNvPr id="10" name="majd_wave">
            <a:hlinkClick r:id="" action="ppaction://media"/>
            <a:extLst>
              <a:ext uri="{FF2B5EF4-FFF2-40B4-BE49-F238E27FC236}">
                <a16:creationId xmlns:a16="http://schemas.microsoft.com/office/drawing/2014/main" id="{A7E9F1CB-EA6C-1B6A-6840-2B76C6198EE1}"/>
              </a:ext>
            </a:extLst>
          </p:cNvPr>
          <p:cNvPicPr>
            <a:picLocks noChangeAspect="1"/>
          </p:cNvPicPr>
          <p:nvPr>
            <a:videoFile r:link="rId4"/>
            <p:extLst>
              <p:ext uri="{DAA4B4D4-6D71-4841-9C94-3DE7FCFB9230}">
                <p14:media xmlns:p14="http://schemas.microsoft.com/office/powerpoint/2010/main" r:embed="rId3"/>
              </p:ext>
            </p:extLst>
          </p:nvPr>
        </p:nvPicPr>
        <p:blipFill>
          <a:blip r:embed="rId7"/>
          <a:srcRect b="1386"/>
          <a:stretch>
            <a:fillRect/>
          </a:stretch>
        </p:blipFill>
        <p:spPr>
          <a:xfrm>
            <a:off x="2479764" y="2377440"/>
            <a:ext cx="1947857" cy="3414865"/>
          </a:xfrm>
          <a:prstGeom prst="rect">
            <a:avLst/>
          </a:prstGeom>
        </p:spPr>
      </p:pic>
      <p:grpSp>
        <p:nvGrpSpPr>
          <p:cNvPr id="6" name="Groupe 5">
            <a:extLst>
              <a:ext uri="{FF2B5EF4-FFF2-40B4-BE49-F238E27FC236}">
                <a16:creationId xmlns:a16="http://schemas.microsoft.com/office/drawing/2014/main" id="{8C87F580-D43E-40E9-A22C-ABDFFF4D5BD1}"/>
              </a:ext>
            </a:extLst>
          </p:cNvPr>
          <p:cNvGrpSpPr/>
          <p:nvPr/>
        </p:nvGrpSpPr>
        <p:grpSpPr>
          <a:xfrm>
            <a:off x="96835" y="643220"/>
            <a:ext cx="1147140" cy="980797"/>
            <a:chOff x="113769" y="634753"/>
            <a:chExt cx="1147140" cy="980797"/>
          </a:xfrm>
        </p:grpSpPr>
        <p:pic>
          <p:nvPicPr>
            <p:cNvPr id="8" name="Image 7">
              <a:extLst>
                <a:ext uri="{FF2B5EF4-FFF2-40B4-BE49-F238E27FC236}">
                  <a16:creationId xmlns:a16="http://schemas.microsoft.com/office/drawing/2014/main" id="{1EA581AE-457B-4AC9-B0BE-89245AD12C74}"/>
                </a:ext>
              </a:extLst>
            </p:cNvPr>
            <p:cNvPicPr>
              <a:picLocks noChangeAspect="1"/>
            </p:cNvPicPr>
            <p:nvPr/>
          </p:nvPicPr>
          <p:blipFill>
            <a:blip r:embed="rId8"/>
            <a:srcRect l="-8613" b="7585"/>
            <a:stretch>
              <a:fillRect/>
            </a:stretch>
          </p:blipFill>
          <p:spPr>
            <a:xfrm>
              <a:off x="442761" y="692504"/>
              <a:ext cx="818148" cy="923046"/>
            </a:xfrm>
            <a:prstGeom prst="ellipse">
              <a:avLst/>
            </a:prstGeom>
          </p:spPr>
        </p:pic>
        <p:pic>
          <p:nvPicPr>
            <p:cNvPr id="11"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F20DF47B-8E67-41A7-BF3C-95670922E5AB}"/>
                </a:ext>
              </a:extLst>
            </p:cNvPr>
            <p:cNvPicPr>
              <a:picLocks noChangeAspect="1"/>
            </p:cNvPicPr>
            <p:nvPr/>
          </p:nvPicPr>
          <p:blipFill rotWithShape="1">
            <a:blip r:embed="rId9">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Tree>
    <p:extLst>
      <p:ext uri="{BB962C8B-B14F-4D97-AF65-F5344CB8AC3E}">
        <p14:creationId xmlns:p14="http://schemas.microsoft.com/office/powerpoint/2010/main" val="15022743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394" fill="hold"/>
                                        <p:tgtEl>
                                          <p:spTgt spid="9"/>
                                        </p:tgtEl>
                                      </p:cBhvr>
                                    </p:cmd>
                                  </p:childTnLst>
                                </p:cTn>
                              </p:par>
                              <p:par>
                                <p:cTn id="7" presetID="1" presetClass="mediacall" presetSubtype="0" fill="hold" nodeType="withEffect">
                                  <p:stCondLst>
                                    <p:cond delay="0"/>
                                  </p:stCondLst>
                                  <p:childTnLst>
                                    <p:cmd type="call" cmd="playFrom(0.0)">
                                      <p:cBhvr>
                                        <p:cTn id="8" dur="322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9"/>
                </p:tgtEl>
              </p:cMediaNode>
            </p:video>
            <p:video>
              <p:cMediaNode vol="80000">
                <p:cTn id="10" fill="hold" display="0">
                  <p:stCondLst>
                    <p:cond delay="indefinite"/>
                  </p:stCondLst>
                </p:cTn>
                <p:tgtEl>
                  <p:spTgt spid="10"/>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4A62B7-773B-6F25-D285-83EF85460748}"/>
            </a:ext>
          </a:extLst>
        </p:cNvPr>
        <p:cNvGrpSpPr/>
        <p:nvPr/>
      </p:nvGrpSpPr>
      <p:grpSpPr>
        <a:xfrm>
          <a:off x="0" y="0"/>
          <a:ext cx="0" cy="0"/>
          <a:chOff x="0" y="0"/>
          <a:chExt cx="0" cy="0"/>
        </a:xfrm>
      </p:grpSpPr>
      <p:grpSp>
        <p:nvGrpSpPr>
          <p:cNvPr id="2" name="Groupe 1">
            <a:extLst>
              <a:ext uri="{FF2B5EF4-FFF2-40B4-BE49-F238E27FC236}">
                <a16:creationId xmlns:a16="http://schemas.microsoft.com/office/drawing/2014/main" id="{129EC6FD-3DA6-FDDB-7C25-BAD76E1196E0}"/>
              </a:ext>
            </a:extLst>
          </p:cNvPr>
          <p:cNvGrpSpPr/>
          <p:nvPr/>
        </p:nvGrpSpPr>
        <p:grpSpPr>
          <a:xfrm>
            <a:off x="2959621" y="0"/>
            <a:ext cx="2902163" cy="1096802"/>
            <a:chOff x="2911496" y="0"/>
            <a:chExt cx="2902163" cy="1096802"/>
          </a:xfrm>
        </p:grpSpPr>
        <p:sp>
          <p:nvSpPr>
            <p:cNvPr id="3" name="Rectangle 2">
              <a:extLst>
                <a:ext uri="{FF2B5EF4-FFF2-40B4-BE49-F238E27FC236}">
                  <a16:creationId xmlns:a16="http://schemas.microsoft.com/office/drawing/2014/main" id="{2F63D64A-3E30-A9AD-6949-0FBE0C271D83}"/>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E82AD792-F4DC-3FB0-FA02-537B6BA78959}"/>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re 53">
              <a:extLst>
                <a:ext uri="{FF2B5EF4-FFF2-40B4-BE49-F238E27FC236}">
                  <a16:creationId xmlns:a16="http://schemas.microsoft.com/office/drawing/2014/main" id="{DFE5E6E7-F254-6047-08F5-66C70F7C4684}"/>
                </a:ext>
              </a:extLst>
            </p:cNvPr>
            <p:cNvSpPr txBox="1">
              <a:spLocks/>
            </p:cNvSpPr>
            <p:nvPr/>
          </p:nvSpPr>
          <p:spPr>
            <a:xfrm>
              <a:off x="2911496" y="484802"/>
              <a:ext cx="2902163"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sp>
        <p:nvSpPr>
          <p:cNvPr id="8" name="Titre 1">
            <a:extLst>
              <a:ext uri="{FF2B5EF4-FFF2-40B4-BE49-F238E27FC236}">
                <a16:creationId xmlns:a16="http://schemas.microsoft.com/office/drawing/2014/main" id="{93E0FB99-4246-286D-20E2-2B18452C4298}"/>
              </a:ext>
            </a:extLst>
          </p:cNvPr>
          <p:cNvSpPr txBox="1">
            <a:spLocks/>
          </p:cNvSpPr>
          <p:nvPr/>
        </p:nvSpPr>
        <p:spPr>
          <a:xfrm>
            <a:off x="6374255" y="1063104"/>
            <a:ext cx="3108897" cy="360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18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ar-SA" sz="1800" b="1" i="0"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ة</a:t>
            </a:r>
            <a:r>
              <a:rPr kumimoji="0" lang="fr-FR" sz="18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ar-SA" sz="18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خاص بالأستاذ </a:t>
            </a:r>
            <a:endParaRPr kumimoji="0" lang="fr-FR" sz="1800" b="0" i="0" u="none" strike="noStrike" kern="1200" cap="none" spc="0" normalizeH="0" baseline="0" noProof="0" dirty="0">
              <a:ln>
                <a:noFill/>
              </a:ln>
              <a:solidFill>
                <a:srgbClr val="FFFFFF"/>
              </a:solidFill>
              <a:effectLst/>
              <a:uLnTx/>
              <a:uFillTx/>
              <a:latin typeface="Aptos Display" panose="02110004020202020204"/>
              <a:ea typeface="+mj-ea"/>
              <a:cs typeface="+mj-cs"/>
            </a:endParaRPr>
          </a:p>
        </p:txBody>
      </p:sp>
      <p:sp>
        <p:nvSpPr>
          <p:cNvPr id="9" name="Rectangle : coins arrondis 8">
            <a:extLst>
              <a:ext uri="{FF2B5EF4-FFF2-40B4-BE49-F238E27FC236}">
                <a16:creationId xmlns:a16="http://schemas.microsoft.com/office/drawing/2014/main" id="{774B2A10-15A9-8282-CED3-93E92DD6F21F}"/>
              </a:ext>
            </a:extLst>
          </p:cNvPr>
          <p:cNvSpPr/>
          <p:nvPr/>
        </p:nvSpPr>
        <p:spPr>
          <a:xfrm>
            <a:off x="1294077" y="2938783"/>
            <a:ext cx="6535427" cy="1696280"/>
          </a:xfrm>
          <a:prstGeom prst="roundRect">
            <a:avLst/>
          </a:prstGeom>
          <a:solidFill>
            <a:schemeClr val="accent5">
              <a:lumMod val="20000"/>
              <a:lumOff val="80000"/>
            </a:schemeClr>
          </a:solidFill>
          <a:ln w="19050" cap="flat" cmpd="sng" algn="ctr">
            <a:solidFill>
              <a:srgbClr val="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srgbClr val="FFFFFF"/>
              </a:solidFill>
              <a:effectLst/>
              <a:uLnTx/>
              <a:uFillTx/>
              <a:latin typeface="Aptos" panose="02110004020202020204"/>
              <a:ea typeface="+mn-ea"/>
              <a:cs typeface="+mn-cs"/>
            </a:endParaRPr>
          </a:p>
        </p:txBody>
      </p:sp>
      <p:sp>
        <p:nvSpPr>
          <p:cNvPr id="13" name="TextBox 5">
            <a:extLst>
              <a:ext uri="{FF2B5EF4-FFF2-40B4-BE49-F238E27FC236}">
                <a16:creationId xmlns:a16="http://schemas.microsoft.com/office/drawing/2014/main" id="{8E5EDCA6-A7AE-F91C-375E-03A3F662A750}"/>
              </a:ext>
            </a:extLst>
          </p:cNvPr>
          <p:cNvSpPr txBox="1"/>
          <p:nvPr/>
        </p:nvSpPr>
        <p:spPr>
          <a:xfrm>
            <a:off x="666394" y="1755389"/>
            <a:ext cx="7811212"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fr-FR" sz="2400" b="1" i="0" u="none" strike="noStrike" kern="0" cap="none" spc="0" normalizeH="0" baseline="0" noProof="0" dirty="0">
                <a:ln>
                  <a:noFill/>
                </a:ln>
                <a:solidFill>
                  <a:srgbClr val="424D7B"/>
                </a:solidFill>
                <a:effectLst/>
                <a:uLnTx/>
                <a:uFillTx/>
                <a:latin typeface="Dosis Medium" pitchFamily="2" charset="0"/>
                <a:ea typeface="+mn-ea"/>
                <a:cs typeface="Calibri" panose="020F0502020204030204" pitchFamily="34" charset="0"/>
              </a:rPr>
              <a:t>Au terme de cette séance de révision, l’enseignant doit vérifier qu’au moins </a:t>
            </a:r>
            <a:r>
              <a:rPr kumimoji="0" lang="fr-FR" sz="2400" b="1" i="0" u="none" strike="noStrike" kern="0" cap="none" spc="0" normalizeH="0" baseline="0" noProof="0" dirty="0">
                <a:ln>
                  <a:noFill/>
                </a:ln>
                <a:solidFill>
                  <a:srgbClr val="2196B1"/>
                </a:solidFill>
                <a:effectLst/>
                <a:uLnTx/>
                <a:uFillTx/>
                <a:latin typeface="Dosis" pitchFamily="2" charset="0"/>
                <a:ea typeface="+mn-ea"/>
                <a:cs typeface="Calibri" panose="020F0502020204030204" pitchFamily="34" charset="0"/>
              </a:rPr>
              <a:t>80% des élèves </a:t>
            </a:r>
            <a:r>
              <a:rPr kumimoji="0" lang="fr-FR" sz="2400" b="1" i="0" u="none" strike="noStrike" kern="0" cap="none" spc="0" normalizeH="0" baseline="0" noProof="0" dirty="0">
                <a:ln>
                  <a:noFill/>
                </a:ln>
                <a:solidFill>
                  <a:srgbClr val="424D7B"/>
                </a:solidFill>
                <a:effectLst/>
                <a:uLnTx/>
                <a:uFillTx/>
                <a:latin typeface="Dosis Medium" pitchFamily="2" charset="0"/>
                <a:ea typeface="+mn-ea"/>
                <a:cs typeface="Calibri" panose="020F0502020204030204" pitchFamily="34" charset="0"/>
              </a:rPr>
              <a:t>sont capables de : </a:t>
            </a:r>
            <a:endParaRPr kumimoji="0" lang="ar-MA" sz="2400" b="1" i="0" u="none" strike="noStrike" kern="0" cap="none" spc="0" normalizeH="0" baseline="0" noProof="0" dirty="0">
              <a:ln>
                <a:noFill/>
              </a:ln>
              <a:solidFill>
                <a:srgbClr val="424D7B"/>
              </a:solidFill>
              <a:effectLst/>
              <a:uLnTx/>
              <a:uFillTx/>
              <a:latin typeface="Dosis Medium" pitchFamily="2" charset="0"/>
              <a:ea typeface="+mn-ea"/>
              <a:cs typeface="Calibri" panose="020F0502020204030204" pitchFamily="34" charset="0"/>
            </a:endParaRPr>
          </a:p>
        </p:txBody>
      </p:sp>
      <p:sp>
        <p:nvSpPr>
          <p:cNvPr id="15" name="TextBox 5">
            <a:extLst>
              <a:ext uri="{FF2B5EF4-FFF2-40B4-BE49-F238E27FC236}">
                <a16:creationId xmlns:a16="http://schemas.microsoft.com/office/drawing/2014/main" id="{5746AB9A-7886-DD60-98B7-1FF83C8176F0}"/>
              </a:ext>
            </a:extLst>
          </p:cNvPr>
          <p:cNvSpPr txBox="1"/>
          <p:nvPr/>
        </p:nvSpPr>
        <p:spPr>
          <a:xfrm>
            <a:off x="1442335" y="3244973"/>
            <a:ext cx="6387169" cy="923330"/>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1200"/>
              </a:spcAft>
              <a:buClrTx/>
              <a:buSzTx/>
              <a:buFont typeface="Dosis Medium" pitchFamily="2" charset="0"/>
              <a:buChar char="→"/>
              <a:tabLst/>
              <a:defRPr/>
            </a:pPr>
            <a:r>
              <a:rPr lang="fr-FR" sz="2200" b="1" kern="0" dirty="0">
                <a:solidFill>
                  <a:srgbClr val="2196B1"/>
                </a:solidFill>
                <a:latin typeface="Dosis Medium" pitchFamily="2" charset="0"/>
                <a:cs typeface="Calibri" panose="020F0502020204030204" pitchFamily="34" charset="0"/>
              </a:rPr>
              <a:t>Ré</a:t>
            </a:r>
            <a:r>
              <a:rPr kumimoji="0" lang="fr-FR" sz="2200" b="1" i="0" u="none" strike="noStrike" kern="0" cap="none" spc="0" normalizeH="0" baseline="0" noProof="0" dirty="0">
                <a:ln>
                  <a:noFill/>
                </a:ln>
                <a:solidFill>
                  <a:srgbClr val="2196B1"/>
                </a:solidFill>
                <a:effectLst/>
                <a:uLnTx/>
                <a:uFillTx/>
                <a:latin typeface="Dosis Medium" pitchFamily="2" charset="0"/>
                <a:ea typeface="+mn-ea"/>
                <a:cs typeface="Calibri" panose="020F0502020204030204" pitchFamily="34" charset="0"/>
              </a:rPr>
              <a:t>pondre à l’oral </a:t>
            </a:r>
            <a:r>
              <a:rPr kumimoji="0" lang="fr-FR" sz="2200" b="1" i="0" u="none" strike="noStrike" kern="0" cap="none" spc="0" normalizeH="0" baseline="0" noProof="0" dirty="0">
                <a:ln>
                  <a:noFill/>
                </a:ln>
                <a:solidFill>
                  <a:srgbClr val="424D7B"/>
                </a:solidFill>
                <a:effectLst/>
                <a:uLnTx/>
                <a:uFillTx/>
                <a:latin typeface="Dosis Medium" pitchFamily="2" charset="0"/>
                <a:ea typeface="+mn-ea"/>
                <a:cs typeface="Calibri" panose="020F0502020204030204" pitchFamily="34" charset="0"/>
              </a:rPr>
              <a:t>aux questions.</a:t>
            </a:r>
          </a:p>
          <a:p>
            <a:pPr marL="342900" marR="0" lvl="0" indent="-342900" algn="l" defTabSz="914400" rtl="0" eaLnBrk="1" fontAlgn="auto" latinLnBrk="0" hangingPunct="1">
              <a:lnSpc>
                <a:spcPct val="100000"/>
              </a:lnSpc>
              <a:spcBef>
                <a:spcPts val="0"/>
              </a:spcBef>
              <a:spcAft>
                <a:spcPts val="1200"/>
              </a:spcAft>
              <a:buClrTx/>
              <a:buSzTx/>
              <a:buFont typeface="Dosis Medium" pitchFamily="2" charset="0"/>
              <a:buChar char="→"/>
              <a:tabLst/>
              <a:defRPr/>
            </a:pPr>
            <a:r>
              <a:rPr kumimoji="0" lang="fr-FR" sz="2200" b="1" i="0" u="none" strike="noStrike" kern="0" cap="none" spc="0" normalizeH="0" baseline="0" noProof="0" dirty="0">
                <a:ln>
                  <a:noFill/>
                </a:ln>
                <a:solidFill>
                  <a:srgbClr val="2196B1"/>
                </a:solidFill>
                <a:effectLst/>
                <a:uLnTx/>
                <a:uFillTx/>
                <a:latin typeface="Dosis Medium" pitchFamily="2" charset="0"/>
                <a:ea typeface="+mn-ea"/>
                <a:cs typeface="Calibri" panose="020F0502020204030204" pitchFamily="34" charset="0"/>
              </a:rPr>
              <a:t>Prendre la parole </a:t>
            </a:r>
            <a:r>
              <a:rPr kumimoji="0" lang="fr-FR" sz="2200" b="1" i="0" u="none" strike="noStrike" kern="0" cap="none" spc="0" normalizeH="0" baseline="0" noProof="0" dirty="0">
                <a:ln>
                  <a:noFill/>
                </a:ln>
                <a:solidFill>
                  <a:srgbClr val="424D7B"/>
                </a:solidFill>
                <a:effectLst/>
                <a:uLnTx/>
                <a:uFillTx/>
                <a:latin typeface="Dosis Medium" pitchFamily="2" charset="0"/>
                <a:ea typeface="+mn-ea"/>
                <a:cs typeface="Calibri" panose="020F0502020204030204" pitchFamily="34" charset="0"/>
              </a:rPr>
              <a:t>pour </a:t>
            </a:r>
            <a:r>
              <a:rPr lang="fr-FR" sz="2200" b="1" kern="0" dirty="0">
                <a:solidFill>
                  <a:srgbClr val="424D7B"/>
                </a:solidFill>
                <a:latin typeface="Dosis Medium" pitchFamily="2" charset="0"/>
                <a:cs typeface="Calibri" panose="020F0502020204030204" pitchFamily="34" charset="0"/>
              </a:rPr>
              <a:t>se présenter</a:t>
            </a:r>
            <a:r>
              <a:rPr kumimoji="0" lang="fr-FR" sz="2200" b="1" i="0" u="none" strike="noStrike" kern="0" cap="none" spc="0" normalizeH="0" baseline="0" noProof="0" dirty="0">
                <a:ln>
                  <a:noFill/>
                </a:ln>
                <a:solidFill>
                  <a:srgbClr val="2196B1"/>
                </a:solidFill>
                <a:effectLst/>
                <a:uLnTx/>
                <a:uFillTx/>
                <a:latin typeface="Dosis Medium" pitchFamily="2" charset="0"/>
                <a:ea typeface="+mn-ea"/>
                <a:cs typeface="Calibri" panose="020F0502020204030204" pitchFamily="34" charset="0"/>
              </a:rPr>
              <a:t>.</a:t>
            </a:r>
            <a:endParaRPr kumimoji="0" lang="fr-FR" sz="2200" b="1" i="0" u="none" strike="noStrike" kern="0" cap="none" spc="0" normalizeH="0" baseline="0" noProof="0" dirty="0">
              <a:ln>
                <a:noFill/>
              </a:ln>
              <a:solidFill>
                <a:srgbClr val="5B9BD5">
                  <a:lumMod val="50000"/>
                </a:srgbClr>
              </a:solidFill>
              <a:effectLst/>
              <a:uLnTx/>
              <a:uFillTx/>
              <a:latin typeface="Dosis Medium" pitchFamily="2" charset="0"/>
              <a:ea typeface="+mn-ea"/>
              <a:cs typeface="Calibri" panose="020F0502020204030204" pitchFamily="34" charset="0"/>
            </a:endParaRPr>
          </a:p>
        </p:txBody>
      </p:sp>
      <p:sp>
        <p:nvSpPr>
          <p:cNvPr id="32" name="ZoneTexte 31">
            <a:extLst>
              <a:ext uri="{FF2B5EF4-FFF2-40B4-BE49-F238E27FC236}">
                <a16:creationId xmlns:a16="http://schemas.microsoft.com/office/drawing/2014/main" id="{18C8C5DC-7BDC-A408-9DE6-5E9ECC078095}"/>
              </a:ext>
            </a:extLst>
          </p:cNvPr>
          <p:cNvSpPr txBox="1"/>
          <p:nvPr/>
        </p:nvSpPr>
        <p:spPr>
          <a:xfrm>
            <a:off x="1490221" y="4987460"/>
            <a:ext cx="614313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1" u="none" strike="noStrike" kern="1200" cap="none" spc="0" normalizeH="0" baseline="0" noProof="0" dirty="0">
                <a:ln>
                  <a:noFill/>
                </a:ln>
                <a:solidFill>
                  <a:prstClr val="black">
                    <a:lumMod val="85000"/>
                    <a:lumOff val="15000"/>
                  </a:prstClr>
                </a:solidFill>
                <a:effectLst/>
                <a:uLnTx/>
                <a:uFillTx/>
                <a:latin typeface="Dosis" pitchFamily="2" charset="0"/>
                <a:ea typeface="+mn-ea"/>
                <a:cs typeface="+mn-cs"/>
              </a:rPr>
              <a:t>* Si ce taux n’est pas atteint, il convient de mettre en place des actions de remédiation, collectives ou individuelles. </a:t>
            </a:r>
          </a:p>
        </p:txBody>
      </p:sp>
    </p:spTree>
    <p:extLst>
      <p:ext uri="{BB962C8B-B14F-4D97-AF65-F5344CB8AC3E}">
        <p14:creationId xmlns:p14="http://schemas.microsoft.com/office/powerpoint/2010/main" val="39452526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76A4C6-0615-4F6F-AB64-975F8AC4A5F4}"/>
              </a:ext>
            </a:extLst>
          </p:cNvPr>
          <p:cNvSpPr>
            <a:spLocks noGrp="1"/>
          </p:cNvSpPr>
          <p:nvPr>
            <p:ph type="title"/>
          </p:nvPr>
        </p:nvSpPr>
        <p:spPr/>
        <p:txBody>
          <a:bodyPr>
            <a:noAutofit/>
          </a:bodyPr>
          <a:lstStyle/>
          <a:p>
            <a:r>
              <a:rPr lang="fr-MA" dirty="0"/>
              <a:t>Bonjour les enfants. Aujourd’hui, nous allons commencer une nouvelle séance de révision. Soyez attentifs.</a:t>
            </a:r>
          </a:p>
        </p:txBody>
      </p:sp>
      <p:grpSp>
        <p:nvGrpSpPr>
          <p:cNvPr id="20" name="Groupe 19">
            <a:extLst>
              <a:ext uri="{FF2B5EF4-FFF2-40B4-BE49-F238E27FC236}">
                <a16:creationId xmlns:a16="http://schemas.microsoft.com/office/drawing/2014/main" id="{D6B75884-FDA7-3C30-D664-B0E9FFEE8DE7}"/>
              </a:ext>
            </a:extLst>
          </p:cNvPr>
          <p:cNvGrpSpPr/>
          <p:nvPr/>
        </p:nvGrpSpPr>
        <p:grpSpPr>
          <a:xfrm>
            <a:off x="96835" y="643220"/>
            <a:ext cx="1147140" cy="980797"/>
            <a:chOff x="113769" y="634753"/>
            <a:chExt cx="1147140" cy="980797"/>
          </a:xfrm>
        </p:grpSpPr>
        <p:pic>
          <p:nvPicPr>
            <p:cNvPr id="21" name="Image 20">
              <a:extLst>
                <a:ext uri="{FF2B5EF4-FFF2-40B4-BE49-F238E27FC236}">
                  <a16:creationId xmlns:a16="http://schemas.microsoft.com/office/drawing/2014/main" id="{EA0C3709-4680-5424-D4BD-97BFC2F1480A}"/>
                </a:ext>
              </a:extLst>
            </p:cNvPr>
            <p:cNvPicPr>
              <a:picLocks noChangeAspect="1"/>
            </p:cNvPicPr>
            <p:nvPr/>
          </p:nvPicPr>
          <p:blipFill>
            <a:blip r:embed="rId6"/>
            <a:srcRect l="-8613" b="7585"/>
            <a:stretch>
              <a:fillRect/>
            </a:stretch>
          </p:blipFill>
          <p:spPr>
            <a:xfrm>
              <a:off x="442761" y="692504"/>
              <a:ext cx="818148" cy="923046"/>
            </a:xfrm>
            <a:prstGeom prst="ellipse">
              <a:avLst/>
            </a:prstGeom>
          </p:spPr>
        </p:pic>
        <p:pic>
          <p:nvPicPr>
            <p:cNvPr id="22"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B51DB144-9999-2761-71C6-6FD60EF25EB6}"/>
                </a:ext>
              </a:extLst>
            </p:cNvPr>
            <p:cNvPicPr>
              <a:picLocks noChangeAspect="1"/>
            </p:cNvPicPr>
            <p:nvPr/>
          </p:nvPicPr>
          <p:blipFill rotWithShape="1">
            <a:blip r:embed="rId7">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pic>
        <p:nvPicPr>
          <p:cNvPr id="4" name="Nada-Wave">
            <a:hlinkClick r:id="" action="ppaction://media"/>
            <a:extLst>
              <a:ext uri="{FF2B5EF4-FFF2-40B4-BE49-F238E27FC236}">
                <a16:creationId xmlns:a16="http://schemas.microsoft.com/office/drawing/2014/main" id="{F6F75F5E-0F4F-58AD-F00C-F11EB85EF993}"/>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684327" y="2377440"/>
            <a:ext cx="2138280" cy="3414864"/>
          </a:xfrm>
          <a:prstGeom prst="rect">
            <a:avLst/>
          </a:prstGeom>
        </p:spPr>
      </p:pic>
      <p:pic>
        <p:nvPicPr>
          <p:cNvPr id="5" name="majd_wave">
            <a:hlinkClick r:id="" action="ppaction://media"/>
            <a:extLst>
              <a:ext uri="{FF2B5EF4-FFF2-40B4-BE49-F238E27FC236}">
                <a16:creationId xmlns:a16="http://schemas.microsoft.com/office/drawing/2014/main" id="{E1114E01-4699-1BC6-B605-BBCF6562EB24}"/>
              </a:ext>
            </a:extLst>
          </p:cNvPr>
          <p:cNvPicPr>
            <a:picLocks noGrp="1" noChangeAspect="1"/>
          </p:cNvPicPr>
          <p:nvPr>
            <p:ph type="media" sz="quarter" idx="13"/>
            <a:videoFile r:link="rId4"/>
            <p:extLst>
              <p:ext uri="{DAA4B4D4-6D71-4841-9C94-3DE7FCFB9230}">
                <p14:media xmlns:p14="http://schemas.microsoft.com/office/powerpoint/2010/main" r:embed="rId3"/>
              </p:ext>
            </p:extLst>
          </p:nvPr>
        </p:nvPicPr>
        <p:blipFill>
          <a:blip r:embed="rId9"/>
          <a:srcRect b="1386"/>
          <a:stretch>
            <a:fillRect/>
          </a:stretch>
        </p:blipFill>
        <p:spPr>
          <a:xfrm>
            <a:off x="2479764" y="2377440"/>
            <a:ext cx="1947857" cy="3414865"/>
          </a:xfrm>
        </p:spPr>
      </p:pic>
    </p:spTree>
    <p:extLst>
      <p:ext uri="{BB962C8B-B14F-4D97-AF65-F5344CB8AC3E}">
        <p14:creationId xmlns:p14="http://schemas.microsoft.com/office/powerpoint/2010/main" val="42813586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394" fill="hold"/>
                                        <p:tgtEl>
                                          <p:spTgt spid="4"/>
                                        </p:tgtEl>
                                      </p:cBhvr>
                                    </p:cmd>
                                  </p:childTnLst>
                                </p:cTn>
                              </p:par>
                              <p:par>
                                <p:cTn id="7" presetID="1" presetClass="mediacall" presetSubtype="0" fill="hold" nodeType="withEffect">
                                  <p:stCondLst>
                                    <p:cond delay="0"/>
                                  </p:stCondLst>
                                  <p:childTnLst>
                                    <p:cmd type="call" cmd="playFrom(0.0)">
                                      <p:cBhvr>
                                        <p:cTn id="8" dur="322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4"/>
                </p:tgtEl>
              </p:cMediaNode>
            </p:video>
            <p:video>
              <p:cMediaNode vol="80000">
                <p:cTn id="10" fill="hold" display="0">
                  <p:stCondLst>
                    <p:cond delay="indefinite"/>
                  </p:stCondLst>
                </p:cTn>
                <p:tgtEl>
                  <p:spTgt spid="5"/>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8">
            <a:extLst>
              <a:ext uri="{FF2B5EF4-FFF2-40B4-BE49-F238E27FC236}">
                <a16:creationId xmlns:a16="http://schemas.microsoft.com/office/drawing/2014/main" id="{B3685A86-1543-9B75-7BAB-3B0181DADC93}"/>
              </a:ext>
            </a:extLst>
          </p:cNvPr>
          <p:cNvSpPr>
            <a:spLocks noGrp="1"/>
          </p:cNvSpPr>
          <p:nvPr>
            <p:ph type="title"/>
          </p:nvPr>
        </p:nvSpPr>
        <p:spPr>
          <a:xfrm>
            <a:off x="1692000" y="756000"/>
            <a:ext cx="6840000" cy="612000"/>
          </a:xfrm>
        </p:spPr>
        <p:txBody>
          <a:bodyPr>
            <a:normAutofit/>
          </a:bodyPr>
          <a:lstStyle/>
          <a:p>
            <a:r>
              <a:rPr lang="fr-FR" dirty="0">
                <a:solidFill>
                  <a:schemeClr val="tx1">
                    <a:lumMod val="65000"/>
                    <a:lumOff val="35000"/>
                  </a:schemeClr>
                </a:solidFill>
              </a:rPr>
              <a:t>Maintenant, c’est l’activité des questions en rafale. Je vais désigner des élèves au hasard pour répondre. Tenez-vous prêts. </a:t>
            </a:r>
          </a:p>
        </p:txBody>
      </p:sp>
      <p:grpSp>
        <p:nvGrpSpPr>
          <p:cNvPr id="6" name="Groupe 5">
            <a:extLst>
              <a:ext uri="{FF2B5EF4-FFF2-40B4-BE49-F238E27FC236}">
                <a16:creationId xmlns:a16="http://schemas.microsoft.com/office/drawing/2014/main" id="{FBC8F6A0-8824-A8E0-B940-24F99064F88A}"/>
              </a:ext>
            </a:extLst>
          </p:cNvPr>
          <p:cNvGrpSpPr/>
          <p:nvPr/>
        </p:nvGrpSpPr>
        <p:grpSpPr>
          <a:xfrm>
            <a:off x="96835" y="643220"/>
            <a:ext cx="1147140" cy="980797"/>
            <a:chOff x="113769" y="634753"/>
            <a:chExt cx="1147140" cy="980797"/>
          </a:xfrm>
        </p:grpSpPr>
        <p:pic>
          <p:nvPicPr>
            <p:cNvPr id="7" name="Image 6">
              <a:extLst>
                <a:ext uri="{FF2B5EF4-FFF2-40B4-BE49-F238E27FC236}">
                  <a16:creationId xmlns:a16="http://schemas.microsoft.com/office/drawing/2014/main" id="{3AC1C78A-C28E-791B-EDB1-E6ECBFC9B2C5}"/>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8"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424AF809-437E-0619-048F-098AC9B5674E}"/>
                </a:ext>
              </a:extLst>
            </p:cNvPr>
            <p:cNvPicPr>
              <a:picLocks noChangeAspect="1"/>
            </p:cNvPicPr>
            <p:nvPr/>
          </p:nvPicPr>
          <p:blipFill rotWithShape="1">
            <a:blip r:embed="rId3">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pic>
        <p:nvPicPr>
          <p:cNvPr id="9" name="Espace réservé pour une image  6" descr="Une image contenant habits, sourire, dessin humoristique, clipart&#10;&#10;Le contenu généré par l’IA peut être incorrect.">
            <a:extLst>
              <a:ext uri="{FF2B5EF4-FFF2-40B4-BE49-F238E27FC236}">
                <a16:creationId xmlns:a16="http://schemas.microsoft.com/office/drawing/2014/main" id="{C12E2815-338B-2319-D8D2-E921457118AD}"/>
              </a:ext>
            </a:extLst>
          </p:cNvPr>
          <p:cNvPicPr>
            <a:picLocks noChangeAspect="1"/>
          </p:cNvPicPr>
          <p:nvPr/>
        </p:nvPicPr>
        <p:blipFill>
          <a:blip r:embed="rId4">
            <a:extLst>
              <a:ext uri="{28A0092B-C50C-407E-A947-70E740481C1C}">
                <a14:useLocalDpi xmlns:a14="http://schemas.microsoft.com/office/drawing/2010/main" val="0"/>
              </a:ext>
            </a:extLst>
          </a:blip>
          <a:srcRect t="-934" b="22113"/>
          <a:stretch>
            <a:fillRect/>
          </a:stretch>
        </p:blipFill>
        <p:spPr>
          <a:xfrm>
            <a:off x="2769949" y="3323065"/>
            <a:ext cx="2899330" cy="2290311"/>
          </a:xfrm>
          <a:prstGeom prst="ellipse">
            <a:avLst/>
          </a:prstGeom>
        </p:spPr>
      </p:pic>
      <p:sp>
        <p:nvSpPr>
          <p:cNvPr id="11" name="ZoneTexte 10">
            <a:extLst>
              <a:ext uri="{FF2B5EF4-FFF2-40B4-BE49-F238E27FC236}">
                <a16:creationId xmlns:a16="http://schemas.microsoft.com/office/drawing/2014/main" id="{77F64394-F29E-6738-BE7E-5336CF5A0106}"/>
              </a:ext>
            </a:extLst>
          </p:cNvPr>
          <p:cNvSpPr txBox="1"/>
          <p:nvPr/>
        </p:nvSpPr>
        <p:spPr>
          <a:xfrm rot="20098563">
            <a:off x="2608445" y="2538234"/>
            <a:ext cx="723275" cy="1569660"/>
          </a:xfrm>
          <a:prstGeom prst="rect">
            <a:avLst/>
          </a:prstGeom>
          <a:noFill/>
        </p:spPr>
        <p:txBody>
          <a:bodyPr wrap="none" rtlCol="0">
            <a:spAutoFit/>
          </a:bodyPr>
          <a:lstStyle/>
          <a:p>
            <a:r>
              <a:rPr lang="fr-FR" sz="9600" b="1" dirty="0">
                <a:solidFill>
                  <a:srgbClr val="2196B1"/>
                </a:solidFill>
                <a:latin typeface="Dosis" pitchFamily="2" charset="0"/>
              </a:rPr>
              <a:t>?</a:t>
            </a:r>
          </a:p>
        </p:txBody>
      </p:sp>
      <p:sp>
        <p:nvSpPr>
          <p:cNvPr id="12" name="ZoneTexte 11">
            <a:extLst>
              <a:ext uri="{FF2B5EF4-FFF2-40B4-BE49-F238E27FC236}">
                <a16:creationId xmlns:a16="http://schemas.microsoft.com/office/drawing/2014/main" id="{45428AAE-EF40-A2AC-EDC9-F59C9DCBAE7E}"/>
              </a:ext>
            </a:extLst>
          </p:cNvPr>
          <p:cNvSpPr txBox="1"/>
          <p:nvPr/>
        </p:nvSpPr>
        <p:spPr>
          <a:xfrm rot="931438">
            <a:off x="5767180" y="2527091"/>
            <a:ext cx="723275" cy="1569660"/>
          </a:xfrm>
          <a:prstGeom prst="rect">
            <a:avLst/>
          </a:prstGeom>
          <a:noFill/>
        </p:spPr>
        <p:txBody>
          <a:bodyPr wrap="none" rtlCol="0">
            <a:spAutoFit/>
          </a:bodyPr>
          <a:lstStyle/>
          <a:p>
            <a:r>
              <a:rPr lang="fr-FR" sz="9600" b="1" dirty="0">
                <a:solidFill>
                  <a:srgbClr val="2196B1"/>
                </a:solidFill>
                <a:latin typeface="Dosis" pitchFamily="2" charset="0"/>
              </a:rPr>
              <a:t>?</a:t>
            </a:r>
          </a:p>
        </p:txBody>
      </p:sp>
      <p:sp>
        <p:nvSpPr>
          <p:cNvPr id="13" name="ZoneTexte 12">
            <a:extLst>
              <a:ext uri="{FF2B5EF4-FFF2-40B4-BE49-F238E27FC236}">
                <a16:creationId xmlns:a16="http://schemas.microsoft.com/office/drawing/2014/main" id="{D3C51085-6595-C5B9-D7F2-D395C76EDFF1}"/>
              </a:ext>
            </a:extLst>
          </p:cNvPr>
          <p:cNvSpPr txBox="1"/>
          <p:nvPr/>
        </p:nvSpPr>
        <p:spPr>
          <a:xfrm rot="931438">
            <a:off x="4416474" y="1861676"/>
            <a:ext cx="723275" cy="1569660"/>
          </a:xfrm>
          <a:prstGeom prst="rect">
            <a:avLst/>
          </a:prstGeom>
          <a:noFill/>
        </p:spPr>
        <p:txBody>
          <a:bodyPr wrap="none" rtlCol="0">
            <a:spAutoFit/>
          </a:bodyPr>
          <a:lstStyle/>
          <a:p>
            <a:r>
              <a:rPr lang="fr-FR" sz="9600" b="1" dirty="0">
                <a:solidFill>
                  <a:srgbClr val="2196B1"/>
                </a:solidFill>
                <a:latin typeface="Dosis" pitchFamily="2" charset="0"/>
              </a:rPr>
              <a:t>?</a:t>
            </a:r>
          </a:p>
        </p:txBody>
      </p:sp>
    </p:spTree>
    <p:extLst>
      <p:ext uri="{BB962C8B-B14F-4D97-AF65-F5344CB8AC3E}">
        <p14:creationId xmlns:p14="http://schemas.microsoft.com/office/powerpoint/2010/main" val="15050807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NUM" val="7"/>
</p:tagLst>
</file>

<file path=ppt/tags/tag10.xml><?xml version="1.0" encoding="utf-8"?>
<p:tagLst xmlns:a="http://schemas.openxmlformats.org/drawingml/2006/main" xmlns:r="http://schemas.openxmlformats.org/officeDocument/2006/relationships" xmlns:p="http://schemas.openxmlformats.org/presentationml/2006/main">
  <p:tag name="NUM" val="3"/>
</p:tagLst>
</file>

<file path=ppt/tags/tag11.xml><?xml version="1.0" encoding="utf-8"?>
<p:tagLst xmlns:a="http://schemas.openxmlformats.org/drawingml/2006/main" xmlns:r="http://schemas.openxmlformats.org/officeDocument/2006/relationships" xmlns:p="http://schemas.openxmlformats.org/presentationml/2006/main">
  <p:tag name="NUM" val="2"/>
</p:tagLst>
</file>

<file path=ppt/tags/tag12.xml><?xml version="1.0" encoding="utf-8"?>
<p:tagLst xmlns:a="http://schemas.openxmlformats.org/drawingml/2006/main" xmlns:r="http://schemas.openxmlformats.org/officeDocument/2006/relationships" xmlns:p="http://schemas.openxmlformats.org/presentationml/2006/main">
  <p:tag name="NUM" val="3"/>
</p:tagLst>
</file>

<file path=ppt/tags/tag13.xml><?xml version="1.0" encoding="utf-8"?>
<p:tagLst xmlns:a="http://schemas.openxmlformats.org/drawingml/2006/main" xmlns:r="http://schemas.openxmlformats.org/officeDocument/2006/relationships" xmlns:p="http://schemas.openxmlformats.org/presentationml/2006/main">
  <p:tag name="NUM" val="2"/>
</p:tagLst>
</file>

<file path=ppt/tags/tag2.xml><?xml version="1.0" encoding="utf-8"?>
<p:tagLst xmlns:a="http://schemas.openxmlformats.org/drawingml/2006/main" xmlns:r="http://schemas.openxmlformats.org/officeDocument/2006/relationships" xmlns:p="http://schemas.openxmlformats.org/presentationml/2006/main">
  <p:tag name="NUM" val="5"/>
</p:tagLst>
</file>

<file path=ppt/tags/tag3.xml><?xml version="1.0" encoding="utf-8"?>
<p:tagLst xmlns:a="http://schemas.openxmlformats.org/drawingml/2006/main" xmlns:r="http://schemas.openxmlformats.org/officeDocument/2006/relationships" xmlns:p="http://schemas.openxmlformats.org/presentationml/2006/main">
  <p:tag name="NUM" val="2"/>
</p:tagLst>
</file>

<file path=ppt/tags/tag4.xml><?xml version="1.0" encoding="utf-8"?>
<p:tagLst xmlns:a="http://schemas.openxmlformats.org/drawingml/2006/main" xmlns:r="http://schemas.openxmlformats.org/officeDocument/2006/relationships" xmlns:p="http://schemas.openxmlformats.org/presentationml/2006/main">
  <p:tag name="NUM" val="2"/>
</p:tagLst>
</file>

<file path=ppt/tags/tag5.xml><?xml version="1.0" encoding="utf-8"?>
<p:tagLst xmlns:a="http://schemas.openxmlformats.org/drawingml/2006/main" xmlns:r="http://schemas.openxmlformats.org/officeDocument/2006/relationships" xmlns:p="http://schemas.openxmlformats.org/presentationml/2006/main">
  <p:tag name="NUM" val="2"/>
</p:tagLst>
</file>

<file path=ppt/tags/tag6.xml><?xml version="1.0" encoding="utf-8"?>
<p:tagLst xmlns:a="http://schemas.openxmlformats.org/drawingml/2006/main" xmlns:r="http://schemas.openxmlformats.org/officeDocument/2006/relationships" xmlns:p="http://schemas.openxmlformats.org/presentationml/2006/main">
  <p:tag name="NUM" val="3"/>
</p:tagLst>
</file>

<file path=ppt/tags/tag7.xml><?xml version="1.0" encoding="utf-8"?>
<p:tagLst xmlns:a="http://schemas.openxmlformats.org/drawingml/2006/main" xmlns:r="http://schemas.openxmlformats.org/officeDocument/2006/relationships" xmlns:p="http://schemas.openxmlformats.org/presentationml/2006/main">
  <p:tag name="NUM" val="2"/>
</p:tagLst>
</file>

<file path=ppt/tags/tag8.xml><?xml version="1.0" encoding="utf-8"?>
<p:tagLst xmlns:a="http://schemas.openxmlformats.org/drawingml/2006/main" xmlns:r="http://schemas.openxmlformats.org/officeDocument/2006/relationships" xmlns:p="http://schemas.openxmlformats.org/presentationml/2006/main">
  <p:tag name="NUM" val="3"/>
</p:tagLst>
</file>

<file path=ppt/tags/tag9.xml><?xml version="1.0" encoding="utf-8"?>
<p:tagLst xmlns:a="http://schemas.openxmlformats.org/drawingml/2006/main" xmlns:r="http://schemas.openxmlformats.org/officeDocument/2006/relationships" xmlns:p="http://schemas.openxmlformats.org/presentationml/2006/main">
  <p:tag name="NUM" val="2"/>
</p:tagLst>
</file>

<file path=ppt/theme/theme1.xml><?xml version="1.0" encoding="utf-8"?>
<a:theme xmlns:a="http://schemas.openxmlformats.org/drawingml/2006/main" name="2_Conception personnalisé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0.xml><?xml version="1.0" encoding="utf-8"?>
<a:theme xmlns:a="http://schemas.openxmlformats.org/drawingml/2006/main" name="Vocab_04- Entrainement livre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Thème Office">
  <a:themeElements>
    <a:clrScheme name="Thème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Thème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2.xml><?xml version="1.0" encoding="utf-8"?>
<a:theme xmlns:a="http://schemas.openxmlformats.org/drawingml/2006/main" name="1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3_Lectur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2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5_New Voc_01-Livre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6_New Voc_01-Livre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1_Révisio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7_New Voc_01-Livre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2_Révisio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00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Révisio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lecture offer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New Voc_01-Livre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onception personnalisé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Vocab_01- Présentatio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Vocab_02- Mémorisatio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Vocab_03- Appropriatio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BE1CA3E4EEE7E478F0E6E453AD473F7" ma:contentTypeVersion="15" ma:contentTypeDescription="Crée un document." ma:contentTypeScope="" ma:versionID="88e595329b58a341247e0709eeaa7ee9">
  <xsd:schema xmlns:xsd="http://www.w3.org/2001/XMLSchema" xmlns:xs="http://www.w3.org/2001/XMLSchema" xmlns:p="http://schemas.microsoft.com/office/2006/metadata/properties" xmlns:ns3="202b3bc9-e036-45c7-aea0-06aec8cd7a40" xmlns:ns4="f0534ec5-868f-4ce6-85c7-99f0612daa52" targetNamespace="http://schemas.microsoft.com/office/2006/metadata/properties" ma:root="true" ma:fieldsID="bec1963433db02a35e86c45a6d6fd5bd" ns3:_="" ns4:_="">
    <xsd:import namespace="202b3bc9-e036-45c7-aea0-06aec8cd7a40"/>
    <xsd:import namespace="f0534ec5-868f-4ce6-85c7-99f0612daa52"/>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ObjectDetectorVersions" minOccurs="0"/>
                <xsd:element ref="ns3:MediaServiceSearchProperties" minOccurs="0"/>
                <xsd:element ref="ns3:MediaServiceDateTaken" minOccurs="0"/>
                <xsd:element ref="ns3:MediaServiceSystemTags" minOccurs="0"/>
                <xsd:element ref="ns3:MediaServiceOCR" minOccurs="0"/>
                <xsd:element ref="ns3:MediaServiceGenerationTime" minOccurs="0"/>
                <xsd:element ref="ns3:MediaServiceEventHashCode"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02b3bc9-e036-45c7-aea0-06aec8cd7a4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SearchProperties" ma:index="16" nillable="true" ma:displayName="MediaServiceSearchProperties" ma:hidden="true" ma:internalName="MediaServiceSearchProperties" ma:readOnly="true">
      <xsd:simpleType>
        <xsd:restriction base="dms:Note"/>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SystemTags" ma:index="18" nillable="true" ma:displayName="MediaServiceSystemTags" ma:hidden="true" ma:internalName="MediaServiceSystemTags" ma:readOnly="true">
      <xsd:simpleType>
        <xsd:restriction base="dms:Note"/>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0534ec5-868f-4ce6-85c7-99f0612daa52" elementFormDefault="qualified">
    <xsd:import namespace="http://schemas.microsoft.com/office/2006/documentManagement/types"/>
    <xsd:import namespace="http://schemas.microsoft.com/office/infopath/2007/PartnerControls"/>
    <xsd:element name="SharedWithUsers" ma:index="12"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Partagé avec détails" ma:internalName="SharedWithDetails" ma:readOnly="true">
      <xsd:simpleType>
        <xsd:restriction base="dms:Note">
          <xsd:maxLength value="255"/>
        </xsd:restriction>
      </xsd:simpleType>
    </xsd:element>
    <xsd:element name="SharingHintHash" ma:index="14" nillable="true" ma:displayName="Partage du hachage d’indicateur"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3A625D2-0D29-4111-ABCA-78BFA48A52B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02b3bc9-e036-45c7-aea0-06aec8cd7a40"/>
    <ds:schemaRef ds:uri="f0534ec5-868f-4ce6-85c7-99f0612daa5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935EE65-EFF6-41BE-AD9B-D333E6AF2074}">
  <ds:schemaRefs>
    <ds:schemaRef ds:uri="http://schemas.microsoft.com/office/infopath/2007/PartnerControls"/>
    <ds:schemaRef ds:uri="http://purl.org/dc/elements/1.1/"/>
    <ds:schemaRef ds:uri="http://schemas.microsoft.com/office/2006/metadata/properties"/>
    <ds:schemaRef ds:uri="202b3bc9-e036-45c7-aea0-06aec8cd7a40"/>
    <ds:schemaRef ds:uri="http://purl.org/dc/terms/"/>
    <ds:schemaRef ds:uri="http://schemas.openxmlformats.org/package/2006/metadata/core-properties"/>
    <ds:schemaRef ds:uri="http://schemas.microsoft.com/office/2006/documentManagement/types"/>
    <ds:schemaRef ds:uri="f0534ec5-868f-4ce6-85c7-99f0612daa52"/>
    <ds:schemaRef ds:uri="http://www.w3.org/XML/1998/namespace"/>
    <ds:schemaRef ds:uri="http://purl.org/dc/dcmitype/"/>
  </ds:schemaRefs>
</ds:datastoreItem>
</file>

<file path=customXml/itemProps3.xml><?xml version="1.0" encoding="utf-8"?>
<ds:datastoreItem xmlns:ds="http://schemas.openxmlformats.org/officeDocument/2006/customXml" ds:itemID="{33EFF58A-878D-45D3-98B3-2A4167E4539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8265</TotalTime>
  <Words>1803</Words>
  <PresentationFormat>Affichage à l'écran (4:3)</PresentationFormat>
  <Paragraphs>238</Paragraphs>
  <Slides>60</Slides>
  <Notes>2</Notes>
  <HiddenSlides>0</HiddenSlides>
  <MMClips>5</MMClips>
  <ScaleCrop>false</ScaleCrop>
  <HeadingPairs>
    <vt:vector size="6" baseType="variant">
      <vt:variant>
        <vt:lpstr>Polices utilisées</vt:lpstr>
      </vt:variant>
      <vt:variant>
        <vt:i4>10</vt:i4>
      </vt:variant>
      <vt:variant>
        <vt:lpstr>Thème</vt:lpstr>
      </vt:variant>
      <vt:variant>
        <vt:i4>19</vt:i4>
      </vt:variant>
      <vt:variant>
        <vt:lpstr>Titres des diapositives</vt:lpstr>
      </vt:variant>
      <vt:variant>
        <vt:i4>60</vt:i4>
      </vt:variant>
    </vt:vector>
  </HeadingPairs>
  <TitlesOfParts>
    <vt:vector size="89" baseType="lpstr">
      <vt:lpstr>Dosis ExtraBold</vt:lpstr>
      <vt:lpstr>Aptos Display</vt:lpstr>
      <vt:lpstr>Dosis Medium</vt:lpstr>
      <vt:lpstr>Aptos</vt:lpstr>
      <vt:lpstr>Mistral</vt:lpstr>
      <vt:lpstr>Wingdings</vt:lpstr>
      <vt:lpstr>Calibri</vt:lpstr>
      <vt:lpstr>Arial</vt:lpstr>
      <vt:lpstr>Dosis</vt:lpstr>
      <vt:lpstr>Dosis SemiBold</vt:lpstr>
      <vt:lpstr>2_Conception personnalisée</vt:lpstr>
      <vt:lpstr>00_Env-Enseignant</vt:lpstr>
      <vt:lpstr>Révision</vt:lpstr>
      <vt:lpstr>lecture offerte</vt:lpstr>
      <vt:lpstr>4_New Voc_01-Livret</vt:lpstr>
      <vt:lpstr>Conception personnalisée</vt:lpstr>
      <vt:lpstr>Vocab_01- Présentation</vt:lpstr>
      <vt:lpstr>Vocab_02- Mémorisation</vt:lpstr>
      <vt:lpstr>Vocab_03- Appropriation</vt:lpstr>
      <vt:lpstr>Vocab_04- Entrainement livret</vt:lpstr>
      <vt:lpstr>Thème Office</vt:lpstr>
      <vt:lpstr>1_Env-Enseignant</vt:lpstr>
      <vt:lpstr>3_Lecture</vt:lpstr>
      <vt:lpstr>2_Env-Enseignant</vt:lpstr>
      <vt:lpstr>5_New Voc_01-Livret</vt:lpstr>
      <vt:lpstr>6_New Voc_01-Livret</vt:lpstr>
      <vt:lpstr>1_Révision</vt:lpstr>
      <vt:lpstr>7_New Voc_01-Livret</vt:lpstr>
      <vt:lpstr>2_Révision</vt:lpstr>
      <vt:lpstr>Présentation PowerPoint</vt:lpstr>
      <vt:lpstr>Il convient de lancer le mode diaporama pour la diffusion de la leçon en classe</vt:lpstr>
      <vt:lpstr>Pictogrammes</vt:lpstr>
      <vt:lpstr>Contenu de la semaine </vt:lpstr>
      <vt:lpstr>Organisation de la semaine</vt:lpstr>
      <vt:lpstr>Plan de la séance 1</vt:lpstr>
      <vt:lpstr>Présentation PowerPoint</vt:lpstr>
      <vt:lpstr>Bonjour les enfants. Aujourd’hui, nous allons commencer une nouvelle séance de révision. Soyez attentifs.</vt:lpstr>
      <vt:lpstr>Maintenant, c’est l’activité des questions en rafale. Je vais désigner des élèves au hasard pour répondre. Tenez-vous prêts. </vt:lpstr>
      <vt:lpstr>Comment ça va ? </vt:lpstr>
      <vt:lpstr>Comment tu t’appelles ?</vt:lpstr>
      <vt:lpstr>Quel est ton nom ?</vt:lpstr>
      <vt:lpstr>Quel est ton prénom ?</vt:lpstr>
      <vt:lpstr>Tu as quel âge ?</vt:lpstr>
      <vt:lpstr>Tu es en quelle classe ?</vt:lpstr>
      <vt:lpstr>Tu es dans quelle école ?</vt:lpstr>
      <vt:lpstr>Comment tu vas à l’école ?</vt:lpstr>
      <vt:lpstr>Qu’est-ce que tu fais à l’école ? </vt:lpstr>
      <vt:lpstr>Qu’est-ce que tu fais avec ta famille ? </vt:lpstr>
      <vt:lpstr>Qu’est-ce que tu fais avec tes amis ? </vt:lpstr>
      <vt:lpstr>Qui va venir à la maison ce soir ?</vt:lpstr>
      <vt:lpstr>Qui va venir à la maison demain ?</vt:lpstr>
      <vt:lpstr>Est-ce que tu peux venir chez moi ?</vt:lpstr>
      <vt:lpstr>À quelle heure tu prends ton déjeuner ?</vt:lpstr>
      <vt:lpstr>À quelle heure tu te réveilles ?</vt:lpstr>
      <vt:lpstr>Tu fais quoi après l’école ?</vt:lpstr>
      <vt:lpstr>Qu’est-ce que tu fais le weekend ?</vt:lpstr>
      <vt:lpstr>Qu’est-ce que tu fais jeudi ?</vt:lpstr>
      <vt:lpstr>Quel sport tu fais ?</vt:lpstr>
      <vt:lpstr>Quel sport fait ton frère ?</vt:lpstr>
      <vt:lpstr>Quel sport fait ta sœur ?</vt:lpstr>
      <vt:lpstr>Qu’est-ce que tu mets pour le sport ?</vt:lpstr>
      <vt:lpstr>Est-ce que tu as mal après le sport ?</vt:lpstr>
      <vt:lpstr>Prenez vos livrets à la page 133.</vt:lpstr>
      <vt:lpstr>Maintenant, tout le monde participe. Chacun pose à l’autre les questions suivantes :</vt:lpstr>
      <vt:lpstr>Plan de la séance</vt:lpstr>
      <vt:lpstr>Maintenant, vous allez prendre la parole pour vous présenter, parler des sports que vous faites, des vêtements que vous portez pour faire ces sports et décrire où vous avez mal. Vous allez le faire en trois étapes. Écoutez bien.</vt:lpstr>
      <vt:lpstr>Étape 1. Je vais vous expliquer la situation. </vt:lpstr>
      <vt:lpstr>Étape 2. Chacun réfléchit silencieusement à ce qu’il va dire dans sa prise de parole.</vt:lpstr>
      <vt:lpstr>Étape 3. Maintenant, vous allez prendre la parole. Qui veut passer au tableau ? </vt:lpstr>
      <vt:lpstr>Prenez vos livrets à la page 133.</vt:lpstr>
      <vt:lpstr>Maintenant, tout le monde participe. Chacun se présente à l’autre. Il parle de sa journée, de son corps et de sa santé, comme Karim et Salma.</vt:lpstr>
      <vt:lpstr>La séance d’aujourd’hui est terminée. À la maison, lisez les paragraphes dans vos livrets.</vt:lpstr>
      <vt:lpstr>Présentation PowerPoint</vt:lpstr>
      <vt:lpstr>Présentation PowerPoint</vt:lpstr>
      <vt:lpstr>Présentation PowerPoint</vt:lpstr>
      <vt:lpstr>Présentation PowerPoint</vt:lpstr>
      <vt:lpstr>Présentation PowerPoint</vt:lpstr>
      <vt:lpstr>Bonjour cher élève. Nous allons faire quelques activités d’évaluation.</vt:lpstr>
      <vt:lpstr>Présentation PowerPoint</vt:lpstr>
      <vt:lpstr>Regarde les images. Je vais te dire des mots et tu vas me montrer les images qui correspondent.</vt:lpstr>
      <vt:lpstr>Présentation PowerPoint</vt:lpstr>
      <vt:lpstr>Regarde les scènes. Je vais te dire des phrases et tu vas me montrer les images qui correspondent : 1) Pour faire de la marche, je mets un short et un tee-shirt. 2) Pour faire du karaté, Kamal met un kimono. 3) Après la course à pied, j’ai mal aux jambes. 4) Après l’école, je fais du football. 5) Ma sœur fait de la gymnastique.</vt:lpstr>
      <vt:lpstr>Présentation PowerPoint</vt:lpstr>
      <vt:lpstr>Mets ton doigt sur chaque image et dis-moi le mot en français.</vt:lpstr>
      <vt:lpstr>Présentation PowerPoint</vt:lpstr>
      <vt:lpstr>Je vais te poser des questions et tu dois répondre correctement. </vt:lpstr>
      <vt:lpstr>Présentation PowerPoint</vt:lpstr>
      <vt:lpstr>Présente-toi, parle des sports que tu fais, de ceux que fait ton frère ou ta sœur, des vêtements que tu mets pour faire ce sport et où tu as mal. Tu dois dire 5 phrases.  Expliquer la consigne avec la langue de l’apprenant.</vt:lpstr>
      <vt:lpstr>L’évaluation est terminée.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2025-08-13T10:11:39Z</cp:lastPrinted>
  <dcterms:created xsi:type="dcterms:W3CDTF">2025-08-01T12:31:49Z</dcterms:created>
  <dcterms:modified xsi:type="dcterms:W3CDTF">2026-06-08T19:51:23Z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0x0101003BE1CA3E4EEE7E478F0E6E453AD473F7</vt:lpwstr>
  </property>
</Properties>
</file>