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-26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மாறாதவர் விட்டு விலகாதவர்</a:t>
            </a:r>
          </a:p>
          <a:p>
            <a:r>
              <a:rPr lang="en-IN" dirty="0"/>
              <a:t>Slide 2 - </a:t>
            </a:r>
            <a:r>
              <a:rPr lang="ta-IN" dirty="0"/>
              <a:t>நன்றி உமக்கு நன்றி</a:t>
            </a:r>
          </a:p>
          <a:p>
            <a:r>
              <a:rPr lang="en-IN" dirty="0"/>
              <a:t>Slide 3 - </a:t>
            </a:r>
            <a:r>
              <a:rPr lang="ta-IN" dirty="0"/>
              <a:t>மத்தவங்க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எந்த நிலையானாலும்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33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மாறாதவர் விட்டு விலகாதவர்</a:t>
            </a:r>
          </a:p>
          <a:p>
            <a:r>
              <a:rPr lang="en-IN" dirty="0"/>
              <a:t>Slide 2 - </a:t>
            </a:r>
            <a:r>
              <a:rPr lang="ta-IN" dirty="0"/>
              <a:t>நன்றி உமக்கு நன்றி</a:t>
            </a:r>
          </a:p>
          <a:p>
            <a:r>
              <a:rPr lang="en-IN" dirty="0"/>
              <a:t>Slide 3 - </a:t>
            </a:r>
            <a:r>
              <a:rPr lang="ta-IN" dirty="0"/>
              <a:t>மத்தவங்க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எந்த நிலையானாலும்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6341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மாறாதவர் விட்டு விலகாதவர்</a:t>
            </a:r>
          </a:p>
          <a:p>
            <a:r>
              <a:rPr lang="en-IN" dirty="0"/>
              <a:t>Slide 2 - </a:t>
            </a:r>
            <a:r>
              <a:rPr lang="ta-IN" dirty="0"/>
              <a:t>நன்றி உமக்கு நன்றி</a:t>
            </a:r>
          </a:p>
          <a:p>
            <a:r>
              <a:rPr lang="en-IN" dirty="0"/>
              <a:t>Slide 3 - </a:t>
            </a:r>
            <a:r>
              <a:rPr lang="ta-IN" dirty="0"/>
              <a:t>மத்தவங்க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எந்த நிலையானாலும்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373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மாறாதவர் விட்டு விலகாதவர்</a:t>
            </a:r>
          </a:p>
          <a:p>
            <a:r>
              <a:rPr lang="en-IN" dirty="0"/>
              <a:t>Slide 2 - </a:t>
            </a:r>
            <a:r>
              <a:rPr lang="ta-IN" dirty="0"/>
              <a:t>நன்றி உமக்கு நன்றி</a:t>
            </a:r>
          </a:p>
          <a:p>
            <a:r>
              <a:rPr lang="en-IN" dirty="0"/>
              <a:t>Slide 3 - </a:t>
            </a:r>
            <a:r>
              <a:rPr lang="ta-IN" dirty="0"/>
              <a:t>மத்தவங்க என்னை</a:t>
            </a:r>
          </a:p>
          <a:p>
            <a:r>
              <a:rPr lang="en-IN" dirty="0"/>
              <a:t>Slide 4 - </a:t>
            </a:r>
            <a:r>
              <a:rPr lang="ta-IN"/>
              <a:t>எந்த நிலையானாலும்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546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E4D9CA-A029-EF3C-5A7E-66AC5C7856E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0249767-9E0D-6B0A-1035-B4EC512190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4D4787C-F902-FDEA-FEB4-4B0C9F2F696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CB088C2-2BB2-181C-925B-4F600D2421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E96B306-84B0-1000-8B84-A67BF5BA8F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120</TotalTime>
  <Words>92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31</cp:revision>
  <dcterms:created xsi:type="dcterms:W3CDTF">2022-02-09T16:00:33Z</dcterms:created>
  <dcterms:modified xsi:type="dcterms:W3CDTF">2024-02-25T07:27:22Z</dcterms:modified>
</cp:coreProperties>
</file>