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5" name="Google Shape;99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9288614" y="6361247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5" type="body"/>
          </p:nvPr>
        </p:nvSpPr>
        <p:spPr>
          <a:xfrm>
            <a:off x="2119358" y="2479939"/>
            <a:ext cx="3276540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6" type="body"/>
          </p:nvPr>
        </p:nvSpPr>
        <p:spPr>
          <a:xfrm>
            <a:off x="2392820" y="3015470"/>
            <a:ext cx="2540000" cy="313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03" y="1923346"/>
            <a:ext cx="3374726" cy="337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734371" y="46975"/>
            <a:ext cx="28970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5"/>
          <p:cNvSpPr/>
          <p:nvPr/>
        </p:nvSpPr>
        <p:spPr>
          <a:xfrm>
            <a:off x="0" y="128585"/>
            <a:ext cx="473437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7631395" y="128585"/>
            <a:ext cx="456141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entury Gothic"/>
              <a:buNone/>
              <a:defRPr sz="16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7480" y="104356"/>
            <a:ext cx="4837040" cy="6723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4"/>
          <p:cNvGrpSpPr/>
          <p:nvPr/>
        </p:nvGrpSpPr>
        <p:grpSpPr>
          <a:xfrm>
            <a:off x="930611" y="1993111"/>
            <a:ext cx="9944668" cy="2703892"/>
            <a:chOff x="930611" y="2200054"/>
            <a:chExt cx="9944668" cy="2703892"/>
          </a:xfrm>
        </p:grpSpPr>
        <p:sp>
          <p:nvSpPr>
            <p:cNvPr id="79" name="Google Shape;79;p14"/>
            <p:cNvSpPr txBox="1"/>
            <p:nvPr/>
          </p:nvSpPr>
          <p:spPr>
            <a:xfrm>
              <a:off x="930611" y="2200054"/>
              <a:ext cx="994466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5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COMPANY INTRODUCTION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5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Presentation</a:t>
              </a:r>
              <a:endParaRPr b="0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1729483" y="4503836"/>
              <a:ext cx="85475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COMPANY INTRODUCTION/ENTERPRISE PROFILE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81" name="Google Shape;81;p14"/>
            <p:cNvCxnSpPr/>
            <p:nvPr/>
          </p:nvCxnSpPr>
          <p:spPr>
            <a:xfrm>
              <a:off x="1729483" y="4236919"/>
              <a:ext cx="854750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2" name="Google Shape;82;p14"/>
          <p:cNvSpPr txBox="1"/>
          <p:nvPr/>
        </p:nvSpPr>
        <p:spPr>
          <a:xfrm>
            <a:off x="462967" y="5808919"/>
            <a:ext cx="5633033" cy="84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i="0" lang="tr-T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b="0" i="0" lang="tr-T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Photographs by Picpng.com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/>
        </p:nvSpPr>
        <p:spPr>
          <a:xfrm>
            <a:off x="7478879" y="1685645"/>
            <a:ext cx="424639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Corporation</a:t>
            </a:r>
            <a:endParaRPr b="1"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43" name="Google Shape;343;p23"/>
          <p:cNvCxnSpPr/>
          <p:nvPr/>
        </p:nvCxnSpPr>
        <p:spPr>
          <a:xfrm>
            <a:off x="422031" y="2915479"/>
            <a:ext cx="1130324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4" name="Google Shape;344;p23"/>
          <p:cNvSpPr txBox="1"/>
          <p:nvPr/>
        </p:nvSpPr>
        <p:spPr>
          <a:xfrm>
            <a:off x="686946" y="3429000"/>
            <a:ext cx="7005790" cy="75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 Easy to change colors, photos and text.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686946" y="4345718"/>
            <a:ext cx="7005790" cy="826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Presentations.</a:t>
            </a:r>
            <a:endParaRPr b="1" sz="2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686946" y="5465595"/>
            <a:ext cx="7005790" cy="75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Presentations.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7" name="Google Shape;3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533" y="3578789"/>
            <a:ext cx="3540741" cy="236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946" y="1406734"/>
            <a:ext cx="6447377" cy="127687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Culture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4293996" y="1697102"/>
            <a:ext cx="3604008" cy="3604008"/>
          </a:xfrm>
          <a:prstGeom prst="ellipse">
            <a:avLst/>
          </a:prstGeom>
          <a:solidFill>
            <a:srgbClr val="ADB5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7" name="Google Shape;357;p24"/>
          <p:cNvGrpSpPr/>
          <p:nvPr/>
        </p:nvGrpSpPr>
        <p:grpSpPr>
          <a:xfrm>
            <a:off x="5550040" y="1612401"/>
            <a:ext cx="1091921" cy="1093558"/>
            <a:chOff x="5550040" y="1612401"/>
            <a:chExt cx="1091921" cy="1093558"/>
          </a:xfrm>
        </p:grpSpPr>
        <p:sp>
          <p:nvSpPr>
            <p:cNvPr id="358" name="Google Shape;358;p24"/>
            <p:cNvSpPr/>
            <p:nvPr/>
          </p:nvSpPr>
          <p:spPr>
            <a:xfrm>
              <a:off x="5550040" y="1612401"/>
              <a:ext cx="1091921" cy="1093558"/>
            </a:xfrm>
            <a:prstGeom prst="ellipse">
              <a:avLst/>
            </a:prstGeom>
            <a:solidFill>
              <a:schemeClr val="accent3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5824741" y="1915898"/>
              <a:ext cx="560621" cy="524114"/>
            </a:xfrm>
            <a:custGeom>
              <a:rect b="b" l="l" r="r" t="t"/>
              <a:pathLst>
                <a:path extrusionOk="0" h="1397" w="1492">
                  <a:moveTo>
                    <a:pt x="830" y="1266"/>
                  </a:moveTo>
                  <a:cubicBezTo>
                    <a:pt x="772" y="1266"/>
                    <a:pt x="772" y="1266"/>
                    <a:pt x="772" y="1266"/>
                  </a:cubicBezTo>
                  <a:cubicBezTo>
                    <a:pt x="752" y="1266"/>
                    <a:pt x="736" y="1250"/>
                    <a:pt x="736" y="1230"/>
                  </a:cubicBezTo>
                  <a:cubicBezTo>
                    <a:pt x="736" y="1211"/>
                    <a:pt x="752" y="1194"/>
                    <a:pt x="772" y="1194"/>
                  </a:cubicBezTo>
                  <a:cubicBezTo>
                    <a:pt x="830" y="1194"/>
                    <a:pt x="830" y="1194"/>
                    <a:pt x="830" y="1194"/>
                  </a:cubicBezTo>
                  <a:cubicBezTo>
                    <a:pt x="830" y="903"/>
                    <a:pt x="830" y="903"/>
                    <a:pt x="830" y="903"/>
                  </a:cubicBezTo>
                  <a:cubicBezTo>
                    <a:pt x="830" y="872"/>
                    <a:pt x="844" y="843"/>
                    <a:pt x="866" y="823"/>
                  </a:cubicBezTo>
                  <a:cubicBezTo>
                    <a:pt x="869" y="821"/>
                    <a:pt x="869" y="821"/>
                    <a:pt x="869" y="821"/>
                  </a:cubicBezTo>
                  <a:cubicBezTo>
                    <a:pt x="891" y="802"/>
                    <a:pt x="920" y="791"/>
                    <a:pt x="950" y="791"/>
                  </a:cubicBezTo>
                  <a:cubicBezTo>
                    <a:pt x="1371" y="791"/>
                    <a:pt x="1371" y="791"/>
                    <a:pt x="1371" y="791"/>
                  </a:cubicBezTo>
                  <a:cubicBezTo>
                    <a:pt x="1404" y="791"/>
                    <a:pt x="1434" y="803"/>
                    <a:pt x="1455" y="823"/>
                  </a:cubicBezTo>
                  <a:cubicBezTo>
                    <a:pt x="1478" y="843"/>
                    <a:pt x="1492" y="872"/>
                    <a:pt x="1492" y="903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1"/>
                    <a:pt x="1492" y="1231"/>
                    <a:pt x="1492" y="1231"/>
                  </a:cubicBezTo>
                  <a:cubicBezTo>
                    <a:pt x="1492" y="1286"/>
                    <a:pt x="1492" y="1286"/>
                    <a:pt x="1492" y="1286"/>
                  </a:cubicBezTo>
                  <a:cubicBezTo>
                    <a:pt x="1492" y="1317"/>
                    <a:pt x="1478" y="1345"/>
                    <a:pt x="1455" y="1366"/>
                  </a:cubicBezTo>
                  <a:cubicBezTo>
                    <a:pt x="1434" y="1385"/>
                    <a:pt x="1404" y="1397"/>
                    <a:pt x="1371" y="1397"/>
                  </a:cubicBezTo>
                  <a:cubicBezTo>
                    <a:pt x="950" y="1397"/>
                    <a:pt x="950" y="1397"/>
                    <a:pt x="950" y="1397"/>
                  </a:cubicBezTo>
                  <a:cubicBezTo>
                    <a:pt x="918" y="1397"/>
                    <a:pt x="888" y="1385"/>
                    <a:pt x="867" y="1366"/>
                  </a:cubicBezTo>
                  <a:cubicBezTo>
                    <a:pt x="844" y="1345"/>
                    <a:pt x="830" y="1317"/>
                    <a:pt x="830" y="1286"/>
                  </a:cubicBezTo>
                  <a:cubicBezTo>
                    <a:pt x="830" y="1266"/>
                    <a:pt x="830" y="1266"/>
                    <a:pt x="830" y="1266"/>
                  </a:cubicBezTo>
                  <a:cubicBezTo>
                    <a:pt x="830" y="1266"/>
                    <a:pt x="830" y="1266"/>
                    <a:pt x="830" y="1266"/>
                  </a:cubicBez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73" y="0"/>
                    <a:pt x="603" y="11"/>
                    <a:pt x="625" y="30"/>
                  </a:cubicBezTo>
                  <a:cubicBezTo>
                    <a:pt x="648" y="52"/>
                    <a:pt x="661" y="79"/>
                    <a:pt x="661" y="110"/>
                  </a:cubicBezTo>
                  <a:cubicBezTo>
                    <a:pt x="661" y="437"/>
                    <a:pt x="661" y="437"/>
                    <a:pt x="661" y="437"/>
                  </a:cubicBezTo>
                  <a:cubicBezTo>
                    <a:pt x="661" y="438"/>
                    <a:pt x="661" y="438"/>
                    <a:pt x="661" y="438"/>
                  </a:cubicBezTo>
                  <a:cubicBezTo>
                    <a:pt x="661" y="439"/>
                    <a:pt x="661" y="439"/>
                    <a:pt x="661" y="439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61" y="524"/>
                    <a:pt x="648" y="553"/>
                    <a:pt x="625" y="573"/>
                  </a:cubicBezTo>
                  <a:cubicBezTo>
                    <a:pt x="603" y="593"/>
                    <a:pt x="573" y="605"/>
                    <a:pt x="541" y="605"/>
                  </a:cubicBezTo>
                  <a:cubicBezTo>
                    <a:pt x="366" y="605"/>
                    <a:pt x="366" y="605"/>
                    <a:pt x="366" y="605"/>
                  </a:cubicBezTo>
                  <a:cubicBezTo>
                    <a:pt x="366" y="644"/>
                    <a:pt x="366" y="644"/>
                    <a:pt x="366" y="644"/>
                  </a:cubicBezTo>
                  <a:cubicBezTo>
                    <a:pt x="366" y="664"/>
                    <a:pt x="350" y="680"/>
                    <a:pt x="330" y="680"/>
                  </a:cubicBezTo>
                  <a:cubicBezTo>
                    <a:pt x="311" y="680"/>
                    <a:pt x="295" y="664"/>
                    <a:pt x="295" y="644"/>
                  </a:cubicBezTo>
                  <a:cubicBezTo>
                    <a:pt x="295" y="605"/>
                    <a:pt x="295" y="605"/>
                    <a:pt x="295" y="605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88" y="605"/>
                    <a:pt x="58" y="593"/>
                    <a:pt x="36" y="573"/>
                  </a:cubicBezTo>
                  <a:cubicBezTo>
                    <a:pt x="14" y="553"/>
                    <a:pt x="0" y="524"/>
                    <a:pt x="0" y="49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9"/>
                    <a:pt x="14" y="5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58" y="11"/>
                    <a:pt x="8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541" y="71"/>
                  </a:moveTo>
                  <a:cubicBezTo>
                    <a:pt x="541" y="71"/>
                    <a:pt x="541" y="71"/>
                    <a:pt x="54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06" y="71"/>
                    <a:pt x="93" y="76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6" y="91"/>
                    <a:pt x="71" y="100"/>
                    <a:pt x="71" y="110"/>
                  </a:cubicBezTo>
                  <a:cubicBezTo>
                    <a:pt x="71" y="402"/>
                    <a:pt x="71" y="402"/>
                    <a:pt x="71" y="402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89" y="110"/>
                    <a:pt x="589" y="110"/>
                    <a:pt x="589" y="110"/>
                  </a:cubicBezTo>
                  <a:cubicBezTo>
                    <a:pt x="589" y="100"/>
                    <a:pt x="584" y="91"/>
                    <a:pt x="577" y="84"/>
                  </a:cubicBezTo>
                  <a:cubicBezTo>
                    <a:pt x="567" y="76"/>
                    <a:pt x="555" y="71"/>
                    <a:pt x="541" y="71"/>
                  </a:cubicBezTo>
                  <a:cubicBezTo>
                    <a:pt x="541" y="71"/>
                    <a:pt x="541" y="71"/>
                    <a:pt x="541" y="71"/>
                  </a:cubicBezTo>
                  <a:close/>
                  <a:moveTo>
                    <a:pt x="71" y="474"/>
                  </a:moveTo>
                  <a:cubicBezTo>
                    <a:pt x="71" y="474"/>
                    <a:pt x="71" y="474"/>
                    <a:pt x="71" y="474"/>
                  </a:cubicBezTo>
                  <a:cubicBezTo>
                    <a:pt x="71" y="493"/>
                    <a:pt x="71" y="493"/>
                    <a:pt x="71" y="493"/>
                  </a:cubicBezTo>
                  <a:cubicBezTo>
                    <a:pt x="71" y="503"/>
                    <a:pt x="76" y="513"/>
                    <a:pt x="85" y="520"/>
                  </a:cubicBezTo>
                  <a:cubicBezTo>
                    <a:pt x="93" y="528"/>
                    <a:pt x="106" y="533"/>
                    <a:pt x="120" y="533"/>
                  </a:cubicBezTo>
                  <a:cubicBezTo>
                    <a:pt x="541" y="533"/>
                    <a:pt x="541" y="533"/>
                    <a:pt x="541" y="533"/>
                  </a:cubicBezTo>
                  <a:cubicBezTo>
                    <a:pt x="555" y="533"/>
                    <a:pt x="567" y="528"/>
                    <a:pt x="577" y="520"/>
                  </a:cubicBezTo>
                  <a:cubicBezTo>
                    <a:pt x="584" y="513"/>
                    <a:pt x="589" y="503"/>
                    <a:pt x="589" y="493"/>
                  </a:cubicBezTo>
                  <a:cubicBezTo>
                    <a:pt x="589" y="474"/>
                    <a:pt x="589" y="474"/>
                    <a:pt x="589" y="474"/>
                  </a:cubicBezTo>
                  <a:cubicBezTo>
                    <a:pt x="71" y="474"/>
                    <a:pt x="71" y="474"/>
                    <a:pt x="71" y="474"/>
                  </a:cubicBezTo>
                  <a:cubicBezTo>
                    <a:pt x="71" y="474"/>
                    <a:pt x="71" y="474"/>
                    <a:pt x="71" y="474"/>
                  </a:cubicBezTo>
                  <a:close/>
                  <a:moveTo>
                    <a:pt x="902" y="1194"/>
                  </a:moveTo>
                  <a:cubicBezTo>
                    <a:pt x="902" y="1194"/>
                    <a:pt x="902" y="1194"/>
                    <a:pt x="902" y="1194"/>
                  </a:cubicBezTo>
                  <a:cubicBezTo>
                    <a:pt x="1420" y="1194"/>
                    <a:pt x="1420" y="1194"/>
                    <a:pt x="1420" y="1194"/>
                  </a:cubicBezTo>
                  <a:cubicBezTo>
                    <a:pt x="1420" y="903"/>
                    <a:pt x="1420" y="903"/>
                    <a:pt x="1420" y="903"/>
                  </a:cubicBezTo>
                  <a:cubicBezTo>
                    <a:pt x="1420" y="893"/>
                    <a:pt x="1416" y="883"/>
                    <a:pt x="1407" y="876"/>
                  </a:cubicBezTo>
                  <a:cubicBezTo>
                    <a:pt x="1398" y="869"/>
                    <a:pt x="1386" y="863"/>
                    <a:pt x="1371" y="863"/>
                  </a:cubicBezTo>
                  <a:cubicBezTo>
                    <a:pt x="950" y="863"/>
                    <a:pt x="950" y="863"/>
                    <a:pt x="950" y="863"/>
                  </a:cubicBezTo>
                  <a:cubicBezTo>
                    <a:pt x="937" y="863"/>
                    <a:pt x="925" y="867"/>
                    <a:pt x="916" y="875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07" y="883"/>
                    <a:pt x="902" y="893"/>
                    <a:pt x="902" y="903"/>
                  </a:cubicBezTo>
                  <a:cubicBezTo>
                    <a:pt x="902" y="1194"/>
                    <a:pt x="902" y="1194"/>
                    <a:pt x="902" y="1194"/>
                  </a:cubicBezTo>
                  <a:cubicBezTo>
                    <a:pt x="902" y="1194"/>
                    <a:pt x="902" y="1194"/>
                    <a:pt x="902" y="1194"/>
                  </a:cubicBezTo>
                  <a:close/>
                  <a:moveTo>
                    <a:pt x="1420" y="1266"/>
                  </a:moveTo>
                  <a:cubicBezTo>
                    <a:pt x="1420" y="1266"/>
                    <a:pt x="1420" y="1266"/>
                    <a:pt x="1420" y="1266"/>
                  </a:cubicBezTo>
                  <a:cubicBezTo>
                    <a:pt x="902" y="1266"/>
                    <a:pt x="902" y="1266"/>
                    <a:pt x="902" y="1266"/>
                  </a:cubicBezTo>
                  <a:cubicBezTo>
                    <a:pt x="902" y="1286"/>
                    <a:pt x="902" y="1286"/>
                    <a:pt x="902" y="1286"/>
                  </a:cubicBezTo>
                  <a:cubicBezTo>
                    <a:pt x="902" y="1296"/>
                    <a:pt x="907" y="1305"/>
                    <a:pt x="915" y="1312"/>
                  </a:cubicBezTo>
                  <a:cubicBezTo>
                    <a:pt x="924" y="1320"/>
                    <a:pt x="936" y="1325"/>
                    <a:pt x="950" y="1325"/>
                  </a:cubicBezTo>
                  <a:cubicBezTo>
                    <a:pt x="1371" y="1325"/>
                    <a:pt x="1371" y="1325"/>
                    <a:pt x="1371" y="1325"/>
                  </a:cubicBezTo>
                  <a:cubicBezTo>
                    <a:pt x="1386" y="1325"/>
                    <a:pt x="1398" y="1320"/>
                    <a:pt x="1407" y="1312"/>
                  </a:cubicBezTo>
                  <a:cubicBezTo>
                    <a:pt x="1416" y="1305"/>
                    <a:pt x="1420" y="1296"/>
                    <a:pt x="1420" y="1286"/>
                  </a:cubicBezTo>
                  <a:cubicBezTo>
                    <a:pt x="1420" y="1266"/>
                    <a:pt x="1420" y="1266"/>
                    <a:pt x="1420" y="1266"/>
                  </a:cubicBezTo>
                  <a:cubicBezTo>
                    <a:pt x="1420" y="1266"/>
                    <a:pt x="1420" y="1266"/>
                    <a:pt x="1420" y="1266"/>
                  </a:cubicBezTo>
                  <a:close/>
                  <a:moveTo>
                    <a:pt x="295" y="890"/>
                  </a:moveTo>
                  <a:cubicBezTo>
                    <a:pt x="295" y="890"/>
                    <a:pt x="295" y="890"/>
                    <a:pt x="295" y="890"/>
                  </a:cubicBezTo>
                  <a:cubicBezTo>
                    <a:pt x="295" y="869"/>
                    <a:pt x="311" y="853"/>
                    <a:pt x="330" y="853"/>
                  </a:cubicBezTo>
                  <a:cubicBezTo>
                    <a:pt x="350" y="853"/>
                    <a:pt x="366" y="869"/>
                    <a:pt x="366" y="890"/>
                  </a:cubicBezTo>
                  <a:cubicBezTo>
                    <a:pt x="366" y="935"/>
                    <a:pt x="366" y="935"/>
                    <a:pt x="366" y="935"/>
                  </a:cubicBezTo>
                  <a:cubicBezTo>
                    <a:pt x="366" y="955"/>
                    <a:pt x="350" y="971"/>
                    <a:pt x="330" y="971"/>
                  </a:cubicBezTo>
                  <a:cubicBezTo>
                    <a:pt x="311" y="971"/>
                    <a:pt x="295" y="955"/>
                    <a:pt x="295" y="935"/>
                  </a:cubicBezTo>
                  <a:cubicBezTo>
                    <a:pt x="295" y="890"/>
                    <a:pt x="295" y="890"/>
                    <a:pt x="295" y="890"/>
                  </a:cubicBezTo>
                  <a:cubicBezTo>
                    <a:pt x="295" y="890"/>
                    <a:pt x="295" y="890"/>
                    <a:pt x="295" y="890"/>
                  </a:cubicBezTo>
                  <a:close/>
                  <a:moveTo>
                    <a:pt x="295" y="746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5" y="727"/>
                    <a:pt x="311" y="710"/>
                    <a:pt x="330" y="710"/>
                  </a:cubicBezTo>
                  <a:cubicBezTo>
                    <a:pt x="350" y="710"/>
                    <a:pt x="366" y="727"/>
                    <a:pt x="366" y="746"/>
                  </a:cubicBezTo>
                  <a:cubicBezTo>
                    <a:pt x="366" y="793"/>
                    <a:pt x="366" y="793"/>
                    <a:pt x="366" y="793"/>
                  </a:cubicBezTo>
                  <a:cubicBezTo>
                    <a:pt x="366" y="812"/>
                    <a:pt x="350" y="829"/>
                    <a:pt x="330" y="829"/>
                  </a:cubicBezTo>
                  <a:cubicBezTo>
                    <a:pt x="311" y="829"/>
                    <a:pt x="295" y="812"/>
                    <a:pt x="295" y="793"/>
                  </a:cubicBezTo>
                  <a:cubicBezTo>
                    <a:pt x="295" y="746"/>
                    <a:pt x="295" y="746"/>
                    <a:pt x="295" y="746"/>
                  </a:cubicBezTo>
                  <a:cubicBezTo>
                    <a:pt x="295" y="746"/>
                    <a:pt x="295" y="746"/>
                    <a:pt x="295" y="746"/>
                  </a:cubicBezTo>
                  <a:close/>
                  <a:moveTo>
                    <a:pt x="295" y="1031"/>
                  </a:moveTo>
                  <a:cubicBezTo>
                    <a:pt x="295" y="1031"/>
                    <a:pt x="295" y="1031"/>
                    <a:pt x="295" y="1031"/>
                  </a:cubicBezTo>
                  <a:cubicBezTo>
                    <a:pt x="295" y="1012"/>
                    <a:pt x="311" y="996"/>
                    <a:pt x="330" y="996"/>
                  </a:cubicBezTo>
                  <a:cubicBezTo>
                    <a:pt x="350" y="996"/>
                    <a:pt x="366" y="1012"/>
                    <a:pt x="366" y="1031"/>
                  </a:cubicBezTo>
                  <a:cubicBezTo>
                    <a:pt x="366" y="1078"/>
                    <a:pt x="366" y="1078"/>
                    <a:pt x="366" y="1078"/>
                  </a:cubicBezTo>
                  <a:cubicBezTo>
                    <a:pt x="366" y="1098"/>
                    <a:pt x="350" y="1114"/>
                    <a:pt x="330" y="1114"/>
                  </a:cubicBezTo>
                  <a:cubicBezTo>
                    <a:pt x="311" y="1114"/>
                    <a:pt x="295" y="1098"/>
                    <a:pt x="295" y="1078"/>
                  </a:cubicBezTo>
                  <a:cubicBezTo>
                    <a:pt x="295" y="1031"/>
                    <a:pt x="295" y="1031"/>
                    <a:pt x="295" y="1031"/>
                  </a:cubicBezTo>
                  <a:cubicBezTo>
                    <a:pt x="295" y="1031"/>
                    <a:pt x="295" y="1031"/>
                    <a:pt x="295" y="1031"/>
                  </a:cubicBezTo>
                  <a:close/>
                  <a:moveTo>
                    <a:pt x="536" y="1194"/>
                  </a:moveTo>
                  <a:cubicBezTo>
                    <a:pt x="536" y="1194"/>
                    <a:pt x="536" y="1194"/>
                    <a:pt x="536" y="1194"/>
                  </a:cubicBezTo>
                  <a:cubicBezTo>
                    <a:pt x="556" y="1194"/>
                    <a:pt x="573" y="1211"/>
                    <a:pt x="573" y="1230"/>
                  </a:cubicBezTo>
                  <a:cubicBezTo>
                    <a:pt x="573" y="1250"/>
                    <a:pt x="556" y="1266"/>
                    <a:pt x="536" y="1266"/>
                  </a:cubicBezTo>
                  <a:cubicBezTo>
                    <a:pt x="490" y="1266"/>
                    <a:pt x="490" y="1266"/>
                    <a:pt x="490" y="1266"/>
                  </a:cubicBezTo>
                  <a:cubicBezTo>
                    <a:pt x="470" y="1266"/>
                    <a:pt x="454" y="1250"/>
                    <a:pt x="454" y="1230"/>
                  </a:cubicBezTo>
                  <a:cubicBezTo>
                    <a:pt x="454" y="1211"/>
                    <a:pt x="470" y="1194"/>
                    <a:pt x="490" y="1194"/>
                  </a:cubicBezTo>
                  <a:cubicBezTo>
                    <a:pt x="536" y="1194"/>
                    <a:pt x="536" y="1194"/>
                    <a:pt x="536" y="1194"/>
                  </a:cubicBezTo>
                  <a:cubicBezTo>
                    <a:pt x="536" y="1194"/>
                    <a:pt x="536" y="1194"/>
                    <a:pt x="536" y="1194"/>
                  </a:cubicBezTo>
                  <a:close/>
                  <a:moveTo>
                    <a:pt x="677" y="1194"/>
                  </a:moveTo>
                  <a:cubicBezTo>
                    <a:pt x="677" y="1194"/>
                    <a:pt x="677" y="1194"/>
                    <a:pt x="677" y="1194"/>
                  </a:cubicBezTo>
                  <a:cubicBezTo>
                    <a:pt x="696" y="1194"/>
                    <a:pt x="712" y="1211"/>
                    <a:pt x="712" y="1230"/>
                  </a:cubicBezTo>
                  <a:cubicBezTo>
                    <a:pt x="712" y="1250"/>
                    <a:pt x="696" y="1266"/>
                    <a:pt x="677" y="1266"/>
                  </a:cubicBezTo>
                  <a:cubicBezTo>
                    <a:pt x="630" y="1266"/>
                    <a:pt x="630" y="1266"/>
                    <a:pt x="630" y="1266"/>
                  </a:cubicBezTo>
                  <a:cubicBezTo>
                    <a:pt x="610" y="1266"/>
                    <a:pt x="595" y="1250"/>
                    <a:pt x="595" y="1230"/>
                  </a:cubicBezTo>
                  <a:cubicBezTo>
                    <a:pt x="595" y="1211"/>
                    <a:pt x="610" y="1194"/>
                    <a:pt x="630" y="1194"/>
                  </a:cubicBezTo>
                  <a:cubicBezTo>
                    <a:pt x="677" y="1194"/>
                    <a:pt x="677" y="1194"/>
                    <a:pt x="677" y="1194"/>
                  </a:cubicBezTo>
                  <a:cubicBezTo>
                    <a:pt x="677" y="1194"/>
                    <a:pt x="677" y="1194"/>
                    <a:pt x="677" y="1194"/>
                  </a:cubicBezTo>
                  <a:close/>
                  <a:moveTo>
                    <a:pt x="295" y="1164"/>
                  </a:moveTo>
                  <a:cubicBezTo>
                    <a:pt x="295" y="1164"/>
                    <a:pt x="295" y="1164"/>
                    <a:pt x="295" y="1164"/>
                  </a:cubicBezTo>
                  <a:cubicBezTo>
                    <a:pt x="295" y="1144"/>
                    <a:pt x="311" y="1129"/>
                    <a:pt x="330" y="1129"/>
                  </a:cubicBezTo>
                  <a:cubicBezTo>
                    <a:pt x="350" y="1129"/>
                    <a:pt x="366" y="1144"/>
                    <a:pt x="366" y="1164"/>
                  </a:cubicBezTo>
                  <a:cubicBezTo>
                    <a:pt x="366" y="1194"/>
                    <a:pt x="366" y="1194"/>
                    <a:pt x="366" y="1194"/>
                  </a:cubicBezTo>
                  <a:cubicBezTo>
                    <a:pt x="396" y="1194"/>
                    <a:pt x="396" y="1194"/>
                    <a:pt x="396" y="1194"/>
                  </a:cubicBezTo>
                  <a:cubicBezTo>
                    <a:pt x="416" y="1194"/>
                    <a:pt x="433" y="1211"/>
                    <a:pt x="433" y="1230"/>
                  </a:cubicBezTo>
                  <a:cubicBezTo>
                    <a:pt x="433" y="1250"/>
                    <a:pt x="416" y="1266"/>
                    <a:pt x="396" y="1266"/>
                  </a:cubicBezTo>
                  <a:cubicBezTo>
                    <a:pt x="333" y="1266"/>
                    <a:pt x="333" y="1266"/>
                    <a:pt x="333" y="1266"/>
                  </a:cubicBezTo>
                  <a:cubicBezTo>
                    <a:pt x="330" y="1266"/>
                    <a:pt x="330" y="1266"/>
                    <a:pt x="330" y="1266"/>
                  </a:cubicBezTo>
                  <a:cubicBezTo>
                    <a:pt x="317" y="1266"/>
                    <a:pt x="305" y="1260"/>
                    <a:pt x="299" y="1249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7"/>
                    <a:pt x="299" y="1247"/>
                    <a:pt x="299" y="1247"/>
                  </a:cubicBezTo>
                  <a:cubicBezTo>
                    <a:pt x="299" y="1246"/>
                    <a:pt x="299" y="1246"/>
                    <a:pt x="299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7" y="1245"/>
                    <a:pt x="297" y="1245"/>
                    <a:pt x="297" y="1245"/>
                  </a:cubicBezTo>
                  <a:cubicBezTo>
                    <a:pt x="297" y="1244"/>
                    <a:pt x="297" y="1244"/>
                    <a:pt x="297" y="1244"/>
                  </a:cubicBezTo>
                  <a:cubicBezTo>
                    <a:pt x="296" y="1243"/>
                    <a:pt x="296" y="1243"/>
                    <a:pt x="296" y="1243"/>
                  </a:cubicBezTo>
                  <a:cubicBezTo>
                    <a:pt x="296" y="1242"/>
                    <a:pt x="296" y="1242"/>
                    <a:pt x="296" y="1242"/>
                  </a:cubicBezTo>
                  <a:cubicBezTo>
                    <a:pt x="296" y="1241"/>
                    <a:pt x="296" y="1241"/>
                    <a:pt x="296" y="1241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39"/>
                    <a:pt x="295" y="1239"/>
                    <a:pt x="295" y="1239"/>
                  </a:cubicBezTo>
                  <a:cubicBezTo>
                    <a:pt x="295" y="1238"/>
                    <a:pt x="295" y="1238"/>
                    <a:pt x="295" y="1238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5"/>
                    <a:pt x="295" y="1235"/>
                    <a:pt x="295" y="1235"/>
                  </a:cubicBezTo>
                  <a:cubicBezTo>
                    <a:pt x="295" y="1234"/>
                    <a:pt x="295" y="1234"/>
                    <a:pt x="295" y="1234"/>
                  </a:cubicBezTo>
                  <a:cubicBezTo>
                    <a:pt x="295" y="1233"/>
                    <a:pt x="295" y="1233"/>
                    <a:pt x="295" y="1233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164"/>
                    <a:pt x="295" y="1164"/>
                    <a:pt x="295" y="1164"/>
                  </a:cubicBezTo>
                  <a:cubicBezTo>
                    <a:pt x="295" y="1164"/>
                    <a:pt x="295" y="1164"/>
                    <a:pt x="295" y="1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0" name="Google Shape;360;p24"/>
          <p:cNvGrpSpPr/>
          <p:nvPr/>
        </p:nvGrpSpPr>
        <p:grpSpPr>
          <a:xfrm>
            <a:off x="4276526" y="2263197"/>
            <a:ext cx="1091921" cy="1093558"/>
            <a:chOff x="4276526" y="2263197"/>
            <a:chExt cx="1091921" cy="1093558"/>
          </a:xfrm>
        </p:grpSpPr>
        <p:sp>
          <p:nvSpPr>
            <p:cNvPr id="361" name="Google Shape;361;p24"/>
            <p:cNvSpPr/>
            <p:nvPr/>
          </p:nvSpPr>
          <p:spPr>
            <a:xfrm>
              <a:off x="4276526" y="2263197"/>
              <a:ext cx="1091921" cy="1093558"/>
            </a:xfrm>
            <a:prstGeom prst="ellipse">
              <a:avLst/>
            </a:prstGeom>
            <a:solidFill>
              <a:schemeClr val="accent1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2" name="Google Shape;362;p24"/>
            <p:cNvGrpSpPr/>
            <p:nvPr/>
          </p:nvGrpSpPr>
          <p:grpSpPr>
            <a:xfrm>
              <a:off x="4557639" y="2538688"/>
              <a:ext cx="529695" cy="528485"/>
              <a:chOff x="1855787" y="2568158"/>
              <a:chExt cx="1139825" cy="1137224"/>
            </a:xfrm>
          </p:grpSpPr>
          <p:sp>
            <p:nvSpPr>
              <p:cNvPr id="363" name="Google Shape;363;p24"/>
              <p:cNvSpPr/>
              <p:nvPr/>
            </p:nvSpPr>
            <p:spPr>
              <a:xfrm>
                <a:off x="2022261" y="2573360"/>
                <a:ext cx="333468" cy="274682"/>
              </a:xfrm>
              <a:custGeom>
                <a:rect b="b" l="l" r="r" t="t"/>
                <a:pathLst>
                  <a:path extrusionOk="0" h="254" w="308">
                    <a:moveTo>
                      <a:pt x="0" y="254"/>
                    </a:moveTo>
                    <a:cubicBezTo>
                      <a:pt x="0" y="254"/>
                      <a:pt x="69" y="40"/>
                      <a:pt x="308" y="0"/>
                    </a:cubicBezTo>
                    <a:cubicBezTo>
                      <a:pt x="308" y="0"/>
                      <a:pt x="272" y="53"/>
                      <a:pt x="237" y="136"/>
                    </a:cubicBezTo>
                    <a:cubicBezTo>
                      <a:pt x="237" y="136"/>
                      <a:pt x="163" y="128"/>
                      <a:pt x="146" y="203"/>
                    </a:cubicBezTo>
                    <a:cubicBezTo>
                      <a:pt x="146" y="203"/>
                      <a:pt x="68" y="217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moveTo>
                      <a:pt x="0" y="254"/>
                    </a:moveTo>
                    <a:cubicBezTo>
                      <a:pt x="0" y="254"/>
                      <a:pt x="0" y="254"/>
                      <a:pt x="0" y="25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1967116" y="2839718"/>
                <a:ext cx="306416" cy="390173"/>
              </a:xfrm>
              <a:custGeom>
                <a:rect b="b" l="l" r="r" t="t"/>
                <a:pathLst>
                  <a:path extrusionOk="0" h="361" w="283">
                    <a:moveTo>
                      <a:pt x="199" y="0"/>
                    </a:moveTo>
                    <a:cubicBezTo>
                      <a:pt x="199" y="0"/>
                      <a:pt x="98" y="21"/>
                      <a:pt x="34" y="69"/>
                    </a:cubicBezTo>
                    <a:cubicBezTo>
                      <a:pt x="34" y="69"/>
                      <a:pt x="0" y="210"/>
                      <a:pt x="81" y="343"/>
                    </a:cubicBezTo>
                    <a:cubicBezTo>
                      <a:pt x="81" y="343"/>
                      <a:pt x="165" y="361"/>
                      <a:pt x="249" y="353"/>
                    </a:cubicBezTo>
                    <a:cubicBezTo>
                      <a:pt x="249" y="353"/>
                      <a:pt x="249" y="300"/>
                      <a:pt x="283" y="274"/>
                    </a:cubicBezTo>
                    <a:cubicBezTo>
                      <a:pt x="283" y="274"/>
                      <a:pt x="241" y="167"/>
                      <a:pt x="252" y="53"/>
                    </a:cubicBezTo>
                    <a:cubicBezTo>
                      <a:pt x="252" y="53"/>
                      <a:pt x="209" y="43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moveTo>
                      <a:pt x="199" y="0"/>
                    </a:move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2091972" y="3263186"/>
                <a:ext cx="383930" cy="178439"/>
              </a:xfrm>
              <a:custGeom>
                <a:rect b="b" l="l" r="r" t="t"/>
                <a:pathLst>
                  <a:path extrusionOk="0" h="165" w="355">
                    <a:moveTo>
                      <a:pt x="0" y="0"/>
                    </a:moveTo>
                    <a:cubicBezTo>
                      <a:pt x="0" y="0"/>
                      <a:pt x="107" y="165"/>
                      <a:pt x="355" y="142"/>
                    </a:cubicBezTo>
                    <a:cubicBezTo>
                      <a:pt x="355" y="142"/>
                      <a:pt x="267" y="59"/>
                      <a:pt x="248" y="32"/>
                    </a:cubicBezTo>
                    <a:cubicBezTo>
                      <a:pt x="248" y="32"/>
                      <a:pt x="179" y="49"/>
                      <a:pt x="156" y="0"/>
                    </a:cubicBezTo>
                    <a:cubicBezTo>
                      <a:pt x="156" y="0"/>
                      <a:pt x="66" y="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2397867" y="3011394"/>
                <a:ext cx="419306" cy="393294"/>
              </a:xfrm>
              <a:custGeom>
                <a:rect b="b" l="l" r="r" t="t"/>
                <a:pathLst>
                  <a:path extrusionOk="0" h="364" w="387">
                    <a:moveTo>
                      <a:pt x="0" y="239"/>
                    </a:moveTo>
                    <a:cubicBezTo>
                      <a:pt x="0" y="239"/>
                      <a:pt x="17" y="232"/>
                      <a:pt x="24" y="190"/>
                    </a:cubicBezTo>
                    <a:cubicBezTo>
                      <a:pt x="24" y="190"/>
                      <a:pt x="161" y="142"/>
                      <a:pt x="246" y="13"/>
                    </a:cubicBezTo>
                    <a:cubicBezTo>
                      <a:pt x="246" y="13"/>
                      <a:pt x="273" y="15"/>
                      <a:pt x="292" y="0"/>
                    </a:cubicBezTo>
                    <a:cubicBezTo>
                      <a:pt x="292" y="0"/>
                      <a:pt x="356" y="60"/>
                      <a:pt x="387" y="138"/>
                    </a:cubicBezTo>
                    <a:cubicBezTo>
                      <a:pt x="387" y="138"/>
                      <a:pt x="327" y="309"/>
                      <a:pt x="133" y="364"/>
                    </a:cubicBezTo>
                    <a:cubicBezTo>
                      <a:pt x="133" y="364"/>
                      <a:pt x="45" y="307"/>
                      <a:pt x="0" y="239"/>
                    </a:cubicBezTo>
                    <a:cubicBezTo>
                      <a:pt x="0" y="239"/>
                      <a:pt x="0" y="239"/>
                      <a:pt x="0" y="239"/>
                    </a:cubicBezTo>
                    <a:moveTo>
                      <a:pt x="0" y="239"/>
                    </a:moveTo>
                    <a:cubicBezTo>
                      <a:pt x="0" y="239"/>
                      <a:pt x="0" y="239"/>
                      <a:pt x="0" y="23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2745381" y="2762724"/>
                <a:ext cx="143063" cy="333988"/>
              </a:xfrm>
              <a:custGeom>
                <a:rect b="b" l="l" r="r" t="t"/>
                <a:pathLst>
                  <a:path extrusionOk="0" h="309" w="132">
                    <a:moveTo>
                      <a:pt x="31" y="0"/>
                    </a:moveTo>
                    <a:cubicBezTo>
                      <a:pt x="31" y="0"/>
                      <a:pt x="132" y="115"/>
                      <a:pt x="86" y="309"/>
                    </a:cubicBezTo>
                    <a:cubicBezTo>
                      <a:pt x="86" y="309"/>
                      <a:pt x="31" y="220"/>
                      <a:pt x="3" y="199"/>
                    </a:cubicBezTo>
                    <a:cubicBezTo>
                      <a:pt x="3" y="199"/>
                      <a:pt x="28" y="151"/>
                      <a:pt x="0" y="116"/>
                    </a:cubicBezTo>
                    <a:cubicBezTo>
                      <a:pt x="0" y="116"/>
                      <a:pt x="26" y="64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2323474" y="2568158"/>
                <a:ext cx="418786" cy="297052"/>
              </a:xfrm>
              <a:custGeom>
                <a:rect b="b" l="l" r="r" t="t"/>
                <a:pathLst>
                  <a:path extrusionOk="0" h="275" w="387">
                    <a:moveTo>
                      <a:pt x="0" y="154"/>
                    </a:moveTo>
                    <a:cubicBezTo>
                      <a:pt x="0" y="154"/>
                      <a:pt x="29" y="178"/>
                      <a:pt x="30" y="200"/>
                    </a:cubicBezTo>
                    <a:cubicBezTo>
                      <a:pt x="30" y="200"/>
                      <a:pt x="154" y="207"/>
                      <a:pt x="262" y="275"/>
                    </a:cubicBezTo>
                    <a:cubicBezTo>
                      <a:pt x="262" y="275"/>
                      <a:pt x="310" y="235"/>
                      <a:pt x="356" y="265"/>
                    </a:cubicBezTo>
                    <a:cubicBezTo>
                      <a:pt x="356" y="265"/>
                      <a:pt x="382" y="217"/>
                      <a:pt x="387" y="131"/>
                    </a:cubicBezTo>
                    <a:cubicBezTo>
                      <a:pt x="387" y="131"/>
                      <a:pt x="291" y="4"/>
                      <a:pt x="91" y="0"/>
                    </a:cubicBezTo>
                    <a:cubicBezTo>
                      <a:pt x="91" y="0"/>
                      <a:pt x="13" y="106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2285497" y="2829834"/>
                <a:ext cx="333468" cy="340231"/>
              </a:xfrm>
              <a:custGeom>
                <a:rect b="b" l="l" r="r" t="t"/>
                <a:pathLst>
                  <a:path extrusionOk="0" h="315" w="308">
                    <a:moveTo>
                      <a:pt x="0" y="65"/>
                    </a:moveTo>
                    <a:cubicBezTo>
                      <a:pt x="0" y="65"/>
                      <a:pt x="58" y="69"/>
                      <a:pt x="68" y="0"/>
                    </a:cubicBezTo>
                    <a:cubicBezTo>
                      <a:pt x="68" y="0"/>
                      <a:pt x="182" y="11"/>
                      <a:pt x="274" y="65"/>
                    </a:cubicBezTo>
                    <a:cubicBezTo>
                      <a:pt x="274" y="65"/>
                      <a:pt x="252" y="134"/>
                      <a:pt x="308" y="168"/>
                    </a:cubicBezTo>
                    <a:cubicBezTo>
                      <a:pt x="308" y="168"/>
                      <a:pt x="251" y="254"/>
                      <a:pt x="121" y="315"/>
                    </a:cubicBezTo>
                    <a:cubicBezTo>
                      <a:pt x="121" y="315"/>
                      <a:pt x="96" y="256"/>
                      <a:pt x="28" y="267"/>
                    </a:cubicBezTo>
                    <a:cubicBezTo>
                      <a:pt x="29" y="267"/>
                      <a:pt x="1" y="21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1855787" y="3448908"/>
                <a:ext cx="1139825" cy="256474"/>
              </a:xfrm>
              <a:custGeom>
                <a:rect b="b" l="l" r="r" t="t"/>
                <a:pathLst>
                  <a:path extrusionOk="0" h="236" w="1053">
                    <a:moveTo>
                      <a:pt x="999" y="90"/>
                    </a:moveTo>
                    <a:cubicBezTo>
                      <a:pt x="603" y="90"/>
                      <a:pt x="603" y="90"/>
                      <a:pt x="603" y="90"/>
                    </a:cubicBezTo>
                    <a:cubicBezTo>
                      <a:pt x="595" y="77"/>
                      <a:pt x="585" y="66"/>
                      <a:pt x="572" y="58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58"/>
                      <a:pt x="469" y="58"/>
                      <a:pt x="469" y="58"/>
                    </a:cubicBezTo>
                    <a:cubicBezTo>
                      <a:pt x="456" y="66"/>
                      <a:pt x="446" y="77"/>
                      <a:pt x="43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24" y="90"/>
                      <a:pt x="0" y="11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4"/>
                      <a:pt x="24" y="198"/>
                      <a:pt x="54" y="198"/>
                    </a:cubicBez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61" y="222"/>
                      <a:pt x="489" y="237"/>
                      <a:pt x="520" y="237"/>
                    </a:cubicBezTo>
                    <a:cubicBezTo>
                      <a:pt x="552" y="237"/>
                      <a:pt x="580" y="222"/>
                      <a:pt x="598" y="198"/>
                    </a:cubicBezTo>
                    <a:cubicBezTo>
                      <a:pt x="999" y="198"/>
                      <a:pt x="999" y="198"/>
                      <a:pt x="999" y="198"/>
                    </a:cubicBezTo>
                    <a:cubicBezTo>
                      <a:pt x="1029" y="198"/>
                      <a:pt x="1053" y="174"/>
                      <a:pt x="1053" y="144"/>
                    </a:cubicBezTo>
                    <a:cubicBezTo>
                      <a:pt x="1053" y="144"/>
                      <a:pt x="1053" y="144"/>
                      <a:pt x="1053" y="144"/>
                    </a:cubicBezTo>
                    <a:cubicBezTo>
                      <a:pt x="1053" y="114"/>
                      <a:pt x="1029" y="90"/>
                      <a:pt x="999" y="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71" name="Google Shape;371;p24"/>
          <p:cNvGrpSpPr/>
          <p:nvPr/>
        </p:nvGrpSpPr>
        <p:grpSpPr>
          <a:xfrm>
            <a:off x="5550040" y="4292251"/>
            <a:ext cx="1091921" cy="1093560"/>
            <a:chOff x="5550040" y="4292251"/>
            <a:chExt cx="1091921" cy="1093560"/>
          </a:xfrm>
        </p:grpSpPr>
        <p:sp>
          <p:nvSpPr>
            <p:cNvPr id="372" name="Google Shape;372;p24"/>
            <p:cNvSpPr/>
            <p:nvPr/>
          </p:nvSpPr>
          <p:spPr>
            <a:xfrm flipH="1" rot="10800000">
              <a:off x="5550040" y="4292251"/>
              <a:ext cx="1091921" cy="1093560"/>
            </a:xfrm>
            <a:prstGeom prst="ellipse">
              <a:avLst/>
            </a:prstGeom>
            <a:solidFill>
              <a:schemeClr val="accent1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5853186" y="4560300"/>
              <a:ext cx="485628" cy="509319"/>
            </a:xfrm>
            <a:custGeom>
              <a:rect b="b" l="l" r="r" t="t"/>
              <a:pathLst>
                <a:path extrusionOk="0" h="1159" w="1104">
                  <a:moveTo>
                    <a:pt x="994" y="355"/>
                  </a:moveTo>
                  <a:cubicBezTo>
                    <a:pt x="994" y="607"/>
                    <a:pt x="994" y="607"/>
                    <a:pt x="994" y="607"/>
                  </a:cubicBezTo>
                  <a:cubicBezTo>
                    <a:pt x="735" y="607"/>
                    <a:pt x="735" y="607"/>
                    <a:pt x="735" y="607"/>
                  </a:cubicBezTo>
                  <a:cubicBezTo>
                    <a:pt x="714" y="687"/>
                    <a:pt x="640" y="746"/>
                    <a:pt x="552" y="746"/>
                  </a:cubicBezTo>
                  <a:cubicBezTo>
                    <a:pt x="464" y="746"/>
                    <a:pt x="390" y="687"/>
                    <a:pt x="369" y="607"/>
                  </a:cubicBezTo>
                  <a:cubicBezTo>
                    <a:pt x="221" y="607"/>
                    <a:pt x="221" y="607"/>
                    <a:pt x="221" y="607"/>
                  </a:cubicBezTo>
                  <a:cubicBezTo>
                    <a:pt x="221" y="775"/>
                    <a:pt x="221" y="775"/>
                    <a:pt x="221" y="775"/>
                  </a:cubicBezTo>
                  <a:cubicBezTo>
                    <a:pt x="314" y="789"/>
                    <a:pt x="386" y="869"/>
                    <a:pt x="386" y="966"/>
                  </a:cubicBezTo>
                  <a:cubicBezTo>
                    <a:pt x="386" y="1072"/>
                    <a:pt x="300" y="1159"/>
                    <a:pt x="193" y="1159"/>
                  </a:cubicBezTo>
                  <a:cubicBezTo>
                    <a:pt x="87" y="1159"/>
                    <a:pt x="0" y="1072"/>
                    <a:pt x="0" y="966"/>
                  </a:cubicBezTo>
                  <a:cubicBezTo>
                    <a:pt x="0" y="889"/>
                    <a:pt x="45" y="823"/>
                    <a:pt x="110" y="792"/>
                  </a:cubicBezTo>
                  <a:cubicBezTo>
                    <a:pt x="110" y="497"/>
                    <a:pt x="110" y="497"/>
                    <a:pt x="110" y="497"/>
                  </a:cubicBezTo>
                  <a:cubicBezTo>
                    <a:pt x="374" y="497"/>
                    <a:pt x="374" y="497"/>
                    <a:pt x="374" y="497"/>
                  </a:cubicBezTo>
                  <a:cubicBezTo>
                    <a:pt x="400" y="425"/>
                    <a:pt x="470" y="374"/>
                    <a:pt x="552" y="374"/>
                  </a:cubicBezTo>
                  <a:cubicBezTo>
                    <a:pt x="634" y="374"/>
                    <a:pt x="704" y="425"/>
                    <a:pt x="730" y="497"/>
                  </a:cubicBezTo>
                  <a:cubicBezTo>
                    <a:pt x="883" y="497"/>
                    <a:pt x="883" y="497"/>
                    <a:pt x="883" y="497"/>
                  </a:cubicBezTo>
                  <a:cubicBezTo>
                    <a:pt x="879" y="369"/>
                    <a:pt x="879" y="369"/>
                    <a:pt x="879" y="369"/>
                  </a:cubicBezTo>
                  <a:cubicBezTo>
                    <a:pt x="790" y="353"/>
                    <a:pt x="724" y="277"/>
                    <a:pt x="724" y="186"/>
                  </a:cubicBezTo>
                  <a:cubicBezTo>
                    <a:pt x="724" y="83"/>
                    <a:pt x="809" y="0"/>
                    <a:pt x="914" y="0"/>
                  </a:cubicBezTo>
                  <a:cubicBezTo>
                    <a:pt x="1019" y="0"/>
                    <a:pt x="1104" y="83"/>
                    <a:pt x="1104" y="186"/>
                  </a:cubicBezTo>
                  <a:cubicBezTo>
                    <a:pt x="1104" y="261"/>
                    <a:pt x="1059" y="325"/>
                    <a:pt x="994" y="355"/>
                  </a:cubicBezTo>
                  <a:close/>
                  <a:moveTo>
                    <a:pt x="76" y="973"/>
                  </a:moveTo>
                  <a:cubicBezTo>
                    <a:pt x="76" y="1036"/>
                    <a:pt x="127" y="1087"/>
                    <a:pt x="191" y="1087"/>
                  </a:cubicBezTo>
                  <a:cubicBezTo>
                    <a:pt x="254" y="1087"/>
                    <a:pt x="305" y="1036"/>
                    <a:pt x="305" y="973"/>
                  </a:cubicBezTo>
                  <a:cubicBezTo>
                    <a:pt x="305" y="911"/>
                    <a:pt x="254" y="860"/>
                    <a:pt x="191" y="860"/>
                  </a:cubicBezTo>
                  <a:cubicBezTo>
                    <a:pt x="127" y="860"/>
                    <a:pt x="76" y="911"/>
                    <a:pt x="76" y="973"/>
                  </a:cubicBezTo>
                  <a:close/>
                  <a:moveTo>
                    <a:pt x="552" y="447"/>
                  </a:moveTo>
                  <a:cubicBezTo>
                    <a:pt x="489" y="447"/>
                    <a:pt x="438" y="498"/>
                    <a:pt x="438" y="561"/>
                  </a:cubicBezTo>
                  <a:cubicBezTo>
                    <a:pt x="438" y="623"/>
                    <a:pt x="489" y="674"/>
                    <a:pt x="552" y="674"/>
                  </a:cubicBezTo>
                  <a:cubicBezTo>
                    <a:pt x="616" y="674"/>
                    <a:pt x="667" y="623"/>
                    <a:pt x="667" y="561"/>
                  </a:cubicBezTo>
                  <a:cubicBezTo>
                    <a:pt x="667" y="498"/>
                    <a:pt x="616" y="447"/>
                    <a:pt x="552" y="447"/>
                  </a:cubicBezTo>
                  <a:close/>
                  <a:moveTo>
                    <a:pt x="914" y="73"/>
                  </a:moveTo>
                  <a:cubicBezTo>
                    <a:pt x="851" y="73"/>
                    <a:pt x="799" y="124"/>
                    <a:pt x="799" y="187"/>
                  </a:cubicBezTo>
                  <a:cubicBezTo>
                    <a:pt x="799" y="249"/>
                    <a:pt x="851" y="300"/>
                    <a:pt x="914" y="300"/>
                  </a:cubicBezTo>
                  <a:cubicBezTo>
                    <a:pt x="977" y="300"/>
                    <a:pt x="1029" y="249"/>
                    <a:pt x="1029" y="187"/>
                  </a:cubicBezTo>
                  <a:cubicBezTo>
                    <a:pt x="1029" y="124"/>
                    <a:pt x="977" y="73"/>
                    <a:pt x="914" y="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4" name="Google Shape;374;p24"/>
          <p:cNvGrpSpPr/>
          <p:nvPr/>
        </p:nvGrpSpPr>
        <p:grpSpPr>
          <a:xfrm>
            <a:off x="6823556" y="3641454"/>
            <a:ext cx="1091921" cy="1093560"/>
            <a:chOff x="6823556" y="3641454"/>
            <a:chExt cx="1091921" cy="1093560"/>
          </a:xfrm>
        </p:grpSpPr>
        <p:sp>
          <p:nvSpPr>
            <p:cNvPr id="375" name="Google Shape;375;p24"/>
            <p:cNvSpPr/>
            <p:nvPr/>
          </p:nvSpPr>
          <p:spPr>
            <a:xfrm flipH="1" rot="10800000">
              <a:off x="6823556" y="3641454"/>
              <a:ext cx="1091921" cy="1093560"/>
            </a:xfrm>
            <a:prstGeom prst="ellipse">
              <a:avLst/>
            </a:prstGeom>
            <a:solidFill>
              <a:schemeClr val="accent3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76" name="Google Shape;376;p24"/>
            <p:cNvGrpSpPr/>
            <p:nvPr/>
          </p:nvGrpSpPr>
          <p:grpSpPr>
            <a:xfrm>
              <a:off x="7167926" y="3879957"/>
              <a:ext cx="529194" cy="526452"/>
              <a:chOff x="6689328" y="3781703"/>
              <a:chExt cx="508205" cy="505574"/>
            </a:xfrm>
          </p:grpSpPr>
          <p:sp>
            <p:nvSpPr>
              <p:cNvPr id="377" name="Google Shape;377;p24"/>
              <p:cNvSpPr/>
              <p:nvPr/>
            </p:nvSpPr>
            <p:spPr>
              <a:xfrm>
                <a:off x="6689328" y="4032649"/>
                <a:ext cx="341171" cy="254628"/>
              </a:xfrm>
              <a:custGeom>
                <a:rect b="b" l="l" r="r" t="t"/>
                <a:pathLst>
                  <a:path extrusionOk="0" h="466" w="623">
                    <a:moveTo>
                      <a:pt x="623" y="427"/>
                    </a:moveTo>
                    <a:cubicBezTo>
                      <a:pt x="622" y="428"/>
                      <a:pt x="620" y="428"/>
                      <a:pt x="618" y="428"/>
                    </a:cubicBezTo>
                    <a:cubicBezTo>
                      <a:pt x="614" y="428"/>
                      <a:pt x="611" y="427"/>
                      <a:pt x="607" y="425"/>
                    </a:cubicBezTo>
                    <a:cubicBezTo>
                      <a:pt x="541" y="390"/>
                      <a:pt x="541" y="390"/>
                      <a:pt x="541" y="390"/>
                    </a:cubicBezTo>
                    <a:cubicBezTo>
                      <a:pt x="475" y="425"/>
                      <a:pt x="475" y="425"/>
                      <a:pt x="475" y="425"/>
                    </a:cubicBezTo>
                    <a:cubicBezTo>
                      <a:pt x="471" y="427"/>
                      <a:pt x="468" y="428"/>
                      <a:pt x="464" y="428"/>
                    </a:cubicBezTo>
                    <a:cubicBezTo>
                      <a:pt x="458" y="428"/>
                      <a:pt x="453" y="426"/>
                      <a:pt x="449" y="423"/>
                    </a:cubicBezTo>
                    <a:cubicBezTo>
                      <a:pt x="442" y="418"/>
                      <a:pt x="438" y="408"/>
                      <a:pt x="440" y="399"/>
                    </a:cubicBezTo>
                    <a:cubicBezTo>
                      <a:pt x="452" y="326"/>
                      <a:pt x="452" y="326"/>
                      <a:pt x="452" y="326"/>
                    </a:cubicBezTo>
                    <a:cubicBezTo>
                      <a:pt x="399" y="273"/>
                      <a:pt x="399" y="273"/>
                      <a:pt x="399" y="273"/>
                    </a:cubicBezTo>
                    <a:cubicBezTo>
                      <a:pt x="392" y="267"/>
                      <a:pt x="390" y="257"/>
                      <a:pt x="392" y="249"/>
                    </a:cubicBezTo>
                    <a:cubicBezTo>
                      <a:pt x="395" y="240"/>
                      <a:pt x="403" y="233"/>
                      <a:pt x="412" y="232"/>
                    </a:cubicBezTo>
                    <a:cubicBezTo>
                      <a:pt x="486" y="221"/>
                      <a:pt x="486" y="221"/>
                      <a:pt x="486" y="221"/>
                    </a:cubicBezTo>
                    <a:cubicBezTo>
                      <a:pt x="519" y="154"/>
                      <a:pt x="519" y="154"/>
                      <a:pt x="519" y="154"/>
                    </a:cubicBezTo>
                    <a:cubicBezTo>
                      <a:pt x="523" y="146"/>
                      <a:pt x="532" y="141"/>
                      <a:pt x="541" y="141"/>
                    </a:cubicBezTo>
                    <a:cubicBezTo>
                      <a:pt x="550" y="141"/>
                      <a:pt x="559" y="146"/>
                      <a:pt x="563" y="154"/>
                    </a:cubicBezTo>
                    <a:cubicBezTo>
                      <a:pt x="582" y="192"/>
                      <a:pt x="582" y="192"/>
                      <a:pt x="582" y="192"/>
                    </a:cubicBezTo>
                    <a:cubicBezTo>
                      <a:pt x="567" y="147"/>
                      <a:pt x="550" y="104"/>
                      <a:pt x="529" y="78"/>
                    </a:cubicBezTo>
                    <a:cubicBezTo>
                      <a:pt x="498" y="26"/>
                      <a:pt x="447" y="7"/>
                      <a:pt x="407" y="1"/>
                    </a:cubicBezTo>
                    <a:cubicBezTo>
                      <a:pt x="401" y="0"/>
                      <a:pt x="395" y="2"/>
                      <a:pt x="391" y="7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10"/>
                      <a:pt x="338" y="112"/>
                      <a:pt x="338" y="115"/>
                    </a:cubicBezTo>
                    <a:cubicBezTo>
                      <a:pt x="306" y="262"/>
                      <a:pt x="306" y="262"/>
                      <a:pt x="306" y="262"/>
                    </a:cubicBezTo>
                    <a:cubicBezTo>
                      <a:pt x="306" y="263"/>
                      <a:pt x="306" y="263"/>
                      <a:pt x="306" y="264"/>
                    </a:cubicBezTo>
                    <a:cubicBezTo>
                      <a:pt x="306" y="265"/>
                      <a:pt x="306" y="265"/>
                      <a:pt x="306" y="265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271" y="115"/>
                      <a:pt x="271" y="115"/>
                      <a:pt x="271" y="115"/>
                    </a:cubicBezTo>
                    <a:cubicBezTo>
                      <a:pt x="271" y="112"/>
                      <a:pt x="271" y="109"/>
                      <a:pt x="272" y="107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19" y="11"/>
                      <a:pt x="219" y="11"/>
                      <a:pt x="219" y="11"/>
                    </a:cubicBezTo>
                    <a:cubicBezTo>
                      <a:pt x="215" y="6"/>
                      <a:pt x="208" y="3"/>
                      <a:pt x="202" y="5"/>
                    </a:cubicBezTo>
                    <a:cubicBezTo>
                      <a:pt x="170" y="13"/>
                      <a:pt x="128" y="32"/>
                      <a:pt x="98" y="74"/>
                    </a:cubicBezTo>
                    <a:cubicBezTo>
                      <a:pt x="97" y="76"/>
                      <a:pt x="96" y="77"/>
                      <a:pt x="95" y="78"/>
                    </a:cubicBezTo>
                    <a:cubicBezTo>
                      <a:pt x="95" y="79"/>
                      <a:pt x="94" y="80"/>
                      <a:pt x="93" y="80"/>
                    </a:cubicBezTo>
                    <a:cubicBezTo>
                      <a:pt x="91" y="84"/>
                      <a:pt x="89" y="87"/>
                      <a:pt x="87" y="91"/>
                    </a:cubicBezTo>
                    <a:cubicBezTo>
                      <a:pt x="87" y="91"/>
                      <a:pt x="88" y="91"/>
                      <a:pt x="88" y="91"/>
                    </a:cubicBezTo>
                    <a:cubicBezTo>
                      <a:pt x="84" y="99"/>
                      <a:pt x="79" y="109"/>
                      <a:pt x="75" y="119"/>
                    </a:cubicBezTo>
                    <a:cubicBezTo>
                      <a:pt x="75" y="118"/>
                      <a:pt x="74" y="118"/>
                      <a:pt x="74" y="118"/>
                    </a:cubicBezTo>
                    <a:cubicBezTo>
                      <a:pt x="35" y="210"/>
                      <a:pt x="0" y="394"/>
                      <a:pt x="0" y="411"/>
                    </a:cubicBezTo>
                    <a:cubicBezTo>
                      <a:pt x="2" y="411"/>
                      <a:pt x="2" y="411"/>
                      <a:pt x="2" y="411"/>
                    </a:cubicBezTo>
                    <a:cubicBezTo>
                      <a:pt x="2" y="429"/>
                      <a:pt x="9" y="466"/>
                      <a:pt x="66" y="465"/>
                    </a:cubicBezTo>
                    <a:cubicBezTo>
                      <a:pt x="556" y="465"/>
                      <a:pt x="556" y="465"/>
                      <a:pt x="556" y="465"/>
                    </a:cubicBezTo>
                    <a:cubicBezTo>
                      <a:pt x="556" y="465"/>
                      <a:pt x="607" y="466"/>
                      <a:pt x="623" y="4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737992" y="3781703"/>
                <a:ext cx="235163" cy="233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922124" y="4128397"/>
                <a:ext cx="125999" cy="119686"/>
              </a:xfrm>
              <a:custGeom>
                <a:rect b="b" l="l" r="r" t="t"/>
                <a:pathLst>
                  <a:path extrusionOk="0" h="219" w="230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6"/>
                      <a:pt x="229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1"/>
                      <a:pt x="188" y="215"/>
                      <a:pt x="186" y="217"/>
                    </a:cubicBezTo>
                    <a:cubicBezTo>
                      <a:pt x="183" y="219"/>
                      <a:pt x="179" y="219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19"/>
                      <a:pt x="47" y="219"/>
                      <a:pt x="44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7071008" y="4128397"/>
                <a:ext cx="126525" cy="119686"/>
              </a:xfrm>
              <a:custGeom>
                <a:rect b="b" l="l" r="r" t="t"/>
                <a:pathLst>
                  <a:path extrusionOk="0" h="219" w="231">
                    <a:moveTo>
                      <a:pt x="107" y="5"/>
                    </a:moveTo>
                    <a:cubicBezTo>
                      <a:pt x="109" y="2"/>
                      <a:pt x="112" y="0"/>
                      <a:pt x="116" y="0"/>
                    </a:cubicBezTo>
                    <a:cubicBezTo>
                      <a:pt x="119" y="0"/>
                      <a:pt x="122" y="2"/>
                      <a:pt x="124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6" y="77"/>
                      <a:pt x="229" y="79"/>
                      <a:pt x="230" y="83"/>
                    </a:cubicBezTo>
                    <a:cubicBezTo>
                      <a:pt x="231" y="86"/>
                      <a:pt x="230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190" y="211"/>
                      <a:pt x="189" y="215"/>
                      <a:pt x="186" y="217"/>
                    </a:cubicBezTo>
                    <a:cubicBezTo>
                      <a:pt x="183" y="219"/>
                      <a:pt x="180" y="219"/>
                      <a:pt x="176" y="21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2" y="219"/>
                      <a:pt x="48" y="219"/>
                      <a:pt x="45" y="217"/>
                    </a:cubicBezTo>
                    <a:cubicBezTo>
                      <a:pt x="42" y="215"/>
                      <a:pt x="41" y="211"/>
                      <a:pt x="41" y="208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79"/>
                      <a:pt x="5" y="77"/>
                      <a:pt x="9" y="7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6992620" y="4000294"/>
                <a:ext cx="125999" cy="120212"/>
              </a:xfrm>
              <a:custGeom>
                <a:rect b="b" l="l" r="r" t="t"/>
                <a:pathLst>
                  <a:path extrusionOk="0" h="220" w="230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6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7"/>
                      <a:pt x="229" y="90"/>
                      <a:pt x="227" y="93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2"/>
                      <a:pt x="188" y="215"/>
                      <a:pt x="186" y="217"/>
                    </a:cubicBezTo>
                    <a:cubicBezTo>
                      <a:pt x="183" y="220"/>
                      <a:pt x="179" y="220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20"/>
                      <a:pt x="47" y="220"/>
                      <a:pt x="45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" y="90"/>
                      <a:pt x="0" y="87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82" name="Google Shape;382;p24"/>
          <p:cNvGrpSpPr/>
          <p:nvPr/>
        </p:nvGrpSpPr>
        <p:grpSpPr>
          <a:xfrm>
            <a:off x="4276526" y="3641454"/>
            <a:ext cx="1091921" cy="1093560"/>
            <a:chOff x="4276526" y="3641454"/>
            <a:chExt cx="1091921" cy="1093560"/>
          </a:xfrm>
        </p:grpSpPr>
        <p:sp>
          <p:nvSpPr>
            <p:cNvPr id="383" name="Google Shape;383;p24"/>
            <p:cNvSpPr/>
            <p:nvPr/>
          </p:nvSpPr>
          <p:spPr>
            <a:xfrm flipH="1" rot="10800000">
              <a:off x="4276526" y="3641454"/>
              <a:ext cx="1091921" cy="1093560"/>
            </a:xfrm>
            <a:prstGeom prst="ellipse">
              <a:avLst/>
            </a:prstGeom>
            <a:solidFill>
              <a:schemeClr val="accent3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4549927" y="3922850"/>
              <a:ext cx="545119" cy="545119"/>
            </a:xfrm>
            <a:custGeom>
              <a:rect b="b" l="l" r="r" t="t"/>
              <a:pathLst>
                <a:path extrusionOk="0" h="1084" w="1083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5" name="Google Shape;385;p24"/>
          <p:cNvGrpSpPr/>
          <p:nvPr/>
        </p:nvGrpSpPr>
        <p:grpSpPr>
          <a:xfrm>
            <a:off x="6823556" y="2263197"/>
            <a:ext cx="1091921" cy="1093558"/>
            <a:chOff x="6823556" y="2263197"/>
            <a:chExt cx="1091921" cy="1093558"/>
          </a:xfrm>
        </p:grpSpPr>
        <p:sp>
          <p:nvSpPr>
            <p:cNvPr id="386" name="Google Shape;386;p24"/>
            <p:cNvSpPr/>
            <p:nvPr/>
          </p:nvSpPr>
          <p:spPr>
            <a:xfrm>
              <a:off x="6823556" y="2263197"/>
              <a:ext cx="1091921" cy="1093558"/>
            </a:xfrm>
            <a:prstGeom prst="ellipse">
              <a:avLst/>
            </a:prstGeom>
            <a:solidFill>
              <a:schemeClr val="accent1">
                <a:alpha val="89803"/>
              </a:schemeClr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7106175" y="2612943"/>
              <a:ext cx="526681" cy="394065"/>
            </a:xfrm>
            <a:custGeom>
              <a:rect b="b" l="l" r="r" t="t"/>
              <a:pathLst>
                <a:path extrusionOk="0" h="972" w="1296">
                  <a:moveTo>
                    <a:pt x="504" y="684"/>
                  </a:moveTo>
                  <a:cubicBezTo>
                    <a:pt x="828" y="522"/>
                    <a:pt x="828" y="522"/>
                    <a:pt x="828" y="522"/>
                  </a:cubicBezTo>
                  <a:cubicBezTo>
                    <a:pt x="858" y="507"/>
                    <a:pt x="858" y="465"/>
                    <a:pt x="828" y="450"/>
                  </a:cubicBezTo>
                  <a:cubicBezTo>
                    <a:pt x="504" y="288"/>
                    <a:pt x="504" y="288"/>
                    <a:pt x="504" y="288"/>
                  </a:cubicBezTo>
                  <a:cubicBezTo>
                    <a:pt x="477" y="274"/>
                    <a:pt x="445" y="294"/>
                    <a:pt x="445" y="32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5" y="678"/>
                    <a:pt x="477" y="698"/>
                    <a:pt x="504" y="684"/>
                  </a:cubicBezTo>
                  <a:close/>
                  <a:moveTo>
                    <a:pt x="117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0" y="917"/>
                    <a:pt x="54" y="972"/>
                    <a:pt x="121" y="972"/>
                  </a:cubicBezTo>
                  <a:cubicBezTo>
                    <a:pt x="1175" y="972"/>
                    <a:pt x="1175" y="972"/>
                    <a:pt x="1175" y="972"/>
                  </a:cubicBezTo>
                  <a:cubicBezTo>
                    <a:pt x="1242" y="972"/>
                    <a:pt x="1296" y="917"/>
                    <a:pt x="1296" y="850"/>
                  </a:cubicBezTo>
                  <a:cubicBezTo>
                    <a:pt x="1296" y="122"/>
                    <a:pt x="1296" y="122"/>
                    <a:pt x="1296" y="122"/>
                  </a:cubicBezTo>
                  <a:cubicBezTo>
                    <a:pt x="1296" y="55"/>
                    <a:pt x="1242" y="0"/>
                    <a:pt x="1175" y="0"/>
                  </a:cubicBezTo>
                  <a:close/>
                  <a:moveTo>
                    <a:pt x="243" y="850"/>
                  </a:moveTo>
                  <a:cubicBezTo>
                    <a:pt x="243" y="873"/>
                    <a:pt x="226" y="891"/>
                    <a:pt x="20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99" y="891"/>
                    <a:pt x="81" y="874"/>
                    <a:pt x="81" y="850"/>
                  </a:cubicBezTo>
                  <a:cubicBezTo>
                    <a:pt x="81" y="770"/>
                    <a:pt x="81" y="770"/>
                    <a:pt x="81" y="770"/>
                  </a:cubicBezTo>
                  <a:cubicBezTo>
                    <a:pt x="81" y="747"/>
                    <a:pt x="98" y="729"/>
                    <a:pt x="122" y="729"/>
                  </a:cubicBezTo>
                  <a:cubicBezTo>
                    <a:pt x="202" y="729"/>
                    <a:pt x="202" y="729"/>
                    <a:pt x="202" y="729"/>
                  </a:cubicBezTo>
                  <a:cubicBezTo>
                    <a:pt x="225" y="729"/>
                    <a:pt x="243" y="746"/>
                    <a:pt x="243" y="770"/>
                  </a:cubicBezTo>
                  <a:cubicBezTo>
                    <a:pt x="243" y="850"/>
                    <a:pt x="243" y="850"/>
                    <a:pt x="243" y="850"/>
                  </a:cubicBezTo>
                  <a:close/>
                  <a:moveTo>
                    <a:pt x="243" y="526"/>
                  </a:moveTo>
                  <a:cubicBezTo>
                    <a:pt x="243" y="549"/>
                    <a:pt x="226" y="567"/>
                    <a:pt x="202" y="567"/>
                  </a:cubicBezTo>
                  <a:cubicBezTo>
                    <a:pt x="122" y="567"/>
                    <a:pt x="122" y="567"/>
                    <a:pt x="122" y="567"/>
                  </a:cubicBezTo>
                  <a:cubicBezTo>
                    <a:pt x="99" y="567"/>
                    <a:pt x="81" y="550"/>
                    <a:pt x="81" y="52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81" y="423"/>
                    <a:pt x="98" y="405"/>
                    <a:pt x="122" y="405"/>
                  </a:cubicBezTo>
                  <a:cubicBezTo>
                    <a:pt x="202" y="405"/>
                    <a:pt x="202" y="405"/>
                    <a:pt x="202" y="405"/>
                  </a:cubicBezTo>
                  <a:cubicBezTo>
                    <a:pt x="225" y="405"/>
                    <a:pt x="243" y="422"/>
                    <a:pt x="243" y="446"/>
                  </a:cubicBezTo>
                  <a:cubicBezTo>
                    <a:pt x="243" y="526"/>
                    <a:pt x="243" y="526"/>
                    <a:pt x="243" y="526"/>
                  </a:cubicBezTo>
                  <a:close/>
                  <a:moveTo>
                    <a:pt x="243" y="202"/>
                  </a:moveTo>
                  <a:cubicBezTo>
                    <a:pt x="243" y="225"/>
                    <a:pt x="226" y="243"/>
                    <a:pt x="202" y="243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99" y="243"/>
                    <a:pt x="81" y="226"/>
                    <a:pt x="81" y="20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99"/>
                    <a:pt x="98" y="81"/>
                    <a:pt x="12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25" y="81"/>
                    <a:pt x="243" y="98"/>
                    <a:pt x="243" y="122"/>
                  </a:cubicBezTo>
                  <a:cubicBezTo>
                    <a:pt x="243" y="202"/>
                    <a:pt x="243" y="202"/>
                    <a:pt x="243" y="202"/>
                  </a:cubicBezTo>
                  <a:close/>
                  <a:moveTo>
                    <a:pt x="972" y="891"/>
                  </a:moveTo>
                  <a:cubicBezTo>
                    <a:pt x="324" y="891"/>
                    <a:pt x="324" y="891"/>
                    <a:pt x="324" y="891"/>
                  </a:cubicBezTo>
                  <a:cubicBezTo>
                    <a:pt x="324" y="81"/>
                    <a:pt x="324" y="81"/>
                    <a:pt x="324" y="81"/>
                  </a:cubicBezTo>
                  <a:cubicBezTo>
                    <a:pt x="972" y="81"/>
                    <a:pt x="972" y="81"/>
                    <a:pt x="972" y="81"/>
                  </a:cubicBezTo>
                  <a:cubicBezTo>
                    <a:pt x="972" y="891"/>
                    <a:pt x="972" y="891"/>
                    <a:pt x="972" y="891"/>
                  </a:cubicBezTo>
                  <a:close/>
                  <a:moveTo>
                    <a:pt x="1215" y="850"/>
                  </a:moveTo>
                  <a:cubicBezTo>
                    <a:pt x="1215" y="873"/>
                    <a:pt x="1198" y="891"/>
                    <a:pt x="1174" y="891"/>
                  </a:cubicBezTo>
                  <a:cubicBezTo>
                    <a:pt x="1094" y="891"/>
                    <a:pt x="1094" y="891"/>
                    <a:pt x="1094" y="891"/>
                  </a:cubicBezTo>
                  <a:cubicBezTo>
                    <a:pt x="1071" y="891"/>
                    <a:pt x="1053" y="874"/>
                    <a:pt x="1053" y="850"/>
                  </a:cubicBezTo>
                  <a:cubicBezTo>
                    <a:pt x="1053" y="770"/>
                    <a:pt x="1053" y="770"/>
                    <a:pt x="1053" y="770"/>
                  </a:cubicBezTo>
                  <a:cubicBezTo>
                    <a:pt x="1053" y="747"/>
                    <a:pt x="1070" y="729"/>
                    <a:pt x="1094" y="729"/>
                  </a:cubicBezTo>
                  <a:cubicBezTo>
                    <a:pt x="1174" y="729"/>
                    <a:pt x="1174" y="729"/>
                    <a:pt x="1174" y="729"/>
                  </a:cubicBezTo>
                  <a:cubicBezTo>
                    <a:pt x="1197" y="729"/>
                    <a:pt x="1215" y="746"/>
                    <a:pt x="1215" y="770"/>
                  </a:cubicBezTo>
                  <a:cubicBezTo>
                    <a:pt x="1215" y="850"/>
                    <a:pt x="1215" y="850"/>
                    <a:pt x="1215" y="850"/>
                  </a:cubicBezTo>
                  <a:close/>
                  <a:moveTo>
                    <a:pt x="1215" y="526"/>
                  </a:moveTo>
                  <a:cubicBezTo>
                    <a:pt x="1215" y="549"/>
                    <a:pt x="1198" y="567"/>
                    <a:pt x="1174" y="567"/>
                  </a:cubicBezTo>
                  <a:cubicBezTo>
                    <a:pt x="1094" y="567"/>
                    <a:pt x="1094" y="567"/>
                    <a:pt x="1094" y="567"/>
                  </a:cubicBezTo>
                  <a:cubicBezTo>
                    <a:pt x="1071" y="567"/>
                    <a:pt x="1053" y="550"/>
                    <a:pt x="1053" y="526"/>
                  </a:cubicBezTo>
                  <a:cubicBezTo>
                    <a:pt x="1053" y="446"/>
                    <a:pt x="1053" y="446"/>
                    <a:pt x="1053" y="446"/>
                  </a:cubicBezTo>
                  <a:cubicBezTo>
                    <a:pt x="1053" y="423"/>
                    <a:pt x="1070" y="405"/>
                    <a:pt x="1094" y="405"/>
                  </a:cubicBezTo>
                  <a:cubicBezTo>
                    <a:pt x="1174" y="405"/>
                    <a:pt x="1174" y="405"/>
                    <a:pt x="1174" y="405"/>
                  </a:cubicBezTo>
                  <a:cubicBezTo>
                    <a:pt x="1197" y="405"/>
                    <a:pt x="1215" y="422"/>
                    <a:pt x="1215" y="446"/>
                  </a:cubicBezTo>
                  <a:cubicBezTo>
                    <a:pt x="1215" y="526"/>
                    <a:pt x="1215" y="526"/>
                    <a:pt x="1215" y="526"/>
                  </a:cubicBezTo>
                  <a:close/>
                  <a:moveTo>
                    <a:pt x="1215" y="202"/>
                  </a:moveTo>
                  <a:cubicBezTo>
                    <a:pt x="1215" y="225"/>
                    <a:pt x="1198" y="243"/>
                    <a:pt x="1174" y="243"/>
                  </a:cubicBezTo>
                  <a:cubicBezTo>
                    <a:pt x="1094" y="243"/>
                    <a:pt x="1094" y="243"/>
                    <a:pt x="1094" y="243"/>
                  </a:cubicBezTo>
                  <a:cubicBezTo>
                    <a:pt x="1071" y="243"/>
                    <a:pt x="1053" y="226"/>
                    <a:pt x="1053" y="202"/>
                  </a:cubicBezTo>
                  <a:cubicBezTo>
                    <a:pt x="1053" y="122"/>
                    <a:pt x="1053" y="122"/>
                    <a:pt x="1053" y="122"/>
                  </a:cubicBezTo>
                  <a:cubicBezTo>
                    <a:pt x="1053" y="99"/>
                    <a:pt x="1070" y="81"/>
                    <a:pt x="1094" y="81"/>
                  </a:cubicBezTo>
                  <a:cubicBezTo>
                    <a:pt x="1174" y="81"/>
                    <a:pt x="1174" y="81"/>
                    <a:pt x="1174" y="81"/>
                  </a:cubicBezTo>
                  <a:cubicBezTo>
                    <a:pt x="1197" y="81"/>
                    <a:pt x="1215" y="98"/>
                    <a:pt x="1215" y="122"/>
                  </a:cubicBezTo>
                  <a:cubicBezTo>
                    <a:pt x="1215" y="202"/>
                    <a:pt x="1215" y="202"/>
                    <a:pt x="1215" y="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8" name="Google Shape;388;p24"/>
          <p:cNvGrpSpPr/>
          <p:nvPr/>
        </p:nvGrpSpPr>
        <p:grpSpPr>
          <a:xfrm>
            <a:off x="1049050" y="1863240"/>
            <a:ext cx="2963331" cy="654626"/>
            <a:chOff x="1049050" y="1863240"/>
            <a:chExt cx="2963331" cy="654626"/>
          </a:xfrm>
        </p:grpSpPr>
        <p:sp>
          <p:nvSpPr>
            <p:cNvPr id="389" name="Google Shape;389;p24"/>
            <p:cNvSpPr txBox="1"/>
            <p:nvPr/>
          </p:nvSpPr>
          <p:spPr>
            <a:xfrm>
              <a:off x="1049050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Sports</a:t>
              </a:r>
              <a:endParaRPr b="1" i="0" sz="14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24"/>
            <p:cNvSpPr txBox="1"/>
            <p:nvPr/>
          </p:nvSpPr>
          <p:spPr>
            <a:xfrm>
              <a:off x="1049050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1049050" y="4480342"/>
            <a:ext cx="2963331" cy="654628"/>
            <a:chOff x="1049050" y="4480342"/>
            <a:chExt cx="2963331" cy="654628"/>
          </a:xfrm>
        </p:grpSpPr>
        <p:sp>
          <p:nvSpPr>
            <p:cNvPr id="392" name="Google Shape;392;p24"/>
            <p:cNvSpPr txBox="1"/>
            <p:nvPr/>
          </p:nvSpPr>
          <p:spPr>
            <a:xfrm>
              <a:off x="1049050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3D Graphics</a:t>
              </a:r>
              <a:endParaRPr b="1" i="0" sz="14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24"/>
            <p:cNvSpPr txBox="1"/>
            <p:nvPr/>
          </p:nvSpPr>
          <p:spPr>
            <a:xfrm>
              <a:off x="1049050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49050" y="3165749"/>
            <a:ext cx="2353362" cy="654626"/>
            <a:chOff x="1049050" y="3165749"/>
            <a:chExt cx="2353362" cy="654626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049050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Technology</a:t>
              </a:r>
              <a:endParaRPr b="1" i="0" sz="14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24"/>
            <p:cNvSpPr txBox="1"/>
            <p:nvPr/>
          </p:nvSpPr>
          <p:spPr>
            <a:xfrm>
              <a:off x="1049050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97" name="Google Shape;397;p24"/>
          <p:cNvGrpSpPr/>
          <p:nvPr/>
        </p:nvGrpSpPr>
        <p:grpSpPr>
          <a:xfrm>
            <a:off x="8179619" y="1863240"/>
            <a:ext cx="2963331" cy="654626"/>
            <a:chOff x="8179619" y="1863240"/>
            <a:chExt cx="2963331" cy="654626"/>
          </a:xfrm>
        </p:grpSpPr>
        <p:sp>
          <p:nvSpPr>
            <p:cNvPr id="398" name="Google Shape;398;p24"/>
            <p:cNvSpPr txBox="1"/>
            <p:nvPr/>
          </p:nvSpPr>
          <p:spPr>
            <a:xfrm>
              <a:off x="8179619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Abstract</a:t>
              </a:r>
              <a:endParaRPr b="1" i="0" sz="14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24"/>
            <p:cNvSpPr txBox="1"/>
            <p:nvPr/>
          </p:nvSpPr>
          <p:spPr>
            <a:xfrm>
              <a:off x="8179619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0" name="Google Shape;400;p24"/>
          <p:cNvGrpSpPr/>
          <p:nvPr/>
        </p:nvGrpSpPr>
        <p:grpSpPr>
          <a:xfrm>
            <a:off x="8179619" y="4480342"/>
            <a:ext cx="2963331" cy="654628"/>
            <a:chOff x="8179619" y="4480342"/>
            <a:chExt cx="2963331" cy="654628"/>
          </a:xfrm>
        </p:grpSpPr>
        <p:sp>
          <p:nvSpPr>
            <p:cNvPr id="401" name="Google Shape;401;p24"/>
            <p:cNvSpPr txBox="1"/>
            <p:nvPr/>
          </p:nvSpPr>
          <p:spPr>
            <a:xfrm>
              <a:off x="8179619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Users</a:t>
              </a:r>
              <a:endParaRPr b="1" i="0" sz="14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24"/>
            <p:cNvSpPr txBox="1"/>
            <p:nvPr/>
          </p:nvSpPr>
          <p:spPr>
            <a:xfrm>
              <a:off x="8179619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3" name="Google Shape;403;p24"/>
          <p:cNvGrpSpPr/>
          <p:nvPr/>
        </p:nvGrpSpPr>
        <p:grpSpPr>
          <a:xfrm>
            <a:off x="8789585" y="3165749"/>
            <a:ext cx="2353362" cy="654626"/>
            <a:chOff x="8789585" y="3165749"/>
            <a:chExt cx="2353362" cy="654626"/>
          </a:xfrm>
        </p:grpSpPr>
        <p:sp>
          <p:nvSpPr>
            <p:cNvPr id="404" name="Google Shape;404;p24"/>
            <p:cNvSpPr txBox="1"/>
            <p:nvPr/>
          </p:nvSpPr>
          <p:spPr>
            <a:xfrm>
              <a:off x="8789585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50"/>
                <a:buFont typeface="Cambria"/>
                <a:buNone/>
              </a:pPr>
              <a:r>
                <a:rPr b="1" i="0" lang="tr-TR" sz="1400" u="none" cap="none" strike="noStrike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Border &amp; Frame</a:t>
              </a:r>
              <a:endParaRPr b="1" i="0" sz="14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8789585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6" name="Google Shape;406;p24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Culture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5"/>
          <p:cNvGrpSpPr/>
          <p:nvPr/>
        </p:nvGrpSpPr>
        <p:grpSpPr>
          <a:xfrm>
            <a:off x="1168692" y="1736812"/>
            <a:ext cx="2984629" cy="1569803"/>
            <a:chOff x="1168692" y="1736812"/>
            <a:chExt cx="2984629" cy="1569803"/>
          </a:xfrm>
        </p:grpSpPr>
        <p:sp>
          <p:nvSpPr>
            <p:cNvPr id="414" name="Google Shape;414;p25"/>
            <p:cNvSpPr/>
            <p:nvPr/>
          </p:nvSpPr>
          <p:spPr>
            <a:xfrm>
              <a:off x="2256830" y="1736812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59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/>
            </a:p>
          </p:txBody>
        </p:sp>
        <p:sp>
          <p:nvSpPr>
            <p:cNvPr id="415" name="Google Shape;415;p25"/>
            <p:cNvSpPr txBox="1"/>
            <p:nvPr/>
          </p:nvSpPr>
          <p:spPr>
            <a:xfrm>
              <a:off x="1168692" y="2900350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25"/>
            <p:cNvSpPr txBox="1"/>
            <p:nvPr/>
          </p:nvSpPr>
          <p:spPr>
            <a:xfrm>
              <a:off x="2045453" y="2543509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Logo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7" name="Google Shape;417;p25"/>
          <p:cNvGrpSpPr/>
          <p:nvPr/>
        </p:nvGrpSpPr>
        <p:grpSpPr>
          <a:xfrm>
            <a:off x="4644053" y="1736812"/>
            <a:ext cx="2984629" cy="1569803"/>
            <a:chOff x="4644053" y="1736812"/>
            <a:chExt cx="2984629" cy="1569803"/>
          </a:xfrm>
        </p:grpSpPr>
        <p:sp>
          <p:nvSpPr>
            <p:cNvPr id="418" name="Google Shape;418;p25"/>
            <p:cNvSpPr/>
            <p:nvPr/>
          </p:nvSpPr>
          <p:spPr>
            <a:xfrm>
              <a:off x="5732191" y="1736812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4644053" y="2900350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25"/>
            <p:cNvSpPr txBox="1"/>
            <p:nvPr/>
          </p:nvSpPr>
          <p:spPr>
            <a:xfrm>
              <a:off x="5520814" y="2543509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Marketing</a:t>
              </a:r>
              <a:endParaRPr b="1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1" name="Google Shape;421;p25"/>
          <p:cNvGrpSpPr/>
          <p:nvPr/>
        </p:nvGrpSpPr>
        <p:grpSpPr>
          <a:xfrm>
            <a:off x="7976475" y="1736812"/>
            <a:ext cx="2984629" cy="1569803"/>
            <a:chOff x="7976475" y="1736812"/>
            <a:chExt cx="2984629" cy="1569803"/>
          </a:xfrm>
        </p:grpSpPr>
        <p:sp>
          <p:nvSpPr>
            <p:cNvPr id="422" name="Google Shape;422;p25"/>
            <p:cNvSpPr/>
            <p:nvPr/>
          </p:nvSpPr>
          <p:spPr>
            <a:xfrm>
              <a:off x="9064613" y="1736812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/>
            </a:p>
          </p:txBody>
        </p:sp>
        <p:sp>
          <p:nvSpPr>
            <p:cNvPr id="423" name="Google Shape;423;p25"/>
            <p:cNvSpPr txBox="1"/>
            <p:nvPr/>
          </p:nvSpPr>
          <p:spPr>
            <a:xfrm>
              <a:off x="7976475" y="2900350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8853236" y="2543509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Value</a:t>
              </a:r>
              <a:endParaRPr b="1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5" name="Google Shape;425;p25"/>
          <p:cNvGrpSpPr/>
          <p:nvPr/>
        </p:nvGrpSpPr>
        <p:grpSpPr>
          <a:xfrm>
            <a:off x="1168692" y="3971657"/>
            <a:ext cx="2984629" cy="1647924"/>
            <a:chOff x="1168692" y="3971657"/>
            <a:chExt cx="2984629" cy="1647924"/>
          </a:xfrm>
        </p:grpSpPr>
        <p:sp>
          <p:nvSpPr>
            <p:cNvPr id="426" name="Google Shape;426;p25"/>
            <p:cNvSpPr/>
            <p:nvPr/>
          </p:nvSpPr>
          <p:spPr>
            <a:xfrm>
              <a:off x="2256830" y="3971657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06</a:t>
              </a: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1168692" y="5213316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25"/>
            <p:cNvSpPr txBox="1"/>
            <p:nvPr/>
          </p:nvSpPr>
          <p:spPr>
            <a:xfrm>
              <a:off x="2045453" y="4856475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Design</a:t>
              </a:r>
              <a:endParaRPr b="1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9" name="Google Shape;429;p25"/>
          <p:cNvGrpSpPr/>
          <p:nvPr/>
        </p:nvGrpSpPr>
        <p:grpSpPr>
          <a:xfrm>
            <a:off x="4644053" y="3971657"/>
            <a:ext cx="2984629" cy="1647924"/>
            <a:chOff x="4644053" y="3971657"/>
            <a:chExt cx="2984629" cy="1647924"/>
          </a:xfrm>
        </p:grpSpPr>
        <p:sp>
          <p:nvSpPr>
            <p:cNvPr id="430" name="Google Shape;430;p25"/>
            <p:cNvSpPr/>
            <p:nvPr/>
          </p:nvSpPr>
          <p:spPr>
            <a:xfrm>
              <a:off x="5732191" y="3971657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05</a:t>
              </a:r>
              <a:endParaRPr/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4644053" y="5213316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5520814" y="4856475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Strategy</a:t>
              </a:r>
              <a:endParaRPr b="1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3" name="Google Shape;433;p25"/>
          <p:cNvGrpSpPr/>
          <p:nvPr/>
        </p:nvGrpSpPr>
        <p:grpSpPr>
          <a:xfrm>
            <a:off x="7976475" y="3971657"/>
            <a:ext cx="2984629" cy="1647924"/>
            <a:chOff x="7976475" y="3971657"/>
            <a:chExt cx="2984629" cy="1647924"/>
          </a:xfrm>
        </p:grpSpPr>
        <p:sp>
          <p:nvSpPr>
            <p:cNvPr id="434" name="Google Shape;434;p25"/>
            <p:cNvSpPr/>
            <p:nvPr/>
          </p:nvSpPr>
          <p:spPr>
            <a:xfrm>
              <a:off x="9064613" y="3971657"/>
              <a:ext cx="808352" cy="68995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04</a:t>
              </a:r>
              <a:endParaRPr/>
            </a:p>
          </p:txBody>
        </p:sp>
        <p:sp>
          <p:nvSpPr>
            <p:cNvPr id="435" name="Google Shape;435;p25"/>
            <p:cNvSpPr txBox="1"/>
            <p:nvPr/>
          </p:nvSpPr>
          <p:spPr>
            <a:xfrm>
              <a:off x="7976475" y="5213316"/>
              <a:ext cx="2984629" cy="40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25"/>
            <p:cNvSpPr txBox="1"/>
            <p:nvPr/>
          </p:nvSpPr>
          <p:spPr>
            <a:xfrm>
              <a:off x="8853236" y="4856475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Advertising</a:t>
              </a:r>
              <a:endParaRPr b="1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7" name="Google Shape;437;p25"/>
          <p:cNvGrpSpPr/>
          <p:nvPr/>
        </p:nvGrpSpPr>
        <p:grpSpPr>
          <a:xfrm>
            <a:off x="3065182" y="4316635"/>
            <a:ext cx="5999561" cy="0"/>
            <a:chOff x="3065182" y="4316635"/>
            <a:chExt cx="5999561" cy="0"/>
          </a:xfrm>
        </p:grpSpPr>
        <p:cxnSp>
          <p:nvCxnSpPr>
            <p:cNvPr id="438" name="Google Shape;438;p25"/>
            <p:cNvCxnSpPr>
              <a:stCxn id="430" idx="0"/>
              <a:endCxn id="434" idx="3"/>
            </p:cNvCxnSpPr>
            <p:nvPr/>
          </p:nvCxnSpPr>
          <p:spPr>
            <a:xfrm>
              <a:off x="6540543" y="4316635"/>
              <a:ext cx="2524200" cy="0"/>
            </a:xfrm>
            <a:prstGeom prst="straightConnector1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oval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cxnSp>
        <p:cxnSp>
          <p:nvCxnSpPr>
            <p:cNvPr id="439" name="Google Shape;439;p25"/>
            <p:cNvCxnSpPr>
              <a:stCxn id="426" idx="0"/>
              <a:endCxn id="430" idx="3"/>
            </p:cNvCxnSpPr>
            <p:nvPr/>
          </p:nvCxnSpPr>
          <p:spPr>
            <a:xfrm>
              <a:off x="3065182" y="4316635"/>
              <a:ext cx="2667000" cy="0"/>
            </a:xfrm>
            <a:prstGeom prst="straightConnector1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oval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cxnSp>
      </p:grpSp>
      <p:grpSp>
        <p:nvGrpSpPr>
          <p:cNvPr id="440" name="Google Shape;440;p25"/>
          <p:cNvGrpSpPr/>
          <p:nvPr/>
        </p:nvGrpSpPr>
        <p:grpSpPr>
          <a:xfrm>
            <a:off x="3065182" y="2081789"/>
            <a:ext cx="5999561" cy="0"/>
            <a:chOff x="3065182" y="2081789"/>
            <a:chExt cx="5999561" cy="0"/>
          </a:xfrm>
        </p:grpSpPr>
        <p:cxnSp>
          <p:nvCxnSpPr>
            <p:cNvPr id="441" name="Google Shape;441;p25"/>
            <p:cNvCxnSpPr>
              <a:stCxn id="418" idx="0"/>
              <a:endCxn id="422" idx="3"/>
            </p:cNvCxnSpPr>
            <p:nvPr/>
          </p:nvCxnSpPr>
          <p:spPr>
            <a:xfrm>
              <a:off x="6540543" y="2081789"/>
              <a:ext cx="2524200" cy="0"/>
            </a:xfrm>
            <a:prstGeom prst="straightConnector1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oval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cxnSp>
        <p:cxnSp>
          <p:nvCxnSpPr>
            <p:cNvPr id="442" name="Google Shape;442;p25"/>
            <p:cNvCxnSpPr>
              <a:stCxn id="414" idx="0"/>
              <a:endCxn id="418" idx="3"/>
            </p:cNvCxnSpPr>
            <p:nvPr/>
          </p:nvCxnSpPr>
          <p:spPr>
            <a:xfrm>
              <a:off x="3065182" y="2081789"/>
              <a:ext cx="2667000" cy="0"/>
            </a:xfrm>
            <a:prstGeom prst="straightConnector1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oval"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cxnSp>
      </p:grpSp>
      <p:sp>
        <p:nvSpPr>
          <p:cNvPr id="443" name="Google Shape;443;p25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Culture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25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>
            <p:ph idx="5" type="body"/>
          </p:nvPr>
        </p:nvSpPr>
        <p:spPr>
          <a:xfrm>
            <a:off x="2392820" y="2092141"/>
            <a:ext cx="2519362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/>
              <a:t>03</a:t>
            </a:r>
            <a:endParaRPr sz="5400"/>
          </a:p>
        </p:txBody>
      </p:sp>
      <p:sp>
        <p:nvSpPr>
          <p:cNvPr id="451" name="Google Shape;451;p26"/>
          <p:cNvSpPr txBox="1"/>
          <p:nvPr>
            <p:ph idx="6" type="body"/>
          </p:nvPr>
        </p:nvSpPr>
        <p:spPr>
          <a:xfrm>
            <a:off x="1864659" y="2932371"/>
            <a:ext cx="3801035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PRODUCT &amp; SERVICES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453" name="Google Shape;453;p26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454" name="Google Shape;454;p26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455" name="Google Shape;455;p26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/>
          <p:nvPr/>
        </p:nvSpPr>
        <p:spPr>
          <a:xfrm>
            <a:off x="4913640" y="3096986"/>
            <a:ext cx="2455980" cy="2576455"/>
          </a:xfrm>
          <a:custGeom>
            <a:rect b="b" l="l" r="r" t="t"/>
            <a:pathLst>
              <a:path extrusionOk="0" h="1193" w="1136">
                <a:moveTo>
                  <a:pt x="1135" y="36"/>
                </a:moveTo>
                <a:cubicBezTo>
                  <a:pt x="1135" y="42"/>
                  <a:pt x="1135" y="49"/>
                  <a:pt x="1135" y="56"/>
                </a:cubicBezTo>
                <a:cubicBezTo>
                  <a:pt x="1134" y="63"/>
                  <a:pt x="1134" y="70"/>
                  <a:pt x="1133" y="78"/>
                </a:cubicBezTo>
                <a:cubicBezTo>
                  <a:pt x="1133" y="86"/>
                  <a:pt x="1131" y="95"/>
                  <a:pt x="1130" y="104"/>
                </a:cubicBezTo>
                <a:cubicBezTo>
                  <a:pt x="1129" y="113"/>
                  <a:pt x="1128" y="123"/>
                  <a:pt x="1126" y="133"/>
                </a:cubicBezTo>
                <a:cubicBezTo>
                  <a:pt x="1122" y="152"/>
                  <a:pt x="1118" y="174"/>
                  <a:pt x="1111" y="196"/>
                </a:cubicBezTo>
                <a:cubicBezTo>
                  <a:pt x="1104" y="218"/>
                  <a:pt x="1096" y="241"/>
                  <a:pt x="1086" y="264"/>
                </a:cubicBezTo>
                <a:cubicBezTo>
                  <a:pt x="1075" y="287"/>
                  <a:pt x="1063" y="310"/>
                  <a:pt x="1049" y="332"/>
                </a:cubicBezTo>
                <a:cubicBezTo>
                  <a:pt x="1046" y="338"/>
                  <a:pt x="1042" y="344"/>
                  <a:pt x="1039" y="349"/>
                </a:cubicBezTo>
                <a:cubicBezTo>
                  <a:pt x="1037" y="352"/>
                  <a:pt x="1035" y="355"/>
                  <a:pt x="1033" y="358"/>
                </a:cubicBezTo>
                <a:cubicBezTo>
                  <a:pt x="1028" y="366"/>
                  <a:pt x="1028" y="366"/>
                  <a:pt x="1028" y="366"/>
                </a:cubicBezTo>
                <a:cubicBezTo>
                  <a:pt x="1020" y="377"/>
                  <a:pt x="1013" y="388"/>
                  <a:pt x="1006" y="399"/>
                </a:cubicBezTo>
                <a:cubicBezTo>
                  <a:pt x="976" y="444"/>
                  <a:pt x="944" y="487"/>
                  <a:pt x="917" y="528"/>
                </a:cubicBezTo>
                <a:cubicBezTo>
                  <a:pt x="889" y="569"/>
                  <a:pt x="867" y="608"/>
                  <a:pt x="855" y="644"/>
                </a:cubicBezTo>
                <a:cubicBezTo>
                  <a:pt x="853" y="649"/>
                  <a:pt x="852" y="653"/>
                  <a:pt x="851" y="658"/>
                </a:cubicBezTo>
                <a:cubicBezTo>
                  <a:pt x="849" y="662"/>
                  <a:pt x="848" y="666"/>
                  <a:pt x="847" y="670"/>
                </a:cubicBezTo>
                <a:cubicBezTo>
                  <a:pt x="846" y="674"/>
                  <a:pt x="845" y="678"/>
                  <a:pt x="844" y="682"/>
                </a:cubicBezTo>
                <a:cubicBezTo>
                  <a:pt x="844" y="684"/>
                  <a:pt x="843" y="686"/>
                  <a:pt x="843" y="688"/>
                </a:cubicBezTo>
                <a:cubicBezTo>
                  <a:pt x="842" y="690"/>
                  <a:pt x="842" y="692"/>
                  <a:pt x="842" y="694"/>
                </a:cubicBezTo>
                <a:cubicBezTo>
                  <a:pt x="841" y="702"/>
                  <a:pt x="839" y="709"/>
                  <a:pt x="839" y="715"/>
                </a:cubicBezTo>
                <a:cubicBezTo>
                  <a:pt x="838" y="722"/>
                  <a:pt x="838" y="728"/>
                  <a:pt x="837" y="733"/>
                </a:cubicBezTo>
                <a:cubicBezTo>
                  <a:pt x="837" y="736"/>
                  <a:pt x="837" y="738"/>
                  <a:pt x="837" y="741"/>
                </a:cubicBezTo>
                <a:cubicBezTo>
                  <a:pt x="837" y="743"/>
                  <a:pt x="837" y="746"/>
                  <a:pt x="837" y="748"/>
                </a:cubicBezTo>
                <a:cubicBezTo>
                  <a:pt x="837" y="753"/>
                  <a:pt x="837" y="756"/>
                  <a:pt x="837" y="760"/>
                </a:cubicBezTo>
                <a:cubicBezTo>
                  <a:pt x="837" y="766"/>
                  <a:pt x="837" y="769"/>
                  <a:pt x="837" y="769"/>
                </a:cubicBezTo>
                <a:cubicBezTo>
                  <a:pt x="833" y="787"/>
                  <a:pt x="833" y="787"/>
                  <a:pt x="833" y="787"/>
                </a:cubicBezTo>
                <a:cubicBezTo>
                  <a:pt x="830" y="790"/>
                  <a:pt x="761" y="853"/>
                  <a:pt x="568" y="853"/>
                </a:cubicBezTo>
                <a:cubicBezTo>
                  <a:pt x="374" y="853"/>
                  <a:pt x="305" y="790"/>
                  <a:pt x="302" y="787"/>
                </a:cubicBezTo>
                <a:cubicBezTo>
                  <a:pt x="299" y="769"/>
                  <a:pt x="299" y="769"/>
                  <a:pt x="299" y="769"/>
                </a:cubicBezTo>
                <a:cubicBezTo>
                  <a:pt x="299" y="769"/>
                  <a:pt x="299" y="766"/>
                  <a:pt x="299" y="760"/>
                </a:cubicBezTo>
                <a:cubicBezTo>
                  <a:pt x="299" y="756"/>
                  <a:pt x="299" y="753"/>
                  <a:pt x="299" y="748"/>
                </a:cubicBezTo>
                <a:cubicBezTo>
                  <a:pt x="298" y="746"/>
                  <a:pt x="298" y="743"/>
                  <a:pt x="298" y="741"/>
                </a:cubicBezTo>
                <a:cubicBezTo>
                  <a:pt x="298" y="738"/>
                  <a:pt x="298" y="736"/>
                  <a:pt x="298" y="733"/>
                </a:cubicBezTo>
                <a:cubicBezTo>
                  <a:pt x="298" y="728"/>
                  <a:pt x="297" y="722"/>
                  <a:pt x="297" y="715"/>
                </a:cubicBezTo>
                <a:cubicBezTo>
                  <a:pt x="296" y="709"/>
                  <a:pt x="295" y="702"/>
                  <a:pt x="294" y="694"/>
                </a:cubicBezTo>
                <a:cubicBezTo>
                  <a:pt x="293" y="692"/>
                  <a:pt x="293" y="690"/>
                  <a:pt x="293" y="688"/>
                </a:cubicBezTo>
                <a:cubicBezTo>
                  <a:pt x="292" y="686"/>
                  <a:pt x="292" y="684"/>
                  <a:pt x="291" y="682"/>
                </a:cubicBezTo>
                <a:cubicBezTo>
                  <a:pt x="290" y="678"/>
                  <a:pt x="289" y="674"/>
                  <a:pt x="288" y="670"/>
                </a:cubicBezTo>
                <a:cubicBezTo>
                  <a:pt x="288" y="666"/>
                  <a:pt x="286" y="662"/>
                  <a:pt x="285" y="658"/>
                </a:cubicBezTo>
                <a:cubicBezTo>
                  <a:pt x="283" y="653"/>
                  <a:pt x="282" y="649"/>
                  <a:pt x="281" y="644"/>
                </a:cubicBezTo>
                <a:cubicBezTo>
                  <a:pt x="268" y="608"/>
                  <a:pt x="246" y="569"/>
                  <a:pt x="218" y="528"/>
                </a:cubicBezTo>
                <a:cubicBezTo>
                  <a:pt x="191" y="487"/>
                  <a:pt x="160" y="444"/>
                  <a:pt x="130" y="399"/>
                </a:cubicBezTo>
                <a:cubicBezTo>
                  <a:pt x="122" y="388"/>
                  <a:pt x="115" y="377"/>
                  <a:pt x="108" y="366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0" y="355"/>
                  <a:pt x="99" y="352"/>
                  <a:pt x="97" y="349"/>
                </a:cubicBezTo>
                <a:cubicBezTo>
                  <a:pt x="93" y="344"/>
                  <a:pt x="90" y="338"/>
                  <a:pt x="86" y="332"/>
                </a:cubicBezTo>
                <a:cubicBezTo>
                  <a:pt x="73" y="310"/>
                  <a:pt x="60" y="287"/>
                  <a:pt x="50" y="264"/>
                </a:cubicBezTo>
                <a:cubicBezTo>
                  <a:pt x="39" y="241"/>
                  <a:pt x="31" y="218"/>
                  <a:pt x="24" y="196"/>
                </a:cubicBezTo>
                <a:cubicBezTo>
                  <a:pt x="17" y="174"/>
                  <a:pt x="13" y="152"/>
                  <a:pt x="9" y="133"/>
                </a:cubicBezTo>
                <a:cubicBezTo>
                  <a:pt x="8" y="123"/>
                  <a:pt x="6" y="113"/>
                  <a:pt x="5" y="104"/>
                </a:cubicBezTo>
                <a:cubicBezTo>
                  <a:pt x="4" y="95"/>
                  <a:pt x="3" y="86"/>
                  <a:pt x="2" y="78"/>
                </a:cubicBezTo>
                <a:cubicBezTo>
                  <a:pt x="2" y="70"/>
                  <a:pt x="1" y="63"/>
                  <a:pt x="1" y="56"/>
                </a:cubicBezTo>
                <a:cubicBezTo>
                  <a:pt x="0" y="49"/>
                  <a:pt x="0" y="42"/>
                  <a:pt x="0" y="36"/>
                </a:cubicBezTo>
                <a:cubicBezTo>
                  <a:pt x="0" y="30"/>
                  <a:pt x="0" y="25"/>
                  <a:pt x="0" y="21"/>
                </a:cubicBezTo>
                <a:cubicBezTo>
                  <a:pt x="0" y="16"/>
                  <a:pt x="0" y="12"/>
                  <a:pt x="0" y="9"/>
                </a:cubicBezTo>
                <a:cubicBezTo>
                  <a:pt x="0" y="3"/>
                  <a:pt x="0" y="0"/>
                  <a:pt x="0" y="0"/>
                </a:cubicBezTo>
                <a:cubicBezTo>
                  <a:pt x="0" y="0"/>
                  <a:pt x="0" y="3"/>
                  <a:pt x="0" y="9"/>
                </a:cubicBezTo>
                <a:cubicBezTo>
                  <a:pt x="1" y="12"/>
                  <a:pt x="1" y="16"/>
                  <a:pt x="1" y="21"/>
                </a:cubicBezTo>
                <a:cubicBezTo>
                  <a:pt x="1" y="25"/>
                  <a:pt x="1" y="30"/>
                  <a:pt x="2" y="36"/>
                </a:cubicBezTo>
                <a:cubicBezTo>
                  <a:pt x="2" y="42"/>
                  <a:pt x="3" y="48"/>
                  <a:pt x="3" y="55"/>
                </a:cubicBezTo>
                <a:cubicBezTo>
                  <a:pt x="4" y="62"/>
                  <a:pt x="5" y="70"/>
                  <a:pt x="6" y="78"/>
                </a:cubicBezTo>
                <a:cubicBezTo>
                  <a:pt x="7" y="86"/>
                  <a:pt x="9" y="94"/>
                  <a:pt x="10" y="103"/>
                </a:cubicBezTo>
                <a:cubicBezTo>
                  <a:pt x="11" y="112"/>
                  <a:pt x="14" y="121"/>
                  <a:pt x="16" y="131"/>
                </a:cubicBezTo>
                <a:cubicBezTo>
                  <a:pt x="20" y="150"/>
                  <a:pt x="26" y="171"/>
                  <a:pt x="33" y="193"/>
                </a:cubicBezTo>
                <a:cubicBezTo>
                  <a:pt x="41" y="214"/>
                  <a:pt x="50" y="236"/>
                  <a:pt x="62" y="258"/>
                </a:cubicBezTo>
                <a:cubicBezTo>
                  <a:pt x="73" y="280"/>
                  <a:pt x="86" y="302"/>
                  <a:pt x="101" y="323"/>
                </a:cubicBezTo>
                <a:cubicBezTo>
                  <a:pt x="104" y="328"/>
                  <a:pt x="108" y="334"/>
                  <a:pt x="112" y="339"/>
                </a:cubicBezTo>
                <a:cubicBezTo>
                  <a:pt x="114" y="342"/>
                  <a:pt x="116" y="345"/>
                  <a:pt x="117" y="347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31" y="366"/>
                  <a:pt x="139" y="377"/>
                  <a:pt x="147" y="387"/>
                </a:cubicBezTo>
                <a:cubicBezTo>
                  <a:pt x="178" y="430"/>
                  <a:pt x="212" y="471"/>
                  <a:pt x="242" y="511"/>
                </a:cubicBezTo>
                <a:cubicBezTo>
                  <a:pt x="272" y="552"/>
                  <a:pt x="298" y="593"/>
                  <a:pt x="314" y="632"/>
                </a:cubicBezTo>
                <a:cubicBezTo>
                  <a:pt x="315" y="637"/>
                  <a:pt x="317" y="642"/>
                  <a:pt x="319" y="646"/>
                </a:cubicBezTo>
                <a:cubicBezTo>
                  <a:pt x="321" y="651"/>
                  <a:pt x="322" y="656"/>
                  <a:pt x="324" y="660"/>
                </a:cubicBezTo>
                <a:cubicBezTo>
                  <a:pt x="325" y="665"/>
                  <a:pt x="326" y="669"/>
                  <a:pt x="327" y="674"/>
                </a:cubicBezTo>
                <a:cubicBezTo>
                  <a:pt x="328" y="676"/>
                  <a:pt x="329" y="678"/>
                  <a:pt x="329" y="680"/>
                </a:cubicBezTo>
                <a:cubicBezTo>
                  <a:pt x="330" y="682"/>
                  <a:pt x="330" y="684"/>
                  <a:pt x="331" y="687"/>
                </a:cubicBezTo>
                <a:cubicBezTo>
                  <a:pt x="332" y="695"/>
                  <a:pt x="334" y="703"/>
                  <a:pt x="335" y="710"/>
                </a:cubicBezTo>
                <a:cubicBezTo>
                  <a:pt x="336" y="718"/>
                  <a:pt x="337" y="724"/>
                  <a:pt x="338" y="731"/>
                </a:cubicBezTo>
                <a:cubicBezTo>
                  <a:pt x="338" y="734"/>
                  <a:pt x="339" y="737"/>
                  <a:pt x="339" y="739"/>
                </a:cubicBezTo>
                <a:cubicBezTo>
                  <a:pt x="339" y="742"/>
                  <a:pt x="339" y="744"/>
                  <a:pt x="339" y="747"/>
                </a:cubicBezTo>
                <a:cubicBezTo>
                  <a:pt x="339" y="748"/>
                  <a:pt x="339" y="750"/>
                  <a:pt x="339" y="751"/>
                </a:cubicBezTo>
                <a:cubicBezTo>
                  <a:pt x="349" y="758"/>
                  <a:pt x="382" y="779"/>
                  <a:pt x="452" y="792"/>
                </a:cubicBezTo>
                <a:cubicBezTo>
                  <a:pt x="452" y="791"/>
                  <a:pt x="452" y="791"/>
                  <a:pt x="452" y="790"/>
                </a:cubicBezTo>
                <a:cubicBezTo>
                  <a:pt x="452" y="787"/>
                  <a:pt x="452" y="784"/>
                  <a:pt x="452" y="780"/>
                </a:cubicBezTo>
                <a:cubicBezTo>
                  <a:pt x="452" y="778"/>
                  <a:pt x="452" y="776"/>
                  <a:pt x="452" y="774"/>
                </a:cubicBezTo>
                <a:cubicBezTo>
                  <a:pt x="452" y="772"/>
                  <a:pt x="452" y="770"/>
                  <a:pt x="451" y="767"/>
                </a:cubicBezTo>
                <a:cubicBezTo>
                  <a:pt x="451" y="763"/>
                  <a:pt x="451" y="758"/>
                  <a:pt x="450" y="752"/>
                </a:cubicBezTo>
                <a:cubicBezTo>
                  <a:pt x="449" y="747"/>
                  <a:pt x="448" y="741"/>
                  <a:pt x="447" y="734"/>
                </a:cubicBezTo>
                <a:cubicBezTo>
                  <a:pt x="447" y="731"/>
                  <a:pt x="446" y="728"/>
                  <a:pt x="445" y="724"/>
                </a:cubicBezTo>
                <a:cubicBezTo>
                  <a:pt x="444" y="721"/>
                  <a:pt x="444" y="717"/>
                  <a:pt x="443" y="714"/>
                </a:cubicBezTo>
                <a:cubicBezTo>
                  <a:pt x="442" y="710"/>
                  <a:pt x="441" y="707"/>
                  <a:pt x="439" y="703"/>
                </a:cubicBezTo>
                <a:cubicBezTo>
                  <a:pt x="438" y="699"/>
                  <a:pt x="437" y="696"/>
                  <a:pt x="436" y="692"/>
                </a:cubicBezTo>
                <a:cubicBezTo>
                  <a:pt x="424" y="662"/>
                  <a:pt x="404" y="628"/>
                  <a:pt x="379" y="593"/>
                </a:cubicBezTo>
                <a:cubicBezTo>
                  <a:pt x="354" y="559"/>
                  <a:pt x="326" y="522"/>
                  <a:pt x="299" y="485"/>
                </a:cubicBezTo>
                <a:cubicBezTo>
                  <a:pt x="292" y="475"/>
                  <a:pt x="285" y="466"/>
                  <a:pt x="279" y="456"/>
                </a:cubicBezTo>
                <a:cubicBezTo>
                  <a:pt x="274" y="449"/>
                  <a:pt x="274" y="449"/>
                  <a:pt x="274" y="449"/>
                </a:cubicBezTo>
                <a:cubicBezTo>
                  <a:pt x="271" y="446"/>
                  <a:pt x="271" y="446"/>
                  <a:pt x="271" y="446"/>
                </a:cubicBezTo>
                <a:cubicBezTo>
                  <a:pt x="269" y="442"/>
                  <a:pt x="269" y="442"/>
                  <a:pt x="269" y="442"/>
                </a:cubicBezTo>
                <a:cubicBezTo>
                  <a:pt x="266" y="437"/>
                  <a:pt x="263" y="433"/>
                  <a:pt x="259" y="428"/>
                </a:cubicBezTo>
                <a:cubicBezTo>
                  <a:pt x="247" y="408"/>
                  <a:pt x="235" y="389"/>
                  <a:pt x="226" y="369"/>
                </a:cubicBezTo>
                <a:cubicBezTo>
                  <a:pt x="216" y="349"/>
                  <a:pt x="208" y="330"/>
                  <a:pt x="202" y="311"/>
                </a:cubicBezTo>
                <a:cubicBezTo>
                  <a:pt x="196" y="292"/>
                  <a:pt x="191" y="273"/>
                  <a:pt x="188" y="256"/>
                </a:cubicBezTo>
                <a:cubicBezTo>
                  <a:pt x="187" y="248"/>
                  <a:pt x="185" y="240"/>
                  <a:pt x="184" y="232"/>
                </a:cubicBezTo>
                <a:cubicBezTo>
                  <a:pt x="183" y="224"/>
                  <a:pt x="182" y="216"/>
                  <a:pt x="182" y="209"/>
                </a:cubicBezTo>
                <a:cubicBezTo>
                  <a:pt x="181" y="202"/>
                  <a:pt x="181" y="196"/>
                  <a:pt x="180" y="190"/>
                </a:cubicBezTo>
                <a:cubicBezTo>
                  <a:pt x="180" y="184"/>
                  <a:pt x="180" y="178"/>
                  <a:pt x="180" y="173"/>
                </a:cubicBezTo>
                <a:cubicBezTo>
                  <a:pt x="180" y="170"/>
                  <a:pt x="179" y="168"/>
                  <a:pt x="179" y="166"/>
                </a:cubicBezTo>
                <a:cubicBezTo>
                  <a:pt x="179" y="164"/>
                  <a:pt x="179" y="161"/>
                  <a:pt x="179" y="160"/>
                </a:cubicBezTo>
                <a:cubicBezTo>
                  <a:pt x="179" y="156"/>
                  <a:pt x="179" y="152"/>
                  <a:pt x="180" y="150"/>
                </a:cubicBezTo>
                <a:cubicBezTo>
                  <a:pt x="180" y="144"/>
                  <a:pt x="180" y="141"/>
                  <a:pt x="180" y="141"/>
                </a:cubicBezTo>
                <a:cubicBezTo>
                  <a:pt x="180" y="141"/>
                  <a:pt x="180" y="144"/>
                  <a:pt x="180" y="150"/>
                </a:cubicBezTo>
                <a:cubicBezTo>
                  <a:pt x="180" y="152"/>
                  <a:pt x="180" y="156"/>
                  <a:pt x="180" y="159"/>
                </a:cubicBezTo>
                <a:cubicBezTo>
                  <a:pt x="181" y="161"/>
                  <a:pt x="181" y="164"/>
                  <a:pt x="181" y="166"/>
                </a:cubicBezTo>
                <a:cubicBezTo>
                  <a:pt x="181" y="168"/>
                  <a:pt x="181" y="170"/>
                  <a:pt x="181" y="173"/>
                </a:cubicBezTo>
                <a:cubicBezTo>
                  <a:pt x="182" y="178"/>
                  <a:pt x="182" y="183"/>
                  <a:pt x="183" y="189"/>
                </a:cubicBezTo>
                <a:cubicBezTo>
                  <a:pt x="184" y="195"/>
                  <a:pt x="184" y="202"/>
                  <a:pt x="185" y="209"/>
                </a:cubicBezTo>
                <a:cubicBezTo>
                  <a:pt x="186" y="216"/>
                  <a:pt x="188" y="223"/>
                  <a:pt x="189" y="231"/>
                </a:cubicBezTo>
                <a:cubicBezTo>
                  <a:pt x="191" y="239"/>
                  <a:pt x="192" y="247"/>
                  <a:pt x="194" y="255"/>
                </a:cubicBezTo>
                <a:cubicBezTo>
                  <a:pt x="199" y="272"/>
                  <a:pt x="204" y="289"/>
                  <a:pt x="211" y="308"/>
                </a:cubicBezTo>
                <a:cubicBezTo>
                  <a:pt x="218" y="326"/>
                  <a:pt x="227" y="344"/>
                  <a:pt x="238" y="363"/>
                </a:cubicBezTo>
                <a:cubicBezTo>
                  <a:pt x="248" y="382"/>
                  <a:pt x="260" y="400"/>
                  <a:pt x="273" y="418"/>
                </a:cubicBezTo>
                <a:cubicBezTo>
                  <a:pt x="276" y="422"/>
                  <a:pt x="280" y="427"/>
                  <a:pt x="283" y="432"/>
                </a:cubicBezTo>
                <a:cubicBezTo>
                  <a:pt x="286" y="435"/>
                  <a:pt x="286" y="435"/>
                  <a:pt x="286" y="435"/>
                </a:cubicBezTo>
                <a:cubicBezTo>
                  <a:pt x="289" y="438"/>
                  <a:pt x="289" y="438"/>
                  <a:pt x="289" y="438"/>
                </a:cubicBezTo>
                <a:cubicBezTo>
                  <a:pt x="294" y="445"/>
                  <a:pt x="294" y="445"/>
                  <a:pt x="294" y="445"/>
                </a:cubicBezTo>
                <a:cubicBezTo>
                  <a:pt x="301" y="454"/>
                  <a:pt x="308" y="463"/>
                  <a:pt x="315" y="472"/>
                </a:cubicBezTo>
                <a:cubicBezTo>
                  <a:pt x="344" y="508"/>
                  <a:pt x="374" y="542"/>
                  <a:pt x="402" y="576"/>
                </a:cubicBezTo>
                <a:cubicBezTo>
                  <a:pt x="429" y="610"/>
                  <a:pt x="453" y="645"/>
                  <a:pt x="468" y="678"/>
                </a:cubicBezTo>
                <a:cubicBezTo>
                  <a:pt x="470" y="683"/>
                  <a:pt x="472" y="687"/>
                  <a:pt x="473" y="691"/>
                </a:cubicBezTo>
                <a:cubicBezTo>
                  <a:pt x="475" y="695"/>
                  <a:pt x="477" y="699"/>
                  <a:pt x="478" y="703"/>
                </a:cubicBezTo>
                <a:cubicBezTo>
                  <a:pt x="479" y="707"/>
                  <a:pt x="480" y="711"/>
                  <a:pt x="481" y="715"/>
                </a:cubicBezTo>
                <a:cubicBezTo>
                  <a:pt x="482" y="719"/>
                  <a:pt x="484" y="722"/>
                  <a:pt x="484" y="726"/>
                </a:cubicBezTo>
                <a:cubicBezTo>
                  <a:pt x="486" y="733"/>
                  <a:pt x="488" y="740"/>
                  <a:pt x="489" y="747"/>
                </a:cubicBezTo>
                <a:cubicBezTo>
                  <a:pt x="490" y="753"/>
                  <a:pt x="490" y="759"/>
                  <a:pt x="491" y="765"/>
                </a:cubicBezTo>
                <a:cubicBezTo>
                  <a:pt x="492" y="767"/>
                  <a:pt x="492" y="770"/>
                  <a:pt x="492" y="772"/>
                </a:cubicBezTo>
                <a:cubicBezTo>
                  <a:pt x="492" y="775"/>
                  <a:pt x="492" y="777"/>
                  <a:pt x="493" y="779"/>
                </a:cubicBezTo>
                <a:cubicBezTo>
                  <a:pt x="493" y="783"/>
                  <a:pt x="493" y="786"/>
                  <a:pt x="493" y="789"/>
                </a:cubicBezTo>
                <a:cubicBezTo>
                  <a:pt x="494" y="794"/>
                  <a:pt x="494" y="797"/>
                  <a:pt x="494" y="797"/>
                </a:cubicBezTo>
                <a:cubicBezTo>
                  <a:pt x="489" y="797"/>
                  <a:pt x="489" y="797"/>
                  <a:pt x="489" y="797"/>
                </a:cubicBezTo>
                <a:cubicBezTo>
                  <a:pt x="506" y="799"/>
                  <a:pt x="524" y="800"/>
                  <a:pt x="544" y="801"/>
                </a:cubicBezTo>
                <a:cubicBezTo>
                  <a:pt x="544" y="797"/>
                  <a:pt x="544" y="793"/>
                  <a:pt x="544" y="789"/>
                </a:cubicBezTo>
                <a:cubicBezTo>
                  <a:pt x="543" y="768"/>
                  <a:pt x="540" y="738"/>
                  <a:pt x="532" y="704"/>
                </a:cubicBezTo>
                <a:cubicBezTo>
                  <a:pt x="524" y="669"/>
                  <a:pt x="507" y="631"/>
                  <a:pt x="486" y="589"/>
                </a:cubicBezTo>
                <a:cubicBezTo>
                  <a:pt x="465" y="548"/>
                  <a:pt x="441" y="505"/>
                  <a:pt x="419" y="460"/>
                </a:cubicBezTo>
                <a:cubicBezTo>
                  <a:pt x="413" y="449"/>
                  <a:pt x="407" y="438"/>
                  <a:pt x="402" y="427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19"/>
                  <a:pt x="398" y="419"/>
                  <a:pt x="398" y="419"/>
                </a:cubicBezTo>
                <a:cubicBezTo>
                  <a:pt x="394" y="410"/>
                  <a:pt x="394" y="410"/>
                  <a:pt x="394" y="410"/>
                </a:cubicBezTo>
                <a:cubicBezTo>
                  <a:pt x="391" y="405"/>
                  <a:pt x="389" y="399"/>
                  <a:pt x="386" y="394"/>
                </a:cubicBezTo>
                <a:cubicBezTo>
                  <a:pt x="376" y="371"/>
                  <a:pt x="367" y="348"/>
                  <a:pt x="360" y="326"/>
                </a:cubicBezTo>
                <a:cubicBezTo>
                  <a:pt x="358" y="320"/>
                  <a:pt x="356" y="315"/>
                  <a:pt x="354" y="309"/>
                </a:cubicBezTo>
                <a:cubicBezTo>
                  <a:pt x="353" y="304"/>
                  <a:pt x="351" y="298"/>
                  <a:pt x="350" y="293"/>
                </a:cubicBezTo>
                <a:cubicBezTo>
                  <a:pt x="347" y="282"/>
                  <a:pt x="343" y="271"/>
                  <a:pt x="342" y="261"/>
                </a:cubicBezTo>
                <a:cubicBezTo>
                  <a:pt x="340" y="250"/>
                  <a:pt x="338" y="240"/>
                  <a:pt x="336" y="230"/>
                </a:cubicBezTo>
                <a:cubicBezTo>
                  <a:pt x="334" y="220"/>
                  <a:pt x="333" y="210"/>
                  <a:pt x="332" y="201"/>
                </a:cubicBezTo>
                <a:cubicBezTo>
                  <a:pt x="329" y="183"/>
                  <a:pt x="328" y="166"/>
                  <a:pt x="327" y="150"/>
                </a:cubicBezTo>
                <a:cubicBezTo>
                  <a:pt x="327" y="143"/>
                  <a:pt x="326" y="136"/>
                  <a:pt x="326" y="129"/>
                </a:cubicBezTo>
                <a:cubicBezTo>
                  <a:pt x="326" y="123"/>
                  <a:pt x="326" y="117"/>
                  <a:pt x="326" y="111"/>
                </a:cubicBezTo>
                <a:cubicBezTo>
                  <a:pt x="326" y="90"/>
                  <a:pt x="326" y="77"/>
                  <a:pt x="326" y="77"/>
                </a:cubicBezTo>
                <a:cubicBezTo>
                  <a:pt x="326" y="77"/>
                  <a:pt x="327" y="89"/>
                  <a:pt x="328" y="111"/>
                </a:cubicBezTo>
                <a:cubicBezTo>
                  <a:pt x="328" y="117"/>
                  <a:pt x="329" y="123"/>
                  <a:pt x="329" y="129"/>
                </a:cubicBezTo>
                <a:cubicBezTo>
                  <a:pt x="329" y="136"/>
                  <a:pt x="331" y="143"/>
                  <a:pt x="331" y="150"/>
                </a:cubicBezTo>
                <a:cubicBezTo>
                  <a:pt x="333" y="165"/>
                  <a:pt x="335" y="182"/>
                  <a:pt x="338" y="200"/>
                </a:cubicBezTo>
                <a:cubicBezTo>
                  <a:pt x="340" y="209"/>
                  <a:pt x="342" y="219"/>
                  <a:pt x="344" y="229"/>
                </a:cubicBezTo>
                <a:cubicBezTo>
                  <a:pt x="346" y="238"/>
                  <a:pt x="349" y="248"/>
                  <a:pt x="351" y="258"/>
                </a:cubicBezTo>
                <a:cubicBezTo>
                  <a:pt x="353" y="269"/>
                  <a:pt x="357" y="279"/>
                  <a:pt x="361" y="290"/>
                </a:cubicBezTo>
                <a:cubicBezTo>
                  <a:pt x="362" y="295"/>
                  <a:pt x="364" y="300"/>
                  <a:pt x="366" y="306"/>
                </a:cubicBezTo>
                <a:cubicBezTo>
                  <a:pt x="368" y="311"/>
                  <a:pt x="370" y="316"/>
                  <a:pt x="372" y="322"/>
                </a:cubicBezTo>
                <a:cubicBezTo>
                  <a:pt x="380" y="343"/>
                  <a:pt x="390" y="364"/>
                  <a:pt x="401" y="386"/>
                </a:cubicBezTo>
                <a:cubicBezTo>
                  <a:pt x="404" y="391"/>
                  <a:pt x="407" y="397"/>
                  <a:pt x="410" y="402"/>
                </a:cubicBezTo>
                <a:cubicBezTo>
                  <a:pt x="414" y="410"/>
                  <a:pt x="414" y="410"/>
                  <a:pt x="414" y="410"/>
                </a:cubicBezTo>
                <a:cubicBezTo>
                  <a:pt x="415" y="412"/>
                  <a:pt x="415" y="412"/>
                  <a:pt x="415" y="412"/>
                </a:cubicBezTo>
                <a:cubicBezTo>
                  <a:pt x="416" y="414"/>
                  <a:pt x="416" y="414"/>
                  <a:pt x="416" y="414"/>
                </a:cubicBezTo>
                <a:cubicBezTo>
                  <a:pt x="419" y="418"/>
                  <a:pt x="419" y="418"/>
                  <a:pt x="419" y="418"/>
                </a:cubicBezTo>
                <a:cubicBezTo>
                  <a:pt x="425" y="429"/>
                  <a:pt x="431" y="440"/>
                  <a:pt x="437" y="450"/>
                </a:cubicBezTo>
                <a:cubicBezTo>
                  <a:pt x="462" y="493"/>
                  <a:pt x="488" y="535"/>
                  <a:pt x="511" y="576"/>
                </a:cubicBezTo>
                <a:cubicBezTo>
                  <a:pt x="535" y="617"/>
                  <a:pt x="555" y="657"/>
                  <a:pt x="566" y="694"/>
                </a:cubicBezTo>
                <a:cubicBezTo>
                  <a:pt x="568" y="704"/>
                  <a:pt x="571" y="713"/>
                  <a:pt x="573" y="721"/>
                </a:cubicBezTo>
                <a:cubicBezTo>
                  <a:pt x="575" y="730"/>
                  <a:pt x="577" y="738"/>
                  <a:pt x="578" y="746"/>
                </a:cubicBezTo>
                <a:cubicBezTo>
                  <a:pt x="579" y="750"/>
                  <a:pt x="579" y="754"/>
                  <a:pt x="580" y="758"/>
                </a:cubicBezTo>
                <a:cubicBezTo>
                  <a:pt x="580" y="754"/>
                  <a:pt x="581" y="750"/>
                  <a:pt x="581" y="745"/>
                </a:cubicBezTo>
                <a:cubicBezTo>
                  <a:pt x="582" y="737"/>
                  <a:pt x="582" y="729"/>
                  <a:pt x="583" y="720"/>
                </a:cubicBezTo>
                <a:cubicBezTo>
                  <a:pt x="583" y="715"/>
                  <a:pt x="584" y="711"/>
                  <a:pt x="584" y="706"/>
                </a:cubicBezTo>
                <a:cubicBezTo>
                  <a:pt x="584" y="701"/>
                  <a:pt x="585" y="697"/>
                  <a:pt x="585" y="692"/>
                </a:cubicBezTo>
                <a:cubicBezTo>
                  <a:pt x="587" y="682"/>
                  <a:pt x="588" y="672"/>
                  <a:pt x="589" y="661"/>
                </a:cubicBezTo>
                <a:cubicBezTo>
                  <a:pt x="590" y="651"/>
                  <a:pt x="592" y="640"/>
                  <a:pt x="593" y="629"/>
                </a:cubicBezTo>
                <a:cubicBezTo>
                  <a:pt x="596" y="607"/>
                  <a:pt x="601" y="584"/>
                  <a:pt x="605" y="560"/>
                </a:cubicBezTo>
                <a:cubicBezTo>
                  <a:pt x="613" y="512"/>
                  <a:pt x="623" y="462"/>
                  <a:pt x="632" y="411"/>
                </a:cubicBezTo>
                <a:cubicBezTo>
                  <a:pt x="635" y="398"/>
                  <a:pt x="637" y="386"/>
                  <a:pt x="639" y="373"/>
                </a:cubicBezTo>
                <a:cubicBezTo>
                  <a:pt x="641" y="361"/>
                  <a:pt x="643" y="348"/>
                  <a:pt x="645" y="335"/>
                </a:cubicBezTo>
                <a:cubicBezTo>
                  <a:pt x="647" y="323"/>
                  <a:pt x="649" y="311"/>
                  <a:pt x="651" y="298"/>
                </a:cubicBezTo>
                <a:cubicBezTo>
                  <a:pt x="653" y="286"/>
                  <a:pt x="654" y="274"/>
                  <a:pt x="656" y="262"/>
                </a:cubicBezTo>
                <a:cubicBezTo>
                  <a:pt x="662" y="214"/>
                  <a:pt x="665" y="169"/>
                  <a:pt x="668" y="131"/>
                </a:cubicBezTo>
                <a:cubicBezTo>
                  <a:pt x="669" y="126"/>
                  <a:pt x="669" y="121"/>
                  <a:pt x="669" y="117"/>
                </a:cubicBezTo>
                <a:cubicBezTo>
                  <a:pt x="670" y="112"/>
                  <a:pt x="670" y="108"/>
                  <a:pt x="670" y="103"/>
                </a:cubicBezTo>
                <a:cubicBezTo>
                  <a:pt x="670" y="94"/>
                  <a:pt x="671" y="86"/>
                  <a:pt x="671" y="78"/>
                </a:cubicBezTo>
                <a:cubicBezTo>
                  <a:pt x="672" y="63"/>
                  <a:pt x="672" y="49"/>
                  <a:pt x="673" y="38"/>
                </a:cubicBezTo>
                <a:cubicBezTo>
                  <a:pt x="674" y="15"/>
                  <a:pt x="674" y="2"/>
                  <a:pt x="674" y="2"/>
                </a:cubicBezTo>
                <a:cubicBezTo>
                  <a:pt x="674" y="2"/>
                  <a:pt x="674" y="15"/>
                  <a:pt x="674" y="38"/>
                </a:cubicBezTo>
                <a:cubicBezTo>
                  <a:pt x="675" y="49"/>
                  <a:pt x="675" y="63"/>
                  <a:pt x="675" y="78"/>
                </a:cubicBezTo>
                <a:cubicBezTo>
                  <a:pt x="675" y="86"/>
                  <a:pt x="675" y="95"/>
                  <a:pt x="675" y="103"/>
                </a:cubicBezTo>
                <a:cubicBezTo>
                  <a:pt x="675" y="108"/>
                  <a:pt x="675" y="112"/>
                  <a:pt x="675" y="117"/>
                </a:cubicBezTo>
                <a:cubicBezTo>
                  <a:pt x="675" y="122"/>
                  <a:pt x="675" y="126"/>
                  <a:pt x="675" y="131"/>
                </a:cubicBezTo>
                <a:cubicBezTo>
                  <a:pt x="673" y="170"/>
                  <a:pt x="673" y="215"/>
                  <a:pt x="669" y="263"/>
                </a:cubicBezTo>
                <a:cubicBezTo>
                  <a:pt x="668" y="275"/>
                  <a:pt x="667" y="288"/>
                  <a:pt x="666" y="300"/>
                </a:cubicBezTo>
                <a:cubicBezTo>
                  <a:pt x="665" y="313"/>
                  <a:pt x="664" y="325"/>
                  <a:pt x="662" y="338"/>
                </a:cubicBezTo>
                <a:cubicBezTo>
                  <a:pt x="661" y="350"/>
                  <a:pt x="659" y="363"/>
                  <a:pt x="658" y="376"/>
                </a:cubicBezTo>
                <a:cubicBezTo>
                  <a:pt x="656" y="389"/>
                  <a:pt x="655" y="401"/>
                  <a:pt x="653" y="414"/>
                </a:cubicBezTo>
                <a:cubicBezTo>
                  <a:pt x="646" y="466"/>
                  <a:pt x="639" y="517"/>
                  <a:pt x="633" y="564"/>
                </a:cubicBezTo>
                <a:cubicBezTo>
                  <a:pt x="630" y="588"/>
                  <a:pt x="627" y="611"/>
                  <a:pt x="625" y="633"/>
                </a:cubicBezTo>
                <a:cubicBezTo>
                  <a:pt x="624" y="644"/>
                  <a:pt x="623" y="655"/>
                  <a:pt x="622" y="665"/>
                </a:cubicBezTo>
                <a:cubicBezTo>
                  <a:pt x="622" y="675"/>
                  <a:pt x="621" y="685"/>
                  <a:pt x="621" y="695"/>
                </a:cubicBezTo>
                <a:cubicBezTo>
                  <a:pt x="620" y="699"/>
                  <a:pt x="620" y="704"/>
                  <a:pt x="620" y="708"/>
                </a:cubicBezTo>
                <a:cubicBezTo>
                  <a:pt x="620" y="713"/>
                  <a:pt x="620" y="717"/>
                  <a:pt x="619" y="722"/>
                </a:cubicBezTo>
                <a:cubicBezTo>
                  <a:pt x="619" y="730"/>
                  <a:pt x="619" y="739"/>
                  <a:pt x="619" y="746"/>
                </a:cubicBezTo>
                <a:cubicBezTo>
                  <a:pt x="618" y="762"/>
                  <a:pt x="619" y="776"/>
                  <a:pt x="619" y="787"/>
                </a:cubicBezTo>
                <a:cubicBezTo>
                  <a:pt x="619" y="791"/>
                  <a:pt x="619" y="796"/>
                  <a:pt x="619" y="799"/>
                </a:cubicBezTo>
                <a:cubicBezTo>
                  <a:pt x="641" y="798"/>
                  <a:pt x="661" y="796"/>
                  <a:pt x="678" y="793"/>
                </a:cubicBezTo>
                <a:cubicBezTo>
                  <a:pt x="678" y="791"/>
                  <a:pt x="678" y="788"/>
                  <a:pt x="678" y="786"/>
                </a:cubicBezTo>
                <a:cubicBezTo>
                  <a:pt x="679" y="781"/>
                  <a:pt x="679" y="776"/>
                  <a:pt x="680" y="770"/>
                </a:cubicBezTo>
                <a:cubicBezTo>
                  <a:pt x="680" y="764"/>
                  <a:pt x="681" y="758"/>
                  <a:pt x="682" y="751"/>
                </a:cubicBezTo>
                <a:cubicBezTo>
                  <a:pt x="682" y="744"/>
                  <a:pt x="684" y="736"/>
                  <a:pt x="685" y="728"/>
                </a:cubicBezTo>
                <a:cubicBezTo>
                  <a:pt x="686" y="720"/>
                  <a:pt x="689" y="712"/>
                  <a:pt x="691" y="703"/>
                </a:cubicBezTo>
                <a:cubicBezTo>
                  <a:pt x="693" y="694"/>
                  <a:pt x="696" y="684"/>
                  <a:pt x="699" y="675"/>
                </a:cubicBezTo>
                <a:cubicBezTo>
                  <a:pt x="711" y="636"/>
                  <a:pt x="733" y="595"/>
                  <a:pt x="758" y="554"/>
                </a:cubicBezTo>
                <a:cubicBezTo>
                  <a:pt x="783" y="512"/>
                  <a:pt x="811" y="470"/>
                  <a:pt x="838" y="426"/>
                </a:cubicBezTo>
                <a:cubicBezTo>
                  <a:pt x="845" y="415"/>
                  <a:pt x="851" y="404"/>
                  <a:pt x="858" y="393"/>
                </a:cubicBezTo>
                <a:cubicBezTo>
                  <a:pt x="860" y="391"/>
                  <a:pt x="861" y="388"/>
                  <a:pt x="863" y="385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71" y="371"/>
                  <a:pt x="874" y="366"/>
                  <a:pt x="877" y="360"/>
                </a:cubicBezTo>
                <a:cubicBezTo>
                  <a:pt x="881" y="352"/>
                  <a:pt x="881" y="352"/>
                  <a:pt x="881" y="352"/>
                </a:cubicBezTo>
                <a:cubicBezTo>
                  <a:pt x="886" y="344"/>
                  <a:pt x="886" y="344"/>
                  <a:pt x="886" y="344"/>
                </a:cubicBezTo>
                <a:cubicBezTo>
                  <a:pt x="888" y="338"/>
                  <a:pt x="891" y="333"/>
                  <a:pt x="894" y="327"/>
                </a:cubicBezTo>
                <a:cubicBezTo>
                  <a:pt x="900" y="317"/>
                  <a:pt x="904" y="305"/>
                  <a:pt x="909" y="294"/>
                </a:cubicBezTo>
                <a:cubicBezTo>
                  <a:pt x="911" y="289"/>
                  <a:pt x="913" y="284"/>
                  <a:pt x="915" y="278"/>
                </a:cubicBezTo>
                <a:cubicBezTo>
                  <a:pt x="917" y="273"/>
                  <a:pt x="919" y="267"/>
                  <a:pt x="921" y="262"/>
                </a:cubicBezTo>
                <a:cubicBezTo>
                  <a:pt x="923" y="256"/>
                  <a:pt x="925" y="251"/>
                  <a:pt x="927" y="246"/>
                </a:cubicBezTo>
                <a:cubicBezTo>
                  <a:pt x="927" y="243"/>
                  <a:pt x="929" y="240"/>
                  <a:pt x="929" y="238"/>
                </a:cubicBezTo>
                <a:cubicBezTo>
                  <a:pt x="930" y="235"/>
                  <a:pt x="931" y="232"/>
                  <a:pt x="931" y="230"/>
                </a:cubicBezTo>
                <a:cubicBezTo>
                  <a:pt x="934" y="219"/>
                  <a:pt x="937" y="209"/>
                  <a:pt x="940" y="199"/>
                </a:cubicBezTo>
                <a:cubicBezTo>
                  <a:pt x="942" y="189"/>
                  <a:pt x="943" y="179"/>
                  <a:pt x="945" y="170"/>
                </a:cubicBezTo>
                <a:cubicBezTo>
                  <a:pt x="946" y="165"/>
                  <a:pt x="947" y="160"/>
                  <a:pt x="948" y="156"/>
                </a:cubicBezTo>
                <a:cubicBezTo>
                  <a:pt x="948" y="154"/>
                  <a:pt x="949" y="151"/>
                  <a:pt x="949" y="149"/>
                </a:cubicBezTo>
                <a:cubicBezTo>
                  <a:pt x="949" y="147"/>
                  <a:pt x="950" y="145"/>
                  <a:pt x="950" y="143"/>
                </a:cubicBezTo>
                <a:cubicBezTo>
                  <a:pt x="951" y="134"/>
                  <a:pt x="952" y="126"/>
                  <a:pt x="953" y="118"/>
                </a:cubicBezTo>
                <a:cubicBezTo>
                  <a:pt x="954" y="110"/>
                  <a:pt x="955" y="103"/>
                  <a:pt x="955" y="96"/>
                </a:cubicBezTo>
                <a:cubicBezTo>
                  <a:pt x="956" y="89"/>
                  <a:pt x="956" y="83"/>
                  <a:pt x="956" y="78"/>
                </a:cubicBezTo>
                <a:cubicBezTo>
                  <a:pt x="958" y="55"/>
                  <a:pt x="958" y="42"/>
                  <a:pt x="958" y="42"/>
                </a:cubicBezTo>
                <a:cubicBezTo>
                  <a:pt x="958" y="42"/>
                  <a:pt x="958" y="55"/>
                  <a:pt x="958" y="78"/>
                </a:cubicBezTo>
                <a:cubicBezTo>
                  <a:pt x="958" y="83"/>
                  <a:pt x="958" y="90"/>
                  <a:pt x="958" y="96"/>
                </a:cubicBezTo>
                <a:cubicBezTo>
                  <a:pt x="958" y="103"/>
                  <a:pt x="957" y="110"/>
                  <a:pt x="957" y="118"/>
                </a:cubicBezTo>
                <a:cubicBezTo>
                  <a:pt x="956" y="126"/>
                  <a:pt x="956" y="134"/>
                  <a:pt x="955" y="143"/>
                </a:cubicBezTo>
                <a:cubicBezTo>
                  <a:pt x="955" y="145"/>
                  <a:pt x="955" y="148"/>
                  <a:pt x="955" y="150"/>
                </a:cubicBezTo>
                <a:cubicBezTo>
                  <a:pt x="954" y="152"/>
                  <a:pt x="954" y="154"/>
                  <a:pt x="954" y="157"/>
                </a:cubicBezTo>
                <a:cubicBezTo>
                  <a:pt x="953" y="161"/>
                  <a:pt x="952" y="166"/>
                  <a:pt x="952" y="171"/>
                </a:cubicBezTo>
                <a:cubicBezTo>
                  <a:pt x="950" y="180"/>
                  <a:pt x="949" y="190"/>
                  <a:pt x="947" y="200"/>
                </a:cubicBezTo>
                <a:cubicBezTo>
                  <a:pt x="945" y="211"/>
                  <a:pt x="943" y="221"/>
                  <a:pt x="941" y="232"/>
                </a:cubicBezTo>
                <a:cubicBezTo>
                  <a:pt x="940" y="235"/>
                  <a:pt x="940" y="238"/>
                  <a:pt x="939" y="240"/>
                </a:cubicBezTo>
                <a:cubicBezTo>
                  <a:pt x="938" y="243"/>
                  <a:pt x="937" y="246"/>
                  <a:pt x="937" y="249"/>
                </a:cubicBezTo>
                <a:cubicBezTo>
                  <a:pt x="935" y="254"/>
                  <a:pt x="934" y="260"/>
                  <a:pt x="932" y="265"/>
                </a:cubicBezTo>
                <a:cubicBezTo>
                  <a:pt x="930" y="271"/>
                  <a:pt x="929" y="276"/>
                  <a:pt x="927" y="282"/>
                </a:cubicBezTo>
                <a:cubicBezTo>
                  <a:pt x="925" y="288"/>
                  <a:pt x="923" y="293"/>
                  <a:pt x="921" y="299"/>
                </a:cubicBezTo>
                <a:cubicBezTo>
                  <a:pt x="917" y="311"/>
                  <a:pt x="913" y="322"/>
                  <a:pt x="907" y="334"/>
                </a:cubicBezTo>
                <a:cubicBezTo>
                  <a:pt x="905" y="339"/>
                  <a:pt x="902" y="345"/>
                  <a:pt x="900" y="351"/>
                </a:cubicBezTo>
                <a:cubicBezTo>
                  <a:pt x="896" y="360"/>
                  <a:pt x="896" y="360"/>
                  <a:pt x="896" y="360"/>
                </a:cubicBezTo>
                <a:cubicBezTo>
                  <a:pt x="892" y="368"/>
                  <a:pt x="892" y="368"/>
                  <a:pt x="892" y="368"/>
                </a:cubicBezTo>
                <a:cubicBezTo>
                  <a:pt x="889" y="374"/>
                  <a:pt x="886" y="380"/>
                  <a:pt x="883" y="385"/>
                </a:cubicBezTo>
                <a:cubicBezTo>
                  <a:pt x="879" y="394"/>
                  <a:pt x="879" y="394"/>
                  <a:pt x="879" y="394"/>
                </a:cubicBezTo>
                <a:cubicBezTo>
                  <a:pt x="877" y="397"/>
                  <a:pt x="876" y="400"/>
                  <a:pt x="875" y="403"/>
                </a:cubicBezTo>
                <a:cubicBezTo>
                  <a:pt x="868" y="414"/>
                  <a:pt x="862" y="425"/>
                  <a:pt x="856" y="436"/>
                </a:cubicBezTo>
                <a:cubicBezTo>
                  <a:pt x="832" y="482"/>
                  <a:pt x="805" y="526"/>
                  <a:pt x="783" y="568"/>
                </a:cubicBezTo>
                <a:cubicBezTo>
                  <a:pt x="760" y="610"/>
                  <a:pt x="742" y="649"/>
                  <a:pt x="733" y="685"/>
                </a:cubicBezTo>
                <a:cubicBezTo>
                  <a:pt x="723" y="720"/>
                  <a:pt x="720" y="751"/>
                  <a:pt x="719" y="772"/>
                </a:cubicBezTo>
                <a:cubicBezTo>
                  <a:pt x="719" y="776"/>
                  <a:pt x="719" y="780"/>
                  <a:pt x="719" y="784"/>
                </a:cubicBezTo>
                <a:cubicBezTo>
                  <a:pt x="765" y="772"/>
                  <a:pt x="789" y="757"/>
                  <a:pt x="796" y="751"/>
                </a:cubicBezTo>
                <a:cubicBezTo>
                  <a:pt x="796" y="750"/>
                  <a:pt x="796" y="748"/>
                  <a:pt x="796" y="747"/>
                </a:cubicBezTo>
                <a:cubicBezTo>
                  <a:pt x="796" y="744"/>
                  <a:pt x="796" y="742"/>
                  <a:pt x="797" y="739"/>
                </a:cubicBezTo>
                <a:cubicBezTo>
                  <a:pt x="797" y="737"/>
                  <a:pt x="797" y="734"/>
                  <a:pt x="798" y="731"/>
                </a:cubicBezTo>
                <a:cubicBezTo>
                  <a:pt x="798" y="724"/>
                  <a:pt x="799" y="718"/>
                  <a:pt x="800" y="710"/>
                </a:cubicBezTo>
                <a:cubicBezTo>
                  <a:pt x="801" y="703"/>
                  <a:pt x="803" y="695"/>
                  <a:pt x="805" y="687"/>
                </a:cubicBezTo>
                <a:cubicBezTo>
                  <a:pt x="805" y="684"/>
                  <a:pt x="806" y="682"/>
                  <a:pt x="806" y="680"/>
                </a:cubicBezTo>
                <a:cubicBezTo>
                  <a:pt x="807" y="678"/>
                  <a:pt x="807" y="676"/>
                  <a:pt x="808" y="674"/>
                </a:cubicBezTo>
                <a:cubicBezTo>
                  <a:pt x="809" y="669"/>
                  <a:pt x="810" y="665"/>
                  <a:pt x="812" y="660"/>
                </a:cubicBezTo>
                <a:cubicBezTo>
                  <a:pt x="813" y="656"/>
                  <a:pt x="815" y="651"/>
                  <a:pt x="816" y="646"/>
                </a:cubicBezTo>
                <a:cubicBezTo>
                  <a:pt x="818" y="642"/>
                  <a:pt x="820" y="637"/>
                  <a:pt x="822" y="632"/>
                </a:cubicBezTo>
                <a:cubicBezTo>
                  <a:pt x="838" y="593"/>
                  <a:pt x="864" y="552"/>
                  <a:pt x="894" y="511"/>
                </a:cubicBezTo>
                <a:cubicBezTo>
                  <a:pt x="924" y="471"/>
                  <a:pt x="957" y="430"/>
                  <a:pt x="989" y="387"/>
                </a:cubicBezTo>
                <a:cubicBezTo>
                  <a:pt x="997" y="377"/>
                  <a:pt x="1004" y="366"/>
                  <a:pt x="1012" y="355"/>
                </a:cubicBezTo>
                <a:cubicBezTo>
                  <a:pt x="1018" y="347"/>
                  <a:pt x="1018" y="347"/>
                  <a:pt x="1018" y="347"/>
                </a:cubicBezTo>
                <a:cubicBezTo>
                  <a:pt x="1020" y="345"/>
                  <a:pt x="1022" y="342"/>
                  <a:pt x="1024" y="339"/>
                </a:cubicBezTo>
                <a:cubicBezTo>
                  <a:pt x="1027" y="334"/>
                  <a:pt x="1031" y="328"/>
                  <a:pt x="1035" y="323"/>
                </a:cubicBezTo>
                <a:cubicBezTo>
                  <a:pt x="1049" y="302"/>
                  <a:pt x="1062" y="280"/>
                  <a:pt x="1074" y="258"/>
                </a:cubicBezTo>
                <a:cubicBezTo>
                  <a:pt x="1085" y="236"/>
                  <a:pt x="1094" y="214"/>
                  <a:pt x="1102" y="193"/>
                </a:cubicBezTo>
                <a:cubicBezTo>
                  <a:pt x="1110" y="171"/>
                  <a:pt x="1115" y="150"/>
                  <a:pt x="1120" y="131"/>
                </a:cubicBezTo>
                <a:cubicBezTo>
                  <a:pt x="1122" y="121"/>
                  <a:pt x="1124" y="112"/>
                  <a:pt x="1125" y="103"/>
                </a:cubicBezTo>
                <a:cubicBezTo>
                  <a:pt x="1127" y="94"/>
                  <a:pt x="1128" y="86"/>
                  <a:pt x="1129" y="78"/>
                </a:cubicBezTo>
                <a:cubicBezTo>
                  <a:pt x="1130" y="70"/>
                  <a:pt x="1131" y="62"/>
                  <a:pt x="1132" y="55"/>
                </a:cubicBezTo>
                <a:cubicBezTo>
                  <a:pt x="1133" y="48"/>
                  <a:pt x="1133" y="42"/>
                  <a:pt x="1134" y="36"/>
                </a:cubicBezTo>
                <a:cubicBezTo>
                  <a:pt x="1134" y="30"/>
                  <a:pt x="1134" y="25"/>
                  <a:pt x="1134" y="21"/>
                </a:cubicBezTo>
                <a:cubicBezTo>
                  <a:pt x="1135" y="16"/>
                  <a:pt x="1135" y="12"/>
                  <a:pt x="1135" y="9"/>
                </a:cubicBezTo>
                <a:cubicBezTo>
                  <a:pt x="1135" y="3"/>
                  <a:pt x="1135" y="0"/>
                  <a:pt x="1135" y="0"/>
                </a:cubicBezTo>
                <a:cubicBezTo>
                  <a:pt x="1135" y="0"/>
                  <a:pt x="1135" y="3"/>
                  <a:pt x="1135" y="9"/>
                </a:cubicBezTo>
                <a:cubicBezTo>
                  <a:pt x="1135" y="12"/>
                  <a:pt x="1135" y="16"/>
                  <a:pt x="1135" y="21"/>
                </a:cubicBezTo>
                <a:cubicBezTo>
                  <a:pt x="1136" y="25"/>
                  <a:pt x="1136" y="30"/>
                  <a:pt x="1135" y="36"/>
                </a:cubicBezTo>
                <a:close/>
                <a:moveTo>
                  <a:pt x="568" y="901"/>
                </a:moveTo>
                <a:cubicBezTo>
                  <a:pt x="398" y="901"/>
                  <a:pt x="337" y="850"/>
                  <a:pt x="337" y="849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02" y="887"/>
                  <a:pt x="302" y="887"/>
                  <a:pt x="302" y="887"/>
                </a:cubicBezTo>
                <a:cubicBezTo>
                  <a:pt x="305" y="890"/>
                  <a:pt x="374" y="953"/>
                  <a:pt x="568" y="953"/>
                </a:cubicBezTo>
                <a:cubicBezTo>
                  <a:pt x="761" y="953"/>
                  <a:pt x="830" y="890"/>
                  <a:pt x="833" y="887"/>
                </a:cubicBezTo>
                <a:cubicBezTo>
                  <a:pt x="799" y="849"/>
                  <a:pt x="799" y="849"/>
                  <a:pt x="799" y="849"/>
                </a:cubicBezTo>
                <a:cubicBezTo>
                  <a:pt x="798" y="850"/>
                  <a:pt x="738" y="901"/>
                  <a:pt x="568" y="901"/>
                </a:cubicBezTo>
                <a:close/>
                <a:moveTo>
                  <a:pt x="568" y="1001"/>
                </a:moveTo>
                <a:cubicBezTo>
                  <a:pt x="398" y="1001"/>
                  <a:pt x="337" y="950"/>
                  <a:pt x="337" y="949"/>
                </a:cubicBezTo>
                <a:cubicBezTo>
                  <a:pt x="320" y="968"/>
                  <a:pt x="320" y="968"/>
                  <a:pt x="320" y="968"/>
                </a:cubicBezTo>
                <a:cubicBezTo>
                  <a:pt x="302" y="987"/>
                  <a:pt x="302" y="987"/>
                  <a:pt x="302" y="987"/>
                </a:cubicBezTo>
                <a:cubicBezTo>
                  <a:pt x="305" y="990"/>
                  <a:pt x="374" y="1053"/>
                  <a:pt x="568" y="1053"/>
                </a:cubicBezTo>
                <a:cubicBezTo>
                  <a:pt x="761" y="1053"/>
                  <a:pt x="830" y="990"/>
                  <a:pt x="833" y="987"/>
                </a:cubicBezTo>
                <a:cubicBezTo>
                  <a:pt x="799" y="949"/>
                  <a:pt x="799" y="949"/>
                  <a:pt x="799" y="949"/>
                </a:cubicBezTo>
                <a:cubicBezTo>
                  <a:pt x="798" y="950"/>
                  <a:pt x="738" y="1001"/>
                  <a:pt x="568" y="1001"/>
                </a:cubicBezTo>
                <a:close/>
                <a:moveTo>
                  <a:pt x="799" y="1049"/>
                </a:moveTo>
                <a:cubicBezTo>
                  <a:pt x="798" y="1050"/>
                  <a:pt x="738" y="1101"/>
                  <a:pt x="568" y="1101"/>
                </a:cubicBezTo>
                <a:cubicBezTo>
                  <a:pt x="398" y="1101"/>
                  <a:pt x="337" y="1050"/>
                  <a:pt x="337" y="1049"/>
                </a:cubicBezTo>
                <a:cubicBezTo>
                  <a:pt x="320" y="1068"/>
                  <a:pt x="320" y="1068"/>
                  <a:pt x="320" y="1068"/>
                </a:cubicBezTo>
                <a:cubicBezTo>
                  <a:pt x="302" y="1087"/>
                  <a:pt x="302" y="1087"/>
                  <a:pt x="302" y="1087"/>
                </a:cubicBezTo>
                <a:cubicBezTo>
                  <a:pt x="304" y="1089"/>
                  <a:pt x="335" y="1117"/>
                  <a:pt x="411" y="1135"/>
                </a:cubicBezTo>
                <a:cubicBezTo>
                  <a:pt x="430" y="1156"/>
                  <a:pt x="477" y="1193"/>
                  <a:pt x="568" y="1193"/>
                </a:cubicBezTo>
                <a:cubicBezTo>
                  <a:pt x="658" y="1193"/>
                  <a:pt x="706" y="1156"/>
                  <a:pt x="725" y="1135"/>
                </a:cubicBezTo>
                <a:cubicBezTo>
                  <a:pt x="801" y="1117"/>
                  <a:pt x="831" y="1089"/>
                  <a:pt x="833" y="1087"/>
                </a:cubicBezTo>
                <a:lnTo>
                  <a:pt x="799" y="1049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5924872" y="1868538"/>
            <a:ext cx="778503" cy="1449313"/>
          </a:xfrm>
          <a:custGeom>
            <a:rect b="b" l="l" r="r" t="t"/>
            <a:pathLst>
              <a:path extrusionOk="0" h="671" w="360">
                <a:moveTo>
                  <a:pt x="270" y="462"/>
                </a:moveTo>
                <a:cubicBezTo>
                  <a:pt x="270" y="462"/>
                  <a:pt x="313" y="430"/>
                  <a:pt x="335" y="393"/>
                </a:cubicBezTo>
                <a:cubicBezTo>
                  <a:pt x="337" y="389"/>
                  <a:pt x="339" y="386"/>
                  <a:pt x="341" y="382"/>
                </a:cubicBezTo>
                <a:cubicBezTo>
                  <a:pt x="352" y="356"/>
                  <a:pt x="358" y="327"/>
                  <a:pt x="359" y="296"/>
                </a:cubicBezTo>
                <a:cubicBezTo>
                  <a:pt x="360" y="280"/>
                  <a:pt x="359" y="265"/>
                  <a:pt x="356" y="250"/>
                </a:cubicBezTo>
                <a:cubicBezTo>
                  <a:pt x="346" y="274"/>
                  <a:pt x="336" y="292"/>
                  <a:pt x="336" y="292"/>
                </a:cubicBezTo>
                <a:cubicBezTo>
                  <a:pt x="336" y="292"/>
                  <a:pt x="358" y="242"/>
                  <a:pt x="305" y="132"/>
                </a:cubicBezTo>
                <a:cubicBezTo>
                  <a:pt x="272" y="64"/>
                  <a:pt x="195" y="0"/>
                  <a:pt x="195" y="0"/>
                </a:cubicBezTo>
                <a:cubicBezTo>
                  <a:pt x="195" y="0"/>
                  <a:pt x="210" y="31"/>
                  <a:pt x="176" y="93"/>
                </a:cubicBezTo>
                <a:cubicBezTo>
                  <a:pt x="148" y="143"/>
                  <a:pt x="30" y="208"/>
                  <a:pt x="10" y="344"/>
                </a:cubicBezTo>
                <a:cubicBezTo>
                  <a:pt x="0" y="407"/>
                  <a:pt x="20" y="448"/>
                  <a:pt x="20" y="448"/>
                </a:cubicBezTo>
                <a:cubicBezTo>
                  <a:pt x="20" y="448"/>
                  <a:pt x="13" y="448"/>
                  <a:pt x="3" y="432"/>
                </a:cubicBezTo>
                <a:cubicBezTo>
                  <a:pt x="20" y="565"/>
                  <a:pt x="160" y="671"/>
                  <a:pt x="160" y="671"/>
                </a:cubicBezTo>
                <a:cubicBezTo>
                  <a:pt x="160" y="671"/>
                  <a:pt x="115" y="626"/>
                  <a:pt x="101" y="497"/>
                </a:cubicBezTo>
                <a:cubicBezTo>
                  <a:pt x="86" y="357"/>
                  <a:pt x="181" y="237"/>
                  <a:pt x="181" y="237"/>
                </a:cubicBezTo>
                <a:cubicBezTo>
                  <a:pt x="181" y="237"/>
                  <a:pt x="96" y="368"/>
                  <a:pt x="115" y="495"/>
                </a:cubicBezTo>
                <a:cubicBezTo>
                  <a:pt x="127" y="582"/>
                  <a:pt x="163" y="636"/>
                  <a:pt x="177" y="656"/>
                </a:cubicBezTo>
                <a:cubicBezTo>
                  <a:pt x="172" y="646"/>
                  <a:pt x="168" y="627"/>
                  <a:pt x="184" y="592"/>
                </a:cubicBezTo>
                <a:cubicBezTo>
                  <a:pt x="207" y="540"/>
                  <a:pt x="275" y="507"/>
                  <a:pt x="322" y="440"/>
                </a:cubicBezTo>
                <a:cubicBezTo>
                  <a:pt x="294" y="456"/>
                  <a:pt x="270" y="462"/>
                  <a:pt x="270" y="4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6385768" y="2870645"/>
            <a:ext cx="549424" cy="1109801"/>
          </a:xfrm>
          <a:custGeom>
            <a:rect b="b" l="l" r="r" t="t"/>
            <a:pathLst>
              <a:path extrusionOk="0" h="514" w="254">
                <a:moveTo>
                  <a:pt x="201" y="353"/>
                </a:moveTo>
                <a:cubicBezTo>
                  <a:pt x="201" y="353"/>
                  <a:pt x="230" y="328"/>
                  <a:pt x="243" y="299"/>
                </a:cubicBezTo>
                <a:cubicBezTo>
                  <a:pt x="244" y="297"/>
                  <a:pt x="246" y="294"/>
                  <a:pt x="247" y="291"/>
                </a:cubicBezTo>
                <a:cubicBezTo>
                  <a:pt x="252" y="271"/>
                  <a:pt x="254" y="249"/>
                  <a:pt x="253" y="225"/>
                </a:cubicBezTo>
                <a:cubicBezTo>
                  <a:pt x="252" y="213"/>
                  <a:pt x="249" y="201"/>
                  <a:pt x="246" y="190"/>
                </a:cubicBezTo>
                <a:cubicBezTo>
                  <a:pt x="241" y="208"/>
                  <a:pt x="235" y="222"/>
                  <a:pt x="235" y="222"/>
                </a:cubicBezTo>
                <a:cubicBezTo>
                  <a:pt x="235" y="222"/>
                  <a:pt x="247" y="184"/>
                  <a:pt x="199" y="100"/>
                </a:cubicBezTo>
                <a:cubicBezTo>
                  <a:pt x="170" y="49"/>
                  <a:pt x="108" y="0"/>
                  <a:pt x="108" y="0"/>
                </a:cubicBezTo>
                <a:cubicBezTo>
                  <a:pt x="108" y="0"/>
                  <a:pt x="122" y="24"/>
                  <a:pt x="102" y="71"/>
                </a:cubicBezTo>
                <a:cubicBezTo>
                  <a:pt x="86" y="111"/>
                  <a:pt x="5" y="162"/>
                  <a:pt x="2" y="265"/>
                </a:cubicBezTo>
                <a:cubicBezTo>
                  <a:pt x="0" y="314"/>
                  <a:pt x="18" y="345"/>
                  <a:pt x="18" y="345"/>
                </a:cubicBezTo>
                <a:cubicBezTo>
                  <a:pt x="18" y="345"/>
                  <a:pt x="13" y="345"/>
                  <a:pt x="4" y="333"/>
                </a:cubicBezTo>
                <a:cubicBezTo>
                  <a:pt x="28" y="434"/>
                  <a:pt x="139" y="514"/>
                  <a:pt x="139" y="514"/>
                </a:cubicBezTo>
                <a:cubicBezTo>
                  <a:pt x="139" y="514"/>
                  <a:pt x="102" y="480"/>
                  <a:pt x="81" y="381"/>
                </a:cubicBezTo>
                <a:cubicBezTo>
                  <a:pt x="59" y="275"/>
                  <a:pt x="118" y="181"/>
                  <a:pt x="118" y="181"/>
                </a:cubicBezTo>
                <a:cubicBezTo>
                  <a:pt x="118" y="181"/>
                  <a:pt x="67" y="283"/>
                  <a:pt x="91" y="380"/>
                </a:cubicBezTo>
                <a:cubicBezTo>
                  <a:pt x="107" y="446"/>
                  <a:pt x="138" y="487"/>
                  <a:pt x="150" y="502"/>
                </a:cubicBezTo>
                <a:cubicBezTo>
                  <a:pt x="146" y="495"/>
                  <a:pt x="141" y="480"/>
                  <a:pt x="149" y="453"/>
                </a:cubicBezTo>
                <a:cubicBezTo>
                  <a:pt x="162" y="413"/>
                  <a:pt x="209" y="387"/>
                  <a:pt x="237" y="336"/>
                </a:cubicBezTo>
                <a:cubicBezTo>
                  <a:pt x="219" y="348"/>
                  <a:pt x="201" y="353"/>
                  <a:pt x="201" y="3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5610002" y="1803739"/>
            <a:ext cx="440817" cy="823225"/>
          </a:xfrm>
          <a:custGeom>
            <a:rect b="b" l="l" r="r" t="t"/>
            <a:pathLst>
              <a:path extrusionOk="0" h="381" w="204">
                <a:moveTo>
                  <a:pt x="157" y="252"/>
                </a:moveTo>
                <a:cubicBezTo>
                  <a:pt x="157" y="252"/>
                  <a:pt x="181" y="230"/>
                  <a:pt x="192" y="207"/>
                </a:cubicBezTo>
                <a:cubicBezTo>
                  <a:pt x="194" y="205"/>
                  <a:pt x="195" y="203"/>
                  <a:pt x="196" y="201"/>
                </a:cubicBezTo>
                <a:cubicBezTo>
                  <a:pt x="201" y="185"/>
                  <a:pt x="204" y="168"/>
                  <a:pt x="204" y="151"/>
                </a:cubicBezTo>
                <a:cubicBezTo>
                  <a:pt x="204" y="142"/>
                  <a:pt x="202" y="133"/>
                  <a:pt x="201" y="125"/>
                </a:cubicBezTo>
                <a:cubicBezTo>
                  <a:pt x="195" y="139"/>
                  <a:pt x="190" y="150"/>
                  <a:pt x="190" y="150"/>
                </a:cubicBezTo>
                <a:cubicBezTo>
                  <a:pt x="190" y="150"/>
                  <a:pt x="202" y="120"/>
                  <a:pt x="168" y="64"/>
                </a:cubicBezTo>
                <a:cubicBezTo>
                  <a:pt x="147" y="29"/>
                  <a:pt x="101" y="0"/>
                  <a:pt x="101" y="0"/>
                </a:cubicBezTo>
                <a:cubicBezTo>
                  <a:pt x="101" y="0"/>
                  <a:pt x="110" y="16"/>
                  <a:pt x="93" y="54"/>
                </a:cubicBezTo>
                <a:cubicBezTo>
                  <a:pt x="78" y="85"/>
                  <a:pt x="11" y="133"/>
                  <a:pt x="3" y="211"/>
                </a:cubicBezTo>
                <a:cubicBezTo>
                  <a:pt x="0" y="248"/>
                  <a:pt x="12" y="269"/>
                  <a:pt x="12" y="269"/>
                </a:cubicBezTo>
                <a:cubicBezTo>
                  <a:pt x="12" y="269"/>
                  <a:pt x="8" y="270"/>
                  <a:pt x="2" y="262"/>
                </a:cubicBezTo>
                <a:cubicBezTo>
                  <a:pt x="15" y="334"/>
                  <a:pt x="99" y="381"/>
                  <a:pt x="99" y="381"/>
                </a:cubicBezTo>
                <a:cubicBezTo>
                  <a:pt x="99" y="381"/>
                  <a:pt x="72" y="360"/>
                  <a:pt x="60" y="288"/>
                </a:cubicBezTo>
                <a:cubicBezTo>
                  <a:pt x="48" y="211"/>
                  <a:pt x="99" y="134"/>
                  <a:pt x="99" y="134"/>
                </a:cubicBezTo>
                <a:cubicBezTo>
                  <a:pt x="99" y="134"/>
                  <a:pt x="54" y="216"/>
                  <a:pt x="68" y="286"/>
                </a:cubicBezTo>
                <a:cubicBezTo>
                  <a:pt x="77" y="334"/>
                  <a:pt x="100" y="361"/>
                  <a:pt x="108" y="371"/>
                </a:cubicBezTo>
                <a:cubicBezTo>
                  <a:pt x="105" y="366"/>
                  <a:pt x="102" y="355"/>
                  <a:pt x="110" y="334"/>
                </a:cubicBezTo>
                <a:cubicBezTo>
                  <a:pt x="122" y="303"/>
                  <a:pt x="161" y="278"/>
                  <a:pt x="186" y="235"/>
                </a:cubicBezTo>
                <a:cubicBezTo>
                  <a:pt x="170" y="247"/>
                  <a:pt x="157" y="252"/>
                  <a:pt x="157" y="2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27"/>
          <p:cNvSpPr/>
          <p:nvPr/>
        </p:nvSpPr>
        <p:spPr>
          <a:xfrm>
            <a:off x="5776108" y="3281345"/>
            <a:ext cx="494664" cy="831438"/>
          </a:xfrm>
          <a:custGeom>
            <a:rect b="b" l="l" r="r" t="t"/>
            <a:pathLst>
              <a:path extrusionOk="0" h="385" w="229">
                <a:moveTo>
                  <a:pt x="20" y="190"/>
                </a:moveTo>
                <a:cubicBezTo>
                  <a:pt x="20" y="190"/>
                  <a:pt x="9" y="161"/>
                  <a:pt x="15" y="126"/>
                </a:cubicBezTo>
                <a:cubicBezTo>
                  <a:pt x="22" y="90"/>
                  <a:pt x="43" y="68"/>
                  <a:pt x="43" y="68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93"/>
                  <a:pt x="52" y="65"/>
                  <a:pt x="94" y="32"/>
                </a:cubicBezTo>
                <a:cubicBezTo>
                  <a:pt x="114" y="17"/>
                  <a:pt x="136" y="9"/>
                  <a:pt x="153" y="4"/>
                </a:cubicBezTo>
                <a:cubicBezTo>
                  <a:pt x="171" y="1"/>
                  <a:pt x="183" y="0"/>
                  <a:pt x="183" y="0"/>
                </a:cubicBezTo>
                <a:cubicBezTo>
                  <a:pt x="183" y="0"/>
                  <a:pt x="166" y="9"/>
                  <a:pt x="164" y="46"/>
                </a:cubicBezTo>
                <a:cubicBezTo>
                  <a:pt x="160" y="105"/>
                  <a:pt x="192" y="118"/>
                  <a:pt x="210" y="198"/>
                </a:cubicBezTo>
                <a:cubicBezTo>
                  <a:pt x="229" y="285"/>
                  <a:pt x="166" y="335"/>
                  <a:pt x="134" y="354"/>
                </a:cubicBezTo>
                <a:cubicBezTo>
                  <a:pt x="111" y="368"/>
                  <a:pt x="99" y="380"/>
                  <a:pt x="95" y="385"/>
                </a:cubicBezTo>
                <a:cubicBezTo>
                  <a:pt x="102" y="376"/>
                  <a:pt x="125" y="343"/>
                  <a:pt x="140" y="293"/>
                </a:cubicBezTo>
                <a:cubicBezTo>
                  <a:pt x="159" y="232"/>
                  <a:pt x="122" y="167"/>
                  <a:pt x="122" y="167"/>
                </a:cubicBezTo>
                <a:cubicBezTo>
                  <a:pt x="122" y="167"/>
                  <a:pt x="151" y="231"/>
                  <a:pt x="122" y="297"/>
                </a:cubicBezTo>
                <a:cubicBezTo>
                  <a:pt x="104" y="337"/>
                  <a:pt x="74" y="361"/>
                  <a:pt x="74" y="361"/>
                </a:cubicBezTo>
                <a:cubicBezTo>
                  <a:pt x="74" y="361"/>
                  <a:pt x="68" y="330"/>
                  <a:pt x="26" y="258"/>
                </a:cubicBezTo>
                <a:cubicBezTo>
                  <a:pt x="11" y="233"/>
                  <a:pt x="0" y="199"/>
                  <a:pt x="0" y="165"/>
                </a:cubicBezTo>
                <a:cubicBezTo>
                  <a:pt x="12" y="189"/>
                  <a:pt x="20" y="190"/>
                  <a:pt x="20" y="1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27"/>
          <p:cNvSpPr/>
          <p:nvPr/>
        </p:nvSpPr>
        <p:spPr>
          <a:xfrm>
            <a:off x="6763611" y="2369591"/>
            <a:ext cx="566765" cy="926356"/>
          </a:xfrm>
          <a:custGeom>
            <a:rect b="b" l="l" r="r" t="t"/>
            <a:pathLst>
              <a:path extrusionOk="0" h="429" w="262">
                <a:moveTo>
                  <a:pt x="97" y="429"/>
                </a:moveTo>
                <a:cubicBezTo>
                  <a:pt x="97" y="429"/>
                  <a:pt x="91" y="386"/>
                  <a:pt x="54" y="337"/>
                </a:cubicBezTo>
                <a:cubicBezTo>
                  <a:pt x="0" y="267"/>
                  <a:pt x="18" y="200"/>
                  <a:pt x="18" y="200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15"/>
                  <a:pt x="26" y="152"/>
                  <a:pt x="74" y="97"/>
                </a:cubicBezTo>
                <a:cubicBezTo>
                  <a:pt x="122" y="42"/>
                  <a:pt x="187" y="0"/>
                  <a:pt x="187" y="0"/>
                </a:cubicBezTo>
                <a:cubicBezTo>
                  <a:pt x="187" y="0"/>
                  <a:pt x="172" y="47"/>
                  <a:pt x="211" y="119"/>
                </a:cubicBezTo>
                <a:cubicBezTo>
                  <a:pt x="249" y="192"/>
                  <a:pt x="262" y="235"/>
                  <a:pt x="220" y="310"/>
                </a:cubicBezTo>
                <a:cubicBezTo>
                  <a:pt x="178" y="385"/>
                  <a:pt x="116" y="424"/>
                  <a:pt x="116" y="424"/>
                </a:cubicBezTo>
                <a:cubicBezTo>
                  <a:pt x="116" y="424"/>
                  <a:pt x="151" y="354"/>
                  <a:pt x="152" y="324"/>
                </a:cubicBezTo>
                <a:cubicBezTo>
                  <a:pt x="152" y="293"/>
                  <a:pt x="138" y="242"/>
                  <a:pt x="138" y="242"/>
                </a:cubicBezTo>
                <a:cubicBezTo>
                  <a:pt x="138" y="242"/>
                  <a:pt x="149" y="274"/>
                  <a:pt x="137" y="327"/>
                </a:cubicBezTo>
                <a:cubicBezTo>
                  <a:pt x="125" y="379"/>
                  <a:pt x="97" y="429"/>
                  <a:pt x="97" y="4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27"/>
          <p:cNvSpPr/>
          <p:nvPr/>
        </p:nvSpPr>
        <p:spPr>
          <a:xfrm>
            <a:off x="5065142" y="2116783"/>
            <a:ext cx="661682" cy="1190116"/>
          </a:xfrm>
          <a:custGeom>
            <a:rect b="b" l="l" r="r" t="t"/>
            <a:pathLst>
              <a:path extrusionOk="0" h="551" w="306">
                <a:moveTo>
                  <a:pt x="244" y="551"/>
                </a:moveTo>
                <a:cubicBezTo>
                  <a:pt x="244" y="551"/>
                  <a:pt x="210" y="505"/>
                  <a:pt x="141" y="472"/>
                </a:cubicBezTo>
                <a:cubicBezTo>
                  <a:pt x="41" y="424"/>
                  <a:pt x="21" y="335"/>
                  <a:pt x="21" y="335"/>
                </a:cubicBezTo>
                <a:cubicBezTo>
                  <a:pt x="41" y="346"/>
                  <a:pt x="41" y="346"/>
                  <a:pt x="41" y="346"/>
                </a:cubicBezTo>
                <a:cubicBezTo>
                  <a:pt x="41" y="346"/>
                  <a:pt x="0" y="275"/>
                  <a:pt x="19" y="182"/>
                </a:cubicBezTo>
                <a:cubicBezTo>
                  <a:pt x="38" y="88"/>
                  <a:pt x="85" y="0"/>
                  <a:pt x="85" y="0"/>
                </a:cubicBezTo>
                <a:cubicBezTo>
                  <a:pt x="85" y="0"/>
                  <a:pt x="97" y="63"/>
                  <a:pt x="181" y="123"/>
                </a:cubicBezTo>
                <a:cubicBezTo>
                  <a:pt x="266" y="184"/>
                  <a:pt x="306" y="224"/>
                  <a:pt x="306" y="337"/>
                </a:cubicBezTo>
                <a:cubicBezTo>
                  <a:pt x="305" y="450"/>
                  <a:pt x="261" y="533"/>
                  <a:pt x="261" y="533"/>
                </a:cubicBezTo>
                <a:cubicBezTo>
                  <a:pt x="261" y="533"/>
                  <a:pt x="257" y="432"/>
                  <a:pt x="240" y="396"/>
                </a:cubicBezTo>
                <a:cubicBezTo>
                  <a:pt x="222" y="360"/>
                  <a:pt x="176" y="309"/>
                  <a:pt x="176" y="309"/>
                </a:cubicBezTo>
                <a:cubicBezTo>
                  <a:pt x="176" y="309"/>
                  <a:pt x="207" y="341"/>
                  <a:pt x="225" y="408"/>
                </a:cubicBezTo>
                <a:cubicBezTo>
                  <a:pt x="243" y="476"/>
                  <a:pt x="244" y="551"/>
                  <a:pt x="244" y="5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8" name="Google Shape;468;p27"/>
          <p:cNvSpPr/>
          <p:nvPr/>
        </p:nvSpPr>
        <p:spPr>
          <a:xfrm>
            <a:off x="5378186" y="1944290"/>
            <a:ext cx="225428" cy="379669"/>
          </a:xfrm>
          <a:custGeom>
            <a:rect b="b" l="l" r="r" t="t"/>
            <a:pathLst>
              <a:path extrusionOk="0" h="176" w="104">
                <a:moveTo>
                  <a:pt x="30" y="176"/>
                </a:moveTo>
                <a:cubicBezTo>
                  <a:pt x="30" y="176"/>
                  <a:pt x="29" y="157"/>
                  <a:pt x="17" y="133"/>
                </a:cubicBezTo>
                <a:cubicBezTo>
                  <a:pt x="0" y="99"/>
                  <a:pt x="11" y="72"/>
                  <a:pt x="11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6" y="52"/>
                  <a:pt x="38" y="33"/>
                </a:cubicBezTo>
                <a:cubicBezTo>
                  <a:pt x="59" y="13"/>
                  <a:pt x="87" y="0"/>
                  <a:pt x="87" y="0"/>
                </a:cubicBezTo>
                <a:cubicBezTo>
                  <a:pt x="87" y="0"/>
                  <a:pt x="70" y="20"/>
                  <a:pt x="82" y="54"/>
                </a:cubicBezTo>
                <a:cubicBezTo>
                  <a:pt x="93" y="88"/>
                  <a:pt x="104" y="106"/>
                  <a:pt x="83" y="135"/>
                </a:cubicBezTo>
                <a:cubicBezTo>
                  <a:pt x="63" y="164"/>
                  <a:pt x="37" y="175"/>
                  <a:pt x="37" y="175"/>
                </a:cubicBezTo>
                <a:cubicBezTo>
                  <a:pt x="37" y="175"/>
                  <a:pt x="54" y="148"/>
                  <a:pt x="56" y="135"/>
                </a:cubicBezTo>
                <a:cubicBezTo>
                  <a:pt x="58" y="123"/>
                  <a:pt x="55" y="99"/>
                  <a:pt x="55" y="99"/>
                </a:cubicBezTo>
                <a:cubicBezTo>
                  <a:pt x="55" y="99"/>
                  <a:pt x="58" y="114"/>
                  <a:pt x="50" y="135"/>
                </a:cubicBezTo>
                <a:cubicBezTo>
                  <a:pt x="43" y="157"/>
                  <a:pt x="30" y="176"/>
                  <a:pt x="30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4894473" y="2445343"/>
            <a:ext cx="194398" cy="360503"/>
          </a:xfrm>
          <a:custGeom>
            <a:rect b="b" l="l" r="r" t="t"/>
            <a:pathLst>
              <a:path extrusionOk="0" h="167" w="90">
                <a:moveTo>
                  <a:pt x="51" y="167"/>
                </a:moveTo>
                <a:cubicBezTo>
                  <a:pt x="51" y="167"/>
                  <a:pt x="44" y="151"/>
                  <a:pt x="27" y="137"/>
                </a:cubicBezTo>
                <a:cubicBezTo>
                  <a:pt x="2" y="118"/>
                  <a:pt x="2" y="91"/>
                  <a:pt x="2" y="91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0" y="73"/>
                  <a:pt x="11" y="48"/>
                </a:cubicBezTo>
                <a:cubicBezTo>
                  <a:pt x="23" y="22"/>
                  <a:pt x="41" y="0"/>
                  <a:pt x="41" y="0"/>
                </a:cubicBezTo>
                <a:cubicBezTo>
                  <a:pt x="41" y="0"/>
                  <a:pt x="34" y="23"/>
                  <a:pt x="54" y="45"/>
                </a:cubicBezTo>
                <a:cubicBezTo>
                  <a:pt x="74" y="68"/>
                  <a:pt x="90" y="78"/>
                  <a:pt x="82" y="110"/>
                </a:cubicBezTo>
                <a:cubicBezTo>
                  <a:pt x="75" y="142"/>
                  <a:pt x="57" y="163"/>
                  <a:pt x="57" y="163"/>
                </a:cubicBezTo>
                <a:cubicBezTo>
                  <a:pt x="57" y="163"/>
                  <a:pt x="62" y="134"/>
                  <a:pt x="60" y="122"/>
                </a:cubicBezTo>
                <a:cubicBezTo>
                  <a:pt x="57" y="111"/>
                  <a:pt x="47" y="94"/>
                  <a:pt x="47" y="94"/>
                </a:cubicBezTo>
                <a:cubicBezTo>
                  <a:pt x="47" y="94"/>
                  <a:pt x="54" y="105"/>
                  <a:pt x="55" y="125"/>
                </a:cubicBezTo>
                <a:cubicBezTo>
                  <a:pt x="56" y="145"/>
                  <a:pt x="51" y="167"/>
                  <a:pt x="51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6662305" y="2004525"/>
            <a:ext cx="355027" cy="585019"/>
          </a:xfrm>
          <a:custGeom>
            <a:rect b="b" l="l" r="r" t="t"/>
            <a:pathLst>
              <a:path extrusionOk="0" h="271" w="164">
                <a:moveTo>
                  <a:pt x="109" y="271"/>
                </a:moveTo>
                <a:cubicBezTo>
                  <a:pt x="109" y="271"/>
                  <a:pt x="112" y="243"/>
                  <a:pt x="133" y="212"/>
                </a:cubicBezTo>
                <a:cubicBezTo>
                  <a:pt x="164" y="166"/>
                  <a:pt x="151" y="124"/>
                  <a:pt x="151" y="12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94"/>
                  <a:pt x="113" y="60"/>
                </a:cubicBezTo>
                <a:cubicBezTo>
                  <a:pt x="81" y="25"/>
                  <a:pt x="39" y="0"/>
                  <a:pt x="39" y="0"/>
                </a:cubicBezTo>
                <a:cubicBezTo>
                  <a:pt x="39" y="0"/>
                  <a:pt x="62" y="33"/>
                  <a:pt x="41" y="79"/>
                </a:cubicBezTo>
                <a:cubicBezTo>
                  <a:pt x="20" y="126"/>
                  <a:pt x="0" y="151"/>
                  <a:pt x="28" y="198"/>
                </a:cubicBezTo>
                <a:cubicBezTo>
                  <a:pt x="57" y="245"/>
                  <a:pt x="97" y="268"/>
                  <a:pt x="97" y="268"/>
                </a:cubicBezTo>
                <a:cubicBezTo>
                  <a:pt x="97" y="268"/>
                  <a:pt x="73" y="225"/>
                  <a:pt x="72" y="205"/>
                </a:cubicBezTo>
                <a:cubicBezTo>
                  <a:pt x="70" y="186"/>
                  <a:pt x="77" y="153"/>
                  <a:pt x="77" y="153"/>
                </a:cubicBezTo>
                <a:cubicBezTo>
                  <a:pt x="77" y="153"/>
                  <a:pt x="72" y="174"/>
                  <a:pt x="81" y="207"/>
                </a:cubicBezTo>
                <a:cubicBezTo>
                  <a:pt x="90" y="240"/>
                  <a:pt x="109" y="271"/>
                  <a:pt x="109" y="2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6921501" y="3389039"/>
            <a:ext cx="407048" cy="425302"/>
          </a:xfrm>
          <a:custGeom>
            <a:rect b="b" l="l" r="r" t="t"/>
            <a:pathLst>
              <a:path extrusionOk="0" h="197" w="188">
                <a:moveTo>
                  <a:pt x="4" y="191"/>
                </a:moveTo>
                <a:cubicBezTo>
                  <a:pt x="4" y="191"/>
                  <a:pt x="28" y="181"/>
                  <a:pt x="64" y="188"/>
                </a:cubicBezTo>
                <a:cubicBezTo>
                  <a:pt x="115" y="197"/>
                  <a:pt x="143" y="164"/>
                  <a:pt x="143" y="164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2" y="163"/>
                  <a:pt x="164" y="145"/>
                  <a:pt x="176" y="98"/>
                </a:cubicBezTo>
                <a:cubicBezTo>
                  <a:pt x="188" y="52"/>
                  <a:pt x="188" y="0"/>
                  <a:pt x="188" y="0"/>
                </a:cubicBezTo>
                <a:cubicBezTo>
                  <a:pt x="188" y="0"/>
                  <a:pt x="174" y="37"/>
                  <a:pt x="125" y="38"/>
                </a:cubicBezTo>
                <a:cubicBezTo>
                  <a:pt x="77" y="39"/>
                  <a:pt x="47" y="31"/>
                  <a:pt x="24" y="80"/>
                </a:cubicBezTo>
                <a:cubicBezTo>
                  <a:pt x="0" y="129"/>
                  <a:pt x="1" y="179"/>
                  <a:pt x="1" y="179"/>
                </a:cubicBezTo>
                <a:cubicBezTo>
                  <a:pt x="1" y="179"/>
                  <a:pt x="24" y="136"/>
                  <a:pt x="39" y="125"/>
                </a:cubicBezTo>
                <a:cubicBezTo>
                  <a:pt x="54" y="115"/>
                  <a:pt x="84" y="107"/>
                  <a:pt x="84" y="107"/>
                </a:cubicBezTo>
                <a:cubicBezTo>
                  <a:pt x="84" y="107"/>
                  <a:pt x="64" y="111"/>
                  <a:pt x="42" y="135"/>
                </a:cubicBezTo>
                <a:cubicBezTo>
                  <a:pt x="20" y="159"/>
                  <a:pt x="4" y="191"/>
                  <a:pt x="4" y="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4825111" y="3096986"/>
            <a:ext cx="799494" cy="706403"/>
          </a:xfrm>
          <a:custGeom>
            <a:rect b="b" l="l" r="r" t="t"/>
            <a:pathLst>
              <a:path extrusionOk="0" h="327" w="370">
                <a:moveTo>
                  <a:pt x="44" y="0"/>
                </a:moveTo>
                <a:cubicBezTo>
                  <a:pt x="44" y="0"/>
                  <a:pt x="0" y="194"/>
                  <a:pt x="121" y="276"/>
                </a:cubicBezTo>
                <a:cubicBezTo>
                  <a:pt x="143" y="291"/>
                  <a:pt x="166" y="299"/>
                  <a:pt x="189" y="304"/>
                </a:cubicBezTo>
                <a:cubicBezTo>
                  <a:pt x="185" y="307"/>
                  <a:pt x="182" y="310"/>
                  <a:pt x="178" y="311"/>
                </a:cubicBezTo>
                <a:cubicBezTo>
                  <a:pt x="167" y="316"/>
                  <a:pt x="160" y="318"/>
                  <a:pt x="160" y="318"/>
                </a:cubicBezTo>
                <a:cubicBezTo>
                  <a:pt x="160" y="318"/>
                  <a:pt x="204" y="327"/>
                  <a:pt x="257" y="315"/>
                </a:cubicBezTo>
                <a:cubicBezTo>
                  <a:pt x="309" y="303"/>
                  <a:pt x="356" y="277"/>
                  <a:pt x="356" y="277"/>
                </a:cubicBezTo>
                <a:cubicBezTo>
                  <a:pt x="356" y="277"/>
                  <a:pt x="308" y="271"/>
                  <a:pt x="258" y="252"/>
                </a:cubicBezTo>
                <a:cubicBezTo>
                  <a:pt x="209" y="232"/>
                  <a:pt x="163" y="190"/>
                  <a:pt x="163" y="190"/>
                </a:cubicBezTo>
                <a:cubicBezTo>
                  <a:pt x="163" y="190"/>
                  <a:pt x="225" y="229"/>
                  <a:pt x="274" y="241"/>
                </a:cubicBezTo>
                <a:cubicBezTo>
                  <a:pt x="322" y="254"/>
                  <a:pt x="370" y="252"/>
                  <a:pt x="370" y="252"/>
                </a:cubicBezTo>
                <a:cubicBezTo>
                  <a:pt x="357" y="242"/>
                  <a:pt x="357" y="242"/>
                  <a:pt x="357" y="242"/>
                </a:cubicBezTo>
                <a:cubicBezTo>
                  <a:pt x="350" y="235"/>
                  <a:pt x="342" y="226"/>
                  <a:pt x="335" y="212"/>
                </a:cubicBezTo>
                <a:cubicBezTo>
                  <a:pt x="321" y="186"/>
                  <a:pt x="310" y="140"/>
                  <a:pt x="289" y="116"/>
                </a:cubicBezTo>
                <a:cubicBezTo>
                  <a:pt x="261" y="84"/>
                  <a:pt x="229" y="70"/>
                  <a:pt x="197" y="62"/>
                </a:cubicBezTo>
                <a:cubicBezTo>
                  <a:pt x="201" y="66"/>
                  <a:pt x="204" y="70"/>
                  <a:pt x="207" y="75"/>
                </a:cubicBezTo>
                <a:cubicBezTo>
                  <a:pt x="178" y="71"/>
                  <a:pt x="149" y="74"/>
                  <a:pt x="124" y="70"/>
                </a:cubicBezTo>
                <a:cubicBezTo>
                  <a:pt x="60" y="60"/>
                  <a:pt x="44" y="0"/>
                  <a:pt x="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27"/>
          <p:cNvSpPr/>
          <p:nvPr/>
        </p:nvSpPr>
        <p:spPr>
          <a:xfrm>
            <a:off x="4822373" y="2728269"/>
            <a:ext cx="369629" cy="459983"/>
          </a:xfrm>
          <a:custGeom>
            <a:rect b="b" l="l" r="r" t="t"/>
            <a:pathLst>
              <a:path extrusionOk="0" h="213" w="171">
                <a:moveTo>
                  <a:pt x="135" y="213"/>
                </a:moveTo>
                <a:cubicBezTo>
                  <a:pt x="135" y="213"/>
                  <a:pt x="124" y="207"/>
                  <a:pt x="102" y="198"/>
                </a:cubicBezTo>
                <a:cubicBezTo>
                  <a:pt x="80" y="189"/>
                  <a:pt x="34" y="178"/>
                  <a:pt x="19" y="135"/>
                </a:cubicBezTo>
                <a:cubicBezTo>
                  <a:pt x="0" y="80"/>
                  <a:pt x="31" y="0"/>
                  <a:pt x="31" y="0"/>
                </a:cubicBezTo>
                <a:cubicBezTo>
                  <a:pt x="31" y="0"/>
                  <a:pt x="35" y="33"/>
                  <a:pt x="68" y="47"/>
                </a:cubicBezTo>
                <a:cubicBezTo>
                  <a:pt x="101" y="60"/>
                  <a:pt x="112" y="58"/>
                  <a:pt x="138" y="89"/>
                </a:cubicBezTo>
                <a:cubicBezTo>
                  <a:pt x="171" y="128"/>
                  <a:pt x="144" y="207"/>
                  <a:pt x="144" y="207"/>
                </a:cubicBezTo>
                <a:cubicBezTo>
                  <a:pt x="144" y="207"/>
                  <a:pt x="134" y="165"/>
                  <a:pt x="113" y="143"/>
                </a:cubicBezTo>
                <a:cubicBezTo>
                  <a:pt x="92" y="120"/>
                  <a:pt x="72" y="115"/>
                  <a:pt x="72" y="115"/>
                </a:cubicBezTo>
                <a:cubicBezTo>
                  <a:pt x="72" y="115"/>
                  <a:pt x="104" y="129"/>
                  <a:pt x="118" y="162"/>
                </a:cubicBezTo>
                <a:cubicBezTo>
                  <a:pt x="133" y="194"/>
                  <a:pt x="135" y="213"/>
                  <a:pt x="135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27"/>
          <p:cNvSpPr/>
          <p:nvPr/>
        </p:nvSpPr>
        <p:spPr>
          <a:xfrm>
            <a:off x="5196565" y="3827118"/>
            <a:ext cx="636127" cy="425302"/>
          </a:xfrm>
          <a:custGeom>
            <a:rect b="b" l="l" r="r" t="t"/>
            <a:pathLst>
              <a:path extrusionOk="0" h="197" w="294">
                <a:moveTo>
                  <a:pt x="289" y="154"/>
                </a:moveTo>
                <a:cubicBezTo>
                  <a:pt x="289" y="154"/>
                  <a:pt x="272" y="156"/>
                  <a:pt x="240" y="164"/>
                </a:cubicBezTo>
                <a:cubicBezTo>
                  <a:pt x="208" y="173"/>
                  <a:pt x="149" y="197"/>
                  <a:pt x="97" y="162"/>
                </a:cubicBezTo>
                <a:cubicBezTo>
                  <a:pt x="30" y="116"/>
                  <a:pt x="0" y="2"/>
                  <a:pt x="0" y="2"/>
                </a:cubicBezTo>
                <a:cubicBezTo>
                  <a:pt x="0" y="2"/>
                  <a:pt x="31" y="35"/>
                  <a:pt x="79" y="24"/>
                </a:cubicBezTo>
                <a:cubicBezTo>
                  <a:pt x="127" y="12"/>
                  <a:pt x="137" y="0"/>
                  <a:pt x="192" y="14"/>
                </a:cubicBezTo>
                <a:cubicBezTo>
                  <a:pt x="259" y="30"/>
                  <a:pt x="294" y="140"/>
                  <a:pt x="294" y="140"/>
                </a:cubicBezTo>
                <a:cubicBezTo>
                  <a:pt x="294" y="140"/>
                  <a:pt x="249" y="102"/>
                  <a:pt x="207" y="93"/>
                </a:cubicBezTo>
                <a:cubicBezTo>
                  <a:pt x="166" y="85"/>
                  <a:pt x="138" y="96"/>
                  <a:pt x="138" y="96"/>
                </a:cubicBezTo>
                <a:cubicBezTo>
                  <a:pt x="138" y="96"/>
                  <a:pt x="187" y="86"/>
                  <a:pt x="229" y="110"/>
                </a:cubicBezTo>
                <a:cubicBezTo>
                  <a:pt x="271" y="134"/>
                  <a:pt x="289" y="154"/>
                  <a:pt x="289" y="1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6329182" y="3790612"/>
            <a:ext cx="281101" cy="475499"/>
          </a:xfrm>
          <a:custGeom>
            <a:rect b="b" l="l" r="r" t="t"/>
            <a:pathLst>
              <a:path extrusionOk="0" h="220" w="130">
                <a:moveTo>
                  <a:pt x="91" y="53"/>
                </a:moveTo>
                <a:cubicBezTo>
                  <a:pt x="92" y="69"/>
                  <a:pt x="92" y="69"/>
                  <a:pt x="92" y="69"/>
                </a:cubicBezTo>
                <a:cubicBezTo>
                  <a:pt x="88" y="63"/>
                  <a:pt x="83" y="58"/>
                  <a:pt x="80" y="53"/>
                </a:cubicBezTo>
                <a:cubicBezTo>
                  <a:pt x="64" y="32"/>
                  <a:pt x="71" y="0"/>
                  <a:pt x="71" y="0"/>
                </a:cubicBezTo>
                <a:cubicBezTo>
                  <a:pt x="71" y="0"/>
                  <a:pt x="27" y="22"/>
                  <a:pt x="12" y="66"/>
                </a:cubicBezTo>
                <a:cubicBezTo>
                  <a:pt x="5" y="85"/>
                  <a:pt x="4" y="104"/>
                  <a:pt x="7" y="121"/>
                </a:cubicBezTo>
                <a:cubicBezTo>
                  <a:pt x="5" y="119"/>
                  <a:pt x="2" y="117"/>
                  <a:pt x="0" y="115"/>
                </a:cubicBezTo>
                <a:cubicBezTo>
                  <a:pt x="2" y="140"/>
                  <a:pt x="18" y="159"/>
                  <a:pt x="35" y="173"/>
                </a:cubicBezTo>
                <a:cubicBezTo>
                  <a:pt x="64" y="198"/>
                  <a:pt x="71" y="220"/>
                  <a:pt x="71" y="220"/>
                </a:cubicBezTo>
                <a:cubicBezTo>
                  <a:pt x="71" y="220"/>
                  <a:pt x="72" y="219"/>
                  <a:pt x="72" y="219"/>
                </a:cubicBezTo>
                <a:cubicBezTo>
                  <a:pt x="76" y="211"/>
                  <a:pt x="79" y="200"/>
                  <a:pt x="82" y="187"/>
                </a:cubicBezTo>
                <a:cubicBezTo>
                  <a:pt x="92" y="144"/>
                  <a:pt x="70" y="107"/>
                  <a:pt x="70" y="107"/>
                </a:cubicBezTo>
                <a:cubicBezTo>
                  <a:pt x="70" y="107"/>
                  <a:pt x="87" y="131"/>
                  <a:pt x="93" y="164"/>
                </a:cubicBezTo>
                <a:cubicBezTo>
                  <a:pt x="95" y="176"/>
                  <a:pt x="93" y="191"/>
                  <a:pt x="91" y="205"/>
                </a:cubicBezTo>
                <a:cubicBezTo>
                  <a:pt x="101" y="195"/>
                  <a:pt x="113" y="180"/>
                  <a:pt x="119" y="158"/>
                </a:cubicBezTo>
                <a:cubicBezTo>
                  <a:pt x="119" y="156"/>
                  <a:pt x="120" y="154"/>
                  <a:pt x="120" y="152"/>
                </a:cubicBezTo>
                <a:cubicBezTo>
                  <a:pt x="130" y="110"/>
                  <a:pt x="107" y="73"/>
                  <a:pt x="91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27"/>
          <p:cNvSpPr/>
          <p:nvPr/>
        </p:nvSpPr>
        <p:spPr>
          <a:xfrm>
            <a:off x="6061772" y="1855761"/>
            <a:ext cx="185271" cy="336774"/>
          </a:xfrm>
          <a:custGeom>
            <a:rect b="b" l="l" r="r" t="t"/>
            <a:pathLst>
              <a:path extrusionOk="0" h="156" w="86">
                <a:moveTo>
                  <a:pt x="28" y="37"/>
                </a:moveTo>
                <a:cubicBezTo>
                  <a:pt x="27" y="48"/>
                  <a:pt x="27" y="48"/>
                  <a:pt x="27" y="48"/>
                </a:cubicBezTo>
                <a:cubicBezTo>
                  <a:pt x="30" y="44"/>
                  <a:pt x="33" y="40"/>
                  <a:pt x="35" y="37"/>
                </a:cubicBezTo>
                <a:cubicBezTo>
                  <a:pt x="47" y="23"/>
                  <a:pt x="43" y="0"/>
                  <a:pt x="43" y="0"/>
                </a:cubicBezTo>
                <a:cubicBezTo>
                  <a:pt x="43" y="0"/>
                  <a:pt x="71" y="17"/>
                  <a:pt x="80" y="49"/>
                </a:cubicBezTo>
                <a:cubicBezTo>
                  <a:pt x="84" y="63"/>
                  <a:pt x="84" y="76"/>
                  <a:pt x="82" y="88"/>
                </a:cubicBezTo>
                <a:cubicBezTo>
                  <a:pt x="83" y="87"/>
                  <a:pt x="85" y="85"/>
                  <a:pt x="86" y="84"/>
                </a:cubicBezTo>
                <a:cubicBezTo>
                  <a:pt x="84" y="101"/>
                  <a:pt x="73" y="114"/>
                  <a:pt x="61" y="124"/>
                </a:cubicBezTo>
                <a:cubicBezTo>
                  <a:pt x="41" y="141"/>
                  <a:pt x="35" y="156"/>
                  <a:pt x="35" y="156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3" y="150"/>
                  <a:pt x="31" y="142"/>
                  <a:pt x="29" y="133"/>
                </a:cubicBezTo>
                <a:cubicBezTo>
                  <a:pt x="24" y="102"/>
                  <a:pt x="40" y="76"/>
                  <a:pt x="40" y="76"/>
                </a:cubicBezTo>
                <a:cubicBezTo>
                  <a:pt x="40" y="76"/>
                  <a:pt x="28" y="93"/>
                  <a:pt x="23" y="115"/>
                </a:cubicBezTo>
                <a:cubicBezTo>
                  <a:pt x="21" y="124"/>
                  <a:pt x="22" y="135"/>
                  <a:pt x="23" y="145"/>
                </a:cubicBezTo>
                <a:cubicBezTo>
                  <a:pt x="16" y="138"/>
                  <a:pt x="9" y="126"/>
                  <a:pt x="6" y="111"/>
                </a:cubicBezTo>
                <a:cubicBezTo>
                  <a:pt x="5" y="109"/>
                  <a:pt x="5" y="108"/>
                  <a:pt x="5" y="106"/>
                </a:cubicBezTo>
                <a:cubicBezTo>
                  <a:pt x="0" y="76"/>
                  <a:pt x="17" y="51"/>
                  <a:pt x="28" y="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27"/>
          <p:cNvSpPr/>
          <p:nvPr/>
        </p:nvSpPr>
        <p:spPr>
          <a:xfrm>
            <a:off x="5700356" y="2898937"/>
            <a:ext cx="272887" cy="522045"/>
          </a:xfrm>
          <a:custGeom>
            <a:rect b="b" l="l" r="r" t="t"/>
            <a:pathLst>
              <a:path extrusionOk="0" h="241" w="125">
                <a:moveTo>
                  <a:pt x="44" y="57"/>
                </a:moveTo>
                <a:cubicBezTo>
                  <a:pt x="41" y="74"/>
                  <a:pt x="41" y="74"/>
                  <a:pt x="41" y="74"/>
                </a:cubicBezTo>
                <a:cubicBezTo>
                  <a:pt x="47" y="68"/>
                  <a:pt x="51" y="62"/>
                  <a:pt x="55" y="58"/>
                </a:cubicBezTo>
                <a:cubicBezTo>
                  <a:pt x="73" y="36"/>
                  <a:pt x="69" y="0"/>
                  <a:pt x="69" y="0"/>
                </a:cubicBezTo>
                <a:cubicBezTo>
                  <a:pt x="69" y="0"/>
                  <a:pt x="110" y="26"/>
                  <a:pt x="120" y="75"/>
                </a:cubicBezTo>
                <a:cubicBezTo>
                  <a:pt x="125" y="97"/>
                  <a:pt x="124" y="117"/>
                  <a:pt x="120" y="135"/>
                </a:cubicBezTo>
                <a:cubicBezTo>
                  <a:pt x="122" y="134"/>
                  <a:pt x="124" y="132"/>
                  <a:pt x="126" y="130"/>
                </a:cubicBezTo>
                <a:cubicBezTo>
                  <a:pt x="122" y="157"/>
                  <a:pt x="104" y="177"/>
                  <a:pt x="87" y="192"/>
                </a:cubicBezTo>
                <a:cubicBezTo>
                  <a:pt x="55" y="218"/>
                  <a:pt x="46" y="242"/>
                  <a:pt x="46" y="242"/>
                </a:cubicBezTo>
                <a:cubicBezTo>
                  <a:pt x="46" y="242"/>
                  <a:pt x="45" y="241"/>
                  <a:pt x="45" y="241"/>
                </a:cubicBezTo>
                <a:cubicBezTo>
                  <a:pt x="42" y="232"/>
                  <a:pt x="40" y="220"/>
                  <a:pt x="39" y="206"/>
                </a:cubicBezTo>
                <a:cubicBezTo>
                  <a:pt x="33" y="158"/>
                  <a:pt x="59" y="117"/>
                  <a:pt x="59" y="117"/>
                </a:cubicBezTo>
                <a:cubicBezTo>
                  <a:pt x="59" y="117"/>
                  <a:pt x="39" y="144"/>
                  <a:pt x="31" y="179"/>
                </a:cubicBezTo>
                <a:cubicBezTo>
                  <a:pt x="27" y="192"/>
                  <a:pt x="27" y="209"/>
                  <a:pt x="28" y="225"/>
                </a:cubicBezTo>
                <a:cubicBezTo>
                  <a:pt x="19" y="213"/>
                  <a:pt x="10" y="196"/>
                  <a:pt x="6" y="172"/>
                </a:cubicBezTo>
                <a:cubicBezTo>
                  <a:pt x="5" y="169"/>
                  <a:pt x="5" y="167"/>
                  <a:pt x="5" y="165"/>
                </a:cubicBezTo>
                <a:cubicBezTo>
                  <a:pt x="0" y="118"/>
                  <a:pt x="27" y="78"/>
                  <a:pt x="44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27"/>
          <p:cNvSpPr/>
          <p:nvPr/>
        </p:nvSpPr>
        <p:spPr>
          <a:xfrm>
            <a:off x="6671432" y="3839896"/>
            <a:ext cx="336773" cy="445380"/>
          </a:xfrm>
          <a:custGeom>
            <a:rect b="b" l="l" r="r" t="t"/>
            <a:pathLst>
              <a:path extrusionOk="0" h="206" w="156">
                <a:moveTo>
                  <a:pt x="86" y="41"/>
                </a:moveTo>
                <a:cubicBezTo>
                  <a:pt x="77" y="56"/>
                  <a:pt x="77" y="56"/>
                  <a:pt x="77" y="56"/>
                </a:cubicBezTo>
                <a:cubicBezTo>
                  <a:pt x="84" y="52"/>
                  <a:pt x="90" y="49"/>
                  <a:pt x="95" y="46"/>
                </a:cubicBezTo>
                <a:cubicBezTo>
                  <a:pt x="120" y="34"/>
                  <a:pt x="131" y="0"/>
                  <a:pt x="131" y="0"/>
                </a:cubicBezTo>
                <a:cubicBezTo>
                  <a:pt x="131" y="0"/>
                  <a:pt x="156" y="40"/>
                  <a:pt x="146" y="87"/>
                </a:cubicBezTo>
                <a:cubicBezTo>
                  <a:pt x="142" y="108"/>
                  <a:pt x="133" y="126"/>
                  <a:pt x="122" y="141"/>
                </a:cubicBezTo>
                <a:cubicBezTo>
                  <a:pt x="124" y="140"/>
                  <a:pt x="127" y="139"/>
                  <a:pt x="130" y="138"/>
                </a:cubicBezTo>
                <a:cubicBezTo>
                  <a:pt x="115" y="160"/>
                  <a:pt x="91" y="171"/>
                  <a:pt x="70" y="178"/>
                </a:cubicBezTo>
                <a:cubicBezTo>
                  <a:pt x="32" y="189"/>
                  <a:pt x="14" y="206"/>
                  <a:pt x="14" y="206"/>
                </a:cubicBezTo>
                <a:cubicBezTo>
                  <a:pt x="14" y="206"/>
                  <a:pt x="14" y="205"/>
                  <a:pt x="14" y="205"/>
                </a:cubicBezTo>
                <a:cubicBezTo>
                  <a:pt x="15" y="196"/>
                  <a:pt x="18" y="184"/>
                  <a:pt x="22" y="171"/>
                </a:cubicBezTo>
                <a:cubicBezTo>
                  <a:pt x="36" y="126"/>
                  <a:pt x="75" y="101"/>
                  <a:pt x="75" y="101"/>
                </a:cubicBezTo>
                <a:cubicBezTo>
                  <a:pt x="75" y="101"/>
                  <a:pt x="47" y="116"/>
                  <a:pt x="26" y="144"/>
                </a:cubicBezTo>
                <a:cubicBezTo>
                  <a:pt x="18" y="155"/>
                  <a:pt x="11" y="169"/>
                  <a:pt x="5" y="184"/>
                </a:cubicBezTo>
                <a:cubicBezTo>
                  <a:pt x="2" y="170"/>
                  <a:pt x="0" y="151"/>
                  <a:pt x="6" y="128"/>
                </a:cubicBezTo>
                <a:cubicBezTo>
                  <a:pt x="7" y="126"/>
                  <a:pt x="8" y="124"/>
                  <a:pt x="8" y="122"/>
                </a:cubicBezTo>
                <a:cubicBezTo>
                  <a:pt x="23" y="78"/>
                  <a:pt x="62" y="53"/>
                  <a:pt x="86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7099471" y="3073257"/>
            <a:ext cx="252808" cy="326734"/>
          </a:xfrm>
          <a:custGeom>
            <a:rect b="b" l="l" r="r" t="t"/>
            <a:pathLst>
              <a:path extrusionOk="0" h="151" w="117">
                <a:moveTo>
                  <a:pt x="61" y="29"/>
                </a:moveTo>
                <a:cubicBezTo>
                  <a:pt x="55" y="40"/>
                  <a:pt x="55" y="40"/>
                  <a:pt x="55" y="40"/>
                </a:cubicBezTo>
                <a:cubicBezTo>
                  <a:pt x="60" y="37"/>
                  <a:pt x="65" y="35"/>
                  <a:pt x="69" y="33"/>
                </a:cubicBezTo>
                <a:cubicBezTo>
                  <a:pt x="88" y="25"/>
                  <a:pt x="95" y="0"/>
                  <a:pt x="95" y="0"/>
                </a:cubicBezTo>
                <a:cubicBezTo>
                  <a:pt x="95" y="0"/>
                  <a:pt x="117" y="32"/>
                  <a:pt x="111" y="67"/>
                </a:cubicBezTo>
                <a:cubicBezTo>
                  <a:pt x="109" y="83"/>
                  <a:pt x="103" y="96"/>
                  <a:pt x="95" y="107"/>
                </a:cubicBezTo>
                <a:cubicBezTo>
                  <a:pt x="97" y="106"/>
                  <a:pt x="99" y="106"/>
                  <a:pt x="101" y="105"/>
                </a:cubicBezTo>
                <a:cubicBezTo>
                  <a:pt x="91" y="122"/>
                  <a:pt x="73" y="129"/>
                  <a:pt x="56" y="132"/>
                </a:cubicBezTo>
                <a:cubicBezTo>
                  <a:pt x="27" y="139"/>
                  <a:pt x="14" y="151"/>
                  <a:pt x="14" y="151"/>
                </a:cubicBezTo>
                <a:cubicBezTo>
                  <a:pt x="14" y="151"/>
                  <a:pt x="14" y="151"/>
                  <a:pt x="13" y="150"/>
                </a:cubicBezTo>
                <a:cubicBezTo>
                  <a:pt x="14" y="143"/>
                  <a:pt x="16" y="135"/>
                  <a:pt x="18" y="125"/>
                </a:cubicBezTo>
                <a:cubicBezTo>
                  <a:pt x="27" y="92"/>
                  <a:pt x="56" y="74"/>
                  <a:pt x="56" y="74"/>
                </a:cubicBezTo>
                <a:cubicBezTo>
                  <a:pt x="56" y="74"/>
                  <a:pt x="35" y="84"/>
                  <a:pt x="20" y="104"/>
                </a:cubicBezTo>
                <a:cubicBezTo>
                  <a:pt x="14" y="112"/>
                  <a:pt x="9" y="123"/>
                  <a:pt x="6" y="134"/>
                </a:cubicBezTo>
                <a:cubicBezTo>
                  <a:pt x="3" y="123"/>
                  <a:pt x="0" y="108"/>
                  <a:pt x="4" y="91"/>
                </a:cubicBezTo>
                <a:cubicBezTo>
                  <a:pt x="4" y="89"/>
                  <a:pt x="5" y="88"/>
                  <a:pt x="5" y="87"/>
                </a:cubicBezTo>
                <a:cubicBezTo>
                  <a:pt x="14" y="54"/>
                  <a:pt x="44" y="37"/>
                  <a:pt x="61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0" name="Google Shape;480;p27"/>
          <p:cNvGrpSpPr/>
          <p:nvPr/>
        </p:nvGrpSpPr>
        <p:grpSpPr>
          <a:xfrm>
            <a:off x="8139354" y="3392284"/>
            <a:ext cx="3194126" cy="808954"/>
            <a:chOff x="8139354" y="3392284"/>
            <a:chExt cx="3194126" cy="808954"/>
          </a:xfrm>
        </p:grpSpPr>
        <p:sp>
          <p:nvSpPr>
            <p:cNvPr id="481" name="Google Shape;481;p27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4"/>
                  </a:solidFill>
                  <a:latin typeface="Cambria"/>
                  <a:ea typeface="Cambria"/>
                  <a:cs typeface="Cambria"/>
                  <a:sym typeface="Cambria"/>
                </a:rPr>
                <a:t>The Delivery</a:t>
              </a:r>
              <a:endParaRPr b="1" sz="16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83" name="Google Shape;483;p27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84" name="Google Shape;484;p27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>
                <a:off x="7831850" y="3567915"/>
                <a:ext cx="212129" cy="131945"/>
              </a:xfrm>
              <a:custGeom>
                <a:rect b="b" l="l" r="r" t="t"/>
                <a:pathLst>
                  <a:path extrusionOk="0" h="206375" w="331788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486" name="Google Shape;486;p27"/>
          <p:cNvGrpSpPr/>
          <p:nvPr/>
        </p:nvGrpSpPr>
        <p:grpSpPr>
          <a:xfrm>
            <a:off x="8139354" y="5023032"/>
            <a:ext cx="3194126" cy="782232"/>
            <a:chOff x="8139354" y="5023032"/>
            <a:chExt cx="3194126" cy="782232"/>
          </a:xfrm>
        </p:grpSpPr>
        <p:sp>
          <p:nvSpPr>
            <p:cNvPr id="487" name="Google Shape;487;p27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6"/>
                  </a:solidFill>
                  <a:latin typeface="Cambria"/>
                  <a:ea typeface="Cambria"/>
                  <a:cs typeface="Cambria"/>
                  <a:sym typeface="Cambria"/>
                </a:rPr>
                <a:t>Our Design Process..</a:t>
              </a:r>
              <a:endParaRPr b="1" sz="16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89" name="Google Shape;489;p27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490" name="Google Shape;490;p27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7831850" y="5238809"/>
                <a:ext cx="212129" cy="171530"/>
              </a:xfrm>
              <a:custGeom>
                <a:rect b="b" l="l" r="r" t="t"/>
                <a:pathLst>
                  <a:path extrusionOk="0" h="268288" w="3317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492" name="Google Shape;492;p27"/>
          <p:cNvGrpSpPr/>
          <p:nvPr/>
        </p:nvGrpSpPr>
        <p:grpSpPr>
          <a:xfrm>
            <a:off x="8139354" y="1630469"/>
            <a:ext cx="3194126" cy="782232"/>
            <a:chOff x="8139354" y="1630469"/>
            <a:chExt cx="3194126" cy="782232"/>
          </a:xfrm>
        </p:grpSpPr>
        <p:sp>
          <p:nvSpPr>
            <p:cNvPr id="493" name="Google Shape;493;p27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The Production</a:t>
              </a:r>
              <a:endParaRPr b="1" sz="16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95" name="Google Shape;495;p27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496" name="Google Shape;496;p27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7831850" y="1789278"/>
                <a:ext cx="212129" cy="210099"/>
              </a:xfrm>
              <a:custGeom>
                <a:rect b="b" l="l" r="r" t="t"/>
                <a:pathLst>
                  <a:path extrusionOk="0" h="328613" w="331788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498" name="Google Shape;498;p27"/>
          <p:cNvGrpSpPr/>
          <p:nvPr/>
        </p:nvGrpSpPr>
        <p:grpSpPr>
          <a:xfrm>
            <a:off x="858520" y="1630469"/>
            <a:ext cx="3209345" cy="782232"/>
            <a:chOff x="858520" y="1630469"/>
            <a:chExt cx="3209345" cy="782232"/>
          </a:xfrm>
        </p:grpSpPr>
        <p:sp>
          <p:nvSpPr>
            <p:cNvPr id="499" name="Google Shape;499;p27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The Brief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01" name="Google Shape;501;p27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502" name="Google Shape;502;p27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>
                <a:off x="1518705" y="1804342"/>
                <a:ext cx="179973" cy="179973"/>
              </a:xfrm>
              <a:custGeom>
                <a:rect b="b" l="l" r="r" t="t"/>
                <a:pathLst>
                  <a:path extrusionOk="0" h="338138" w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504" name="Google Shape;504;p27"/>
          <p:cNvGrpSpPr/>
          <p:nvPr/>
        </p:nvGrpSpPr>
        <p:grpSpPr>
          <a:xfrm>
            <a:off x="858520" y="3392284"/>
            <a:ext cx="3209345" cy="808954"/>
            <a:chOff x="858520" y="3392284"/>
            <a:chExt cx="3209345" cy="808954"/>
          </a:xfrm>
        </p:grpSpPr>
        <p:sp>
          <p:nvSpPr>
            <p:cNvPr id="505" name="Google Shape;505;p27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The Research</a:t>
              </a:r>
              <a:endParaRPr b="1" sz="16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07" name="Google Shape;507;p27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508" name="Google Shape;508;p2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1470535" y="3528650"/>
                <a:ext cx="259868" cy="224200"/>
              </a:xfrm>
              <a:custGeom>
                <a:rect b="b" l="l" r="r" t="t"/>
                <a:pathLst>
                  <a:path extrusionOk="0" h="286251" w="331788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510" name="Google Shape;510;p27"/>
          <p:cNvGrpSpPr/>
          <p:nvPr/>
        </p:nvGrpSpPr>
        <p:grpSpPr>
          <a:xfrm>
            <a:off x="858520" y="5023032"/>
            <a:ext cx="3209345" cy="782232"/>
            <a:chOff x="858520" y="5023032"/>
            <a:chExt cx="3209345" cy="782232"/>
          </a:xfrm>
        </p:grpSpPr>
        <p:sp>
          <p:nvSpPr>
            <p:cNvPr id="511" name="Google Shape;511;p27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rPr>
                <a:t>The Ideation</a:t>
              </a:r>
              <a:endParaRPr b="1" sz="16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13" name="Google Shape;513;p27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1518706" y="5225991"/>
                <a:ext cx="179973" cy="179973"/>
              </a:xfrm>
              <a:custGeom>
                <a:rect b="b" l="l" r="r" t="t"/>
                <a:pathLst>
                  <a:path extrusionOk="0" h="331788" w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516" name="Google Shape;516;p27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Product &amp; Services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24837"/>
            <a:ext cx="1705429" cy="170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1251" y="3887429"/>
            <a:ext cx="1705429" cy="170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277" y="3887429"/>
            <a:ext cx="1705429" cy="170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62951" y="2024837"/>
            <a:ext cx="1705429" cy="17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8"/>
          <p:cNvSpPr/>
          <p:nvPr/>
        </p:nvSpPr>
        <p:spPr>
          <a:xfrm>
            <a:off x="4324026" y="2024840"/>
            <a:ext cx="1682426" cy="1705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Chart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Style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8" name="Google Shape;528;p28"/>
          <p:cNvSpPr/>
          <p:nvPr/>
        </p:nvSpPr>
        <p:spPr>
          <a:xfrm>
            <a:off x="7890977" y="202483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Graph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Style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9" name="Google Shape;529;p28"/>
          <p:cNvSpPr/>
          <p:nvPr/>
        </p:nvSpPr>
        <p:spPr>
          <a:xfrm>
            <a:off x="514950" y="2782669"/>
            <a:ext cx="37643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514949" y="2253121"/>
            <a:ext cx="37643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To Create App Successfully</a:t>
            </a:r>
            <a:endParaRPr sz="2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4532037" y="3976896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4862287" y="3976896"/>
            <a:ext cx="6869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to design a Logo – Step Guide to Logo Design Process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3" name="Google Shape;533;p28"/>
          <p:cNvSpPr/>
          <p:nvPr/>
        </p:nvSpPr>
        <p:spPr>
          <a:xfrm>
            <a:off x="4532037" y="46548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4862287" y="4654810"/>
            <a:ext cx="6869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to design a Logo – Step Guide to Logo Design Process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4532037" y="529979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6" name="Google Shape;536;p28"/>
          <p:cNvSpPr/>
          <p:nvPr/>
        </p:nvSpPr>
        <p:spPr>
          <a:xfrm>
            <a:off x="4862287" y="5299790"/>
            <a:ext cx="6869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to design a Logo – Step Guide to Logo Design Process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7" name="Google Shape;537;p28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Product &amp; Services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8" name="Google Shape;538;p28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848" y="1873306"/>
            <a:ext cx="4658039" cy="310535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9"/>
          <p:cNvSpPr/>
          <p:nvPr/>
        </p:nvSpPr>
        <p:spPr>
          <a:xfrm>
            <a:off x="452850" y="1879334"/>
            <a:ext cx="6649468" cy="3099331"/>
          </a:xfrm>
          <a:prstGeom prst="rect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6" name="Google Shape;546;p29"/>
          <p:cNvSpPr/>
          <p:nvPr/>
        </p:nvSpPr>
        <p:spPr>
          <a:xfrm>
            <a:off x="598858" y="2182504"/>
            <a:ext cx="5835802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</a:pPr>
            <a:r>
              <a:rPr b="1" lang="tr-TR" sz="2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Product name</a:t>
            </a:r>
            <a:endParaRPr b="1" sz="2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598858" y="3528595"/>
            <a:ext cx="5835802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</a:pPr>
            <a:r>
              <a:rPr b="1" lang="tr-TR" sz="2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 name</a:t>
            </a:r>
            <a:endParaRPr b="1" sz="2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Presentations.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452850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29"/>
          <p:cNvSpPr/>
          <p:nvPr/>
        </p:nvSpPr>
        <p:spPr>
          <a:xfrm>
            <a:off x="911686" y="5188038"/>
            <a:ext cx="350903" cy="10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1370522" y="5188038"/>
            <a:ext cx="350903" cy="108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1" name="Google Shape;551;p29"/>
          <p:cNvSpPr/>
          <p:nvPr/>
        </p:nvSpPr>
        <p:spPr>
          <a:xfrm>
            <a:off x="1829358" y="5188038"/>
            <a:ext cx="350903" cy="108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2" name="Google Shape;552;p29"/>
          <p:cNvSpPr/>
          <p:nvPr/>
        </p:nvSpPr>
        <p:spPr>
          <a:xfrm>
            <a:off x="2288194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3" name="Google Shape;553;p29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Product &amp; Services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4" name="Google Shape;554;p29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0"/>
          <p:cNvGrpSpPr/>
          <p:nvPr/>
        </p:nvGrpSpPr>
        <p:grpSpPr>
          <a:xfrm>
            <a:off x="3166014" y="2119273"/>
            <a:ext cx="2601366" cy="2619455"/>
            <a:chOff x="1740215" y="2198819"/>
            <a:chExt cx="2601366" cy="2619455"/>
          </a:xfrm>
        </p:grpSpPr>
        <p:grpSp>
          <p:nvGrpSpPr>
            <p:cNvPr id="561" name="Google Shape;561;p30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562" name="Google Shape;562;p30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563" name="Google Shape;563;p30"/>
                <p:cNvSpPr/>
                <p:nvPr/>
              </p:nvSpPr>
              <p:spPr>
                <a:xfrm>
                  <a:off x="721926" y="3827665"/>
                  <a:ext cx="1125537" cy="1716089"/>
                </a:xfrm>
                <a:custGeom>
                  <a:rect b="b" l="l" r="r" t="t"/>
                  <a:pathLst>
                    <a:path extrusionOk="0" h="12977" w="8508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861355" y="5211763"/>
                  <a:ext cx="1947863" cy="858838"/>
                </a:xfrm>
                <a:custGeom>
                  <a:rect b="b" l="l" r="r" t="t"/>
                  <a:pathLst>
                    <a:path extrusionOk="0" h="6488" w="14736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65" name="Google Shape;565;p30"/>
                <p:cNvSpPr/>
                <p:nvPr/>
              </p:nvSpPr>
              <p:spPr>
                <a:xfrm>
                  <a:off x="1823832" y="3827665"/>
                  <a:ext cx="1125537" cy="1716089"/>
                </a:xfrm>
                <a:custGeom>
                  <a:rect b="b" l="l" r="r" t="t"/>
                  <a:pathLst>
                    <a:path extrusionOk="0" h="12977" w="8508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66" name="Google Shape;566;p30"/>
                <p:cNvSpPr/>
                <p:nvPr/>
              </p:nvSpPr>
              <p:spPr>
                <a:xfrm rot="-36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Timeline</a:t>
                  </a:r>
                </a:p>
              </p:txBody>
            </p:sp>
            <p:sp>
              <p:nvSpPr>
                <p:cNvPr id="567" name="Google Shape;567;p30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Infographic</a:t>
                  </a:r>
                </a:p>
              </p:txBody>
            </p:sp>
            <p:sp>
              <p:nvSpPr>
                <p:cNvPr id="568" name="Google Shape;568;p30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Graph Style</a:t>
                  </a:r>
                </a:p>
              </p:txBody>
            </p:sp>
          </p:grpSp>
          <p:sp>
            <p:nvSpPr>
              <p:cNvPr id="569" name="Google Shape;569;p30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70" name="Google Shape;570;p30"/>
            <p:cNvSpPr/>
            <p:nvPr/>
          </p:nvSpPr>
          <p:spPr>
            <a:xfrm>
              <a:off x="2699139" y="3255035"/>
              <a:ext cx="683518" cy="507022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71" name="Google Shape;571;p30"/>
          <p:cNvGrpSpPr/>
          <p:nvPr/>
        </p:nvGrpSpPr>
        <p:grpSpPr>
          <a:xfrm>
            <a:off x="6424619" y="2119273"/>
            <a:ext cx="2601366" cy="2619455"/>
            <a:chOff x="1740215" y="2198819"/>
            <a:chExt cx="2601366" cy="2619455"/>
          </a:xfrm>
        </p:grpSpPr>
        <p:grpSp>
          <p:nvGrpSpPr>
            <p:cNvPr id="572" name="Google Shape;572;p30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573" name="Google Shape;573;p30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574" name="Google Shape;574;p30"/>
                <p:cNvSpPr/>
                <p:nvPr/>
              </p:nvSpPr>
              <p:spPr>
                <a:xfrm>
                  <a:off x="721926" y="3827665"/>
                  <a:ext cx="1125537" cy="1716089"/>
                </a:xfrm>
                <a:custGeom>
                  <a:rect b="b" l="l" r="r" t="t"/>
                  <a:pathLst>
                    <a:path extrusionOk="0" h="12977" w="8508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75" name="Google Shape;575;p30"/>
                <p:cNvSpPr/>
                <p:nvPr/>
              </p:nvSpPr>
              <p:spPr>
                <a:xfrm>
                  <a:off x="861355" y="5211763"/>
                  <a:ext cx="1947863" cy="858838"/>
                </a:xfrm>
                <a:custGeom>
                  <a:rect b="b" l="l" r="r" t="t"/>
                  <a:pathLst>
                    <a:path extrusionOk="0" h="6488" w="14736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76" name="Google Shape;576;p30"/>
                <p:cNvSpPr/>
                <p:nvPr/>
              </p:nvSpPr>
              <p:spPr>
                <a:xfrm>
                  <a:off x="1823832" y="3827665"/>
                  <a:ext cx="1125537" cy="1716089"/>
                </a:xfrm>
                <a:custGeom>
                  <a:rect b="b" l="l" r="r" t="t"/>
                  <a:pathLst>
                    <a:path extrusionOk="0" h="12977" w="8508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77" name="Google Shape;577;p30"/>
                <p:cNvSpPr/>
                <p:nvPr/>
              </p:nvSpPr>
              <p:spPr>
                <a:xfrm rot="-36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Portfolio</a:t>
                  </a:r>
                </a:p>
              </p:txBody>
            </p:sp>
            <p:sp>
              <p:nvSpPr>
                <p:cNvPr id="578" name="Google Shape;578;p30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Worldmap Style</a:t>
                  </a:r>
                </a:p>
              </p:txBody>
            </p:sp>
            <p:sp>
              <p:nvSpPr>
                <p:cNvPr id="579" name="Google Shape;579;p30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l"/>
                  <a:r>
                    <a:rPr b="1" i="0">
                      <a:ln>
                        <a:noFill/>
                      </a:ln>
                      <a:solidFill>
                        <a:schemeClr val="lt1"/>
                      </a:solidFill>
                      <a:latin typeface="Cambria"/>
                    </a:rPr>
                    <a:t>Chart Style</a:t>
                  </a:r>
                </a:p>
              </p:txBody>
            </p:sp>
          </p:grpSp>
          <p:sp>
            <p:nvSpPr>
              <p:cNvPr id="580" name="Google Shape;580;p30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81" name="Google Shape;581;p30"/>
            <p:cNvSpPr/>
            <p:nvPr/>
          </p:nvSpPr>
          <p:spPr>
            <a:xfrm>
              <a:off x="2705267" y="3173896"/>
              <a:ext cx="671262" cy="669300"/>
            </a:xfrm>
            <a:custGeom>
              <a:rect b="b" l="l" r="r" t="t"/>
              <a:pathLst>
                <a:path extrusionOk="0" h="329235" w="330200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82" name="Google Shape;582;p30"/>
          <p:cNvGrpSpPr/>
          <p:nvPr/>
        </p:nvGrpSpPr>
        <p:grpSpPr>
          <a:xfrm>
            <a:off x="8646776" y="1736812"/>
            <a:ext cx="2749722" cy="3463424"/>
            <a:chOff x="8170814" y="1912116"/>
            <a:chExt cx="2749722" cy="3463424"/>
          </a:xfrm>
        </p:grpSpPr>
        <p:grpSp>
          <p:nvGrpSpPr>
            <p:cNvPr id="583" name="Google Shape;583;p30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84" name="Google Shape;584;p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5" name="Google Shape;585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86" name="Google Shape;586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Portfolio Style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87" name="Google Shape;587;p3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8" name="Google Shape;588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89" name="Google Shape;589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Worldmap Style</a:t>
                  </a:r>
                  <a:endParaRPr b="1" sz="1600">
                    <a:solidFill>
                      <a:schemeClr val="accent2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90" name="Google Shape;590;p3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91" name="Google Shape;591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92" name="Google Shape;592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Chart Style</a:t>
                  </a:r>
                  <a:endParaRPr b="1" sz="1600">
                    <a:solidFill>
                      <a:schemeClr val="accent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cxnSp>
          <p:nvCxnSpPr>
            <p:cNvPr id="593" name="Google Shape;593;p30"/>
            <p:cNvCxnSpPr/>
            <p:nvPr/>
          </p:nvCxnSpPr>
          <p:spPr>
            <a:xfrm>
              <a:off x="8472264" y="2924944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4" name="Google Shape;594;p30"/>
            <p:cNvCxnSpPr/>
            <p:nvPr/>
          </p:nvCxnSpPr>
          <p:spPr>
            <a:xfrm>
              <a:off x="8472264" y="4263691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95" name="Google Shape;595;p30"/>
          <p:cNvGrpSpPr/>
          <p:nvPr/>
        </p:nvGrpSpPr>
        <p:grpSpPr>
          <a:xfrm>
            <a:off x="819569" y="1736812"/>
            <a:ext cx="2713719" cy="3463424"/>
            <a:chOff x="1307468" y="1697288"/>
            <a:chExt cx="2713719" cy="3463424"/>
          </a:xfrm>
        </p:grpSpPr>
        <p:grpSp>
          <p:nvGrpSpPr>
            <p:cNvPr id="596" name="Google Shape;596;p3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597" name="Google Shape;597;p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98" name="Google Shape;598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99" name="Google Shape;599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Timeline Style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600" name="Google Shape;600;p3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01" name="Google Shape;601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602" name="Google Shape;602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Infographic Style</a:t>
                  </a:r>
                  <a:endParaRPr b="1" sz="1600">
                    <a:solidFill>
                      <a:schemeClr val="accent2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603" name="Google Shape;603;p3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04" name="Google Shape;604;p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Easy to change colors, photos and text.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605" name="Google Shape;605;p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Graph Style</a:t>
                  </a:r>
                  <a:endParaRPr b="1" sz="1600">
                    <a:solidFill>
                      <a:schemeClr val="accent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grpSp>
          <p:nvGrpSpPr>
            <p:cNvPr id="606" name="Google Shape;606;p30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607" name="Google Shape;607;p3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30"/>
              <p:cNvCxnSpPr/>
              <p:nvPr/>
            </p:nvCxnSpPr>
            <p:spPr>
              <a:xfrm>
                <a:off x="1307468" y="4263691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09" name="Google Shape;609;p30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Product &amp; Services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0" name="Google Shape;610;p30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1"/>
          <p:cNvSpPr txBox="1"/>
          <p:nvPr>
            <p:ph idx="5" type="body"/>
          </p:nvPr>
        </p:nvSpPr>
        <p:spPr>
          <a:xfrm>
            <a:off x="2392820" y="2092141"/>
            <a:ext cx="2519362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/>
              <a:t>04</a:t>
            </a:r>
            <a:endParaRPr sz="5400"/>
          </a:p>
        </p:txBody>
      </p:sp>
      <p:sp>
        <p:nvSpPr>
          <p:cNvPr id="617" name="Google Shape;617;p31"/>
          <p:cNvSpPr txBox="1"/>
          <p:nvPr>
            <p:ph idx="6" type="body"/>
          </p:nvPr>
        </p:nvSpPr>
        <p:spPr>
          <a:xfrm>
            <a:off x="1864659" y="2932371"/>
            <a:ext cx="3801035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COMPANY POWER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619" name="Google Shape;619;p31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620" name="Google Shape;620;p31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621" name="Google Shape;621;p31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2"/>
          <p:cNvGrpSpPr/>
          <p:nvPr/>
        </p:nvGrpSpPr>
        <p:grpSpPr>
          <a:xfrm>
            <a:off x="8400133" y="1697095"/>
            <a:ext cx="3143401" cy="845770"/>
            <a:chOff x="8400133" y="1697095"/>
            <a:chExt cx="3143401" cy="845770"/>
          </a:xfrm>
        </p:grpSpPr>
        <p:sp>
          <p:nvSpPr>
            <p:cNvPr id="628" name="Google Shape;628;p32"/>
            <p:cNvSpPr/>
            <p:nvPr/>
          </p:nvSpPr>
          <p:spPr>
            <a:xfrm>
              <a:off x="8400133" y="2007334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8400133" y="1697095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4"/>
                  </a:solidFill>
                  <a:latin typeface="Cambria"/>
                  <a:ea typeface="Cambria"/>
                  <a:cs typeface="Cambria"/>
                  <a:sym typeface="Cambria"/>
                </a:rPr>
                <a:t>Money Concept</a:t>
              </a:r>
              <a:endParaRPr b="1" sz="148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0" name="Google Shape;630;p32"/>
          <p:cNvGrpSpPr/>
          <p:nvPr/>
        </p:nvGrpSpPr>
        <p:grpSpPr>
          <a:xfrm>
            <a:off x="8400132" y="3058311"/>
            <a:ext cx="3143402" cy="845770"/>
            <a:chOff x="8400132" y="3058311"/>
            <a:chExt cx="3143402" cy="845770"/>
          </a:xfrm>
        </p:grpSpPr>
        <p:sp>
          <p:nvSpPr>
            <p:cNvPr id="631" name="Google Shape;631;p32"/>
            <p:cNvSpPr/>
            <p:nvPr/>
          </p:nvSpPr>
          <p:spPr>
            <a:xfrm>
              <a:off x="8400133" y="3368550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8400132" y="3058311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rPr>
                <a:t>Timeline Style</a:t>
              </a:r>
              <a:endParaRPr b="1" sz="148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3" name="Google Shape;633;p32"/>
          <p:cNvGrpSpPr/>
          <p:nvPr/>
        </p:nvGrpSpPr>
        <p:grpSpPr>
          <a:xfrm>
            <a:off x="8400133" y="4419529"/>
            <a:ext cx="3143401" cy="845770"/>
            <a:chOff x="8400133" y="4419529"/>
            <a:chExt cx="3143401" cy="845770"/>
          </a:xfrm>
        </p:grpSpPr>
        <p:sp>
          <p:nvSpPr>
            <p:cNvPr id="634" name="Google Shape;634;p32"/>
            <p:cNvSpPr/>
            <p:nvPr/>
          </p:nvSpPr>
          <p:spPr>
            <a:xfrm>
              <a:off x="8400133" y="4729768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8400133" y="4419529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6"/>
                  </a:solidFill>
                  <a:latin typeface="Cambria"/>
                  <a:ea typeface="Cambria"/>
                  <a:cs typeface="Cambria"/>
                  <a:sym typeface="Cambria"/>
                </a:rPr>
                <a:t>Chart Style</a:t>
              </a:r>
              <a:endParaRPr b="1" sz="148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6" name="Google Shape;636;p32"/>
          <p:cNvGrpSpPr/>
          <p:nvPr/>
        </p:nvGrpSpPr>
        <p:grpSpPr>
          <a:xfrm>
            <a:off x="648466" y="1697091"/>
            <a:ext cx="3143401" cy="845770"/>
            <a:chOff x="648466" y="1697091"/>
            <a:chExt cx="3143401" cy="845770"/>
          </a:xfrm>
        </p:grpSpPr>
        <p:sp>
          <p:nvSpPr>
            <p:cNvPr id="637" name="Google Shape;637;p32"/>
            <p:cNvSpPr/>
            <p:nvPr/>
          </p:nvSpPr>
          <p:spPr>
            <a:xfrm>
              <a:off x="648466" y="2007330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2529983" y="1697091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Big Concept</a:t>
              </a:r>
              <a:endParaRPr b="1" sz="148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9" name="Google Shape;639;p32"/>
          <p:cNvGrpSpPr/>
          <p:nvPr/>
        </p:nvGrpSpPr>
        <p:grpSpPr>
          <a:xfrm>
            <a:off x="648466" y="3058307"/>
            <a:ext cx="3143401" cy="845770"/>
            <a:chOff x="648466" y="3058307"/>
            <a:chExt cx="3143401" cy="845770"/>
          </a:xfrm>
        </p:grpSpPr>
        <p:sp>
          <p:nvSpPr>
            <p:cNvPr id="640" name="Google Shape;640;p32"/>
            <p:cNvSpPr/>
            <p:nvPr/>
          </p:nvSpPr>
          <p:spPr>
            <a:xfrm>
              <a:off x="648466" y="3368546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2529983" y="3058307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Infographic Style</a:t>
              </a:r>
              <a:endParaRPr b="1" sz="148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2" name="Google Shape;642;p32"/>
          <p:cNvGrpSpPr/>
          <p:nvPr/>
        </p:nvGrpSpPr>
        <p:grpSpPr>
          <a:xfrm>
            <a:off x="648466" y="4419525"/>
            <a:ext cx="3143401" cy="845770"/>
            <a:chOff x="648466" y="4419525"/>
            <a:chExt cx="3143401" cy="845770"/>
          </a:xfrm>
        </p:grpSpPr>
        <p:sp>
          <p:nvSpPr>
            <p:cNvPr id="643" name="Google Shape;643;p32"/>
            <p:cNvSpPr/>
            <p:nvPr/>
          </p:nvSpPr>
          <p:spPr>
            <a:xfrm>
              <a:off x="648466" y="4729764"/>
              <a:ext cx="31434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2529983" y="4419525"/>
              <a:ext cx="12618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8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Graph Style</a:t>
              </a:r>
              <a:endParaRPr b="1" sz="148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5" name="Google Shape;645;p32"/>
          <p:cNvGrpSpPr/>
          <p:nvPr/>
        </p:nvGrpSpPr>
        <p:grpSpPr>
          <a:xfrm>
            <a:off x="3839379" y="1833554"/>
            <a:ext cx="4529748" cy="3539962"/>
            <a:chOff x="3839379" y="1833554"/>
            <a:chExt cx="4529748" cy="3539962"/>
          </a:xfrm>
        </p:grpSpPr>
        <p:sp>
          <p:nvSpPr>
            <p:cNvPr id="646" name="Google Shape;646;p32"/>
            <p:cNvSpPr/>
            <p:nvPr/>
          </p:nvSpPr>
          <p:spPr>
            <a:xfrm flipH="1" rot="-5400000">
              <a:off x="4831350" y="1868750"/>
              <a:ext cx="3539962" cy="3469570"/>
            </a:xfrm>
            <a:custGeom>
              <a:rect b="b" l="l" r="r" t="t"/>
              <a:pathLst>
                <a:path extrusionOk="0" h="2597215" w="3539962">
                  <a:moveTo>
                    <a:pt x="0" y="2597215"/>
                  </a:moveTo>
                  <a:lnTo>
                    <a:pt x="1769981" y="0"/>
                  </a:lnTo>
                  <a:lnTo>
                    <a:pt x="3539962" y="2597215"/>
                  </a:lnTo>
                  <a:lnTo>
                    <a:pt x="0" y="2597215"/>
                  </a:lnTo>
                  <a:close/>
                </a:path>
              </a:pathLst>
            </a:custGeom>
            <a:solidFill>
              <a:srgbClr val="D5DBE5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 rot="5400000">
              <a:off x="3963373" y="1745741"/>
              <a:ext cx="3539962" cy="3715588"/>
            </a:xfrm>
            <a:custGeom>
              <a:rect b="b" l="l" r="r" t="t"/>
              <a:pathLst>
                <a:path extrusionOk="0" h="2568186" w="3539962">
                  <a:moveTo>
                    <a:pt x="0" y="2568186"/>
                  </a:moveTo>
                  <a:lnTo>
                    <a:pt x="1769984" y="0"/>
                  </a:lnTo>
                  <a:lnTo>
                    <a:pt x="3539962" y="2568186"/>
                  </a:lnTo>
                  <a:lnTo>
                    <a:pt x="0" y="2568186"/>
                  </a:lnTo>
                  <a:close/>
                </a:path>
              </a:pathLst>
            </a:custGeom>
            <a:solidFill>
              <a:srgbClr val="D5DBE5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48" name="Google Shape;648;p32"/>
            <p:cNvGrpSpPr/>
            <p:nvPr/>
          </p:nvGrpSpPr>
          <p:grpSpPr>
            <a:xfrm>
              <a:off x="3839379" y="1840667"/>
              <a:ext cx="168121" cy="261712"/>
              <a:chOff x="4885495" y="2342151"/>
              <a:chExt cx="234277" cy="364700"/>
            </a:xfrm>
          </p:grpSpPr>
          <p:sp>
            <p:nvSpPr>
              <p:cNvPr id="649" name="Google Shape;649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51" name="Google Shape;651;p32"/>
            <p:cNvGrpSpPr/>
            <p:nvPr/>
          </p:nvGrpSpPr>
          <p:grpSpPr>
            <a:xfrm>
              <a:off x="3839379" y="3159114"/>
              <a:ext cx="168121" cy="261712"/>
              <a:chOff x="4885495" y="2342151"/>
              <a:chExt cx="234277" cy="364700"/>
            </a:xfrm>
          </p:grpSpPr>
          <p:sp>
            <p:nvSpPr>
              <p:cNvPr id="652" name="Google Shape;652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54" name="Google Shape;654;p32"/>
            <p:cNvGrpSpPr/>
            <p:nvPr/>
          </p:nvGrpSpPr>
          <p:grpSpPr>
            <a:xfrm>
              <a:off x="3839379" y="4532968"/>
              <a:ext cx="168121" cy="261712"/>
              <a:chOff x="4885495" y="2342151"/>
              <a:chExt cx="234277" cy="364700"/>
            </a:xfrm>
          </p:grpSpPr>
          <p:sp>
            <p:nvSpPr>
              <p:cNvPr id="655" name="Google Shape;655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57" name="Google Shape;657;p32"/>
            <p:cNvGrpSpPr/>
            <p:nvPr/>
          </p:nvGrpSpPr>
          <p:grpSpPr>
            <a:xfrm flipH="1">
              <a:off x="8201006" y="1840667"/>
              <a:ext cx="168121" cy="261712"/>
              <a:chOff x="4885495" y="2342151"/>
              <a:chExt cx="234277" cy="364700"/>
            </a:xfrm>
          </p:grpSpPr>
          <p:sp>
            <p:nvSpPr>
              <p:cNvPr id="658" name="Google Shape;658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0" name="Google Shape;660;p32"/>
            <p:cNvGrpSpPr/>
            <p:nvPr/>
          </p:nvGrpSpPr>
          <p:grpSpPr>
            <a:xfrm flipH="1">
              <a:off x="8201006" y="3159114"/>
              <a:ext cx="168121" cy="261712"/>
              <a:chOff x="4885495" y="2342151"/>
              <a:chExt cx="234277" cy="364700"/>
            </a:xfrm>
          </p:grpSpPr>
          <p:sp>
            <p:nvSpPr>
              <p:cNvPr id="661" name="Google Shape;661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 flipH="1">
              <a:off x="8201006" y="4532968"/>
              <a:ext cx="168121" cy="261712"/>
              <a:chOff x="4885495" y="2342151"/>
              <a:chExt cx="234277" cy="364700"/>
            </a:xfrm>
          </p:grpSpPr>
          <p:sp>
            <p:nvSpPr>
              <p:cNvPr id="664" name="Google Shape;664;p32"/>
              <p:cNvSpPr/>
              <p:nvPr/>
            </p:nvSpPr>
            <p:spPr>
              <a:xfrm rot="-8085065">
                <a:off x="4966269" y="2462305"/>
                <a:ext cx="72279" cy="256898"/>
              </a:xfrm>
              <a:custGeom>
                <a:rect b="b" l="l" r="r" t="t"/>
                <a:pathLst>
                  <a:path extrusionOk="0" h="446518" w="12562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 rot="-2696256">
                <a:off x="4966494" y="2329812"/>
                <a:ext cx="72278" cy="259243"/>
              </a:xfrm>
              <a:custGeom>
                <a:rect b="b" l="l" r="r" t="t"/>
                <a:pathLst>
                  <a:path extrusionOk="0" h="450590" w="125628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666" name="Google Shape;666;p32"/>
            <p:cNvSpPr/>
            <p:nvPr/>
          </p:nvSpPr>
          <p:spPr>
            <a:xfrm rot="5400000">
              <a:off x="4911401" y="2250216"/>
              <a:ext cx="2575383" cy="2665094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761439" y="3195788"/>
              <a:ext cx="875307" cy="875307"/>
            </a:xfrm>
            <a:custGeom>
              <a:rect b="b" l="l" r="r" t="t"/>
              <a:pathLst>
                <a:path extrusionOk="0" h="331788" w="331788">
                  <a:moveTo>
                    <a:pt x="164953" y="74613"/>
                  </a:moveTo>
                  <a:cubicBezTo>
                    <a:pt x="159776" y="74613"/>
                    <a:pt x="155892" y="77197"/>
                    <a:pt x="155892" y="82366"/>
                  </a:cubicBezTo>
                  <a:cubicBezTo>
                    <a:pt x="155892" y="82366"/>
                    <a:pt x="155892" y="82366"/>
                    <a:pt x="155892" y="99164"/>
                  </a:cubicBezTo>
                  <a:cubicBezTo>
                    <a:pt x="137770" y="99164"/>
                    <a:pt x="122237" y="113378"/>
                    <a:pt x="122237" y="132760"/>
                  </a:cubicBezTo>
                  <a:cubicBezTo>
                    <a:pt x="122237" y="150850"/>
                    <a:pt x="137770" y="166356"/>
                    <a:pt x="155892" y="166356"/>
                  </a:cubicBezTo>
                  <a:cubicBezTo>
                    <a:pt x="155892" y="166356"/>
                    <a:pt x="155892" y="166356"/>
                    <a:pt x="172720" y="166356"/>
                  </a:cubicBezTo>
                  <a:cubicBezTo>
                    <a:pt x="183075" y="166356"/>
                    <a:pt x="189547" y="172817"/>
                    <a:pt x="189547" y="183154"/>
                  </a:cubicBezTo>
                  <a:cubicBezTo>
                    <a:pt x="189547" y="193491"/>
                    <a:pt x="181781" y="199952"/>
                    <a:pt x="172720" y="199952"/>
                  </a:cubicBezTo>
                  <a:cubicBezTo>
                    <a:pt x="172720" y="199952"/>
                    <a:pt x="172720" y="199952"/>
                    <a:pt x="139065" y="199952"/>
                  </a:cubicBezTo>
                  <a:cubicBezTo>
                    <a:pt x="133887" y="199952"/>
                    <a:pt x="131298" y="202536"/>
                    <a:pt x="131298" y="207705"/>
                  </a:cubicBezTo>
                  <a:cubicBezTo>
                    <a:pt x="131298" y="212874"/>
                    <a:pt x="133887" y="216750"/>
                    <a:pt x="139065" y="216750"/>
                  </a:cubicBezTo>
                  <a:cubicBezTo>
                    <a:pt x="139065" y="216750"/>
                    <a:pt x="139065" y="216750"/>
                    <a:pt x="155892" y="216750"/>
                  </a:cubicBezTo>
                  <a:cubicBezTo>
                    <a:pt x="155892" y="216750"/>
                    <a:pt x="155892" y="216750"/>
                    <a:pt x="155892" y="233548"/>
                  </a:cubicBezTo>
                  <a:cubicBezTo>
                    <a:pt x="155892" y="236132"/>
                    <a:pt x="159776" y="241301"/>
                    <a:pt x="164953" y="241301"/>
                  </a:cubicBezTo>
                  <a:cubicBezTo>
                    <a:pt x="170131" y="241301"/>
                    <a:pt x="172720" y="238717"/>
                    <a:pt x="172720" y="233548"/>
                  </a:cubicBezTo>
                  <a:cubicBezTo>
                    <a:pt x="172720" y="233548"/>
                    <a:pt x="172720" y="233548"/>
                    <a:pt x="172720" y="216750"/>
                  </a:cubicBezTo>
                  <a:cubicBezTo>
                    <a:pt x="190842" y="216750"/>
                    <a:pt x="206375" y="201244"/>
                    <a:pt x="206375" y="183154"/>
                  </a:cubicBezTo>
                  <a:cubicBezTo>
                    <a:pt x="206375" y="165064"/>
                    <a:pt x="190842" y="149558"/>
                    <a:pt x="172720" y="149558"/>
                  </a:cubicBezTo>
                  <a:cubicBezTo>
                    <a:pt x="172720" y="149558"/>
                    <a:pt x="172720" y="149558"/>
                    <a:pt x="155892" y="149558"/>
                  </a:cubicBezTo>
                  <a:cubicBezTo>
                    <a:pt x="145537" y="149558"/>
                    <a:pt x="139065" y="143097"/>
                    <a:pt x="139065" y="132760"/>
                  </a:cubicBezTo>
                  <a:cubicBezTo>
                    <a:pt x="139065" y="122423"/>
                    <a:pt x="148126" y="115962"/>
                    <a:pt x="155892" y="115962"/>
                  </a:cubicBezTo>
                  <a:cubicBezTo>
                    <a:pt x="155892" y="115962"/>
                    <a:pt x="155892" y="115962"/>
                    <a:pt x="189547" y="115962"/>
                  </a:cubicBezTo>
                  <a:cubicBezTo>
                    <a:pt x="194725" y="115962"/>
                    <a:pt x="198608" y="113378"/>
                    <a:pt x="198608" y="108209"/>
                  </a:cubicBezTo>
                  <a:cubicBezTo>
                    <a:pt x="198608" y="103040"/>
                    <a:pt x="194725" y="99164"/>
                    <a:pt x="189547" y="99164"/>
                  </a:cubicBezTo>
                  <a:cubicBezTo>
                    <a:pt x="189547" y="99164"/>
                    <a:pt x="189547" y="99164"/>
                    <a:pt x="172720" y="99164"/>
                  </a:cubicBezTo>
                  <a:cubicBezTo>
                    <a:pt x="172720" y="99164"/>
                    <a:pt x="172720" y="99164"/>
                    <a:pt x="172720" y="82366"/>
                  </a:cubicBezTo>
                  <a:cubicBezTo>
                    <a:pt x="172720" y="77197"/>
                    <a:pt x="170131" y="74613"/>
                    <a:pt x="164953" y="74613"/>
                  </a:cubicBezTo>
                  <a:close/>
                  <a:moveTo>
                    <a:pt x="165100" y="52388"/>
                  </a:moveTo>
                  <a:cubicBezTo>
                    <a:pt x="227445" y="52388"/>
                    <a:pt x="279400" y="103044"/>
                    <a:pt x="279400" y="166688"/>
                  </a:cubicBezTo>
                  <a:cubicBezTo>
                    <a:pt x="279400" y="230332"/>
                    <a:pt x="227445" y="280988"/>
                    <a:pt x="165100" y="280988"/>
                  </a:cubicBezTo>
                  <a:cubicBezTo>
                    <a:pt x="101456" y="280988"/>
                    <a:pt x="50800" y="229033"/>
                    <a:pt x="50800" y="166688"/>
                  </a:cubicBezTo>
                  <a:cubicBezTo>
                    <a:pt x="50800" y="103044"/>
                    <a:pt x="102755" y="52388"/>
                    <a:pt x="165100" y="52388"/>
                  </a:cubicBezTo>
                  <a:close/>
                  <a:moveTo>
                    <a:pt x="165894" y="34925"/>
                  </a:moveTo>
                  <a:cubicBezTo>
                    <a:pt x="93562" y="34925"/>
                    <a:pt x="34925" y="93562"/>
                    <a:pt x="34925" y="165894"/>
                  </a:cubicBezTo>
                  <a:cubicBezTo>
                    <a:pt x="34925" y="238226"/>
                    <a:pt x="93562" y="296863"/>
                    <a:pt x="165894" y="296863"/>
                  </a:cubicBezTo>
                  <a:cubicBezTo>
                    <a:pt x="238226" y="296863"/>
                    <a:pt x="296863" y="238226"/>
                    <a:pt x="296863" y="165894"/>
                  </a:cubicBezTo>
                  <a:cubicBezTo>
                    <a:pt x="296863" y="93562"/>
                    <a:pt x="238226" y="34925"/>
                    <a:pt x="165894" y="34925"/>
                  </a:cubicBezTo>
                  <a:close/>
                  <a:moveTo>
                    <a:pt x="165894" y="0"/>
                  </a:moveTo>
                  <a:cubicBezTo>
                    <a:pt x="257913" y="0"/>
                    <a:pt x="331788" y="75171"/>
                    <a:pt x="331788" y="165894"/>
                  </a:cubicBezTo>
                  <a:cubicBezTo>
                    <a:pt x="331788" y="256617"/>
                    <a:pt x="257913" y="331788"/>
                    <a:pt x="165894" y="331788"/>
                  </a:cubicBezTo>
                  <a:cubicBezTo>
                    <a:pt x="75171" y="331788"/>
                    <a:pt x="0" y="257913"/>
                    <a:pt x="0" y="165894"/>
                  </a:cubicBezTo>
                  <a:cubicBezTo>
                    <a:pt x="0" y="75171"/>
                    <a:pt x="73875" y="0"/>
                    <a:pt x="165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68" name="Google Shape;668;p32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Power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9" name="Google Shape;669;p32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916719" y="941000"/>
            <a:ext cx="2007618" cy="24091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642786" y="1776370"/>
            <a:ext cx="22102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co.</a:t>
            </a:r>
            <a:endParaRPr sz="3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80649" y="4754684"/>
            <a:ext cx="1704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98685" y="5242592"/>
            <a:ext cx="22686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US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012139" y="4754684"/>
            <a:ext cx="1704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626591" y="5242592"/>
            <a:ext cx="22686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COMPANY CULTRUE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243629" y="4754684"/>
            <a:ext cx="1704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754497" y="5242592"/>
            <a:ext cx="26830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PRODUCT&amp;SERVICES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7475119" y="4754684"/>
            <a:ext cx="1704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296741" y="5242592"/>
            <a:ext cx="22686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COMPANY POWER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9706610" y="4754684"/>
            <a:ext cx="1704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9424646" y="5242592"/>
            <a:ext cx="22686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TO FUTURE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642786" y="2318468"/>
            <a:ext cx="36472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CONTENTS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642786" y="2742916"/>
            <a:ext cx="32799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ENTERPRISE PROFILE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0392467" y="4435299"/>
            <a:ext cx="333026" cy="324000"/>
          </a:xfrm>
          <a:custGeom>
            <a:rect b="b" l="l" r="r" t="t"/>
            <a:pathLst>
              <a:path extrusionOk="0" h="4326925" w="4447469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532292" y="4435299"/>
            <a:ext cx="201453" cy="324000"/>
          </a:xfrm>
          <a:custGeom>
            <a:rect b="b" l="l" r="r" t="t"/>
            <a:pathLst>
              <a:path extrusionOk="0" h="3819479" w="2374831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684509" y="4435565"/>
            <a:ext cx="360000" cy="324000"/>
          </a:xfrm>
          <a:custGeom>
            <a:rect b="b" l="l" r="r" t="t"/>
            <a:pathLst>
              <a:path extrusionOk="0" h="327309" w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179707" y="4435299"/>
            <a:ext cx="295563" cy="324000"/>
          </a:xfrm>
          <a:custGeom>
            <a:rect b="b" l="l" r="r" t="t"/>
            <a:pathLst>
              <a:path extrusionOk="0" h="4742597" w="4326339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961793" y="4435299"/>
            <a:ext cx="268411" cy="324000"/>
          </a:xfrm>
          <a:custGeom>
            <a:rect b="b" l="l" r="r" t="t"/>
            <a:pathLst>
              <a:path extrusionOk="0" h="6133889" w="5081480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33"/>
          <p:cNvGrpSpPr/>
          <p:nvPr/>
        </p:nvGrpSpPr>
        <p:grpSpPr>
          <a:xfrm>
            <a:off x="1307468" y="2624665"/>
            <a:ext cx="9613068" cy="2139516"/>
            <a:chOff x="1307468" y="2624665"/>
            <a:chExt cx="9613068" cy="2139516"/>
          </a:xfrm>
        </p:grpSpPr>
        <p:grpSp>
          <p:nvGrpSpPr>
            <p:cNvPr id="676" name="Google Shape;676;p33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677" name="Google Shape;677;p33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678" name="Google Shape;678;p3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79" name="Google Shape;679;p3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Bring the attention of your audience over a key concept using icons or illustrations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680" name="Google Shape;680;p3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This is a slide title</a:t>
                    </a:r>
                    <a:endParaRPr b="1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grpSp>
              <p:nvGrpSpPr>
                <p:cNvPr id="681" name="Google Shape;681;p3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82" name="Google Shape;682;p3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Bring the attention of your audience over a key concept using icons or illustrations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683" name="Google Shape;683;p3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2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This is a slide title</a:t>
                    </a:r>
                    <a:endParaRPr b="1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</p:grpSp>
          <p:cxnSp>
            <p:nvCxnSpPr>
              <p:cNvPr id="684" name="Google Shape;684;p33"/>
              <p:cNvCxnSpPr/>
              <p:nvPr/>
            </p:nvCxnSpPr>
            <p:spPr>
              <a:xfrm>
                <a:off x="8472264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5" name="Google Shape;685;p33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686" name="Google Shape;686;p33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687" name="Google Shape;687;p3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88" name="Google Shape;688;p3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Bring the attention of your audience over a key concept using icons or illustrations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689" name="Google Shape;689;p3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This is a slide title</a:t>
                    </a:r>
                    <a:endParaRPr b="1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grpSp>
              <p:nvGrpSpPr>
                <p:cNvPr id="690" name="Google Shape;690;p3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91" name="Google Shape;691;p3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Bring the attention of your audience over a key concept using icons or illustrations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692" name="Google Shape;692;p3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2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This is a slide title</a:t>
                    </a:r>
                    <a:endParaRPr b="1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</p:grpSp>
          <p:cxnSp>
            <p:nvCxnSpPr>
              <p:cNvPr id="693" name="Google Shape;693;p33"/>
              <p:cNvCxnSpPr/>
              <p:nvPr/>
            </p:nvCxnSpPr>
            <p:spPr>
              <a:xfrm>
                <a:off x="1307468" y="2710116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94" name="Google Shape;694;p33"/>
          <p:cNvGrpSpPr/>
          <p:nvPr/>
        </p:nvGrpSpPr>
        <p:grpSpPr>
          <a:xfrm>
            <a:off x="2857609" y="4919846"/>
            <a:ext cx="3163550" cy="983675"/>
            <a:chOff x="2857609" y="4919846"/>
            <a:chExt cx="3163550" cy="983675"/>
          </a:xfrm>
        </p:grpSpPr>
        <p:sp>
          <p:nvSpPr>
            <p:cNvPr id="695" name="Google Shape;695;p33"/>
            <p:cNvSpPr txBox="1"/>
            <p:nvPr/>
          </p:nvSpPr>
          <p:spPr>
            <a:xfrm>
              <a:off x="2857609" y="4919846"/>
              <a:ext cx="3163550" cy="2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is a slide title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6" name="Google Shape;696;p33"/>
            <p:cNvSpPr txBox="1"/>
            <p:nvPr/>
          </p:nvSpPr>
          <p:spPr>
            <a:xfrm>
              <a:off x="2869911" y="5162491"/>
              <a:ext cx="3151248" cy="741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72000" spcFirstLastPara="1" rIns="72000" wrap="square" tIns="720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Bring the attention of your audience over a key concept using icons or illustrations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6377633" y="4919846"/>
            <a:ext cx="3163550" cy="983675"/>
            <a:chOff x="6377633" y="4919846"/>
            <a:chExt cx="3163550" cy="983675"/>
          </a:xfrm>
        </p:grpSpPr>
        <p:sp>
          <p:nvSpPr>
            <p:cNvPr id="698" name="Google Shape;698;p33"/>
            <p:cNvSpPr txBox="1"/>
            <p:nvPr/>
          </p:nvSpPr>
          <p:spPr>
            <a:xfrm>
              <a:off x="6377633" y="4919846"/>
              <a:ext cx="3163550" cy="2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is a slide title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9" name="Google Shape;699;p33"/>
            <p:cNvSpPr txBox="1"/>
            <p:nvPr/>
          </p:nvSpPr>
          <p:spPr>
            <a:xfrm>
              <a:off x="6389935" y="5162491"/>
              <a:ext cx="3151248" cy="741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72000" spcFirstLastPara="1" rIns="72000" wrap="square" tIns="720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Bring the attention of your audience over a key concept using icons or illustrations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0" name="Google Shape;700;p33"/>
          <p:cNvGrpSpPr/>
          <p:nvPr/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cxnSp>
          <p:nvCxnSpPr>
            <p:cNvPr id="701" name="Google Shape;701;p33"/>
            <p:cNvCxnSpPr/>
            <p:nvPr/>
          </p:nvCxnSpPr>
          <p:spPr>
            <a:xfrm flipH="1" rot="10800000">
              <a:off x="3755740" y="2238561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2" name="Google Shape;702;p33"/>
            <p:cNvCxnSpPr/>
            <p:nvPr/>
          </p:nvCxnSpPr>
          <p:spPr>
            <a:xfrm flipH="1" rot="10800000">
              <a:off x="4039303" y="2238561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3" name="Google Shape;703;p33"/>
            <p:cNvCxnSpPr/>
            <p:nvPr/>
          </p:nvCxnSpPr>
          <p:spPr>
            <a:xfrm flipH="1" rot="10800000">
              <a:off x="4535538" y="1884107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4" name="Google Shape;704;p33"/>
            <p:cNvCxnSpPr/>
            <p:nvPr/>
          </p:nvCxnSpPr>
          <p:spPr>
            <a:xfrm flipH="1" rot="10800000">
              <a:off x="5197186" y="1624174"/>
              <a:ext cx="1" cy="1120544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5" name="Google Shape;705;p33"/>
            <p:cNvCxnSpPr/>
            <p:nvPr/>
          </p:nvCxnSpPr>
          <p:spPr>
            <a:xfrm flipH="1" rot="10800000">
              <a:off x="5693421" y="1028700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6" name="Google Shape;706;p33"/>
            <p:cNvCxnSpPr/>
            <p:nvPr/>
          </p:nvCxnSpPr>
          <p:spPr>
            <a:xfrm flipH="1" rot="10800000">
              <a:off x="6355070" y="1028700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7" name="Google Shape;707;p33"/>
            <p:cNvCxnSpPr/>
            <p:nvPr/>
          </p:nvCxnSpPr>
          <p:spPr>
            <a:xfrm flipH="1" rot="10800000">
              <a:off x="6851305" y="1265004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8" name="Google Shape;708;p33"/>
            <p:cNvCxnSpPr/>
            <p:nvPr/>
          </p:nvCxnSpPr>
          <p:spPr>
            <a:xfrm flipH="1" rot="10800000">
              <a:off x="7347541" y="1624174"/>
              <a:ext cx="1" cy="1120544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09" name="Google Shape;709;p33"/>
            <p:cNvCxnSpPr/>
            <p:nvPr/>
          </p:nvCxnSpPr>
          <p:spPr>
            <a:xfrm flipH="1" rot="10800000">
              <a:off x="7843775" y="1884107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0" name="Google Shape;710;p33"/>
            <p:cNvCxnSpPr/>
            <p:nvPr/>
          </p:nvCxnSpPr>
          <p:spPr>
            <a:xfrm flipH="1" rot="10800000">
              <a:off x="8009188" y="2238561"/>
              <a:ext cx="1" cy="1120543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1" name="Google Shape;711;p33"/>
            <p:cNvCxnSpPr/>
            <p:nvPr/>
          </p:nvCxnSpPr>
          <p:spPr>
            <a:xfrm flipH="1" rot="10800000">
              <a:off x="7595658" y="1999471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2" name="Google Shape;712;p33"/>
            <p:cNvCxnSpPr/>
            <p:nvPr/>
          </p:nvCxnSpPr>
          <p:spPr>
            <a:xfrm flipH="1" rot="10800000">
              <a:off x="7182128" y="1753351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3" name="Google Shape;713;p33"/>
            <p:cNvCxnSpPr/>
            <p:nvPr/>
          </p:nvCxnSpPr>
          <p:spPr>
            <a:xfrm flipH="1" rot="10800000">
              <a:off x="6685893" y="1537224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4" name="Google Shape;714;p33"/>
            <p:cNvCxnSpPr/>
            <p:nvPr/>
          </p:nvCxnSpPr>
          <p:spPr>
            <a:xfrm flipH="1" rot="10800000">
              <a:off x="6021159" y="1459872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5" name="Google Shape;715;p33"/>
            <p:cNvCxnSpPr/>
            <p:nvPr/>
          </p:nvCxnSpPr>
          <p:spPr>
            <a:xfrm flipH="1" rot="10800000">
              <a:off x="5445304" y="1753351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6" name="Google Shape;716;p33"/>
            <p:cNvCxnSpPr/>
            <p:nvPr/>
          </p:nvCxnSpPr>
          <p:spPr>
            <a:xfrm flipH="1" rot="10800000">
              <a:off x="4869449" y="1816639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7" name="Google Shape;717;p33"/>
            <p:cNvCxnSpPr/>
            <p:nvPr/>
          </p:nvCxnSpPr>
          <p:spPr>
            <a:xfrm flipH="1" rot="10800000">
              <a:off x="4287421" y="1816639"/>
              <a:ext cx="1" cy="576102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18" name="Google Shape;718;p33"/>
            <p:cNvCxnSpPr/>
            <p:nvPr/>
          </p:nvCxnSpPr>
          <p:spPr>
            <a:xfrm flipH="1" rot="10800000">
              <a:off x="8340011" y="2454709"/>
              <a:ext cx="1" cy="993574"/>
            </a:xfrm>
            <a:prstGeom prst="straightConnector1">
              <a:avLst/>
            </a:prstGeom>
            <a:noFill/>
            <a:ln cap="flat" cmpd="sng" w="9525">
              <a:solidFill>
                <a:srgbClr val="F5F8F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719" name="Google Shape;719;p33"/>
          <p:cNvGrpSpPr/>
          <p:nvPr/>
        </p:nvGrpSpPr>
        <p:grpSpPr>
          <a:xfrm>
            <a:off x="4033411" y="2517176"/>
            <a:ext cx="4332066" cy="3760633"/>
            <a:chOff x="4033411" y="2517176"/>
            <a:chExt cx="4332066" cy="3760633"/>
          </a:xfrm>
        </p:grpSpPr>
        <p:grpSp>
          <p:nvGrpSpPr>
            <p:cNvPr id="720" name="Google Shape;720;p33"/>
            <p:cNvGrpSpPr/>
            <p:nvPr/>
          </p:nvGrpSpPr>
          <p:grpSpPr>
            <a:xfrm>
              <a:off x="4033411" y="2517176"/>
              <a:ext cx="4332066" cy="3760633"/>
              <a:chOff x="0" y="0"/>
              <a:chExt cx="6684956" cy="5803158"/>
            </a:xfrm>
          </p:grpSpPr>
          <p:sp>
            <p:nvSpPr>
              <p:cNvPr id="721" name="Google Shape;721;p33"/>
              <p:cNvSpPr/>
              <p:nvPr/>
            </p:nvSpPr>
            <p:spPr>
              <a:xfrm>
                <a:off x="2805398" y="2946400"/>
                <a:ext cx="594023" cy="2856758"/>
              </a:xfrm>
              <a:custGeom>
                <a:rect b="b" l="l" r="r" t="t"/>
                <a:pathLst>
                  <a:path extrusionOk="0" h="21444" w="21338">
                    <a:moveTo>
                      <a:pt x="19859" y="0"/>
                    </a:moveTo>
                    <a:cubicBezTo>
                      <a:pt x="19039" y="-1"/>
                      <a:pt x="18371" y="137"/>
                      <a:pt x="18367" y="309"/>
                    </a:cubicBezTo>
                    <a:lnTo>
                      <a:pt x="18273" y="20473"/>
                    </a:lnTo>
                    <a:cubicBezTo>
                      <a:pt x="15690" y="20750"/>
                      <a:pt x="12745" y="20845"/>
                      <a:pt x="9883" y="20743"/>
                    </a:cubicBezTo>
                    <a:cubicBezTo>
                      <a:pt x="7338" y="20651"/>
                      <a:pt x="4912" y="20396"/>
                      <a:pt x="3658" y="19928"/>
                    </a:cubicBezTo>
                    <a:cubicBezTo>
                      <a:pt x="2811" y="19611"/>
                      <a:pt x="2640" y="19235"/>
                      <a:pt x="3187" y="18891"/>
                    </a:cubicBezTo>
                    <a:cubicBezTo>
                      <a:pt x="3074" y="18818"/>
                      <a:pt x="2835" y="18757"/>
                      <a:pt x="2515" y="18720"/>
                    </a:cubicBezTo>
                    <a:cubicBezTo>
                      <a:pt x="1646" y="18619"/>
                      <a:pt x="584" y="18701"/>
                      <a:pt x="229" y="18891"/>
                    </a:cubicBezTo>
                    <a:cubicBezTo>
                      <a:pt x="-262" y="19313"/>
                      <a:pt x="42" y="19759"/>
                      <a:pt x="1076" y="20136"/>
                    </a:cubicBezTo>
                    <a:cubicBezTo>
                      <a:pt x="2476" y="20646"/>
                      <a:pt x="4960" y="20959"/>
                      <a:pt x="7584" y="21172"/>
                    </a:cubicBezTo>
                    <a:cubicBezTo>
                      <a:pt x="11806" y="21516"/>
                      <a:pt x="16630" y="21599"/>
                      <a:pt x="20168" y="21029"/>
                    </a:cubicBezTo>
                    <a:cubicBezTo>
                      <a:pt x="20468" y="20981"/>
                      <a:pt x="20751" y="20928"/>
                      <a:pt x="21015" y="20872"/>
                    </a:cubicBezTo>
                    <a:lnTo>
                      <a:pt x="21338" y="309"/>
                    </a:lnTo>
                    <a:cubicBezTo>
                      <a:pt x="21335" y="138"/>
                      <a:pt x="20674" y="0"/>
                      <a:pt x="19859" y="0"/>
                    </a:cubicBezTo>
                    <a:close/>
                  </a:path>
                </a:pathLst>
              </a:custGeom>
              <a:solidFill>
                <a:srgbClr val="EDEF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306274" y="0"/>
                <a:ext cx="82423" cy="172204"/>
              </a:xfrm>
              <a:prstGeom prst="roundRect">
                <a:avLst>
                  <a:gd fmla="val 50000" name="adj"/>
                </a:avLst>
              </a:prstGeom>
              <a:solidFill>
                <a:srgbClr val="E8E9ED"/>
              </a:solidFill>
              <a:ln cap="flat" cmpd="sng" w="9525">
                <a:solidFill>
                  <a:srgbClr val="A6AAA9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344690" y="150110"/>
                <a:ext cx="3340266" cy="2977481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cubicBezTo>
                      <a:pt x="0" y="10800"/>
                      <a:pt x="0" y="16200"/>
                      <a:pt x="0" y="189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85" y="19661"/>
                      <a:pt x="3149" y="18406"/>
                      <a:pt x="5383" y="18406"/>
                    </a:cubicBezTo>
                    <a:cubicBezTo>
                      <a:pt x="7651" y="18406"/>
                      <a:pt x="9615" y="19661"/>
                      <a:pt x="10800" y="21600"/>
                    </a:cubicBezTo>
                    <a:cubicBezTo>
                      <a:pt x="12320" y="20414"/>
                      <a:pt x="14135" y="19727"/>
                      <a:pt x="16098" y="19697"/>
                    </a:cubicBezTo>
                    <a:cubicBezTo>
                      <a:pt x="18119" y="19666"/>
                      <a:pt x="20023" y="20355"/>
                      <a:pt x="21600" y="21562"/>
                    </a:cubicBezTo>
                    <a:cubicBezTo>
                      <a:pt x="20974" y="15496"/>
                      <a:pt x="18358" y="10106"/>
                      <a:pt x="14507" y="6232"/>
                    </a:cubicBezTo>
                    <a:cubicBezTo>
                      <a:pt x="10656" y="2358"/>
                      <a:pt x="5569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2700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0" y="150110"/>
                <a:ext cx="3344691" cy="2977481"/>
              </a:xfrm>
              <a:custGeom>
                <a:rect b="b" l="l" r="r" t="t"/>
                <a:pathLst>
                  <a:path extrusionOk="0" h="21600" w="2160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6023" y="0"/>
                      <a:pt x="10935" y="2358"/>
                      <a:pt x="7086" y="6237"/>
                    </a:cubicBezTo>
                    <a:cubicBezTo>
                      <a:pt x="3237" y="10115"/>
                      <a:pt x="625" y="15515"/>
                      <a:pt x="0" y="21600"/>
                    </a:cubicBezTo>
                    <a:cubicBezTo>
                      <a:pt x="1591" y="20653"/>
                      <a:pt x="3392" y="20120"/>
                      <a:pt x="5268" y="20094"/>
                    </a:cubicBezTo>
                    <a:cubicBezTo>
                      <a:pt x="7242" y="20068"/>
                      <a:pt x="9145" y="20605"/>
                      <a:pt x="10817" y="21600"/>
                    </a:cubicBezTo>
                    <a:cubicBezTo>
                      <a:pt x="12318" y="20515"/>
                      <a:pt x="14068" y="19878"/>
                      <a:pt x="15932" y="19824"/>
                    </a:cubicBezTo>
                    <a:cubicBezTo>
                      <a:pt x="17983" y="19765"/>
                      <a:pt x="19951" y="2041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1667919" y="150110"/>
                <a:ext cx="1670134" cy="2966421"/>
              </a:xfrm>
              <a:custGeom>
                <a:rect b="b" l="l" r="r" t="t"/>
                <a:pathLst>
                  <a:path extrusionOk="0" h="21600" w="21600">
                    <a:moveTo>
                      <a:pt x="10626" y="19918"/>
                    </a:moveTo>
                    <a:cubicBezTo>
                      <a:pt x="14583" y="19893"/>
                      <a:pt x="18370" y="20488"/>
                      <a:pt x="21600" y="21562"/>
                    </a:cubicBezTo>
                    <a:cubicBezTo>
                      <a:pt x="21600" y="10781"/>
                      <a:pt x="21600" y="5390"/>
                      <a:pt x="21600" y="2695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566" y="0"/>
                      <a:pt x="21549" y="0"/>
                      <a:pt x="21532" y="0"/>
                    </a:cubicBezTo>
                    <a:cubicBezTo>
                      <a:pt x="21515" y="0"/>
                      <a:pt x="21498" y="0"/>
                      <a:pt x="21465" y="0"/>
                    </a:cubicBezTo>
                    <a:cubicBezTo>
                      <a:pt x="15912" y="38"/>
                      <a:pt x="10868" y="2404"/>
                      <a:pt x="7050" y="6273"/>
                    </a:cubicBezTo>
                    <a:cubicBezTo>
                      <a:pt x="3233" y="10142"/>
                      <a:pt x="643" y="15513"/>
                      <a:pt x="0" y="21562"/>
                    </a:cubicBezTo>
                    <a:cubicBezTo>
                      <a:pt x="0" y="21581"/>
                      <a:pt x="0" y="21590"/>
                      <a:pt x="0" y="2159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68" y="21543"/>
                      <a:pt x="118" y="21514"/>
                      <a:pt x="169" y="21505"/>
                    </a:cubicBezTo>
                    <a:cubicBezTo>
                      <a:pt x="220" y="21495"/>
                      <a:pt x="271" y="21505"/>
                      <a:pt x="339" y="21524"/>
                    </a:cubicBezTo>
                    <a:cubicBezTo>
                      <a:pt x="3403" y="20510"/>
                      <a:pt x="6920" y="19941"/>
                      <a:pt x="10626" y="199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2700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338053" y="150110"/>
                <a:ext cx="1670134" cy="2977481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cubicBezTo>
                      <a:pt x="34" y="21505"/>
                      <a:pt x="85" y="21438"/>
                      <a:pt x="144" y="21396"/>
                    </a:cubicBezTo>
                    <a:cubicBezTo>
                      <a:pt x="203" y="21353"/>
                      <a:pt x="271" y="21334"/>
                      <a:pt x="339" y="21334"/>
                    </a:cubicBezTo>
                    <a:cubicBezTo>
                      <a:pt x="3480" y="20275"/>
                      <a:pt x="7145" y="19697"/>
                      <a:pt x="11005" y="19729"/>
                    </a:cubicBezTo>
                    <a:cubicBezTo>
                      <a:pt x="14804" y="19760"/>
                      <a:pt x="18323" y="20370"/>
                      <a:pt x="21397" y="21410"/>
                    </a:cubicBezTo>
                    <a:cubicBezTo>
                      <a:pt x="21431" y="21429"/>
                      <a:pt x="21465" y="21448"/>
                      <a:pt x="21498" y="21476"/>
                    </a:cubicBezTo>
                    <a:cubicBezTo>
                      <a:pt x="21532" y="21505"/>
                      <a:pt x="21566" y="21543"/>
                      <a:pt x="21600" y="21600"/>
                    </a:cubicBezTo>
                    <a:lnTo>
                      <a:pt x="21600" y="21600"/>
                    </a:lnTo>
                    <a:cubicBezTo>
                      <a:pt x="20957" y="15515"/>
                      <a:pt x="18350" y="10115"/>
                      <a:pt x="14507" y="6237"/>
                    </a:cubicBezTo>
                    <a:cubicBezTo>
                      <a:pt x="10665" y="2358"/>
                      <a:pt x="5586" y="0"/>
                      <a:pt x="0" y="0"/>
                    </a:cubicBez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2700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727" name="Google Shape;727;p33"/>
            <p:cNvSpPr/>
            <p:nvPr/>
          </p:nvSpPr>
          <p:spPr>
            <a:xfrm>
              <a:off x="4398856" y="3718640"/>
              <a:ext cx="538904" cy="399749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5404696" y="3759281"/>
              <a:ext cx="538904" cy="399749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6416441" y="3759281"/>
              <a:ext cx="538904" cy="399749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455394" y="3718640"/>
              <a:ext cx="538904" cy="399749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1" name="Google Shape;731;p33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Power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2" name="Google Shape;732;p33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34"/>
          <p:cNvGrpSpPr/>
          <p:nvPr/>
        </p:nvGrpSpPr>
        <p:grpSpPr>
          <a:xfrm>
            <a:off x="3431704" y="2054710"/>
            <a:ext cx="4924928" cy="3311384"/>
            <a:chOff x="3431704" y="2054710"/>
            <a:chExt cx="4924928" cy="3311384"/>
          </a:xfrm>
        </p:grpSpPr>
        <p:cxnSp>
          <p:nvCxnSpPr>
            <p:cNvPr id="739" name="Google Shape;739;p34"/>
            <p:cNvCxnSpPr/>
            <p:nvPr/>
          </p:nvCxnSpPr>
          <p:spPr>
            <a:xfrm rot="10800000">
              <a:off x="3431704" y="3681028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cxnSp>
          <p:nvCxnSpPr>
            <p:cNvPr id="740" name="Google Shape;740;p34"/>
            <p:cNvCxnSpPr/>
            <p:nvPr/>
          </p:nvCxnSpPr>
          <p:spPr>
            <a:xfrm>
              <a:off x="7545955" y="3681028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cxnSp>
          <p:nvCxnSpPr>
            <p:cNvPr id="741" name="Google Shape;741;p34"/>
            <p:cNvCxnSpPr/>
            <p:nvPr/>
          </p:nvCxnSpPr>
          <p:spPr>
            <a:xfrm rot="10800000">
              <a:off x="4242382" y="2306290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cxnSp>
          <p:nvCxnSpPr>
            <p:cNvPr id="742" name="Google Shape;742;p34"/>
            <p:cNvCxnSpPr/>
            <p:nvPr/>
          </p:nvCxnSpPr>
          <p:spPr>
            <a:xfrm rot="10800000">
              <a:off x="4033376" y="5001091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cxnSp>
          <p:nvCxnSpPr>
            <p:cNvPr id="743" name="Google Shape;743;p34"/>
            <p:cNvCxnSpPr/>
            <p:nvPr/>
          </p:nvCxnSpPr>
          <p:spPr>
            <a:xfrm>
              <a:off x="6773518" y="2306290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cxnSp>
          <p:nvCxnSpPr>
            <p:cNvPr id="744" name="Google Shape;744;p34"/>
            <p:cNvCxnSpPr/>
            <p:nvPr/>
          </p:nvCxnSpPr>
          <p:spPr>
            <a:xfrm>
              <a:off x="6912224" y="5001091"/>
              <a:ext cx="810677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grpSp>
          <p:nvGrpSpPr>
            <p:cNvPr id="745" name="Google Shape;745;p34"/>
            <p:cNvGrpSpPr/>
            <p:nvPr/>
          </p:nvGrpSpPr>
          <p:grpSpPr>
            <a:xfrm>
              <a:off x="4242382" y="2054710"/>
              <a:ext cx="3311385" cy="3311384"/>
              <a:chOff x="4445632" y="1520788"/>
              <a:chExt cx="3311385" cy="3311384"/>
            </a:xfrm>
          </p:grpSpPr>
          <p:sp>
            <p:nvSpPr>
              <p:cNvPr id="746" name="Google Shape;746;p34"/>
              <p:cNvSpPr/>
              <p:nvPr/>
            </p:nvSpPr>
            <p:spPr>
              <a:xfrm>
                <a:off x="6082774" y="1520788"/>
                <a:ext cx="1474818" cy="1402159"/>
              </a:xfrm>
              <a:custGeom>
                <a:rect b="b" l="l" r="r" t="t"/>
                <a:pathLst>
                  <a:path extrusionOk="0" h="429" w="451">
                    <a:moveTo>
                      <a:pt x="451" y="262"/>
                    </a:moveTo>
                    <a:cubicBezTo>
                      <a:pt x="395" y="429"/>
                      <a:pt x="395" y="429"/>
                      <a:pt x="395" y="429"/>
                    </a:cubicBezTo>
                    <a:cubicBezTo>
                      <a:pt x="243" y="385"/>
                      <a:pt x="243" y="385"/>
                      <a:pt x="243" y="385"/>
                    </a:cubicBezTo>
                    <a:cubicBezTo>
                      <a:pt x="243" y="385"/>
                      <a:pt x="243" y="384"/>
                      <a:pt x="243" y="384"/>
                    </a:cubicBezTo>
                    <a:cubicBezTo>
                      <a:pt x="230" y="360"/>
                      <a:pt x="214" y="338"/>
                      <a:pt x="194" y="318"/>
                    </a:cubicBezTo>
                    <a:cubicBezTo>
                      <a:pt x="142" y="266"/>
                      <a:pt x="79" y="240"/>
                      <a:pt x="5" y="240"/>
                    </a:cubicBezTo>
                    <a:cubicBezTo>
                      <a:pt x="4" y="240"/>
                      <a:pt x="2" y="240"/>
                      <a:pt x="0" y="24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9" y="2"/>
                      <a:pt x="266" y="51"/>
                      <a:pt x="363" y="148"/>
                    </a:cubicBezTo>
                    <a:cubicBezTo>
                      <a:pt x="399" y="183"/>
                      <a:pt x="428" y="222"/>
                      <a:pt x="451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6861923" y="2418975"/>
                <a:ext cx="895094" cy="1729897"/>
              </a:xfrm>
              <a:custGeom>
                <a:rect b="b" l="l" r="r" t="t"/>
                <a:pathLst>
                  <a:path extrusionOk="0" h="529" w="274">
                    <a:moveTo>
                      <a:pt x="220" y="0"/>
                    </a:moveTo>
                    <a:cubicBezTo>
                      <a:pt x="256" y="70"/>
                      <a:pt x="274" y="147"/>
                      <a:pt x="274" y="231"/>
                    </a:cubicBezTo>
                    <a:cubicBezTo>
                      <a:pt x="274" y="329"/>
                      <a:pt x="250" y="416"/>
                      <a:pt x="202" y="494"/>
                    </a:cubicBezTo>
                    <a:cubicBezTo>
                      <a:pt x="32" y="529"/>
                      <a:pt x="32" y="529"/>
                      <a:pt x="32" y="529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22" y="323"/>
                      <a:pt x="34" y="279"/>
                      <a:pt x="34" y="231"/>
                    </a:cubicBezTo>
                    <a:cubicBezTo>
                      <a:pt x="34" y="192"/>
                      <a:pt x="26" y="156"/>
                      <a:pt x="12" y="123"/>
                    </a:cubicBezTo>
                    <a:cubicBezTo>
                      <a:pt x="166" y="166"/>
                      <a:pt x="166" y="166"/>
                      <a:pt x="166" y="16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5713294" y="3655718"/>
                <a:ext cx="1776276" cy="1176454"/>
              </a:xfrm>
              <a:custGeom>
                <a:rect b="b" l="l" r="r" t="t"/>
                <a:pathLst>
                  <a:path extrusionOk="0" h="360" w="543">
                    <a:moveTo>
                      <a:pt x="476" y="211"/>
                    </a:moveTo>
                    <a:cubicBezTo>
                      <a:pt x="378" y="310"/>
                      <a:pt x="258" y="360"/>
                      <a:pt x="118" y="360"/>
                    </a:cubicBezTo>
                    <a:cubicBezTo>
                      <a:pt x="113" y="360"/>
                      <a:pt x="109" y="360"/>
                      <a:pt x="104" y="36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203" y="115"/>
                      <a:pt x="259" y="89"/>
                      <a:pt x="307" y="41"/>
                    </a:cubicBezTo>
                    <a:cubicBezTo>
                      <a:pt x="320" y="28"/>
                      <a:pt x="331" y="14"/>
                      <a:pt x="341" y="0"/>
                    </a:cubicBezTo>
                    <a:cubicBezTo>
                      <a:pt x="375" y="164"/>
                      <a:pt x="375" y="164"/>
                      <a:pt x="375" y="164"/>
                    </a:cubicBezTo>
                    <a:cubicBezTo>
                      <a:pt x="543" y="131"/>
                      <a:pt x="543" y="131"/>
                      <a:pt x="543" y="131"/>
                    </a:cubicBezTo>
                    <a:cubicBezTo>
                      <a:pt x="524" y="159"/>
                      <a:pt x="502" y="186"/>
                      <a:pt x="47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4641966" y="1520788"/>
                <a:ext cx="1794826" cy="1238291"/>
              </a:xfrm>
              <a:custGeom>
                <a:rect b="b" l="l" r="r" t="t"/>
                <a:pathLst>
                  <a:path extrusionOk="0" h="379" w="549">
                    <a:moveTo>
                      <a:pt x="88" y="148"/>
                    </a:moveTo>
                    <a:cubicBezTo>
                      <a:pt x="185" y="52"/>
                      <a:pt x="301" y="2"/>
                      <a:pt x="436" y="0"/>
                    </a:cubicBezTo>
                    <a:cubicBezTo>
                      <a:pt x="549" y="119"/>
                      <a:pt x="549" y="119"/>
                      <a:pt x="549" y="119"/>
                    </a:cubicBezTo>
                    <a:cubicBezTo>
                      <a:pt x="426" y="241"/>
                      <a:pt x="426" y="241"/>
                      <a:pt x="426" y="241"/>
                    </a:cubicBezTo>
                    <a:cubicBezTo>
                      <a:pt x="361" y="245"/>
                      <a:pt x="305" y="271"/>
                      <a:pt x="258" y="318"/>
                    </a:cubicBezTo>
                    <a:cubicBezTo>
                      <a:pt x="239" y="337"/>
                      <a:pt x="224" y="357"/>
                      <a:pt x="212" y="379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23" y="223"/>
                      <a:pt x="52" y="184"/>
                      <a:pt x="88" y="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4689889" y="3553687"/>
                <a:ext cx="1412980" cy="1275393"/>
              </a:xfrm>
              <a:custGeom>
                <a:rect b="b" l="l" r="r" t="t"/>
                <a:pathLst>
                  <a:path extrusionOk="0" h="390" w="432">
                    <a:moveTo>
                      <a:pt x="431" y="150"/>
                    </a:moveTo>
                    <a:cubicBezTo>
                      <a:pt x="432" y="150"/>
                      <a:pt x="432" y="150"/>
                      <a:pt x="432" y="150"/>
                    </a:cubicBezTo>
                    <a:cubicBezTo>
                      <a:pt x="298" y="266"/>
                      <a:pt x="298" y="266"/>
                      <a:pt x="298" y="266"/>
                    </a:cubicBezTo>
                    <a:cubicBezTo>
                      <a:pt x="402" y="390"/>
                      <a:pt x="402" y="390"/>
                      <a:pt x="402" y="390"/>
                    </a:cubicBezTo>
                    <a:cubicBezTo>
                      <a:pt x="275" y="384"/>
                      <a:pt x="165" y="334"/>
                      <a:pt x="73" y="242"/>
                    </a:cubicBezTo>
                    <a:cubicBezTo>
                      <a:pt x="45" y="214"/>
                      <a:pt x="20" y="184"/>
                      <a:pt x="0" y="1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21" y="48"/>
                      <a:pt x="232" y="61"/>
                      <a:pt x="243" y="72"/>
                    </a:cubicBezTo>
                    <a:cubicBezTo>
                      <a:pt x="295" y="124"/>
                      <a:pt x="358" y="150"/>
                      <a:pt x="431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4445632" y="2282933"/>
                <a:ext cx="912099" cy="1728351"/>
              </a:xfrm>
              <a:custGeom>
                <a:rect b="b" l="l" r="r" t="t"/>
                <a:pathLst>
                  <a:path extrusionOk="0" h="529" w="279">
                    <a:moveTo>
                      <a:pt x="53" y="43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48" y="196"/>
                      <a:pt x="240" y="233"/>
                      <a:pt x="240" y="273"/>
                    </a:cubicBezTo>
                    <a:cubicBezTo>
                      <a:pt x="240" y="325"/>
                      <a:pt x="253" y="372"/>
                      <a:pt x="279" y="413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68" y="529"/>
                      <a:pt x="68" y="529"/>
                      <a:pt x="68" y="529"/>
                    </a:cubicBezTo>
                    <a:cubicBezTo>
                      <a:pt x="22" y="453"/>
                      <a:pt x="0" y="368"/>
                      <a:pt x="0" y="273"/>
                    </a:cubicBezTo>
                    <a:cubicBezTo>
                      <a:pt x="0" y="189"/>
                      <a:pt x="18" y="112"/>
                      <a:pt x="53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191914" y="4006367"/>
                <a:ext cx="363502" cy="363502"/>
              </a:xfrm>
              <a:custGeom>
                <a:rect b="b" l="l" r="r" t="t"/>
                <a:pathLst>
                  <a:path extrusionOk="0" h="21503" w="21503">
                    <a:moveTo>
                      <a:pt x="21304" y="12233"/>
                    </a:moveTo>
                    <a:lnTo>
                      <a:pt x="10162" y="1099"/>
                    </a:lnTo>
                    <a:cubicBezTo>
                      <a:pt x="9896" y="833"/>
                      <a:pt x="9371" y="587"/>
                      <a:pt x="8995" y="553"/>
                    </a:cubicBezTo>
                    <a:lnTo>
                      <a:pt x="2969" y="4"/>
                    </a:lnTo>
                    <a:cubicBezTo>
                      <a:pt x="2594" y="-30"/>
                      <a:pt x="2069" y="160"/>
                      <a:pt x="1803" y="427"/>
                    </a:cubicBezTo>
                    <a:lnTo>
                      <a:pt x="427" y="1801"/>
                    </a:lnTo>
                    <a:cubicBezTo>
                      <a:pt x="161" y="2067"/>
                      <a:pt x="-30" y="2592"/>
                      <a:pt x="4" y="2967"/>
                    </a:cubicBezTo>
                    <a:lnTo>
                      <a:pt x="540" y="9004"/>
                    </a:lnTo>
                    <a:cubicBezTo>
                      <a:pt x="573" y="9379"/>
                      <a:pt x="819" y="9904"/>
                      <a:pt x="1085" y="10170"/>
                    </a:cubicBezTo>
                    <a:lnTo>
                      <a:pt x="12227" y="21304"/>
                    </a:lnTo>
                    <a:cubicBezTo>
                      <a:pt x="12493" y="21570"/>
                      <a:pt x="12929" y="21570"/>
                      <a:pt x="13196" y="21304"/>
                    </a:cubicBezTo>
                    <a:lnTo>
                      <a:pt x="21304" y="13201"/>
                    </a:lnTo>
                    <a:cubicBezTo>
                      <a:pt x="21570" y="12935"/>
                      <a:pt x="21570" y="12499"/>
                      <a:pt x="21304" y="12233"/>
                    </a:cubicBezTo>
                    <a:close/>
                    <a:moveTo>
                      <a:pt x="4663" y="4700"/>
                    </a:moveTo>
                    <a:cubicBezTo>
                      <a:pt x="4082" y="5281"/>
                      <a:pt x="3142" y="5280"/>
                      <a:pt x="2562" y="4700"/>
                    </a:cubicBezTo>
                    <a:cubicBezTo>
                      <a:pt x="1981" y="4120"/>
                      <a:pt x="1980" y="3180"/>
                      <a:pt x="2561" y="2600"/>
                    </a:cubicBezTo>
                    <a:cubicBezTo>
                      <a:pt x="3141" y="2020"/>
                      <a:pt x="4082" y="2021"/>
                      <a:pt x="4663" y="2601"/>
                    </a:cubicBezTo>
                    <a:cubicBezTo>
                      <a:pt x="5243" y="3181"/>
                      <a:pt x="5243" y="4121"/>
                      <a:pt x="4663" y="4700"/>
                    </a:cubicBezTo>
                    <a:close/>
                    <a:moveTo>
                      <a:pt x="4663" y="4700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753" name="Google Shape;753;p34"/>
              <p:cNvGrpSpPr/>
              <p:nvPr/>
            </p:nvGrpSpPr>
            <p:grpSpPr>
              <a:xfrm>
                <a:off x="6382884" y="4138716"/>
                <a:ext cx="368482" cy="311217"/>
                <a:chOff x="0" y="0"/>
                <a:chExt cx="581" cy="488"/>
              </a:xfrm>
            </p:grpSpPr>
            <p:sp>
              <p:nvSpPr>
                <p:cNvPr id="754" name="Google Shape;754;p34"/>
                <p:cNvSpPr/>
                <p:nvPr/>
              </p:nvSpPr>
              <p:spPr>
                <a:xfrm>
                  <a:off x="200" y="0"/>
                  <a:ext cx="381" cy="400"/>
                </a:xfrm>
                <a:custGeom>
                  <a:rect b="b" l="l" r="r" t="t"/>
                  <a:pathLst>
                    <a:path extrusionOk="0" h="20606" w="21040">
                      <a:moveTo>
                        <a:pt x="20987" y="10157"/>
                      </a:moveTo>
                      <a:cubicBezTo>
                        <a:pt x="21600" y="5281"/>
                        <a:pt x="16771" y="773"/>
                        <a:pt x="10201" y="88"/>
                      </a:cubicBezTo>
                      <a:cubicBezTo>
                        <a:pt x="6178" y="-332"/>
                        <a:pt x="2437" y="782"/>
                        <a:pt x="0" y="2826"/>
                      </a:cubicBezTo>
                      <a:cubicBezTo>
                        <a:pt x="547" y="2777"/>
                        <a:pt x="1097" y="2748"/>
                        <a:pt x="1641" y="2748"/>
                      </a:cubicBezTo>
                      <a:cubicBezTo>
                        <a:pt x="4904" y="2748"/>
                        <a:pt x="8033" y="3641"/>
                        <a:pt x="10451" y="5264"/>
                      </a:cubicBezTo>
                      <a:cubicBezTo>
                        <a:pt x="13013" y="6984"/>
                        <a:pt x="14608" y="9400"/>
                        <a:pt x="14942" y="12067"/>
                      </a:cubicBezTo>
                      <a:cubicBezTo>
                        <a:pt x="15241" y="14439"/>
                        <a:pt x="14503" y="16856"/>
                        <a:pt x="12867" y="18912"/>
                      </a:cubicBezTo>
                      <a:cubicBezTo>
                        <a:pt x="16239" y="21268"/>
                        <a:pt x="19327" y="20635"/>
                        <a:pt x="18610" y="20131"/>
                      </a:cubicBezTo>
                      <a:cubicBezTo>
                        <a:pt x="16607" y="18721"/>
                        <a:pt x="16181" y="17345"/>
                        <a:pt x="16307" y="16265"/>
                      </a:cubicBezTo>
                      <a:cubicBezTo>
                        <a:pt x="18883" y="14899"/>
                        <a:pt x="20664" y="12734"/>
                        <a:pt x="20987" y="10157"/>
                      </a:cubicBezTo>
                      <a:close/>
                      <a:moveTo>
                        <a:pt x="20987" y="10157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755" name="Google Shape;755;p34"/>
                <p:cNvSpPr/>
                <p:nvPr/>
              </p:nvSpPr>
              <p:spPr>
                <a:xfrm>
                  <a:off x="0" y="88"/>
                  <a:ext cx="433" cy="400"/>
                </a:xfrm>
                <a:custGeom>
                  <a:rect b="b" l="l" r="r" t="t"/>
                  <a:pathLst>
                    <a:path extrusionOk="0" h="21600" w="20633">
                      <a:moveTo>
                        <a:pt x="20588" y="8045"/>
                      </a:moveTo>
                      <a:cubicBezTo>
                        <a:pt x="20105" y="3375"/>
                        <a:pt x="15867" y="0"/>
                        <a:pt x="10813" y="0"/>
                      </a:cubicBezTo>
                      <a:cubicBezTo>
                        <a:pt x="10335" y="0"/>
                        <a:pt x="9850" y="30"/>
                        <a:pt x="9360" y="92"/>
                      </a:cubicBezTo>
                      <a:cubicBezTo>
                        <a:pt x="3687" y="811"/>
                        <a:pt x="-483" y="5536"/>
                        <a:pt x="45" y="10647"/>
                      </a:cubicBezTo>
                      <a:cubicBezTo>
                        <a:pt x="325" y="13349"/>
                        <a:pt x="1863" y="15617"/>
                        <a:pt x="4088" y="17049"/>
                      </a:cubicBezTo>
                      <a:cubicBezTo>
                        <a:pt x="4197" y="18181"/>
                        <a:pt x="3829" y="19624"/>
                        <a:pt x="2099" y="21102"/>
                      </a:cubicBezTo>
                      <a:cubicBezTo>
                        <a:pt x="1822" y="21338"/>
                        <a:pt x="2199" y="21600"/>
                        <a:pt x="2959" y="21600"/>
                      </a:cubicBezTo>
                      <a:cubicBezTo>
                        <a:pt x="4145" y="21600"/>
                        <a:pt x="6264" y="20961"/>
                        <a:pt x="8295" y="18585"/>
                      </a:cubicBezTo>
                      <a:cubicBezTo>
                        <a:pt x="8797" y="18655"/>
                        <a:pt x="9311" y="18690"/>
                        <a:pt x="9833" y="18690"/>
                      </a:cubicBezTo>
                      <a:cubicBezTo>
                        <a:pt x="10307" y="18690"/>
                        <a:pt x="10789" y="18661"/>
                        <a:pt x="11274" y="18599"/>
                      </a:cubicBezTo>
                      <a:cubicBezTo>
                        <a:pt x="16947" y="17881"/>
                        <a:pt x="21117" y="13156"/>
                        <a:pt x="20588" y="8045"/>
                      </a:cubicBezTo>
                      <a:close/>
                      <a:moveTo>
                        <a:pt x="20588" y="8045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756" name="Google Shape;756;p34"/>
              <p:cNvSpPr/>
              <p:nvPr/>
            </p:nvSpPr>
            <p:spPr>
              <a:xfrm>
                <a:off x="6694859" y="1971649"/>
                <a:ext cx="365993" cy="365993"/>
              </a:xfrm>
              <a:custGeom>
                <a:rect b="b" l="l" r="r" t="t"/>
                <a:pathLst>
                  <a:path extrusionOk="0" h="21532" w="21600">
                    <a:moveTo>
                      <a:pt x="20519" y="5351"/>
                    </a:moveTo>
                    <a:lnTo>
                      <a:pt x="11776" y="5351"/>
                    </a:lnTo>
                    <a:lnTo>
                      <a:pt x="16604" y="1041"/>
                    </a:lnTo>
                    <a:cubicBezTo>
                      <a:pt x="16851" y="821"/>
                      <a:pt x="16872" y="443"/>
                      <a:pt x="16650" y="198"/>
                    </a:cubicBezTo>
                    <a:cubicBezTo>
                      <a:pt x="16429" y="-47"/>
                      <a:pt x="16049" y="-68"/>
                      <a:pt x="15803" y="152"/>
                    </a:cubicBezTo>
                    <a:lnTo>
                      <a:pt x="10813" y="4605"/>
                    </a:lnTo>
                    <a:lnTo>
                      <a:pt x="5823" y="152"/>
                    </a:lnTo>
                    <a:cubicBezTo>
                      <a:pt x="5577" y="-68"/>
                      <a:pt x="5198" y="-47"/>
                      <a:pt x="4976" y="198"/>
                    </a:cubicBezTo>
                    <a:cubicBezTo>
                      <a:pt x="4755" y="443"/>
                      <a:pt x="4775" y="821"/>
                      <a:pt x="5022" y="1041"/>
                    </a:cubicBezTo>
                    <a:lnTo>
                      <a:pt x="9850" y="5351"/>
                    </a:lnTo>
                    <a:lnTo>
                      <a:pt x="1081" y="5351"/>
                    </a:lnTo>
                    <a:cubicBezTo>
                      <a:pt x="487" y="5351"/>
                      <a:pt x="0" y="5835"/>
                      <a:pt x="0" y="6426"/>
                    </a:cubicBezTo>
                    <a:lnTo>
                      <a:pt x="0" y="20457"/>
                    </a:lnTo>
                    <a:cubicBezTo>
                      <a:pt x="0" y="21048"/>
                      <a:pt x="486" y="21532"/>
                      <a:pt x="1081" y="21532"/>
                    </a:cubicBezTo>
                    <a:lnTo>
                      <a:pt x="20519" y="21532"/>
                    </a:lnTo>
                    <a:cubicBezTo>
                      <a:pt x="21113" y="21532"/>
                      <a:pt x="21600" y="21048"/>
                      <a:pt x="21600" y="20457"/>
                    </a:cubicBezTo>
                    <a:lnTo>
                      <a:pt x="21600" y="6426"/>
                    </a:lnTo>
                    <a:cubicBezTo>
                      <a:pt x="21600" y="5835"/>
                      <a:pt x="21113" y="5351"/>
                      <a:pt x="20519" y="5351"/>
                    </a:cubicBezTo>
                    <a:close/>
                    <a:moveTo>
                      <a:pt x="15896" y="18666"/>
                    </a:moveTo>
                    <a:cubicBezTo>
                      <a:pt x="15896" y="19256"/>
                      <a:pt x="15409" y="19740"/>
                      <a:pt x="14815" y="19740"/>
                    </a:cubicBezTo>
                    <a:lnTo>
                      <a:pt x="2882" y="19740"/>
                    </a:lnTo>
                    <a:cubicBezTo>
                      <a:pt x="2288" y="19740"/>
                      <a:pt x="1801" y="19257"/>
                      <a:pt x="1801" y="18666"/>
                    </a:cubicBezTo>
                    <a:lnTo>
                      <a:pt x="1801" y="8218"/>
                    </a:lnTo>
                    <a:cubicBezTo>
                      <a:pt x="1801" y="7627"/>
                      <a:pt x="2288" y="7143"/>
                      <a:pt x="2882" y="7143"/>
                    </a:cubicBezTo>
                    <a:lnTo>
                      <a:pt x="14815" y="7143"/>
                    </a:lnTo>
                    <a:cubicBezTo>
                      <a:pt x="15409" y="7143"/>
                      <a:pt x="15896" y="7627"/>
                      <a:pt x="15896" y="8218"/>
                    </a:cubicBezTo>
                    <a:lnTo>
                      <a:pt x="15896" y="18666"/>
                    </a:lnTo>
                    <a:close/>
                    <a:moveTo>
                      <a:pt x="19647" y="18349"/>
                    </a:moveTo>
                    <a:cubicBezTo>
                      <a:pt x="19647" y="18510"/>
                      <a:pt x="19515" y="18641"/>
                      <a:pt x="19353" y="18641"/>
                    </a:cubicBezTo>
                    <a:lnTo>
                      <a:pt x="18376" y="18641"/>
                    </a:lnTo>
                    <a:cubicBezTo>
                      <a:pt x="18214" y="18641"/>
                      <a:pt x="18083" y="18510"/>
                      <a:pt x="18083" y="18349"/>
                    </a:cubicBezTo>
                    <a:lnTo>
                      <a:pt x="18083" y="16236"/>
                    </a:lnTo>
                    <a:cubicBezTo>
                      <a:pt x="18083" y="16074"/>
                      <a:pt x="18214" y="15944"/>
                      <a:pt x="18376" y="15944"/>
                    </a:cubicBezTo>
                    <a:lnTo>
                      <a:pt x="19353" y="15944"/>
                    </a:lnTo>
                    <a:cubicBezTo>
                      <a:pt x="19515" y="15944"/>
                      <a:pt x="19647" y="16074"/>
                      <a:pt x="19647" y="16236"/>
                    </a:cubicBezTo>
                    <a:lnTo>
                      <a:pt x="19647" y="18349"/>
                    </a:lnTo>
                    <a:close/>
                    <a:moveTo>
                      <a:pt x="18050" y="12730"/>
                    </a:moveTo>
                    <a:cubicBezTo>
                      <a:pt x="18050" y="12295"/>
                      <a:pt x="18405" y="11942"/>
                      <a:pt x="18842" y="11942"/>
                    </a:cubicBezTo>
                    <a:cubicBezTo>
                      <a:pt x="19280" y="11942"/>
                      <a:pt x="19634" y="12295"/>
                      <a:pt x="19634" y="12730"/>
                    </a:cubicBezTo>
                    <a:cubicBezTo>
                      <a:pt x="19634" y="13166"/>
                      <a:pt x="19280" y="13518"/>
                      <a:pt x="18842" y="13518"/>
                    </a:cubicBezTo>
                    <a:cubicBezTo>
                      <a:pt x="18405" y="13518"/>
                      <a:pt x="18050" y="13166"/>
                      <a:pt x="18050" y="12730"/>
                    </a:cubicBezTo>
                    <a:close/>
                    <a:moveTo>
                      <a:pt x="18842" y="11017"/>
                    </a:moveTo>
                    <a:cubicBezTo>
                      <a:pt x="17951" y="11017"/>
                      <a:pt x="17228" y="10299"/>
                      <a:pt x="17228" y="9412"/>
                    </a:cubicBezTo>
                    <a:cubicBezTo>
                      <a:pt x="17228" y="8526"/>
                      <a:pt x="17951" y="7808"/>
                      <a:pt x="18842" y="7808"/>
                    </a:cubicBezTo>
                    <a:cubicBezTo>
                      <a:pt x="19734" y="7808"/>
                      <a:pt x="20456" y="8526"/>
                      <a:pt x="20456" y="9412"/>
                    </a:cubicBezTo>
                    <a:cubicBezTo>
                      <a:pt x="20456" y="10299"/>
                      <a:pt x="19733" y="11017"/>
                      <a:pt x="18842" y="11017"/>
                    </a:cubicBezTo>
                    <a:close/>
                    <a:moveTo>
                      <a:pt x="18842" y="11017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757" name="Google Shape;757;p34"/>
              <p:cNvGrpSpPr/>
              <p:nvPr/>
            </p:nvGrpSpPr>
            <p:grpSpPr>
              <a:xfrm>
                <a:off x="5403443" y="1894519"/>
                <a:ext cx="363501" cy="229054"/>
                <a:chOff x="0" y="0"/>
                <a:chExt cx="575" cy="363"/>
              </a:xfrm>
            </p:grpSpPr>
            <p:sp>
              <p:nvSpPr>
                <p:cNvPr id="758" name="Google Shape;758;p34"/>
                <p:cNvSpPr/>
                <p:nvPr/>
              </p:nvSpPr>
              <p:spPr>
                <a:xfrm>
                  <a:off x="0" y="104"/>
                  <a:ext cx="205" cy="259"/>
                </a:xfrm>
                <a:custGeom>
                  <a:rect b="b" l="l" r="r" t="t"/>
                  <a:pathLst>
                    <a:path extrusionOk="0" h="21600" w="2147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759" name="Google Shape;759;p34"/>
                <p:cNvSpPr/>
                <p:nvPr/>
              </p:nvSpPr>
              <p:spPr>
                <a:xfrm>
                  <a:off x="168" y="0"/>
                  <a:ext cx="407" cy="356"/>
                </a:xfrm>
                <a:custGeom>
                  <a:rect b="b" l="l" r="r" t="t"/>
                  <a:pathLst>
                    <a:path extrusionOk="0" h="21600" w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760" name="Google Shape;760;p34"/>
              <p:cNvGrpSpPr/>
              <p:nvPr/>
            </p:nvGrpSpPr>
            <p:grpSpPr>
              <a:xfrm>
                <a:off x="7145291" y="3232346"/>
                <a:ext cx="363501" cy="321176"/>
                <a:chOff x="0" y="0"/>
                <a:chExt cx="575" cy="506"/>
              </a:xfrm>
            </p:grpSpPr>
            <p:sp>
              <p:nvSpPr>
                <p:cNvPr id="761" name="Google Shape;761;p34"/>
                <p:cNvSpPr/>
                <p:nvPr/>
              </p:nvSpPr>
              <p:spPr>
                <a:xfrm>
                  <a:off x="184" y="120"/>
                  <a:ext cx="391" cy="386"/>
                </a:xfrm>
                <a:custGeom>
                  <a:rect b="b" l="l" r="r" t="t"/>
                  <a:pathLst>
                    <a:path extrusionOk="0" h="20967" w="21600">
                      <a:moveTo>
                        <a:pt x="20820" y="9022"/>
                      </a:moveTo>
                      <a:cubicBezTo>
                        <a:pt x="20811" y="9007"/>
                        <a:pt x="20801" y="8992"/>
                        <a:pt x="20793" y="8977"/>
                      </a:cubicBezTo>
                      <a:cubicBezTo>
                        <a:pt x="20489" y="8427"/>
                        <a:pt x="20112" y="7930"/>
                        <a:pt x="19674" y="7499"/>
                      </a:cubicBezTo>
                      <a:lnTo>
                        <a:pt x="13690" y="1617"/>
                      </a:lnTo>
                      <a:cubicBezTo>
                        <a:pt x="13666" y="1593"/>
                        <a:pt x="13643" y="1572"/>
                        <a:pt x="13622" y="1554"/>
                      </a:cubicBezTo>
                      <a:cubicBezTo>
                        <a:pt x="12860" y="827"/>
                        <a:pt x="11933" y="294"/>
                        <a:pt x="10925" y="0"/>
                      </a:cubicBezTo>
                      <a:cubicBezTo>
                        <a:pt x="12087" y="1195"/>
                        <a:pt x="12856" y="2688"/>
                        <a:pt x="13154" y="4330"/>
                      </a:cubicBezTo>
                      <a:cubicBezTo>
                        <a:pt x="13243" y="4823"/>
                        <a:pt x="13289" y="5326"/>
                        <a:pt x="13289" y="5827"/>
                      </a:cubicBezTo>
                      <a:cubicBezTo>
                        <a:pt x="13289" y="6027"/>
                        <a:pt x="13280" y="6237"/>
                        <a:pt x="13262" y="6469"/>
                      </a:cubicBezTo>
                      <a:lnTo>
                        <a:pt x="16991" y="10136"/>
                      </a:lnTo>
                      <a:cubicBezTo>
                        <a:pt x="17315" y="10454"/>
                        <a:pt x="17555" y="10856"/>
                        <a:pt x="17685" y="11298"/>
                      </a:cubicBezTo>
                      <a:cubicBezTo>
                        <a:pt x="17760" y="11551"/>
                        <a:pt x="17797" y="11814"/>
                        <a:pt x="17797" y="12082"/>
                      </a:cubicBezTo>
                      <a:cubicBezTo>
                        <a:pt x="17797" y="12378"/>
                        <a:pt x="17751" y="12669"/>
                        <a:pt x="17660" y="12949"/>
                      </a:cubicBezTo>
                      <a:cubicBezTo>
                        <a:pt x="17523" y="13371"/>
                        <a:pt x="17298" y="13738"/>
                        <a:pt x="16990" y="14040"/>
                      </a:cubicBezTo>
                      <a:lnTo>
                        <a:pt x="14559" y="16430"/>
                      </a:lnTo>
                      <a:cubicBezTo>
                        <a:pt x="14038" y="16942"/>
                        <a:pt x="13333" y="17224"/>
                        <a:pt x="12573" y="17224"/>
                      </a:cubicBezTo>
                      <a:cubicBezTo>
                        <a:pt x="11813" y="17224"/>
                        <a:pt x="11108" y="16942"/>
                        <a:pt x="10587" y="16430"/>
                      </a:cubicBezTo>
                      <a:lnTo>
                        <a:pt x="8270" y="14152"/>
                      </a:lnTo>
                      <a:lnTo>
                        <a:pt x="6770" y="12677"/>
                      </a:lnTo>
                      <a:lnTo>
                        <a:pt x="4605" y="10549"/>
                      </a:lnTo>
                      <a:cubicBezTo>
                        <a:pt x="4389" y="10338"/>
                        <a:pt x="4211" y="10088"/>
                        <a:pt x="4075" y="9805"/>
                      </a:cubicBezTo>
                      <a:cubicBezTo>
                        <a:pt x="3895" y="9434"/>
                        <a:pt x="3800" y="9016"/>
                        <a:pt x="3800" y="8598"/>
                      </a:cubicBezTo>
                      <a:cubicBezTo>
                        <a:pt x="3800" y="8316"/>
                        <a:pt x="3842" y="8037"/>
                        <a:pt x="3925" y="7769"/>
                      </a:cubicBezTo>
                      <a:cubicBezTo>
                        <a:pt x="3932" y="7746"/>
                        <a:pt x="3941" y="7722"/>
                        <a:pt x="3951" y="7698"/>
                      </a:cubicBezTo>
                      <a:lnTo>
                        <a:pt x="3965" y="7659"/>
                      </a:lnTo>
                      <a:cubicBezTo>
                        <a:pt x="4000" y="7561"/>
                        <a:pt x="4033" y="7481"/>
                        <a:pt x="4068" y="7408"/>
                      </a:cubicBezTo>
                      <a:cubicBezTo>
                        <a:pt x="4087" y="7366"/>
                        <a:pt x="4109" y="7325"/>
                        <a:pt x="4132" y="7283"/>
                      </a:cubicBezTo>
                      <a:cubicBezTo>
                        <a:pt x="4172" y="7208"/>
                        <a:pt x="4218" y="7133"/>
                        <a:pt x="4271" y="7053"/>
                      </a:cubicBezTo>
                      <a:lnTo>
                        <a:pt x="4294" y="7020"/>
                      </a:lnTo>
                      <a:cubicBezTo>
                        <a:pt x="4310" y="6997"/>
                        <a:pt x="4325" y="6972"/>
                        <a:pt x="4343" y="6949"/>
                      </a:cubicBezTo>
                      <a:cubicBezTo>
                        <a:pt x="4431" y="6831"/>
                        <a:pt x="4517" y="6731"/>
                        <a:pt x="4605" y="6646"/>
                      </a:cubicBezTo>
                      <a:lnTo>
                        <a:pt x="5532" y="5735"/>
                      </a:lnTo>
                      <a:cubicBezTo>
                        <a:pt x="5522" y="5626"/>
                        <a:pt x="5497" y="5529"/>
                        <a:pt x="5456" y="5447"/>
                      </a:cubicBezTo>
                      <a:cubicBezTo>
                        <a:pt x="5417" y="5367"/>
                        <a:pt x="5370" y="5298"/>
                        <a:pt x="5314" y="5243"/>
                      </a:cubicBezTo>
                      <a:lnTo>
                        <a:pt x="3149" y="3115"/>
                      </a:lnTo>
                      <a:lnTo>
                        <a:pt x="2990" y="2958"/>
                      </a:lnTo>
                      <a:lnTo>
                        <a:pt x="1922" y="4008"/>
                      </a:lnTo>
                      <a:cubicBezTo>
                        <a:pt x="1819" y="4110"/>
                        <a:pt x="1715" y="4219"/>
                        <a:pt x="1606" y="4344"/>
                      </a:cubicBezTo>
                      <a:cubicBezTo>
                        <a:pt x="1589" y="4362"/>
                        <a:pt x="1574" y="4381"/>
                        <a:pt x="1558" y="4400"/>
                      </a:cubicBezTo>
                      <a:lnTo>
                        <a:pt x="1524" y="4442"/>
                      </a:lnTo>
                      <a:cubicBezTo>
                        <a:pt x="1451" y="4527"/>
                        <a:pt x="1381" y="4613"/>
                        <a:pt x="1313" y="4702"/>
                      </a:cubicBezTo>
                      <a:cubicBezTo>
                        <a:pt x="1290" y="4731"/>
                        <a:pt x="1268" y="4762"/>
                        <a:pt x="1246" y="4792"/>
                      </a:cubicBezTo>
                      <a:lnTo>
                        <a:pt x="1233" y="4809"/>
                      </a:lnTo>
                      <a:cubicBezTo>
                        <a:pt x="1167" y="4901"/>
                        <a:pt x="1103" y="4993"/>
                        <a:pt x="1042" y="5088"/>
                      </a:cubicBezTo>
                      <a:lnTo>
                        <a:pt x="1026" y="5112"/>
                      </a:lnTo>
                      <a:cubicBezTo>
                        <a:pt x="1011" y="5135"/>
                        <a:pt x="996" y="5158"/>
                        <a:pt x="981" y="5179"/>
                      </a:cubicBezTo>
                      <a:cubicBezTo>
                        <a:pt x="910" y="5295"/>
                        <a:pt x="841" y="5411"/>
                        <a:pt x="779" y="5526"/>
                      </a:cubicBezTo>
                      <a:lnTo>
                        <a:pt x="769" y="5543"/>
                      </a:lnTo>
                      <a:lnTo>
                        <a:pt x="761" y="5559"/>
                      </a:lnTo>
                      <a:cubicBezTo>
                        <a:pt x="543" y="5965"/>
                        <a:pt x="369" y="6397"/>
                        <a:pt x="243" y="6846"/>
                      </a:cubicBezTo>
                      <a:cubicBezTo>
                        <a:pt x="198" y="7005"/>
                        <a:pt x="163" y="7152"/>
                        <a:pt x="134" y="7295"/>
                      </a:cubicBezTo>
                      <a:cubicBezTo>
                        <a:pt x="45" y="7730"/>
                        <a:pt x="0" y="8169"/>
                        <a:pt x="0" y="8605"/>
                      </a:cubicBezTo>
                      <a:cubicBezTo>
                        <a:pt x="0" y="8989"/>
                        <a:pt x="35" y="9375"/>
                        <a:pt x="102" y="9750"/>
                      </a:cubicBezTo>
                      <a:cubicBezTo>
                        <a:pt x="340" y="11063"/>
                        <a:pt x="970" y="12253"/>
                        <a:pt x="1921" y="13188"/>
                      </a:cubicBezTo>
                      <a:lnTo>
                        <a:pt x="3167" y="14414"/>
                      </a:lnTo>
                      <a:lnTo>
                        <a:pt x="4988" y="16203"/>
                      </a:lnTo>
                      <a:lnTo>
                        <a:pt x="7904" y="19069"/>
                      </a:lnTo>
                      <a:cubicBezTo>
                        <a:pt x="10479" y="21600"/>
                        <a:pt x="14667" y="21600"/>
                        <a:pt x="17242" y="19069"/>
                      </a:cubicBezTo>
                      <a:lnTo>
                        <a:pt x="19673" y="16679"/>
                      </a:lnTo>
                      <a:cubicBezTo>
                        <a:pt x="20506" y="15861"/>
                        <a:pt x="21099" y="14826"/>
                        <a:pt x="21391" y="13687"/>
                      </a:cubicBezTo>
                      <a:cubicBezTo>
                        <a:pt x="21529" y="13146"/>
                        <a:pt x="21600" y="12608"/>
                        <a:pt x="21600" y="12089"/>
                      </a:cubicBezTo>
                      <a:cubicBezTo>
                        <a:pt x="21600" y="11064"/>
                        <a:pt x="21349" y="10039"/>
                        <a:pt x="20876" y="9127"/>
                      </a:cubicBezTo>
                      <a:cubicBezTo>
                        <a:pt x="20870" y="9116"/>
                        <a:pt x="20865" y="9105"/>
                        <a:pt x="20860" y="9094"/>
                      </a:cubicBezTo>
                      <a:cubicBezTo>
                        <a:pt x="20856" y="9085"/>
                        <a:pt x="20852" y="9077"/>
                        <a:pt x="20847" y="9068"/>
                      </a:cubicBezTo>
                      <a:cubicBezTo>
                        <a:pt x="20839" y="9051"/>
                        <a:pt x="20830" y="9038"/>
                        <a:pt x="20820" y="9022"/>
                      </a:cubicBezTo>
                      <a:close/>
                      <a:moveTo>
                        <a:pt x="20820" y="9022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762" name="Google Shape;762;p34"/>
                <p:cNvSpPr/>
                <p:nvPr/>
              </p:nvSpPr>
              <p:spPr>
                <a:xfrm>
                  <a:off x="0" y="0"/>
                  <a:ext cx="391" cy="386"/>
                </a:xfrm>
                <a:custGeom>
                  <a:rect b="b" l="l" r="r" t="t"/>
                  <a:pathLst>
                    <a:path extrusionOk="0" h="20967" w="21600">
                      <a:moveTo>
                        <a:pt x="19678" y="7779"/>
                      </a:moveTo>
                      <a:lnTo>
                        <a:pt x="18431" y="6554"/>
                      </a:lnTo>
                      <a:lnTo>
                        <a:pt x="16611" y="4764"/>
                      </a:lnTo>
                      <a:lnTo>
                        <a:pt x="13695" y="1897"/>
                      </a:lnTo>
                      <a:cubicBezTo>
                        <a:pt x="11121" y="-633"/>
                        <a:pt x="6932" y="-633"/>
                        <a:pt x="4358" y="1898"/>
                      </a:cubicBezTo>
                      <a:lnTo>
                        <a:pt x="1926" y="4288"/>
                      </a:lnTo>
                      <a:cubicBezTo>
                        <a:pt x="1093" y="5106"/>
                        <a:pt x="501" y="6141"/>
                        <a:pt x="209" y="7280"/>
                      </a:cubicBezTo>
                      <a:cubicBezTo>
                        <a:pt x="71" y="7821"/>
                        <a:pt x="0" y="8359"/>
                        <a:pt x="0" y="8879"/>
                      </a:cubicBezTo>
                      <a:cubicBezTo>
                        <a:pt x="0" y="9904"/>
                        <a:pt x="251" y="10928"/>
                        <a:pt x="724" y="11841"/>
                      </a:cubicBezTo>
                      <a:cubicBezTo>
                        <a:pt x="731" y="11851"/>
                        <a:pt x="735" y="11863"/>
                        <a:pt x="740" y="11874"/>
                      </a:cubicBezTo>
                      <a:cubicBezTo>
                        <a:pt x="744" y="11883"/>
                        <a:pt x="748" y="11892"/>
                        <a:pt x="753" y="11900"/>
                      </a:cubicBezTo>
                      <a:cubicBezTo>
                        <a:pt x="761" y="11915"/>
                        <a:pt x="769" y="11929"/>
                        <a:pt x="779" y="11945"/>
                      </a:cubicBezTo>
                      <a:cubicBezTo>
                        <a:pt x="788" y="11960"/>
                        <a:pt x="798" y="11975"/>
                        <a:pt x="806" y="11991"/>
                      </a:cubicBezTo>
                      <a:cubicBezTo>
                        <a:pt x="1111" y="12541"/>
                        <a:pt x="1488" y="13038"/>
                        <a:pt x="1926" y="13468"/>
                      </a:cubicBezTo>
                      <a:lnTo>
                        <a:pt x="7909" y="19350"/>
                      </a:lnTo>
                      <a:cubicBezTo>
                        <a:pt x="7934" y="19376"/>
                        <a:pt x="7956" y="19396"/>
                        <a:pt x="7978" y="19413"/>
                      </a:cubicBezTo>
                      <a:cubicBezTo>
                        <a:pt x="8740" y="20140"/>
                        <a:pt x="9666" y="20673"/>
                        <a:pt x="10674" y="20967"/>
                      </a:cubicBezTo>
                      <a:cubicBezTo>
                        <a:pt x="9513" y="19772"/>
                        <a:pt x="8744" y="18279"/>
                        <a:pt x="8446" y="16636"/>
                      </a:cubicBezTo>
                      <a:cubicBezTo>
                        <a:pt x="8357" y="16145"/>
                        <a:pt x="8311" y="15641"/>
                        <a:pt x="8311" y="15140"/>
                      </a:cubicBezTo>
                      <a:cubicBezTo>
                        <a:pt x="8311" y="14941"/>
                        <a:pt x="8320" y="14731"/>
                        <a:pt x="8338" y="14497"/>
                      </a:cubicBezTo>
                      <a:lnTo>
                        <a:pt x="4609" y="10831"/>
                      </a:lnTo>
                      <a:cubicBezTo>
                        <a:pt x="4285" y="10512"/>
                        <a:pt x="4044" y="10110"/>
                        <a:pt x="3915" y="9668"/>
                      </a:cubicBezTo>
                      <a:cubicBezTo>
                        <a:pt x="3840" y="9415"/>
                        <a:pt x="3802" y="9152"/>
                        <a:pt x="3802" y="8885"/>
                      </a:cubicBezTo>
                      <a:cubicBezTo>
                        <a:pt x="3802" y="8589"/>
                        <a:pt x="3848" y="8297"/>
                        <a:pt x="3939" y="8017"/>
                      </a:cubicBezTo>
                      <a:cubicBezTo>
                        <a:pt x="4077" y="7595"/>
                        <a:pt x="4301" y="7228"/>
                        <a:pt x="4609" y="6926"/>
                      </a:cubicBezTo>
                      <a:lnTo>
                        <a:pt x="7041" y="4536"/>
                      </a:lnTo>
                      <a:cubicBezTo>
                        <a:pt x="8118" y="3477"/>
                        <a:pt x="9936" y="3477"/>
                        <a:pt x="11012" y="4536"/>
                      </a:cubicBezTo>
                      <a:lnTo>
                        <a:pt x="13330" y="6814"/>
                      </a:lnTo>
                      <a:lnTo>
                        <a:pt x="14830" y="8289"/>
                      </a:lnTo>
                      <a:lnTo>
                        <a:pt x="16994" y="10417"/>
                      </a:lnTo>
                      <a:cubicBezTo>
                        <a:pt x="17210" y="10629"/>
                        <a:pt x="17389" y="10879"/>
                        <a:pt x="17525" y="11161"/>
                      </a:cubicBezTo>
                      <a:cubicBezTo>
                        <a:pt x="17704" y="11532"/>
                        <a:pt x="17800" y="11949"/>
                        <a:pt x="17800" y="12368"/>
                      </a:cubicBezTo>
                      <a:cubicBezTo>
                        <a:pt x="17800" y="12650"/>
                        <a:pt x="17757" y="12929"/>
                        <a:pt x="17675" y="13197"/>
                      </a:cubicBezTo>
                      <a:cubicBezTo>
                        <a:pt x="17667" y="13222"/>
                        <a:pt x="17658" y="13245"/>
                        <a:pt x="17649" y="13270"/>
                      </a:cubicBezTo>
                      <a:lnTo>
                        <a:pt x="17634" y="13307"/>
                      </a:lnTo>
                      <a:cubicBezTo>
                        <a:pt x="17599" y="13406"/>
                        <a:pt x="17566" y="13485"/>
                        <a:pt x="17532" y="13558"/>
                      </a:cubicBezTo>
                      <a:cubicBezTo>
                        <a:pt x="17512" y="13601"/>
                        <a:pt x="17489" y="13642"/>
                        <a:pt x="17467" y="13684"/>
                      </a:cubicBezTo>
                      <a:cubicBezTo>
                        <a:pt x="17427" y="13760"/>
                        <a:pt x="17380" y="13837"/>
                        <a:pt x="17329" y="13913"/>
                      </a:cubicBezTo>
                      <a:lnTo>
                        <a:pt x="17308" y="13943"/>
                      </a:lnTo>
                      <a:cubicBezTo>
                        <a:pt x="17292" y="13969"/>
                        <a:pt x="17275" y="13993"/>
                        <a:pt x="17257" y="14017"/>
                      </a:cubicBezTo>
                      <a:cubicBezTo>
                        <a:pt x="17168" y="14136"/>
                        <a:pt x="17083" y="14235"/>
                        <a:pt x="16996" y="14321"/>
                      </a:cubicBezTo>
                      <a:lnTo>
                        <a:pt x="16068" y="15232"/>
                      </a:lnTo>
                      <a:cubicBezTo>
                        <a:pt x="16078" y="15340"/>
                        <a:pt x="16103" y="15437"/>
                        <a:pt x="16144" y="15520"/>
                      </a:cubicBezTo>
                      <a:cubicBezTo>
                        <a:pt x="16183" y="15601"/>
                        <a:pt x="16230" y="15669"/>
                        <a:pt x="16286" y="15724"/>
                      </a:cubicBezTo>
                      <a:lnTo>
                        <a:pt x="18451" y="17852"/>
                      </a:lnTo>
                      <a:lnTo>
                        <a:pt x="18610" y="18009"/>
                      </a:lnTo>
                      <a:lnTo>
                        <a:pt x="19678" y="16958"/>
                      </a:lnTo>
                      <a:cubicBezTo>
                        <a:pt x="19779" y="16859"/>
                        <a:pt x="19883" y="16748"/>
                        <a:pt x="19995" y="16623"/>
                      </a:cubicBezTo>
                      <a:cubicBezTo>
                        <a:pt x="20011" y="16604"/>
                        <a:pt x="20028" y="16585"/>
                        <a:pt x="20043" y="16565"/>
                      </a:cubicBezTo>
                      <a:lnTo>
                        <a:pt x="20076" y="16526"/>
                      </a:lnTo>
                      <a:cubicBezTo>
                        <a:pt x="20149" y="16440"/>
                        <a:pt x="20219" y="16353"/>
                        <a:pt x="20286" y="16264"/>
                      </a:cubicBezTo>
                      <a:cubicBezTo>
                        <a:pt x="20314" y="16229"/>
                        <a:pt x="20340" y="16194"/>
                        <a:pt x="20366" y="16157"/>
                      </a:cubicBezTo>
                      <a:cubicBezTo>
                        <a:pt x="20434" y="16066"/>
                        <a:pt x="20497" y="15973"/>
                        <a:pt x="20559" y="15879"/>
                      </a:cubicBezTo>
                      <a:lnTo>
                        <a:pt x="20579" y="15848"/>
                      </a:lnTo>
                      <a:lnTo>
                        <a:pt x="20618" y="15787"/>
                      </a:lnTo>
                      <a:cubicBezTo>
                        <a:pt x="20690" y="15672"/>
                        <a:pt x="20758" y="15556"/>
                        <a:pt x="20821" y="15440"/>
                      </a:cubicBezTo>
                      <a:lnTo>
                        <a:pt x="20830" y="15425"/>
                      </a:lnTo>
                      <a:lnTo>
                        <a:pt x="20839" y="15407"/>
                      </a:lnTo>
                      <a:cubicBezTo>
                        <a:pt x="21057" y="15002"/>
                        <a:pt x="21231" y="14570"/>
                        <a:pt x="21358" y="14121"/>
                      </a:cubicBezTo>
                      <a:cubicBezTo>
                        <a:pt x="21401" y="13966"/>
                        <a:pt x="21436" y="13818"/>
                        <a:pt x="21466" y="13671"/>
                      </a:cubicBezTo>
                      <a:cubicBezTo>
                        <a:pt x="21555" y="13237"/>
                        <a:pt x="21600" y="12798"/>
                        <a:pt x="21600" y="12361"/>
                      </a:cubicBezTo>
                      <a:cubicBezTo>
                        <a:pt x="21600" y="11976"/>
                        <a:pt x="21565" y="11591"/>
                        <a:pt x="21498" y="11216"/>
                      </a:cubicBezTo>
                      <a:cubicBezTo>
                        <a:pt x="21258" y="9904"/>
                        <a:pt x="20629" y="8715"/>
                        <a:pt x="19678" y="7779"/>
                      </a:cubicBezTo>
                      <a:close/>
                      <a:moveTo>
                        <a:pt x="19678" y="7779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763" name="Google Shape;763;p34"/>
              <p:cNvGrpSpPr/>
              <p:nvPr/>
            </p:nvGrpSpPr>
            <p:grpSpPr>
              <a:xfrm>
                <a:off x="4632591" y="2869504"/>
                <a:ext cx="365992" cy="363502"/>
                <a:chOff x="0" y="0"/>
                <a:chExt cx="577" cy="575"/>
              </a:xfrm>
            </p:grpSpPr>
            <p:sp>
              <p:nvSpPr>
                <p:cNvPr id="764" name="Google Shape;764;p34"/>
                <p:cNvSpPr/>
                <p:nvPr/>
              </p:nvSpPr>
              <p:spPr>
                <a:xfrm>
                  <a:off x="0" y="63"/>
                  <a:ext cx="511" cy="512"/>
                </a:xfrm>
                <a:custGeom>
                  <a:rect b="b" l="l" r="r" t="t"/>
                  <a:pathLst>
                    <a:path extrusionOk="0" h="21600" w="21600">
                      <a:moveTo>
                        <a:pt x="10743" y="0"/>
                      </a:moveTo>
                      <a:cubicBezTo>
                        <a:pt x="4805" y="31"/>
                        <a:pt x="0" y="4853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2" y="21600"/>
                        <a:pt x="21595" y="16769"/>
                        <a:pt x="21600" y="10808"/>
                      </a:cubicBezTo>
                      <a:lnTo>
                        <a:pt x="10743" y="10808"/>
                      </a:lnTo>
                      <a:lnTo>
                        <a:pt x="10743" y="0"/>
                      </a:lnTo>
                      <a:close/>
                      <a:moveTo>
                        <a:pt x="10743" y="0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765" name="Google Shape;765;p34"/>
                <p:cNvSpPr/>
                <p:nvPr/>
              </p:nvSpPr>
              <p:spPr>
                <a:xfrm>
                  <a:off x="320" y="0"/>
                  <a:ext cx="257" cy="256"/>
                </a:xfrm>
                <a:custGeom>
                  <a:rect b="b" l="l" r="r" t="t"/>
                  <a:pathLst>
                    <a:path extrusionOk="0" h="21600" w="21600">
                      <a:moveTo>
                        <a:pt x="112" y="0"/>
                      </a:moveTo>
                      <a:cubicBezTo>
                        <a:pt x="75" y="0"/>
                        <a:pt x="38" y="3"/>
                        <a:pt x="0" y="3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595"/>
                        <a:pt x="21600" y="21589"/>
                        <a:pt x="21600" y="21584"/>
                      </a:cubicBezTo>
                      <a:cubicBezTo>
                        <a:pt x="21600" y="9664"/>
                        <a:pt x="11980" y="0"/>
                        <a:pt x="112" y="0"/>
                      </a:cubicBezTo>
                      <a:close/>
                      <a:moveTo>
                        <a:pt x="112" y="0"/>
                      </a:move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766" name="Google Shape;766;p34"/>
              <p:cNvSpPr txBox="1"/>
              <p:nvPr/>
            </p:nvSpPr>
            <p:spPr>
              <a:xfrm>
                <a:off x="5059790" y="2891818"/>
                <a:ext cx="20785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Chart Style</a:t>
                </a:r>
                <a:endParaRPr b="1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767" name="Google Shape;767;p34"/>
          <p:cNvGrpSpPr/>
          <p:nvPr/>
        </p:nvGrpSpPr>
        <p:grpSpPr>
          <a:xfrm>
            <a:off x="1920942" y="1971702"/>
            <a:ext cx="2195579" cy="723852"/>
            <a:chOff x="1454811" y="2057192"/>
            <a:chExt cx="2191036" cy="723852"/>
          </a:xfrm>
        </p:grpSpPr>
        <p:sp>
          <p:nvSpPr>
            <p:cNvPr id="768" name="Google Shape;768;p3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Strategy</a:t>
              </a:r>
              <a:endParaRPr b="1" sz="16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0" name="Google Shape;770;p34"/>
          <p:cNvGrpSpPr/>
          <p:nvPr/>
        </p:nvGrpSpPr>
        <p:grpSpPr>
          <a:xfrm>
            <a:off x="1758858" y="4646970"/>
            <a:ext cx="2195579" cy="723852"/>
            <a:chOff x="1454811" y="2057192"/>
            <a:chExt cx="2191036" cy="723852"/>
          </a:xfrm>
        </p:grpSpPr>
        <p:sp>
          <p:nvSpPr>
            <p:cNvPr id="771" name="Google Shape;771;p3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6"/>
                  </a:solidFill>
                  <a:latin typeface="Cambria"/>
                  <a:ea typeface="Cambria"/>
                  <a:cs typeface="Cambria"/>
                  <a:sym typeface="Cambria"/>
                </a:rPr>
                <a:t>Social Media</a:t>
              </a:r>
              <a:endParaRPr b="1" sz="16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3" name="Google Shape;773;p34"/>
          <p:cNvGrpSpPr/>
          <p:nvPr/>
        </p:nvGrpSpPr>
        <p:grpSpPr>
          <a:xfrm>
            <a:off x="7687130" y="1944364"/>
            <a:ext cx="2195579" cy="723852"/>
            <a:chOff x="1454811" y="2057192"/>
            <a:chExt cx="2191036" cy="723852"/>
          </a:xfrm>
        </p:grpSpPr>
        <p:sp>
          <p:nvSpPr>
            <p:cNvPr id="774" name="Google Shape;774;p3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Attract</a:t>
              </a:r>
              <a:endParaRPr b="1" sz="16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6" name="Google Shape;776;p34"/>
          <p:cNvGrpSpPr/>
          <p:nvPr/>
        </p:nvGrpSpPr>
        <p:grpSpPr>
          <a:xfrm>
            <a:off x="7872970" y="4652851"/>
            <a:ext cx="2195579" cy="723852"/>
            <a:chOff x="1454811" y="2057192"/>
            <a:chExt cx="2191036" cy="723852"/>
          </a:xfrm>
        </p:grpSpPr>
        <p:sp>
          <p:nvSpPr>
            <p:cNvPr id="777" name="Google Shape;777;p3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rPr>
                <a:t>Explore</a:t>
              </a:r>
              <a:endParaRPr b="1" sz="16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9" name="Google Shape;779;p34"/>
          <p:cNvGrpSpPr/>
          <p:nvPr/>
        </p:nvGrpSpPr>
        <p:grpSpPr>
          <a:xfrm>
            <a:off x="1115407" y="3363592"/>
            <a:ext cx="2195579" cy="723852"/>
            <a:chOff x="1454811" y="2057192"/>
            <a:chExt cx="2191036" cy="723852"/>
          </a:xfrm>
        </p:grpSpPr>
        <p:sp>
          <p:nvSpPr>
            <p:cNvPr id="780" name="Google Shape;780;p3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144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Customer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82" name="Google Shape;782;p34"/>
          <p:cNvGrpSpPr/>
          <p:nvPr/>
        </p:nvGrpSpPr>
        <p:grpSpPr>
          <a:xfrm>
            <a:off x="8439320" y="3319102"/>
            <a:ext cx="2195579" cy="723852"/>
            <a:chOff x="8627559" y="3290047"/>
            <a:chExt cx="2195579" cy="723852"/>
          </a:xfrm>
        </p:grpSpPr>
        <p:sp>
          <p:nvSpPr>
            <p:cNvPr id="783" name="Google Shape;783;p34"/>
            <p:cNvSpPr txBox="1"/>
            <p:nvPr/>
          </p:nvSpPr>
          <p:spPr>
            <a:xfrm>
              <a:off x="8627559" y="3536268"/>
              <a:ext cx="2195579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8627559" y="3290047"/>
              <a:ext cx="21955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4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4"/>
                  </a:solidFill>
                  <a:latin typeface="Cambria"/>
                  <a:ea typeface="Cambria"/>
                  <a:cs typeface="Cambria"/>
                  <a:sym typeface="Cambria"/>
                </a:rPr>
                <a:t>Convert</a:t>
              </a:r>
              <a:endParaRPr b="1" sz="16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85" name="Google Shape;785;p34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Power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6" name="Google Shape;786;p34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87" y="1102323"/>
            <a:ext cx="10498131" cy="369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493" y="3294277"/>
            <a:ext cx="3851564" cy="216650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4" name="Google Shape;794;p35"/>
          <p:cNvSpPr txBox="1"/>
          <p:nvPr/>
        </p:nvSpPr>
        <p:spPr>
          <a:xfrm>
            <a:off x="5779152" y="4739237"/>
            <a:ext cx="5543169" cy="72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Customer Support</a:t>
            </a:r>
            <a:endParaRPr sz="36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5" name="Google Shape;795;p35"/>
          <p:cNvSpPr txBox="1"/>
          <p:nvPr/>
        </p:nvSpPr>
        <p:spPr>
          <a:xfrm>
            <a:off x="609601" y="5596869"/>
            <a:ext cx="10972799" cy="87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 Easy to change colors, photos and text.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Presentations.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6" name="Google Shape;796;p35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Power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6"/>
          <p:cNvSpPr txBox="1"/>
          <p:nvPr>
            <p:ph idx="5" type="body"/>
          </p:nvPr>
        </p:nvSpPr>
        <p:spPr>
          <a:xfrm>
            <a:off x="2392820" y="2092141"/>
            <a:ext cx="2519362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/>
              <a:t>05</a:t>
            </a:r>
            <a:endParaRPr sz="5400"/>
          </a:p>
        </p:txBody>
      </p:sp>
      <p:sp>
        <p:nvSpPr>
          <p:cNvPr id="803" name="Google Shape;803;p36"/>
          <p:cNvSpPr txBox="1"/>
          <p:nvPr>
            <p:ph idx="6" type="body"/>
          </p:nvPr>
        </p:nvSpPr>
        <p:spPr>
          <a:xfrm>
            <a:off x="1864659" y="2932371"/>
            <a:ext cx="3801035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LOOKING TO FUTURE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6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805" name="Google Shape;805;p36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806" name="Google Shape;806;p36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807" name="Google Shape;807;p36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37"/>
          <p:cNvGrpSpPr/>
          <p:nvPr/>
        </p:nvGrpSpPr>
        <p:grpSpPr>
          <a:xfrm>
            <a:off x="4064803" y="1450250"/>
            <a:ext cx="4062383" cy="3957500"/>
            <a:chOff x="6496854" y="1688201"/>
            <a:chExt cx="4062383" cy="3957500"/>
          </a:xfrm>
        </p:grpSpPr>
        <p:sp>
          <p:nvSpPr>
            <p:cNvPr id="814" name="Google Shape;814;p37"/>
            <p:cNvSpPr/>
            <p:nvPr/>
          </p:nvSpPr>
          <p:spPr>
            <a:xfrm>
              <a:off x="7173976" y="2312876"/>
              <a:ext cx="2708151" cy="27081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7601583" y="2740485"/>
              <a:ext cx="1852934" cy="185293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7789865" y="3472855"/>
              <a:ext cx="890474" cy="8904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8375760" y="3472855"/>
              <a:ext cx="890474" cy="89047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8" name="Google Shape;818;p37"/>
            <p:cNvSpPr txBox="1"/>
            <p:nvPr/>
          </p:nvSpPr>
          <p:spPr>
            <a:xfrm>
              <a:off x="8091087" y="3793441"/>
              <a:ext cx="128240" cy="24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/>
            </a:p>
          </p:txBody>
        </p:sp>
        <p:sp>
          <p:nvSpPr>
            <p:cNvPr id="819" name="Google Shape;819;p37"/>
            <p:cNvSpPr txBox="1"/>
            <p:nvPr/>
          </p:nvSpPr>
          <p:spPr>
            <a:xfrm>
              <a:off x="8836772" y="3793441"/>
              <a:ext cx="128240" cy="24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 flipH="1" rot="-1800000">
              <a:off x="7308340" y="1843494"/>
              <a:ext cx="890476" cy="1005067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 rot="-9000000">
              <a:off x="7308340" y="4485341"/>
              <a:ext cx="890476" cy="1005067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7"/>
            <p:cNvSpPr txBox="1"/>
            <p:nvPr/>
          </p:nvSpPr>
          <p:spPr>
            <a:xfrm rot="-3600000">
              <a:off x="7251029" y="4542620"/>
              <a:ext cx="1005067" cy="890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 rot="-5400000">
              <a:off x="6554161" y="3164417"/>
              <a:ext cx="890475" cy="1005068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7"/>
            <p:cNvSpPr txBox="1"/>
            <p:nvPr/>
          </p:nvSpPr>
          <p:spPr>
            <a:xfrm>
              <a:off x="6496854" y="3221696"/>
              <a:ext cx="1005068" cy="89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 flipH="1" rot="5400000">
              <a:off x="9611465" y="3164417"/>
              <a:ext cx="890475" cy="1005068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7"/>
            <p:cNvSpPr txBox="1"/>
            <p:nvPr/>
          </p:nvSpPr>
          <p:spPr>
            <a:xfrm flipH="1">
              <a:off x="9554154" y="3221696"/>
              <a:ext cx="1005068" cy="89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7" name="Google Shape;827;p37"/>
            <p:cNvSpPr/>
            <p:nvPr/>
          </p:nvSpPr>
          <p:spPr>
            <a:xfrm flipH="1" rot="9000000">
              <a:off x="8857285" y="4485342"/>
              <a:ext cx="890476" cy="1005067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7"/>
            <p:cNvSpPr txBox="1"/>
            <p:nvPr/>
          </p:nvSpPr>
          <p:spPr>
            <a:xfrm flipH="1" rot="3600000">
              <a:off x="8799980" y="4542620"/>
              <a:ext cx="1005067" cy="890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 rot="1800000">
              <a:off x="8857285" y="1843493"/>
              <a:ext cx="890476" cy="1005067"/>
            </a:xfrm>
            <a:custGeom>
              <a:rect b="b" l="l" r="r" t="t"/>
              <a:pathLst>
                <a:path extrusionOk="0" h="1065099" w="943662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</a:t>
              </a:r>
              <a:endParaRPr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0" name="Google Shape;830;p37"/>
            <p:cNvSpPr txBox="1"/>
            <p:nvPr/>
          </p:nvSpPr>
          <p:spPr>
            <a:xfrm>
              <a:off x="7904475" y="3154014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Chart Style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31" name="Google Shape;831;p37"/>
          <p:cNvGrpSpPr/>
          <p:nvPr/>
        </p:nvGrpSpPr>
        <p:grpSpPr>
          <a:xfrm>
            <a:off x="1307468" y="1697288"/>
            <a:ext cx="9613068" cy="3463424"/>
            <a:chOff x="1307468" y="1912116"/>
            <a:chExt cx="9613068" cy="3463424"/>
          </a:xfrm>
        </p:grpSpPr>
        <p:grpSp>
          <p:nvGrpSpPr>
            <p:cNvPr id="832" name="Google Shape;832;p37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833" name="Google Shape;833;p3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34" name="Google Shape;834;p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Insert the title of your subtitle here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835" name="Google Shape;835;p3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Mission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836" name="Google Shape;836;p3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37" name="Google Shape;837;p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Insert the title of your subtitle here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838" name="Google Shape;838;p3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Situation</a:t>
                  </a:r>
                  <a:endParaRPr b="1" sz="1600">
                    <a:solidFill>
                      <a:schemeClr val="accent2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839" name="Google Shape;839;p3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40" name="Google Shape;840;p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Insert the title of your subtitle here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841" name="Google Shape;841;p3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Marketing</a:t>
                  </a:r>
                  <a:endParaRPr b="1" sz="1600">
                    <a:solidFill>
                      <a:schemeClr val="accent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grpSp>
          <p:nvGrpSpPr>
            <p:cNvPr id="842" name="Google Shape;842;p37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843" name="Google Shape;843;p37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844" name="Google Shape;844;p3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845" name="Google Shape;845;p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Insert the title of your subtitle here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846" name="Google Shape;846;p3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Implementation</a:t>
                    </a:r>
                    <a:endParaRPr b="1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grpSp>
              <p:nvGrpSpPr>
                <p:cNvPr id="847" name="Google Shape;847;p37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848" name="Google Shape;848;p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Insert the title of your subtitle here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849" name="Google Shape;849;p3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2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Development</a:t>
                    </a:r>
                    <a:endParaRPr b="1" sz="1600">
                      <a:solidFill>
                        <a:schemeClr val="accent2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grpSp>
              <p:nvGrpSpPr>
                <p:cNvPr id="850" name="Google Shape;850;p37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851" name="Google Shape;851;p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Insert the title of your subtitle here</a:t>
                    </a:r>
                    <a:endParaRPr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852" name="Google Shape;852;p3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tr-TR" sz="1600">
                        <a:solidFill>
                          <a:schemeClr val="accent5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Distribution</a:t>
                    </a:r>
                    <a:endParaRPr b="1" sz="1600">
                      <a:solidFill>
                        <a:schemeClr val="accent5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</p:grpSp>
          <p:cxnSp>
            <p:nvCxnSpPr>
              <p:cNvPr id="853" name="Google Shape;853;p37"/>
              <p:cNvCxnSpPr/>
              <p:nvPr/>
            </p:nvCxnSpPr>
            <p:spPr>
              <a:xfrm>
                <a:off x="8472264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" name="Google Shape;854;p37"/>
              <p:cNvCxnSpPr/>
              <p:nvPr/>
            </p:nvCxnSpPr>
            <p:spPr>
              <a:xfrm>
                <a:off x="8472264" y="4263691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55" name="Google Shape;855;p37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856" name="Google Shape;856;p3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37"/>
              <p:cNvCxnSpPr/>
              <p:nvPr/>
            </p:nvCxnSpPr>
            <p:spPr>
              <a:xfrm>
                <a:off x="1307468" y="4263691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858" name="Google Shape;858;p37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Looking to Future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9" name="Google Shape;859;p37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8"/>
          <p:cNvGrpSpPr/>
          <p:nvPr/>
        </p:nvGrpSpPr>
        <p:grpSpPr>
          <a:xfrm>
            <a:off x="2488963" y="1670679"/>
            <a:ext cx="3072606" cy="702094"/>
            <a:chOff x="8041151" y="1810977"/>
            <a:chExt cx="3767559" cy="569584"/>
          </a:xfrm>
        </p:grpSpPr>
        <p:sp>
          <p:nvSpPr>
            <p:cNvPr id="866" name="Google Shape;866;p38"/>
            <p:cNvSpPr/>
            <p:nvPr/>
          </p:nvSpPr>
          <p:spPr>
            <a:xfrm>
              <a:off x="8041151" y="2155997"/>
              <a:ext cx="3681351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8041151" y="1810977"/>
              <a:ext cx="3767559" cy="349726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Market Research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68" name="Google Shape;868;p38"/>
          <p:cNvGrpSpPr/>
          <p:nvPr/>
        </p:nvGrpSpPr>
        <p:grpSpPr>
          <a:xfrm>
            <a:off x="1470076" y="3155435"/>
            <a:ext cx="3072606" cy="702094"/>
            <a:chOff x="6791815" y="1810977"/>
            <a:chExt cx="3767559" cy="569584"/>
          </a:xfrm>
        </p:grpSpPr>
        <p:sp>
          <p:nvSpPr>
            <p:cNvPr id="869" name="Google Shape;869;p38"/>
            <p:cNvSpPr/>
            <p:nvPr/>
          </p:nvSpPr>
          <p:spPr>
            <a:xfrm>
              <a:off x="6791815" y="2155997"/>
              <a:ext cx="3681351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6791815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New App Idea</a:t>
              </a:r>
              <a:endParaRPr b="1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71" name="Google Shape;871;p38"/>
          <p:cNvGrpSpPr/>
          <p:nvPr/>
        </p:nvGrpSpPr>
        <p:grpSpPr>
          <a:xfrm>
            <a:off x="719139" y="4640191"/>
            <a:ext cx="3072606" cy="702094"/>
            <a:chOff x="5871033" y="1810977"/>
            <a:chExt cx="3767559" cy="569584"/>
          </a:xfrm>
        </p:grpSpPr>
        <p:sp>
          <p:nvSpPr>
            <p:cNvPr id="872" name="Google Shape;872;p38"/>
            <p:cNvSpPr/>
            <p:nvPr/>
          </p:nvSpPr>
          <p:spPr>
            <a:xfrm>
              <a:off x="5871033" y="2155997"/>
              <a:ext cx="3681351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App Strategy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74" name="Google Shape;874;p38"/>
          <p:cNvGrpSpPr/>
          <p:nvPr/>
        </p:nvGrpSpPr>
        <p:grpSpPr>
          <a:xfrm>
            <a:off x="8400257" y="1670679"/>
            <a:ext cx="3072605" cy="702094"/>
            <a:chOff x="5871033" y="1810977"/>
            <a:chExt cx="3767559" cy="569584"/>
          </a:xfrm>
        </p:grpSpPr>
        <p:sp>
          <p:nvSpPr>
            <p:cNvPr id="875" name="Google Shape;875;p38"/>
            <p:cNvSpPr/>
            <p:nvPr/>
          </p:nvSpPr>
          <p:spPr>
            <a:xfrm>
              <a:off x="5871033" y="2155997"/>
              <a:ext cx="3681353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Catchy App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77" name="Google Shape;877;p38"/>
          <p:cNvGrpSpPr/>
          <p:nvPr/>
        </p:nvGrpSpPr>
        <p:grpSpPr>
          <a:xfrm>
            <a:off x="7779597" y="3155435"/>
            <a:ext cx="3072605" cy="702094"/>
            <a:chOff x="5109994" y="1810977"/>
            <a:chExt cx="3767559" cy="569584"/>
          </a:xfrm>
        </p:grpSpPr>
        <p:sp>
          <p:nvSpPr>
            <p:cNvPr id="878" name="Google Shape;878;p38"/>
            <p:cNvSpPr/>
            <p:nvPr/>
          </p:nvSpPr>
          <p:spPr>
            <a:xfrm>
              <a:off x="5109994" y="2155997"/>
              <a:ext cx="3681353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5109994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Promoting App</a:t>
              </a:r>
              <a:endParaRPr b="1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0" name="Google Shape;880;p38"/>
          <p:cNvGrpSpPr/>
          <p:nvPr/>
        </p:nvGrpSpPr>
        <p:grpSpPr>
          <a:xfrm>
            <a:off x="7012333" y="4640191"/>
            <a:ext cx="3072605" cy="702094"/>
            <a:chOff x="4169192" y="1810977"/>
            <a:chExt cx="3767559" cy="569584"/>
          </a:xfrm>
        </p:grpSpPr>
        <p:sp>
          <p:nvSpPr>
            <p:cNvPr id="881" name="Google Shape;881;p38"/>
            <p:cNvSpPr/>
            <p:nvPr/>
          </p:nvSpPr>
          <p:spPr>
            <a:xfrm>
              <a:off x="4169192" y="2155997"/>
              <a:ext cx="3681353" cy="2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4169192" y="1810977"/>
              <a:ext cx="3767559" cy="349726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App Successfully</a:t>
              </a:r>
              <a:endParaRPr b="1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3" name="Google Shape;883;p38"/>
          <p:cNvGrpSpPr/>
          <p:nvPr/>
        </p:nvGrpSpPr>
        <p:grpSpPr>
          <a:xfrm>
            <a:off x="4336005" y="1714016"/>
            <a:ext cx="3655248" cy="3672406"/>
            <a:chOff x="7659605" y="1304764"/>
            <a:chExt cx="2454599" cy="2466123"/>
          </a:xfrm>
        </p:grpSpPr>
        <p:sp>
          <p:nvSpPr>
            <p:cNvPr id="884" name="Google Shape;884;p38"/>
            <p:cNvSpPr/>
            <p:nvPr/>
          </p:nvSpPr>
          <p:spPr>
            <a:xfrm>
              <a:off x="7659605" y="2994942"/>
              <a:ext cx="774024" cy="775945"/>
            </a:xfrm>
            <a:custGeom>
              <a:rect b="b" l="l" r="r" t="t"/>
              <a:pathLst>
                <a:path extrusionOk="0" h="200" w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7888164" y="3037196"/>
              <a:ext cx="503212" cy="501291"/>
            </a:xfrm>
            <a:custGeom>
              <a:rect b="b" l="l" r="r" t="t"/>
              <a:pathLst>
                <a:path extrusionOk="0" h="129" w="130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8410582" y="2727971"/>
              <a:ext cx="635738" cy="848930"/>
            </a:xfrm>
            <a:custGeom>
              <a:rect b="b" l="l" r="r" t="t"/>
              <a:pathLst>
                <a:path extrusionOk="0" h="219" w="164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7842068" y="2366887"/>
              <a:ext cx="847009" cy="639579"/>
            </a:xfrm>
            <a:custGeom>
              <a:rect b="b" l="l" r="r" t="t"/>
              <a:pathLst>
                <a:path extrusionOk="0" h="165" w="219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8654506" y="1685054"/>
              <a:ext cx="1081329" cy="1081330"/>
            </a:xfrm>
            <a:custGeom>
              <a:rect b="b" l="l" r="r" t="t"/>
              <a:pathLst>
                <a:path extrusionOk="0" h="279" w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9476547" y="1487227"/>
              <a:ext cx="457117" cy="457117"/>
            </a:xfrm>
            <a:custGeom>
              <a:rect b="b" l="l" r="r" t="t"/>
              <a:pathLst>
                <a:path extrusionOk="0" h="118" w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8062943" y="2222838"/>
              <a:ext cx="1129346" cy="1137029"/>
            </a:xfrm>
            <a:custGeom>
              <a:rect b="b" l="l" r="r" t="t"/>
              <a:pathLst>
                <a:path extrusionOk="0" h="293" w="292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9438133" y="1665848"/>
              <a:ext cx="316908" cy="320750"/>
            </a:xfrm>
            <a:custGeom>
              <a:rect b="b" l="l" r="r" t="t"/>
              <a:pathLst>
                <a:path extrusionOk="0" h="83" w="82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8619933" y="2192108"/>
              <a:ext cx="608848" cy="608848"/>
            </a:xfrm>
            <a:custGeom>
              <a:rect b="b" l="l" r="r" t="t"/>
              <a:pathLst>
                <a:path extrusionOk="0" h="157" w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8124404" y="2595445"/>
              <a:ext cx="693357" cy="695278"/>
            </a:xfrm>
            <a:custGeom>
              <a:rect b="b" l="l" r="r" t="t"/>
              <a:pathLst>
                <a:path extrusionOk="0" h="362" w="361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9820344" y="1304764"/>
              <a:ext cx="293860" cy="293860"/>
            </a:xfrm>
            <a:custGeom>
              <a:rect b="b" l="l" r="r" t="t"/>
              <a:pathLst>
                <a:path extrusionOk="0" h="153" w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9820344" y="1304764"/>
              <a:ext cx="293860" cy="293860"/>
            </a:xfrm>
            <a:custGeom>
              <a:rect b="b" l="l" r="r" t="t"/>
              <a:pathLst>
                <a:path extrusionOk="0" h="153" w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9096257" y="1952025"/>
              <a:ext cx="372608" cy="372608"/>
            </a:xfrm>
            <a:custGeom>
              <a:rect b="b" l="l" r="r" t="t"/>
              <a:pathLst>
                <a:path extrusionOk="0" h="96" w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9096257" y="1952025"/>
              <a:ext cx="372608" cy="372608"/>
            </a:xfrm>
            <a:custGeom>
              <a:rect b="b" l="l" r="r" t="t"/>
              <a:pathLst>
                <a:path extrusionOk="0" h="96" w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9933662" y="1487227"/>
              <a:ext cx="0" cy="3842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8429788" y="2883544"/>
              <a:ext cx="689515" cy="480164"/>
            </a:xfrm>
            <a:custGeom>
              <a:rect b="b" l="l" r="r" t="t"/>
              <a:pathLst>
                <a:path extrusionOk="0" h="124" w="178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8410582" y="3352184"/>
              <a:ext cx="19206" cy="7682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8604568" y="2956529"/>
              <a:ext cx="437909" cy="320750"/>
            </a:xfrm>
            <a:custGeom>
              <a:rect b="b" l="l" r="r" t="t"/>
              <a:pathLst>
                <a:path extrusionOk="0" h="83" w="11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9057843" y="1944343"/>
              <a:ext cx="674150" cy="822041"/>
            </a:xfrm>
            <a:custGeom>
              <a:rect b="b" l="l" r="r" t="t"/>
              <a:pathLst>
                <a:path extrusionOk="0" h="211" w="174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rgbClr val="3A3838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9674374" y="1583260"/>
              <a:ext cx="224717" cy="361084"/>
            </a:xfrm>
            <a:custGeom>
              <a:rect b="b" l="l" r="r" t="t"/>
              <a:pathLst>
                <a:path extrusionOk="0" h="93" w="57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rgbClr val="3A3838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8299183" y="2712605"/>
              <a:ext cx="893105" cy="647261"/>
            </a:xfrm>
            <a:custGeom>
              <a:rect b="b" l="l" r="r" t="t"/>
              <a:pathLst>
                <a:path extrusionOk="0" h="167" w="231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rgbClr val="3A3838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9649405" y="1905930"/>
              <a:ext cx="101794" cy="80667"/>
            </a:xfrm>
            <a:custGeom>
              <a:rect b="b" l="l" r="r" t="t"/>
              <a:pathLst>
                <a:path extrusionOk="0" h="21" w="26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9027112" y="2678033"/>
              <a:ext cx="201669" cy="122922"/>
            </a:xfrm>
            <a:custGeom>
              <a:rect b="b" l="l" r="r" t="t"/>
              <a:pathLst>
                <a:path extrusionOk="0" h="32" w="5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9874122" y="1494909"/>
              <a:ext cx="55699" cy="92191"/>
            </a:xfrm>
            <a:custGeom>
              <a:rect b="b" l="l" r="r" t="t"/>
              <a:pathLst>
                <a:path extrusionOk="0" h="24" w="1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9401641" y="2218997"/>
              <a:ext cx="48016" cy="63382"/>
            </a:xfrm>
            <a:custGeom>
              <a:rect b="b" l="l" r="r" t="t"/>
              <a:pathLst>
                <a:path extrusionOk="0" h="16" w="12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09" name="Google Shape;909;p38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Looking to Future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0" name="Google Shape;910;p38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39"/>
          <p:cNvGrpSpPr/>
          <p:nvPr/>
        </p:nvGrpSpPr>
        <p:grpSpPr>
          <a:xfrm>
            <a:off x="4061893" y="2063455"/>
            <a:ext cx="3894277" cy="3474289"/>
            <a:chOff x="3640618" y="1371730"/>
            <a:chExt cx="4892479" cy="4364834"/>
          </a:xfrm>
        </p:grpSpPr>
        <p:sp>
          <p:nvSpPr>
            <p:cNvPr id="917" name="Google Shape;917;p39"/>
            <p:cNvSpPr/>
            <p:nvPr/>
          </p:nvSpPr>
          <p:spPr>
            <a:xfrm>
              <a:off x="4434278" y="3816465"/>
              <a:ext cx="1550931" cy="1614871"/>
            </a:xfrm>
            <a:custGeom>
              <a:rect b="b" l="l" r="r" t="t"/>
              <a:pathLst>
                <a:path extrusionOk="0" h="487" w="468">
                  <a:moveTo>
                    <a:pt x="431" y="294"/>
                  </a:moveTo>
                  <a:cubicBezTo>
                    <a:pt x="441" y="301"/>
                    <a:pt x="450" y="310"/>
                    <a:pt x="457" y="321"/>
                  </a:cubicBezTo>
                  <a:cubicBezTo>
                    <a:pt x="468" y="337"/>
                    <a:pt x="468" y="337"/>
                    <a:pt x="468" y="337"/>
                  </a:cubicBezTo>
                  <a:cubicBezTo>
                    <a:pt x="468" y="166"/>
                    <a:pt x="468" y="166"/>
                    <a:pt x="468" y="166"/>
                  </a:cubicBezTo>
                  <a:cubicBezTo>
                    <a:pt x="468" y="86"/>
                    <a:pt x="396" y="12"/>
                    <a:pt x="308" y="1"/>
                  </a:cubicBezTo>
                  <a:cubicBezTo>
                    <a:pt x="301" y="0"/>
                    <a:pt x="294" y="0"/>
                    <a:pt x="287" y="0"/>
                  </a:cubicBezTo>
                  <a:cubicBezTo>
                    <a:pt x="231" y="0"/>
                    <a:pt x="182" y="28"/>
                    <a:pt x="161" y="73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1" y="78"/>
                    <a:pt x="161" y="78"/>
                    <a:pt x="161" y="79"/>
                  </a:cubicBezTo>
                  <a:cubicBezTo>
                    <a:pt x="161" y="81"/>
                    <a:pt x="159" y="83"/>
                    <a:pt x="157" y="82"/>
                  </a:cubicBezTo>
                  <a:cubicBezTo>
                    <a:pt x="156" y="82"/>
                    <a:pt x="156" y="82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3" y="82"/>
                  </a:cubicBezTo>
                  <a:cubicBezTo>
                    <a:pt x="151" y="81"/>
                    <a:pt x="148" y="81"/>
                    <a:pt x="146" y="81"/>
                  </a:cubicBezTo>
                  <a:cubicBezTo>
                    <a:pt x="140" y="80"/>
                    <a:pt x="135" y="80"/>
                    <a:pt x="130" y="80"/>
                  </a:cubicBezTo>
                  <a:cubicBezTo>
                    <a:pt x="97" y="80"/>
                    <a:pt x="67" y="91"/>
                    <a:pt x="43" y="112"/>
                  </a:cubicBezTo>
                  <a:cubicBezTo>
                    <a:pt x="18" y="134"/>
                    <a:pt x="3" y="165"/>
                    <a:pt x="2" y="199"/>
                  </a:cubicBezTo>
                  <a:cubicBezTo>
                    <a:pt x="0" y="253"/>
                    <a:pt x="40" y="298"/>
                    <a:pt x="78" y="322"/>
                  </a:cubicBezTo>
                  <a:cubicBezTo>
                    <a:pt x="88" y="329"/>
                    <a:pt x="88" y="329"/>
                    <a:pt x="88" y="329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4" y="281"/>
                    <a:pt x="97" y="247"/>
                    <a:pt x="122" y="224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8" y="220"/>
                    <a:pt x="131" y="222"/>
                    <a:pt x="135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01" y="252"/>
                    <a:pt x="88" y="293"/>
                    <a:pt x="97" y="332"/>
                  </a:cubicBezTo>
                  <a:cubicBezTo>
                    <a:pt x="110" y="387"/>
                    <a:pt x="161" y="427"/>
                    <a:pt x="218" y="427"/>
                  </a:cubicBezTo>
                  <a:cubicBezTo>
                    <a:pt x="225" y="427"/>
                    <a:pt x="231" y="426"/>
                    <a:pt x="238" y="425"/>
                  </a:cubicBezTo>
                  <a:cubicBezTo>
                    <a:pt x="243" y="424"/>
                    <a:pt x="247" y="423"/>
                    <a:pt x="252" y="422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6" y="414"/>
                    <a:pt x="256" y="414"/>
                    <a:pt x="256" y="414"/>
                  </a:cubicBezTo>
                  <a:cubicBezTo>
                    <a:pt x="253" y="404"/>
                    <a:pt x="252" y="394"/>
                    <a:pt x="252" y="383"/>
                  </a:cubicBezTo>
                  <a:cubicBezTo>
                    <a:pt x="252" y="357"/>
                    <a:pt x="261" y="331"/>
                    <a:pt x="278" y="311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2" y="289"/>
                    <a:pt x="269" y="272"/>
                    <a:pt x="269" y="254"/>
                  </a:cubicBezTo>
                  <a:cubicBezTo>
                    <a:pt x="269" y="210"/>
                    <a:pt x="290" y="170"/>
                    <a:pt x="326" y="148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0" y="148"/>
                    <a:pt x="332" y="152"/>
                    <a:pt x="334" y="156"/>
                  </a:cubicBezTo>
                  <a:cubicBezTo>
                    <a:pt x="332" y="153"/>
                    <a:pt x="332" y="153"/>
                    <a:pt x="332" y="153"/>
                  </a:cubicBezTo>
                  <a:cubicBezTo>
                    <a:pt x="327" y="156"/>
                    <a:pt x="327" y="156"/>
                    <a:pt x="327" y="156"/>
                  </a:cubicBezTo>
                  <a:cubicBezTo>
                    <a:pt x="295" y="177"/>
                    <a:pt x="277" y="214"/>
                    <a:pt x="277" y="254"/>
                  </a:cubicBezTo>
                  <a:cubicBezTo>
                    <a:pt x="277" y="301"/>
                    <a:pt x="301" y="342"/>
                    <a:pt x="340" y="360"/>
                  </a:cubicBezTo>
                  <a:cubicBezTo>
                    <a:pt x="342" y="361"/>
                    <a:pt x="343" y="363"/>
                    <a:pt x="342" y="365"/>
                  </a:cubicBezTo>
                  <a:cubicBezTo>
                    <a:pt x="341" y="367"/>
                    <a:pt x="338" y="368"/>
                    <a:pt x="336" y="367"/>
                  </a:cubicBezTo>
                  <a:cubicBezTo>
                    <a:pt x="317" y="358"/>
                    <a:pt x="300" y="343"/>
                    <a:pt x="288" y="324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78" y="324"/>
                    <a:pt x="278" y="324"/>
                    <a:pt x="278" y="324"/>
                  </a:cubicBezTo>
                  <a:cubicBezTo>
                    <a:pt x="266" y="341"/>
                    <a:pt x="260" y="362"/>
                    <a:pt x="260" y="383"/>
                  </a:cubicBezTo>
                  <a:cubicBezTo>
                    <a:pt x="260" y="440"/>
                    <a:pt x="306" y="487"/>
                    <a:pt x="364" y="487"/>
                  </a:cubicBezTo>
                  <a:cubicBezTo>
                    <a:pt x="421" y="487"/>
                    <a:pt x="468" y="440"/>
                    <a:pt x="468" y="383"/>
                  </a:cubicBezTo>
                  <a:cubicBezTo>
                    <a:pt x="468" y="350"/>
                    <a:pt x="453" y="320"/>
                    <a:pt x="426" y="300"/>
                  </a:cubicBezTo>
                  <a:cubicBezTo>
                    <a:pt x="425" y="299"/>
                    <a:pt x="425" y="298"/>
                    <a:pt x="425" y="297"/>
                  </a:cubicBezTo>
                  <a:cubicBezTo>
                    <a:pt x="425" y="296"/>
                    <a:pt x="425" y="295"/>
                    <a:pt x="425" y="294"/>
                  </a:cubicBezTo>
                  <a:cubicBezTo>
                    <a:pt x="427" y="293"/>
                    <a:pt x="429" y="292"/>
                    <a:pt x="431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4214590" y="2986889"/>
              <a:ext cx="1770618" cy="1323046"/>
            </a:xfrm>
            <a:custGeom>
              <a:rect b="b" l="l" r="r" t="t"/>
              <a:pathLst>
                <a:path extrusionOk="0" h="399" w="534">
                  <a:moveTo>
                    <a:pt x="365" y="140"/>
                  </a:moveTo>
                  <a:cubicBezTo>
                    <a:pt x="384" y="127"/>
                    <a:pt x="406" y="120"/>
                    <a:pt x="430" y="120"/>
                  </a:cubicBezTo>
                  <a:cubicBezTo>
                    <a:pt x="467" y="120"/>
                    <a:pt x="502" y="138"/>
                    <a:pt x="523" y="169"/>
                  </a:cubicBezTo>
                  <a:cubicBezTo>
                    <a:pt x="534" y="186"/>
                    <a:pt x="534" y="186"/>
                    <a:pt x="534" y="186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23" y="17"/>
                    <a:pt x="523" y="17"/>
                    <a:pt x="523" y="17"/>
                  </a:cubicBezTo>
                  <a:cubicBezTo>
                    <a:pt x="496" y="57"/>
                    <a:pt x="444" y="83"/>
                    <a:pt x="388" y="83"/>
                  </a:cubicBezTo>
                  <a:cubicBezTo>
                    <a:pt x="326" y="83"/>
                    <a:pt x="271" y="52"/>
                    <a:pt x="247" y="5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195" y="14"/>
                    <a:pt x="164" y="55"/>
                    <a:pt x="164" y="102"/>
                  </a:cubicBezTo>
                  <a:cubicBezTo>
                    <a:pt x="164" y="109"/>
                    <a:pt x="165" y="116"/>
                    <a:pt x="166" y="123"/>
                  </a:cubicBezTo>
                  <a:cubicBezTo>
                    <a:pt x="166" y="124"/>
                    <a:pt x="166" y="125"/>
                    <a:pt x="165" y="126"/>
                  </a:cubicBezTo>
                  <a:cubicBezTo>
                    <a:pt x="165" y="127"/>
                    <a:pt x="164" y="127"/>
                    <a:pt x="163" y="127"/>
                  </a:cubicBezTo>
                  <a:cubicBezTo>
                    <a:pt x="161" y="128"/>
                    <a:pt x="159" y="126"/>
                    <a:pt x="158" y="124"/>
                  </a:cubicBezTo>
                  <a:cubicBezTo>
                    <a:pt x="157" y="117"/>
                    <a:pt x="156" y="109"/>
                    <a:pt x="156" y="102"/>
                  </a:cubicBezTo>
                  <a:cubicBezTo>
                    <a:pt x="156" y="94"/>
                    <a:pt x="157" y="86"/>
                    <a:pt x="158" y="78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44" y="67"/>
                    <a:pt x="133" y="64"/>
                    <a:pt x="123" y="63"/>
                  </a:cubicBezTo>
                  <a:cubicBezTo>
                    <a:pt x="118" y="63"/>
                    <a:pt x="114" y="63"/>
                    <a:pt x="110" y="63"/>
                  </a:cubicBezTo>
                  <a:cubicBezTo>
                    <a:pt x="84" y="63"/>
                    <a:pt x="59" y="72"/>
                    <a:pt x="39" y="89"/>
                  </a:cubicBezTo>
                  <a:cubicBezTo>
                    <a:pt x="16" y="109"/>
                    <a:pt x="2" y="138"/>
                    <a:pt x="1" y="171"/>
                  </a:cubicBezTo>
                  <a:cubicBezTo>
                    <a:pt x="0" y="196"/>
                    <a:pt x="6" y="221"/>
                    <a:pt x="20" y="24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2" y="219"/>
                    <a:pt x="61" y="201"/>
                    <a:pt x="84" y="190"/>
                  </a:cubicBezTo>
                  <a:cubicBezTo>
                    <a:pt x="86" y="189"/>
                    <a:pt x="89" y="190"/>
                    <a:pt x="89" y="192"/>
                  </a:cubicBezTo>
                  <a:cubicBezTo>
                    <a:pt x="90" y="193"/>
                    <a:pt x="90" y="194"/>
                    <a:pt x="90" y="195"/>
                  </a:cubicBezTo>
                  <a:cubicBezTo>
                    <a:pt x="89" y="196"/>
                    <a:pt x="89" y="197"/>
                    <a:pt x="88" y="197"/>
                  </a:cubicBezTo>
                  <a:cubicBezTo>
                    <a:pt x="50" y="215"/>
                    <a:pt x="26" y="252"/>
                    <a:pt x="24" y="295"/>
                  </a:cubicBezTo>
                  <a:cubicBezTo>
                    <a:pt x="23" y="332"/>
                    <a:pt x="38" y="368"/>
                    <a:pt x="65" y="394"/>
                  </a:cubicBezTo>
                  <a:cubicBezTo>
                    <a:pt x="71" y="399"/>
                    <a:pt x="71" y="399"/>
                    <a:pt x="71" y="399"/>
                  </a:cubicBezTo>
                  <a:cubicBezTo>
                    <a:pt x="75" y="392"/>
                    <a:pt x="75" y="392"/>
                    <a:pt x="75" y="392"/>
                  </a:cubicBezTo>
                  <a:cubicBezTo>
                    <a:pt x="82" y="378"/>
                    <a:pt x="92" y="366"/>
                    <a:pt x="104" y="355"/>
                  </a:cubicBezTo>
                  <a:cubicBezTo>
                    <a:pt x="129" y="334"/>
                    <a:pt x="161" y="322"/>
                    <a:pt x="196" y="322"/>
                  </a:cubicBezTo>
                  <a:cubicBezTo>
                    <a:pt x="201" y="322"/>
                    <a:pt x="207" y="322"/>
                    <a:pt x="212" y="323"/>
                  </a:cubicBezTo>
                  <a:cubicBezTo>
                    <a:pt x="213" y="323"/>
                    <a:pt x="213" y="323"/>
                    <a:pt x="214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45" y="265"/>
                    <a:pt x="307" y="235"/>
                    <a:pt x="375" y="243"/>
                  </a:cubicBezTo>
                  <a:cubicBezTo>
                    <a:pt x="437" y="251"/>
                    <a:pt x="493" y="289"/>
                    <a:pt x="522" y="342"/>
                  </a:cubicBezTo>
                  <a:cubicBezTo>
                    <a:pt x="534" y="363"/>
                    <a:pt x="534" y="363"/>
                    <a:pt x="534" y="363"/>
                  </a:cubicBezTo>
                  <a:cubicBezTo>
                    <a:pt x="534" y="232"/>
                    <a:pt x="534" y="232"/>
                    <a:pt x="534" y="232"/>
                  </a:cubicBezTo>
                  <a:cubicBezTo>
                    <a:pt x="534" y="174"/>
                    <a:pt x="487" y="128"/>
                    <a:pt x="430" y="128"/>
                  </a:cubicBezTo>
                  <a:cubicBezTo>
                    <a:pt x="407" y="128"/>
                    <a:pt x="385" y="135"/>
                    <a:pt x="366" y="149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3"/>
                    <a:pt x="364" y="153"/>
                    <a:pt x="364" y="153"/>
                  </a:cubicBezTo>
                  <a:cubicBezTo>
                    <a:pt x="362" y="149"/>
                    <a:pt x="361" y="145"/>
                    <a:pt x="359" y="141"/>
                  </a:cubicBezTo>
                  <a:cubicBezTo>
                    <a:pt x="360" y="144"/>
                    <a:pt x="360" y="144"/>
                    <a:pt x="360" y="144"/>
                  </a:cubicBezTo>
                  <a:lnTo>
                    <a:pt x="365" y="1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4294926" y="1676960"/>
              <a:ext cx="1690286" cy="1601755"/>
            </a:xfrm>
            <a:custGeom>
              <a:rect b="b" l="l" r="r" t="t"/>
              <a:pathLst>
                <a:path extrusionOk="0" h="482" w="510">
                  <a:moveTo>
                    <a:pt x="414" y="177"/>
                  </a:moveTo>
                  <a:cubicBezTo>
                    <a:pt x="449" y="180"/>
                    <a:pt x="479" y="198"/>
                    <a:pt x="499" y="226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0" y="77"/>
                    <a:pt x="494" y="0"/>
                    <a:pt x="390" y="0"/>
                  </a:cubicBezTo>
                  <a:cubicBezTo>
                    <a:pt x="321" y="0"/>
                    <a:pt x="217" y="63"/>
                    <a:pt x="202" y="181"/>
                  </a:cubicBezTo>
                  <a:cubicBezTo>
                    <a:pt x="199" y="202"/>
                    <a:pt x="200" y="222"/>
                    <a:pt x="206" y="240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0" y="244"/>
                    <a:pt x="210" y="244"/>
                  </a:cubicBezTo>
                  <a:cubicBezTo>
                    <a:pt x="205" y="244"/>
                    <a:pt x="200" y="244"/>
                    <a:pt x="195" y="245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2" y="220"/>
                    <a:pt x="191" y="201"/>
                    <a:pt x="194" y="180"/>
                  </a:cubicBezTo>
                  <a:cubicBezTo>
                    <a:pt x="194" y="179"/>
                    <a:pt x="194" y="179"/>
                    <a:pt x="194" y="178"/>
                  </a:cubicBezTo>
                  <a:cubicBezTo>
                    <a:pt x="194" y="177"/>
                    <a:pt x="194" y="176"/>
                    <a:pt x="194" y="175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45" y="176"/>
                    <a:pt x="106" y="209"/>
                    <a:pt x="84" y="255"/>
                  </a:cubicBezTo>
                  <a:cubicBezTo>
                    <a:pt x="70" y="284"/>
                    <a:pt x="64" y="315"/>
                    <a:pt x="66" y="346"/>
                  </a:cubicBezTo>
                  <a:cubicBezTo>
                    <a:pt x="67" y="347"/>
                    <a:pt x="66" y="349"/>
                    <a:pt x="64" y="350"/>
                  </a:cubicBezTo>
                  <a:cubicBezTo>
                    <a:pt x="64" y="350"/>
                    <a:pt x="64" y="350"/>
                    <a:pt x="64" y="350"/>
                  </a:cubicBezTo>
                  <a:cubicBezTo>
                    <a:pt x="26" y="367"/>
                    <a:pt x="2" y="405"/>
                    <a:pt x="0" y="448"/>
                  </a:cubicBezTo>
                  <a:cubicBezTo>
                    <a:pt x="0" y="456"/>
                    <a:pt x="0" y="464"/>
                    <a:pt x="2" y="473"/>
                  </a:cubicBezTo>
                  <a:cubicBezTo>
                    <a:pt x="3" y="483"/>
                    <a:pt x="3" y="483"/>
                    <a:pt x="3" y="483"/>
                  </a:cubicBezTo>
                  <a:cubicBezTo>
                    <a:pt x="11" y="477"/>
                    <a:pt x="11" y="477"/>
                    <a:pt x="11" y="477"/>
                  </a:cubicBezTo>
                  <a:cubicBezTo>
                    <a:pt x="33" y="459"/>
                    <a:pt x="59" y="450"/>
                    <a:pt x="86" y="450"/>
                  </a:cubicBezTo>
                  <a:cubicBezTo>
                    <a:pt x="91" y="450"/>
                    <a:pt x="95" y="450"/>
                    <a:pt x="99" y="450"/>
                  </a:cubicBezTo>
                  <a:cubicBezTo>
                    <a:pt x="111" y="452"/>
                    <a:pt x="122" y="454"/>
                    <a:pt x="132" y="458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40" y="455"/>
                    <a:pt x="140" y="455"/>
                    <a:pt x="140" y="455"/>
                  </a:cubicBezTo>
                  <a:cubicBezTo>
                    <a:pt x="153" y="423"/>
                    <a:pt x="179" y="399"/>
                    <a:pt x="212" y="390"/>
                  </a:cubicBezTo>
                  <a:cubicBezTo>
                    <a:pt x="217" y="388"/>
                    <a:pt x="217" y="388"/>
                    <a:pt x="217" y="388"/>
                  </a:cubicBezTo>
                  <a:cubicBezTo>
                    <a:pt x="216" y="382"/>
                    <a:pt x="216" y="382"/>
                    <a:pt x="216" y="382"/>
                  </a:cubicBezTo>
                  <a:cubicBezTo>
                    <a:pt x="212" y="372"/>
                    <a:pt x="211" y="361"/>
                    <a:pt x="211" y="351"/>
                  </a:cubicBezTo>
                  <a:cubicBezTo>
                    <a:pt x="211" y="348"/>
                    <a:pt x="213" y="347"/>
                    <a:pt x="215" y="347"/>
                  </a:cubicBezTo>
                  <a:cubicBezTo>
                    <a:pt x="217" y="347"/>
                    <a:pt x="219" y="348"/>
                    <a:pt x="219" y="351"/>
                  </a:cubicBezTo>
                  <a:cubicBezTo>
                    <a:pt x="219" y="416"/>
                    <a:pt x="284" y="470"/>
                    <a:pt x="364" y="470"/>
                  </a:cubicBezTo>
                  <a:cubicBezTo>
                    <a:pt x="444" y="470"/>
                    <a:pt x="510" y="416"/>
                    <a:pt x="510" y="351"/>
                  </a:cubicBezTo>
                  <a:cubicBezTo>
                    <a:pt x="510" y="289"/>
                    <a:pt x="510" y="289"/>
                    <a:pt x="510" y="289"/>
                  </a:cubicBezTo>
                  <a:cubicBezTo>
                    <a:pt x="510" y="232"/>
                    <a:pt x="463" y="185"/>
                    <a:pt x="407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4" y="183"/>
                    <a:pt x="405" y="181"/>
                    <a:pt x="406" y="180"/>
                  </a:cubicBezTo>
                  <a:cubicBezTo>
                    <a:pt x="407" y="177"/>
                    <a:pt x="408" y="175"/>
                    <a:pt x="409" y="172"/>
                  </a:cubicBezTo>
                  <a:cubicBezTo>
                    <a:pt x="407" y="176"/>
                    <a:pt x="407" y="176"/>
                    <a:pt x="407" y="176"/>
                  </a:cubicBezTo>
                  <a:lnTo>
                    <a:pt x="414" y="1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6191783" y="3816465"/>
              <a:ext cx="1550931" cy="1614871"/>
            </a:xfrm>
            <a:custGeom>
              <a:rect b="b" l="l" r="r" t="t"/>
              <a:pathLst>
                <a:path extrusionOk="0" h="487" w="468">
                  <a:moveTo>
                    <a:pt x="466" y="199"/>
                  </a:moveTo>
                  <a:cubicBezTo>
                    <a:pt x="465" y="165"/>
                    <a:pt x="450" y="134"/>
                    <a:pt x="424" y="112"/>
                  </a:cubicBezTo>
                  <a:cubicBezTo>
                    <a:pt x="401" y="91"/>
                    <a:pt x="371" y="80"/>
                    <a:pt x="338" y="80"/>
                  </a:cubicBezTo>
                  <a:cubicBezTo>
                    <a:pt x="333" y="80"/>
                    <a:pt x="327" y="80"/>
                    <a:pt x="322" y="81"/>
                  </a:cubicBezTo>
                  <a:cubicBezTo>
                    <a:pt x="320" y="81"/>
                    <a:pt x="317" y="81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1" y="82"/>
                  </a:cubicBezTo>
                  <a:cubicBezTo>
                    <a:pt x="309" y="83"/>
                    <a:pt x="307" y="81"/>
                    <a:pt x="307" y="79"/>
                  </a:cubicBezTo>
                  <a:cubicBezTo>
                    <a:pt x="307" y="78"/>
                    <a:pt x="307" y="78"/>
                    <a:pt x="307" y="77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285" y="28"/>
                    <a:pt x="237" y="0"/>
                    <a:pt x="181" y="0"/>
                  </a:cubicBezTo>
                  <a:cubicBezTo>
                    <a:pt x="174" y="0"/>
                    <a:pt x="167" y="0"/>
                    <a:pt x="160" y="1"/>
                  </a:cubicBezTo>
                  <a:cubicBezTo>
                    <a:pt x="72" y="12"/>
                    <a:pt x="0" y="86"/>
                    <a:pt x="0" y="166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11" y="321"/>
                    <a:pt x="11" y="321"/>
                    <a:pt x="11" y="321"/>
                  </a:cubicBezTo>
                  <a:cubicBezTo>
                    <a:pt x="18" y="310"/>
                    <a:pt x="27" y="301"/>
                    <a:pt x="37" y="294"/>
                  </a:cubicBezTo>
                  <a:cubicBezTo>
                    <a:pt x="38" y="292"/>
                    <a:pt x="41" y="293"/>
                    <a:pt x="42" y="294"/>
                  </a:cubicBezTo>
                  <a:cubicBezTo>
                    <a:pt x="43" y="295"/>
                    <a:pt x="43" y="296"/>
                    <a:pt x="43" y="297"/>
                  </a:cubicBezTo>
                  <a:cubicBezTo>
                    <a:pt x="43" y="298"/>
                    <a:pt x="42" y="299"/>
                    <a:pt x="42" y="300"/>
                  </a:cubicBezTo>
                  <a:cubicBezTo>
                    <a:pt x="15" y="320"/>
                    <a:pt x="0" y="350"/>
                    <a:pt x="0" y="383"/>
                  </a:cubicBezTo>
                  <a:cubicBezTo>
                    <a:pt x="0" y="440"/>
                    <a:pt x="47" y="487"/>
                    <a:pt x="104" y="487"/>
                  </a:cubicBezTo>
                  <a:cubicBezTo>
                    <a:pt x="161" y="487"/>
                    <a:pt x="208" y="440"/>
                    <a:pt x="208" y="383"/>
                  </a:cubicBezTo>
                  <a:cubicBezTo>
                    <a:pt x="208" y="362"/>
                    <a:pt x="202" y="341"/>
                    <a:pt x="189" y="324"/>
                  </a:cubicBezTo>
                  <a:cubicBezTo>
                    <a:pt x="184" y="316"/>
                    <a:pt x="184" y="316"/>
                    <a:pt x="184" y="316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67" y="343"/>
                    <a:pt x="151" y="358"/>
                    <a:pt x="131" y="367"/>
                  </a:cubicBezTo>
                  <a:cubicBezTo>
                    <a:pt x="129" y="368"/>
                    <a:pt x="127" y="367"/>
                    <a:pt x="126" y="365"/>
                  </a:cubicBezTo>
                  <a:cubicBezTo>
                    <a:pt x="125" y="363"/>
                    <a:pt x="126" y="361"/>
                    <a:pt x="128" y="360"/>
                  </a:cubicBezTo>
                  <a:cubicBezTo>
                    <a:pt x="166" y="342"/>
                    <a:pt x="191" y="301"/>
                    <a:pt x="191" y="254"/>
                  </a:cubicBezTo>
                  <a:cubicBezTo>
                    <a:pt x="191" y="214"/>
                    <a:pt x="172" y="177"/>
                    <a:pt x="141" y="156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6" y="152"/>
                    <a:pt x="138" y="148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8"/>
                    <a:pt x="142" y="148"/>
                    <a:pt x="142" y="148"/>
                  </a:cubicBezTo>
                  <a:cubicBezTo>
                    <a:pt x="178" y="170"/>
                    <a:pt x="199" y="210"/>
                    <a:pt x="199" y="254"/>
                  </a:cubicBezTo>
                  <a:cubicBezTo>
                    <a:pt x="199" y="272"/>
                    <a:pt x="196" y="289"/>
                    <a:pt x="189" y="305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207" y="331"/>
                    <a:pt x="216" y="357"/>
                    <a:pt x="216" y="383"/>
                  </a:cubicBezTo>
                  <a:cubicBezTo>
                    <a:pt x="216" y="394"/>
                    <a:pt x="215" y="404"/>
                    <a:pt x="212" y="414"/>
                  </a:cubicBezTo>
                  <a:cubicBezTo>
                    <a:pt x="210" y="420"/>
                    <a:pt x="210" y="420"/>
                    <a:pt x="210" y="420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3"/>
                    <a:pt x="225" y="424"/>
                    <a:pt x="230" y="425"/>
                  </a:cubicBezTo>
                  <a:cubicBezTo>
                    <a:pt x="236" y="426"/>
                    <a:pt x="243" y="427"/>
                    <a:pt x="250" y="427"/>
                  </a:cubicBezTo>
                  <a:cubicBezTo>
                    <a:pt x="307" y="427"/>
                    <a:pt x="357" y="387"/>
                    <a:pt x="370" y="332"/>
                  </a:cubicBezTo>
                  <a:cubicBezTo>
                    <a:pt x="380" y="293"/>
                    <a:pt x="367" y="252"/>
                    <a:pt x="337" y="226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2"/>
                    <a:pt x="340" y="220"/>
                    <a:pt x="343" y="217"/>
                  </a:cubicBezTo>
                  <a:cubicBezTo>
                    <a:pt x="341" y="219"/>
                    <a:pt x="341" y="219"/>
                    <a:pt x="341" y="219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71" y="247"/>
                    <a:pt x="384" y="281"/>
                    <a:pt x="381" y="317"/>
                  </a:cubicBezTo>
                  <a:cubicBezTo>
                    <a:pt x="380" y="329"/>
                    <a:pt x="380" y="329"/>
                    <a:pt x="380" y="329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428" y="298"/>
                    <a:pt x="468" y="253"/>
                    <a:pt x="466" y="1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6191782" y="2986889"/>
              <a:ext cx="1770618" cy="1323046"/>
            </a:xfrm>
            <a:custGeom>
              <a:rect b="b" l="l" r="r" t="t"/>
              <a:pathLst>
                <a:path extrusionOk="0" h="399" w="534">
                  <a:moveTo>
                    <a:pt x="450" y="190"/>
                  </a:moveTo>
                  <a:cubicBezTo>
                    <a:pt x="473" y="201"/>
                    <a:pt x="492" y="219"/>
                    <a:pt x="504" y="242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28" y="221"/>
                    <a:pt x="534" y="196"/>
                    <a:pt x="533" y="171"/>
                  </a:cubicBezTo>
                  <a:cubicBezTo>
                    <a:pt x="532" y="138"/>
                    <a:pt x="518" y="109"/>
                    <a:pt x="495" y="89"/>
                  </a:cubicBezTo>
                  <a:cubicBezTo>
                    <a:pt x="475" y="72"/>
                    <a:pt x="450" y="63"/>
                    <a:pt x="423" y="63"/>
                  </a:cubicBezTo>
                  <a:cubicBezTo>
                    <a:pt x="419" y="63"/>
                    <a:pt x="415" y="63"/>
                    <a:pt x="411" y="63"/>
                  </a:cubicBezTo>
                  <a:cubicBezTo>
                    <a:pt x="400" y="64"/>
                    <a:pt x="389" y="67"/>
                    <a:pt x="379" y="71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77" y="86"/>
                    <a:pt x="378" y="94"/>
                    <a:pt x="378" y="102"/>
                  </a:cubicBezTo>
                  <a:cubicBezTo>
                    <a:pt x="378" y="109"/>
                    <a:pt x="377" y="117"/>
                    <a:pt x="376" y="124"/>
                  </a:cubicBezTo>
                  <a:cubicBezTo>
                    <a:pt x="375" y="126"/>
                    <a:pt x="374" y="127"/>
                    <a:pt x="372" y="127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0" y="127"/>
                    <a:pt x="369" y="127"/>
                    <a:pt x="368" y="126"/>
                  </a:cubicBezTo>
                  <a:cubicBezTo>
                    <a:pt x="368" y="125"/>
                    <a:pt x="367" y="124"/>
                    <a:pt x="368" y="123"/>
                  </a:cubicBezTo>
                  <a:cubicBezTo>
                    <a:pt x="369" y="116"/>
                    <a:pt x="370" y="109"/>
                    <a:pt x="370" y="102"/>
                  </a:cubicBezTo>
                  <a:cubicBezTo>
                    <a:pt x="370" y="55"/>
                    <a:pt x="339" y="14"/>
                    <a:pt x="294" y="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63" y="52"/>
                    <a:pt x="207" y="83"/>
                    <a:pt x="146" y="83"/>
                  </a:cubicBezTo>
                  <a:cubicBezTo>
                    <a:pt x="90" y="83"/>
                    <a:pt x="38" y="57"/>
                    <a:pt x="11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32" y="138"/>
                    <a:pt x="67" y="120"/>
                    <a:pt x="104" y="120"/>
                  </a:cubicBezTo>
                  <a:cubicBezTo>
                    <a:pt x="127" y="120"/>
                    <a:pt x="150" y="127"/>
                    <a:pt x="168" y="140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3" y="145"/>
                    <a:pt x="171" y="149"/>
                    <a:pt x="170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49" y="135"/>
                    <a:pt x="127" y="128"/>
                    <a:pt x="104" y="128"/>
                  </a:cubicBezTo>
                  <a:cubicBezTo>
                    <a:pt x="47" y="128"/>
                    <a:pt x="0" y="174"/>
                    <a:pt x="0" y="232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11" y="342"/>
                    <a:pt x="11" y="342"/>
                    <a:pt x="11" y="342"/>
                  </a:cubicBezTo>
                  <a:cubicBezTo>
                    <a:pt x="40" y="289"/>
                    <a:pt x="97" y="251"/>
                    <a:pt x="159" y="243"/>
                  </a:cubicBezTo>
                  <a:cubicBezTo>
                    <a:pt x="227" y="235"/>
                    <a:pt x="289" y="265"/>
                    <a:pt x="314" y="320"/>
                  </a:cubicBezTo>
                  <a:cubicBezTo>
                    <a:pt x="316" y="323"/>
                    <a:pt x="316" y="323"/>
                    <a:pt x="316" y="323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320" y="323"/>
                    <a:pt x="321" y="323"/>
                    <a:pt x="322" y="323"/>
                  </a:cubicBezTo>
                  <a:cubicBezTo>
                    <a:pt x="327" y="322"/>
                    <a:pt x="333" y="322"/>
                    <a:pt x="338" y="322"/>
                  </a:cubicBezTo>
                  <a:cubicBezTo>
                    <a:pt x="373" y="322"/>
                    <a:pt x="404" y="334"/>
                    <a:pt x="430" y="355"/>
                  </a:cubicBezTo>
                  <a:cubicBezTo>
                    <a:pt x="442" y="366"/>
                    <a:pt x="452" y="378"/>
                    <a:pt x="459" y="392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96" y="368"/>
                    <a:pt x="511" y="332"/>
                    <a:pt x="510" y="295"/>
                  </a:cubicBezTo>
                  <a:cubicBezTo>
                    <a:pt x="508" y="252"/>
                    <a:pt x="484" y="215"/>
                    <a:pt x="446" y="197"/>
                  </a:cubicBezTo>
                  <a:cubicBezTo>
                    <a:pt x="445" y="197"/>
                    <a:pt x="444" y="196"/>
                    <a:pt x="444" y="195"/>
                  </a:cubicBezTo>
                  <a:cubicBezTo>
                    <a:pt x="444" y="194"/>
                    <a:pt x="444" y="193"/>
                    <a:pt x="444" y="192"/>
                  </a:cubicBezTo>
                  <a:cubicBezTo>
                    <a:pt x="445" y="190"/>
                    <a:pt x="447" y="189"/>
                    <a:pt x="450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6191783" y="1676960"/>
              <a:ext cx="1690286" cy="1601755"/>
            </a:xfrm>
            <a:custGeom>
              <a:rect b="b" l="l" r="r" t="t"/>
              <a:pathLst>
                <a:path extrusionOk="0" h="482" w="510">
                  <a:moveTo>
                    <a:pt x="510" y="448"/>
                  </a:moveTo>
                  <a:cubicBezTo>
                    <a:pt x="508" y="405"/>
                    <a:pt x="484" y="367"/>
                    <a:pt x="446" y="350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44" y="349"/>
                    <a:pt x="443" y="347"/>
                    <a:pt x="443" y="346"/>
                  </a:cubicBezTo>
                  <a:cubicBezTo>
                    <a:pt x="446" y="315"/>
                    <a:pt x="440" y="284"/>
                    <a:pt x="426" y="255"/>
                  </a:cubicBezTo>
                  <a:cubicBezTo>
                    <a:pt x="404" y="209"/>
                    <a:pt x="364" y="176"/>
                    <a:pt x="322" y="169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7"/>
                    <a:pt x="316" y="178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9" y="201"/>
                    <a:pt x="318" y="220"/>
                    <a:pt x="313" y="238"/>
                  </a:cubicBezTo>
                  <a:cubicBezTo>
                    <a:pt x="311" y="244"/>
                    <a:pt x="311" y="244"/>
                    <a:pt x="311" y="244"/>
                  </a:cubicBezTo>
                  <a:cubicBezTo>
                    <a:pt x="315" y="245"/>
                    <a:pt x="315" y="245"/>
                    <a:pt x="315" y="245"/>
                  </a:cubicBezTo>
                  <a:cubicBezTo>
                    <a:pt x="310" y="244"/>
                    <a:pt x="305" y="244"/>
                    <a:pt x="300" y="244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9" y="222"/>
                    <a:pt x="311" y="202"/>
                    <a:pt x="308" y="181"/>
                  </a:cubicBezTo>
                  <a:cubicBezTo>
                    <a:pt x="293" y="63"/>
                    <a:pt x="189" y="0"/>
                    <a:pt x="120" y="0"/>
                  </a:cubicBezTo>
                  <a:cubicBezTo>
                    <a:pt x="16" y="0"/>
                    <a:pt x="0" y="77"/>
                    <a:pt x="0" y="12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30" y="198"/>
                    <a:pt x="61" y="180"/>
                    <a:pt x="95" y="177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1" y="172"/>
                    <a:pt x="101" y="172"/>
                    <a:pt x="101" y="172"/>
                  </a:cubicBezTo>
                  <a:cubicBezTo>
                    <a:pt x="102" y="175"/>
                    <a:pt x="103" y="177"/>
                    <a:pt x="104" y="180"/>
                  </a:cubicBezTo>
                  <a:cubicBezTo>
                    <a:pt x="105" y="181"/>
                    <a:pt x="106" y="183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46" y="185"/>
                    <a:pt x="0" y="232"/>
                    <a:pt x="0" y="289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16"/>
                    <a:pt x="65" y="470"/>
                    <a:pt x="146" y="470"/>
                  </a:cubicBezTo>
                  <a:cubicBezTo>
                    <a:pt x="226" y="470"/>
                    <a:pt x="291" y="416"/>
                    <a:pt x="291" y="351"/>
                  </a:cubicBezTo>
                  <a:cubicBezTo>
                    <a:pt x="291" y="348"/>
                    <a:pt x="293" y="347"/>
                    <a:pt x="295" y="347"/>
                  </a:cubicBezTo>
                  <a:cubicBezTo>
                    <a:pt x="297" y="347"/>
                    <a:pt x="299" y="348"/>
                    <a:pt x="299" y="351"/>
                  </a:cubicBezTo>
                  <a:cubicBezTo>
                    <a:pt x="299" y="361"/>
                    <a:pt x="297" y="372"/>
                    <a:pt x="294" y="382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331" y="399"/>
                    <a:pt x="357" y="423"/>
                    <a:pt x="370" y="455"/>
                  </a:cubicBezTo>
                  <a:cubicBezTo>
                    <a:pt x="372" y="461"/>
                    <a:pt x="372" y="461"/>
                    <a:pt x="372" y="461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88" y="454"/>
                    <a:pt x="399" y="452"/>
                    <a:pt x="410" y="450"/>
                  </a:cubicBezTo>
                  <a:cubicBezTo>
                    <a:pt x="415" y="450"/>
                    <a:pt x="419" y="450"/>
                    <a:pt x="423" y="450"/>
                  </a:cubicBezTo>
                  <a:cubicBezTo>
                    <a:pt x="451" y="450"/>
                    <a:pt x="477" y="459"/>
                    <a:pt x="498" y="477"/>
                  </a:cubicBezTo>
                  <a:cubicBezTo>
                    <a:pt x="506" y="483"/>
                    <a:pt x="506" y="483"/>
                    <a:pt x="506" y="483"/>
                  </a:cubicBezTo>
                  <a:cubicBezTo>
                    <a:pt x="508" y="473"/>
                    <a:pt x="508" y="473"/>
                    <a:pt x="508" y="473"/>
                  </a:cubicBezTo>
                  <a:cubicBezTo>
                    <a:pt x="509" y="464"/>
                    <a:pt x="510" y="456"/>
                    <a:pt x="510" y="4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923" name="Google Shape;923;p39"/>
            <p:cNvGrpSpPr/>
            <p:nvPr/>
          </p:nvGrpSpPr>
          <p:grpSpPr>
            <a:xfrm>
              <a:off x="4165409" y="1631054"/>
              <a:ext cx="3842901" cy="3846178"/>
              <a:chOff x="4446520" y="2334033"/>
              <a:chExt cx="3298959" cy="3301772"/>
            </a:xfrm>
          </p:grpSpPr>
          <p:sp>
            <p:nvSpPr>
              <p:cNvPr id="924" name="Google Shape;924;p39"/>
              <p:cNvSpPr/>
              <p:nvPr/>
            </p:nvSpPr>
            <p:spPr>
              <a:xfrm>
                <a:off x="4446520" y="2334034"/>
                <a:ext cx="1603035" cy="3301771"/>
              </a:xfrm>
              <a:custGeom>
                <a:rect b="b" l="l" r="r" t="t"/>
                <a:pathLst>
                  <a:path extrusionOk="0" h="1160" w="563">
                    <a:moveTo>
                      <a:pt x="385" y="563"/>
                    </a:moveTo>
                    <a:cubicBezTo>
                      <a:pt x="390" y="579"/>
                      <a:pt x="388" y="597"/>
                      <a:pt x="380" y="613"/>
                    </a:cubicBezTo>
                    <a:cubicBezTo>
                      <a:pt x="378" y="616"/>
                      <a:pt x="375" y="617"/>
                      <a:pt x="372" y="615"/>
                    </a:cubicBezTo>
                    <a:cubicBezTo>
                      <a:pt x="369" y="614"/>
                      <a:pt x="368" y="610"/>
                      <a:pt x="369" y="607"/>
                    </a:cubicBezTo>
                    <a:cubicBezTo>
                      <a:pt x="384" y="580"/>
                      <a:pt x="373" y="545"/>
                      <a:pt x="345" y="531"/>
                    </a:cubicBezTo>
                    <a:cubicBezTo>
                      <a:pt x="342" y="529"/>
                      <a:pt x="341" y="526"/>
                      <a:pt x="343" y="523"/>
                    </a:cubicBezTo>
                    <a:cubicBezTo>
                      <a:pt x="344" y="521"/>
                      <a:pt x="346" y="520"/>
                      <a:pt x="348" y="520"/>
                    </a:cubicBezTo>
                    <a:cubicBezTo>
                      <a:pt x="349" y="520"/>
                      <a:pt x="350" y="520"/>
                      <a:pt x="351" y="520"/>
                    </a:cubicBezTo>
                    <a:cubicBezTo>
                      <a:pt x="362" y="526"/>
                      <a:pt x="371" y="534"/>
                      <a:pt x="377" y="544"/>
                    </a:cubicBezTo>
                    <a:cubicBezTo>
                      <a:pt x="397" y="530"/>
                      <a:pt x="420" y="523"/>
                      <a:pt x="445" y="523"/>
                    </a:cubicBezTo>
                    <a:cubicBezTo>
                      <a:pt x="485" y="523"/>
                      <a:pt x="521" y="543"/>
                      <a:pt x="543" y="575"/>
                    </a:cubicBezTo>
                    <a:cubicBezTo>
                      <a:pt x="543" y="429"/>
                      <a:pt x="543" y="429"/>
                      <a:pt x="543" y="429"/>
                    </a:cubicBezTo>
                    <a:cubicBezTo>
                      <a:pt x="515" y="470"/>
                      <a:pt x="463" y="498"/>
                      <a:pt x="403" y="498"/>
                    </a:cubicBezTo>
                    <a:cubicBezTo>
                      <a:pt x="337" y="498"/>
                      <a:pt x="281" y="464"/>
                      <a:pt x="256" y="416"/>
                    </a:cubicBezTo>
                    <a:cubicBezTo>
                      <a:pt x="214" y="428"/>
                      <a:pt x="185" y="467"/>
                      <a:pt x="185" y="511"/>
                    </a:cubicBezTo>
                    <a:cubicBezTo>
                      <a:pt x="185" y="517"/>
                      <a:pt x="186" y="524"/>
                      <a:pt x="187" y="530"/>
                    </a:cubicBezTo>
                    <a:cubicBezTo>
                      <a:pt x="188" y="536"/>
                      <a:pt x="185" y="541"/>
                      <a:pt x="179" y="542"/>
                    </a:cubicBezTo>
                    <a:cubicBezTo>
                      <a:pt x="174" y="543"/>
                      <a:pt x="168" y="540"/>
                      <a:pt x="167" y="534"/>
                    </a:cubicBezTo>
                    <a:cubicBezTo>
                      <a:pt x="166" y="527"/>
                      <a:pt x="165" y="519"/>
                      <a:pt x="165" y="511"/>
                    </a:cubicBezTo>
                    <a:cubicBezTo>
                      <a:pt x="165" y="502"/>
                      <a:pt x="166" y="494"/>
                      <a:pt x="168" y="486"/>
                    </a:cubicBezTo>
                    <a:cubicBezTo>
                      <a:pt x="158" y="482"/>
                      <a:pt x="147" y="479"/>
                      <a:pt x="137" y="478"/>
                    </a:cubicBezTo>
                    <a:cubicBezTo>
                      <a:pt x="108" y="475"/>
                      <a:pt x="80" y="484"/>
                      <a:pt x="58" y="503"/>
                    </a:cubicBezTo>
                    <a:cubicBezTo>
                      <a:pt x="36" y="522"/>
                      <a:pt x="23" y="549"/>
                      <a:pt x="22" y="580"/>
                    </a:cubicBezTo>
                    <a:cubicBezTo>
                      <a:pt x="21" y="604"/>
                      <a:pt x="27" y="628"/>
                      <a:pt x="40" y="648"/>
                    </a:cubicBezTo>
                    <a:cubicBezTo>
                      <a:pt x="52" y="624"/>
                      <a:pt x="72" y="605"/>
                      <a:pt x="97" y="593"/>
                    </a:cubicBezTo>
                    <a:cubicBezTo>
                      <a:pt x="98" y="593"/>
                      <a:pt x="99" y="592"/>
                      <a:pt x="101" y="592"/>
                    </a:cubicBezTo>
                    <a:cubicBezTo>
                      <a:pt x="105" y="592"/>
                      <a:pt x="108" y="595"/>
                      <a:pt x="110" y="598"/>
                    </a:cubicBezTo>
                    <a:cubicBezTo>
                      <a:pt x="112" y="603"/>
                      <a:pt x="110" y="609"/>
                      <a:pt x="105" y="612"/>
                    </a:cubicBezTo>
                    <a:cubicBezTo>
                      <a:pt x="70" y="628"/>
                      <a:pt x="47" y="663"/>
                      <a:pt x="45" y="704"/>
                    </a:cubicBezTo>
                    <a:cubicBezTo>
                      <a:pt x="44" y="740"/>
                      <a:pt x="58" y="774"/>
                      <a:pt x="84" y="799"/>
                    </a:cubicBezTo>
                    <a:cubicBezTo>
                      <a:pt x="92" y="784"/>
                      <a:pt x="102" y="771"/>
                      <a:pt x="115" y="760"/>
                    </a:cubicBezTo>
                    <a:cubicBezTo>
                      <a:pt x="142" y="737"/>
                      <a:pt x="175" y="725"/>
                      <a:pt x="211" y="725"/>
                    </a:cubicBezTo>
                    <a:cubicBezTo>
                      <a:pt x="217" y="725"/>
                      <a:pt x="222" y="725"/>
                      <a:pt x="228" y="726"/>
                    </a:cubicBezTo>
                    <a:cubicBezTo>
                      <a:pt x="228" y="726"/>
                      <a:pt x="229" y="726"/>
                      <a:pt x="229" y="726"/>
                    </a:cubicBezTo>
                    <a:cubicBezTo>
                      <a:pt x="253" y="675"/>
                      <a:pt x="306" y="645"/>
                      <a:pt x="368" y="645"/>
                    </a:cubicBezTo>
                    <a:cubicBezTo>
                      <a:pt x="375" y="645"/>
                      <a:pt x="383" y="645"/>
                      <a:pt x="391" y="646"/>
                    </a:cubicBezTo>
                    <a:cubicBezTo>
                      <a:pt x="457" y="654"/>
                      <a:pt x="514" y="695"/>
                      <a:pt x="543" y="749"/>
                    </a:cubicBezTo>
                    <a:cubicBezTo>
                      <a:pt x="543" y="679"/>
                      <a:pt x="543" y="679"/>
                      <a:pt x="543" y="679"/>
                    </a:cubicBezTo>
                    <a:cubicBezTo>
                      <a:pt x="543" y="641"/>
                      <a:pt x="543" y="641"/>
                      <a:pt x="543" y="641"/>
                    </a:cubicBezTo>
                    <a:cubicBezTo>
                      <a:pt x="543" y="587"/>
                      <a:pt x="499" y="543"/>
                      <a:pt x="445" y="543"/>
                    </a:cubicBezTo>
                    <a:cubicBezTo>
                      <a:pt x="423" y="543"/>
                      <a:pt x="402" y="550"/>
                      <a:pt x="385" y="563"/>
                    </a:cubicBezTo>
                    <a:close/>
                    <a:moveTo>
                      <a:pt x="280" y="276"/>
                    </a:moveTo>
                    <a:cubicBezTo>
                      <a:pt x="255" y="257"/>
                      <a:pt x="220" y="261"/>
                      <a:pt x="200" y="286"/>
                    </a:cubicBezTo>
                    <a:cubicBezTo>
                      <a:pt x="198" y="289"/>
                      <a:pt x="195" y="289"/>
                      <a:pt x="192" y="287"/>
                    </a:cubicBezTo>
                    <a:cubicBezTo>
                      <a:pt x="189" y="285"/>
                      <a:pt x="189" y="281"/>
                      <a:pt x="191" y="279"/>
                    </a:cubicBezTo>
                    <a:cubicBezTo>
                      <a:pt x="201" y="266"/>
                      <a:pt x="215" y="257"/>
                      <a:pt x="230" y="254"/>
                    </a:cubicBezTo>
                    <a:cubicBezTo>
                      <a:pt x="225" y="235"/>
                      <a:pt x="224" y="215"/>
                      <a:pt x="227" y="193"/>
                    </a:cubicBezTo>
                    <a:cubicBezTo>
                      <a:pt x="227" y="192"/>
                      <a:pt x="227" y="190"/>
                      <a:pt x="227" y="189"/>
                    </a:cubicBezTo>
                    <a:cubicBezTo>
                      <a:pt x="187" y="196"/>
                      <a:pt x="150" y="227"/>
                      <a:pt x="128" y="272"/>
                    </a:cubicBezTo>
                    <a:cubicBezTo>
                      <a:pt x="115" y="300"/>
                      <a:pt x="109" y="330"/>
                      <a:pt x="111" y="359"/>
                    </a:cubicBezTo>
                    <a:cubicBezTo>
                      <a:pt x="112" y="364"/>
                      <a:pt x="109" y="368"/>
                      <a:pt x="105" y="369"/>
                    </a:cubicBezTo>
                    <a:cubicBezTo>
                      <a:pt x="105" y="369"/>
                      <a:pt x="105" y="369"/>
                      <a:pt x="105" y="369"/>
                    </a:cubicBezTo>
                    <a:cubicBezTo>
                      <a:pt x="70" y="386"/>
                      <a:pt x="47" y="421"/>
                      <a:pt x="45" y="462"/>
                    </a:cubicBezTo>
                    <a:cubicBezTo>
                      <a:pt x="45" y="470"/>
                      <a:pt x="45" y="478"/>
                      <a:pt x="47" y="486"/>
                    </a:cubicBezTo>
                    <a:cubicBezTo>
                      <a:pt x="69" y="468"/>
                      <a:pt x="96" y="458"/>
                      <a:pt x="125" y="458"/>
                    </a:cubicBezTo>
                    <a:cubicBezTo>
                      <a:pt x="130" y="458"/>
                      <a:pt x="134" y="458"/>
                      <a:pt x="139" y="458"/>
                    </a:cubicBezTo>
                    <a:cubicBezTo>
                      <a:pt x="151" y="460"/>
                      <a:pt x="162" y="462"/>
                      <a:pt x="173" y="467"/>
                    </a:cubicBezTo>
                    <a:cubicBezTo>
                      <a:pt x="187" y="434"/>
                      <a:pt x="214" y="408"/>
                      <a:pt x="249" y="398"/>
                    </a:cubicBezTo>
                    <a:cubicBezTo>
                      <a:pt x="246" y="387"/>
                      <a:pt x="244" y="376"/>
                      <a:pt x="244" y="365"/>
                    </a:cubicBezTo>
                    <a:cubicBezTo>
                      <a:pt x="244" y="359"/>
                      <a:pt x="248" y="355"/>
                      <a:pt x="254" y="355"/>
                    </a:cubicBezTo>
                    <a:cubicBezTo>
                      <a:pt x="259" y="355"/>
                      <a:pt x="264" y="359"/>
                      <a:pt x="264" y="365"/>
                    </a:cubicBezTo>
                    <a:cubicBezTo>
                      <a:pt x="264" y="427"/>
                      <a:pt x="326" y="478"/>
                      <a:pt x="403" y="478"/>
                    </a:cubicBezTo>
                    <a:cubicBezTo>
                      <a:pt x="480" y="478"/>
                      <a:pt x="543" y="427"/>
                      <a:pt x="543" y="365"/>
                    </a:cubicBezTo>
                    <a:cubicBezTo>
                      <a:pt x="543" y="320"/>
                      <a:pt x="543" y="320"/>
                      <a:pt x="543" y="320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249"/>
                      <a:pt x="499" y="205"/>
                      <a:pt x="445" y="205"/>
                    </a:cubicBezTo>
                    <a:cubicBezTo>
                      <a:pt x="438" y="217"/>
                      <a:pt x="426" y="227"/>
                      <a:pt x="412" y="232"/>
                    </a:cubicBezTo>
                    <a:cubicBezTo>
                      <a:pt x="409" y="233"/>
                      <a:pt x="405" y="232"/>
                      <a:pt x="404" y="229"/>
                    </a:cubicBezTo>
                    <a:cubicBezTo>
                      <a:pt x="403" y="226"/>
                      <a:pt x="404" y="222"/>
                      <a:pt x="408" y="221"/>
                    </a:cubicBezTo>
                    <a:cubicBezTo>
                      <a:pt x="437" y="210"/>
                      <a:pt x="452" y="177"/>
                      <a:pt x="440" y="148"/>
                    </a:cubicBezTo>
                    <a:cubicBezTo>
                      <a:pt x="439" y="145"/>
                      <a:pt x="441" y="141"/>
                      <a:pt x="444" y="140"/>
                    </a:cubicBezTo>
                    <a:cubicBezTo>
                      <a:pt x="445" y="140"/>
                      <a:pt x="445" y="140"/>
                      <a:pt x="446" y="140"/>
                    </a:cubicBezTo>
                    <a:cubicBezTo>
                      <a:pt x="449" y="140"/>
                      <a:pt x="451" y="141"/>
                      <a:pt x="452" y="144"/>
                    </a:cubicBezTo>
                    <a:cubicBezTo>
                      <a:pt x="457" y="157"/>
                      <a:pt x="457" y="172"/>
                      <a:pt x="454" y="185"/>
                    </a:cubicBezTo>
                    <a:cubicBezTo>
                      <a:pt x="491" y="188"/>
                      <a:pt x="523" y="208"/>
                      <a:pt x="543" y="237"/>
                    </a:cubicBezTo>
                    <a:cubicBezTo>
                      <a:pt x="543" y="138"/>
                      <a:pt x="543" y="138"/>
                      <a:pt x="543" y="138"/>
                    </a:cubicBezTo>
                    <a:cubicBezTo>
                      <a:pt x="543" y="93"/>
                      <a:pt x="528" y="20"/>
                      <a:pt x="429" y="20"/>
                    </a:cubicBezTo>
                    <a:cubicBezTo>
                      <a:pt x="362" y="20"/>
                      <a:pt x="262" y="81"/>
                      <a:pt x="247" y="196"/>
                    </a:cubicBezTo>
                    <a:cubicBezTo>
                      <a:pt x="244" y="216"/>
                      <a:pt x="245" y="235"/>
                      <a:pt x="251" y="253"/>
                    </a:cubicBezTo>
                    <a:cubicBezTo>
                      <a:pt x="264" y="254"/>
                      <a:pt x="276" y="258"/>
                      <a:pt x="287" y="267"/>
                    </a:cubicBezTo>
                    <a:cubicBezTo>
                      <a:pt x="290" y="269"/>
                      <a:pt x="290" y="273"/>
                      <a:pt x="288" y="275"/>
                    </a:cubicBezTo>
                    <a:cubicBezTo>
                      <a:pt x="286" y="278"/>
                      <a:pt x="283" y="278"/>
                      <a:pt x="280" y="276"/>
                    </a:cubicBezTo>
                    <a:close/>
                    <a:moveTo>
                      <a:pt x="233" y="747"/>
                    </a:moveTo>
                    <a:cubicBezTo>
                      <a:pt x="231" y="746"/>
                      <a:pt x="228" y="746"/>
                      <a:pt x="226" y="746"/>
                    </a:cubicBezTo>
                    <a:cubicBezTo>
                      <a:pt x="189" y="742"/>
                      <a:pt x="155" y="752"/>
                      <a:pt x="128" y="775"/>
                    </a:cubicBezTo>
                    <a:cubicBezTo>
                      <a:pt x="104" y="796"/>
                      <a:pt x="90" y="826"/>
                      <a:pt x="89" y="858"/>
                    </a:cubicBezTo>
                    <a:cubicBezTo>
                      <a:pt x="87" y="908"/>
                      <a:pt x="123" y="952"/>
                      <a:pt x="162" y="976"/>
                    </a:cubicBezTo>
                    <a:cubicBezTo>
                      <a:pt x="159" y="939"/>
                      <a:pt x="172" y="903"/>
                      <a:pt x="199" y="878"/>
                    </a:cubicBezTo>
                    <a:cubicBezTo>
                      <a:pt x="189" y="868"/>
                      <a:pt x="181" y="856"/>
                      <a:pt x="178" y="840"/>
                    </a:cubicBezTo>
                    <a:cubicBezTo>
                      <a:pt x="177" y="837"/>
                      <a:pt x="179" y="834"/>
                      <a:pt x="183" y="833"/>
                    </a:cubicBezTo>
                    <a:cubicBezTo>
                      <a:pt x="183" y="833"/>
                      <a:pt x="183" y="833"/>
                      <a:pt x="184" y="833"/>
                    </a:cubicBezTo>
                    <a:cubicBezTo>
                      <a:pt x="187" y="833"/>
                      <a:pt x="189" y="835"/>
                      <a:pt x="190" y="838"/>
                    </a:cubicBezTo>
                    <a:cubicBezTo>
                      <a:pt x="196" y="869"/>
                      <a:pt x="225" y="889"/>
                      <a:pt x="256" y="883"/>
                    </a:cubicBezTo>
                    <a:cubicBezTo>
                      <a:pt x="259" y="883"/>
                      <a:pt x="262" y="885"/>
                      <a:pt x="263" y="888"/>
                    </a:cubicBezTo>
                    <a:cubicBezTo>
                      <a:pt x="264" y="891"/>
                      <a:pt x="262" y="894"/>
                      <a:pt x="258" y="895"/>
                    </a:cubicBezTo>
                    <a:cubicBezTo>
                      <a:pt x="243" y="898"/>
                      <a:pt x="229" y="896"/>
                      <a:pt x="216" y="890"/>
                    </a:cubicBezTo>
                    <a:cubicBezTo>
                      <a:pt x="188" y="914"/>
                      <a:pt x="175" y="952"/>
                      <a:pt x="184" y="990"/>
                    </a:cubicBezTo>
                    <a:cubicBezTo>
                      <a:pt x="198" y="1049"/>
                      <a:pt x="258" y="1088"/>
                      <a:pt x="318" y="1078"/>
                    </a:cubicBezTo>
                    <a:cubicBezTo>
                      <a:pt x="323" y="1077"/>
                      <a:pt x="327" y="1076"/>
                      <a:pt x="331" y="1075"/>
                    </a:cubicBezTo>
                    <a:cubicBezTo>
                      <a:pt x="328" y="1064"/>
                      <a:pt x="327" y="1053"/>
                      <a:pt x="327" y="1042"/>
                    </a:cubicBezTo>
                    <a:cubicBezTo>
                      <a:pt x="327" y="1014"/>
                      <a:pt x="336" y="988"/>
                      <a:pt x="354" y="966"/>
                    </a:cubicBezTo>
                    <a:cubicBezTo>
                      <a:pt x="347" y="950"/>
                      <a:pt x="344" y="932"/>
                      <a:pt x="344" y="913"/>
                    </a:cubicBezTo>
                    <a:cubicBezTo>
                      <a:pt x="344" y="867"/>
                      <a:pt x="366" y="824"/>
                      <a:pt x="403" y="801"/>
                    </a:cubicBezTo>
                    <a:cubicBezTo>
                      <a:pt x="401" y="789"/>
                      <a:pt x="403" y="776"/>
                      <a:pt x="410" y="765"/>
                    </a:cubicBezTo>
                    <a:cubicBezTo>
                      <a:pt x="411" y="763"/>
                      <a:pt x="413" y="762"/>
                      <a:pt x="415" y="762"/>
                    </a:cubicBezTo>
                    <a:cubicBezTo>
                      <a:pt x="416" y="762"/>
                      <a:pt x="417" y="762"/>
                      <a:pt x="418" y="763"/>
                    </a:cubicBezTo>
                    <a:cubicBezTo>
                      <a:pt x="421" y="764"/>
                      <a:pt x="422" y="768"/>
                      <a:pt x="420" y="771"/>
                    </a:cubicBezTo>
                    <a:cubicBezTo>
                      <a:pt x="409" y="789"/>
                      <a:pt x="415" y="814"/>
                      <a:pt x="433" y="825"/>
                    </a:cubicBezTo>
                    <a:cubicBezTo>
                      <a:pt x="436" y="827"/>
                      <a:pt x="437" y="831"/>
                      <a:pt x="435" y="833"/>
                    </a:cubicBezTo>
                    <a:cubicBezTo>
                      <a:pt x="433" y="836"/>
                      <a:pt x="430" y="837"/>
                      <a:pt x="427" y="835"/>
                    </a:cubicBezTo>
                    <a:cubicBezTo>
                      <a:pt x="420" y="831"/>
                      <a:pt x="415" y="826"/>
                      <a:pt x="411" y="820"/>
                    </a:cubicBezTo>
                    <a:cubicBezTo>
                      <a:pt x="382" y="840"/>
                      <a:pt x="364" y="875"/>
                      <a:pt x="364" y="913"/>
                    </a:cubicBezTo>
                    <a:cubicBezTo>
                      <a:pt x="364" y="957"/>
                      <a:pt x="387" y="997"/>
                      <a:pt x="423" y="1014"/>
                    </a:cubicBezTo>
                    <a:cubicBezTo>
                      <a:pt x="428" y="1016"/>
                      <a:pt x="431" y="1022"/>
                      <a:pt x="428" y="1027"/>
                    </a:cubicBezTo>
                    <a:cubicBezTo>
                      <a:pt x="426" y="1032"/>
                      <a:pt x="420" y="1034"/>
                      <a:pt x="415" y="1032"/>
                    </a:cubicBezTo>
                    <a:cubicBezTo>
                      <a:pt x="394" y="1022"/>
                      <a:pt x="377" y="1006"/>
                      <a:pt x="364" y="986"/>
                    </a:cubicBezTo>
                    <a:cubicBezTo>
                      <a:pt x="353" y="1002"/>
                      <a:pt x="347" y="1022"/>
                      <a:pt x="347" y="1042"/>
                    </a:cubicBezTo>
                    <a:cubicBezTo>
                      <a:pt x="347" y="1096"/>
                      <a:pt x="391" y="1140"/>
                      <a:pt x="445" y="1140"/>
                    </a:cubicBezTo>
                    <a:cubicBezTo>
                      <a:pt x="499" y="1140"/>
                      <a:pt x="543" y="1096"/>
                      <a:pt x="543" y="1042"/>
                    </a:cubicBezTo>
                    <a:cubicBezTo>
                      <a:pt x="543" y="1011"/>
                      <a:pt x="528" y="982"/>
                      <a:pt x="504" y="964"/>
                    </a:cubicBezTo>
                    <a:cubicBezTo>
                      <a:pt x="499" y="960"/>
                      <a:pt x="498" y="954"/>
                      <a:pt x="502" y="950"/>
                    </a:cubicBezTo>
                    <a:cubicBezTo>
                      <a:pt x="504" y="947"/>
                      <a:pt x="507" y="946"/>
                      <a:pt x="510" y="946"/>
                    </a:cubicBezTo>
                    <a:cubicBezTo>
                      <a:pt x="512" y="946"/>
                      <a:pt x="514" y="946"/>
                      <a:pt x="516" y="948"/>
                    </a:cubicBezTo>
                    <a:cubicBezTo>
                      <a:pt x="526" y="956"/>
                      <a:pt x="535" y="965"/>
                      <a:pt x="543" y="976"/>
                    </a:cubicBezTo>
                    <a:cubicBezTo>
                      <a:pt x="543" y="848"/>
                      <a:pt x="543" y="848"/>
                      <a:pt x="543" y="848"/>
                    </a:cubicBezTo>
                    <a:cubicBezTo>
                      <a:pt x="543" y="825"/>
                      <a:pt x="543" y="825"/>
                      <a:pt x="543" y="825"/>
                    </a:cubicBezTo>
                    <a:cubicBezTo>
                      <a:pt x="543" y="748"/>
                      <a:pt x="473" y="676"/>
                      <a:pt x="388" y="666"/>
                    </a:cubicBezTo>
                    <a:cubicBezTo>
                      <a:pt x="326" y="658"/>
                      <a:pt x="271" y="686"/>
                      <a:pt x="248" y="734"/>
                    </a:cubicBezTo>
                    <a:cubicBezTo>
                      <a:pt x="248" y="736"/>
                      <a:pt x="248" y="737"/>
                      <a:pt x="248" y="739"/>
                    </a:cubicBezTo>
                    <a:cubicBezTo>
                      <a:pt x="247" y="745"/>
                      <a:pt x="242" y="748"/>
                      <a:pt x="236" y="747"/>
                    </a:cubicBezTo>
                    <a:cubicBezTo>
                      <a:pt x="236" y="747"/>
                      <a:pt x="235" y="747"/>
                      <a:pt x="235" y="747"/>
                    </a:cubicBezTo>
                    <a:cubicBezTo>
                      <a:pt x="234" y="747"/>
                      <a:pt x="234" y="747"/>
                      <a:pt x="233" y="747"/>
                    </a:cubicBezTo>
                    <a:close/>
                    <a:moveTo>
                      <a:pt x="563" y="848"/>
                    </a:moveTo>
                    <a:cubicBezTo>
                      <a:pt x="563" y="1042"/>
                      <a:pt x="563" y="1042"/>
                      <a:pt x="563" y="1042"/>
                    </a:cubicBezTo>
                    <a:cubicBezTo>
                      <a:pt x="563" y="1107"/>
                      <a:pt x="510" y="1160"/>
                      <a:pt x="445" y="1160"/>
                    </a:cubicBezTo>
                    <a:cubicBezTo>
                      <a:pt x="398" y="1160"/>
                      <a:pt x="358" y="1133"/>
                      <a:pt x="339" y="1094"/>
                    </a:cubicBezTo>
                    <a:cubicBezTo>
                      <a:pt x="333" y="1095"/>
                      <a:pt x="327" y="1097"/>
                      <a:pt x="321" y="1098"/>
                    </a:cubicBezTo>
                    <a:cubicBezTo>
                      <a:pt x="254" y="1109"/>
                      <a:pt x="186" y="1067"/>
                      <a:pt x="167" y="1002"/>
                    </a:cubicBezTo>
                    <a:cubicBezTo>
                      <a:pt x="116" y="976"/>
                      <a:pt x="66" y="922"/>
                      <a:pt x="69" y="857"/>
                    </a:cubicBezTo>
                    <a:cubicBezTo>
                      <a:pt x="69" y="844"/>
                      <a:pt x="72" y="830"/>
                      <a:pt x="76" y="818"/>
                    </a:cubicBezTo>
                    <a:cubicBezTo>
                      <a:pt x="42" y="789"/>
                      <a:pt x="23" y="747"/>
                      <a:pt x="25" y="703"/>
                    </a:cubicBezTo>
                    <a:cubicBezTo>
                      <a:pt x="26" y="692"/>
                      <a:pt x="28" y="681"/>
                      <a:pt x="31" y="670"/>
                    </a:cubicBezTo>
                    <a:cubicBezTo>
                      <a:pt x="11" y="644"/>
                      <a:pt x="0" y="612"/>
                      <a:pt x="2" y="579"/>
                    </a:cubicBezTo>
                    <a:cubicBezTo>
                      <a:pt x="3" y="550"/>
                      <a:pt x="13" y="524"/>
                      <a:pt x="30" y="503"/>
                    </a:cubicBezTo>
                    <a:cubicBezTo>
                      <a:pt x="26" y="489"/>
                      <a:pt x="25" y="475"/>
                      <a:pt x="25" y="461"/>
                    </a:cubicBezTo>
                    <a:cubicBezTo>
                      <a:pt x="27" y="415"/>
                      <a:pt x="52" y="375"/>
                      <a:pt x="91" y="354"/>
                    </a:cubicBezTo>
                    <a:cubicBezTo>
                      <a:pt x="90" y="323"/>
                      <a:pt x="96" y="292"/>
                      <a:pt x="110" y="263"/>
                    </a:cubicBezTo>
                    <a:cubicBezTo>
                      <a:pt x="136" y="209"/>
                      <a:pt x="182" y="173"/>
                      <a:pt x="232" y="168"/>
                    </a:cubicBezTo>
                    <a:cubicBezTo>
                      <a:pt x="259" y="58"/>
                      <a:pt x="360" y="0"/>
                      <a:pt x="429" y="0"/>
                    </a:cubicBezTo>
                    <a:cubicBezTo>
                      <a:pt x="514" y="0"/>
                      <a:pt x="563" y="50"/>
                      <a:pt x="563" y="138"/>
                    </a:cubicBezTo>
                    <a:cubicBezTo>
                      <a:pt x="563" y="320"/>
                      <a:pt x="563" y="320"/>
                      <a:pt x="563" y="320"/>
                    </a:cubicBezTo>
                    <a:cubicBezTo>
                      <a:pt x="563" y="365"/>
                      <a:pt x="563" y="365"/>
                      <a:pt x="563" y="365"/>
                    </a:cubicBezTo>
                    <a:cubicBezTo>
                      <a:pt x="563" y="641"/>
                      <a:pt x="563" y="641"/>
                      <a:pt x="563" y="641"/>
                    </a:cubicBezTo>
                    <a:cubicBezTo>
                      <a:pt x="563" y="679"/>
                      <a:pt x="563" y="679"/>
                      <a:pt x="563" y="679"/>
                    </a:cubicBezTo>
                    <a:cubicBezTo>
                      <a:pt x="563" y="825"/>
                      <a:pt x="563" y="825"/>
                      <a:pt x="563" y="825"/>
                    </a:cubicBezTo>
                    <a:lnTo>
                      <a:pt x="563" y="8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6145259" y="2334033"/>
                <a:ext cx="1600220" cy="3301772"/>
              </a:xfrm>
              <a:custGeom>
                <a:rect b="b" l="l" r="r" t="t"/>
                <a:pathLst>
                  <a:path extrusionOk="0" h="1160" w="562">
                    <a:moveTo>
                      <a:pt x="217" y="531"/>
                    </a:moveTo>
                    <a:cubicBezTo>
                      <a:pt x="190" y="545"/>
                      <a:pt x="179" y="580"/>
                      <a:pt x="194" y="607"/>
                    </a:cubicBezTo>
                    <a:cubicBezTo>
                      <a:pt x="195" y="610"/>
                      <a:pt x="194" y="614"/>
                      <a:pt x="191" y="615"/>
                    </a:cubicBezTo>
                    <a:cubicBezTo>
                      <a:pt x="188" y="617"/>
                      <a:pt x="185" y="616"/>
                      <a:pt x="183" y="613"/>
                    </a:cubicBezTo>
                    <a:cubicBezTo>
                      <a:pt x="175" y="597"/>
                      <a:pt x="173" y="579"/>
                      <a:pt x="178" y="563"/>
                    </a:cubicBezTo>
                    <a:cubicBezTo>
                      <a:pt x="160" y="550"/>
                      <a:pt x="140" y="543"/>
                      <a:pt x="118" y="543"/>
                    </a:cubicBezTo>
                    <a:cubicBezTo>
                      <a:pt x="64" y="543"/>
                      <a:pt x="20" y="587"/>
                      <a:pt x="20" y="641"/>
                    </a:cubicBezTo>
                    <a:cubicBezTo>
                      <a:pt x="20" y="679"/>
                      <a:pt x="20" y="679"/>
                      <a:pt x="20" y="679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49" y="695"/>
                      <a:pt x="106" y="654"/>
                      <a:pt x="172" y="646"/>
                    </a:cubicBezTo>
                    <a:cubicBezTo>
                      <a:pt x="180" y="645"/>
                      <a:pt x="187" y="645"/>
                      <a:pt x="195" y="645"/>
                    </a:cubicBezTo>
                    <a:cubicBezTo>
                      <a:pt x="257" y="645"/>
                      <a:pt x="310" y="675"/>
                      <a:pt x="333" y="726"/>
                    </a:cubicBezTo>
                    <a:cubicBezTo>
                      <a:pt x="334" y="726"/>
                      <a:pt x="334" y="726"/>
                      <a:pt x="335" y="726"/>
                    </a:cubicBezTo>
                    <a:cubicBezTo>
                      <a:pt x="340" y="725"/>
                      <a:pt x="346" y="725"/>
                      <a:pt x="352" y="725"/>
                    </a:cubicBezTo>
                    <a:cubicBezTo>
                      <a:pt x="388" y="725"/>
                      <a:pt x="421" y="737"/>
                      <a:pt x="448" y="760"/>
                    </a:cubicBezTo>
                    <a:cubicBezTo>
                      <a:pt x="460" y="771"/>
                      <a:pt x="471" y="784"/>
                      <a:pt x="478" y="799"/>
                    </a:cubicBezTo>
                    <a:cubicBezTo>
                      <a:pt x="505" y="774"/>
                      <a:pt x="519" y="740"/>
                      <a:pt x="518" y="704"/>
                    </a:cubicBezTo>
                    <a:cubicBezTo>
                      <a:pt x="516" y="663"/>
                      <a:pt x="493" y="628"/>
                      <a:pt x="458" y="612"/>
                    </a:cubicBezTo>
                    <a:cubicBezTo>
                      <a:pt x="453" y="609"/>
                      <a:pt x="450" y="603"/>
                      <a:pt x="453" y="598"/>
                    </a:cubicBezTo>
                    <a:cubicBezTo>
                      <a:pt x="455" y="595"/>
                      <a:pt x="458" y="592"/>
                      <a:pt x="462" y="592"/>
                    </a:cubicBezTo>
                    <a:cubicBezTo>
                      <a:pt x="463" y="592"/>
                      <a:pt x="465" y="593"/>
                      <a:pt x="466" y="593"/>
                    </a:cubicBezTo>
                    <a:cubicBezTo>
                      <a:pt x="491" y="605"/>
                      <a:pt x="511" y="624"/>
                      <a:pt x="523" y="648"/>
                    </a:cubicBezTo>
                    <a:cubicBezTo>
                      <a:pt x="536" y="628"/>
                      <a:pt x="542" y="604"/>
                      <a:pt x="541" y="580"/>
                    </a:cubicBezTo>
                    <a:cubicBezTo>
                      <a:pt x="540" y="549"/>
                      <a:pt x="527" y="522"/>
                      <a:pt x="505" y="503"/>
                    </a:cubicBezTo>
                    <a:cubicBezTo>
                      <a:pt x="483" y="484"/>
                      <a:pt x="455" y="475"/>
                      <a:pt x="426" y="478"/>
                    </a:cubicBezTo>
                    <a:cubicBezTo>
                      <a:pt x="415" y="479"/>
                      <a:pt x="405" y="482"/>
                      <a:pt x="395" y="486"/>
                    </a:cubicBezTo>
                    <a:cubicBezTo>
                      <a:pt x="397" y="494"/>
                      <a:pt x="398" y="502"/>
                      <a:pt x="398" y="511"/>
                    </a:cubicBezTo>
                    <a:cubicBezTo>
                      <a:pt x="398" y="519"/>
                      <a:pt x="397" y="527"/>
                      <a:pt x="395" y="534"/>
                    </a:cubicBezTo>
                    <a:cubicBezTo>
                      <a:pt x="394" y="540"/>
                      <a:pt x="389" y="543"/>
                      <a:pt x="384" y="542"/>
                    </a:cubicBezTo>
                    <a:cubicBezTo>
                      <a:pt x="378" y="541"/>
                      <a:pt x="375" y="536"/>
                      <a:pt x="376" y="530"/>
                    </a:cubicBezTo>
                    <a:cubicBezTo>
                      <a:pt x="377" y="524"/>
                      <a:pt x="378" y="517"/>
                      <a:pt x="378" y="511"/>
                    </a:cubicBezTo>
                    <a:cubicBezTo>
                      <a:pt x="378" y="467"/>
                      <a:pt x="349" y="428"/>
                      <a:pt x="306" y="416"/>
                    </a:cubicBezTo>
                    <a:cubicBezTo>
                      <a:pt x="282" y="464"/>
                      <a:pt x="225" y="498"/>
                      <a:pt x="160" y="498"/>
                    </a:cubicBezTo>
                    <a:cubicBezTo>
                      <a:pt x="100" y="498"/>
                      <a:pt x="47" y="470"/>
                      <a:pt x="20" y="429"/>
                    </a:cubicBezTo>
                    <a:cubicBezTo>
                      <a:pt x="20" y="575"/>
                      <a:pt x="20" y="575"/>
                      <a:pt x="20" y="575"/>
                    </a:cubicBezTo>
                    <a:cubicBezTo>
                      <a:pt x="41" y="543"/>
                      <a:pt x="77" y="523"/>
                      <a:pt x="118" y="523"/>
                    </a:cubicBezTo>
                    <a:cubicBezTo>
                      <a:pt x="143" y="523"/>
                      <a:pt x="166" y="530"/>
                      <a:pt x="186" y="544"/>
                    </a:cubicBezTo>
                    <a:cubicBezTo>
                      <a:pt x="192" y="534"/>
                      <a:pt x="201" y="526"/>
                      <a:pt x="212" y="520"/>
                    </a:cubicBezTo>
                    <a:cubicBezTo>
                      <a:pt x="213" y="520"/>
                      <a:pt x="214" y="520"/>
                      <a:pt x="215" y="520"/>
                    </a:cubicBezTo>
                    <a:cubicBezTo>
                      <a:pt x="217" y="520"/>
                      <a:pt x="219" y="521"/>
                      <a:pt x="220" y="523"/>
                    </a:cubicBezTo>
                    <a:cubicBezTo>
                      <a:pt x="222" y="526"/>
                      <a:pt x="220" y="529"/>
                      <a:pt x="217" y="531"/>
                    </a:cubicBezTo>
                    <a:close/>
                    <a:moveTo>
                      <a:pt x="122" y="148"/>
                    </a:moveTo>
                    <a:cubicBezTo>
                      <a:pt x="111" y="177"/>
                      <a:pt x="126" y="210"/>
                      <a:pt x="155" y="221"/>
                    </a:cubicBezTo>
                    <a:cubicBezTo>
                      <a:pt x="158" y="222"/>
                      <a:pt x="160" y="226"/>
                      <a:pt x="159" y="229"/>
                    </a:cubicBezTo>
                    <a:cubicBezTo>
                      <a:pt x="158" y="232"/>
                      <a:pt x="154" y="233"/>
                      <a:pt x="151" y="232"/>
                    </a:cubicBezTo>
                    <a:cubicBezTo>
                      <a:pt x="136" y="227"/>
                      <a:pt x="125" y="217"/>
                      <a:pt x="117" y="205"/>
                    </a:cubicBezTo>
                    <a:cubicBezTo>
                      <a:pt x="64" y="205"/>
                      <a:pt x="20" y="249"/>
                      <a:pt x="20" y="303"/>
                    </a:cubicBezTo>
                    <a:cubicBezTo>
                      <a:pt x="20" y="320"/>
                      <a:pt x="20" y="320"/>
                      <a:pt x="20" y="320"/>
                    </a:cubicBezTo>
                    <a:cubicBezTo>
                      <a:pt x="20" y="365"/>
                      <a:pt x="20" y="365"/>
                      <a:pt x="20" y="365"/>
                    </a:cubicBezTo>
                    <a:cubicBezTo>
                      <a:pt x="20" y="427"/>
                      <a:pt x="83" y="478"/>
                      <a:pt x="160" y="478"/>
                    </a:cubicBezTo>
                    <a:cubicBezTo>
                      <a:pt x="236" y="478"/>
                      <a:pt x="299" y="427"/>
                      <a:pt x="299" y="365"/>
                    </a:cubicBezTo>
                    <a:cubicBezTo>
                      <a:pt x="299" y="359"/>
                      <a:pt x="303" y="355"/>
                      <a:pt x="309" y="355"/>
                    </a:cubicBezTo>
                    <a:cubicBezTo>
                      <a:pt x="314" y="355"/>
                      <a:pt x="319" y="359"/>
                      <a:pt x="319" y="365"/>
                    </a:cubicBezTo>
                    <a:cubicBezTo>
                      <a:pt x="319" y="376"/>
                      <a:pt x="317" y="387"/>
                      <a:pt x="314" y="398"/>
                    </a:cubicBezTo>
                    <a:cubicBezTo>
                      <a:pt x="349" y="408"/>
                      <a:pt x="376" y="434"/>
                      <a:pt x="389" y="467"/>
                    </a:cubicBezTo>
                    <a:cubicBezTo>
                      <a:pt x="400" y="462"/>
                      <a:pt x="412" y="460"/>
                      <a:pt x="424" y="458"/>
                    </a:cubicBezTo>
                    <a:cubicBezTo>
                      <a:pt x="428" y="458"/>
                      <a:pt x="433" y="458"/>
                      <a:pt x="437" y="458"/>
                    </a:cubicBezTo>
                    <a:cubicBezTo>
                      <a:pt x="466" y="458"/>
                      <a:pt x="494" y="468"/>
                      <a:pt x="516" y="486"/>
                    </a:cubicBezTo>
                    <a:cubicBezTo>
                      <a:pt x="517" y="478"/>
                      <a:pt x="518" y="470"/>
                      <a:pt x="518" y="462"/>
                    </a:cubicBezTo>
                    <a:cubicBezTo>
                      <a:pt x="516" y="421"/>
                      <a:pt x="493" y="386"/>
                      <a:pt x="458" y="369"/>
                    </a:cubicBezTo>
                    <a:cubicBezTo>
                      <a:pt x="458" y="369"/>
                      <a:pt x="457" y="369"/>
                      <a:pt x="457" y="369"/>
                    </a:cubicBezTo>
                    <a:cubicBezTo>
                      <a:pt x="454" y="368"/>
                      <a:pt x="451" y="364"/>
                      <a:pt x="451" y="359"/>
                    </a:cubicBezTo>
                    <a:cubicBezTo>
                      <a:pt x="454" y="330"/>
                      <a:pt x="448" y="300"/>
                      <a:pt x="435" y="272"/>
                    </a:cubicBezTo>
                    <a:cubicBezTo>
                      <a:pt x="413" y="227"/>
                      <a:pt x="375" y="196"/>
                      <a:pt x="335" y="189"/>
                    </a:cubicBezTo>
                    <a:cubicBezTo>
                      <a:pt x="336" y="190"/>
                      <a:pt x="336" y="192"/>
                      <a:pt x="336" y="193"/>
                    </a:cubicBezTo>
                    <a:cubicBezTo>
                      <a:pt x="339" y="215"/>
                      <a:pt x="338" y="235"/>
                      <a:pt x="332" y="254"/>
                    </a:cubicBezTo>
                    <a:cubicBezTo>
                      <a:pt x="347" y="257"/>
                      <a:pt x="362" y="266"/>
                      <a:pt x="372" y="279"/>
                    </a:cubicBezTo>
                    <a:cubicBezTo>
                      <a:pt x="374" y="281"/>
                      <a:pt x="373" y="285"/>
                      <a:pt x="371" y="287"/>
                    </a:cubicBezTo>
                    <a:cubicBezTo>
                      <a:pt x="368" y="289"/>
                      <a:pt x="364" y="289"/>
                      <a:pt x="362" y="286"/>
                    </a:cubicBezTo>
                    <a:cubicBezTo>
                      <a:pt x="343" y="261"/>
                      <a:pt x="307" y="257"/>
                      <a:pt x="283" y="276"/>
                    </a:cubicBezTo>
                    <a:cubicBezTo>
                      <a:pt x="280" y="278"/>
                      <a:pt x="276" y="278"/>
                      <a:pt x="274" y="275"/>
                    </a:cubicBezTo>
                    <a:cubicBezTo>
                      <a:pt x="272" y="273"/>
                      <a:pt x="273" y="269"/>
                      <a:pt x="275" y="267"/>
                    </a:cubicBezTo>
                    <a:cubicBezTo>
                      <a:pt x="286" y="258"/>
                      <a:pt x="299" y="254"/>
                      <a:pt x="312" y="253"/>
                    </a:cubicBezTo>
                    <a:cubicBezTo>
                      <a:pt x="317" y="235"/>
                      <a:pt x="319" y="216"/>
                      <a:pt x="316" y="196"/>
                    </a:cubicBezTo>
                    <a:cubicBezTo>
                      <a:pt x="301" y="81"/>
                      <a:pt x="201" y="20"/>
                      <a:pt x="134" y="20"/>
                    </a:cubicBezTo>
                    <a:cubicBezTo>
                      <a:pt x="35" y="20"/>
                      <a:pt x="20" y="93"/>
                      <a:pt x="20" y="138"/>
                    </a:cubicBezTo>
                    <a:cubicBezTo>
                      <a:pt x="20" y="237"/>
                      <a:pt x="20" y="237"/>
                      <a:pt x="20" y="237"/>
                    </a:cubicBezTo>
                    <a:cubicBezTo>
                      <a:pt x="40" y="208"/>
                      <a:pt x="72" y="188"/>
                      <a:pt x="109" y="185"/>
                    </a:cubicBezTo>
                    <a:cubicBezTo>
                      <a:pt x="105" y="172"/>
                      <a:pt x="106" y="157"/>
                      <a:pt x="111" y="144"/>
                    </a:cubicBezTo>
                    <a:cubicBezTo>
                      <a:pt x="112" y="141"/>
                      <a:pt x="114" y="140"/>
                      <a:pt x="117" y="140"/>
                    </a:cubicBezTo>
                    <a:cubicBezTo>
                      <a:pt x="117" y="140"/>
                      <a:pt x="118" y="140"/>
                      <a:pt x="119" y="140"/>
                    </a:cubicBezTo>
                    <a:cubicBezTo>
                      <a:pt x="122" y="141"/>
                      <a:pt x="123" y="145"/>
                      <a:pt x="122" y="148"/>
                    </a:cubicBezTo>
                    <a:close/>
                    <a:moveTo>
                      <a:pt x="130" y="825"/>
                    </a:moveTo>
                    <a:cubicBezTo>
                      <a:pt x="148" y="814"/>
                      <a:pt x="154" y="789"/>
                      <a:pt x="143" y="771"/>
                    </a:cubicBezTo>
                    <a:cubicBezTo>
                      <a:pt x="141" y="768"/>
                      <a:pt x="142" y="764"/>
                      <a:pt x="145" y="763"/>
                    </a:cubicBezTo>
                    <a:cubicBezTo>
                      <a:pt x="146" y="762"/>
                      <a:pt x="147" y="762"/>
                      <a:pt x="148" y="762"/>
                    </a:cubicBezTo>
                    <a:cubicBezTo>
                      <a:pt x="150" y="762"/>
                      <a:pt x="152" y="763"/>
                      <a:pt x="153" y="765"/>
                    </a:cubicBezTo>
                    <a:cubicBezTo>
                      <a:pt x="160" y="776"/>
                      <a:pt x="162" y="789"/>
                      <a:pt x="159" y="801"/>
                    </a:cubicBezTo>
                    <a:cubicBezTo>
                      <a:pt x="196" y="824"/>
                      <a:pt x="219" y="867"/>
                      <a:pt x="219" y="913"/>
                    </a:cubicBezTo>
                    <a:cubicBezTo>
                      <a:pt x="219" y="932"/>
                      <a:pt x="215" y="950"/>
                      <a:pt x="209" y="966"/>
                    </a:cubicBezTo>
                    <a:cubicBezTo>
                      <a:pt x="226" y="988"/>
                      <a:pt x="236" y="1014"/>
                      <a:pt x="236" y="1042"/>
                    </a:cubicBezTo>
                    <a:cubicBezTo>
                      <a:pt x="236" y="1053"/>
                      <a:pt x="234" y="1064"/>
                      <a:pt x="231" y="1075"/>
                    </a:cubicBezTo>
                    <a:cubicBezTo>
                      <a:pt x="236" y="1076"/>
                      <a:pt x="240" y="1077"/>
                      <a:pt x="245" y="1078"/>
                    </a:cubicBezTo>
                    <a:cubicBezTo>
                      <a:pt x="305" y="1088"/>
                      <a:pt x="365" y="1049"/>
                      <a:pt x="379" y="990"/>
                    </a:cubicBezTo>
                    <a:cubicBezTo>
                      <a:pt x="387" y="952"/>
                      <a:pt x="375" y="914"/>
                      <a:pt x="347" y="890"/>
                    </a:cubicBezTo>
                    <a:cubicBezTo>
                      <a:pt x="334" y="896"/>
                      <a:pt x="319" y="898"/>
                      <a:pt x="304" y="895"/>
                    </a:cubicBezTo>
                    <a:cubicBezTo>
                      <a:pt x="301" y="894"/>
                      <a:pt x="299" y="891"/>
                      <a:pt x="300" y="888"/>
                    </a:cubicBezTo>
                    <a:cubicBezTo>
                      <a:pt x="300" y="885"/>
                      <a:pt x="303" y="883"/>
                      <a:pt x="307" y="883"/>
                    </a:cubicBezTo>
                    <a:cubicBezTo>
                      <a:pt x="337" y="889"/>
                      <a:pt x="367" y="869"/>
                      <a:pt x="373" y="838"/>
                    </a:cubicBezTo>
                    <a:cubicBezTo>
                      <a:pt x="374" y="835"/>
                      <a:pt x="376" y="833"/>
                      <a:pt x="379" y="833"/>
                    </a:cubicBezTo>
                    <a:cubicBezTo>
                      <a:pt x="379" y="833"/>
                      <a:pt x="380" y="833"/>
                      <a:pt x="380" y="833"/>
                    </a:cubicBezTo>
                    <a:cubicBezTo>
                      <a:pt x="383" y="834"/>
                      <a:pt x="385" y="837"/>
                      <a:pt x="385" y="840"/>
                    </a:cubicBezTo>
                    <a:cubicBezTo>
                      <a:pt x="382" y="856"/>
                      <a:pt x="374" y="868"/>
                      <a:pt x="364" y="878"/>
                    </a:cubicBezTo>
                    <a:cubicBezTo>
                      <a:pt x="391" y="903"/>
                      <a:pt x="404" y="939"/>
                      <a:pt x="401" y="976"/>
                    </a:cubicBezTo>
                    <a:cubicBezTo>
                      <a:pt x="440" y="952"/>
                      <a:pt x="476" y="908"/>
                      <a:pt x="474" y="858"/>
                    </a:cubicBezTo>
                    <a:cubicBezTo>
                      <a:pt x="473" y="826"/>
                      <a:pt x="459" y="796"/>
                      <a:pt x="434" y="775"/>
                    </a:cubicBezTo>
                    <a:cubicBezTo>
                      <a:pt x="408" y="752"/>
                      <a:pt x="374" y="742"/>
                      <a:pt x="337" y="746"/>
                    </a:cubicBezTo>
                    <a:cubicBezTo>
                      <a:pt x="334" y="746"/>
                      <a:pt x="332" y="746"/>
                      <a:pt x="330" y="747"/>
                    </a:cubicBezTo>
                    <a:cubicBezTo>
                      <a:pt x="329" y="747"/>
                      <a:pt x="328" y="747"/>
                      <a:pt x="328" y="747"/>
                    </a:cubicBezTo>
                    <a:cubicBezTo>
                      <a:pt x="327" y="747"/>
                      <a:pt x="327" y="747"/>
                      <a:pt x="326" y="747"/>
                    </a:cubicBezTo>
                    <a:cubicBezTo>
                      <a:pt x="321" y="748"/>
                      <a:pt x="316" y="745"/>
                      <a:pt x="315" y="739"/>
                    </a:cubicBezTo>
                    <a:cubicBezTo>
                      <a:pt x="314" y="737"/>
                      <a:pt x="315" y="736"/>
                      <a:pt x="315" y="734"/>
                    </a:cubicBezTo>
                    <a:cubicBezTo>
                      <a:pt x="292" y="686"/>
                      <a:pt x="237" y="658"/>
                      <a:pt x="174" y="666"/>
                    </a:cubicBezTo>
                    <a:cubicBezTo>
                      <a:pt x="89" y="676"/>
                      <a:pt x="20" y="748"/>
                      <a:pt x="20" y="825"/>
                    </a:cubicBezTo>
                    <a:cubicBezTo>
                      <a:pt x="20" y="848"/>
                      <a:pt x="20" y="848"/>
                      <a:pt x="20" y="848"/>
                    </a:cubicBezTo>
                    <a:cubicBezTo>
                      <a:pt x="20" y="976"/>
                      <a:pt x="20" y="976"/>
                      <a:pt x="20" y="976"/>
                    </a:cubicBezTo>
                    <a:cubicBezTo>
                      <a:pt x="27" y="965"/>
                      <a:pt x="36" y="956"/>
                      <a:pt x="47" y="948"/>
                    </a:cubicBezTo>
                    <a:cubicBezTo>
                      <a:pt x="49" y="946"/>
                      <a:pt x="51" y="946"/>
                      <a:pt x="53" y="946"/>
                    </a:cubicBezTo>
                    <a:cubicBezTo>
                      <a:pt x="56" y="946"/>
                      <a:pt x="59" y="947"/>
                      <a:pt x="61" y="950"/>
                    </a:cubicBezTo>
                    <a:cubicBezTo>
                      <a:pt x="64" y="954"/>
                      <a:pt x="64" y="960"/>
                      <a:pt x="59" y="964"/>
                    </a:cubicBezTo>
                    <a:cubicBezTo>
                      <a:pt x="34" y="982"/>
                      <a:pt x="20" y="1011"/>
                      <a:pt x="20" y="1042"/>
                    </a:cubicBezTo>
                    <a:cubicBezTo>
                      <a:pt x="20" y="1096"/>
                      <a:pt x="64" y="1140"/>
                      <a:pt x="118" y="1140"/>
                    </a:cubicBezTo>
                    <a:cubicBezTo>
                      <a:pt x="172" y="1140"/>
                      <a:pt x="216" y="1096"/>
                      <a:pt x="216" y="1042"/>
                    </a:cubicBezTo>
                    <a:cubicBezTo>
                      <a:pt x="216" y="1022"/>
                      <a:pt x="210" y="1002"/>
                      <a:pt x="199" y="986"/>
                    </a:cubicBezTo>
                    <a:cubicBezTo>
                      <a:pt x="186" y="1006"/>
                      <a:pt x="169" y="1022"/>
                      <a:pt x="148" y="1032"/>
                    </a:cubicBezTo>
                    <a:cubicBezTo>
                      <a:pt x="143" y="1034"/>
                      <a:pt x="137" y="1032"/>
                      <a:pt x="135" y="1027"/>
                    </a:cubicBezTo>
                    <a:cubicBezTo>
                      <a:pt x="132" y="1022"/>
                      <a:pt x="134" y="1016"/>
                      <a:pt x="139" y="1014"/>
                    </a:cubicBezTo>
                    <a:cubicBezTo>
                      <a:pt x="176" y="997"/>
                      <a:pt x="199" y="957"/>
                      <a:pt x="199" y="913"/>
                    </a:cubicBezTo>
                    <a:cubicBezTo>
                      <a:pt x="199" y="875"/>
                      <a:pt x="181" y="840"/>
                      <a:pt x="152" y="820"/>
                    </a:cubicBezTo>
                    <a:cubicBezTo>
                      <a:pt x="148" y="826"/>
                      <a:pt x="142" y="831"/>
                      <a:pt x="136" y="835"/>
                    </a:cubicBezTo>
                    <a:cubicBezTo>
                      <a:pt x="133" y="837"/>
                      <a:pt x="129" y="836"/>
                      <a:pt x="128" y="833"/>
                    </a:cubicBezTo>
                    <a:cubicBezTo>
                      <a:pt x="126" y="831"/>
                      <a:pt x="127" y="827"/>
                      <a:pt x="130" y="825"/>
                    </a:cubicBezTo>
                    <a:close/>
                    <a:moveTo>
                      <a:pt x="561" y="579"/>
                    </a:moveTo>
                    <a:cubicBezTo>
                      <a:pt x="562" y="612"/>
                      <a:pt x="552" y="644"/>
                      <a:pt x="532" y="670"/>
                    </a:cubicBezTo>
                    <a:cubicBezTo>
                      <a:pt x="535" y="681"/>
                      <a:pt x="537" y="692"/>
                      <a:pt x="538" y="703"/>
                    </a:cubicBezTo>
                    <a:cubicBezTo>
                      <a:pt x="540" y="747"/>
                      <a:pt x="521" y="789"/>
                      <a:pt x="487" y="818"/>
                    </a:cubicBezTo>
                    <a:cubicBezTo>
                      <a:pt x="491" y="830"/>
                      <a:pt x="493" y="844"/>
                      <a:pt x="494" y="857"/>
                    </a:cubicBezTo>
                    <a:cubicBezTo>
                      <a:pt x="496" y="922"/>
                      <a:pt x="447" y="976"/>
                      <a:pt x="396" y="1002"/>
                    </a:cubicBezTo>
                    <a:cubicBezTo>
                      <a:pt x="377" y="1067"/>
                      <a:pt x="309" y="1109"/>
                      <a:pt x="241" y="1098"/>
                    </a:cubicBezTo>
                    <a:cubicBezTo>
                      <a:pt x="235" y="1097"/>
                      <a:pt x="230" y="1095"/>
                      <a:pt x="224" y="1094"/>
                    </a:cubicBezTo>
                    <a:cubicBezTo>
                      <a:pt x="205" y="1133"/>
                      <a:pt x="165" y="1160"/>
                      <a:pt x="118" y="1160"/>
                    </a:cubicBezTo>
                    <a:cubicBezTo>
                      <a:pt x="53" y="1160"/>
                      <a:pt x="0" y="1107"/>
                      <a:pt x="0" y="1042"/>
                    </a:cubicBezTo>
                    <a:cubicBezTo>
                      <a:pt x="0" y="848"/>
                      <a:pt x="0" y="848"/>
                      <a:pt x="0" y="848"/>
                    </a:cubicBezTo>
                    <a:cubicBezTo>
                      <a:pt x="0" y="825"/>
                      <a:pt x="0" y="825"/>
                      <a:pt x="0" y="825"/>
                    </a:cubicBezTo>
                    <a:cubicBezTo>
                      <a:pt x="0" y="679"/>
                      <a:pt x="0" y="679"/>
                      <a:pt x="0" y="679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50"/>
                      <a:pt x="49" y="0"/>
                      <a:pt x="134" y="0"/>
                    </a:cubicBezTo>
                    <a:cubicBezTo>
                      <a:pt x="203" y="0"/>
                      <a:pt x="304" y="58"/>
                      <a:pt x="331" y="168"/>
                    </a:cubicBezTo>
                    <a:cubicBezTo>
                      <a:pt x="381" y="173"/>
                      <a:pt x="427" y="209"/>
                      <a:pt x="453" y="263"/>
                    </a:cubicBezTo>
                    <a:cubicBezTo>
                      <a:pt x="466" y="292"/>
                      <a:pt x="473" y="323"/>
                      <a:pt x="472" y="354"/>
                    </a:cubicBezTo>
                    <a:cubicBezTo>
                      <a:pt x="511" y="375"/>
                      <a:pt x="536" y="415"/>
                      <a:pt x="538" y="461"/>
                    </a:cubicBezTo>
                    <a:cubicBezTo>
                      <a:pt x="538" y="475"/>
                      <a:pt x="537" y="489"/>
                      <a:pt x="533" y="503"/>
                    </a:cubicBezTo>
                    <a:cubicBezTo>
                      <a:pt x="550" y="524"/>
                      <a:pt x="560" y="550"/>
                      <a:pt x="561" y="5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26" name="Google Shape;926;p39"/>
            <p:cNvGrpSpPr/>
            <p:nvPr/>
          </p:nvGrpSpPr>
          <p:grpSpPr>
            <a:xfrm>
              <a:off x="3640618" y="1371730"/>
              <a:ext cx="4892479" cy="4364834"/>
              <a:chOff x="3996013" y="2111410"/>
              <a:chExt cx="4199973" cy="3747014"/>
            </a:xfrm>
          </p:grpSpPr>
          <p:sp>
            <p:nvSpPr>
              <p:cNvPr id="927" name="Google Shape;927;p39"/>
              <p:cNvSpPr/>
              <p:nvPr/>
            </p:nvSpPr>
            <p:spPr>
              <a:xfrm>
                <a:off x="4222491" y="2111410"/>
                <a:ext cx="3747014" cy="3747014"/>
              </a:xfrm>
              <a:prstGeom prst="ellipse">
                <a:avLst/>
              </a:prstGeom>
              <a:noFill/>
              <a:ln cap="flat" cmpd="sng" w="635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928" name="Google Shape;928;p39"/>
              <p:cNvGrpSpPr/>
              <p:nvPr/>
            </p:nvGrpSpPr>
            <p:grpSpPr>
              <a:xfrm>
                <a:off x="3996013" y="2135968"/>
                <a:ext cx="4199973" cy="3697903"/>
                <a:chOff x="3996013" y="2135968"/>
                <a:chExt cx="4199973" cy="3697903"/>
              </a:xfrm>
            </p:grpSpPr>
            <p:sp>
              <p:nvSpPr>
                <p:cNvPr id="929" name="Google Shape;929;p39"/>
                <p:cNvSpPr/>
                <p:nvPr/>
              </p:nvSpPr>
              <p:spPr>
                <a:xfrm>
                  <a:off x="6806639" y="2135969"/>
                  <a:ext cx="452475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2</a:t>
                  </a:r>
                  <a:endParaRPr/>
                </a:p>
              </p:txBody>
            </p:sp>
            <p:sp>
              <p:nvSpPr>
                <p:cNvPr id="930" name="Google Shape;930;p39"/>
                <p:cNvSpPr/>
                <p:nvPr/>
              </p:nvSpPr>
              <p:spPr>
                <a:xfrm>
                  <a:off x="4932887" y="5381402"/>
                  <a:ext cx="452475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5</a:t>
                  </a:r>
                  <a:endParaRPr/>
                </a:p>
              </p:txBody>
            </p:sp>
            <p:sp>
              <p:nvSpPr>
                <p:cNvPr id="931" name="Google Shape;931;p39"/>
                <p:cNvSpPr/>
                <p:nvPr/>
              </p:nvSpPr>
              <p:spPr>
                <a:xfrm>
                  <a:off x="7743517" y="3758686"/>
                  <a:ext cx="452469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3</a:t>
                  </a:r>
                  <a:endParaRPr/>
                </a:p>
              </p:txBody>
            </p:sp>
            <p:sp>
              <p:nvSpPr>
                <p:cNvPr id="932" name="Google Shape;932;p39"/>
                <p:cNvSpPr/>
                <p:nvPr/>
              </p:nvSpPr>
              <p:spPr>
                <a:xfrm>
                  <a:off x="3996013" y="3758686"/>
                  <a:ext cx="452469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6</a:t>
                  </a:r>
                  <a:endParaRPr/>
                </a:p>
              </p:txBody>
            </p:sp>
            <p:sp>
              <p:nvSpPr>
                <p:cNvPr id="933" name="Google Shape;933;p39"/>
                <p:cNvSpPr/>
                <p:nvPr/>
              </p:nvSpPr>
              <p:spPr>
                <a:xfrm>
                  <a:off x="6806642" y="5381401"/>
                  <a:ext cx="452469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4</a:t>
                  </a:r>
                  <a:endParaRPr/>
                </a:p>
              </p:txBody>
            </p:sp>
            <p:sp>
              <p:nvSpPr>
                <p:cNvPr id="934" name="Google Shape;934;p39"/>
                <p:cNvSpPr/>
                <p:nvPr/>
              </p:nvSpPr>
              <p:spPr>
                <a:xfrm>
                  <a:off x="4932890" y="2135968"/>
                  <a:ext cx="452469" cy="452469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0800">
                  <a:solidFill>
                    <a:srgbClr val="D8D8D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801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1</a:t>
                  </a:r>
                  <a:endParaRPr/>
                </a:p>
              </p:txBody>
            </p:sp>
          </p:grpSp>
        </p:grpSp>
      </p:grpSp>
      <p:grpSp>
        <p:nvGrpSpPr>
          <p:cNvPr id="935" name="Google Shape;935;p39"/>
          <p:cNvGrpSpPr/>
          <p:nvPr/>
        </p:nvGrpSpPr>
        <p:grpSpPr>
          <a:xfrm>
            <a:off x="953070" y="1751290"/>
            <a:ext cx="2888468" cy="770875"/>
            <a:chOff x="953070" y="1751290"/>
            <a:chExt cx="2888468" cy="770875"/>
          </a:xfrm>
        </p:grpSpPr>
        <p:sp>
          <p:nvSpPr>
            <p:cNvPr id="936" name="Google Shape;936;p39"/>
            <p:cNvSpPr/>
            <p:nvPr/>
          </p:nvSpPr>
          <p:spPr>
            <a:xfrm>
              <a:off x="953070" y="1751290"/>
              <a:ext cx="434666" cy="434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/>
            </a:p>
          </p:txBody>
        </p:sp>
        <p:sp>
          <p:nvSpPr>
            <p:cNvPr id="937" name="Google Shape;937;p39"/>
            <p:cNvSpPr txBox="1"/>
            <p:nvPr/>
          </p:nvSpPr>
          <p:spPr>
            <a:xfrm>
              <a:off x="1530923" y="1786707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Interviews</a:t>
              </a:r>
              <a:endParaRPr b="1" sz="1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8" name="Google Shape;938;p39"/>
            <p:cNvSpPr txBox="1"/>
            <p:nvPr/>
          </p:nvSpPr>
          <p:spPr>
            <a:xfrm>
              <a:off x="1530923" y="1990096"/>
              <a:ext cx="2310615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953070" y="3301434"/>
            <a:ext cx="2888468" cy="770875"/>
            <a:chOff x="953070" y="3301434"/>
            <a:chExt cx="2888468" cy="770875"/>
          </a:xfrm>
        </p:grpSpPr>
        <p:sp>
          <p:nvSpPr>
            <p:cNvPr id="940" name="Google Shape;940;p39"/>
            <p:cNvSpPr/>
            <p:nvPr/>
          </p:nvSpPr>
          <p:spPr>
            <a:xfrm>
              <a:off x="953070" y="3301434"/>
              <a:ext cx="434666" cy="4346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941" name="Google Shape;941;p39"/>
            <p:cNvSpPr txBox="1"/>
            <p:nvPr/>
          </p:nvSpPr>
          <p:spPr>
            <a:xfrm>
              <a:off x="1530923" y="3336851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Case Studies</a:t>
              </a:r>
              <a:endParaRPr b="1" sz="14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2" name="Google Shape;942;p39"/>
            <p:cNvSpPr txBox="1"/>
            <p:nvPr/>
          </p:nvSpPr>
          <p:spPr>
            <a:xfrm>
              <a:off x="1530923" y="3540240"/>
              <a:ext cx="2310615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43" name="Google Shape;943;p39"/>
          <p:cNvGrpSpPr/>
          <p:nvPr/>
        </p:nvGrpSpPr>
        <p:grpSpPr>
          <a:xfrm>
            <a:off x="953070" y="4849373"/>
            <a:ext cx="2888468" cy="770875"/>
            <a:chOff x="953070" y="4849373"/>
            <a:chExt cx="2888468" cy="770875"/>
          </a:xfrm>
        </p:grpSpPr>
        <p:sp>
          <p:nvSpPr>
            <p:cNvPr id="944" name="Google Shape;944;p39"/>
            <p:cNvSpPr/>
            <p:nvPr/>
          </p:nvSpPr>
          <p:spPr>
            <a:xfrm>
              <a:off x="953070" y="4849373"/>
              <a:ext cx="434666" cy="4346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945" name="Google Shape;945;p39"/>
            <p:cNvSpPr txBox="1"/>
            <p:nvPr/>
          </p:nvSpPr>
          <p:spPr>
            <a:xfrm>
              <a:off x="1530923" y="4884790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rPr>
                <a:t>Articles</a:t>
              </a:r>
              <a:endParaRPr b="1" sz="14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6" name="Google Shape;946;p39"/>
            <p:cNvSpPr txBox="1"/>
            <p:nvPr/>
          </p:nvSpPr>
          <p:spPr>
            <a:xfrm>
              <a:off x="1530923" y="5088179"/>
              <a:ext cx="2310615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47" name="Google Shape;947;p39"/>
          <p:cNvGrpSpPr/>
          <p:nvPr/>
        </p:nvGrpSpPr>
        <p:grpSpPr>
          <a:xfrm>
            <a:off x="8374269" y="1751290"/>
            <a:ext cx="2864661" cy="770875"/>
            <a:chOff x="8374269" y="1751290"/>
            <a:chExt cx="2864661" cy="770875"/>
          </a:xfrm>
        </p:grpSpPr>
        <p:sp>
          <p:nvSpPr>
            <p:cNvPr id="948" name="Google Shape;948;p39"/>
            <p:cNvSpPr/>
            <p:nvPr/>
          </p:nvSpPr>
          <p:spPr>
            <a:xfrm flipH="1">
              <a:off x="10804264" y="1751290"/>
              <a:ext cx="434666" cy="4346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949" name="Google Shape;949;p39"/>
            <p:cNvSpPr txBox="1"/>
            <p:nvPr/>
          </p:nvSpPr>
          <p:spPr>
            <a:xfrm flipH="1">
              <a:off x="8584418" y="1786707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Info Graphics</a:t>
              </a:r>
              <a:endParaRPr b="1" sz="14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0" name="Google Shape;950;p39"/>
            <p:cNvSpPr txBox="1"/>
            <p:nvPr/>
          </p:nvSpPr>
          <p:spPr>
            <a:xfrm flipH="1">
              <a:off x="8374269" y="1990096"/>
              <a:ext cx="2286807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51" name="Google Shape;951;p39"/>
          <p:cNvGrpSpPr/>
          <p:nvPr/>
        </p:nvGrpSpPr>
        <p:grpSpPr>
          <a:xfrm>
            <a:off x="8374269" y="3301434"/>
            <a:ext cx="2864661" cy="770875"/>
            <a:chOff x="8374269" y="3301434"/>
            <a:chExt cx="2864661" cy="770875"/>
          </a:xfrm>
        </p:grpSpPr>
        <p:sp>
          <p:nvSpPr>
            <p:cNvPr id="952" name="Google Shape;952;p39"/>
            <p:cNvSpPr/>
            <p:nvPr/>
          </p:nvSpPr>
          <p:spPr>
            <a:xfrm flipH="1">
              <a:off x="10804264" y="3301434"/>
              <a:ext cx="434666" cy="4346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953" name="Google Shape;953;p39"/>
            <p:cNvSpPr txBox="1"/>
            <p:nvPr/>
          </p:nvSpPr>
          <p:spPr>
            <a:xfrm flipH="1">
              <a:off x="8491243" y="3336851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4"/>
                  </a:solidFill>
                  <a:latin typeface="Cambria"/>
                  <a:ea typeface="Cambria"/>
                  <a:cs typeface="Cambria"/>
                  <a:sym typeface="Cambria"/>
                </a:rPr>
                <a:t>White Papers</a:t>
              </a:r>
              <a:endParaRPr b="1" sz="14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4" name="Google Shape;954;p39"/>
            <p:cNvSpPr txBox="1"/>
            <p:nvPr/>
          </p:nvSpPr>
          <p:spPr>
            <a:xfrm flipH="1">
              <a:off x="8374269" y="3540240"/>
              <a:ext cx="2286807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8374269" y="4849373"/>
            <a:ext cx="2864661" cy="770875"/>
            <a:chOff x="8374269" y="4849373"/>
            <a:chExt cx="2864661" cy="770875"/>
          </a:xfrm>
        </p:grpSpPr>
        <p:sp>
          <p:nvSpPr>
            <p:cNvPr id="956" name="Google Shape;956;p39"/>
            <p:cNvSpPr/>
            <p:nvPr/>
          </p:nvSpPr>
          <p:spPr>
            <a:xfrm flipH="1">
              <a:off x="10804264" y="4849373"/>
              <a:ext cx="434666" cy="4346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957" name="Google Shape;957;p39"/>
            <p:cNvSpPr txBox="1"/>
            <p:nvPr/>
          </p:nvSpPr>
          <p:spPr>
            <a:xfrm flipH="1">
              <a:off x="8584418" y="4884790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6"/>
                  </a:solidFill>
                  <a:latin typeface="Cambria"/>
                  <a:ea typeface="Cambria"/>
                  <a:cs typeface="Cambria"/>
                  <a:sym typeface="Cambria"/>
                </a:rPr>
                <a:t>Webinars</a:t>
              </a:r>
              <a:endParaRPr b="1" sz="14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8" name="Google Shape;958;p39"/>
            <p:cNvSpPr txBox="1"/>
            <p:nvPr/>
          </p:nvSpPr>
          <p:spPr>
            <a:xfrm flipH="1">
              <a:off x="8374269" y="5088179"/>
              <a:ext cx="2286807" cy="53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59" name="Google Shape;959;p39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Looking to Future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0" name="Google Shape;960;p39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0"/>
          <p:cNvSpPr/>
          <p:nvPr/>
        </p:nvSpPr>
        <p:spPr>
          <a:xfrm>
            <a:off x="2699656" y="2940341"/>
            <a:ext cx="6792686" cy="323668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67" name="Google Shape;9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261" y="2597426"/>
            <a:ext cx="5936974" cy="3922644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40"/>
          <p:cNvSpPr/>
          <p:nvPr/>
        </p:nvSpPr>
        <p:spPr>
          <a:xfrm>
            <a:off x="0" y="4582507"/>
            <a:ext cx="12192000" cy="1611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9" name="Google Shape;969;p40"/>
          <p:cNvSpPr txBox="1"/>
          <p:nvPr/>
        </p:nvSpPr>
        <p:spPr>
          <a:xfrm>
            <a:off x="3567954" y="1044622"/>
            <a:ext cx="52181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www.GoogleSlides.org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0" name="Google Shape;970;p40"/>
          <p:cNvSpPr txBox="1"/>
          <p:nvPr/>
        </p:nvSpPr>
        <p:spPr>
          <a:xfrm>
            <a:off x="3567953" y="1752508"/>
            <a:ext cx="49933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best powerpoint templates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40"/>
          <p:cNvSpPr txBox="1"/>
          <p:nvPr/>
        </p:nvSpPr>
        <p:spPr>
          <a:xfrm>
            <a:off x="1507386" y="5061751"/>
            <a:ext cx="19011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0"/>
          <p:cNvSpPr txBox="1"/>
          <p:nvPr/>
        </p:nvSpPr>
        <p:spPr>
          <a:xfrm>
            <a:off x="3299900" y="5061751"/>
            <a:ext cx="19011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0"/>
          <p:cNvSpPr txBox="1"/>
          <p:nvPr/>
        </p:nvSpPr>
        <p:spPr>
          <a:xfrm>
            <a:off x="5092414" y="5061751"/>
            <a:ext cx="19011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0"/>
          <p:cNvSpPr txBox="1"/>
          <p:nvPr/>
        </p:nvSpPr>
        <p:spPr>
          <a:xfrm>
            <a:off x="6884928" y="5061751"/>
            <a:ext cx="19011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0"/>
          <p:cNvSpPr txBox="1"/>
          <p:nvPr/>
        </p:nvSpPr>
        <p:spPr>
          <a:xfrm>
            <a:off x="8677442" y="5061751"/>
            <a:ext cx="19011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0"/>
          <p:cNvSpPr txBox="1"/>
          <p:nvPr/>
        </p:nvSpPr>
        <p:spPr>
          <a:xfrm>
            <a:off x="1608878" y="5523416"/>
            <a:ext cx="1698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ENGLISH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7" name="Google Shape;977;p40"/>
          <p:cNvSpPr txBox="1"/>
          <p:nvPr/>
        </p:nvSpPr>
        <p:spPr>
          <a:xfrm>
            <a:off x="3401392" y="5523416"/>
            <a:ext cx="1698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TURKISH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8" name="Google Shape;978;p40"/>
          <p:cNvSpPr txBox="1"/>
          <p:nvPr/>
        </p:nvSpPr>
        <p:spPr>
          <a:xfrm>
            <a:off x="5193906" y="5523416"/>
            <a:ext cx="1698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SPANISH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9" name="Google Shape;979;p40"/>
          <p:cNvSpPr txBox="1"/>
          <p:nvPr/>
        </p:nvSpPr>
        <p:spPr>
          <a:xfrm>
            <a:off x="6986420" y="5523416"/>
            <a:ext cx="1698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RUSSIAN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0" name="Google Shape;980;p40"/>
          <p:cNvSpPr txBox="1"/>
          <p:nvPr/>
        </p:nvSpPr>
        <p:spPr>
          <a:xfrm>
            <a:off x="8778934" y="5523416"/>
            <a:ext cx="16981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GERMAN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1" name="Google Shape;981;p40"/>
          <p:cNvSpPr txBox="1"/>
          <p:nvPr/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Looking to Future</a:t>
            </a:r>
            <a:endParaRPr sz="2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7480" y="104356"/>
            <a:ext cx="4837040" cy="6723254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41"/>
          <p:cNvSpPr txBox="1"/>
          <p:nvPr/>
        </p:nvSpPr>
        <p:spPr>
          <a:xfrm>
            <a:off x="1123666" y="2199429"/>
            <a:ext cx="99446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Enterprise Profile</a:t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41"/>
          <p:cNvSpPr txBox="1"/>
          <p:nvPr/>
        </p:nvSpPr>
        <p:spPr>
          <a:xfrm>
            <a:off x="1793675" y="3646172"/>
            <a:ext cx="85475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THANK YOU FOR YOUR WATCHING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1" name="Google Shape;991;p41"/>
          <p:cNvCxnSpPr/>
          <p:nvPr/>
        </p:nvCxnSpPr>
        <p:spPr>
          <a:xfrm>
            <a:off x="1822248" y="4253705"/>
            <a:ext cx="854750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2" name="Google Shape;992;p41"/>
          <p:cNvSpPr txBox="1"/>
          <p:nvPr/>
        </p:nvSpPr>
        <p:spPr>
          <a:xfrm>
            <a:off x="462967" y="5808919"/>
            <a:ext cx="5633033" cy="84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Photographs by Picpng.com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2"/>
          <p:cNvSpPr/>
          <p:nvPr/>
        </p:nvSpPr>
        <p:spPr>
          <a:xfrm>
            <a:off x="1241485" y="4258831"/>
            <a:ext cx="9908675" cy="2598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Transportation Powerpoint Templates:			</a:t>
            </a:r>
            <a:r>
              <a:rPr lang="tr-TR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2"/>
          <p:cNvSpPr/>
          <p:nvPr/>
        </p:nvSpPr>
        <p:spPr>
          <a:xfrm>
            <a:off x="1587" y="2371815"/>
            <a:ext cx="12188828" cy="1818775"/>
          </a:xfrm>
          <a:prstGeom prst="rect">
            <a:avLst/>
          </a:prstGeom>
          <a:solidFill>
            <a:srgbClr val="548280"/>
          </a:solidFill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2"/>
          <p:cNvSpPr/>
          <p:nvPr/>
        </p:nvSpPr>
        <p:spPr>
          <a:xfrm>
            <a:off x="943639" y="2633557"/>
            <a:ext cx="5300157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Google Slides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2"/>
          <p:cNvSpPr/>
          <p:nvPr/>
        </p:nvSpPr>
        <p:spPr>
          <a:xfrm>
            <a:off x="6720254" y="2658455"/>
            <a:ext cx="5300159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Powerpoint Templates</a:t>
            </a:r>
            <a:endParaRPr b="1" sz="10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You can upload Google Slides..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2"/>
          <p:cNvSpPr txBox="1"/>
          <p:nvPr/>
        </p:nvSpPr>
        <p:spPr>
          <a:xfrm>
            <a:off x="2680737" y="1070366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5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5" type="body"/>
          </p:nvPr>
        </p:nvSpPr>
        <p:spPr>
          <a:xfrm>
            <a:off x="2392820" y="2092141"/>
            <a:ext cx="2519362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/>
              <a:t>01</a:t>
            </a:r>
            <a:endParaRPr sz="5400"/>
          </a:p>
        </p:txBody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2392820" y="2932371"/>
            <a:ext cx="25400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ABOUT US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116" name="Google Shape;116;p16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943585" y="1976768"/>
            <a:ext cx="5684599" cy="167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br>
              <a:rPr b="1" lang="tr-TR" sz="2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2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Google Slide Presentations.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35" y="2044395"/>
            <a:ext cx="4222365" cy="316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943585" y="3899095"/>
            <a:ext cx="5684599" cy="1312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 Easy to change colors, photos and text. You can simply impress your audience and add a unique zing and appeal to your Presentations.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223953" y="-163885"/>
            <a:ext cx="1804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mbria"/>
              <a:buNone/>
            </a:pPr>
            <a:r>
              <a:rPr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endParaRPr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792530" y="3155260"/>
            <a:ext cx="1736775" cy="1074484"/>
            <a:chOff x="779277" y="3022739"/>
            <a:chExt cx="1736775" cy="1074484"/>
          </a:xfrm>
        </p:grpSpPr>
        <p:sp>
          <p:nvSpPr>
            <p:cNvPr id="135" name="Google Shape;135;p18"/>
            <p:cNvSpPr txBox="1"/>
            <p:nvPr/>
          </p:nvSpPr>
          <p:spPr>
            <a:xfrm>
              <a:off x="866738" y="3022739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79277" y="334755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Web Analytics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37" name="Google Shape;137;p18"/>
          <p:cNvGrpSpPr/>
          <p:nvPr/>
        </p:nvGrpSpPr>
        <p:grpSpPr>
          <a:xfrm>
            <a:off x="3860796" y="1653310"/>
            <a:ext cx="1736775" cy="1074484"/>
            <a:chOff x="3847543" y="1520789"/>
            <a:chExt cx="1736775" cy="1074484"/>
          </a:xfrm>
        </p:grpSpPr>
        <p:sp>
          <p:nvSpPr>
            <p:cNvPr id="138" name="Google Shape;138;p18"/>
            <p:cNvSpPr txBox="1"/>
            <p:nvPr/>
          </p:nvSpPr>
          <p:spPr>
            <a:xfrm>
              <a:off x="3935004" y="1520789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847543" y="184560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Programmer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0" name="Google Shape;140;p18"/>
          <p:cNvGrpSpPr/>
          <p:nvPr/>
        </p:nvGrpSpPr>
        <p:grpSpPr>
          <a:xfrm>
            <a:off x="6613434" y="1653310"/>
            <a:ext cx="1736775" cy="1074484"/>
            <a:chOff x="6600181" y="1520789"/>
            <a:chExt cx="1736775" cy="1074484"/>
          </a:xfrm>
        </p:grpSpPr>
        <p:sp>
          <p:nvSpPr>
            <p:cNvPr id="141" name="Google Shape;141;p18"/>
            <p:cNvSpPr txBox="1"/>
            <p:nvPr/>
          </p:nvSpPr>
          <p:spPr>
            <a:xfrm>
              <a:off x="6687642" y="1520789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00181" y="184560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Advertiser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9689201" y="3155260"/>
            <a:ext cx="1736775" cy="1074484"/>
            <a:chOff x="9675948" y="3022739"/>
            <a:chExt cx="1736775" cy="1074484"/>
          </a:xfrm>
        </p:grpSpPr>
        <p:sp>
          <p:nvSpPr>
            <p:cNvPr id="144" name="Google Shape;144;p18"/>
            <p:cNvSpPr txBox="1"/>
            <p:nvPr/>
          </p:nvSpPr>
          <p:spPr>
            <a:xfrm>
              <a:off x="9763409" y="3022739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9675948" y="334755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Developer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6" name="Google Shape;146;p18"/>
          <p:cNvGrpSpPr/>
          <p:nvPr/>
        </p:nvGrpSpPr>
        <p:grpSpPr>
          <a:xfrm>
            <a:off x="4261809" y="5180211"/>
            <a:ext cx="1736775" cy="1074483"/>
            <a:chOff x="4248556" y="5047690"/>
            <a:chExt cx="1736775" cy="1074483"/>
          </a:xfrm>
        </p:grpSpPr>
        <p:sp>
          <p:nvSpPr>
            <p:cNvPr id="147" name="Google Shape;147;p18"/>
            <p:cNvSpPr txBox="1"/>
            <p:nvPr/>
          </p:nvSpPr>
          <p:spPr>
            <a:xfrm>
              <a:off x="4336017" y="5047690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248556" y="537250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HR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9" name="Google Shape;149;p18"/>
          <p:cNvGrpSpPr/>
          <p:nvPr/>
        </p:nvGrpSpPr>
        <p:grpSpPr>
          <a:xfrm>
            <a:off x="6193923" y="5180211"/>
            <a:ext cx="1736775" cy="1074483"/>
            <a:chOff x="6180670" y="5047690"/>
            <a:chExt cx="1736775" cy="1074483"/>
          </a:xfrm>
        </p:grpSpPr>
        <p:sp>
          <p:nvSpPr>
            <p:cNvPr id="150" name="Google Shape;150;p18"/>
            <p:cNvSpPr txBox="1"/>
            <p:nvPr/>
          </p:nvSpPr>
          <p:spPr>
            <a:xfrm>
              <a:off x="6268131" y="5047690"/>
              <a:ext cx="1561852" cy="269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Name here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180670" y="5372505"/>
              <a:ext cx="1736775" cy="749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Designer</a:t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2472277" y="1925869"/>
            <a:ext cx="7312570" cy="3579157"/>
            <a:chOff x="2459024" y="1793348"/>
            <a:chExt cx="7312570" cy="3579157"/>
          </a:xfrm>
        </p:grpSpPr>
        <p:grpSp>
          <p:nvGrpSpPr>
            <p:cNvPr id="153" name="Google Shape;153;p18"/>
            <p:cNvGrpSpPr/>
            <p:nvPr/>
          </p:nvGrpSpPr>
          <p:grpSpPr>
            <a:xfrm>
              <a:off x="2646265" y="1793348"/>
              <a:ext cx="6879740" cy="3453790"/>
              <a:chOff x="2563813" y="2184400"/>
              <a:chExt cx="7061201" cy="3544888"/>
            </a:xfrm>
          </p:grpSpPr>
          <p:grpSp>
            <p:nvGrpSpPr>
              <p:cNvPr id="154" name="Google Shape;154;p18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</p:grpSpPr>
            <p:grpSp>
              <p:nvGrpSpPr>
                <p:cNvPr id="155" name="Google Shape;155;p18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</p:grpSpPr>
              <p:sp>
                <p:nvSpPr>
                  <p:cNvPr id="156" name="Google Shape;156;p18"/>
                  <p:cNvSpPr/>
                  <p:nvPr/>
                </p:nvSpPr>
                <p:spPr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rgbClr val="D5DB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157" name="Google Shape;157;p18"/>
                  <p:cNvSpPr/>
                  <p:nvPr/>
                </p:nvSpPr>
                <p:spPr>
                  <a:xfrm>
                    <a:off x="3336926" y="4229100"/>
                    <a:ext cx="703263" cy="695325"/>
                  </a:xfrm>
                  <a:custGeom>
                    <a:rect b="b" l="l" r="r" t="t"/>
                    <a:pathLst>
                      <a:path extrusionOk="0" h="438" w="442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rgbClr val="D5DB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158" name="Google Shape;158;p18"/>
                  <p:cNvSpPr/>
                  <p:nvPr/>
                </p:nvSpPr>
                <p:spPr>
                  <a:xfrm>
                    <a:off x="3348038" y="2967038"/>
                    <a:ext cx="692150" cy="723900"/>
                  </a:xfrm>
                  <a:custGeom>
                    <a:rect b="b" l="l" r="r" t="t"/>
                    <a:pathLst>
                      <a:path extrusionOk="0" h="456" w="43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rgbClr val="D5DB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159" name="Google Shape;159;p18"/>
                  <p:cNvSpPr/>
                  <p:nvPr/>
                </p:nvSpPr>
                <p:spPr>
                  <a:xfrm>
                    <a:off x="8132763" y="4224338"/>
                    <a:ext cx="706438" cy="696913"/>
                  </a:xfrm>
                  <a:custGeom>
                    <a:rect b="b" l="l" r="r" t="t"/>
                    <a:pathLst>
                      <a:path extrusionOk="0" h="439" w="445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D5DB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160" name="Google Shape;160;p18"/>
                  <p:cNvSpPr/>
                  <p:nvPr/>
                </p:nvSpPr>
                <p:spPr>
                  <a:xfrm>
                    <a:off x="8132763" y="2963863"/>
                    <a:ext cx="692150" cy="722313"/>
                  </a:xfrm>
                  <a:custGeom>
                    <a:rect b="b" l="l" r="r" t="t"/>
                    <a:pathLst>
                      <a:path extrusionOk="0" h="455" w="436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rgbClr val="D5DB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161" name="Google Shape;161;p18"/>
                <p:cNvSpPr/>
                <p:nvPr/>
              </p:nvSpPr>
              <p:spPr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2" name="Google Shape;162;p18"/>
                <p:cNvSpPr/>
                <p:nvPr/>
              </p:nvSpPr>
              <p:spPr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3" name="Google Shape;163;p18"/>
                <p:cNvSpPr/>
                <p:nvPr/>
              </p:nvSpPr>
              <p:spPr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4" name="Google Shape;164;p18"/>
                <p:cNvSpPr/>
                <p:nvPr/>
              </p:nvSpPr>
              <p:spPr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5" name="Google Shape;165;p18"/>
                <p:cNvSpPr/>
                <p:nvPr/>
              </p:nvSpPr>
              <p:spPr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6" name="Google Shape;166;p18"/>
                <p:cNvSpPr/>
                <p:nvPr/>
              </p:nvSpPr>
              <p:spPr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rgbClr val="D5DB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167" name="Google Shape;167;p18"/>
              <p:cNvSpPr/>
              <p:nvPr/>
            </p:nvSpPr>
            <p:spPr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rgbClr val="D9E8E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68" name="Google Shape;168;p18"/>
            <p:cNvGrpSpPr/>
            <p:nvPr/>
          </p:nvGrpSpPr>
          <p:grpSpPr>
            <a:xfrm>
              <a:off x="2459024" y="2765782"/>
              <a:ext cx="396766" cy="421108"/>
              <a:chOff x="2371633" y="3182483"/>
              <a:chExt cx="407231" cy="432215"/>
            </a:xfrm>
          </p:grpSpPr>
          <p:cxnSp>
            <p:nvCxnSpPr>
              <p:cNvPr id="169" name="Google Shape;169;p18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0" name="Google Shape;170;p18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2" name="Google Shape;172;p18"/>
            <p:cNvGrpSpPr/>
            <p:nvPr/>
          </p:nvGrpSpPr>
          <p:grpSpPr>
            <a:xfrm flipH="1">
              <a:off x="9374828" y="2678152"/>
              <a:ext cx="396766" cy="421108"/>
              <a:chOff x="2371633" y="3182483"/>
              <a:chExt cx="407231" cy="432215"/>
            </a:xfrm>
          </p:grpSpPr>
          <p:cxnSp>
            <p:nvCxnSpPr>
              <p:cNvPr id="173" name="Google Shape;173;p18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4" name="Google Shape;174;p18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6" name="Google Shape;176;p18"/>
            <p:cNvGrpSpPr/>
            <p:nvPr/>
          </p:nvGrpSpPr>
          <p:grpSpPr>
            <a:xfrm>
              <a:off x="3589006" y="5018478"/>
              <a:ext cx="625361" cy="354027"/>
              <a:chOff x="3531420" y="5494597"/>
              <a:chExt cx="641856" cy="363365"/>
            </a:xfrm>
          </p:grpSpPr>
          <p:cxnSp>
            <p:nvCxnSpPr>
              <p:cNvPr id="177" name="Google Shape;177;p18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8" name="Google Shape;178;p18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80" name="Google Shape;180;p18"/>
            <p:cNvGrpSpPr/>
            <p:nvPr/>
          </p:nvGrpSpPr>
          <p:grpSpPr>
            <a:xfrm flipH="1">
              <a:off x="7917445" y="5005615"/>
              <a:ext cx="625361" cy="354027"/>
              <a:chOff x="3531420" y="5494597"/>
              <a:chExt cx="641856" cy="363365"/>
            </a:xfrm>
          </p:grpSpPr>
          <p:cxnSp>
            <p:nvCxnSpPr>
              <p:cNvPr id="181" name="Google Shape;181;p18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82" name="Google Shape;182;p18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84" name="Google Shape;184;p18"/>
            <p:cNvGrpSpPr/>
            <p:nvPr/>
          </p:nvGrpSpPr>
          <p:grpSpPr>
            <a:xfrm>
              <a:off x="4333838" y="2533632"/>
              <a:ext cx="192163" cy="424602"/>
              <a:chOff x="4295897" y="2944210"/>
              <a:chExt cx="197232" cy="435801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86" name="Google Shape;186;p1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88" name="Google Shape;188;p18"/>
            <p:cNvGrpSpPr/>
            <p:nvPr/>
          </p:nvGrpSpPr>
          <p:grpSpPr>
            <a:xfrm flipH="1">
              <a:off x="7568757" y="2521915"/>
              <a:ext cx="192163" cy="424602"/>
              <a:chOff x="4295897" y="2944210"/>
              <a:chExt cx="197232" cy="435801"/>
            </a:xfrm>
          </p:grpSpPr>
          <p:cxnSp>
            <p:nvCxnSpPr>
              <p:cNvPr id="189" name="Google Shape;189;p18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5DBE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0" name="Google Shape;190;p1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rgbClr val="D5DBE5"/>
              </a:solidFill>
              <a:ln cap="flat" cmpd="sng" w="12700">
                <a:solidFill>
                  <a:srgbClr val="D5DBE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92" name="Google Shape;192;p18"/>
            <p:cNvSpPr/>
            <p:nvPr/>
          </p:nvSpPr>
          <p:spPr>
            <a:xfrm>
              <a:off x="2777735" y="1929458"/>
              <a:ext cx="739324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777735" y="4371704"/>
              <a:ext cx="739324" cy="7408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977978" y="3149808"/>
              <a:ext cx="739324" cy="74087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431767" y="3149808"/>
              <a:ext cx="739324" cy="740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655210" y="1929458"/>
              <a:ext cx="734685" cy="73777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8655210" y="4371704"/>
              <a:ext cx="73468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580363" y="3022978"/>
              <a:ext cx="996077" cy="996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5387025" y="2654862"/>
              <a:ext cx="691377" cy="403690"/>
            </a:xfrm>
            <a:custGeom>
              <a:rect b="b" l="l" r="r" t="t"/>
              <a:pathLst>
                <a:path extrusionOk="0" h="110" w="189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rgbClr val="B6D0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140270" y="2659502"/>
              <a:ext cx="801193" cy="1254377"/>
            </a:xfrm>
            <a:custGeom>
              <a:rect b="b" l="l" r="r" t="t"/>
              <a:pathLst>
                <a:path extrusionOk="0" h="342" w="219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5210700" y="3074019"/>
              <a:ext cx="1596198" cy="1319339"/>
            </a:xfrm>
            <a:custGeom>
              <a:rect b="b" l="l" r="r" t="t"/>
              <a:pathLst>
                <a:path extrusionOk="0" h="360" w="436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rgbClr val="92B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022592" y="2105403"/>
              <a:ext cx="249612" cy="386262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3023298" y="4550290"/>
              <a:ext cx="248198" cy="384074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223541" y="3328394"/>
              <a:ext cx="248198" cy="384074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7677330" y="3328394"/>
              <a:ext cx="248198" cy="384074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8897746" y="2105403"/>
              <a:ext cx="249612" cy="386262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8897746" y="4549196"/>
              <a:ext cx="249612" cy="386262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5952402" y="3327848"/>
              <a:ext cx="248905" cy="385167"/>
            </a:xfrm>
            <a:custGeom>
              <a:rect b="b" l="l" r="r" t="t"/>
              <a:pathLst>
                <a:path extrusionOk="0" h="336550" w="217487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9" name="Google Shape;209;p18"/>
          <p:cNvSpPr txBox="1"/>
          <p:nvPr>
            <p:ph type="title"/>
          </p:nvPr>
        </p:nvSpPr>
        <p:spPr>
          <a:xfrm>
            <a:off x="5223953" y="-163885"/>
            <a:ext cx="1804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mbria"/>
              <a:buNone/>
            </a:pPr>
            <a:r>
              <a:rPr lang="tr-TR">
                <a:latin typeface="Cambria"/>
                <a:ea typeface="Cambria"/>
                <a:cs typeface="Cambria"/>
                <a:sym typeface="Cambria"/>
              </a:rPr>
              <a:t>About us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17" y="2158885"/>
            <a:ext cx="5234332" cy="3274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/>
          <p:nvPr/>
        </p:nvSpPr>
        <p:spPr>
          <a:xfrm>
            <a:off x="5975153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PROFESSION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10365111" y="2158885"/>
            <a:ext cx="1385537" cy="138553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ENTHUSIASM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7438472" y="2158885"/>
            <a:ext cx="1385537" cy="138553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br>
              <a:rPr lang="tr-T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ACTION</a:t>
            </a: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8901791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DREAM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5975152" y="3704573"/>
            <a:ext cx="5775495" cy="186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 You can simply impress your audience and add a unique zing and appeal to your Presentations.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5223953" y="-163885"/>
            <a:ext cx="1804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mbria"/>
              <a:buNone/>
            </a:pPr>
            <a:r>
              <a:rPr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endParaRPr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0"/>
          <p:cNvGrpSpPr/>
          <p:nvPr/>
        </p:nvGrpSpPr>
        <p:grpSpPr>
          <a:xfrm>
            <a:off x="4367805" y="1844823"/>
            <a:ext cx="3350566" cy="3751313"/>
            <a:chOff x="7017067" y="1397890"/>
            <a:chExt cx="4519610" cy="5060182"/>
          </a:xfrm>
        </p:grpSpPr>
        <p:grpSp>
          <p:nvGrpSpPr>
            <p:cNvPr id="230" name="Google Shape;230;p20"/>
            <p:cNvGrpSpPr/>
            <p:nvPr/>
          </p:nvGrpSpPr>
          <p:grpSpPr>
            <a:xfrm>
              <a:off x="7017067" y="1397890"/>
              <a:ext cx="4519610" cy="5060182"/>
              <a:chOff x="4137" y="924"/>
              <a:chExt cx="2734" cy="3061"/>
            </a:xfrm>
          </p:grpSpPr>
          <p:sp>
            <p:nvSpPr>
              <p:cNvPr id="231" name="Google Shape;231;p20"/>
              <p:cNvSpPr/>
              <p:nvPr/>
            </p:nvSpPr>
            <p:spPr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4798" y="1009"/>
                <a:ext cx="838" cy="1063"/>
              </a:xfrm>
              <a:custGeom>
                <a:rect b="b" l="l" r="r" t="t"/>
                <a:pathLst>
                  <a:path extrusionOk="0" h="537" w="422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5184" y="924"/>
                <a:ext cx="600" cy="600"/>
              </a:xfrm>
              <a:custGeom>
                <a:rect b="b" l="l" r="r" t="t"/>
                <a:pathLst>
                  <a:path extrusionOk="0" h="303" w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5600" y="1342"/>
                <a:ext cx="1065" cy="740"/>
              </a:xfrm>
              <a:custGeom>
                <a:rect b="b" l="l" r="r" t="t"/>
                <a:pathLst>
                  <a:path extrusionOk="0" h="374" w="538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6271" y="1530"/>
                <a:ext cx="600" cy="599"/>
              </a:xfrm>
              <a:custGeom>
                <a:rect b="b" l="l" r="r" t="t"/>
                <a:pathLst>
                  <a:path extrusionOk="0" h="303" w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6089" y="2222"/>
                <a:ext cx="782" cy="839"/>
              </a:xfrm>
              <a:custGeom>
                <a:rect b="b" l="l" r="r" t="t"/>
                <a:pathLst>
                  <a:path extrusionOk="0" h="423" w="395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5372" y="2838"/>
                <a:ext cx="838" cy="1064"/>
              </a:xfrm>
              <a:custGeom>
                <a:rect b="b" l="l" r="r" t="t"/>
                <a:pathLst>
                  <a:path extrusionOk="0" h="538" w="422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5224" y="3386"/>
                <a:ext cx="600" cy="599"/>
              </a:xfrm>
              <a:custGeom>
                <a:rect b="b" l="l" r="r" t="t"/>
                <a:pathLst>
                  <a:path extrusionOk="0" h="303" w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4343" y="2828"/>
                <a:ext cx="1065" cy="740"/>
              </a:xfrm>
              <a:custGeom>
                <a:rect b="b" l="l" r="r" t="t"/>
                <a:pathLst>
                  <a:path extrusionOk="0" h="374" w="538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4137" y="2780"/>
                <a:ext cx="600" cy="602"/>
              </a:xfrm>
              <a:custGeom>
                <a:rect b="b" l="l" r="r" t="t"/>
                <a:pathLst>
                  <a:path extrusionOk="0" h="304" w="303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4137" y="1850"/>
                <a:ext cx="782" cy="837"/>
              </a:xfrm>
              <a:custGeom>
                <a:rect b="b" l="l" r="r" t="t"/>
                <a:pathLst>
                  <a:path extrusionOk="0" h="422" w="395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244" name="Google Shape;244;p20"/>
            <p:cNvSpPr/>
            <p:nvPr/>
          </p:nvSpPr>
          <p:spPr>
            <a:xfrm>
              <a:off x="7277938" y="2728206"/>
              <a:ext cx="422427" cy="422427"/>
            </a:xfrm>
            <a:custGeom>
              <a:rect b="b" l="l" r="r" t="t"/>
              <a:pathLst>
                <a:path extrusionOk="0" h="21600" w="2160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9032603" y="1667847"/>
              <a:ext cx="422427" cy="384169"/>
            </a:xfrm>
            <a:custGeom>
              <a:rect b="b" l="l" r="r" t="t"/>
              <a:pathLst>
                <a:path extrusionOk="0" h="21144" w="2160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0857640" y="2683572"/>
              <a:ext cx="422427" cy="422427"/>
            </a:xfrm>
            <a:custGeom>
              <a:rect b="b" l="l" r="r" t="t"/>
              <a:pathLst>
                <a:path extrusionOk="0" h="21600" w="2160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0857640" y="4752446"/>
              <a:ext cx="422427" cy="422422"/>
            </a:xfrm>
            <a:custGeom>
              <a:rect b="b" l="l" r="r" t="t"/>
              <a:pathLst>
                <a:path extrusionOk="0" h="21583" w="2160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9098728" y="5756550"/>
              <a:ext cx="422427" cy="412828"/>
            </a:xfrm>
            <a:custGeom>
              <a:rect b="b" l="l" r="r" t="t"/>
              <a:pathLst>
                <a:path extrusionOk="0" h="21319" w="2160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301793" y="4816239"/>
              <a:ext cx="422427" cy="345620"/>
            </a:xfrm>
            <a:custGeom>
              <a:rect b="b" l="l" r="r" t="t"/>
              <a:pathLst>
                <a:path extrusionOk="0" h="21600" w="2160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8944180" y="3561394"/>
              <a:ext cx="731520" cy="731520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1" name="Google Shape;251;p20"/>
          <p:cNvGrpSpPr/>
          <p:nvPr/>
        </p:nvGrpSpPr>
        <p:grpSpPr>
          <a:xfrm>
            <a:off x="8396867" y="2030994"/>
            <a:ext cx="3075996" cy="3463424"/>
            <a:chOff x="8170814" y="1912116"/>
            <a:chExt cx="2749722" cy="3463424"/>
          </a:xfrm>
        </p:grpSpPr>
        <p:grpSp>
          <p:nvGrpSpPr>
            <p:cNvPr id="252" name="Google Shape;252;p20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53" name="Google Shape;253;p2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4" name="Google Shape;254;p2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55" name="Google Shape;255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3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Chart Style</a:t>
                  </a:r>
                  <a:endParaRPr b="1" sz="1600">
                    <a:solidFill>
                      <a:schemeClr val="accent3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256" name="Google Shape;256;p2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7" name="Google Shape;257;p2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58" name="Google Shape;258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3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Image &amp; Content</a:t>
                  </a:r>
                  <a:endParaRPr b="1" sz="1600">
                    <a:solidFill>
                      <a:schemeClr val="accent3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259" name="Google Shape;259;p2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0" name="Google Shape;260;p2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  <a:p>
                  <a:pPr indent="0" lvl="0" marL="0" marR="0" rtl="0" algn="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61" name="Google Shape;261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3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Table Style</a:t>
                  </a:r>
                  <a:endParaRPr b="1" sz="1600">
                    <a:solidFill>
                      <a:schemeClr val="accent3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cxnSp>
          <p:nvCxnSpPr>
            <p:cNvPr id="262" name="Google Shape;262;p20"/>
            <p:cNvCxnSpPr/>
            <p:nvPr/>
          </p:nvCxnSpPr>
          <p:spPr>
            <a:xfrm>
              <a:off x="8472264" y="2924944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20"/>
            <p:cNvCxnSpPr/>
            <p:nvPr/>
          </p:nvCxnSpPr>
          <p:spPr>
            <a:xfrm>
              <a:off x="8472264" y="4263691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4" name="Google Shape;264;p20"/>
          <p:cNvGrpSpPr/>
          <p:nvPr/>
        </p:nvGrpSpPr>
        <p:grpSpPr>
          <a:xfrm>
            <a:off x="719138" y="2030994"/>
            <a:ext cx="3035720" cy="3463424"/>
            <a:chOff x="1307468" y="1697288"/>
            <a:chExt cx="2713718" cy="3463424"/>
          </a:xfrm>
        </p:grpSpPr>
        <p:grpSp>
          <p:nvGrpSpPr>
            <p:cNvPr id="265" name="Google Shape;265;p20"/>
            <p:cNvGrpSpPr/>
            <p:nvPr/>
          </p:nvGrpSpPr>
          <p:grpSpPr>
            <a:xfrm>
              <a:off x="1410009" y="1697288"/>
              <a:ext cx="2611177" cy="3463424"/>
              <a:chOff x="1193499" y="1491637"/>
              <a:chExt cx="3761196" cy="3463424"/>
            </a:xfrm>
          </p:grpSpPr>
          <p:grpSp>
            <p:nvGrpSpPr>
              <p:cNvPr id="266" name="Google Shape;266;p20"/>
              <p:cNvGrpSpPr/>
              <p:nvPr/>
            </p:nvGrpSpPr>
            <p:grpSpPr>
              <a:xfrm>
                <a:off x="1193499" y="1491637"/>
                <a:ext cx="3761196" cy="815608"/>
                <a:chOff x="1317256" y="1824875"/>
                <a:chExt cx="3761196" cy="815608"/>
              </a:xfrm>
            </p:grpSpPr>
            <p:sp>
              <p:nvSpPr>
                <p:cNvPr id="267" name="Google Shape;267;p20"/>
                <p:cNvSpPr txBox="1"/>
                <p:nvPr/>
              </p:nvSpPr>
              <p:spPr>
                <a:xfrm>
                  <a:off x="1317256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68" name="Google Shape;268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Timeline Style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269" name="Google Shape;269;p2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0" name="Google Shape;270;p2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71" name="Google Shape;271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Portfolio Presentation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272" name="Google Shape;272;p2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3" name="Google Shape;273;p2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Get a modern PowerPoint Presentation that is beautifully designed.</a:t>
                  </a:r>
                  <a:endParaRPr sz="10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74" name="Google Shape;274;p2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Infographic Style</a:t>
                  </a:r>
                  <a:endParaRPr b="1" sz="1600">
                    <a:solidFill>
                      <a:schemeClr val="accen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grpSp>
          <p:nvGrpSpPr>
            <p:cNvPr id="275" name="Google Shape;275;p20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76" name="Google Shape;276;p2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20"/>
              <p:cNvCxnSpPr/>
              <p:nvPr/>
            </p:nvCxnSpPr>
            <p:spPr>
              <a:xfrm>
                <a:off x="1307468" y="4263691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78" name="Google Shape;278;p20"/>
          <p:cNvSpPr txBox="1"/>
          <p:nvPr/>
        </p:nvSpPr>
        <p:spPr>
          <a:xfrm>
            <a:off x="5504658" y="1489169"/>
            <a:ext cx="10278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Timeline Style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5605647" y="5618195"/>
            <a:ext cx="8258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Chart Style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7627870" y="2823108"/>
            <a:ext cx="11770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Image &amp; Content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3541072" y="2823108"/>
            <a:ext cx="71205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20"/>
          <p:cNvSpPr txBox="1"/>
          <p:nvPr/>
        </p:nvSpPr>
        <p:spPr>
          <a:xfrm>
            <a:off x="7655990" y="4382174"/>
            <a:ext cx="88786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Table Style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3303027" y="4382174"/>
            <a:ext cx="11881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Infographic Style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0"/>
          <p:cNvSpPr txBox="1"/>
          <p:nvPr>
            <p:ph type="title"/>
          </p:nvPr>
        </p:nvSpPr>
        <p:spPr>
          <a:xfrm>
            <a:off x="5223953" y="-163885"/>
            <a:ext cx="1804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mbria"/>
              <a:buNone/>
            </a:pPr>
            <a:r>
              <a:rPr lang="tr-TR">
                <a:latin typeface="Cambria"/>
                <a:ea typeface="Cambria"/>
                <a:cs typeface="Cambria"/>
                <a:sym typeface="Cambria"/>
              </a:rPr>
              <a:t>About us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idx="5" type="body"/>
          </p:nvPr>
        </p:nvSpPr>
        <p:spPr>
          <a:xfrm>
            <a:off x="2392820" y="2092141"/>
            <a:ext cx="2519362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/>
              <a:t>02</a:t>
            </a:r>
            <a:endParaRPr sz="5400"/>
          </a:p>
        </p:txBody>
      </p:sp>
      <p:sp>
        <p:nvSpPr>
          <p:cNvPr id="292" name="Google Shape;292;p21"/>
          <p:cNvSpPr txBox="1"/>
          <p:nvPr>
            <p:ph idx="6" type="body"/>
          </p:nvPr>
        </p:nvSpPr>
        <p:spPr>
          <a:xfrm>
            <a:off x="1864659" y="2738472"/>
            <a:ext cx="3801035" cy="867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COMPANY CULTURE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"/>
          <p:cNvSpPr txBox="1"/>
          <p:nvPr>
            <p:ph idx="1" type="body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294" name="Google Shape;294;p21"/>
          <p:cNvSpPr txBox="1"/>
          <p:nvPr>
            <p:ph idx="2" type="body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295" name="Google Shape;295;p21"/>
          <p:cNvSpPr txBox="1"/>
          <p:nvPr>
            <p:ph idx="3" type="body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  <p:sp>
        <p:nvSpPr>
          <p:cNvPr id="296" name="Google Shape;296;p21"/>
          <p:cNvSpPr txBox="1"/>
          <p:nvPr>
            <p:ph idx="4" type="body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tr-TR"/>
              <a:t>Text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/>
          <p:nvPr/>
        </p:nvSpPr>
        <p:spPr>
          <a:xfrm>
            <a:off x="4822262" y="2106842"/>
            <a:ext cx="2606584" cy="2594250"/>
          </a:xfrm>
          <a:custGeom>
            <a:rect b="b" l="l" r="r" t="t"/>
            <a:pathLst>
              <a:path extrusionOk="0" h="709" w="713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5548757" y="2797726"/>
            <a:ext cx="1153594" cy="932804"/>
          </a:xfrm>
          <a:custGeom>
            <a:rect b="b" l="l" r="r" t="t"/>
            <a:pathLst>
              <a:path extrusionOk="0" h="268287" w="331788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5581881" y="3802647"/>
            <a:ext cx="1087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Analytics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6832105" y="2431783"/>
            <a:ext cx="731886" cy="731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6999213" y="2651844"/>
            <a:ext cx="400739" cy="297261"/>
          </a:xfrm>
          <a:custGeom>
            <a:rect b="b" l="l" r="r" t="t"/>
            <a:pathLst>
              <a:path extrusionOk="0"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4795116" y="3897093"/>
            <a:ext cx="400739" cy="297261"/>
          </a:xfrm>
          <a:custGeom>
            <a:rect b="b" l="l" r="r" t="t"/>
            <a:pathLst>
              <a:path extrusionOk="0"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9" name="Google Shape;309;p22"/>
          <p:cNvGrpSpPr/>
          <p:nvPr/>
        </p:nvGrpSpPr>
        <p:grpSpPr>
          <a:xfrm>
            <a:off x="1091444" y="2048993"/>
            <a:ext cx="2449051" cy="723852"/>
            <a:chOff x="719666" y="2048993"/>
            <a:chExt cx="3288101" cy="723852"/>
          </a:xfrm>
        </p:grpSpPr>
        <p:sp>
          <p:nvSpPr>
            <p:cNvPr id="310" name="Google Shape;310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Image &amp; Content</a:t>
              </a:r>
              <a:endParaRPr b="1" sz="16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2" name="Google Shape;312;p22"/>
          <p:cNvGrpSpPr/>
          <p:nvPr/>
        </p:nvGrpSpPr>
        <p:grpSpPr>
          <a:xfrm>
            <a:off x="1091444" y="4525196"/>
            <a:ext cx="2449051" cy="723852"/>
            <a:chOff x="719666" y="2048993"/>
            <a:chExt cx="3288101" cy="723852"/>
          </a:xfrm>
        </p:grpSpPr>
        <p:sp>
          <p:nvSpPr>
            <p:cNvPr id="313" name="Google Shape;313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Image &amp; Content</a:t>
              </a:r>
              <a:endParaRPr b="1" sz="16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5" name="Google Shape;315;p22"/>
          <p:cNvGrpSpPr/>
          <p:nvPr/>
        </p:nvGrpSpPr>
        <p:grpSpPr>
          <a:xfrm>
            <a:off x="1091444" y="3287095"/>
            <a:ext cx="2449051" cy="723852"/>
            <a:chOff x="719666" y="2048993"/>
            <a:chExt cx="3288101" cy="723852"/>
          </a:xfrm>
        </p:grpSpPr>
        <p:sp>
          <p:nvSpPr>
            <p:cNvPr id="316" name="Google Shape;316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Image &amp; Content</a:t>
              </a:r>
              <a:endParaRPr b="1" sz="160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>
            <a:off x="8651507" y="2048993"/>
            <a:ext cx="2449050" cy="723852"/>
            <a:chOff x="719666" y="2048993"/>
            <a:chExt cx="3288101" cy="723852"/>
          </a:xfrm>
        </p:grpSpPr>
        <p:sp>
          <p:nvSpPr>
            <p:cNvPr id="319" name="Google Shape;319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Worldmap Style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1" name="Google Shape;321;p22"/>
          <p:cNvGrpSpPr/>
          <p:nvPr/>
        </p:nvGrpSpPr>
        <p:grpSpPr>
          <a:xfrm>
            <a:off x="8651507" y="4525196"/>
            <a:ext cx="2449050" cy="723852"/>
            <a:chOff x="719666" y="2048993"/>
            <a:chExt cx="3288101" cy="723852"/>
          </a:xfrm>
        </p:grpSpPr>
        <p:sp>
          <p:nvSpPr>
            <p:cNvPr id="322" name="Google Shape;322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Worldmap Style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4" name="Google Shape;324;p22"/>
          <p:cNvGrpSpPr/>
          <p:nvPr/>
        </p:nvGrpSpPr>
        <p:grpSpPr>
          <a:xfrm>
            <a:off x="8651507" y="3287095"/>
            <a:ext cx="2449050" cy="723852"/>
            <a:chOff x="719666" y="2048993"/>
            <a:chExt cx="3288101" cy="723852"/>
          </a:xfrm>
        </p:grpSpPr>
        <p:sp>
          <p:nvSpPr>
            <p:cNvPr id="325" name="Google Shape;325;p2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Insert the title of your subtitle here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Worldmap Style</a:t>
              </a:r>
              <a:endParaRPr b="1" sz="16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7" name="Google Shape;327;p22"/>
          <p:cNvGrpSpPr/>
          <p:nvPr/>
        </p:nvGrpSpPr>
        <p:grpSpPr>
          <a:xfrm>
            <a:off x="3540495" y="2172103"/>
            <a:ext cx="1087500" cy="2476203"/>
            <a:chOff x="3540495" y="2172103"/>
            <a:chExt cx="1087500" cy="2476203"/>
          </a:xfrm>
        </p:grpSpPr>
        <p:cxnSp>
          <p:nvCxnSpPr>
            <p:cNvPr id="328" name="Google Shape;328;p22"/>
            <p:cNvCxnSpPr>
              <a:stCxn id="311" idx="3"/>
              <a:endCxn id="306" idx="2"/>
            </p:cNvCxnSpPr>
            <p:nvPr/>
          </p:nvCxnSpPr>
          <p:spPr>
            <a:xfrm>
              <a:off x="3540495" y="2172103"/>
              <a:ext cx="1087500" cy="1870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" name="Google Shape;329;p22"/>
            <p:cNvCxnSpPr>
              <a:stCxn id="317" idx="3"/>
              <a:endCxn id="306" idx="2"/>
            </p:cNvCxnSpPr>
            <p:nvPr/>
          </p:nvCxnSpPr>
          <p:spPr>
            <a:xfrm>
              <a:off x="3540495" y="3410205"/>
              <a:ext cx="1087500" cy="632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0" name="Google Shape;330;p22"/>
            <p:cNvCxnSpPr>
              <a:stCxn id="314" idx="3"/>
              <a:endCxn id="306" idx="2"/>
            </p:cNvCxnSpPr>
            <p:nvPr/>
          </p:nvCxnSpPr>
          <p:spPr>
            <a:xfrm flipH="1" rot="10800000">
              <a:off x="3540495" y="4042906"/>
              <a:ext cx="1087500" cy="605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31" name="Google Shape;331;p22"/>
          <p:cNvGrpSpPr/>
          <p:nvPr/>
        </p:nvGrpSpPr>
        <p:grpSpPr>
          <a:xfrm>
            <a:off x="7564007" y="2172103"/>
            <a:ext cx="1087500" cy="2476203"/>
            <a:chOff x="7564007" y="2172103"/>
            <a:chExt cx="1087500" cy="2476203"/>
          </a:xfrm>
        </p:grpSpPr>
        <p:cxnSp>
          <p:nvCxnSpPr>
            <p:cNvPr id="332" name="Google Shape;332;p22"/>
            <p:cNvCxnSpPr>
              <a:stCxn id="320" idx="1"/>
              <a:endCxn id="305" idx="6"/>
            </p:cNvCxnSpPr>
            <p:nvPr/>
          </p:nvCxnSpPr>
          <p:spPr>
            <a:xfrm flipH="1">
              <a:off x="7564007" y="2172103"/>
              <a:ext cx="1087500" cy="625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3" name="Google Shape;333;p22"/>
            <p:cNvCxnSpPr>
              <a:stCxn id="326" idx="1"/>
              <a:endCxn id="305" idx="6"/>
            </p:cNvCxnSpPr>
            <p:nvPr/>
          </p:nvCxnSpPr>
          <p:spPr>
            <a:xfrm rot="10800000">
              <a:off x="7564007" y="2797605"/>
              <a:ext cx="1087500" cy="612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" name="Google Shape;334;p22"/>
            <p:cNvCxnSpPr>
              <a:stCxn id="323" idx="1"/>
              <a:endCxn id="305" idx="6"/>
            </p:cNvCxnSpPr>
            <p:nvPr/>
          </p:nvCxnSpPr>
          <p:spPr>
            <a:xfrm rot="10800000">
              <a:off x="7564007" y="2797606"/>
              <a:ext cx="1087500" cy="1850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5" name="Google Shape;335;p22"/>
          <p:cNvSpPr txBox="1"/>
          <p:nvPr>
            <p:ph type="title"/>
          </p:nvPr>
        </p:nvSpPr>
        <p:spPr>
          <a:xfrm>
            <a:off x="4822262" y="113113"/>
            <a:ext cx="2606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mbria"/>
              <a:buNone/>
            </a:pPr>
            <a:r>
              <a:rPr lang="tr-TR" sz="2000">
                <a:latin typeface="Cambria"/>
                <a:ea typeface="Cambria"/>
                <a:cs typeface="Cambria"/>
                <a:sym typeface="Cambria"/>
              </a:rPr>
              <a:t>Company Culture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4335783" y="6347399"/>
            <a:ext cx="3580713" cy="26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Presentation template by </a:t>
            </a:r>
            <a:r>
              <a:rPr b="1"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lang="tr-TR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any Introduction PPT Template www.googleslides.org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