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34" Type="http://schemas.openxmlformats.org/officeDocument/2006/relationships/slide" Target="slides/slide29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" name="Google Shape;7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" name="Google Shape;85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0" name="Google Shape;110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1" name="Google Shape;121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1" name="Google Shape;131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3" name="Google Shape;213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6" name="Google Shape;226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7" name="Google Shape;227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8" name="Google Shape;288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9" name="Google Shape;289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9" name="Google Shape;299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7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9" name="Google Shape;339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0" name="Google Shape;340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53" name="Google Shape;353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10" name="Google Shape;410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1" name="Google Shape;411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47" name="Google Shape;447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8" name="Google Shape;448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8" name="Google Shape;458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9" name="Google Shape;459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0" name="Google Shape;520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1" name="Google Shape;521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9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41" name="Google Shape;541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2" name="Google Shape;542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5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57" name="Google Shape;557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8" name="Google Shape;558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13" name="Google Shape;613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4" name="Google Shape;614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2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4" name="Google Shape;624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5" name="Google Shape;625;p1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0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72" name="Google Shape;672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3" name="Google Shape;673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3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5" name="Google Shape;73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6" name="Google Shape;736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7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Google Shape;788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89" name="Google Shape;789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0" name="Google Shape;790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7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9" name="Google Shape;799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0" name="Google Shape;800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8" name="Shape 8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" name="Google Shape;809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10" name="Google Shape;810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11" name="Google Shape;811;p2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0" name="Shape 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Google Shape;861;p2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62" name="Google Shape;862;p2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3" name="Google Shape;863;p2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1" name="Shape 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Google Shape;912;p2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13" name="Google Shape;913;p2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4" name="Google Shape;914;p2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1" name="Shape 9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" name="Google Shape;962;p2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63" name="Google Shape;963;p2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4" name="Google Shape;964;p2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2" name="Shape 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" name="Google Shape;983;p2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84" name="Google Shape;984;p2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5" name="Google Shape;985;p2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3" name="Shape 9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4" name="Google Shape;994;p2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t/>
            </a:r>
            <a:endParaRPr/>
          </a:p>
        </p:txBody>
      </p:sp>
      <p:sp>
        <p:nvSpPr>
          <p:cNvPr id="995" name="Google Shape;995;p2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g"/><Relationship Id="rId3" Type="http://schemas.openxmlformats.org/officeDocument/2006/relationships/image" Target="../media/image7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>
  <p:cSld name="Slide 1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>
  <p:cSld name="Slide 2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>
  <p:cSld name="Slide 3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4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5" name="Google Shape;15;p4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6" name="Google Shape;16;p4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7" name="Google Shape;17;p4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8" name="Google Shape;18;p4"/>
          <p:cNvSpPr txBox="1"/>
          <p:nvPr>
            <p:ph idx="5" type="body"/>
          </p:nvPr>
        </p:nvSpPr>
        <p:spPr>
          <a:xfrm>
            <a:off x="2119358" y="2479939"/>
            <a:ext cx="3276540" cy="5355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19" name="Google Shape;19;p4"/>
          <p:cNvSpPr txBox="1"/>
          <p:nvPr>
            <p:ph idx="6" type="body"/>
          </p:nvPr>
        </p:nvSpPr>
        <p:spPr>
          <a:xfrm>
            <a:off x="2392820" y="3015470"/>
            <a:ext cx="2540000" cy="3139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pic>
        <p:nvPicPr>
          <p:cNvPr id="20" name="Google Shape;20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796103" y="1923346"/>
            <a:ext cx="3374726" cy="33770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8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9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>
  <p:cSld name="Slide 4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/>
          <p:nvPr>
            <p:ph type="title"/>
          </p:nvPr>
        </p:nvSpPr>
        <p:spPr>
          <a:xfrm>
            <a:off x="4734371" y="46975"/>
            <a:ext cx="2897024" cy="523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libri"/>
              <a:buNone/>
              <a:defRPr b="0" i="0" sz="2800" u="none" cap="none" strike="noStrik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3" name="Google Shape;23;p5"/>
          <p:cNvSpPr/>
          <p:nvPr/>
        </p:nvSpPr>
        <p:spPr>
          <a:xfrm>
            <a:off x="0" y="128585"/>
            <a:ext cx="4734372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4" name="Google Shape;24;p5"/>
          <p:cNvSpPr/>
          <p:nvPr/>
        </p:nvSpPr>
        <p:spPr>
          <a:xfrm>
            <a:off x="7631395" y="128585"/>
            <a:ext cx="4561412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">
  <p:cSld name="3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idx="10" type="dt"/>
          </p:nvPr>
        </p:nvSpPr>
        <p:spPr>
          <a:xfrm>
            <a:off x="609601" y="6356354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entury Gothic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27" name="Google Shape;27;p6"/>
          <p:cNvSpPr txBox="1"/>
          <p:nvPr>
            <p:ph idx="11" type="ftr"/>
          </p:nvPr>
        </p:nvSpPr>
        <p:spPr>
          <a:xfrm>
            <a:off x="4165600" y="6356354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400"/>
              <a:buFont typeface="Century Gothic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28" name="Google Shape;28;p6"/>
          <p:cNvSpPr txBox="1"/>
          <p:nvPr>
            <p:ph idx="12" type="sldNum"/>
          </p:nvPr>
        </p:nvSpPr>
        <p:spPr>
          <a:xfrm>
            <a:off x="8737600" y="6356354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Clr>
                <a:srgbClr val="888888"/>
              </a:buClr>
              <a:buSzPts val="1200"/>
              <a:buFont typeface="Century Gothic"/>
              <a:buNone/>
              <a:defRPr sz="16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31" name="Google Shape;31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2" name="Google Shape;32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3" name="Google Shape;33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blank">
  <p:cSld name="BLANK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6" name="Google Shape;36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37" name="Google Shape;37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objTx">
  <p:cSld name="OBJECT_WITH_CAPTION_TEXT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40" name="Google Shape;40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4064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810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55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55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55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55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55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55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1" name="Google Shape;41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2" name="Google Shape;42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3" name="Google Shape;43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picTx">
  <p:cSld name="PICTURE_WITH_CAPTION_TEXT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47" name="Google Shape;47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8" name="Google Shape;48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49" name="Google Shape;49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0" name="Google Shape;50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1" name="Google Shape;51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vertTx">
  <p:cSld name="VERTICAL_TEXT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54" name="Google Shape;54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5" name="Google Shape;55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6" name="Google Shape;56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57" name="Google Shape;57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>
  <p:cSld name="Slide 10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60" name="Google Shape;60;p12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1" name="Google Shape;61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2" name="Google Shape;62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3" name="Google Shape;63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64" name="Google Shape;64;p12"/>
          <p:cNvSpPr/>
          <p:nvPr/>
        </p:nvSpPr>
        <p:spPr>
          <a:xfrm>
            <a:off x="9288614" y="6361247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3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67" name="Google Shape;67;p13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8" name="Google Shape;68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69" name="Google Shape;69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/>
        </p:txBody>
      </p:sp>
      <p:sp>
        <p:nvSpPr>
          <p:cNvPr id="70" name="Google Shape;70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jpg"/><Relationship Id="rId4" Type="http://schemas.openxmlformats.org/officeDocument/2006/relationships/image" Target="../media/image8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jpg"/><Relationship Id="rId4" Type="http://schemas.openxmlformats.org/officeDocument/2006/relationships/image" Target="../media/image6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5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0.jpg"/><Relationship Id="rId4" Type="http://schemas.openxmlformats.org/officeDocument/2006/relationships/image" Target="../media/image5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1.jpg"/><Relationship Id="rId4" Type="http://schemas.openxmlformats.org/officeDocument/2006/relationships/image" Target="../media/image3.jpg"/><Relationship Id="rId5" Type="http://schemas.openxmlformats.org/officeDocument/2006/relationships/image" Target="../media/image1.jpg"/><Relationship Id="rId6" Type="http://schemas.openxmlformats.org/officeDocument/2006/relationships/image" Target="../media/image2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4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2.jpg"/><Relationship Id="rId4" Type="http://schemas.openxmlformats.org/officeDocument/2006/relationships/image" Target="../media/image13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6.jp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4.jpg"/><Relationship Id="rId4" Type="http://schemas.openxmlformats.org/officeDocument/2006/relationships/image" Target="../media/image8.png"/></Relationships>
</file>

<file path=ppt/slides/_rels/slide29.xml.rels><?xml version="1.0" encoding="UTF-8" standalone="yes"?><Relationships xmlns="http://schemas.openxmlformats.org/package/2006/relationships"><Relationship Id="rId11" Type="http://schemas.openxmlformats.org/officeDocument/2006/relationships/hyperlink" Target="https://googleslides.org/free-templates/flowers-powerpoint-templates" TargetMode="External"/><Relationship Id="rId10" Type="http://schemas.openxmlformats.org/officeDocument/2006/relationships/hyperlink" Target="https://googleslides.org/free-templates/education-google-slides" TargetMode="External"/><Relationship Id="rId13" Type="http://schemas.openxmlformats.org/officeDocument/2006/relationships/hyperlink" Target="https://googleslides.org/free-templates/games-powerpoint-templates" TargetMode="External"/><Relationship Id="rId12" Type="http://schemas.openxmlformats.org/officeDocument/2006/relationships/hyperlink" Target="https://googleslides.org/free-templates/food-drinks-powerpoint-templates" TargetMode="External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9.xml"/><Relationship Id="rId3" Type="http://schemas.openxmlformats.org/officeDocument/2006/relationships/hyperlink" Target="https://googleslides.org/free-templates" TargetMode="External"/><Relationship Id="rId4" Type="http://schemas.openxmlformats.org/officeDocument/2006/relationships/hyperlink" Target="https://googleslides.org/free-templates/abstract-google-slides" TargetMode="External"/><Relationship Id="rId9" Type="http://schemas.openxmlformats.org/officeDocument/2006/relationships/hyperlink" Target="https://googleslides.org/free-templates/christmas-new-year-templates" TargetMode="External"/><Relationship Id="rId15" Type="http://schemas.openxmlformats.org/officeDocument/2006/relationships/hyperlink" Target="https://googleslides.org/free-templates/nature-google-slide-templates" TargetMode="External"/><Relationship Id="rId14" Type="http://schemas.openxmlformats.org/officeDocument/2006/relationships/hyperlink" Target="https://googleslides.org/free-templates/medical-powerpoint-templates" TargetMode="External"/><Relationship Id="rId17" Type="http://schemas.openxmlformats.org/officeDocument/2006/relationships/hyperlink" Target="https://googleslides.org/free-templates/sports-presentation-slides" TargetMode="External"/><Relationship Id="rId16" Type="http://schemas.openxmlformats.org/officeDocument/2006/relationships/hyperlink" Target="https://googleslides.org/free-templates/religion-powerpoint-templates" TargetMode="External"/><Relationship Id="rId5" Type="http://schemas.openxmlformats.org/officeDocument/2006/relationships/hyperlink" Target="https://googleslides.org/free-templates/animal-wildlife-presentation-template" TargetMode="External"/><Relationship Id="rId19" Type="http://schemas.openxmlformats.org/officeDocument/2006/relationships/hyperlink" Target="https://googleslides.org/free-templates/transportation-google-slides" TargetMode="External"/><Relationship Id="rId6" Type="http://schemas.openxmlformats.org/officeDocument/2006/relationships/hyperlink" Target="https://googleslides.org/free-templates/biology-presentation-slides" TargetMode="External"/><Relationship Id="rId18" Type="http://schemas.openxmlformats.org/officeDocument/2006/relationships/hyperlink" Target="https://googleslides.org/free-templates/technology-powerpoint-templates" TargetMode="External"/><Relationship Id="rId7" Type="http://schemas.openxmlformats.org/officeDocument/2006/relationships/hyperlink" Target="https://googleslides.org/free-templates/business-finance-templates" TargetMode="External"/><Relationship Id="rId8" Type="http://schemas.openxmlformats.org/officeDocument/2006/relationships/hyperlink" Target="https://googleslides.org/free-templates/chemistry-google-slides-templa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Google Shape;76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7" name="Google Shape;77;p1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677480" y="104356"/>
            <a:ext cx="4837040" cy="672325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8" name="Google Shape;78;p14"/>
          <p:cNvGrpSpPr/>
          <p:nvPr/>
        </p:nvGrpSpPr>
        <p:grpSpPr>
          <a:xfrm>
            <a:off x="930611" y="1993111"/>
            <a:ext cx="9944668" cy="2703892"/>
            <a:chOff x="930611" y="2200054"/>
            <a:chExt cx="9944668" cy="2703892"/>
          </a:xfrm>
        </p:grpSpPr>
        <p:sp>
          <p:nvSpPr>
            <p:cNvPr id="79" name="Google Shape;79;p14"/>
            <p:cNvSpPr txBox="1"/>
            <p:nvPr/>
          </p:nvSpPr>
          <p:spPr>
            <a:xfrm>
              <a:off x="930611" y="2200054"/>
              <a:ext cx="9944668" cy="175432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54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COMPANY INTRODUCTION</a:t>
              </a:r>
              <a:endParaRPr/>
            </a:p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54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Presentation</a:t>
              </a:r>
              <a:endParaRPr b="0" i="0" sz="5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" name="Google Shape;80;p14"/>
            <p:cNvSpPr txBox="1"/>
            <p:nvPr/>
          </p:nvSpPr>
          <p:spPr>
            <a:xfrm>
              <a:off x="1729483" y="4503836"/>
              <a:ext cx="8547504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2000" u="none" cap="none" strike="noStrike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COMPANY INTRODUCTION/ENTERPRISE PROFILE</a:t>
              </a:r>
              <a:endParaRPr b="0" i="0" sz="20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cxnSp>
          <p:nvCxnSpPr>
            <p:cNvPr id="81" name="Google Shape;81;p14"/>
            <p:cNvCxnSpPr/>
            <p:nvPr/>
          </p:nvCxnSpPr>
          <p:spPr>
            <a:xfrm>
              <a:off x="1729483" y="4236919"/>
              <a:ext cx="8547504" cy="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82" name="Google Shape;82;p14"/>
          <p:cNvSpPr txBox="1"/>
          <p:nvPr/>
        </p:nvSpPr>
        <p:spPr>
          <a:xfrm>
            <a:off x="462967" y="5808919"/>
            <a:ext cx="5633033" cy="8477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b="0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b="0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b="0" i="0" lang="tr-TR" sz="1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Photographs by Picpng.com</a:t>
            </a:r>
            <a:endParaRPr b="0" i="0" sz="1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Google Shape;88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 flipH="1">
            <a:off x="4916719" y="941000"/>
            <a:ext cx="2007618" cy="2409143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5"/>
          <p:cNvSpPr txBox="1"/>
          <p:nvPr/>
        </p:nvSpPr>
        <p:spPr>
          <a:xfrm>
            <a:off x="5642786" y="1776370"/>
            <a:ext cx="221029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6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co.</a:t>
            </a:r>
            <a:endParaRPr sz="36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1" name="Google Shape;91;p15"/>
          <p:cNvSpPr txBox="1"/>
          <p:nvPr/>
        </p:nvSpPr>
        <p:spPr>
          <a:xfrm>
            <a:off x="78064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01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5"/>
          <p:cNvSpPr txBox="1"/>
          <p:nvPr/>
        </p:nvSpPr>
        <p:spPr>
          <a:xfrm>
            <a:off x="498685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ABOUT US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15"/>
          <p:cNvSpPr txBox="1"/>
          <p:nvPr/>
        </p:nvSpPr>
        <p:spPr>
          <a:xfrm>
            <a:off x="301213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02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5"/>
          <p:cNvSpPr txBox="1"/>
          <p:nvPr/>
        </p:nvSpPr>
        <p:spPr>
          <a:xfrm>
            <a:off x="2626591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COMPANY CULTRUE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15"/>
          <p:cNvSpPr txBox="1"/>
          <p:nvPr/>
        </p:nvSpPr>
        <p:spPr>
          <a:xfrm>
            <a:off x="524362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03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5"/>
          <p:cNvSpPr txBox="1"/>
          <p:nvPr/>
        </p:nvSpPr>
        <p:spPr>
          <a:xfrm>
            <a:off x="4754497" y="5242592"/>
            <a:ext cx="2683007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PRODUCT&amp;SERVICES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5"/>
          <p:cNvSpPr txBox="1"/>
          <p:nvPr/>
        </p:nvSpPr>
        <p:spPr>
          <a:xfrm>
            <a:off x="7475119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04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5"/>
          <p:cNvSpPr txBox="1"/>
          <p:nvPr/>
        </p:nvSpPr>
        <p:spPr>
          <a:xfrm>
            <a:off x="7296741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COMPANY POWER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15"/>
          <p:cNvSpPr txBox="1"/>
          <p:nvPr/>
        </p:nvSpPr>
        <p:spPr>
          <a:xfrm>
            <a:off x="9706610" y="4754684"/>
            <a:ext cx="17047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05</a:t>
            </a:r>
            <a:endParaRPr sz="3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5"/>
          <p:cNvSpPr txBox="1"/>
          <p:nvPr/>
        </p:nvSpPr>
        <p:spPr>
          <a:xfrm>
            <a:off x="9424646" y="5242592"/>
            <a:ext cx="226866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LOOKING TO FUTURE</a:t>
            </a:r>
            <a:endParaRPr sz="1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15"/>
          <p:cNvSpPr txBox="1"/>
          <p:nvPr/>
        </p:nvSpPr>
        <p:spPr>
          <a:xfrm>
            <a:off x="5642786" y="2318468"/>
            <a:ext cx="3647258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CONTENTS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2" name="Google Shape;102;p15"/>
          <p:cNvSpPr txBox="1"/>
          <p:nvPr/>
        </p:nvSpPr>
        <p:spPr>
          <a:xfrm>
            <a:off x="5642786" y="2742916"/>
            <a:ext cx="3279910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ENTERPRISE PROFILE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5"/>
          <p:cNvSpPr/>
          <p:nvPr/>
        </p:nvSpPr>
        <p:spPr>
          <a:xfrm>
            <a:off x="10392467" y="4435299"/>
            <a:ext cx="333026" cy="324000"/>
          </a:xfrm>
          <a:custGeom>
            <a:rect b="b" l="l" r="r" t="t"/>
            <a:pathLst>
              <a:path extrusionOk="0" h="4326925" w="4447469">
                <a:moveTo>
                  <a:pt x="3767944" y="676597"/>
                </a:moveTo>
                <a:lnTo>
                  <a:pt x="720511" y="2247891"/>
                </a:lnTo>
                <a:lnTo>
                  <a:pt x="2077102" y="2247891"/>
                </a:lnTo>
                <a:lnTo>
                  <a:pt x="2077102" y="2356224"/>
                </a:lnTo>
                <a:lnTo>
                  <a:pt x="2090753" y="2356224"/>
                </a:lnTo>
                <a:lnTo>
                  <a:pt x="2090753" y="3675247"/>
                </a:lnTo>
                <a:close/>
                <a:moveTo>
                  <a:pt x="4447469" y="0"/>
                </a:moveTo>
                <a:lnTo>
                  <a:pt x="4110337" y="649743"/>
                </a:lnTo>
                <a:lnTo>
                  <a:pt x="4112328" y="650857"/>
                </a:lnTo>
                <a:lnTo>
                  <a:pt x="4076792" y="714393"/>
                </a:lnTo>
                <a:lnTo>
                  <a:pt x="3988907" y="883769"/>
                </a:lnTo>
                <a:lnTo>
                  <a:pt x="3984514" y="879375"/>
                </a:lnTo>
                <a:lnTo>
                  <a:pt x="2056247" y="4326925"/>
                </a:lnTo>
                <a:lnTo>
                  <a:pt x="1815388" y="4192208"/>
                </a:lnTo>
                <a:lnTo>
                  <a:pt x="1802753" y="4192208"/>
                </a:lnTo>
                <a:lnTo>
                  <a:pt x="1802753" y="2535891"/>
                </a:lnTo>
                <a:lnTo>
                  <a:pt x="161952" y="2535891"/>
                </a:lnTo>
                <a:lnTo>
                  <a:pt x="131984" y="2551343"/>
                </a:lnTo>
                <a:lnTo>
                  <a:pt x="0" y="2295366"/>
                </a:lnTo>
                <a:lnTo>
                  <a:pt x="3743658" y="365089"/>
                </a:lnTo>
                <a:lnTo>
                  <a:pt x="3743697" y="365166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4" name="Google Shape;104;p15"/>
          <p:cNvSpPr/>
          <p:nvPr/>
        </p:nvSpPr>
        <p:spPr>
          <a:xfrm>
            <a:off x="1532292" y="4435299"/>
            <a:ext cx="201453" cy="324000"/>
          </a:xfrm>
          <a:custGeom>
            <a:rect b="b" l="l" r="r" t="t"/>
            <a:pathLst>
              <a:path extrusionOk="0" h="3819479" w="2374831">
                <a:moveTo>
                  <a:pt x="677901" y="3412116"/>
                </a:moveTo>
                <a:lnTo>
                  <a:pt x="1644059" y="3412116"/>
                </a:lnTo>
                <a:lnTo>
                  <a:pt x="1644059" y="3636403"/>
                </a:lnTo>
                <a:lnTo>
                  <a:pt x="1452135" y="3636403"/>
                </a:lnTo>
                <a:lnTo>
                  <a:pt x="1406366" y="3819479"/>
                </a:lnTo>
                <a:lnTo>
                  <a:pt x="904644" y="3819479"/>
                </a:lnTo>
                <a:lnTo>
                  <a:pt x="858875" y="3636403"/>
                </a:lnTo>
                <a:lnTo>
                  <a:pt x="677901" y="3636403"/>
                </a:lnTo>
                <a:close/>
                <a:moveTo>
                  <a:pt x="1210563" y="214813"/>
                </a:moveTo>
                <a:cubicBezTo>
                  <a:pt x="739590" y="200611"/>
                  <a:pt x="328256" y="616042"/>
                  <a:pt x="234135" y="1200968"/>
                </a:cubicBezTo>
                <a:cubicBezTo>
                  <a:pt x="165163" y="1629602"/>
                  <a:pt x="280924" y="2067284"/>
                  <a:pt x="530439" y="2356594"/>
                </a:cubicBezTo>
                <a:lnTo>
                  <a:pt x="629422" y="2455121"/>
                </a:lnTo>
                <a:lnTo>
                  <a:pt x="632955" y="2454082"/>
                </a:lnTo>
                <a:lnTo>
                  <a:pt x="634850" y="2460524"/>
                </a:lnTo>
                <a:lnTo>
                  <a:pt x="645415" y="2471041"/>
                </a:lnTo>
                <a:lnTo>
                  <a:pt x="640611" y="2480115"/>
                </a:lnTo>
                <a:lnTo>
                  <a:pt x="825141" y="3107541"/>
                </a:lnTo>
                <a:lnTo>
                  <a:pt x="1520487" y="3107541"/>
                </a:lnTo>
                <a:lnTo>
                  <a:pt x="1697625" y="2505248"/>
                </a:lnTo>
                <a:lnTo>
                  <a:pt x="1694714" y="2499211"/>
                </a:lnTo>
                <a:lnTo>
                  <a:pt x="1701121" y="2493362"/>
                </a:lnTo>
                <a:lnTo>
                  <a:pt x="1703057" y="2486779"/>
                </a:lnTo>
                <a:lnTo>
                  <a:pt x="1707047" y="2487952"/>
                </a:lnTo>
                <a:lnTo>
                  <a:pt x="1814604" y="2389768"/>
                </a:lnTo>
                <a:cubicBezTo>
                  <a:pt x="2075917" y="2110708"/>
                  <a:pt x="2205489" y="1673395"/>
                  <a:pt x="2146142" y="1237621"/>
                </a:cubicBezTo>
                <a:cubicBezTo>
                  <a:pt x="2067107" y="657287"/>
                  <a:pt x="1675186" y="228824"/>
                  <a:pt x="1210563" y="214813"/>
                </a:cubicBezTo>
                <a:close/>
                <a:moveTo>
                  <a:pt x="1214591" y="383"/>
                </a:moveTo>
                <a:cubicBezTo>
                  <a:pt x="1779092" y="16134"/>
                  <a:pt x="2256408" y="514273"/>
                  <a:pt x="2356115" y="1191705"/>
                </a:cubicBezTo>
                <a:cubicBezTo>
                  <a:pt x="2432917" y="1713508"/>
                  <a:pt x="2269282" y="2238010"/>
                  <a:pt x="1940101" y="2566662"/>
                </a:cubicBezTo>
                <a:lnTo>
                  <a:pt x="1858280" y="2636176"/>
                </a:lnTo>
                <a:lnTo>
                  <a:pt x="1662374" y="3302282"/>
                </a:lnTo>
                <a:lnTo>
                  <a:pt x="1642818" y="3296530"/>
                </a:lnTo>
                <a:lnTo>
                  <a:pt x="1642365" y="3298341"/>
                </a:lnTo>
                <a:lnTo>
                  <a:pt x="668645" y="3298341"/>
                </a:lnTo>
                <a:lnTo>
                  <a:pt x="620945" y="3107541"/>
                </a:lnTo>
                <a:lnTo>
                  <a:pt x="625980" y="3107541"/>
                </a:lnTo>
                <a:lnTo>
                  <a:pt x="477257" y="2601865"/>
                </a:lnTo>
                <a:lnTo>
                  <a:pt x="398351" y="2528795"/>
                </a:lnTo>
                <a:cubicBezTo>
                  <a:pt x="83040" y="2187205"/>
                  <a:pt x="-63507" y="1661104"/>
                  <a:pt x="25870" y="1147159"/>
                </a:cubicBezTo>
                <a:cubicBezTo>
                  <a:pt x="144292" y="466195"/>
                  <a:pt x="643655" y="-15547"/>
                  <a:pt x="1214591" y="383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5" name="Google Shape;105;p15"/>
          <p:cNvSpPr/>
          <p:nvPr/>
        </p:nvSpPr>
        <p:spPr>
          <a:xfrm>
            <a:off x="3684509" y="4435565"/>
            <a:ext cx="360000" cy="324000"/>
          </a:xfrm>
          <a:custGeom>
            <a:rect b="b" l="l" r="r" t="t"/>
            <a:pathLst>
              <a:path extrusionOk="0" h="327309" w="327309">
                <a:moveTo>
                  <a:pt x="233325" y="56528"/>
                </a:moveTo>
                <a:lnTo>
                  <a:pt x="50285" y="239568"/>
                </a:lnTo>
                <a:lnTo>
                  <a:pt x="87741" y="277025"/>
                </a:lnTo>
                <a:lnTo>
                  <a:pt x="270781" y="93985"/>
                </a:lnTo>
                <a:close/>
                <a:moveTo>
                  <a:pt x="239171" y="31038"/>
                </a:moveTo>
                <a:lnTo>
                  <a:pt x="296272" y="88139"/>
                </a:lnTo>
                <a:lnTo>
                  <a:pt x="80982" y="303429"/>
                </a:lnTo>
                <a:lnTo>
                  <a:pt x="59606" y="282053"/>
                </a:lnTo>
                <a:lnTo>
                  <a:pt x="59606" y="282053"/>
                </a:lnTo>
                <a:lnTo>
                  <a:pt x="80982" y="303429"/>
                </a:lnTo>
                <a:lnTo>
                  <a:pt x="0" y="327309"/>
                </a:lnTo>
                <a:lnTo>
                  <a:pt x="23881" y="246328"/>
                </a:lnTo>
                <a:lnTo>
                  <a:pt x="38193" y="260640"/>
                </a:lnTo>
                <a:lnTo>
                  <a:pt x="38193" y="260640"/>
                </a:lnTo>
                <a:lnTo>
                  <a:pt x="23881" y="246328"/>
                </a:lnTo>
                <a:close/>
                <a:moveTo>
                  <a:pt x="278071" y="63"/>
                </a:moveTo>
                <a:cubicBezTo>
                  <a:pt x="283381" y="-350"/>
                  <a:pt x="288534" y="1262"/>
                  <a:pt x="292270" y="4998"/>
                </a:cubicBezTo>
                <a:lnTo>
                  <a:pt x="322311" y="35039"/>
                </a:lnTo>
                <a:cubicBezTo>
                  <a:pt x="329784" y="42512"/>
                  <a:pt x="328760" y="55650"/>
                  <a:pt x="320026" y="64385"/>
                </a:cubicBezTo>
                <a:cubicBezTo>
                  <a:pt x="314754" y="69657"/>
                  <a:pt x="309482" y="74928"/>
                  <a:pt x="304210" y="80200"/>
                </a:cubicBezTo>
                <a:lnTo>
                  <a:pt x="247109" y="23099"/>
                </a:lnTo>
                <a:lnTo>
                  <a:pt x="262925" y="7284"/>
                </a:lnTo>
                <a:cubicBezTo>
                  <a:pt x="267292" y="2917"/>
                  <a:pt x="272760" y="477"/>
                  <a:pt x="278071" y="63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6" name="Google Shape;106;p15"/>
          <p:cNvSpPr/>
          <p:nvPr/>
        </p:nvSpPr>
        <p:spPr>
          <a:xfrm>
            <a:off x="8179707" y="4435299"/>
            <a:ext cx="295563" cy="324000"/>
          </a:xfrm>
          <a:custGeom>
            <a:rect b="b" l="l" r="r" t="t"/>
            <a:pathLst>
              <a:path extrusionOk="0" h="4742597" w="4326339">
                <a:moveTo>
                  <a:pt x="1864628" y="3283995"/>
                </a:moveTo>
                <a:lnTo>
                  <a:pt x="1864628" y="4461109"/>
                </a:lnTo>
                <a:lnTo>
                  <a:pt x="2461711" y="4461109"/>
                </a:lnTo>
                <a:lnTo>
                  <a:pt x="2461711" y="3283995"/>
                </a:lnTo>
                <a:close/>
                <a:moveTo>
                  <a:pt x="1583140" y="3002507"/>
                </a:moveTo>
                <a:lnTo>
                  <a:pt x="2743199" y="3002507"/>
                </a:lnTo>
                <a:lnTo>
                  <a:pt x="2743199" y="4742597"/>
                </a:lnTo>
                <a:lnTo>
                  <a:pt x="1583140" y="4742597"/>
                </a:lnTo>
                <a:close/>
                <a:moveTo>
                  <a:pt x="281488" y="1850981"/>
                </a:moveTo>
                <a:lnTo>
                  <a:pt x="281488" y="4461109"/>
                </a:lnTo>
                <a:lnTo>
                  <a:pt x="878571" y="4461109"/>
                </a:lnTo>
                <a:lnTo>
                  <a:pt x="878571" y="1850981"/>
                </a:lnTo>
                <a:close/>
                <a:moveTo>
                  <a:pt x="0" y="1569493"/>
                </a:moveTo>
                <a:lnTo>
                  <a:pt x="1160059" y="1569493"/>
                </a:lnTo>
                <a:lnTo>
                  <a:pt x="1160059" y="4742597"/>
                </a:lnTo>
                <a:lnTo>
                  <a:pt x="0" y="4742597"/>
                </a:lnTo>
                <a:close/>
                <a:moveTo>
                  <a:pt x="3447768" y="281488"/>
                </a:moveTo>
                <a:lnTo>
                  <a:pt x="3447768" y="4461109"/>
                </a:lnTo>
                <a:lnTo>
                  <a:pt x="4044851" y="4461109"/>
                </a:lnTo>
                <a:lnTo>
                  <a:pt x="4044851" y="281488"/>
                </a:lnTo>
                <a:close/>
                <a:moveTo>
                  <a:pt x="3166280" y="0"/>
                </a:moveTo>
                <a:lnTo>
                  <a:pt x="4326339" y="0"/>
                </a:lnTo>
                <a:lnTo>
                  <a:pt x="4326339" y="4742597"/>
                </a:lnTo>
                <a:lnTo>
                  <a:pt x="3166280" y="4742597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07" name="Google Shape;107;p15"/>
          <p:cNvSpPr/>
          <p:nvPr/>
        </p:nvSpPr>
        <p:spPr>
          <a:xfrm>
            <a:off x="5961793" y="4435299"/>
            <a:ext cx="268411" cy="324000"/>
          </a:xfrm>
          <a:custGeom>
            <a:rect b="b" l="l" r="r" t="t"/>
            <a:pathLst>
              <a:path extrusionOk="0" h="6133889" w="5081480">
                <a:moveTo>
                  <a:pt x="2540739" y="1728231"/>
                </a:moveTo>
                <a:cubicBezTo>
                  <a:pt x="2092003" y="1728231"/>
                  <a:pt x="1728230" y="2092004"/>
                  <a:pt x="1728230" y="2540740"/>
                </a:cubicBezTo>
                <a:cubicBezTo>
                  <a:pt x="1728230" y="2989476"/>
                  <a:pt x="2092003" y="3353249"/>
                  <a:pt x="2540739" y="3353249"/>
                </a:cubicBezTo>
                <a:cubicBezTo>
                  <a:pt x="2989475" y="3353249"/>
                  <a:pt x="3353248" y="2989476"/>
                  <a:pt x="3353248" y="2540740"/>
                </a:cubicBezTo>
                <a:cubicBezTo>
                  <a:pt x="3353248" y="2092004"/>
                  <a:pt x="2989475" y="1728231"/>
                  <a:pt x="2540739" y="1728231"/>
                </a:cubicBezTo>
                <a:close/>
                <a:moveTo>
                  <a:pt x="2540740" y="1407975"/>
                </a:moveTo>
                <a:cubicBezTo>
                  <a:pt x="3166349" y="1407975"/>
                  <a:pt x="3673505" y="1915131"/>
                  <a:pt x="3673505" y="2540740"/>
                </a:cubicBezTo>
                <a:cubicBezTo>
                  <a:pt x="3673505" y="3166349"/>
                  <a:pt x="3166349" y="3673505"/>
                  <a:pt x="2540740" y="3673505"/>
                </a:cubicBezTo>
                <a:cubicBezTo>
                  <a:pt x="1915131" y="3673505"/>
                  <a:pt x="1407975" y="3166349"/>
                  <a:pt x="1407975" y="2540740"/>
                </a:cubicBezTo>
                <a:cubicBezTo>
                  <a:pt x="1407975" y="1915131"/>
                  <a:pt x="1915131" y="1407975"/>
                  <a:pt x="2540740" y="1407975"/>
                </a:cubicBezTo>
                <a:close/>
                <a:moveTo>
                  <a:pt x="2540740" y="305592"/>
                </a:moveTo>
                <a:cubicBezTo>
                  <a:pt x="1968716" y="305592"/>
                  <a:pt x="1396692" y="523813"/>
                  <a:pt x="960252" y="960252"/>
                </a:cubicBezTo>
                <a:cubicBezTo>
                  <a:pt x="87373" y="1833132"/>
                  <a:pt x="87373" y="3248348"/>
                  <a:pt x="960252" y="4121228"/>
                </a:cubicBezTo>
                <a:lnTo>
                  <a:pt x="2540740" y="5701715"/>
                </a:lnTo>
                <a:lnTo>
                  <a:pt x="4121228" y="4121228"/>
                </a:lnTo>
                <a:cubicBezTo>
                  <a:pt x="4994107" y="3248348"/>
                  <a:pt x="4994107" y="1833132"/>
                  <a:pt x="4121228" y="960252"/>
                </a:cubicBezTo>
                <a:cubicBezTo>
                  <a:pt x="3684788" y="523813"/>
                  <a:pt x="3112764" y="305592"/>
                  <a:pt x="2540740" y="305592"/>
                </a:cubicBezTo>
                <a:close/>
                <a:moveTo>
                  <a:pt x="2540741" y="0"/>
                </a:moveTo>
                <a:cubicBezTo>
                  <a:pt x="3190972" y="0"/>
                  <a:pt x="3841205" y="248054"/>
                  <a:pt x="4337315" y="744165"/>
                </a:cubicBezTo>
                <a:cubicBezTo>
                  <a:pt x="5329535" y="1736387"/>
                  <a:pt x="5329535" y="3345095"/>
                  <a:pt x="4337315" y="4337315"/>
                </a:cubicBezTo>
                <a:lnTo>
                  <a:pt x="2540740" y="6133889"/>
                </a:lnTo>
                <a:lnTo>
                  <a:pt x="744165" y="4337315"/>
                </a:lnTo>
                <a:cubicBezTo>
                  <a:pt x="-248055" y="3345094"/>
                  <a:pt x="-248055" y="1736387"/>
                  <a:pt x="744165" y="744165"/>
                </a:cubicBezTo>
                <a:cubicBezTo>
                  <a:pt x="1240276" y="248055"/>
                  <a:pt x="1890508" y="0"/>
                  <a:pt x="2540741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6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01</a:t>
            </a:r>
            <a:endParaRPr sz="5400"/>
          </a:p>
        </p:txBody>
      </p:sp>
      <p:sp>
        <p:nvSpPr>
          <p:cNvPr id="114" name="Google Shape;114;p16"/>
          <p:cNvSpPr txBox="1"/>
          <p:nvPr>
            <p:ph idx="6" type="body"/>
          </p:nvPr>
        </p:nvSpPr>
        <p:spPr>
          <a:xfrm>
            <a:off x="2392820" y="2932371"/>
            <a:ext cx="2540000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ABOUT US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6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116" name="Google Shape;116;p16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117" name="Google Shape;117;p16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118" name="Google Shape;118;p16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7"/>
          <p:cNvSpPr/>
          <p:nvPr/>
        </p:nvSpPr>
        <p:spPr>
          <a:xfrm>
            <a:off x="943585" y="1976768"/>
            <a:ext cx="5684599" cy="1674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About us</a:t>
            </a:r>
            <a:br>
              <a:rPr b="1" lang="tr-TR" sz="2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</a:br>
            <a:endParaRPr b="1" sz="24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Google Slide Presentations. 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pic>
        <p:nvPicPr>
          <p:cNvPr id="125" name="Google Shape;12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055235" y="2044395"/>
            <a:ext cx="4222365" cy="3166773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17"/>
          <p:cNvSpPr/>
          <p:nvPr/>
        </p:nvSpPr>
        <p:spPr>
          <a:xfrm>
            <a:off x="943585" y="3899095"/>
            <a:ext cx="5684599" cy="13120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Easy to change colors, photos and text. You can simply impress your audience and add a unique zing and appeal to your Presentations. 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27" name="Google Shape;127;p17"/>
          <p:cNvSpPr txBox="1"/>
          <p:nvPr/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 sz="28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About us</a:t>
            </a:r>
            <a:endParaRPr sz="28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28" name="Google Shape;128;p17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4" name="Google Shape;134;p18"/>
          <p:cNvGrpSpPr/>
          <p:nvPr/>
        </p:nvGrpSpPr>
        <p:grpSpPr>
          <a:xfrm>
            <a:off x="792530" y="3155260"/>
            <a:ext cx="1736775" cy="1074484"/>
            <a:chOff x="779277" y="3022739"/>
            <a:chExt cx="1736775" cy="1074484"/>
          </a:xfrm>
        </p:grpSpPr>
        <p:sp>
          <p:nvSpPr>
            <p:cNvPr id="135" name="Google Shape;135;p18"/>
            <p:cNvSpPr txBox="1"/>
            <p:nvPr/>
          </p:nvSpPr>
          <p:spPr>
            <a:xfrm>
              <a:off x="866738" y="302273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36" name="Google Shape;136;p18"/>
            <p:cNvSpPr/>
            <p:nvPr/>
          </p:nvSpPr>
          <p:spPr>
            <a:xfrm>
              <a:off x="779277" y="334755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Web Analytics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37" name="Google Shape;137;p18"/>
          <p:cNvGrpSpPr/>
          <p:nvPr/>
        </p:nvGrpSpPr>
        <p:grpSpPr>
          <a:xfrm>
            <a:off x="3860796" y="1653310"/>
            <a:ext cx="1736775" cy="1074484"/>
            <a:chOff x="3847543" y="1520789"/>
            <a:chExt cx="1736775" cy="1074484"/>
          </a:xfrm>
        </p:grpSpPr>
        <p:sp>
          <p:nvSpPr>
            <p:cNvPr id="138" name="Google Shape;138;p18"/>
            <p:cNvSpPr txBox="1"/>
            <p:nvPr/>
          </p:nvSpPr>
          <p:spPr>
            <a:xfrm>
              <a:off x="3935004" y="152078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39" name="Google Shape;139;p18"/>
            <p:cNvSpPr/>
            <p:nvPr/>
          </p:nvSpPr>
          <p:spPr>
            <a:xfrm>
              <a:off x="3847543" y="18456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Programmer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0" name="Google Shape;140;p18"/>
          <p:cNvGrpSpPr/>
          <p:nvPr/>
        </p:nvGrpSpPr>
        <p:grpSpPr>
          <a:xfrm>
            <a:off x="6613434" y="1653310"/>
            <a:ext cx="1736775" cy="1074484"/>
            <a:chOff x="6600181" y="1520789"/>
            <a:chExt cx="1736775" cy="1074484"/>
          </a:xfrm>
        </p:grpSpPr>
        <p:sp>
          <p:nvSpPr>
            <p:cNvPr id="141" name="Google Shape;141;p18"/>
            <p:cNvSpPr txBox="1"/>
            <p:nvPr/>
          </p:nvSpPr>
          <p:spPr>
            <a:xfrm>
              <a:off x="6687642" y="152078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42" name="Google Shape;142;p18"/>
            <p:cNvSpPr/>
            <p:nvPr/>
          </p:nvSpPr>
          <p:spPr>
            <a:xfrm>
              <a:off x="6600181" y="18456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Advertiser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3" name="Google Shape;143;p18"/>
          <p:cNvGrpSpPr/>
          <p:nvPr/>
        </p:nvGrpSpPr>
        <p:grpSpPr>
          <a:xfrm>
            <a:off x="9689201" y="3155260"/>
            <a:ext cx="1736775" cy="1074484"/>
            <a:chOff x="9675948" y="3022739"/>
            <a:chExt cx="1736775" cy="1074484"/>
          </a:xfrm>
        </p:grpSpPr>
        <p:sp>
          <p:nvSpPr>
            <p:cNvPr id="144" name="Google Shape;144;p18"/>
            <p:cNvSpPr txBox="1"/>
            <p:nvPr/>
          </p:nvSpPr>
          <p:spPr>
            <a:xfrm>
              <a:off x="9763409" y="3022739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45" name="Google Shape;145;p18"/>
            <p:cNvSpPr/>
            <p:nvPr/>
          </p:nvSpPr>
          <p:spPr>
            <a:xfrm>
              <a:off x="9675948" y="334755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Developer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6" name="Google Shape;146;p18"/>
          <p:cNvGrpSpPr/>
          <p:nvPr/>
        </p:nvGrpSpPr>
        <p:grpSpPr>
          <a:xfrm>
            <a:off x="4261809" y="5180211"/>
            <a:ext cx="1736775" cy="1074483"/>
            <a:chOff x="4248556" y="5047690"/>
            <a:chExt cx="1736775" cy="1074483"/>
          </a:xfrm>
        </p:grpSpPr>
        <p:sp>
          <p:nvSpPr>
            <p:cNvPr id="147" name="Google Shape;147;p18"/>
            <p:cNvSpPr txBox="1"/>
            <p:nvPr/>
          </p:nvSpPr>
          <p:spPr>
            <a:xfrm>
              <a:off x="4336017" y="5047690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48" name="Google Shape;148;p18"/>
            <p:cNvSpPr/>
            <p:nvPr/>
          </p:nvSpPr>
          <p:spPr>
            <a:xfrm>
              <a:off x="4248556" y="53725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HR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49" name="Google Shape;149;p18"/>
          <p:cNvGrpSpPr/>
          <p:nvPr/>
        </p:nvGrpSpPr>
        <p:grpSpPr>
          <a:xfrm>
            <a:off x="6193923" y="5180211"/>
            <a:ext cx="1736775" cy="1074483"/>
            <a:chOff x="6180670" y="5047690"/>
            <a:chExt cx="1736775" cy="1074483"/>
          </a:xfrm>
        </p:grpSpPr>
        <p:sp>
          <p:nvSpPr>
            <p:cNvPr id="150" name="Google Shape;150;p18"/>
            <p:cNvSpPr txBox="1"/>
            <p:nvPr/>
          </p:nvSpPr>
          <p:spPr>
            <a:xfrm>
              <a:off x="6268131" y="5047690"/>
              <a:ext cx="1561852" cy="269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Name here</a:t>
              </a:r>
              <a:endParaRPr b="1" sz="2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51" name="Google Shape;151;p18"/>
            <p:cNvSpPr/>
            <p:nvPr/>
          </p:nvSpPr>
          <p:spPr>
            <a:xfrm>
              <a:off x="6180670" y="5372505"/>
              <a:ext cx="1736775" cy="74966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Designer</a:t>
              </a:r>
              <a:endParaRPr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152" name="Google Shape;152;p18"/>
          <p:cNvGrpSpPr/>
          <p:nvPr/>
        </p:nvGrpSpPr>
        <p:grpSpPr>
          <a:xfrm>
            <a:off x="2472277" y="1925869"/>
            <a:ext cx="7312570" cy="3579157"/>
            <a:chOff x="2459024" y="1793348"/>
            <a:chExt cx="7312570" cy="3579157"/>
          </a:xfrm>
        </p:grpSpPr>
        <p:grpSp>
          <p:nvGrpSpPr>
            <p:cNvPr id="153" name="Google Shape;153;p18"/>
            <p:cNvGrpSpPr/>
            <p:nvPr/>
          </p:nvGrpSpPr>
          <p:grpSpPr>
            <a:xfrm>
              <a:off x="2646265" y="1793348"/>
              <a:ext cx="6879740" cy="3453790"/>
              <a:chOff x="2563813" y="2184400"/>
              <a:chExt cx="7061201" cy="3544888"/>
            </a:xfrm>
          </p:grpSpPr>
          <p:grpSp>
            <p:nvGrpSpPr>
              <p:cNvPr id="154" name="Google Shape;154;p18"/>
              <p:cNvGrpSpPr/>
              <p:nvPr/>
            </p:nvGrpSpPr>
            <p:grpSpPr>
              <a:xfrm>
                <a:off x="2563813" y="2184400"/>
                <a:ext cx="7061201" cy="3544888"/>
                <a:chOff x="2563813" y="2184400"/>
                <a:chExt cx="7061201" cy="3544888"/>
              </a:xfrm>
            </p:grpSpPr>
            <p:grpSp>
              <p:nvGrpSpPr>
                <p:cNvPr id="155" name="Google Shape;155;p18"/>
                <p:cNvGrpSpPr/>
                <p:nvPr/>
              </p:nvGrpSpPr>
              <p:grpSpPr>
                <a:xfrm>
                  <a:off x="3336926" y="2963863"/>
                  <a:ext cx="5502275" cy="1960562"/>
                  <a:chOff x="3336926" y="2963863"/>
                  <a:chExt cx="5502275" cy="1960562"/>
                </a:xfrm>
              </p:grpSpPr>
              <p:sp>
                <p:nvSpPr>
                  <p:cNvPr id="156" name="Google Shape;156;p18"/>
                  <p:cNvSpPr/>
                  <p:nvPr/>
                </p:nvSpPr>
                <p:spPr>
                  <a:xfrm>
                    <a:off x="4689476" y="3919538"/>
                    <a:ext cx="2790825" cy="76200"/>
                  </a:xfrm>
                  <a:prstGeom prst="rect">
                    <a:avLst/>
                  </a:pr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57" name="Google Shape;157;p18"/>
                  <p:cNvSpPr/>
                  <p:nvPr/>
                </p:nvSpPr>
                <p:spPr>
                  <a:xfrm>
                    <a:off x="3336926" y="4229100"/>
                    <a:ext cx="703263" cy="695325"/>
                  </a:xfrm>
                  <a:custGeom>
                    <a:rect b="b" l="l" r="r" t="t"/>
                    <a:pathLst>
                      <a:path extrusionOk="0" h="438" w="442">
                        <a:moveTo>
                          <a:pt x="443" y="33"/>
                        </a:moveTo>
                        <a:lnTo>
                          <a:pt x="34" y="438"/>
                        </a:lnTo>
                        <a:lnTo>
                          <a:pt x="0" y="405"/>
                        </a:lnTo>
                        <a:lnTo>
                          <a:pt x="410" y="0"/>
                        </a:lnTo>
                        <a:lnTo>
                          <a:pt x="443" y="33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58" name="Google Shape;158;p18"/>
                  <p:cNvSpPr/>
                  <p:nvPr/>
                </p:nvSpPr>
                <p:spPr>
                  <a:xfrm>
                    <a:off x="3348038" y="2967038"/>
                    <a:ext cx="692150" cy="723900"/>
                  </a:xfrm>
                  <a:custGeom>
                    <a:rect b="b" l="l" r="r" t="t"/>
                    <a:pathLst>
                      <a:path extrusionOk="0" h="456" w="436">
                        <a:moveTo>
                          <a:pt x="400" y="456"/>
                        </a:moveTo>
                        <a:lnTo>
                          <a:pt x="0" y="34"/>
                        </a:lnTo>
                        <a:lnTo>
                          <a:pt x="34" y="0"/>
                        </a:lnTo>
                        <a:lnTo>
                          <a:pt x="436" y="422"/>
                        </a:lnTo>
                        <a:lnTo>
                          <a:pt x="400" y="456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59" name="Google Shape;159;p18"/>
                  <p:cNvSpPr/>
                  <p:nvPr/>
                </p:nvSpPr>
                <p:spPr>
                  <a:xfrm>
                    <a:off x="8132763" y="4224338"/>
                    <a:ext cx="706438" cy="696913"/>
                  </a:xfrm>
                  <a:custGeom>
                    <a:rect b="b" l="l" r="r" t="t"/>
                    <a:pathLst>
                      <a:path extrusionOk="0" h="439" w="445">
                        <a:moveTo>
                          <a:pt x="0" y="33"/>
                        </a:moveTo>
                        <a:lnTo>
                          <a:pt x="410" y="439"/>
                        </a:lnTo>
                        <a:lnTo>
                          <a:pt x="445" y="406"/>
                        </a:lnTo>
                        <a:lnTo>
                          <a:pt x="34" y="0"/>
                        </a:lnTo>
                        <a:lnTo>
                          <a:pt x="0" y="33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160" name="Google Shape;160;p18"/>
                  <p:cNvSpPr/>
                  <p:nvPr/>
                </p:nvSpPr>
                <p:spPr>
                  <a:xfrm>
                    <a:off x="8132763" y="2963863"/>
                    <a:ext cx="692150" cy="722313"/>
                  </a:xfrm>
                  <a:custGeom>
                    <a:rect b="b" l="l" r="r" t="t"/>
                    <a:pathLst>
                      <a:path extrusionOk="0" h="455" w="436">
                        <a:moveTo>
                          <a:pt x="36" y="455"/>
                        </a:moveTo>
                        <a:lnTo>
                          <a:pt x="436" y="33"/>
                        </a:lnTo>
                        <a:lnTo>
                          <a:pt x="403" y="0"/>
                        </a:lnTo>
                        <a:lnTo>
                          <a:pt x="0" y="422"/>
                        </a:lnTo>
                        <a:lnTo>
                          <a:pt x="36" y="455"/>
                        </a:lnTo>
                        <a:close/>
                      </a:path>
                    </a:pathLst>
                  </a:custGeom>
                  <a:solidFill>
                    <a:srgbClr val="D5DBE5"/>
                  </a:solidFill>
                  <a:ln>
                    <a:noFill/>
                  </a:ln>
                </p:spPr>
                <p:txBody>
                  <a:bodyPr anchorCtr="0" anchor="t" bIns="45700" lIns="91425" spcFirstLastPara="1" rIns="91425" wrap="square" tIns="4570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 sz="18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sp>
              <p:nvSpPr>
                <p:cNvPr id="161" name="Google Shape;161;p18"/>
                <p:cNvSpPr/>
                <p:nvPr/>
              </p:nvSpPr>
              <p:spPr>
                <a:xfrm>
                  <a:off x="2563813" y="2184400"/>
                  <a:ext cx="1028700" cy="1035050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2" name="Google Shape;162;p18"/>
                <p:cNvSpPr/>
                <p:nvPr/>
              </p:nvSpPr>
              <p:spPr>
                <a:xfrm>
                  <a:off x="2563813" y="4695825"/>
                  <a:ext cx="1028700" cy="1033463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3" name="Google Shape;163;p18"/>
                <p:cNvSpPr/>
                <p:nvPr/>
              </p:nvSpPr>
              <p:spPr>
                <a:xfrm>
                  <a:off x="3795713" y="3441700"/>
                  <a:ext cx="1028700" cy="1031875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4" name="Google Shape;164;p18"/>
                <p:cNvSpPr/>
                <p:nvPr/>
              </p:nvSpPr>
              <p:spPr>
                <a:xfrm>
                  <a:off x="7340601" y="3441700"/>
                  <a:ext cx="1028700" cy="1031875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5" name="Google Shape;165;p18"/>
                <p:cNvSpPr/>
                <p:nvPr/>
              </p:nvSpPr>
              <p:spPr>
                <a:xfrm>
                  <a:off x="8591551" y="2184400"/>
                  <a:ext cx="1033463" cy="1035050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166" name="Google Shape;166;p18"/>
                <p:cNvSpPr/>
                <p:nvPr/>
              </p:nvSpPr>
              <p:spPr>
                <a:xfrm>
                  <a:off x="8591551" y="4695825"/>
                  <a:ext cx="1033463" cy="1033463"/>
                </a:xfrm>
                <a:prstGeom prst="ellipse">
                  <a:avLst/>
                </a:prstGeom>
                <a:solidFill>
                  <a:srgbClr val="D5DBE5"/>
                </a:solidFill>
                <a:ln>
                  <a:noFill/>
                </a:ln>
              </p:spPr>
              <p:txBody>
                <a:bodyPr anchorCtr="0" anchor="t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sp>
            <p:nvSpPr>
              <p:cNvPr id="167" name="Google Shape;167;p18"/>
              <p:cNvSpPr/>
              <p:nvPr/>
            </p:nvSpPr>
            <p:spPr>
              <a:xfrm>
                <a:off x="5387976" y="3260725"/>
                <a:ext cx="1393825" cy="1392238"/>
              </a:xfrm>
              <a:prstGeom prst="ellipse">
                <a:avLst/>
              </a:prstGeom>
              <a:solidFill>
                <a:srgbClr val="D9E8E6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68" name="Google Shape;168;p18"/>
            <p:cNvGrpSpPr/>
            <p:nvPr/>
          </p:nvGrpSpPr>
          <p:grpSpPr>
            <a:xfrm>
              <a:off x="2459024" y="2765782"/>
              <a:ext cx="396766" cy="421108"/>
              <a:chOff x="2371633" y="3182483"/>
              <a:chExt cx="407231" cy="432215"/>
            </a:xfrm>
          </p:grpSpPr>
          <p:cxnSp>
            <p:nvCxnSpPr>
              <p:cNvPr id="169" name="Google Shape;169;p18"/>
              <p:cNvCxnSpPr/>
              <p:nvPr/>
            </p:nvCxnSpPr>
            <p:spPr>
              <a:xfrm flipH="1">
                <a:off x="2413416" y="3183076"/>
                <a:ext cx="345318" cy="401641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70" name="Google Shape;170;p18"/>
              <p:cNvSpPr/>
              <p:nvPr/>
            </p:nvSpPr>
            <p:spPr>
              <a:xfrm>
                <a:off x="2371633" y="352475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71" name="Google Shape;171;p18"/>
              <p:cNvSpPr/>
              <p:nvPr/>
            </p:nvSpPr>
            <p:spPr>
              <a:xfrm>
                <a:off x="2688923" y="3182483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72" name="Google Shape;172;p18"/>
            <p:cNvGrpSpPr/>
            <p:nvPr/>
          </p:nvGrpSpPr>
          <p:grpSpPr>
            <a:xfrm flipH="1">
              <a:off x="9374828" y="2678152"/>
              <a:ext cx="396766" cy="421108"/>
              <a:chOff x="2371633" y="3182483"/>
              <a:chExt cx="407231" cy="432215"/>
            </a:xfrm>
          </p:grpSpPr>
          <p:cxnSp>
            <p:nvCxnSpPr>
              <p:cNvPr id="173" name="Google Shape;173;p18"/>
              <p:cNvCxnSpPr/>
              <p:nvPr/>
            </p:nvCxnSpPr>
            <p:spPr>
              <a:xfrm flipH="1">
                <a:off x="2413416" y="3183076"/>
                <a:ext cx="345318" cy="401641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74" name="Google Shape;174;p18"/>
              <p:cNvSpPr/>
              <p:nvPr/>
            </p:nvSpPr>
            <p:spPr>
              <a:xfrm>
                <a:off x="2371633" y="352475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75" name="Google Shape;175;p18"/>
              <p:cNvSpPr/>
              <p:nvPr/>
            </p:nvSpPr>
            <p:spPr>
              <a:xfrm>
                <a:off x="2688923" y="3182483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76" name="Google Shape;176;p18"/>
            <p:cNvGrpSpPr/>
            <p:nvPr/>
          </p:nvGrpSpPr>
          <p:grpSpPr>
            <a:xfrm>
              <a:off x="3589006" y="5018478"/>
              <a:ext cx="625361" cy="354027"/>
              <a:chOff x="3531420" y="5494597"/>
              <a:chExt cx="641856" cy="363365"/>
            </a:xfrm>
          </p:grpSpPr>
          <p:cxnSp>
            <p:nvCxnSpPr>
              <p:cNvPr id="177" name="Google Shape;177;p18"/>
              <p:cNvCxnSpPr/>
              <p:nvPr/>
            </p:nvCxnSpPr>
            <p:spPr>
              <a:xfrm>
                <a:off x="3544111" y="5524578"/>
                <a:ext cx="567274" cy="276999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78" name="Google Shape;178;p18"/>
              <p:cNvSpPr/>
              <p:nvPr/>
            </p:nvSpPr>
            <p:spPr>
              <a:xfrm>
                <a:off x="3531420" y="549459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79" name="Google Shape;179;p18"/>
              <p:cNvSpPr/>
              <p:nvPr/>
            </p:nvSpPr>
            <p:spPr>
              <a:xfrm>
                <a:off x="4083335" y="5768021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80" name="Google Shape;180;p18"/>
            <p:cNvGrpSpPr/>
            <p:nvPr/>
          </p:nvGrpSpPr>
          <p:grpSpPr>
            <a:xfrm flipH="1">
              <a:off x="7917445" y="5005615"/>
              <a:ext cx="625361" cy="354027"/>
              <a:chOff x="3531420" y="5494597"/>
              <a:chExt cx="641856" cy="363365"/>
            </a:xfrm>
          </p:grpSpPr>
          <p:cxnSp>
            <p:nvCxnSpPr>
              <p:cNvPr id="181" name="Google Shape;181;p18"/>
              <p:cNvCxnSpPr/>
              <p:nvPr/>
            </p:nvCxnSpPr>
            <p:spPr>
              <a:xfrm>
                <a:off x="3544111" y="5524578"/>
                <a:ext cx="567274" cy="276999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82" name="Google Shape;182;p18"/>
              <p:cNvSpPr/>
              <p:nvPr/>
            </p:nvSpPr>
            <p:spPr>
              <a:xfrm>
                <a:off x="3531420" y="5494597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83" name="Google Shape;183;p18"/>
              <p:cNvSpPr/>
              <p:nvPr/>
            </p:nvSpPr>
            <p:spPr>
              <a:xfrm>
                <a:off x="4083335" y="5768021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84" name="Google Shape;184;p18"/>
            <p:cNvGrpSpPr/>
            <p:nvPr/>
          </p:nvGrpSpPr>
          <p:grpSpPr>
            <a:xfrm>
              <a:off x="4333838" y="2533632"/>
              <a:ext cx="192163" cy="424602"/>
              <a:chOff x="4295897" y="2944210"/>
              <a:chExt cx="197232" cy="435801"/>
            </a:xfrm>
          </p:grpSpPr>
          <p:cxnSp>
            <p:nvCxnSpPr>
              <p:cNvPr id="185" name="Google Shape;185;p18"/>
              <p:cNvCxnSpPr/>
              <p:nvPr/>
            </p:nvCxnSpPr>
            <p:spPr>
              <a:xfrm flipH="1">
                <a:off x="4342750" y="2951092"/>
                <a:ext cx="109329" cy="416893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86" name="Google Shape;186;p18"/>
              <p:cNvSpPr/>
              <p:nvPr/>
            </p:nvSpPr>
            <p:spPr>
              <a:xfrm>
                <a:off x="4295897" y="329007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87" name="Google Shape;187;p18"/>
              <p:cNvSpPr/>
              <p:nvPr/>
            </p:nvSpPr>
            <p:spPr>
              <a:xfrm>
                <a:off x="4403188" y="294421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188" name="Google Shape;188;p18"/>
            <p:cNvGrpSpPr/>
            <p:nvPr/>
          </p:nvGrpSpPr>
          <p:grpSpPr>
            <a:xfrm flipH="1">
              <a:off x="7568757" y="2521915"/>
              <a:ext cx="192163" cy="424602"/>
              <a:chOff x="4295897" y="2944210"/>
              <a:chExt cx="197232" cy="435801"/>
            </a:xfrm>
          </p:grpSpPr>
          <p:cxnSp>
            <p:nvCxnSpPr>
              <p:cNvPr id="189" name="Google Shape;189;p18"/>
              <p:cNvCxnSpPr/>
              <p:nvPr/>
            </p:nvCxnSpPr>
            <p:spPr>
              <a:xfrm flipH="1">
                <a:off x="4342750" y="2951092"/>
                <a:ext cx="109329" cy="416893"/>
              </a:xfrm>
              <a:prstGeom prst="straightConnector1">
                <a:avLst/>
              </a:prstGeom>
              <a:noFill/>
              <a:ln cap="flat" cmpd="sng" w="19050">
                <a:solidFill>
                  <a:srgbClr val="D5DBE5"/>
                </a:solidFill>
                <a:prstDash val="dash"/>
                <a:miter lim="800000"/>
                <a:headEnd len="sm" w="sm" type="none"/>
                <a:tailEnd len="sm" w="sm" type="none"/>
              </a:ln>
            </p:spPr>
          </p:cxnSp>
          <p:sp>
            <p:nvSpPr>
              <p:cNvPr id="190" name="Google Shape;190;p18"/>
              <p:cNvSpPr/>
              <p:nvPr/>
            </p:nvSpPr>
            <p:spPr>
              <a:xfrm>
                <a:off x="4295897" y="329007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191" name="Google Shape;191;p18"/>
              <p:cNvSpPr/>
              <p:nvPr/>
            </p:nvSpPr>
            <p:spPr>
              <a:xfrm>
                <a:off x="4403188" y="2944210"/>
                <a:ext cx="89941" cy="89941"/>
              </a:xfrm>
              <a:prstGeom prst="ellipse">
                <a:avLst/>
              </a:prstGeom>
              <a:solidFill>
                <a:srgbClr val="D5DBE5"/>
              </a:solidFill>
              <a:ln cap="flat" cmpd="sng" w="12700">
                <a:solidFill>
                  <a:srgbClr val="D5DBE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192" name="Google Shape;192;p18"/>
            <p:cNvSpPr/>
            <p:nvPr/>
          </p:nvSpPr>
          <p:spPr>
            <a:xfrm>
              <a:off x="2777735" y="1929458"/>
              <a:ext cx="739324" cy="7377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3" name="Google Shape;193;p18"/>
            <p:cNvSpPr/>
            <p:nvPr/>
          </p:nvSpPr>
          <p:spPr>
            <a:xfrm>
              <a:off x="2777735" y="4371704"/>
              <a:ext cx="739324" cy="74087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4" name="Google Shape;194;p18"/>
            <p:cNvSpPr/>
            <p:nvPr/>
          </p:nvSpPr>
          <p:spPr>
            <a:xfrm>
              <a:off x="3977978" y="3149808"/>
              <a:ext cx="739324" cy="740872"/>
            </a:xfrm>
            <a:prstGeom prst="ellipse">
              <a:avLst/>
            </a:prstGeom>
            <a:solidFill>
              <a:srgbClr val="66666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5" name="Google Shape;195;p18"/>
            <p:cNvSpPr/>
            <p:nvPr/>
          </p:nvSpPr>
          <p:spPr>
            <a:xfrm>
              <a:off x="7431767" y="3149808"/>
              <a:ext cx="739324" cy="74087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6" name="Google Shape;196;p18"/>
            <p:cNvSpPr/>
            <p:nvPr/>
          </p:nvSpPr>
          <p:spPr>
            <a:xfrm>
              <a:off x="8655210" y="1929458"/>
              <a:ext cx="734685" cy="737778"/>
            </a:xfrm>
            <a:prstGeom prst="ellipse">
              <a:avLst/>
            </a:prstGeom>
            <a:solidFill>
              <a:srgbClr val="66666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7" name="Google Shape;197;p18"/>
            <p:cNvSpPr/>
            <p:nvPr/>
          </p:nvSpPr>
          <p:spPr>
            <a:xfrm>
              <a:off x="8655210" y="4371704"/>
              <a:ext cx="734685" cy="740872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8" name="Google Shape;198;p18"/>
            <p:cNvSpPr/>
            <p:nvPr/>
          </p:nvSpPr>
          <p:spPr>
            <a:xfrm>
              <a:off x="5580363" y="3022978"/>
              <a:ext cx="996077" cy="9960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199" name="Google Shape;199;p18"/>
            <p:cNvSpPr/>
            <p:nvPr/>
          </p:nvSpPr>
          <p:spPr>
            <a:xfrm>
              <a:off x="5387025" y="2654862"/>
              <a:ext cx="691377" cy="403690"/>
            </a:xfrm>
            <a:custGeom>
              <a:rect b="b" l="l" r="r" t="t"/>
              <a:pathLst>
                <a:path extrusionOk="0" h="110" w="189">
                  <a:moveTo>
                    <a:pt x="23" y="104"/>
                  </a:moveTo>
                  <a:cubicBezTo>
                    <a:pt x="60" y="58"/>
                    <a:pt x="115" y="28"/>
                    <a:pt x="177" y="24"/>
                  </a:cubicBezTo>
                  <a:cubicBezTo>
                    <a:pt x="184" y="24"/>
                    <a:pt x="189" y="19"/>
                    <a:pt x="189" y="12"/>
                  </a:cubicBezTo>
                  <a:cubicBezTo>
                    <a:pt x="189" y="12"/>
                    <a:pt x="189" y="12"/>
                    <a:pt x="189" y="12"/>
                  </a:cubicBezTo>
                  <a:cubicBezTo>
                    <a:pt x="189" y="5"/>
                    <a:pt x="183" y="0"/>
                    <a:pt x="176" y="0"/>
                  </a:cubicBezTo>
                  <a:cubicBezTo>
                    <a:pt x="106" y="4"/>
                    <a:pt x="45" y="38"/>
                    <a:pt x="4" y="89"/>
                  </a:cubicBezTo>
                  <a:cubicBezTo>
                    <a:pt x="0" y="95"/>
                    <a:pt x="1" y="103"/>
                    <a:pt x="7" y="106"/>
                  </a:cubicBezTo>
                  <a:cubicBezTo>
                    <a:pt x="7" y="107"/>
                    <a:pt x="7" y="107"/>
                    <a:pt x="7" y="107"/>
                  </a:cubicBezTo>
                  <a:cubicBezTo>
                    <a:pt x="13" y="110"/>
                    <a:pt x="19" y="109"/>
                    <a:pt x="23" y="104"/>
                  </a:cubicBezTo>
                  <a:close/>
                </a:path>
              </a:pathLst>
            </a:custGeom>
            <a:solidFill>
              <a:srgbClr val="B6D0C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0" name="Google Shape;200;p18"/>
            <p:cNvSpPr/>
            <p:nvPr/>
          </p:nvSpPr>
          <p:spPr>
            <a:xfrm>
              <a:off x="6140270" y="2659502"/>
              <a:ext cx="801193" cy="1254377"/>
            </a:xfrm>
            <a:custGeom>
              <a:rect b="b" l="l" r="r" t="t"/>
              <a:pathLst>
                <a:path extrusionOk="0" h="342" w="219">
                  <a:moveTo>
                    <a:pt x="195" y="235"/>
                  </a:moveTo>
                  <a:cubicBezTo>
                    <a:pt x="195" y="266"/>
                    <a:pt x="188" y="296"/>
                    <a:pt x="175" y="323"/>
                  </a:cubicBezTo>
                  <a:cubicBezTo>
                    <a:pt x="173" y="328"/>
                    <a:pt x="175" y="334"/>
                    <a:pt x="179" y="337"/>
                  </a:cubicBezTo>
                  <a:cubicBezTo>
                    <a:pt x="179" y="337"/>
                    <a:pt x="179" y="337"/>
                    <a:pt x="179" y="337"/>
                  </a:cubicBezTo>
                  <a:cubicBezTo>
                    <a:pt x="185" y="342"/>
                    <a:pt x="194" y="340"/>
                    <a:pt x="197" y="333"/>
                  </a:cubicBezTo>
                  <a:cubicBezTo>
                    <a:pt x="211" y="303"/>
                    <a:pt x="219" y="270"/>
                    <a:pt x="219" y="235"/>
                  </a:cubicBezTo>
                  <a:cubicBezTo>
                    <a:pt x="219" y="115"/>
                    <a:pt x="129" y="16"/>
                    <a:pt x="13" y="1"/>
                  </a:cubicBezTo>
                  <a:cubicBezTo>
                    <a:pt x="6" y="0"/>
                    <a:pt x="0" y="6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9"/>
                    <a:pt x="4" y="24"/>
                    <a:pt x="10" y="25"/>
                  </a:cubicBezTo>
                  <a:cubicBezTo>
                    <a:pt x="114" y="38"/>
                    <a:pt x="195" y="127"/>
                    <a:pt x="195" y="23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1" name="Google Shape;201;p18"/>
            <p:cNvSpPr/>
            <p:nvPr/>
          </p:nvSpPr>
          <p:spPr>
            <a:xfrm>
              <a:off x="5210700" y="3074019"/>
              <a:ext cx="1596198" cy="1319339"/>
            </a:xfrm>
            <a:custGeom>
              <a:rect b="b" l="l" r="r" t="t"/>
              <a:pathLst>
                <a:path extrusionOk="0" h="360" w="436">
                  <a:moveTo>
                    <a:pt x="413" y="240"/>
                  </a:moveTo>
                  <a:cubicBezTo>
                    <a:pt x="366" y="309"/>
                    <a:pt x="282" y="349"/>
                    <a:pt x="189" y="329"/>
                  </a:cubicBezTo>
                  <a:cubicBezTo>
                    <a:pt x="110" y="312"/>
                    <a:pt x="47" y="249"/>
                    <a:pt x="30" y="170"/>
                  </a:cubicBezTo>
                  <a:cubicBezTo>
                    <a:pt x="18" y="115"/>
                    <a:pt x="27" y="62"/>
                    <a:pt x="51" y="19"/>
                  </a:cubicBezTo>
                  <a:cubicBezTo>
                    <a:pt x="54" y="14"/>
                    <a:pt x="53" y="6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1" y="0"/>
                    <a:pt x="34" y="1"/>
                    <a:pt x="30" y="7"/>
                  </a:cubicBezTo>
                  <a:cubicBezTo>
                    <a:pt x="10" y="43"/>
                    <a:pt x="0" y="84"/>
                    <a:pt x="1" y="128"/>
                  </a:cubicBezTo>
                  <a:cubicBezTo>
                    <a:pt x="4" y="253"/>
                    <a:pt x="105" y="354"/>
                    <a:pt x="229" y="358"/>
                  </a:cubicBezTo>
                  <a:cubicBezTo>
                    <a:pt x="314" y="360"/>
                    <a:pt x="389" y="318"/>
                    <a:pt x="432" y="254"/>
                  </a:cubicBezTo>
                  <a:cubicBezTo>
                    <a:pt x="436" y="249"/>
                    <a:pt x="435" y="242"/>
                    <a:pt x="430" y="238"/>
                  </a:cubicBezTo>
                  <a:cubicBezTo>
                    <a:pt x="430" y="238"/>
                    <a:pt x="430" y="238"/>
                    <a:pt x="430" y="238"/>
                  </a:cubicBezTo>
                  <a:cubicBezTo>
                    <a:pt x="425" y="233"/>
                    <a:pt x="417" y="234"/>
                    <a:pt x="413" y="240"/>
                  </a:cubicBezTo>
                  <a:close/>
                </a:path>
              </a:pathLst>
            </a:custGeom>
            <a:solidFill>
              <a:srgbClr val="92B9B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2" name="Google Shape;202;p18"/>
            <p:cNvSpPr/>
            <p:nvPr/>
          </p:nvSpPr>
          <p:spPr>
            <a:xfrm>
              <a:off x="3022592" y="2105403"/>
              <a:ext cx="249612" cy="386262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3" name="Google Shape;203;p18"/>
            <p:cNvSpPr/>
            <p:nvPr/>
          </p:nvSpPr>
          <p:spPr>
            <a:xfrm>
              <a:off x="3023298" y="4550290"/>
              <a:ext cx="248198" cy="384074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4" name="Google Shape;204;p18"/>
            <p:cNvSpPr/>
            <p:nvPr/>
          </p:nvSpPr>
          <p:spPr>
            <a:xfrm>
              <a:off x="4223541" y="3328394"/>
              <a:ext cx="248198" cy="384074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5" name="Google Shape;205;p18"/>
            <p:cNvSpPr/>
            <p:nvPr/>
          </p:nvSpPr>
          <p:spPr>
            <a:xfrm>
              <a:off x="7677330" y="3328394"/>
              <a:ext cx="248198" cy="384074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6" name="Google Shape;206;p18"/>
            <p:cNvSpPr/>
            <p:nvPr/>
          </p:nvSpPr>
          <p:spPr>
            <a:xfrm>
              <a:off x="8897746" y="2105403"/>
              <a:ext cx="249612" cy="386262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7" name="Google Shape;207;p18"/>
            <p:cNvSpPr/>
            <p:nvPr/>
          </p:nvSpPr>
          <p:spPr>
            <a:xfrm>
              <a:off x="8897746" y="4549196"/>
              <a:ext cx="249612" cy="386262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08" name="Google Shape;208;p18"/>
            <p:cNvSpPr/>
            <p:nvPr/>
          </p:nvSpPr>
          <p:spPr>
            <a:xfrm>
              <a:off x="5952402" y="3327848"/>
              <a:ext cx="248905" cy="385167"/>
            </a:xfrm>
            <a:custGeom>
              <a:rect b="b" l="l" r="r" t="t"/>
              <a:pathLst>
                <a:path extrusionOk="0" h="336550" w="217487">
                  <a:moveTo>
                    <a:pt x="182768" y="277515"/>
                  </a:moveTo>
                  <a:cubicBezTo>
                    <a:pt x="182768" y="277515"/>
                    <a:pt x="182768" y="277515"/>
                    <a:pt x="156139" y="283964"/>
                  </a:cubicBezTo>
                  <a:cubicBezTo>
                    <a:pt x="153476" y="285254"/>
                    <a:pt x="150813" y="289124"/>
                    <a:pt x="152145" y="292993"/>
                  </a:cubicBezTo>
                  <a:cubicBezTo>
                    <a:pt x="152145" y="295573"/>
                    <a:pt x="156139" y="296863"/>
                    <a:pt x="158802" y="296863"/>
                  </a:cubicBezTo>
                  <a:cubicBezTo>
                    <a:pt x="158802" y="296863"/>
                    <a:pt x="160133" y="296863"/>
                    <a:pt x="160133" y="296863"/>
                  </a:cubicBezTo>
                  <a:cubicBezTo>
                    <a:pt x="160133" y="296863"/>
                    <a:pt x="160133" y="296863"/>
                    <a:pt x="186762" y="290414"/>
                  </a:cubicBezTo>
                  <a:cubicBezTo>
                    <a:pt x="189425" y="289124"/>
                    <a:pt x="192088" y="285254"/>
                    <a:pt x="190757" y="282674"/>
                  </a:cubicBezTo>
                  <a:cubicBezTo>
                    <a:pt x="190757" y="278805"/>
                    <a:pt x="186762" y="276225"/>
                    <a:pt x="182768" y="277515"/>
                  </a:cubicBezTo>
                  <a:close/>
                  <a:moveTo>
                    <a:pt x="34720" y="277515"/>
                  </a:moveTo>
                  <a:cubicBezTo>
                    <a:pt x="30726" y="276225"/>
                    <a:pt x="26732" y="278805"/>
                    <a:pt x="26732" y="282674"/>
                  </a:cubicBezTo>
                  <a:cubicBezTo>
                    <a:pt x="25400" y="285254"/>
                    <a:pt x="28063" y="289124"/>
                    <a:pt x="30726" y="290414"/>
                  </a:cubicBezTo>
                  <a:cubicBezTo>
                    <a:pt x="30726" y="290414"/>
                    <a:pt x="30726" y="290414"/>
                    <a:pt x="57355" y="296863"/>
                  </a:cubicBezTo>
                  <a:cubicBezTo>
                    <a:pt x="57355" y="296863"/>
                    <a:pt x="58686" y="296863"/>
                    <a:pt x="58686" y="296863"/>
                  </a:cubicBezTo>
                  <a:cubicBezTo>
                    <a:pt x="61349" y="296863"/>
                    <a:pt x="65344" y="295573"/>
                    <a:pt x="65344" y="292993"/>
                  </a:cubicBezTo>
                  <a:cubicBezTo>
                    <a:pt x="66675" y="289124"/>
                    <a:pt x="64012" y="285254"/>
                    <a:pt x="61349" y="283964"/>
                  </a:cubicBezTo>
                  <a:cubicBezTo>
                    <a:pt x="61349" y="283964"/>
                    <a:pt x="61349" y="283964"/>
                    <a:pt x="34720" y="277515"/>
                  </a:cubicBezTo>
                  <a:close/>
                  <a:moveTo>
                    <a:pt x="108745" y="271463"/>
                  </a:moveTo>
                  <a:cubicBezTo>
                    <a:pt x="96908" y="271463"/>
                    <a:pt x="87313" y="280703"/>
                    <a:pt x="87313" y="292101"/>
                  </a:cubicBezTo>
                  <a:cubicBezTo>
                    <a:pt x="87313" y="303499"/>
                    <a:pt x="96908" y="312739"/>
                    <a:pt x="108745" y="312739"/>
                  </a:cubicBezTo>
                  <a:cubicBezTo>
                    <a:pt x="120582" y="312739"/>
                    <a:pt x="130177" y="303499"/>
                    <a:pt x="130177" y="292101"/>
                  </a:cubicBezTo>
                  <a:cubicBezTo>
                    <a:pt x="130177" y="280703"/>
                    <a:pt x="120582" y="271463"/>
                    <a:pt x="108745" y="271463"/>
                  </a:cubicBezTo>
                  <a:close/>
                  <a:moveTo>
                    <a:pt x="27469" y="38100"/>
                  </a:moveTo>
                  <a:cubicBezTo>
                    <a:pt x="24847" y="38100"/>
                    <a:pt x="22225" y="39416"/>
                    <a:pt x="22225" y="42049"/>
                  </a:cubicBezTo>
                  <a:cubicBezTo>
                    <a:pt x="22225" y="42049"/>
                    <a:pt x="22225" y="42049"/>
                    <a:pt x="22225" y="240798"/>
                  </a:cubicBezTo>
                  <a:cubicBezTo>
                    <a:pt x="22225" y="243431"/>
                    <a:pt x="24847" y="246063"/>
                    <a:pt x="27469" y="246063"/>
                  </a:cubicBezTo>
                  <a:cubicBezTo>
                    <a:pt x="27469" y="246063"/>
                    <a:pt x="27469" y="246063"/>
                    <a:pt x="190019" y="246063"/>
                  </a:cubicBezTo>
                  <a:cubicBezTo>
                    <a:pt x="192641" y="246063"/>
                    <a:pt x="195263" y="243431"/>
                    <a:pt x="195263" y="240798"/>
                  </a:cubicBezTo>
                  <a:lnTo>
                    <a:pt x="195263" y="42049"/>
                  </a:lnTo>
                  <a:cubicBezTo>
                    <a:pt x="195263" y="39416"/>
                    <a:pt x="192641" y="38100"/>
                    <a:pt x="190019" y="38100"/>
                  </a:cubicBezTo>
                  <a:cubicBezTo>
                    <a:pt x="190019" y="38100"/>
                    <a:pt x="190019" y="38100"/>
                    <a:pt x="27469" y="38100"/>
                  </a:cubicBezTo>
                  <a:close/>
                  <a:moveTo>
                    <a:pt x="92869" y="15875"/>
                  </a:moveTo>
                  <a:cubicBezTo>
                    <a:pt x="90223" y="15875"/>
                    <a:pt x="88900" y="17236"/>
                    <a:pt x="88900" y="19957"/>
                  </a:cubicBezTo>
                  <a:cubicBezTo>
                    <a:pt x="88900" y="22679"/>
                    <a:pt x="90223" y="25400"/>
                    <a:pt x="92869" y="25400"/>
                  </a:cubicBezTo>
                  <a:cubicBezTo>
                    <a:pt x="92869" y="25400"/>
                    <a:pt x="92869" y="25400"/>
                    <a:pt x="124619" y="25400"/>
                  </a:cubicBezTo>
                  <a:cubicBezTo>
                    <a:pt x="127265" y="25400"/>
                    <a:pt x="128588" y="22679"/>
                    <a:pt x="128588" y="19957"/>
                  </a:cubicBezTo>
                  <a:cubicBezTo>
                    <a:pt x="128588" y="17236"/>
                    <a:pt x="127265" y="15875"/>
                    <a:pt x="124619" y="15875"/>
                  </a:cubicBezTo>
                  <a:cubicBezTo>
                    <a:pt x="124619" y="15875"/>
                    <a:pt x="124619" y="15875"/>
                    <a:pt x="92869" y="15875"/>
                  </a:cubicBezTo>
                  <a:close/>
                  <a:moveTo>
                    <a:pt x="19652" y="0"/>
                  </a:moveTo>
                  <a:cubicBezTo>
                    <a:pt x="19652" y="0"/>
                    <a:pt x="19652" y="0"/>
                    <a:pt x="197836" y="0"/>
                  </a:cubicBezTo>
                  <a:cubicBezTo>
                    <a:pt x="208317" y="0"/>
                    <a:pt x="217488" y="7888"/>
                    <a:pt x="217488" y="18405"/>
                  </a:cubicBezTo>
                  <a:cubicBezTo>
                    <a:pt x="217488" y="18405"/>
                    <a:pt x="217488" y="18405"/>
                    <a:pt x="217488" y="318145"/>
                  </a:cubicBezTo>
                  <a:cubicBezTo>
                    <a:pt x="217488" y="328662"/>
                    <a:pt x="208317" y="336550"/>
                    <a:pt x="197836" y="336550"/>
                  </a:cubicBezTo>
                  <a:cubicBezTo>
                    <a:pt x="197836" y="336550"/>
                    <a:pt x="197836" y="336550"/>
                    <a:pt x="19652" y="336550"/>
                  </a:cubicBezTo>
                  <a:cubicBezTo>
                    <a:pt x="9171" y="336550"/>
                    <a:pt x="0" y="328662"/>
                    <a:pt x="0" y="318145"/>
                  </a:cubicBezTo>
                  <a:cubicBezTo>
                    <a:pt x="0" y="318145"/>
                    <a:pt x="0" y="318145"/>
                    <a:pt x="0" y="18405"/>
                  </a:cubicBezTo>
                  <a:cubicBezTo>
                    <a:pt x="0" y="7888"/>
                    <a:pt x="9171" y="0"/>
                    <a:pt x="196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209" name="Google Shape;209;p18"/>
          <p:cNvSpPr txBox="1"/>
          <p:nvPr>
            <p:ph type="title"/>
          </p:nvPr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>
                <a:latin typeface="Cambria"/>
                <a:ea typeface="Cambria"/>
                <a:cs typeface="Cambria"/>
                <a:sym typeface="Cambria"/>
              </a:rPr>
              <a:t>About us</a:t>
            </a:r>
            <a:endParaRPr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10" name="Google Shape;210;p18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Google Shape;216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71217" y="2158885"/>
            <a:ext cx="5234332" cy="3274366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19"/>
          <p:cNvSpPr/>
          <p:nvPr/>
        </p:nvSpPr>
        <p:spPr>
          <a:xfrm>
            <a:off x="5975153" y="2158885"/>
            <a:ext cx="1385537" cy="13855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01</a:t>
            </a:r>
            <a:endParaRPr sz="40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PROFESSION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18" name="Google Shape;218;p19"/>
          <p:cNvSpPr/>
          <p:nvPr/>
        </p:nvSpPr>
        <p:spPr>
          <a:xfrm>
            <a:off x="10365111" y="2158885"/>
            <a:ext cx="1385537" cy="1385537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04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ENTHUSIASM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19" name="Google Shape;219;p19"/>
          <p:cNvSpPr/>
          <p:nvPr/>
        </p:nvSpPr>
        <p:spPr>
          <a:xfrm>
            <a:off x="7438472" y="2158885"/>
            <a:ext cx="1385537" cy="1385537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02</a:t>
            </a:r>
            <a:b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</a:b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ACTION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0" name="Google Shape;220;p19"/>
          <p:cNvSpPr/>
          <p:nvPr/>
        </p:nvSpPr>
        <p:spPr>
          <a:xfrm>
            <a:off x="8901791" y="2158885"/>
            <a:ext cx="1385537" cy="13855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03</a:t>
            </a:r>
            <a:endParaRPr sz="40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DREAM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1" name="Google Shape;221;p19"/>
          <p:cNvSpPr txBox="1"/>
          <p:nvPr/>
        </p:nvSpPr>
        <p:spPr>
          <a:xfrm>
            <a:off x="5975152" y="3704573"/>
            <a:ext cx="5775495" cy="18664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</a:t>
            </a:r>
            <a:endParaRPr/>
          </a:p>
          <a:p>
            <a:pPr indent="0" lvl="0" marL="0" marR="0" rtl="0" algn="l">
              <a:lnSpc>
                <a:spcPct val="12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Easy to change colors, photos and text. You can simply impress your audience and add a unique zing and appeal to your Presentations.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2" name="Google Shape;222;p19"/>
          <p:cNvSpPr txBox="1"/>
          <p:nvPr/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 sz="28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About us</a:t>
            </a:r>
            <a:endParaRPr sz="28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23" name="Google Shape;223;p19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9" name="Google Shape;229;p20"/>
          <p:cNvGrpSpPr/>
          <p:nvPr/>
        </p:nvGrpSpPr>
        <p:grpSpPr>
          <a:xfrm>
            <a:off x="4367805" y="1844823"/>
            <a:ext cx="3350566" cy="3751313"/>
            <a:chOff x="7017067" y="1397890"/>
            <a:chExt cx="4519610" cy="5060182"/>
          </a:xfrm>
        </p:grpSpPr>
        <p:grpSp>
          <p:nvGrpSpPr>
            <p:cNvPr id="230" name="Google Shape;230;p20"/>
            <p:cNvGrpSpPr/>
            <p:nvPr/>
          </p:nvGrpSpPr>
          <p:grpSpPr>
            <a:xfrm>
              <a:off x="7017067" y="1397890"/>
              <a:ext cx="4519610" cy="5060182"/>
              <a:chOff x="4137" y="924"/>
              <a:chExt cx="2734" cy="3061"/>
            </a:xfrm>
          </p:grpSpPr>
          <p:sp>
            <p:nvSpPr>
              <p:cNvPr id="231" name="Google Shape;231;p20"/>
              <p:cNvSpPr/>
              <p:nvPr/>
            </p:nvSpPr>
            <p:spPr>
              <a:xfrm>
                <a:off x="5008" y="1957"/>
                <a:ext cx="992" cy="994"/>
              </a:xfrm>
              <a:prstGeom prst="ellipse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2" name="Google Shape;232;p20"/>
              <p:cNvSpPr/>
              <p:nvPr/>
            </p:nvSpPr>
            <p:spPr>
              <a:xfrm>
                <a:off x="4798" y="1009"/>
                <a:ext cx="838" cy="1063"/>
              </a:xfrm>
              <a:custGeom>
                <a:rect b="b" l="l" r="r" t="t"/>
                <a:pathLst>
                  <a:path extrusionOk="0" h="537" w="422">
                    <a:moveTo>
                      <a:pt x="109" y="537"/>
                    </a:moveTo>
                    <a:cubicBezTo>
                      <a:pt x="0" y="350"/>
                      <a:pt x="63" y="110"/>
                      <a:pt x="249" y="0"/>
                    </a:cubicBezTo>
                    <a:cubicBezTo>
                      <a:pt x="198" y="45"/>
                      <a:pt x="184" y="121"/>
                      <a:pt x="220" y="182"/>
                    </a:cubicBezTo>
                    <a:cubicBezTo>
                      <a:pt x="260" y="252"/>
                      <a:pt x="350" y="276"/>
                      <a:pt x="420" y="235"/>
                    </a:cubicBezTo>
                    <a:cubicBezTo>
                      <a:pt x="423" y="234"/>
                      <a:pt x="327" y="360"/>
                      <a:pt x="310" y="419"/>
                    </a:cubicBezTo>
                    <a:cubicBezTo>
                      <a:pt x="231" y="430"/>
                      <a:pt x="157" y="473"/>
                      <a:pt x="109" y="537"/>
                    </a:cubicBezTo>
                    <a:close/>
                  </a:path>
                </a:pathLst>
              </a:custGeom>
              <a:solidFill>
                <a:schemeClr val="accent1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3" name="Google Shape;233;p20"/>
              <p:cNvSpPr/>
              <p:nvPr/>
            </p:nvSpPr>
            <p:spPr>
              <a:xfrm>
                <a:off x="5184" y="924"/>
                <a:ext cx="600" cy="600"/>
              </a:xfrm>
              <a:custGeom>
                <a:rect b="b" l="l" r="r" t="t"/>
                <a:pathLst>
                  <a:path extrusionOk="0" h="303" w="303">
                    <a:moveTo>
                      <a:pt x="85" y="37"/>
                    </a:moveTo>
                    <a:cubicBezTo>
                      <a:pt x="149" y="0"/>
                      <a:pt x="230" y="22"/>
                      <a:pt x="266" y="85"/>
                    </a:cubicBezTo>
                    <a:cubicBezTo>
                      <a:pt x="303" y="149"/>
                      <a:pt x="281" y="230"/>
                      <a:pt x="218" y="267"/>
                    </a:cubicBezTo>
                    <a:cubicBezTo>
                      <a:pt x="154" y="303"/>
                      <a:pt x="73" y="282"/>
                      <a:pt x="37" y="218"/>
                    </a:cubicBezTo>
                    <a:cubicBezTo>
                      <a:pt x="0" y="155"/>
                      <a:pt x="22" y="73"/>
                      <a:pt x="85" y="3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4" name="Google Shape;234;p20"/>
              <p:cNvSpPr/>
              <p:nvPr/>
            </p:nvSpPr>
            <p:spPr>
              <a:xfrm>
                <a:off x="5600" y="1342"/>
                <a:ext cx="1065" cy="740"/>
              </a:xfrm>
              <a:custGeom>
                <a:rect b="b" l="l" r="r" t="t"/>
                <a:pathLst>
                  <a:path extrusionOk="0" h="374" w="538">
                    <a:moveTo>
                      <a:pt x="0" y="249"/>
                    </a:moveTo>
                    <a:cubicBezTo>
                      <a:pt x="111" y="62"/>
                      <a:pt x="351" y="0"/>
                      <a:pt x="538" y="108"/>
                    </a:cubicBezTo>
                    <a:cubicBezTo>
                      <a:pt x="474" y="86"/>
                      <a:pt x="401" y="111"/>
                      <a:pt x="365" y="172"/>
                    </a:cubicBezTo>
                    <a:cubicBezTo>
                      <a:pt x="323" y="241"/>
                      <a:pt x="346" y="331"/>
                      <a:pt x="416" y="372"/>
                    </a:cubicBezTo>
                    <a:cubicBezTo>
                      <a:pt x="419" y="374"/>
                      <a:pt x="262" y="352"/>
                      <a:pt x="202" y="367"/>
                    </a:cubicBezTo>
                    <a:cubicBezTo>
                      <a:pt x="154" y="303"/>
                      <a:pt x="80" y="260"/>
                      <a:pt x="0" y="249"/>
                    </a:cubicBezTo>
                    <a:close/>
                  </a:path>
                </a:pathLst>
              </a:custGeom>
              <a:solidFill>
                <a:schemeClr val="accent3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5" name="Google Shape;235;p20"/>
              <p:cNvSpPr/>
              <p:nvPr/>
            </p:nvSpPr>
            <p:spPr>
              <a:xfrm>
                <a:off x="6271" y="1530"/>
                <a:ext cx="600" cy="599"/>
              </a:xfrm>
              <a:custGeom>
                <a:rect b="b" l="l" r="r" t="t"/>
                <a:pathLst>
                  <a:path extrusionOk="0" h="303" w="303">
                    <a:moveTo>
                      <a:pt x="219" y="37"/>
                    </a:moveTo>
                    <a:cubicBezTo>
                      <a:pt x="282" y="74"/>
                      <a:pt x="303" y="156"/>
                      <a:pt x="266" y="219"/>
                    </a:cubicBezTo>
                    <a:cubicBezTo>
                      <a:pt x="228" y="282"/>
                      <a:pt x="147" y="303"/>
                      <a:pt x="84" y="265"/>
                    </a:cubicBezTo>
                    <a:cubicBezTo>
                      <a:pt x="21" y="228"/>
                      <a:pt x="0" y="147"/>
                      <a:pt x="37" y="83"/>
                    </a:cubicBezTo>
                    <a:cubicBezTo>
                      <a:pt x="75" y="20"/>
                      <a:pt x="156" y="0"/>
                      <a:pt x="219" y="37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6" name="Google Shape;236;p20"/>
              <p:cNvSpPr/>
              <p:nvPr/>
            </p:nvSpPr>
            <p:spPr>
              <a:xfrm>
                <a:off x="6089" y="2222"/>
                <a:ext cx="782" cy="839"/>
              </a:xfrm>
              <a:custGeom>
                <a:rect b="b" l="l" r="r" t="t"/>
                <a:pathLst>
                  <a:path extrusionOk="0" h="423" w="395">
                    <a:moveTo>
                      <a:pt x="0" y="0"/>
                    </a:moveTo>
                    <a:cubicBezTo>
                      <a:pt x="217" y="0"/>
                      <a:pt x="393" y="174"/>
                      <a:pt x="395" y="390"/>
                    </a:cubicBezTo>
                    <a:cubicBezTo>
                      <a:pt x="382" y="324"/>
                      <a:pt x="323" y="274"/>
                      <a:pt x="252" y="274"/>
                    </a:cubicBezTo>
                    <a:cubicBezTo>
                      <a:pt x="171" y="274"/>
                      <a:pt x="106" y="339"/>
                      <a:pt x="106" y="420"/>
                    </a:cubicBezTo>
                    <a:cubicBezTo>
                      <a:pt x="106" y="424"/>
                      <a:pt x="44" y="277"/>
                      <a:pt x="1" y="233"/>
                    </a:cubicBezTo>
                    <a:cubicBezTo>
                      <a:pt x="31" y="159"/>
                      <a:pt x="31" y="74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7" name="Google Shape;237;p20"/>
              <p:cNvSpPr/>
              <p:nvPr/>
            </p:nvSpPr>
            <p:spPr>
              <a:xfrm>
                <a:off x="6325" y="2790"/>
                <a:ext cx="526" cy="527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8" name="Google Shape;238;p20"/>
              <p:cNvSpPr/>
              <p:nvPr/>
            </p:nvSpPr>
            <p:spPr>
              <a:xfrm>
                <a:off x="5372" y="2838"/>
                <a:ext cx="838" cy="1064"/>
              </a:xfrm>
              <a:custGeom>
                <a:rect b="b" l="l" r="r" t="t"/>
                <a:pathLst>
                  <a:path extrusionOk="0" h="538" w="422">
                    <a:moveTo>
                      <a:pt x="314" y="0"/>
                    </a:moveTo>
                    <a:cubicBezTo>
                      <a:pt x="423" y="188"/>
                      <a:pt x="360" y="427"/>
                      <a:pt x="174" y="538"/>
                    </a:cubicBezTo>
                    <a:cubicBezTo>
                      <a:pt x="225" y="492"/>
                      <a:pt x="239" y="416"/>
                      <a:pt x="203" y="355"/>
                    </a:cubicBezTo>
                    <a:cubicBezTo>
                      <a:pt x="163" y="285"/>
                      <a:pt x="73" y="261"/>
                      <a:pt x="3" y="302"/>
                    </a:cubicBezTo>
                    <a:cubicBezTo>
                      <a:pt x="0" y="304"/>
                      <a:pt x="96" y="177"/>
                      <a:pt x="113" y="118"/>
                    </a:cubicBezTo>
                    <a:cubicBezTo>
                      <a:pt x="192" y="107"/>
                      <a:pt x="266" y="64"/>
                      <a:pt x="314" y="0"/>
                    </a:cubicBezTo>
                    <a:close/>
                  </a:path>
                </a:pathLst>
              </a:custGeom>
              <a:solidFill>
                <a:schemeClr val="accent3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39" name="Google Shape;239;p20"/>
              <p:cNvSpPr/>
              <p:nvPr/>
            </p:nvSpPr>
            <p:spPr>
              <a:xfrm>
                <a:off x="5224" y="3386"/>
                <a:ext cx="600" cy="599"/>
              </a:xfrm>
              <a:custGeom>
                <a:rect b="b" l="l" r="r" t="t"/>
                <a:pathLst>
                  <a:path extrusionOk="0" h="303" w="303">
                    <a:moveTo>
                      <a:pt x="218" y="266"/>
                    </a:moveTo>
                    <a:cubicBezTo>
                      <a:pt x="154" y="303"/>
                      <a:pt x="73" y="281"/>
                      <a:pt x="37" y="218"/>
                    </a:cubicBezTo>
                    <a:cubicBezTo>
                      <a:pt x="0" y="154"/>
                      <a:pt x="22" y="73"/>
                      <a:pt x="85" y="36"/>
                    </a:cubicBezTo>
                    <a:cubicBezTo>
                      <a:pt x="149" y="0"/>
                      <a:pt x="230" y="22"/>
                      <a:pt x="266" y="85"/>
                    </a:cubicBezTo>
                    <a:cubicBezTo>
                      <a:pt x="303" y="149"/>
                      <a:pt x="281" y="230"/>
                      <a:pt x="218" y="266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0" name="Google Shape;240;p20"/>
              <p:cNvSpPr/>
              <p:nvPr/>
            </p:nvSpPr>
            <p:spPr>
              <a:xfrm>
                <a:off x="4343" y="2828"/>
                <a:ext cx="1065" cy="740"/>
              </a:xfrm>
              <a:custGeom>
                <a:rect b="b" l="l" r="r" t="t"/>
                <a:pathLst>
                  <a:path extrusionOk="0" h="374" w="538">
                    <a:moveTo>
                      <a:pt x="538" y="125"/>
                    </a:moveTo>
                    <a:cubicBezTo>
                      <a:pt x="427" y="312"/>
                      <a:pt x="187" y="374"/>
                      <a:pt x="0" y="266"/>
                    </a:cubicBezTo>
                    <a:cubicBezTo>
                      <a:pt x="64" y="289"/>
                      <a:pt x="137" y="263"/>
                      <a:pt x="173" y="203"/>
                    </a:cubicBezTo>
                    <a:cubicBezTo>
                      <a:pt x="215" y="133"/>
                      <a:pt x="192" y="43"/>
                      <a:pt x="122" y="2"/>
                    </a:cubicBezTo>
                    <a:cubicBezTo>
                      <a:pt x="119" y="0"/>
                      <a:pt x="276" y="22"/>
                      <a:pt x="336" y="7"/>
                    </a:cubicBezTo>
                    <a:cubicBezTo>
                      <a:pt x="384" y="71"/>
                      <a:pt x="458" y="114"/>
                      <a:pt x="538" y="125"/>
                    </a:cubicBezTo>
                    <a:close/>
                  </a:path>
                </a:pathLst>
              </a:custGeom>
              <a:solidFill>
                <a:schemeClr val="accent1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1" name="Google Shape;241;p20"/>
              <p:cNvSpPr/>
              <p:nvPr/>
            </p:nvSpPr>
            <p:spPr>
              <a:xfrm>
                <a:off x="4137" y="2780"/>
                <a:ext cx="600" cy="602"/>
              </a:xfrm>
              <a:custGeom>
                <a:rect b="b" l="l" r="r" t="t"/>
                <a:pathLst>
                  <a:path extrusionOk="0" h="304" w="303">
                    <a:moveTo>
                      <a:pt x="84" y="266"/>
                    </a:moveTo>
                    <a:cubicBezTo>
                      <a:pt x="21" y="229"/>
                      <a:pt x="0" y="147"/>
                      <a:pt x="37" y="84"/>
                    </a:cubicBezTo>
                    <a:cubicBezTo>
                      <a:pt x="75" y="21"/>
                      <a:pt x="156" y="0"/>
                      <a:pt x="219" y="38"/>
                    </a:cubicBezTo>
                    <a:cubicBezTo>
                      <a:pt x="282" y="75"/>
                      <a:pt x="303" y="157"/>
                      <a:pt x="266" y="220"/>
                    </a:cubicBezTo>
                    <a:cubicBezTo>
                      <a:pt x="228" y="283"/>
                      <a:pt x="147" y="304"/>
                      <a:pt x="84" y="26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2" name="Google Shape;242;p20"/>
              <p:cNvSpPr/>
              <p:nvPr/>
            </p:nvSpPr>
            <p:spPr>
              <a:xfrm>
                <a:off x="4137" y="1850"/>
                <a:ext cx="782" cy="837"/>
              </a:xfrm>
              <a:custGeom>
                <a:rect b="b" l="l" r="r" t="t"/>
                <a:pathLst>
                  <a:path extrusionOk="0" h="422" w="395">
                    <a:moveTo>
                      <a:pt x="395" y="423"/>
                    </a:moveTo>
                    <a:cubicBezTo>
                      <a:pt x="179" y="423"/>
                      <a:pt x="3" y="249"/>
                      <a:pt x="0" y="33"/>
                    </a:cubicBezTo>
                    <a:cubicBezTo>
                      <a:pt x="13" y="100"/>
                      <a:pt x="72" y="149"/>
                      <a:pt x="143" y="149"/>
                    </a:cubicBezTo>
                    <a:cubicBezTo>
                      <a:pt x="224" y="149"/>
                      <a:pt x="289" y="84"/>
                      <a:pt x="289" y="3"/>
                    </a:cubicBezTo>
                    <a:cubicBezTo>
                      <a:pt x="289" y="0"/>
                      <a:pt x="351" y="146"/>
                      <a:pt x="394" y="190"/>
                    </a:cubicBezTo>
                    <a:cubicBezTo>
                      <a:pt x="364" y="264"/>
                      <a:pt x="364" y="349"/>
                      <a:pt x="395" y="423"/>
                    </a:cubicBezTo>
                    <a:close/>
                  </a:path>
                </a:pathLst>
              </a:custGeom>
              <a:solidFill>
                <a:schemeClr val="accent3">
                  <a:alpha val="40000"/>
                </a:schemeClr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243" name="Google Shape;243;p20"/>
              <p:cNvSpPr/>
              <p:nvPr/>
            </p:nvSpPr>
            <p:spPr>
              <a:xfrm>
                <a:off x="4157" y="1593"/>
                <a:ext cx="526" cy="527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244" name="Google Shape;244;p20"/>
            <p:cNvSpPr/>
            <p:nvPr/>
          </p:nvSpPr>
          <p:spPr>
            <a:xfrm>
              <a:off x="7277938" y="2728206"/>
              <a:ext cx="422427" cy="422427"/>
            </a:xfrm>
            <a:custGeom>
              <a:rect b="b" l="l" r="r" t="t"/>
              <a:pathLst>
                <a:path extrusionOk="0" h="21600" w="21600">
                  <a:moveTo>
                    <a:pt x="15709" y="18655"/>
                  </a:moveTo>
                  <a:lnTo>
                    <a:pt x="14727" y="18655"/>
                  </a:lnTo>
                  <a:lnTo>
                    <a:pt x="14727" y="19636"/>
                  </a:lnTo>
                  <a:lnTo>
                    <a:pt x="15709" y="19636"/>
                  </a:lnTo>
                  <a:cubicBezTo>
                    <a:pt x="15709" y="19636"/>
                    <a:pt x="15709" y="18655"/>
                    <a:pt x="15709" y="18655"/>
                  </a:cubicBezTo>
                  <a:close/>
                  <a:moveTo>
                    <a:pt x="15709" y="14727"/>
                  </a:moveTo>
                  <a:lnTo>
                    <a:pt x="14727" y="14727"/>
                  </a:lnTo>
                  <a:lnTo>
                    <a:pt x="14727" y="15709"/>
                  </a:lnTo>
                  <a:lnTo>
                    <a:pt x="15709" y="15709"/>
                  </a:lnTo>
                  <a:cubicBezTo>
                    <a:pt x="15709" y="15709"/>
                    <a:pt x="15709" y="14727"/>
                    <a:pt x="15709" y="14727"/>
                  </a:cubicBezTo>
                  <a:close/>
                  <a:moveTo>
                    <a:pt x="14727" y="10800"/>
                  </a:moveTo>
                  <a:lnTo>
                    <a:pt x="15709" y="10800"/>
                  </a:lnTo>
                  <a:lnTo>
                    <a:pt x="15709" y="9818"/>
                  </a:lnTo>
                  <a:lnTo>
                    <a:pt x="14727" y="9818"/>
                  </a:lnTo>
                  <a:cubicBezTo>
                    <a:pt x="14727" y="9818"/>
                    <a:pt x="14727" y="10800"/>
                    <a:pt x="14727" y="10800"/>
                  </a:cubicBezTo>
                  <a:close/>
                  <a:moveTo>
                    <a:pt x="15709" y="16691"/>
                  </a:moveTo>
                  <a:lnTo>
                    <a:pt x="14727" y="16691"/>
                  </a:lnTo>
                  <a:lnTo>
                    <a:pt x="14727" y="17673"/>
                  </a:lnTo>
                  <a:lnTo>
                    <a:pt x="15709" y="17673"/>
                  </a:lnTo>
                  <a:cubicBezTo>
                    <a:pt x="15709" y="17673"/>
                    <a:pt x="15709" y="16691"/>
                    <a:pt x="15709" y="16691"/>
                  </a:cubicBezTo>
                  <a:close/>
                  <a:moveTo>
                    <a:pt x="14727" y="8836"/>
                  </a:moveTo>
                  <a:lnTo>
                    <a:pt x="15709" y="8836"/>
                  </a:lnTo>
                  <a:lnTo>
                    <a:pt x="15709" y="7855"/>
                  </a:lnTo>
                  <a:lnTo>
                    <a:pt x="14727" y="7855"/>
                  </a:lnTo>
                  <a:cubicBezTo>
                    <a:pt x="14727" y="7855"/>
                    <a:pt x="14727" y="8836"/>
                    <a:pt x="14727" y="8836"/>
                  </a:cubicBezTo>
                  <a:close/>
                  <a:moveTo>
                    <a:pt x="19636" y="0"/>
                  </a:moveTo>
                  <a:lnTo>
                    <a:pt x="5891" y="0"/>
                  </a:lnTo>
                  <a:cubicBezTo>
                    <a:pt x="4806" y="0"/>
                    <a:pt x="3927" y="879"/>
                    <a:pt x="3927" y="1964"/>
                  </a:cubicBezTo>
                  <a:lnTo>
                    <a:pt x="3927" y="2455"/>
                  </a:lnTo>
                  <a:cubicBezTo>
                    <a:pt x="3927" y="2726"/>
                    <a:pt x="4147" y="2945"/>
                    <a:pt x="4418" y="2945"/>
                  </a:cubicBezTo>
                  <a:cubicBezTo>
                    <a:pt x="4690" y="2945"/>
                    <a:pt x="4909" y="2726"/>
                    <a:pt x="4909" y="2455"/>
                  </a:cubicBezTo>
                  <a:lnTo>
                    <a:pt x="4909" y="1964"/>
                  </a:lnTo>
                  <a:cubicBezTo>
                    <a:pt x="4909" y="1422"/>
                    <a:pt x="5349" y="982"/>
                    <a:pt x="5891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lnTo>
                    <a:pt x="20618" y="15709"/>
                  </a:lnTo>
                  <a:cubicBezTo>
                    <a:pt x="20618" y="16251"/>
                    <a:pt x="20178" y="16691"/>
                    <a:pt x="19636" y="16691"/>
                  </a:cubicBezTo>
                  <a:lnTo>
                    <a:pt x="19145" y="16691"/>
                  </a:lnTo>
                  <a:cubicBezTo>
                    <a:pt x="18874" y="16691"/>
                    <a:pt x="18655" y="16911"/>
                    <a:pt x="18655" y="17182"/>
                  </a:cubicBezTo>
                  <a:cubicBezTo>
                    <a:pt x="18655" y="17453"/>
                    <a:pt x="18874" y="17673"/>
                    <a:pt x="19145" y="17673"/>
                  </a:cubicBezTo>
                  <a:lnTo>
                    <a:pt x="19636" y="17673"/>
                  </a:lnTo>
                  <a:cubicBezTo>
                    <a:pt x="20721" y="17673"/>
                    <a:pt x="21600" y="16794"/>
                    <a:pt x="21600" y="15709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14727" y="6873"/>
                  </a:moveTo>
                  <a:lnTo>
                    <a:pt x="15709" y="6873"/>
                  </a:lnTo>
                  <a:lnTo>
                    <a:pt x="15709" y="5891"/>
                  </a:lnTo>
                  <a:lnTo>
                    <a:pt x="14727" y="5891"/>
                  </a:lnTo>
                  <a:cubicBezTo>
                    <a:pt x="14727" y="5891"/>
                    <a:pt x="14727" y="6873"/>
                    <a:pt x="14727" y="6873"/>
                  </a:cubicBezTo>
                  <a:close/>
                  <a:moveTo>
                    <a:pt x="16691" y="12273"/>
                  </a:moveTo>
                  <a:lnTo>
                    <a:pt x="13745" y="12273"/>
                  </a:lnTo>
                  <a:lnTo>
                    <a:pt x="13745" y="4909"/>
                  </a:lnTo>
                  <a:lnTo>
                    <a:pt x="15709" y="4909"/>
                  </a:lnTo>
                  <a:cubicBezTo>
                    <a:pt x="16251" y="4909"/>
                    <a:pt x="16691" y="5349"/>
                    <a:pt x="16691" y="5891"/>
                  </a:cubicBezTo>
                  <a:cubicBezTo>
                    <a:pt x="16691" y="5891"/>
                    <a:pt x="16691" y="12273"/>
                    <a:pt x="16691" y="12273"/>
                  </a:cubicBezTo>
                  <a:close/>
                  <a:moveTo>
                    <a:pt x="16691" y="19636"/>
                  </a:moveTo>
                  <a:cubicBezTo>
                    <a:pt x="16691" y="20178"/>
                    <a:pt x="16251" y="20618"/>
                    <a:pt x="15709" y="20618"/>
                  </a:cubicBezTo>
                  <a:lnTo>
                    <a:pt x="13745" y="20618"/>
                  </a:lnTo>
                  <a:lnTo>
                    <a:pt x="13745" y="13255"/>
                  </a:lnTo>
                  <a:lnTo>
                    <a:pt x="16691" y="13255"/>
                  </a:lnTo>
                  <a:cubicBezTo>
                    <a:pt x="16691" y="13255"/>
                    <a:pt x="16691" y="19636"/>
                    <a:pt x="16691" y="19636"/>
                  </a:cubicBezTo>
                  <a:close/>
                  <a:moveTo>
                    <a:pt x="12764" y="12273"/>
                  </a:moveTo>
                  <a:lnTo>
                    <a:pt x="4909" y="12273"/>
                  </a:lnTo>
                  <a:lnTo>
                    <a:pt x="4909" y="4909"/>
                  </a:lnTo>
                  <a:lnTo>
                    <a:pt x="12764" y="4909"/>
                  </a:lnTo>
                  <a:cubicBezTo>
                    <a:pt x="12764" y="4909"/>
                    <a:pt x="12764" y="12273"/>
                    <a:pt x="12764" y="12273"/>
                  </a:cubicBezTo>
                  <a:close/>
                  <a:moveTo>
                    <a:pt x="12764" y="20618"/>
                  </a:moveTo>
                  <a:lnTo>
                    <a:pt x="4909" y="20618"/>
                  </a:lnTo>
                  <a:lnTo>
                    <a:pt x="4909" y="13255"/>
                  </a:lnTo>
                  <a:lnTo>
                    <a:pt x="12764" y="13255"/>
                  </a:lnTo>
                  <a:cubicBezTo>
                    <a:pt x="12764" y="13255"/>
                    <a:pt x="12764" y="20618"/>
                    <a:pt x="12764" y="20618"/>
                  </a:cubicBezTo>
                  <a:close/>
                  <a:moveTo>
                    <a:pt x="3927" y="12273"/>
                  </a:moveTo>
                  <a:lnTo>
                    <a:pt x="982" y="12273"/>
                  </a:lnTo>
                  <a:lnTo>
                    <a:pt x="982" y="5891"/>
                  </a:lnTo>
                  <a:cubicBezTo>
                    <a:pt x="982" y="5349"/>
                    <a:pt x="1422" y="4909"/>
                    <a:pt x="1964" y="4909"/>
                  </a:cubicBezTo>
                  <a:lnTo>
                    <a:pt x="3927" y="4909"/>
                  </a:lnTo>
                  <a:cubicBezTo>
                    <a:pt x="3927" y="4909"/>
                    <a:pt x="3927" y="12273"/>
                    <a:pt x="3927" y="12273"/>
                  </a:cubicBezTo>
                  <a:close/>
                  <a:moveTo>
                    <a:pt x="3927" y="20618"/>
                  </a:moveTo>
                  <a:lnTo>
                    <a:pt x="1964" y="20618"/>
                  </a:lnTo>
                  <a:cubicBezTo>
                    <a:pt x="1422" y="20618"/>
                    <a:pt x="982" y="20178"/>
                    <a:pt x="982" y="19636"/>
                  </a:cubicBezTo>
                  <a:lnTo>
                    <a:pt x="982" y="13255"/>
                  </a:lnTo>
                  <a:lnTo>
                    <a:pt x="3927" y="13255"/>
                  </a:lnTo>
                  <a:cubicBezTo>
                    <a:pt x="3927" y="13255"/>
                    <a:pt x="3927" y="20618"/>
                    <a:pt x="3927" y="20618"/>
                  </a:cubicBezTo>
                  <a:close/>
                  <a:moveTo>
                    <a:pt x="15709" y="3927"/>
                  </a:moveTo>
                  <a:lnTo>
                    <a:pt x="1964" y="3927"/>
                  </a:lnTo>
                  <a:cubicBezTo>
                    <a:pt x="879" y="3927"/>
                    <a:pt x="0" y="4806"/>
                    <a:pt x="0" y="5891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5709" y="21600"/>
                  </a:lnTo>
                  <a:cubicBezTo>
                    <a:pt x="16794" y="21600"/>
                    <a:pt x="17673" y="20721"/>
                    <a:pt x="17673" y="19636"/>
                  </a:cubicBezTo>
                  <a:lnTo>
                    <a:pt x="17673" y="5891"/>
                  </a:lnTo>
                  <a:cubicBezTo>
                    <a:pt x="17673" y="4806"/>
                    <a:pt x="16794" y="3927"/>
                    <a:pt x="15709" y="3927"/>
                  </a:cubicBezTo>
                  <a:moveTo>
                    <a:pt x="1964" y="8836"/>
                  </a:moveTo>
                  <a:lnTo>
                    <a:pt x="2945" y="8836"/>
                  </a:lnTo>
                  <a:lnTo>
                    <a:pt x="2945" y="7855"/>
                  </a:lnTo>
                  <a:lnTo>
                    <a:pt x="1964" y="7855"/>
                  </a:lnTo>
                  <a:cubicBezTo>
                    <a:pt x="1964" y="7855"/>
                    <a:pt x="1964" y="8836"/>
                    <a:pt x="1964" y="8836"/>
                  </a:cubicBezTo>
                  <a:close/>
                  <a:moveTo>
                    <a:pt x="1964" y="10800"/>
                  </a:moveTo>
                  <a:lnTo>
                    <a:pt x="2945" y="10800"/>
                  </a:lnTo>
                  <a:lnTo>
                    <a:pt x="2945" y="9818"/>
                  </a:lnTo>
                  <a:lnTo>
                    <a:pt x="1964" y="9818"/>
                  </a:lnTo>
                  <a:cubicBezTo>
                    <a:pt x="1964" y="9818"/>
                    <a:pt x="1964" y="10800"/>
                    <a:pt x="1964" y="10800"/>
                  </a:cubicBezTo>
                  <a:close/>
                  <a:moveTo>
                    <a:pt x="2945" y="16691"/>
                  </a:moveTo>
                  <a:lnTo>
                    <a:pt x="1964" y="16691"/>
                  </a:lnTo>
                  <a:lnTo>
                    <a:pt x="1964" y="17673"/>
                  </a:lnTo>
                  <a:lnTo>
                    <a:pt x="2945" y="17673"/>
                  </a:lnTo>
                  <a:cubicBezTo>
                    <a:pt x="2945" y="17673"/>
                    <a:pt x="2945" y="16691"/>
                    <a:pt x="2945" y="16691"/>
                  </a:cubicBezTo>
                  <a:close/>
                  <a:moveTo>
                    <a:pt x="1964" y="6873"/>
                  </a:moveTo>
                  <a:lnTo>
                    <a:pt x="2945" y="6873"/>
                  </a:lnTo>
                  <a:lnTo>
                    <a:pt x="2945" y="5891"/>
                  </a:lnTo>
                  <a:lnTo>
                    <a:pt x="1964" y="5891"/>
                  </a:lnTo>
                  <a:cubicBezTo>
                    <a:pt x="1964" y="5891"/>
                    <a:pt x="1964" y="6873"/>
                    <a:pt x="1964" y="6873"/>
                  </a:cubicBezTo>
                  <a:close/>
                  <a:moveTo>
                    <a:pt x="2945" y="14727"/>
                  </a:moveTo>
                  <a:lnTo>
                    <a:pt x="1964" y="14727"/>
                  </a:lnTo>
                  <a:lnTo>
                    <a:pt x="1964" y="15709"/>
                  </a:lnTo>
                  <a:lnTo>
                    <a:pt x="2945" y="15709"/>
                  </a:lnTo>
                  <a:cubicBezTo>
                    <a:pt x="2945" y="15709"/>
                    <a:pt x="2945" y="14727"/>
                    <a:pt x="2945" y="14727"/>
                  </a:cubicBezTo>
                  <a:close/>
                  <a:moveTo>
                    <a:pt x="2945" y="18655"/>
                  </a:moveTo>
                  <a:lnTo>
                    <a:pt x="1964" y="18655"/>
                  </a:lnTo>
                  <a:lnTo>
                    <a:pt x="1964" y="19636"/>
                  </a:lnTo>
                  <a:lnTo>
                    <a:pt x="2945" y="19636"/>
                  </a:lnTo>
                  <a:cubicBezTo>
                    <a:pt x="2945" y="19636"/>
                    <a:pt x="2945" y="18655"/>
                    <a:pt x="2945" y="1865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5" name="Google Shape;245;p20"/>
            <p:cNvSpPr/>
            <p:nvPr/>
          </p:nvSpPr>
          <p:spPr>
            <a:xfrm>
              <a:off x="9032603" y="1667847"/>
              <a:ext cx="422427" cy="384169"/>
            </a:xfrm>
            <a:custGeom>
              <a:rect b="b" l="l" r="r" t="t"/>
              <a:pathLst>
                <a:path extrusionOk="0" h="21144" w="21600">
                  <a:moveTo>
                    <a:pt x="20618" y="7406"/>
                  </a:moveTo>
                  <a:lnTo>
                    <a:pt x="13580" y="7406"/>
                  </a:lnTo>
                  <a:cubicBezTo>
                    <a:pt x="13156" y="6803"/>
                    <a:pt x="12718" y="6095"/>
                    <a:pt x="12319" y="5293"/>
                  </a:cubicBezTo>
                  <a:lnTo>
                    <a:pt x="20618" y="5293"/>
                  </a:lnTo>
                  <a:cubicBezTo>
                    <a:pt x="20618" y="5293"/>
                    <a:pt x="20618" y="7406"/>
                    <a:pt x="20618" y="7406"/>
                  </a:cubicBezTo>
                  <a:close/>
                  <a:moveTo>
                    <a:pt x="19636" y="13747"/>
                  </a:moveTo>
                  <a:lnTo>
                    <a:pt x="11291" y="13747"/>
                  </a:lnTo>
                  <a:lnTo>
                    <a:pt x="11291" y="8463"/>
                  </a:lnTo>
                  <a:lnTo>
                    <a:pt x="13090" y="8463"/>
                  </a:lnTo>
                  <a:cubicBezTo>
                    <a:pt x="14022" y="9712"/>
                    <a:pt x="14815" y="10437"/>
                    <a:pt x="14882" y="10497"/>
                  </a:cubicBezTo>
                  <a:cubicBezTo>
                    <a:pt x="15009" y="10610"/>
                    <a:pt x="15174" y="10644"/>
                    <a:pt x="15323" y="10601"/>
                  </a:cubicBezTo>
                  <a:cubicBezTo>
                    <a:pt x="15418" y="10574"/>
                    <a:pt x="15505" y="10516"/>
                    <a:pt x="15573" y="10429"/>
                  </a:cubicBezTo>
                  <a:cubicBezTo>
                    <a:pt x="15746" y="10205"/>
                    <a:pt x="15718" y="9871"/>
                    <a:pt x="15510" y="9684"/>
                  </a:cubicBezTo>
                  <a:cubicBezTo>
                    <a:pt x="15498" y="9674"/>
                    <a:pt x="15023" y="9238"/>
                    <a:pt x="14383" y="8463"/>
                  </a:cubicBezTo>
                  <a:lnTo>
                    <a:pt x="19636" y="8463"/>
                  </a:lnTo>
                  <a:cubicBezTo>
                    <a:pt x="19636" y="8463"/>
                    <a:pt x="19636" y="13747"/>
                    <a:pt x="19636" y="13747"/>
                  </a:cubicBezTo>
                  <a:close/>
                  <a:moveTo>
                    <a:pt x="19636" y="20087"/>
                  </a:moveTo>
                  <a:lnTo>
                    <a:pt x="11291" y="20087"/>
                  </a:lnTo>
                  <a:lnTo>
                    <a:pt x="11291" y="14803"/>
                  </a:lnTo>
                  <a:lnTo>
                    <a:pt x="19636" y="14803"/>
                  </a:lnTo>
                  <a:cubicBezTo>
                    <a:pt x="19636" y="14803"/>
                    <a:pt x="19636" y="20087"/>
                    <a:pt x="19636" y="20087"/>
                  </a:cubicBezTo>
                  <a:close/>
                  <a:moveTo>
                    <a:pt x="11291" y="5461"/>
                  </a:moveTo>
                  <a:cubicBezTo>
                    <a:pt x="11626" y="6178"/>
                    <a:pt x="11991" y="6828"/>
                    <a:pt x="12360" y="7406"/>
                  </a:cubicBezTo>
                  <a:lnTo>
                    <a:pt x="11291" y="7406"/>
                  </a:lnTo>
                  <a:cubicBezTo>
                    <a:pt x="11291" y="7406"/>
                    <a:pt x="11291" y="5461"/>
                    <a:pt x="11291" y="5461"/>
                  </a:cubicBezTo>
                  <a:close/>
                  <a:moveTo>
                    <a:pt x="12871" y="1481"/>
                  </a:moveTo>
                  <a:cubicBezTo>
                    <a:pt x="14045" y="751"/>
                    <a:pt x="15436" y="979"/>
                    <a:pt x="15979" y="1990"/>
                  </a:cubicBezTo>
                  <a:cubicBezTo>
                    <a:pt x="16343" y="2668"/>
                    <a:pt x="16223" y="3523"/>
                    <a:pt x="15755" y="4236"/>
                  </a:cubicBezTo>
                  <a:lnTo>
                    <a:pt x="11845" y="4236"/>
                  </a:lnTo>
                  <a:cubicBezTo>
                    <a:pt x="11740" y="3975"/>
                    <a:pt x="11641" y="3708"/>
                    <a:pt x="11550" y="3432"/>
                  </a:cubicBezTo>
                  <a:cubicBezTo>
                    <a:pt x="11653" y="2691"/>
                    <a:pt x="12120" y="1947"/>
                    <a:pt x="12871" y="1481"/>
                  </a:cubicBezTo>
                  <a:moveTo>
                    <a:pt x="10309" y="7406"/>
                  </a:moveTo>
                  <a:lnTo>
                    <a:pt x="9224" y="7406"/>
                  </a:lnTo>
                  <a:cubicBezTo>
                    <a:pt x="9600" y="6819"/>
                    <a:pt x="9970" y="6158"/>
                    <a:pt x="10309" y="5429"/>
                  </a:cubicBezTo>
                  <a:cubicBezTo>
                    <a:pt x="10309" y="5429"/>
                    <a:pt x="10309" y="7406"/>
                    <a:pt x="10309" y="7406"/>
                  </a:cubicBezTo>
                  <a:close/>
                  <a:moveTo>
                    <a:pt x="10309" y="13747"/>
                  </a:moveTo>
                  <a:lnTo>
                    <a:pt x="1964" y="13747"/>
                  </a:lnTo>
                  <a:lnTo>
                    <a:pt x="1964" y="8463"/>
                  </a:lnTo>
                  <a:lnTo>
                    <a:pt x="7202" y="8463"/>
                  </a:lnTo>
                  <a:cubicBezTo>
                    <a:pt x="6563" y="9238"/>
                    <a:pt x="6087" y="9674"/>
                    <a:pt x="6075" y="9684"/>
                  </a:cubicBezTo>
                  <a:cubicBezTo>
                    <a:pt x="5867" y="9871"/>
                    <a:pt x="5839" y="10205"/>
                    <a:pt x="6012" y="10429"/>
                  </a:cubicBezTo>
                  <a:cubicBezTo>
                    <a:pt x="6080" y="10516"/>
                    <a:pt x="6167" y="10574"/>
                    <a:pt x="6261" y="10601"/>
                  </a:cubicBezTo>
                  <a:cubicBezTo>
                    <a:pt x="6411" y="10644"/>
                    <a:pt x="6575" y="10610"/>
                    <a:pt x="6703" y="10497"/>
                  </a:cubicBezTo>
                  <a:cubicBezTo>
                    <a:pt x="6770" y="10437"/>
                    <a:pt x="7563" y="9712"/>
                    <a:pt x="8495" y="8463"/>
                  </a:cubicBezTo>
                  <a:lnTo>
                    <a:pt x="10309" y="8463"/>
                  </a:lnTo>
                  <a:cubicBezTo>
                    <a:pt x="10309" y="8463"/>
                    <a:pt x="10309" y="13747"/>
                    <a:pt x="10309" y="13747"/>
                  </a:cubicBezTo>
                  <a:close/>
                  <a:moveTo>
                    <a:pt x="10309" y="20087"/>
                  </a:moveTo>
                  <a:lnTo>
                    <a:pt x="1964" y="20087"/>
                  </a:lnTo>
                  <a:lnTo>
                    <a:pt x="1964" y="14803"/>
                  </a:lnTo>
                  <a:lnTo>
                    <a:pt x="10309" y="14803"/>
                  </a:lnTo>
                  <a:cubicBezTo>
                    <a:pt x="10309" y="14803"/>
                    <a:pt x="10309" y="20087"/>
                    <a:pt x="10309" y="20087"/>
                  </a:cubicBezTo>
                  <a:close/>
                  <a:moveTo>
                    <a:pt x="982" y="7406"/>
                  </a:moveTo>
                  <a:lnTo>
                    <a:pt x="982" y="5293"/>
                  </a:lnTo>
                  <a:lnTo>
                    <a:pt x="9266" y="5293"/>
                  </a:lnTo>
                  <a:cubicBezTo>
                    <a:pt x="8867" y="6095"/>
                    <a:pt x="8429" y="6803"/>
                    <a:pt x="8005" y="7406"/>
                  </a:cubicBezTo>
                  <a:cubicBezTo>
                    <a:pt x="8005" y="7406"/>
                    <a:pt x="982" y="7406"/>
                    <a:pt x="982" y="7406"/>
                  </a:cubicBezTo>
                  <a:close/>
                  <a:moveTo>
                    <a:pt x="5606" y="1990"/>
                  </a:moveTo>
                  <a:cubicBezTo>
                    <a:pt x="6148" y="980"/>
                    <a:pt x="7540" y="751"/>
                    <a:pt x="8714" y="1481"/>
                  </a:cubicBezTo>
                  <a:cubicBezTo>
                    <a:pt x="9465" y="1948"/>
                    <a:pt x="9931" y="2692"/>
                    <a:pt x="10035" y="3433"/>
                  </a:cubicBezTo>
                  <a:cubicBezTo>
                    <a:pt x="9944" y="3708"/>
                    <a:pt x="9845" y="3975"/>
                    <a:pt x="9740" y="4236"/>
                  </a:cubicBezTo>
                  <a:lnTo>
                    <a:pt x="5830" y="4236"/>
                  </a:lnTo>
                  <a:cubicBezTo>
                    <a:pt x="5362" y="3523"/>
                    <a:pt x="5242" y="2668"/>
                    <a:pt x="5606" y="1990"/>
                  </a:cubicBezTo>
                  <a:moveTo>
                    <a:pt x="20618" y="4236"/>
                  </a:moveTo>
                  <a:lnTo>
                    <a:pt x="16874" y="4236"/>
                  </a:lnTo>
                  <a:cubicBezTo>
                    <a:pt x="17259" y="3325"/>
                    <a:pt x="17284" y="2310"/>
                    <a:pt x="16829" y="1461"/>
                  </a:cubicBezTo>
                  <a:cubicBezTo>
                    <a:pt x="16015" y="-54"/>
                    <a:pt x="14024" y="-456"/>
                    <a:pt x="12380" y="565"/>
                  </a:cubicBezTo>
                  <a:cubicBezTo>
                    <a:pt x="11747" y="959"/>
                    <a:pt x="11277" y="1511"/>
                    <a:pt x="10965" y="2122"/>
                  </a:cubicBezTo>
                  <a:cubicBezTo>
                    <a:pt x="10949" y="2115"/>
                    <a:pt x="10937" y="2103"/>
                    <a:pt x="10920" y="2098"/>
                  </a:cubicBezTo>
                  <a:cubicBezTo>
                    <a:pt x="10909" y="2095"/>
                    <a:pt x="10899" y="2097"/>
                    <a:pt x="10888" y="2095"/>
                  </a:cubicBezTo>
                  <a:cubicBezTo>
                    <a:pt x="10861" y="2089"/>
                    <a:pt x="10834" y="2089"/>
                    <a:pt x="10806" y="2088"/>
                  </a:cubicBezTo>
                  <a:cubicBezTo>
                    <a:pt x="10782" y="2089"/>
                    <a:pt x="10759" y="2089"/>
                    <a:pt x="10735" y="2093"/>
                  </a:cubicBezTo>
                  <a:cubicBezTo>
                    <a:pt x="10712" y="2096"/>
                    <a:pt x="10689" y="2090"/>
                    <a:pt x="10665" y="2098"/>
                  </a:cubicBezTo>
                  <a:cubicBezTo>
                    <a:pt x="10648" y="2103"/>
                    <a:pt x="10636" y="2115"/>
                    <a:pt x="10620" y="2122"/>
                  </a:cubicBezTo>
                  <a:cubicBezTo>
                    <a:pt x="10307" y="1511"/>
                    <a:pt x="9837" y="959"/>
                    <a:pt x="9205" y="566"/>
                  </a:cubicBezTo>
                  <a:cubicBezTo>
                    <a:pt x="7561" y="-456"/>
                    <a:pt x="5569" y="-54"/>
                    <a:pt x="4755" y="1461"/>
                  </a:cubicBezTo>
                  <a:cubicBezTo>
                    <a:pt x="4301" y="2310"/>
                    <a:pt x="4325" y="3325"/>
                    <a:pt x="4711" y="4236"/>
                  </a:cubicBezTo>
                  <a:lnTo>
                    <a:pt x="982" y="4236"/>
                  </a:lnTo>
                  <a:cubicBezTo>
                    <a:pt x="440" y="4236"/>
                    <a:pt x="0" y="4709"/>
                    <a:pt x="0" y="5293"/>
                  </a:cubicBezTo>
                  <a:lnTo>
                    <a:pt x="0" y="7406"/>
                  </a:lnTo>
                  <a:cubicBezTo>
                    <a:pt x="0" y="7990"/>
                    <a:pt x="440" y="8463"/>
                    <a:pt x="982" y="8463"/>
                  </a:cubicBezTo>
                  <a:lnTo>
                    <a:pt x="982" y="20087"/>
                  </a:lnTo>
                  <a:cubicBezTo>
                    <a:pt x="982" y="20671"/>
                    <a:pt x="1422" y="21144"/>
                    <a:pt x="1964" y="21144"/>
                  </a:cubicBezTo>
                  <a:lnTo>
                    <a:pt x="19636" y="21144"/>
                  </a:lnTo>
                  <a:cubicBezTo>
                    <a:pt x="20178" y="21144"/>
                    <a:pt x="20618" y="20671"/>
                    <a:pt x="20618" y="20087"/>
                  </a:cubicBezTo>
                  <a:lnTo>
                    <a:pt x="20618" y="8463"/>
                  </a:lnTo>
                  <a:cubicBezTo>
                    <a:pt x="21160" y="8463"/>
                    <a:pt x="21600" y="7990"/>
                    <a:pt x="21600" y="7406"/>
                  </a:cubicBezTo>
                  <a:lnTo>
                    <a:pt x="21600" y="5293"/>
                  </a:lnTo>
                  <a:cubicBezTo>
                    <a:pt x="21600" y="4709"/>
                    <a:pt x="21160" y="4236"/>
                    <a:pt x="20618" y="4236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6" name="Google Shape;246;p20"/>
            <p:cNvSpPr/>
            <p:nvPr/>
          </p:nvSpPr>
          <p:spPr>
            <a:xfrm>
              <a:off x="10857640" y="2683572"/>
              <a:ext cx="422427" cy="422427"/>
            </a:xfrm>
            <a:custGeom>
              <a:rect b="b" l="l" r="r" t="t"/>
              <a:pathLst>
                <a:path extrusionOk="0" h="21600" w="21600">
                  <a:moveTo>
                    <a:pt x="19636" y="0"/>
                  </a:moveTo>
                  <a:lnTo>
                    <a:pt x="5891" y="0"/>
                  </a:lnTo>
                  <a:cubicBezTo>
                    <a:pt x="4806" y="0"/>
                    <a:pt x="3927" y="879"/>
                    <a:pt x="3927" y="1964"/>
                  </a:cubicBezTo>
                  <a:lnTo>
                    <a:pt x="3927" y="2455"/>
                  </a:lnTo>
                  <a:cubicBezTo>
                    <a:pt x="3927" y="2726"/>
                    <a:pt x="4147" y="2945"/>
                    <a:pt x="4418" y="2945"/>
                  </a:cubicBezTo>
                  <a:cubicBezTo>
                    <a:pt x="4690" y="2945"/>
                    <a:pt x="4909" y="2726"/>
                    <a:pt x="4909" y="2455"/>
                  </a:cubicBezTo>
                  <a:lnTo>
                    <a:pt x="4909" y="1964"/>
                  </a:lnTo>
                  <a:cubicBezTo>
                    <a:pt x="4909" y="1422"/>
                    <a:pt x="5349" y="982"/>
                    <a:pt x="5891" y="982"/>
                  </a:cubicBezTo>
                  <a:lnTo>
                    <a:pt x="19636" y="982"/>
                  </a:lnTo>
                  <a:cubicBezTo>
                    <a:pt x="20178" y="982"/>
                    <a:pt x="20618" y="1422"/>
                    <a:pt x="20618" y="1964"/>
                  </a:cubicBezTo>
                  <a:lnTo>
                    <a:pt x="20618" y="15709"/>
                  </a:lnTo>
                  <a:cubicBezTo>
                    <a:pt x="20618" y="16252"/>
                    <a:pt x="20178" y="16691"/>
                    <a:pt x="19636" y="16691"/>
                  </a:cubicBezTo>
                  <a:lnTo>
                    <a:pt x="19145" y="16691"/>
                  </a:lnTo>
                  <a:cubicBezTo>
                    <a:pt x="18874" y="16691"/>
                    <a:pt x="18655" y="16911"/>
                    <a:pt x="18655" y="17182"/>
                  </a:cubicBezTo>
                  <a:cubicBezTo>
                    <a:pt x="18655" y="17453"/>
                    <a:pt x="18874" y="17673"/>
                    <a:pt x="19145" y="17673"/>
                  </a:cubicBezTo>
                  <a:lnTo>
                    <a:pt x="19636" y="17673"/>
                  </a:lnTo>
                  <a:cubicBezTo>
                    <a:pt x="20721" y="17673"/>
                    <a:pt x="21600" y="16794"/>
                    <a:pt x="21600" y="15709"/>
                  </a:cubicBezTo>
                  <a:lnTo>
                    <a:pt x="21600" y="1964"/>
                  </a:lnTo>
                  <a:cubicBezTo>
                    <a:pt x="21600" y="879"/>
                    <a:pt x="20721" y="0"/>
                    <a:pt x="19636" y="0"/>
                  </a:cubicBezTo>
                  <a:moveTo>
                    <a:pt x="4354" y="17673"/>
                  </a:moveTo>
                  <a:lnTo>
                    <a:pt x="7369" y="13149"/>
                  </a:lnTo>
                  <a:lnTo>
                    <a:pt x="8875" y="15407"/>
                  </a:lnTo>
                  <a:cubicBezTo>
                    <a:pt x="8949" y="15584"/>
                    <a:pt x="9123" y="15709"/>
                    <a:pt x="9327" y="15709"/>
                  </a:cubicBezTo>
                  <a:cubicBezTo>
                    <a:pt x="9463" y="15709"/>
                    <a:pt x="9586" y="15655"/>
                    <a:pt x="9674" y="15565"/>
                  </a:cubicBezTo>
                  <a:lnTo>
                    <a:pt x="11198" y="14042"/>
                  </a:lnTo>
                  <a:lnTo>
                    <a:pt x="13376" y="17673"/>
                  </a:lnTo>
                  <a:cubicBezTo>
                    <a:pt x="13376" y="17673"/>
                    <a:pt x="4354" y="17673"/>
                    <a:pt x="4354" y="17673"/>
                  </a:cubicBezTo>
                  <a:close/>
                  <a:moveTo>
                    <a:pt x="14692" y="17982"/>
                  </a:moveTo>
                  <a:lnTo>
                    <a:pt x="14690" y="17977"/>
                  </a:lnTo>
                  <a:cubicBezTo>
                    <a:pt x="14685" y="17967"/>
                    <a:pt x="14677" y="17959"/>
                    <a:pt x="14673" y="17949"/>
                  </a:cubicBezTo>
                  <a:lnTo>
                    <a:pt x="11747" y="13073"/>
                  </a:lnTo>
                  <a:lnTo>
                    <a:pt x="11745" y="13073"/>
                  </a:lnTo>
                  <a:cubicBezTo>
                    <a:pt x="11673" y="12892"/>
                    <a:pt x="11498" y="12764"/>
                    <a:pt x="11291" y="12764"/>
                  </a:cubicBezTo>
                  <a:cubicBezTo>
                    <a:pt x="11155" y="12764"/>
                    <a:pt x="11033" y="12819"/>
                    <a:pt x="10944" y="12908"/>
                  </a:cubicBezTo>
                  <a:lnTo>
                    <a:pt x="9397" y="14454"/>
                  </a:lnTo>
                  <a:lnTo>
                    <a:pt x="7816" y="12084"/>
                  </a:lnTo>
                  <a:cubicBezTo>
                    <a:pt x="7742" y="11907"/>
                    <a:pt x="7568" y="11782"/>
                    <a:pt x="7364" y="11782"/>
                  </a:cubicBezTo>
                  <a:cubicBezTo>
                    <a:pt x="7193" y="11782"/>
                    <a:pt x="7051" y="11874"/>
                    <a:pt x="6963" y="12006"/>
                  </a:cubicBezTo>
                  <a:lnTo>
                    <a:pt x="6955" y="12000"/>
                  </a:lnTo>
                  <a:lnTo>
                    <a:pt x="3028" y="17891"/>
                  </a:lnTo>
                  <a:lnTo>
                    <a:pt x="3036" y="17897"/>
                  </a:lnTo>
                  <a:cubicBezTo>
                    <a:pt x="2983" y="17974"/>
                    <a:pt x="2945" y="18063"/>
                    <a:pt x="2945" y="18164"/>
                  </a:cubicBezTo>
                  <a:cubicBezTo>
                    <a:pt x="2945" y="18435"/>
                    <a:pt x="3165" y="18655"/>
                    <a:pt x="3436" y="18655"/>
                  </a:cubicBezTo>
                  <a:lnTo>
                    <a:pt x="14236" y="18655"/>
                  </a:lnTo>
                  <a:cubicBezTo>
                    <a:pt x="14508" y="18655"/>
                    <a:pt x="14727" y="18435"/>
                    <a:pt x="14727" y="18164"/>
                  </a:cubicBezTo>
                  <a:cubicBezTo>
                    <a:pt x="14727" y="18099"/>
                    <a:pt x="14713" y="18039"/>
                    <a:pt x="14691" y="17983"/>
                  </a:cubicBezTo>
                  <a:cubicBezTo>
                    <a:pt x="14691" y="17983"/>
                    <a:pt x="14692" y="17982"/>
                    <a:pt x="14692" y="17982"/>
                  </a:cubicBezTo>
                  <a:close/>
                  <a:moveTo>
                    <a:pt x="4909" y="7855"/>
                  </a:moveTo>
                  <a:cubicBezTo>
                    <a:pt x="5451" y="7855"/>
                    <a:pt x="5891" y="8295"/>
                    <a:pt x="5891" y="8836"/>
                  </a:cubicBezTo>
                  <a:cubicBezTo>
                    <a:pt x="5891" y="9379"/>
                    <a:pt x="5451" y="9818"/>
                    <a:pt x="4909" y="9818"/>
                  </a:cubicBezTo>
                  <a:cubicBezTo>
                    <a:pt x="4367" y="9818"/>
                    <a:pt x="3927" y="9379"/>
                    <a:pt x="3927" y="8836"/>
                  </a:cubicBezTo>
                  <a:cubicBezTo>
                    <a:pt x="3927" y="8295"/>
                    <a:pt x="4367" y="7855"/>
                    <a:pt x="4909" y="7855"/>
                  </a:cubicBezTo>
                  <a:moveTo>
                    <a:pt x="4909" y="10800"/>
                  </a:moveTo>
                  <a:cubicBezTo>
                    <a:pt x="5994" y="10800"/>
                    <a:pt x="6873" y="9921"/>
                    <a:pt x="6873" y="8836"/>
                  </a:cubicBezTo>
                  <a:cubicBezTo>
                    <a:pt x="6873" y="7752"/>
                    <a:pt x="5994" y="6873"/>
                    <a:pt x="4909" y="6873"/>
                  </a:cubicBezTo>
                  <a:cubicBezTo>
                    <a:pt x="3825" y="6873"/>
                    <a:pt x="2945" y="7752"/>
                    <a:pt x="2945" y="8836"/>
                  </a:cubicBezTo>
                  <a:cubicBezTo>
                    <a:pt x="2945" y="9921"/>
                    <a:pt x="3825" y="10800"/>
                    <a:pt x="4909" y="10800"/>
                  </a:cubicBezTo>
                  <a:moveTo>
                    <a:pt x="16691" y="19636"/>
                  </a:moveTo>
                  <a:cubicBezTo>
                    <a:pt x="16691" y="20179"/>
                    <a:pt x="16251" y="20619"/>
                    <a:pt x="15709" y="20619"/>
                  </a:cubicBezTo>
                  <a:lnTo>
                    <a:pt x="1964" y="20619"/>
                  </a:lnTo>
                  <a:cubicBezTo>
                    <a:pt x="1422" y="20619"/>
                    <a:pt x="982" y="20179"/>
                    <a:pt x="982" y="19636"/>
                  </a:cubicBezTo>
                  <a:lnTo>
                    <a:pt x="982" y="5891"/>
                  </a:lnTo>
                  <a:cubicBezTo>
                    <a:pt x="982" y="5349"/>
                    <a:pt x="1422" y="4909"/>
                    <a:pt x="1964" y="4909"/>
                  </a:cubicBezTo>
                  <a:lnTo>
                    <a:pt x="15709" y="4909"/>
                  </a:lnTo>
                  <a:cubicBezTo>
                    <a:pt x="16251" y="4909"/>
                    <a:pt x="16691" y="5349"/>
                    <a:pt x="16691" y="5891"/>
                  </a:cubicBezTo>
                  <a:cubicBezTo>
                    <a:pt x="16691" y="5891"/>
                    <a:pt x="16691" y="19636"/>
                    <a:pt x="16691" y="19636"/>
                  </a:cubicBezTo>
                  <a:close/>
                  <a:moveTo>
                    <a:pt x="15709" y="3927"/>
                  </a:moveTo>
                  <a:lnTo>
                    <a:pt x="1964" y="3927"/>
                  </a:lnTo>
                  <a:cubicBezTo>
                    <a:pt x="879" y="3927"/>
                    <a:pt x="0" y="4806"/>
                    <a:pt x="0" y="5891"/>
                  </a:cubicBezTo>
                  <a:lnTo>
                    <a:pt x="0" y="19636"/>
                  </a:lnTo>
                  <a:cubicBezTo>
                    <a:pt x="0" y="20721"/>
                    <a:pt x="879" y="21600"/>
                    <a:pt x="1964" y="21600"/>
                  </a:cubicBezTo>
                  <a:lnTo>
                    <a:pt x="15709" y="21600"/>
                  </a:lnTo>
                  <a:cubicBezTo>
                    <a:pt x="16794" y="21600"/>
                    <a:pt x="17673" y="20721"/>
                    <a:pt x="17673" y="19636"/>
                  </a:cubicBezTo>
                  <a:lnTo>
                    <a:pt x="17673" y="5891"/>
                  </a:lnTo>
                  <a:cubicBezTo>
                    <a:pt x="17673" y="4806"/>
                    <a:pt x="16794" y="3927"/>
                    <a:pt x="15709" y="3927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7" name="Google Shape;247;p20"/>
            <p:cNvSpPr/>
            <p:nvPr/>
          </p:nvSpPr>
          <p:spPr>
            <a:xfrm>
              <a:off x="10857640" y="4752446"/>
              <a:ext cx="422427" cy="422422"/>
            </a:xfrm>
            <a:custGeom>
              <a:rect b="b" l="l" r="r" t="t"/>
              <a:pathLst>
                <a:path extrusionOk="0" h="21583" w="21600">
                  <a:moveTo>
                    <a:pt x="12364" y="11941"/>
                  </a:moveTo>
                  <a:lnTo>
                    <a:pt x="13062" y="14033"/>
                  </a:lnTo>
                  <a:lnTo>
                    <a:pt x="11365" y="12790"/>
                  </a:lnTo>
                  <a:lnTo>
                    <a:pt x="10785" y="12365"/>
                  </a:lnTo>
                  <a:lnTo>
                    <a:pt x="10205" y="12790"/>
                  </a:lnTo>
                  <a:lnTo>
                    <a:pt x="8508" y="14033"/>
                  </a:lnTo>
                  <a:lnTo>
                    <a:pt x="9206" y="11941"/>
                  </a:lnTo>
                  <a:lnTo>
                    <a:pt x="9426" y="11282"/>
                  </a:lnTo>
                  <a:lnTo>
                    <a:pt x="8877" y="10856"/>
                  </a:lnTo>
                  <a:lnTo>
                    <a:pt x="7511" y="9794"/>
                  </a:lnTo>
                  <a:lnTo>
                    <a:pt x="9790" y="9794"/>
                  </a:lnTo>
                  <a:lnTo>
                    <a:pt x="10030" y="9160"/>
                  </a:lnTo>
                  <a:lnTo>
                    <a:pt x="10785" y="7162"/>
                  </a:lnTo>
                  <a:lnTo>
                    <a:pt x="11540" y="9160"/>
                  </a:lnTo>
                  <a:lnTo>
                    <a:pt x="11779" y="9794"/>
                  </a:lnTo>
                  <a:lnTo>
                    <a:pt x="14059" y="9794"/>
                  </a:lnTo>
                  <a:lnTo>
                    <a:pt x="12692" y="10856"/>
                  </a:lnTo>
                  <a:lnTo>
                    <a:pt x="12144" y="11282"/>
                  </a:lnTo>
                  <a:cubicBezTo>
                    <a:pt x="12144" y="11282"/>
                    <a:pt x="12364" y="11941"/>
                    <a:pt x="12364" y="11941"/>
                  </a:cubicBezTo>
                  <a:close/>
                  <a:moveTo>
                    <a:pt x="12458" y="8813"/>
                  </a:moveTo>
                  <a:lnTo>
                    <a:pt x="10785" y="4384"/>
                  </a:lnTo>
                  <a:lnTo>
                    <a:pt x="9111" y="8813"/>
                  </a:lnTo>
                  <a:lnTo>
                    <a:pt x="4649" y="8813"/>
                  </a:lnTo>
                  <a:lnTo>
                    <a:pt x="8275" y="11631"/>
                  </a:lnTo>
                  <a:lnTo>
                    <a:pt x="6601" y="16647"/>
                  </a:lnTo>
                  <a:lnTo>
                    <a:pt x="10785" y="13582"/>
                  </a:lnTo>
                  <a:lnTo>
                    <a:pt x="14969" y="16647"/>
                  </a:lnTo>
                  <a:lnTo>
                    <a:pt x="13295" y="11631"/>
                  </a:lnTo>
                  <a:lnTo>
                    <a:pt x="16921" y="8813"/>
                  </a:lnTo>
                  <a:cubicBezTo>
                    <a:pt x="16921" y="8813"/>
                    <a:pt x="12458" y="8813"/>
                    <a:pt x="12458" y="8813"/>
                  </a:cubicBezTo>
                  <a:close/>
                  <a:moveTo>
                    <a:pt x="10800" y="20592"/>
                  </a:moveTo>
                  <a:cubicBezTo>
                    <a:pt x="9796" y="20381"/>
                    <a:pt x="982" y="17399"/>
                    <a:pt x="982" y="12263"/>
                  </a:cubicBezTo>
                  <a:cubicBezTo>
                    <a:pt x="982" y="7469"/>
                    <a:pt x="2322" y="2919"/>
                    <a:pt x="2778" y="1179"/>
                  </a:cubicBezTo>
                  <a:cubicBezTo>
                    <a:pt x="4022" y="1719"/>
                    <a:pt x="7232" y="2943"/>
                    <a:pt x="10800" y="2943"/>
                  </a:cubicBezTo>
                  <a:cubicBezTo>
                    <a:pt x="14368" y="2943"/>
                    <a:pt x="17579" y="1719"/>
                    <a:pt x="18823" y="1179"/>
                  </a:cubicBezTo>
                  <a:cubicBezTo>
                    <a:pt x="19278" y="2918"/>
                    <a:pt x="20618" y="7466"/>
                    <a:pt x="20618" y="12263"/>
                  </a:cubicBezTo>
                  <a:cubicBezTo>
                    <a:pt x="20618" y="17393"/>
                    <a:pt x="11803" y="20381"/>
                    <a:pt x="10800" y="20592"/>
                  </a:cubicBezTo>
                  <a:moveTo>
                    <a:pt x="19618" y="356"/>
                  </a:moveTo>
                  <a:cubicBezTo>
                    <a:pt x="19577" y="216"/>
                    <a:pt x="19477" y="101"/>
                    <a:pt x="19343" y="42"/>
                  </a:cubicBezTo>
                  <a:cubicBezTo>
                    <a:pt x="19210" y="-17"/>
                    <a:pt x="19057" y="-13"/>
                    <a:pt x="18926" y="52"/>
                  </a:cubicBezTo>
                  <a:cubicBezTo>
                    <a:pt x="18888" y="71"/>
                    <a:pt x="15053" y="1962"/>
                    <a:pt x="10800" y="1962"/>
                  </a:cubicBezTo>
                  <a:cubicBezTo>
                    <a:pt x="6556" y="1962"/>
                    <a:pt x="2712" y="71"/>
                    <a:pt x="2674" y="52"/>
                  </a:cubicBezTo>
                  <a:cubicBezTo>
                    <a:pt x="2543" y="-13"/>
                    <a:pt x="2391" y="-17"/>
                    <a:pt x="2257" y="42"/>
                  </a:cubicBezTo>
                  <a:cubicBezTo>
                    <a:pt x="2124" y="101"/>
                    <a:pt x="2023" y="216"/>
                    <a:pt x="1983" y="356"/>
                  </a:cubicBezTo>
                  <a:cubicBezTo>
                    <a:pt x="1963" y="426"/>
                    <a:pt x="0" y="6376"/>
                    <a:pt x="0" y="12263"/>
                  </a:cubicBezTo>
                  <a:cubicBezTo>
                    <a:pt x="0" y="18484"/>
                    <a:pt x="10271" y="21491"/>
                    <a:pt x="10708" y="21575"/>
                  </a:cubicBezTo>
                  <a:cubicBezTo>
                    <a:pt x="10739" y="21580"/>
                    <a:pt x="10770" y="21583"/>
                    <a:pt x="10800" y="21583"/>
                  </a:cubicBezTo>
                  <a:cubicBezTo>
                    <a:pt x="10831" y="21583"/>
                    <a:pt x="10862" y="21580"/>
                    <a:pt x="10892" y="21575"/>
                  </a:cubicBezTo>
                  <a:cubicBezTo>
                    <a:pt x="11329" y="21491"/>
                    <a:pt x="21600" y="18484"/>
                    <a:pt x="21600" y="12263"/>
                  </a:cubicBezTo>
                  <a:cubicBezTo>
                    <a:pt x="21600" y="6376"/>
                    <a:pt x="19637" y="426"/>
                    <a:pt x="19618" y="356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8" name="Google Shape;248;p20"/>
            <p:cNvSpPr/>
            <p:nvPr/>
          </p:nvSpPr>
          <p:spPr>
            <a:xfrm>
              <a:off x="9098728" y="5756550"/>
              <a:ext cx="422427" cy="412828"/>
            </a:xfrm>
            <a:custGeom>
              <a:rect b="b" l="l" r="r" t="t"/>
              <a:pathLst>
                <a:path extrusionOk="0" h="21319" w="21600">
                  <a:moveTo>
                    <a:pt x="7530" y="4197"/>
                  </a:moveTo>
                  <a:lnTo>
                    <a:pt x="6680" y="3701"/>
                  </a:lnTo>
                  <a:lnTo>
                    <a:pt x="6189" y="4560"/>
                  </a:lnTo>
                  <a:lnTo>
                    <a:pt x="7040" y="5056"/>
                  </a:lnTo>
                  <a:cubicBezTo>
                    <a:pt x="7040" y="5056"/>
                    <a:pt x="7530" y="4197"/>
                    <a:pt x="7530" y="4197"/>
                  </a:cubicBezTo>
                  <a:close/>
                  <a:moveTo>
                    <a:pt x="8512" y="2479"/>
                  </a:moveTo>
                  <a:lnTo>
                    <a:pt x="7662" y="1984"/>
                  </a:lnTo>
                  <a:lnTo>
                    <a:pt x="7171" y="2843"/>
                  </a:lnTo>
                  <a:lnTo>
                    <a:pt x="8021" y="3339"/>
                  </a:lnTo>
                  <a:cubicBezTo>
                    <a:pt x="8021" y="3339"/>
                    <a:pt x="8512" y="2479"/>
                    <a:pt x="8512" y="2479"/>
                  </a:cubicBezTo>
                  <a:close/>
                  <a:moveTo>
                    <a:pt x="20618" y="8428"/>
                  </a:moveTo>
                  <a:lnTo>
                    <a:pt x="982" y="8428"/>
                  </a:lnTo>
                  <a:lnTo>
                    <a:pt x="982" y="6445"/>
                  </a:lnTo>
                  <a:lnTo>
                    <a:pt x="20618" y="6445"/>
                  </a:lnTo>
                  <a:cubicBezTo>
                    <a:pt x="20618" y="6445"/>
                    <a:pt x="20618" y="8428"/>
                    <a:pt x="20618" y="8428"/>
                  </a:cubicBezTo>
                  <a:close/>
                  <a:moveTo>
                    <a:pt x="18655" y="20327"/>
                  </a:moveTo>
                  <a:lnTo>
                    <a:pt x="2945" y="20327"/>
                  </a:lnTo>
                  <a:lnTo>
                    <a:pt x="2945" y="9420"/>
                  </a:lnTo>
                  <a:lnTo>
                    <a:pt x="18655" y="9420"/>
                  </a:lnTo>
                  <a:cubicBezTo>
                    <a:pt x="18655" y="9420"/>
                    <a:pt x="18655" y="20327"/>
                    <a:pt x="18655" y="20327"/>
                  </a:cubicBezTo>
                  <a:close/>
                  <a:moveTo>
                    <a:pt x="6811" y="1488"/>
                  </a:moveTo>
                  <a:cubicBezTo>
                    <a:pt x="7083" y="1014"/>
                    <a:pt x="7683" y="851"/>
                    <a:pt x="8153" y="1125"/>
                  </a:cubicBezTo>
                  <a:lnTo>
                    <a:pt x="9854" y="2117"/>
                  </a:lnTo>
                  <a:lnTo>
                    <a:pt x="7946" y="5454"/>
                  </a:lnTo>
                  <a:lnTo>
                    <a:pt x="5759" y="5454"/>
                  </a:lnTo>
                  <a:lnTo>
                    <a:pt x="5698" y="5419"/>
                  </a:lnTo>
                  <a:lnTo>
                    <a:pt x="5678" y="5454"/>
                  </a:lnTo>
                  <a:lnTo>
                    <a:pt x="4545" y="5454"/>
                  </a:lnTo>
                  <a:cubicBezTo>
                    <a:pt x="4545" y="5454"/>
                    <a:pt x="6811" y="1488"/>
                    <a:pt x="6811" y="1488"/>
                  </a:cubicBezTo>
                  <a:close/>
                  <a:moveTo>
                    <a:pt x="15577" y="5454"/>
                  </a:moveTo>
                  <a:lnTo>
                    <a:pt x="9079" y="5454"/>
                  </a:lnTo>
                  <a:lnTo>
                    <a:pt x="10704" y="2612"/>
                  </a:lnTo>
                  <a:cubicBezTo>
                    <a:pt x="10704" y="2612"/>
                    <a:pt x="15577" y="5454"/>
                    <a:pt x="15577" y="5454"/>
                  </a:cubicBezTo>
                  <a:close/>
                  <a:moveTo>
                    <a:pt x="15930" y="2759"/>
                  </a:moveTo>
                  <a:cubicBezTo>
                    <a:pt x="16454" y="2617"/>
                    <a:pt x="16991" y="2931"/>
                    <a:pt x="17132" y="3460"/>
                  </a:cubicBezTo>
                  <a:lnTo>
                    <a:pt x="17661" y="5454"/>
                  </a:lnTo>
                  <a:lnTo>
                    <a:pt x="17540" y="5454"/>
                  </a:lnTo>
                  <a:lnTo>
                    <a:pt x="16279" y="4718"/>
                  </a:lnTo>
                  <a:lnTo>
                    <a:pt x="16438" y="4674"/>
                  </a:lnTo>
                  <a:lnTo>
                    <a:pt x="16184" y="3716"/>
                  </a:lnTo>
                  <a:lnTo>
                    <a:pt x="15236" y="3973"/>
                  </a:lnTo>
                  <a:lnTo>
                    <a:pt x="15279" y="4135"/>
                  </a:lnTo>
                  <a:lnTo>
                    <a:pt x="14076" y="3434"/>
                  </a:lnTo>
                  <a:lnTo>
                    <a:pt x="14033" y="3272"/>
                  </a:lnTo>
                  <a:cubicBezTo>
                    <a:pt x="14033" y="3272"/>
                    <a:pt x="15930" y="2759"/>
                    <a:pt x="15930" y="2759"/>
                  </a:cubicBezTo>
                  <a:close/>
                  <a:moveTo>
                    <a:pt x="20618" y="5454"/>
                  </a:moveTo>
                  <a:lnTo>
                    <a:pt x="18678" y="5454"/>
                  </a:lnTo>
                  <a:lnTo>
                    <a:pt x="18081" y="3203"/>
                  </a:lnTo>
                  <a:cubicBezTo>
                    <a:pt x="17800" y="2145"/>
                    <a:pt x="16724" y="1518"/>
                    <a:pt x="15676" y="1801"/>
                  </a:cubicBezTo>
                  <a:lnTo>
                    <a:pt x="12671" y="2615"/>
                  </a:lnTo>
                  <a:lnTo>
                    <a:pt x="8644" y="266"/>
                  </a:lnTo>
                  <a:cubicBezTo>
                    <a:pt x="7704" y="-281"/>
                    <a:pt x="6504" y="44"/>
                    <a:pt x="5961" y="992"/>
                  </a:cubicBezTo>
                  <a:lnTo>
                    <a:pt x="3410" y="5454"/>
                  </a:lnTo>
                  <a:lnTo>
                    <a:pt x="982" y="5454"/>
                  </a:lnTo>
                  <a:cubicBezTo>
                    <a:pt x="440" y="5454"/>
                    <a:pt x="0" y="5898"/>
                    <a:pt x="0" y="6445"/>
                  </a:cubicBezTo>
                  <a:lnTo>
                    <a:pt x="0" y="8428"/>
                  </a:lnTo>
                  <a:cubicBezTo>
                    <a:pt x="0" y="8977"/>
                    <a:pt x="440" y="9420"/>
                    <a:pt x="982" y="9420"/>
                  </a:cubicBezTo>
                  <a:lnTo>
                    <a:pt x="1964" y="9420"/>
                  </a:lnTo>
                  <a:lnTo>
                    <a:pt x="1964" y="20327"/>
                  </a:lnTo>
                  <a:cubicBezTo>
                    <a:pt x="1964" y="20875"/>
                    <a:pt x="2403" y="21319"/>
                    <a:pt x="2945" y="21319"/>
                  </a:cubicBezTo>
                  <a:lnTo>
                    <a:pt x="18655" y="21319"/>
                  </a:lnTo>
                  <a:cubicBezTo>
                    <a:pt x="19197" y="21319"/>
                    <a:pt x="19636" y="20875"/>
                    <a:pt x="19636" y="20327"/>
                  </a:cubicBezTo>
                  <a:lnTo>
                    <a:pt x="19636" y="9420"/>
                  </a:lnTo>
                  <a:lnTo>
                    <a:pt x="20618" y="9420"/>
                  </a:lnTo>
                  <a:cubicBezTo>
                    <a:pt x="21160" y="9420"/>
                    <a:pt x="21600" y="8977"/>
                    <a:pt x="21600" y="8428"/>
                  </a:cubicBezTo>
                  <a:lnTo>
                    <a:pt x="21600" y="6445"/>
                  </a:lnTo>
                  <a:cubicBezTo>
                    <a:pt x="21600" y="5898"/>
                    <a:pt x="21160" y="5454"/>
                    <a:pt x="20618" y="5454"/>
                  </a:cubicBezTo>
                  <a:moveTo>
                    <a:pt x="7855" y="12395"/>
                  </a:moveTo>
                  <a:lnTo>
                    <a:pt x="13745" y="12395"/>
                  </a:lnTo>
                  <a:lnTo>
                    <a:pt x="13745" y="13386"/>
                  </a:lnTo>
                  <a:lnTo>
                    <a:pt x="7855" y="13386"/>
                  </a:lnTo>
                  <a:cubicBezTo>
                    <a:pt x="7855" y="13386"/>
                    <a:pt x="7855" y="12395"/>
                    <a:pt x="7855" y="12395"/>
                  </a:cubicBezTo>
                  <a:close/>
                  <a:moveTo>
                    <a:pt x="7855" y="14378"/>
                  </a:moveTo>
                  <a:lnTo>
                    <a:pt x="13745" y="14378"/>
                  </a:lnTo>
                  <a:cubicBezTo>
                    <a:pt x="14288" y="14378"/>
                    <a:pt x="14727" y="13934"/>
                    <a:pt x="14727" y="13386"/>
                  </a:cubicBezTo>
                  <a:lnTo>
                    <a:pt x="14727" y="12395"/>
                  </a:lnTo>
                  <a:cubicBezTo>
                    <a:pt x="14727" y="11847"/>
                    <a:pt x="14288" y="11403"/>
                    <a:pt x="13745" y="11403"/>
                  </a:cubicBezTo>
                  <a:lnTo>
                    <a:pt x="7855" y="11403"/>
                  </a:lnTo>
                  <a:cubicBezTo>
                    <a:pt x="7312" y="11403"/>
                    <a:pt x="6873" y="11847"/>
                    <a:pt x="6873" y="12395"/>
                  </a:cubicBezTo>
                  <a:lnTo>
                    <a:pt x="6873" y="13386"/>
                  </a:lnTo>
                  <a:cubicBezTo>
                    <a:pt x="6873" y="13934"/>
                    <a:pt x="7312" y="14378"/>
                    <a:pt x="7855" y="14378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49" name="Google Shape;249;p20"/>
            <p:cNvSpPr/>
            <p:nvPr/>
          </p:nvSpPr>
          <p:spPr>
            <a:xfrm>
              <a:off x="7301793" y="4816239"/>
              <a:ext cx="422427" cy="345620"/>
            </a:xfrm>
            <a:custGeom>
              <a:rect b="b" l="l" r="r" t="t"/>
              <a:pathLst>
                <a:path extrusionOk="0" h="21600" w="21600">
                  <a:moveTo>
                    <a:pt x="19636" y="3600"/>
                  </a:moveTo>
                  <a:lnTo>
                    <a:pt x="1964" y="3600"/>
                  </a:lnTo>
                  <a:lnTo>
                    <a:pt x="1964" y="1200"/>
                  </a:lnTo>
                  <a:lnTo>
                    <a:pt x="19636" y="1200"/>
                  </a:lnTo>
                  <a:cubicBezTo>
                    <a:pt x="19636" y="1200"/>
                    <a:pt x="19636" y="3600"/>
                    <a:pt x="19636" y="3600"/>
                  </a:cubicBezTo>
                  <a:close/>
                  <a:moveTo>
                    <a:pt x="17182" y="6000"/>
                  </a:moveTo>
                  <a:lnTo>
                    <a:pt x="17182" y="4800"/>
                  </a:lnTo>
                  <a:lnTo>
                    <a:pt x="19145" y="4800"/>
                  </a:lnTo>
                  <a:lnTo>
                    <a:pt x="19145" y="6000"/>
                  </a:lnTo>
                  <a:cubicBezTo>
                    <a:pt x="19145" y="6662"/>
                    <a:pt x="18705" y="7200"/>
                    <a:pt x="18164" y="7200"/>
                  </a:cubicBezTo>
                  <a:cubicBezTo>
                    <a:pt x="17621" y="7200"/>
                    <a:pt x="17182" y="6662"/>
                    <a:pt x="17182" y="6000"/>
                  </a:cubicBezTo>
                  <a:moveTo>
                    <a:pt x="14236" y="6000"/>
                  </a:moveTo>
                  <a:lnTo>
                    <a:pt x="14236" y="4800"/>
                  </a:lnTo>
                  <a:lnTo>
                    <a:pt x="16200" y="4800"/>
                  </a:lnTo>
                  <a:lnTo>
                    <a:pt x="16200" y="6000"/>
                  </a:lnTo>
                  <a:cubicBezTo>
                    <a:pt x="16200" y="6662"/>
                    <a:pt x="15760" y="7200"/>
                    <a:pt x="15218" y="7200"/>
                  </a:cubicBezTo>
                  <a:cubicBezTo>
                    <a:pt x="14675" y="7200"/>
                    <a:pt x="14236" y="6662"/>
                    <a:pt x="14236" y="6000"/>
                  </a:cubicBezTo>
                  <a:moveTo>
                    <a:pt x="11291" y="6000"/>
                  </a:moveTo>
                  <a:lnTo>
                    <a:pt x="11291" y="4800"/>
                  </a:lnTo>
                  <a:lnTo>
                    <a:pt x="13255" y="4800"/>
                  </a:lnTo>
                  <a:lnTo>
                    <a:pt x="13255" y="6000"/>
                  </a:lnTo>
                  <a:cubicBezTo>
                    <a:pt x="13255" y="6662"/>
                    <a:pt x="12814" y="7200"/>
                    <a:pt x="12273" y="7200"/>
                  </a:cubicBezTo>
                  <a:cubicBezTo>
                    <a:pt x="11730" y="7200"/>
                    <a:pt x="11291" y="6662"/>
                    <a:pt x="11291" y="6000"/>
                  </a:cubicBezTo>
                  <a:moveTo>
                    <a:pt x="8345" y="6000"/>
                  </a:moveTo>
                  <a:lnTo>
                    <a:pt x="8345" y="4800"/>
                  </a:lnTo>
                  <a:lnTo>
                    <a:pt x="10309" y="4800"/>
                  </a:lnTo>
                  <a:lnTo>
                    <a:pt x="10309" y="6000"/>
                  </a:lnTo>
                  <a:cubicBezTo>
                    <a:pt x="10309" y="6662"/>
                    <a:pt x="9869" y="7200"/>
                    <a:pt x="9327" y="7200"/>
                  </a:cubicBezTo>
                  <a:cubicBezTo>
                    <a:pt x="8785" y="7200"/>
                    <a:pt x="8345" y="6662"/>
                    <a:pt x="8345" y="6000"/>
                  </a:cubicBezTo>
                  <a:moveTo>
                    <a:pt x="5400" y="6000"/>
                  </a:moveTo>
                  <a:lnTo>
                    <a:pt x="5400" y="4800"/>
                  </a:lnTo>
                  <a:lnTo>
                    <a:pt x="7364" y="4800"/>
                  </a:lnTo>
                  <a:lnTo>
                    <a:pt x="7364" y="6000"/>
                  </a:lnTo>
                  <a:cubicBezTo>
                    <a:pt x="7364" y="6662"/>
                    <a:pt x="6924" y="7200"/>
                    <a:pt x="6382" y="7200"/>
                  </a:cubicBezTo>
                  <a:cubicBezTo>
                    <a:pt x="5839" y="7200"/>
                    <a:pt x="5400" y="6662"/>
                    <a:pt x="5400" y="6000"/>
                  </a:cubicBezTo>
                  <a:moveTo>
                    <a:pt x="2455" y="6000"/>
                  </a:moveTo>
                  <a:lnTo>
                    <a:pt x="2455" y="4800"/>
                  </a:lnTo>
                  <a:lnTo>
                    <a:pt x="4418" y="4800"/>
                  </a:lnTo>
                  <a:lnTo>
                    <a:pt x="4418" y="6000"/>
                  </a:lnTo>
                  <a:cubicBezTo>
                    <a:pt x="4418" y="6662"/>
                    <a:pt x="3978" y="7200"/>
                    <a:pt x="3436" y="7200"/>
                  </a:cubicBezTo>
                  <a:cubicBezTo>
                    <a:pt x="2894" y="7200"/>
                    <a:pt x="2455" y="6662"/>
                    <a:pt x="2455" y="6000"/>
                  </a:cubicBezTo>
                  <a:moveTo>
                    <a:pt x="19636" y="20400"/>
                  </a:moveTo>
                  <a:lnTo>
                    <a:pt x="12764" y="20400"/>
                  </a:lnTo>
                  <a:lnTo>
                    <a:pt x="12764" y="13800"/>
                  </a:lnTo>
                  <a:cubicBezTo>
                    <a:pt x="12764" y="13469"/>
                    <a:pt x="12544" y="13200"/>
                    <a:pt x="12273" y="13200"/>
                  </a:cubicBezTo>
                  <a:lnTo>
                    <a:pt x="9327" y="13200"/>
                  </a:lnTo>
                  <a:cubicBezTo>
                    <a:pt x="9056" y="13200"/>
                    <a:pt x="8836" y="13469"/>
                    <a:pt x="8836" y="13800"/>
                  </a:cubicBezTo>
                  <a:lnTo>
                    <a:pt x="8836" y="20400"/>
                  </a:lnTo>
                  <a:lnTo>
                    <a:pt x="1964" y="20400"/>
                  </a:lnTo>
                  <a:lnTo>
                    <a:pt x="1964" y="7573"/>
                  </a:lnTo>
                  <a:cubicBezTo>
                    <a:pt x="2324" y="8076"/>
                    <a:pt x="2847" y="8400"/>
                    <a:pt x="3436" y="8400"/>
                  </a:cubicBezTo>
                  <a:cubicBezTo>
                    <a:pt x="4026" y="8400"/>
                    <a:pt x="4549" y="8076"/>
                    <a:pt x="4909" y="7573"/>
                  </a:cubicBezTo>
                  <a:cubicBezTo>
                    <a:pt x="5269" y="8076"/>
                    <a:pt x="5792" y="8400"/>
                    <a:pt x="6382" y="8400"/>
                  </a:cubicBezTo>
                  <a:cubicBezTo>
                    <a:pt x="6971" y="8400"/>
                    <a:pt x="7495" y="8076"/>
                    <a:pt x="7855" y="7573"/>
                  </a:cubicBezTo>
                  <a:cubicBezTo>
                    <a:pt x="8215" y="8076"/>
                    <a:pt x="8738" y="8400"/>
                    <a:pt x="9327" y="8400"/>
                  </a:cubicBezTo>
                  <a:cubicBezTo>
                    <a:pt x="9917" y="8400"/>
                    <a:pt x="10440" y="8076"/>
                    <a:pt x="10800" y="7573"/>
                  </a:cubicBezTo>
                  <a:cubicBezTo>
                    <a:pt x="11160" y="8076"/>
                    <a:pt x="11683" y="8400"/>
                    <a:pt x="12273" y="8400"/>
                  </a:cubicBezTo>
                  <a:cubicBezTo>
                    <a:pt x="12862" y="8400"/>
                    <a:pt x="13385" y="8076"/>
                    <a:pt x="13745" y="7573"/>
                  </a:cubicBezTo>
                  <a:cubicBezTo>
                    <a:pt x="14105" y="8076"/>
                    <a:pt x="14629" y="8400"/>
                    <a:pt x="15218" y="8400"/>
                  </a:cubicBezTo>
                  <a:cubicBezTo>
                    <a:pt x="15808" y="8400"/>
                    <a:pt x="16331" y="8076"/>
                    <a:pt x="16691" y="7573"/>
                  </a:cubicBezTo>
                  <a:cubicBezTo>
                    <a:pt x="17051" y="8076"/>
                    <a:pt x="17574" y="8400"/>
                    <a:pt x="18164" y="8400"/>
                  </a:cubicBezTo>
                  <a:cubicBezTo>
                    <a:pt x="18753" y="8400"/>
                    <a:pt x="19276" y="8076"/>
                    <a:pt x="19636" y="7573"/>
                  </a:cubicBezTo>
                  <a:cubicBezTo>
                    <a:pt x="19636" y="7573"/>
                    <a:pt x="19636" y="20400"/>
                    <a:pt x="19636" y="20400"/>
                  </a:cubicBezTo>
                  <a:close/>
                  <a:moveTo>
                    <a:pt x="11782" y="20400"/>
                  </a:moveTo>
                  <a:lnTo>
                    <a:pt x="9818" y="20400"/>
                  </a:lnTo>
                  <a:lnTo>
                    <a:pt x="9818" y="14400"/>
                  </a:lnTo>
                  <a:lnTo>
                    <a:pt x="11782" y="14400"/>
                  </a:lnTo>
                  <a:cubicBezTo>
                    <a:pt x="11782" y="14400"/>
                    <a:pt x="11782" y="20400"/>
                    <a:pt x="11782" y="20400"/>
                  </a:cubicBezTo>
                  <a:close/>
                  <a:moveTo>
                    <a:pt x="21109" y="20400"/>
                  </a:moveTo>
                  <a:lnTo>
                    <a:pt x="20618" y="20400"/>
                  </a:lnTo>
                  <a:lnTo>
                    <a:pt x="20618" y="4800"/>
                  </a:lnTo>
                  <a:lnTo>
                    <a:pt x="21109" y="4800"/>
                  </a:lnTo>
                  <a:cubicBezTo>
                    <a:pt x="21380" y="4800"/>
                    <a:pt x="21600" y="4532"/>
                    <a:pt x="21600" y="4200"/>
                  </a:cubicBezTo>
                  <a:cubicBezTo>
                    <a:pt x="21600" y="3868"/>
                    <a:pt x="21380" y="3600"/>
                    <a:pt x="21109" y="3600"/>
                  </a:cubicBezTo>
                  <a:lnTo>
                    <a:pt x="20618" y="3600"/>
                  </a:lnTo>
                  <a:lnTo>
                    <a:pt x="20618" y="1200"/>
                  </a:lnTo>
                  <a:cubicBezTo>
                    <a:pt x="20618" y="538"/>
                    <a:pt x="20178" y="0"/>
                    <a:pt x="19636" y="0"/>
                  </a:cubicBezTo>
                  <a:lnTo>
                    <a:pt x="1964" y="0"/>
                  </a:lnTo>
                  <a:cubicBezTo>
                    <a:pt x="1421" y="0"/>
                    <a:pt x="982" y="538"/>
                    <a:pt x="982" y="1200"/>
                  </a:cubicBezTo>
                  <a:lnTo>
                    <a:pt x="982" y="3600"/>
                  </a:lnTo>
                  <a:lnTo>
                    <a:pt x="491" y="3600"/>
                  </a:lnTo>
                  <a:cubicBezTo>
                    <a:pt x="220" y="3600"/>
                    <a:pt x="0" y="3868"/>
                    <a:pt x="0" y="4200"/>
                  </a:cubicBezTo>
                  <a:cubicBezTo>
                    <a:pt x="0" y="4532"/>
                    <a:pt x="220" y="4800"/>
                    <a:pt x="491" y="4800"/>
                  </a:cubicBezTo>
                  <a:lnTo>
                    <a:pt x="982" y="4800"/>
                  </a:lnTo>
                  <a:lnTo>
                    <a:pt x="982" y="20400"/>
                  </a:lnTo>
                  <a:lnTo>
                    <a:pt x="491" y="20400"/>
                  </a:lnTo>
                  <a:cubicBezTo>
                    <a:pt x="220" y="20400"/>
                    <a:pt x="0" y="20669"/>
                    <a:pt x="0" y="21000"/>
                  </a:cubicBezTo>
                  <a:cubicBezTo>
                    <a:pt x="0" y="21332"/>
                    <a:pt x="220" y="21600"/>
                    <a:pt x="491" y="21600"/>
                  </a:cubicBezTo>
                  <a:lnTo>
                    <a:pt x="21109" y="21600"/>
                  </a:lnTo>
                  <a:cubicBezTo>
                    <a:pt x="21380" y="21600"/>
                    <a:pt x="21600" y="21332"/>
                    <a:pt x="21600" y="21000"/>
                  </a:cubicBezTo>
                  <a:cubicBezTo>
                    <a:pt x="21600" y="20669"/>
                    <a:pt x="21380" y="20400"/>
                    <a:pt x="21109" y="20400"/>
                  </a:cubicBezTo>
                  <a:moveTo>
                    <a:pt x="16691" y="16800"/>
                  </a:moveTo>
                  <a:lnTo>
                    <a:pt x="14727" y="16800"/>
                  </a:lnTo>
                  <a:lnTo>
                    <a:pt x="14727" y="14400"/>
                  </a:lnTo>
                  <a:lnTo>
                    <a:pt x="16691" y="14400"/>
                  </a:lnTo>
                  <a:cubicBezTo>
                    <a:pt x="16691" y="14400"/>
                    <a:pt x="16691" y="16800"/>
                    <a:pt x="16691" y="16800"/>
                  </a:cubicBezTo>
                  <a:close/>
                  <a:moveTo>
                    <a:pt x="17182" y="13200"/>
                  </a:moveTo>
                  <a:lnTo>
                    <a:pt x="14236" y="13200"/>
                  </a:lnTo>
                  <a:cubicBezTo>
                    <a:pt x="13965" y="13200"/>
                    <a:pt x="13745" y="13469"/>
                    <a:pt x="13745" y="13800"/>
                  </a:cubicBezTo>
                  <a:lnTo>
                    <a:pt x="13745" y="17400"/>
                  </a:lnTo>
                  <a:cubicBezTo>
                    <a:pt x="13745" y="17732"/>
                    <a:pt x="13965" y="18000"/>
                    <a:pt x="14236" y="18000"/>
                  </a:cubicBezTo>
                  <a:lnTo>
                    <a:pt x="17182" y="18000"/>
                  </a:lnTo>
                  <a:cubicBezTo>
                    <a:pt x="17453" y="18000"/>
                    <a:pt x="17673" y="17732"/>
                    <a:pt x="17673" y="17400"/>
                  </a:cubicBezTo>
                  <a:lnTo>
                    <a:pt x="17673" y="13800"/>
                  </a:lnTo>
                  <a:cubicBezTo>
                    <a:pt x="17673" y="13469"/>
                    <a:pt x="17453" y="13200"/>
                    <a:pt x="17182" y="13200"/>
                  </a:cubicBezTo>
                  <a:moveTo>
                    <a:pt x="6873" y="16800"/>
                  </a:moveTo>
                  <a:lnTo>
                    <a:pt x="4909" y="16800"/>
                  </a:lnTo>
                  <a:lnTo>
                    <a:pt x="4909" y="14400"/>
                  </a:lnTo>
                  <a:lnTo>
                    <a:pt x="6873" y="14400"/>
                  </a:lnTo>
                  <a:cubicBezTo>
                    <a:pt x="6873" y="14400"/>
                    <a:pt x="6873" y="16800"/>
                    <a:pt x="6873" y="16800"/>
                  </a:cubicBezTo>
                  <a:close/>
                  <a:moveTo>
                    <a:pt x="7364" y="13200"/>
                  </a:moveTo>
                  <a:lnTo>
                    <a:pt x="4418" y="13200"/>
                  </a:lnTo>
                  <a:cubicBezTo>
                    <a:pt x="4147" y="13200"/>
                    <a:pt x="3927" y="13469"/>
                    <a:pt x="3927" y="13800"/>
                  </a:cubicBezTo>
                  <a:lnTo>
                    <a:pt x="3927" y="17400"/>
                  </a:lnTo>
                  <a:cubicBezTo>
                    <a:pt x="3927" y="17732"/>
                    <a:pt x="4147" y="18000"/>
                    <a:pt x="4418" y="18000"/>
                  </a:cubicBezTo>
                  <a:lnTo>
                    <a:pt x="7364" y="18000"/>
                  </a:lnTo>
                  <a:cubicBezTo>
                    <a:pt x="7635" y="18000"/>
                    <a:pt x="7855" y="17732"/>
                    <a:pt x="7855" y="17400"/>
                  </a:cubicBezTo>
                  <a:lnTo>
                    <a:pt x="7855" y="13800"/>
                  </a:lnTo>
                  <a:cubicBezTo>
                    <a:pt x="7855" y="13469"/>
                    <a:pt x="7635" y="13200"/>
                    <a:pt x="7364" y="13200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250" name="Google Shape;250;p20"/>
            <p:cNvSpPr/>
            <p:nvPr/>
          </p:nvSpPr>
          <p:spPr>
            <a:xfrm>
              <a:off x="8944180" y="3561394"/>
              <a:ext cx="731520" cy="731520"/>
            </a:xfrm>
            <a:custGeom>
              <a:rect b="b" l="l" r="r" t="t"/>
              <a:pathLst>
                <a:path extrusionOk="0" h="21600" w="21600">
                  <a:moveTo>
                    <a:pt x="20732" y="6661"/>
                  </a:moveTo>
                  <a:cubicBezTo>
                    <a:pt x="20540" y="6471"/>
                    <a:pt x="20228" y="6473"/>
                    <a:pt x="20038" y="6667"/>
                  </a:cubicBezTo>
                  <a:cubicBezTo>
                    <a:pt x="19903" y="6804"/>
                    <a:pt x="19870" y="7000"/>
                    <a:pt x="19929" y="7171"/>
                  </a:cubicBezTo>
                  <a:lnTo>
                    <a:pt x="19918" y="7175"/>
                  </a:lnTo>
                  <a:cubicBezTo>
                    <a:pt x="20365" y="8298"/>
                    <a:pt x="20618" y="9518"/>
                    <a:pt x="20618" y="10800"/>
                  </a:cubicBezTo>
                  <a:cubicBezTo>
                    <a:pt x="20618" y="16223"/>
                    <a:pt x="16223" y="20618"/>
                    <a:pt x="10800" y="20618"/>
                  </a:cubicBezTo>
                  <a:cubicBezTo>
                    <a:pt x="5378" y="20618"/>
                    <a:pt x="982" y="16223"/>
                    <a:pt x="982" y="10800"/>
                  </a:cubicBezTo>
                  <a:cubicBezTo>
                    <a:pt x="982" y="5377"/>
                    <a:pt x="5378" y="982"/>
                    <a:pt x="10800" y="982"/>
                  </a:cubicBezTo>
                  <a:cubicBezTo>
                    <a:pt x="13575" y="982"/>
                    <a:pt x="16077" y="2136"/>
                    <a:pt x="17862" y="3989"/>
                  </a:cubicBezTo>
                  <a:lnTo>
                    <a:pt x="17868" y="3982"/>
                  </a:lnTo>
                  <a:cubicBezTo>
                    <a:pt x="18062" y="4157"/>
                    <a:pt x="18359" y="4153"/>
                    <a:pt x="18544" y="3965"/>
                  </a:cubicBezTo>
                  <a:cubicBezTo>
                    <a:pt x="18734" y="3771"/>
                    <a:pt x="18732" y="3461"/>
                    <a:pt x="18539" y="3270"/>
                  </a:cubicBezTo>
                  <a:cubicBezTo>
                    <a:pt x="18520" y="3252"/>
                    <a:pt x="18496" y="3244"/>
                    <a:pt x="18476" y="3230"/>
                  </a:cubicBezTo>
                  <a:cubicBezTo>
                    <a:pt x="16521" y="1241"/>
                    <a:pt x="13810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ubicBezTo>
                    <a:pt x="0" y="16764"/>
                    <a:pt x="4835" y="21600"/>
                    <a:pt x="10800" y="21600"/>
                  </a:cubicBezTo>
                  <a:cubicBezTo>
                    <a:pt x="16765" y="21600"/>
                    <a:pt x="21600" y="16764"/>
                    <a:pt x="21600" y="10800"/>
                  </a:cubicBezTo>
                  <a:cubicBezTo>
                    <a:pt x="21600" y="9412"/>
                    <a:pt x="21329" y="8089"/>
                    <a:pt x="20851" y="6869"/>
                  </a:cubicBezTo>
                  <a:cubicBezTo>
                    <a:pt x="20828" y="6794"/>
                    <a:pt x="20793" y="6721"/>
                    <a:pt x="20732" y="6661"/>
                  </a:cubicBezTo>
                  <a:moveTo>
                    <a:pt x="10792" y="13534"/>
                  </a:moveTo>
                  <a:lnTo>
                    <a:pt x="6238" y="8980"/>
                  </a:lnTo>
                  <a:cubicBezTo>
                    <a:pt x="6149" y="8891"/>
                    <a:pt x="6027" y="8836"/>
                    <a:pt x="5891" y="8836"/>
                  </a:cubicBezTo>
                  <a:cubicBezTo>
                    <a:pt x="5620" y="8836"/>
                    <a:pt x="5400" y="9056"/>
                    <a:pt x="5400" y="9327"/>
                  </a:cubicBezTo>
                  <a:cubicBezTo>
                    <a:pt x="5400" y="9463"/>
                    <a:pt x="5455" y="9585"/>
                    <a:pt x="5544" y="9675"/>
                  </a:cubicBezTo>
                  <a:lnTo>
                    <a:pt x="10453" y="14583"/>
                  </a:lnTo>
                  <a:cubicBezTo>
                    <a:pt x="10542" y="14672"/>
                    <a:pt x="10664" y="14727"/>
                    <a:pt x="10800" y="14727"/>
                  </a:cubicBezTo>
                  <a:cubicBezTo>
                    <a:pt x="10940" y="14727"/>
                    <a:pt x="11064" y="14668"/>
                    <a:pt x="11154" y="14574"/>
                  </a:cubicBezTo>
                  <a:lnTo>
                    <a:pt x="11155" y="14576"/>
                  </a:lnTo>
                  <a:lnTo>
                    <a:pt x="19353" y="5988"/>
                  </a:lnTo>
                  <a:cubicBezTo>
                    <a:pt x="19353" y="5989"/>
                    <a:pt x="19354" y="5990"/>
                    <a:pt x="19354" y="5991"/>
                  </a:cubicBezTo>
                  <a:lnTo>
                    <a:pt x="20055" y="5255"/>
                  </a:lnTo>
                  <a:cubicBezTo>
                    <a:pt x="20055" y="5255"/>
                    <a:pt x="20054" y="5254"/>
                    <a:pt x="20054" y="5253"/>
                  </a:cubicBezTo>
                  <a:lnTo>
                    <a:pt x="21464" y="3775"/>
                  </a:lnTo>
                  <a:lnTo>
                    <a:pt x="21463" y="3774"/>
                  </a:lnTo>
                  <a:cubicBezTo>
                    <a:pt x="21547" y="3686"/>
                    <a:pt x="21600" y="3567"/>
                    <a:pt x="21600" y="3436"/>
                  </a:cubicBezTo>
                  <a:cubicBezTo>
                    <a:pt x="21600" y="3166"/>
                    <a:pt x="21380" y="2945"/>
                    <a:pt x="21109" y="2945"/>
                  </a:cubicBezTo>
                  <a:cubicBezTo>
                    <a:pt x="20969" y="2945"/>
                    <a:pt x="20844" y="3005"/>
                    <a:pt x="20755" y="3099"/>
                  </a:cubicBezTo>
                  <a:lnTo>
                    <a:pt x="20754" y="3097"/>
                  </a:lnTo>
                  <a:lnTo>
                    <a:pt x="19493" y="4419"/>
                  </a:lnTo>
                  <a:cubicBezTo>
                    <a:pt x="19492" y="4418"/>
                    <a:pt x="19491" y="4416"/>
                    <a:pt x="19490" y="4415"/>
                  </a:cubicBezTo>
                  <a:lnTo>
                    <a:pt x="18805" y="5133"/>
                  </a:lnTo>
                  <a:cubicBezTo>
                    <a:pt x="18806" y="5134"/>
                    <a:pt x="18807" y="5136"/>
                    <a:pt x="18807" y="5137"/>
                  </a:cubicBezTo>
                  <a:cubicBezTo>
                    <a:pt x="18807" y="5137"/>
                    <a:pt x="10792" y="13534"/>
                    <a:pt x="10792" y="1353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19025" lIns="19025" spcFirstLastPara="1" rIns="19025" wrap="square" tIns="190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5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251" name="Google Shape;251;p20"/>
          <p:cNvGrpSpPr/>
          <p:nvPr/>
        </p:nvGrpSpPr>
        <p:grpSpPr>
          <a:xfrm>
            <a:off x="8396867" y="2030994"/>
            <a:ext cx="3075996" cy="3463424"/>
            <a:chOff x="8170814" y="1912116"/>
            <a:chExt cx="2749722" cy="3463424"/>
          </a:xfrm>
        </p:grpSpPr>
        <p:grpSp>
          <p:nvGrpSpPr>
            <p:cNvPr id="252" name="Google Shape;252;p20"/>
            <p:cNvGrpSpPr/>
            <p:nvPr/>
          </p:nvGrpSpPr>
          <p:grpSpPr>
            <a:xfrm>
              <a:off x="8170814" y="1912116"/>
              <a:ext cx="2611177" cy="3463424"/>
              <a:chOff x="1193500" y="1491637"/>
              <a:chExt cx="3761195" cy="3463424"/>
            </a:xfrm>
          </p:grpSpPr>
          <p:grpSp>
            <p:nvGrpSpPr>
              <p:cNvPr id="253" name="Google Shape;253;p20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54" name="Google Shape;254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55" name="Google Shape;255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3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Chart Style</a:t>
                  </a:r>
                  <a:endParaRPr b="1" sz="1600">
                    <a:solidFill>
                      <a:schemeClr val="accent3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56" name="Google Shape;256;p2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57" name="Google Shape;257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58" name="Google Shape;258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3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Image &amp; Content</a:t>
                  </a:r>
                  <a:endParaRPr b="1" sz="1600">
                    <a:solidFill>
                      <a:schemeClr val="accent3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59" name="Google Shape;259;p2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60" name="Google Shape;260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  <a:p>
                  <a:pPr indent="0" lvl="0" marL="0" marR="0" rtl="0" algn="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61" name="Google Shape;261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3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Table Style</a:t>
                  </a:r>
                  <a:endParaRPr b="1" sz="1600">
                    <a:solidFill>
                      <a:schemeClr val="accent3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cxnSp>
          <p:nvCxnSpPr>
            <p:cNvPr id="262" name="Google Shape;262;p20"/>
            <p:cNvCxnSpPr/>
            <p:nvPr/>
          </p:nvCxnSpPr>
          <p:spPr>
            <a:xfrm>
              <a:off x="8472264" y="2924944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263" name="Google Shape;263;p20"/>
            <p:cNvCxnSpPr/>
            <p:nvPr/>
          </p:nvCxnSpPr>
          <p:spPr>
            <a:xfrm>
              <a:off x="8472264" y="4263691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264" name="Google Shape;264;p20"/>
          <p:cNvGrpSpPr/>
          <p:nvPr/>
        </p:nvGrpSpPr>
        <p:grpSpPr>
          <a:xfrm>
            <a:off x="719138" y="2030994"/>
            <a:ext cx="3035720" cy="3463424"/>
            <a:chOff x="1307468" y="1697288"/>
            <a:chExt cx="2713718" cy="3463424"/>
          </a:xfrm>
        </p:grpSpPr>
        <p:grpSp>
          <p:nvGrpSpPr>
            <p:cNvPr id="265" name="Google Shape;265;p20"/>
            <p:cNvGrpSpPr/>
            <p:nvPr/>
          </p:nvGrpSpPr>
          <p:grpSpPr>
            <a:xfrm>
              <a:off x="1410009" y="1697288"/>
              <a:ext cx="2611177" cy="3463424"/>
              <a:chOff x="1193499" y="1491637"/>
              <a:chExt cx="3761196" cy="3463424"/>
            </a:xfrm>
          </p:grpSpPr>
          <p:grpSp>
            <p:nvGrpSpPr>
              <p:cNvPr id="266" name="Google Shape;266;p20"/>
              <p:cNvGrpSpPr/>
              <p:nvPr/>
            </p:nvGrpSpPr>
            <p:grpSpPr>
              <a:xfrm>
                <a:off x="1193499" y="1491637"/>
                <a:ext cx="3761196" cy="815608"/>
                <a:chOff x="1317256" y="1824875"/>
                <a:chExt cx="3761196" cy="815608"/>
              </a:xfrm>
            </p:grpSpPr>
            <p:sp>
              <p:nvSpPr>
                <p:cNvPr id="267" name="Google Shape;267;p20"/>
                <p:cNvSpPr txBox="1"/>
                <p:nvPr/>
              </p:nvSpPr>
              <p:spPr>
                <a:xfrm>
                  <a:off x="1317256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68" name="Google Shape;268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Timeline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69" name="Google Shape;269;p2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70" name="Google Shape;270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71" name="Google Shape;271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Portfolio Presentation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272" name="Google Shape;272;p2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273" name="Google Shape;273;p2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Get a modern PowerPoint Presentation that is beautifully designed.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274" name="Google Shape;274;p2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Infographic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grpSp>
          <p:nvGrpSpPr>
            <p:cNvPr id="275" name="Google Shape;275;p20"/>
            <p:cNvGrpSpPr/>
            <p:nvPr/>
          </p:nvGrpSpPr>
          <p:grpSpPr>
            <a:xfrm>
              <a:off x="1307468" y="2710116"/>
              <a:ext cx="2448272" cy="1338747"/>
              <a:chOff x="1307468" y="2924944"/>
              <a:chExt cx="2448272" cy="1338747"/>
            </a:xfrm>
          </p:grpSpPr>
          <p:cxnSp>
            <p:nvCxnSpPr>
              <p:cNvPr id="276" name="Google Shape;276;p20"/>
              <p:cNvCxnSpPr/>
              <p:nvPr/>
            </p:nvCxnSpPr>
            <p:spPr>
              <a:xfrm>
                <a:off x="1307468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277" name="Google Shape;277;p20"/>
              <p:cNvCxnSpPr/>
              <p:nvPr/>
            </p:nvCxnSpPr>
            <p:spPr>
              <a:xfrm>
                <a:off x="1307468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sp>
        <p:nvSpPr>
          <p:cNvPr id="278" name="Google Shape;278;p20"/>
          <p:cNvSpPr txBox="1"/>
          <p:nvPr/>
        </p:nvSpPr>
        <p:spPr>
          <a:xfrm>
            <a:off x="5504658" y="1489169"/>
            <a:ext cx="1027845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Timeline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79" name="Google Shape;279;p20"/>
          <p:cNvSpPr txBox="1"/>
          <p:nvPr/>
        </p:nvSpPr>
        <p:spPr>
          <a:xfrm>
            <a:off x="5605647" y="5618195"/>
            <a:ext cx="825868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Chart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0" name="Google Shape;280;p20"/>
          <p:cNvSpPr txBox="1"/>
          <p:nvPr/>
        </p:nvSpPr>
        <p:spPr>
          <a:xfrm>
            <a:off x="7627870" y="2823108"/>
            <a:ext cx="1177004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Image &amp; Content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1" name="Google Shape;281;p20"/>
          <p:cNvSpPr txBox="1"/>
          <p:nvPr/>
        </p:nvSpPr>
        <p:spPr>
          <a:xfrm>
            <a:off x="3541072" y="2823108"/>
            <a:ext cx="712054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Portfolio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2" name="Google Shape;282;p20"/>
          <p:cNvSpPr txBox="1"/>
          <p:nvPr/>
        </p:nvSpPr>
        <p:spPr>
          <a:xfrm>
            <a:off x="7655990" y="4382174"/>
            <a:ext cx="887861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Table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3" name="Google Shape;283;p20"/>
          <p:cNvSpPr txBox="1"/>
          <p:nvPr/>
        </p:nvSpPr>
        <p:spPr>
          <a:xfrm>
            <a:off x="3303027" y="4382174"/>
            <a:ext cx="1188146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Infographic Style</a:t>
            </a:r>
            <a:endParaRPr b="1" sz="1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4" name="Google Shape;284;p20"/>
          <p:cNvSpPr txBox="1"/>
          <p:nvPr>
            <p:ph type="title"/>
          </p:nvPr>
        </p:nvSpPr>
        <p:spPr>
          <a:xfrm>
            <a:off x="5223953" y="-163885"/>
            <a:ext cx="1804375" cy="95410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ambria"/>
              <a:buNone/>
            </a:pPr>
            <a:r>
              <a:rPr lang="tr-TR">
                <a:latin typeface="Cambria"/>
                <a:ea typeface="Cambria"/>
                <a:cs typeface="Cambria"/>
                <a:sym typeface="Cambria"/>
              </a:rPr>
              <a:t>About us</a:t>
            </a:r>
            <a:endParaRPr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285" name="Google Shape;285;p20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21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02</a:t>
            </a:r>
            <a:endParaRPr sz="5400"/>
          </a:p>
        </p:txBody>
      </p:sp>
      <p:sp>
        <p:nvSpPr>
          <p:cNvPr id="292" name="Google Shape;292;p21"/>
          <p:cNvSpPr txBox="1"/>
          <p:nvPr>
            <p:ph idx="6" type="body"/>
          </p:nvPr>
        </p:nvSpPr>
        <p:spPr>
          <a:xfrm>
            <a:off x="1864659" y="2738472"/>
            <a:ext cx="3801035" cy="8679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COMPANY CULTURE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3" name="Google Shape;293;p21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294" name="Google Shape;294;p21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295" name="Google Shape;295;p21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296" name="Google Shape;296;p21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22"/>
          <p:cNvSpPr/>
          <p:nvPr/>
        </p:nvSpPr>
        <p:spPr>
          <a:xfrm>
            <a:off x="4822262" y="2106842"/>
            <a:ext cx="2606584" cy="2594250"/>
          </a:xfrm>
          <a:custGeom>
            <a:rect b="b" l="l" r="r" t="t"/>
            <a:pathLst>
              <a:path extrusionOk="0" h="709" w="713">
                <a:moveTo>
                  <a:pt x="569" y="74"/>
                </a:moveTo>
                <a:cubicBezTo>
                  <a:pt x="574" y="77"/>
                  <a:pt x="575" y="84"/>
                  <a:pt x="571" y="89"/>
                </a:cubicBezTo>
                <a:cubicBezTo>
                  <a:pt x="567" y="94"/>
                  <a:pt x="560" y="95"/>
                  <a:pt x="555" y="92"/>
                </a:cubicBezTo>
                <a:cubicBezTo>
                  <a:pt x="501" y="50"/>
                  <a:pt x="440" y="29"/>
                  <a:pt x="379" y="24"/>
                </a:cubicBezTo>
                <a:cubicBezTo>
                  <a:pt x="372" y="24"/>
                  <a:pt x="365" y="24"/>
                  <a:pt x="358" y="23"/>
                </a:cubicBezTo>
                <a:cubicBezTo>
                  <a:pt x="358" y="1"/>
                  <a:pt x="358" y="1"/>
                  <a:pt x="358" y="1"/>
                </a:cubicBezTo>
                <a:cubicBezTo>
                  <a:pt x="366" y="1"/>
                  <a:pt x="373" y="1"/>
                  <a:pt x="380" y="2"/>
                </a:cubicBezTo>
                <a:cubicBezTo>
                  <a:pt x="445" y="6"/>
                  <a:pt x="511" y="29"/>
                  <a:pt x="569" y="74"/>
                </a:cubicBezTo>
                <a:close/>
                <a:moveTo>
                  <a:pt x="358" y="708"/>
                </a:moveTo>
                <a:cubicBezTo>
                  <a:pt x="358" y="686"/>
                  <a:pt x="358" y="686"/>
                  <a:pt x="358" y="686"/>
                </a:cubicBezTo>
                <a:cubicBezTo>
                  <a:pt x="395" y="685"/>
                  <a:pt x="432" y="678"/>
                  <a:pt x="470" y="664"/>
                </a:cubicBezTo>
                <a:cubicBezTo>
                  <a:pt x="542" y="637"/>
                  <a:pt x="598" y="590"/>
                  <a:pt x="634" y="531"/>
                </a:cubicBezTo>
                <a:cubicBezTo>
                  <a:pt x="673" y="469"/>
                  <a:pt x="690" y="395"/>
                  <a:pt x="683" y="322"/>
                </a:cubicBezTo>
                <a:cubicBezTo>
                  <a:pt x="683" y="316"/>
                  <a:pt x="687" y="311"/>
                  <a:pt x="694" y="310"/>
                </a:cubicBezTo>
                <a:cubicBezTo>
                  <a:pt x="700" y="310"/>
                  <a:pt x="705" y="314"/>
                  <a:pt x="706" y="320"/>
                </a:cubicBezTo>
                <a:cubicBezTo>
                  <a:pt x="713" y="398"/>
                  <a:pt x="695" y="477"/>
                  <a:pt x="653" y="544"/>
                </a:cubicBezTo>
                <a:cubicBezTo>
                  <a:pt x="614" y="606"/>
                  <a:pt x="555" y="657"/>
                  <a:pt x="478" y="686"/>
                </a:cubicBezTo>
                <a:cubicBezTo>
                  <a:pt x="438" y="701"/>
                  <a:pt x="398" y="708"/>
                  <a:pt x="358" y="708"/>
                </a:cubicBezTo>
                <a:close/>
                <a:moveTo>
                  <a:pt x="358" y="23"/>
                </a:moveTo>
                <a:cubicBezTo>
                  <a:pt x="310" y="23"/>
                  <a:pt x="262" y="34"/>
                  <a:pt x="218" y="53"/>
                </a:cubicBezTo>
                <a:cubicBezTo>
                  <a:pt x="168" y="76"/>
                  <a:pt x="124" y="110"/>
                  <a:pt x="90" y="154"/>
                </a:cubicBezTo>
                <a:cubicBezTo>
                  <a:pt x="53" y="203"/>
                  <a:pt x="29" y="263"/>
                  <a:pt x="24" y="331"/>
                </a:cubicBezTo>
                <a:cubicBezTo>
                  <a:pt x="24" y="331"/>
                  <a:pt x="24" y="331"/>
                  <a:pt x="24" y="331"/>
                </a:cubicBezTo>
                <a:cubicBezTo>
                  <a:pt x="24" y="331"/>
                  <a:pt x="24" y="331"/>
                  <a:pt x="24" y="331"/>
                </a:cubicBezTo>
                <a:cubicBezTo>
                  <a:pt x="23" y="340"/>
                  <a:pt x="23" y="349"/>
                  <a:pt x="23" y="358"/>
                </a:cubicBezTo>
                <a:cubicBezTo>
                  <a:pt x="23" y="367"/>
                  <a:pt x="24" y="376"/>
                  <a:pt x="25" y="385"/>
                </a:cubicBezTo>
                <a:cubicBezTo>
                  <a:pt x="25" y="391"/>
                  <a:pt x="20" y="396"/>
                  <a:pt x="14" y="397"/>
                </a:cubicBezTo>
                <a:cubicBezTo>
                  <a:pt x="8" y="398"/>
                  <a:pt x="2" y="393"/>
                  <a:pt x="2" y="387"/>
                </a:cubicBezTo>
                <a:cubicBezTo>
                  <a:pt x="1" y="377"/>
                  <a:pt x="1" y="368"/>
                  <a:pt x="0" y="358"/>
                </a:cubicBezTo>
                <a:cubicBezTo>
                  <a:pt x="0" y="349"/>
                  <a:pt x="1" y="339"/>
                  <a:pt x="1" y="330"/>
                </a:cubicBezTo>
                <a:cubicBezTo>
                  <a:pt x="1" y="330"/>
                  <a:pt x="1" y="330"/>
                  <a:pt x="1" y="330"/>
                </a:cubicBezTo>
                <a:cubicBezTo>
                  <a:pt x="6" y="256"/>
                  <a:pt x="32" y="192"/>
                  <a:pt x="72" y="140"/>
                </a:cubicBezTo>
                <a:cubicBezTo>
                  <a:pt x="108" y="93"/>
                  <a:pt x="156" y="56"/>
                  <a:pt x="209" y="32"/>
                </a:cubicBezTo>
                <a:cubicBezTo>
                  <a:pt x="256" y="11"/>
                  <a:pt x="307" y="0"/>
                  <a:pt x="358" y="1"/>
                </a:cubicBezTo>
                <a:cubicBezTo>
                  <a:pt x="358" y="23"/>
                  <a:pt x="358" y="23"/>
                  <a:pt x="358" y="23"/>
                </a:cubicBezTo>
                <a:close/>
                <a:moveTo>
                  <a:pt x="358" y="686"/>
                </a:moveTo>
                <a:cubicBezTo>
                  <a:pt x="358" y="708"/>
                  <a:pt x="358" y="708"/>
                  <a:pt x="358" y="708"/>
                </a:cubicBezTo>
                <a:cubicBezTo>
                  <a:pt x="338" y="709"/>
                  <a:pt x="318" y="707"/>
                  <a:pt x="299" y="704"/>
                </a:cubicBezTo>
                <a:cubicBezTo>
                  <a:pt x="237" y="694"/>
                  <a:pt x="195" y="676"/>
                  <a:pt x="148" y="639"/>
                </a:cubicBezTo>
                <a:cubicBezTo>
                  <a:pt x="143" y="635"/>
                  <a:pt x="142" y="627"/>
                  <a:pt x="146" y="623"/>
                </a:cubicBezTo>
                <a:cubicBezTo>
                  <a:pt x="150" y="618"/>
                  <a:pt x="157" y="617"/>
                  <a:pt x="162" y="621"/>
                </a:cubicBezTo>
                <a:cubicBezTo>
                  <a:pt x="206" y="656"/>
                  <a:pt x="245" y="672"/>
                  <a:pt x="302" y="681"/>
                </a:cubicBezTo>
                <a:cubicBezTo>
                  <a:pt x="321" y="684"/>
                  <a:pt x="339" y="686"/>
                  <a:pt x="358" y="686"/>
                </a:cubicBezTo>
                <a:close/>
              </a:path>
            </a:pathLst>
          </a:custGeom>
          <a:solidFill>
            <a:srgbClr val="CCCCC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3" name="Google Shape;303;p22"/>
          <p:cNvSpPr/>
          <p:nvPr/>
        </p:nvSpPr>
        <p:spPr>
          <a:xfrm>
            <a:off x="5548757" y="2797726"/>
            <a:ext cx="1153594" cy="932804"/>
          </a:xfrm>
          <a:custGeom>
            <a:rect b="b" l="l" r="r" t="t"/>
            <a:pathLst>
              <a:path extrusionOk="0" h="268287" w="331788">
                <a:moveTo>
                  <a:pt x="0" y="255587"/>
                </a:moveTo>
                <a:lnTo>
                  <a:pt x="331788" y="255587"/>
                </a:lnTo>
                <a:lnTo>
                  <a:pt x="331788" y="268287"/>
                </a:lnTo>
                <a:lnTo>
                  <a:pt x="0" y="268287"/>
                </a:lnTo>
                <a:close/>
                <a:moveTo>
                  <a:pt x="76201" y="207962"/>
                </a:moveTo>
                <a:lnTo>
                  <a:pt x="82551" y="207962"/>
                </a:lnTo>
                <a:lnTo>
                  <a:pt x="82551" y="247650"/>
                </a:lnTo>
                <a:lnTo>
                  <a:pt x="55563" y="247650"/>
                </a:lnTo>
                <a:lnTo>
                  <a:pt x="55563" y="227012"/>
                </a:lnTo>
                <a:close/>
                <a:moveTo>
                  <a:pt x="115888" y="168275"/>
                </a:moveTo>
                <a:cubicBezTo>
                  <a:pt x="115888" y="168275"/>
                  <a:pt x="115888" y="168275"/>
                  <a:pt x="127168" y="168275"/>
                </a:cubicBezTo>
                <a:cubicBezTo>
                  <a:pt x="130928" y="169555"/>
                  <a:pt x="135941" y="170835"/>
                  <a:pt x="139701" y="170835"/>
                </a:cubicBezTo>
                <a:cubicBezTo>
                  <a:pt x="139701" y="170835"/>
                  <a:pt x="139701" y="170835"/>
                  <a:pt x="139701" y="247650"/>
                </a:cubicBezTo>
                <a:cubicBezTo>
                  <a:pt x="139701" y="247650"/>
                  <a:pt x="139701" y="247650"/>
                  <a:pt x="115888" y="247650"/>
                </a:cubicBezTo>
                <a:close/>
                <a:moveTo>
                  <a:pt x="198438" y="155575"/>
                </a:moveTo>
                <a:cubicBezTo>
                  <a:pt x="198438" y="155575"/>
                  <a:pt x="198438" y="155575"/>
                  <a:pt x="198438" y="247650"/>
                </a:cubicBezTo>
                <a:cubicBezTo>
                  <a:pt x="198438" y="247650"/>
                  <a:pt x="198438" y="247650"/>
                  <a:pt x="173038" y="247650"/>
                </a:cubicBezTo>
                <a:lnTo>
                  <a:pt x="173038" y="168363"/>
                </a:lnTo>
                <a:cubicBezTo>
                  <a:pt x="181928" y="165805"/>
                  <a:pt x="190818" y="161969"/>
                  <a:pt x="198438" y="155575"/>
                </a:cubicBezTo>
                <a:close/>
                <a:moveTo>
                  <a:pt x="149226" y="41376"/>
                </a:moveTo>
                <a:cubicBezTo>
                  <a:pt x="136937" y="41376"/>
                  <a:pt x="124649" y="46240"/>
                  <a:pt x="114947" y="55968"/>
                </a:cubicBezTo>
                <a:cubicBezTo>
                  <a:pt x="96838" y="74128"/>
                  <a:pt x="96838" y="105259"/>
                  <a:pt x="114947" y="123418"/>
                </a:cubicBezTo>
                <a:cubicBezTo>
                  <a:pt x="134350" y="142875"/>
                  <a:pt x="164101" y="142875"/>
                  <a:pt x="183504" y="123418"/>
                </a:cubicBezTo>
                <a:cubicBezTo>
                  <a:pt x="201613" y="105259"/>
                  <a:pt x="201613" y="74128"/>
                  <a:pt x="183504" y="55968"/>
                </a:cubicBezTo>
                <a:cubicBezTo>
                  <a:pt x="173803" y="46240"/>
                  <a:pt x="161514" y="41376"/>
                  <a:pt x="149226" y="41376"/>
                </a:cubicBezTo>
                <a:close/>
                <a:moveTo>
                  <a:pt x="228600" y="39687"/>
                </a:moveTo>
                <a:cubicBezTo>
                  <a:pt x="228600" y="39687"/>
                  <a:pt x="228600" y="39687"/>
                  <a:pt x="254000" y="39687"/>
                </a:cubicBezTo>
                <a:lnTo>
                  <a:pt x="254000" y="247650"/>
                </a:lnTo>
                <a:cubicBezTo>
                  <a:pt x="254000" y="247650"/>
                  <a:pt x="254000" y="247650"/>
                  <a:pt x="228600" y="247650"/>
                </a:cubicBezTo>
                <a:cubicBezTo>
                  <a:pt x="228600" y="247650"/>
                  <a:pt x="228600" y="247650"/>
                  <a:pt x="228600" y="110730"/>
                </a:cubicBezTo>
                <a:cubicBezTo>
                  <a:pt x="231140" y="104272"/>
                  <a:pt x="231140" y="96521"/>
                  <a:pt x="231140" y="90063"/>
                </a:cubicBezTo>
                <a:cubicBezTo>
                  <a:pt x="231140" y="83604"/>
                  <a:pt x="231140" y="75854"/>
                  <a:pt x="228600" y="69396"/>
                </a:cubicBezTo>
                <a:cubicBezTo>
                  <a:pt x="228600" y="69396"/>
                  <a:pt x="228600" y="69396"/>
                  <a:pt x="228600" y="39687"/>
                </a:cubicBezTo>
                <a:close/>
                <a:moveTo>
                  <a:pt x="149707" y="22312"/>
                </a:moveTo>
                <a:cubicBezTo>
                  <a:pt x="166789" y="22312"/>
                  <a:pt x="183872" y="28749"/>
                  <a:pt x="196764" y="41623"/>
                </a:cubicBezTo>
                <a:cubicBezTo>
                  <a:pt x="223838" y="68659"/>
                  <a:pt x="223838" y="111144"/>
                  <a:pt x="196764" y="136893"/>
                </a:cubicBezTo>
                <a:cubicBezTo>
                  <a:pt x="173558" y="161354"/>
                  <a:pt x="136170" y="162641"/>
                  <a:pt x="109096" y="143330"/>
                </a:cubicBezTo>
                <a:cubicBezTo>
                  <a:pt x="109096" y="143330"/>
                  <a:pt x="109096" y="143330"/>
                  <a:pt x="97492" y="154917"/>
                </a:cubicBezTo>
                <a:cubicBezTo>
                  <a:pt x="98782" y="160067"/>
                  <a:pt x="97492" y="166504"/>
                  <a:pt x="93625" y="170366"/>
                </a:cubicBezTo>
                <a:cubicBezTo>
                  <a:pt x="93625" y="170366"/>
                  <a:pt x="93625" y="170366"/>
                  <a:pt x="43344" y="220576"/>
                </a:cubicBezTo>
                <a:cubicBezTo>
                  <a:pt x="35608" y="227013"/>
                  <a:pt x="25295" y="227013"/>
                  <a:pt x="18848" y="220576"/>
                </a:cubicBezTo>
                <a:cubicBezTo>
                  <a:pt x="11113" y="214139"/>
                  <a:pt x="11113" y="202552"/>
                  <a:pt x="18848" y="196115"/>
                </a:cubicBezTo>
                <a:cubicBezTo>
                  <a:pt x="18848" y="196115"/>
                  <a:pt x="18848" y="196115"/>
                  <a:pt x="67840" y="145905"/>
                </a:cubicBezTo>
                <a:cubicBezTo>
                  <a:pt x="72997" y="142043"/>
                  <a:pt x="78154" y="140755"/>
                  <a:pt x="84600" y="140755"/>
                </a:cubicBezTo>
                <a:cubicBezTo>
                  <a:pt x="84600" y="140755"/>
                  <a:pt x="84600" y="140755"/>
                  <a:pt x="96203" y="129168"/>
                </a:cubicBezTo>
                <a:cubicBezTo>
                  <a:pt x="75575" y="103420"/>
                  <a:pt x="78154" y="66084"/>
                  <a:pt x="102649" y="41623"/>
                </a:cubicBezTo>
                <a:cubicBezTo>
                  <a:pt x="115542" y="28749"/>
                  <a:pt x="132624" y="22312"/>
                  <a:pt x="149707" y="22312"/>
                </a:cubicBezTo>
                <a:close/>
                <a:moveTo>
                  <a:pt x="280988" y="0"/>
                </a:moveTo>
                <a:lnTo>
                  <a:pt x="306388" y="0"/>
                </a:lnTo>
                <a:lnTo>
                  <a:pt x="306388" y="247650"/>
                </a:lnTo>
                <a:lnTo>
                  <a:pt x="280988" y="24765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4" name="Google Shape;304;p22"/>
          <p:cNvSpPr/>
          <p:nvPr/>
        </p:nvSpPr>
        <p:spPr>
          <a:xfrm>
            <a:off x="5581881" y="3802647"/>
            <a:ext cx="1087349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Analytics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5" name="Google Shape;305;p22"/>
          <p:cNvSpPr/>
          <p:nvPr/>
        </p:nvSpPr>
        <p:spPr>
          <a:xfrm>
            <a:off x="6832105" y="2431783"/>
            <a:ext cx="731886" cy="73188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6" name="Google Shape;306;p22"/>
          <p:cNvSpPr/>
          <p:nvPr/>
        </p:nvSpPr>
        <p:spPr>
          <a:xfrm>
            <a:off x="4628009" y="3677032"/>
            <a:ext cx="731886" cy="73188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7" name="Google Shape;307;p22"/>
          <p:cNvSpPr/>
          <p:nvPr/>
        </p:nvSpPr>
        <p:spPr>
          <a:xfrm>
            <a:off x="6999213" y="2651844"/>
            <a:ext cx="400739" cy="297261"/>
          </a:xfrm>
          <a:custGeom>
            <a:rect b="b" l="l" r="r" t="t"/>
            <a:pathLst>
              <a:path extrusionOk="0" h="250825" w="338138">
                <a:moveTo>
                  <a:pt x="9246" y="217487"/>
                </a:moveTo>
                <a:cubicBezTo>
                  <a:pt x="9246" y="217487"/>
                  <a:pt x="9246" y="217487"/>
                  <a:pt x="328892" y="217487"/>
                </a:cubicBezTo>
                <a:cubicBezTo>
                  <a:pt x="334176" y="217487"/>
                  <a:pt x="338138" y="221488"/>
                  <a:pt x="338138" y="226822"/>
                </a:cubicBezTo>
                <a:cubicBezTo>
                  <a:pt x="338138" y="240157"/>
                  <a:pt x="327571" y="250825"/>
                  <a:pt x="314363" y="250825"/>
                </a:cubicBezTo>
                <a:cubicBezTo>
                  <a:pt x="314363" y="250825"/>
                  <a:pt x="314363" y="250825"/>
                  <a:pt x="23775" y="250825"/>
                </a:cubicBezTo>
                <a:cubicBezTo>
                  <a:pt x="10567" y="250825"/>
                  <a:pt x="0" y="240157"/>
                  <a:pt x="0" y="226822"/>
                </a:cubicBezTo>
                <a:cubicBezTo>
                  <a:pt x="0" y="221488"/>
                  <a:pt x="3962" y="217487"/>
                  <a:pt x="9246" y="217487"/>
                </a:cubicBezTo>
                <a:close/>
                <a:moveTo>
                  <a:pt x="100182" y="100012"/>
                </a:moveTo>
                <a:cubicBezTo>
                  <a:pt x="100182" y="100012"/>
                  <a:pt x="100182" y="100012"/>
                  <a:pt x="123655" y="100012"/>
                </a:cubicBezTo>
                <a:cubicBezTo>
                  <a:pt x="127567" y="100012"/>
                  <a:pt x="130175" y="102689"/>
                  <a:pt x="130175" y="106705"/>
                </a:cubicBezTo>
                <a:cubicBezTo>
                  <a:pt x="130175" y="106705"/>
                  <a:pt x="130175" y="106705"/>
                  <a:pt x="130175" y="161583"/>
                </a:cubicBezTo>
                <a:cubicBezTo>
                  <a:pt x="130175" y="165598"/>
                  <a:pt x="127567" y="168275"/>
                  <a:pt x="123655" y="168275"/>
                </a:cubicBezTo>
                <a:cubicBezTo>
                  <a:pt x="123655" y="168275"/>
                  <a:pt x="123655" y="168275"/>
                  <a:pt x="100182" y="168275"/>
                </a:cubicBezTo>
                <a:cubicBezTo>
                  <a:pt x="96270" y="168275"/>
                  <a:pt x="93662" y="165598"/>
                  <a:pt x="93662" y="161583"/>
                </a:cubicBezTo>
                <a:cubicBezTo>
                  <a:pt x="93662" y="161583"/>
                  <a:pt x="93662" y="161583"/>
                  <a:pt x="93662" y="106705"/>
                </a:cubicBezTo>
                <a:cubicBezTo>
                  <a:pt x="93662" y="102689"/>
                  <a:pt x="96270" y="100012"/>
                  <a:pt x="100182" y="100012"/>
                </a:cubicBezTo>
                <a:close/>
                <a:moveTo>
                  <a:pt x="157332" y="77787"/>
                </a:moveTo>
                <a:cubicBezTo>
                  <a:pt x="157332" y="77787"/>
                  <a:pt x="157332" y="77787"/>
                  <a:pt x="180805" y="77787"/>
                </a:cubicBezTo>
                <a:cubicBezTo>
                  <a:pt x="184717" y="77787"/>
                  <a:pt x="187325" y="81779"/>
                  <a:pt x="187325" y="84441"/>
                </a:cubicBezTo>
                <a:cubicBezTo>
                  <a:pt x="187325" y="84441"/>
                  <a:pt x="187325" y="84441"/>
                  <a:pt x="187325" y="161622"/>
                </a:cubicBezTo>
                <a:cubicBezTo>
                  <a:pt x="187325" y="165614"/>
                  <a:pt x="184717" y="168275"/>
                  <a:pt x="180805" y="168275"/>
                </a:cubicBezTo>
                <a:cubicBezTo>
                  <a:pt x="180805" y="168275"/>
                  <a:pt x="180805" y="168275"/>
                  <a:pt x="157332" y="168275"/>
                </a:cubicBezTo>
                <a:cubicBezTo>
                  <a:pt x="153420" y="168275"/>
                  <a:pt x="150812" y="165614"/>
                  <a:pt x="150812" y="161622"/>
                </a:cubicBezTo>
                <a:cubicBezTo>
                  <a:pt x="150812" y="161622"/>
                  <a:pt x="150812" y="161622"/>
                  <a:pt x="150812" y="84441"/>
                </a:cubicBezTo>
                <a:cubicBezTo>
                  <a:pt x="150812" y="81779"/>
                  <a:pt x="153420" y="77787"/>
                  <a:pt x="157332" y="77787"/>
                </a:cubicBezTo>
                <a:close/>
                <a:moveTo>
                  <a:pt x="216070" y="49212"/>
                </a:moveTo>
                <a:cubicBezTo>
                  <a:pt x="216070" y="49212"/>
                  <a:pt x="216070" y="49212"/>
                  <a:pt x="239543" y="49212"/>
                </a:cubicBezTo>
                <a:cubicBezTo>
                  <a:pt x="243455" y="49212"/>
                  <a:pt x="246063" y="51858"/>
                  <a:pt x="246063" y="55827"/>
                </a:cubicBezTo>
                <a:cubicBezTo>
                  <a:pt x="246063" y="55827"/>
                  <a:pt x="246063" y="55827"/>
                  <a:pt x="246063" y="161661"/>
                </a:cubicBezTo>
                <a:cubicBezTo>
                  <a:pt x="246063" y="165629"/>
                  <a:pt x="243455" y="168275"/>
                  <a:pt x="239543" y="168275"/>
                </a:cubicBezTo>
                <a:cubicBezTo>
                  <a:pt x="239543" y="168275"/>
                  <a:pt x="239543" y="168275"/>
                  <a:pt x="216070" y="168275"/>
                </a:cubicBezTo>
                <a:cubicBezTo>
                  <a:pt x="212158" y="168275"/>
                  <a:pt x="209550" y="165629"/>
                  <a:pt x="209550" y="161661"/>
                </a:cubicBezTo>
                <a:cubicBezTo>
                  <a:pt x="209550" y="161661"/>
                  <a:pt x="209550" y="161661"/>
                  <a:pt x="209550" y="55827"/>
                </a:cubicBezTo>
                <a:cubicBezTo>
                  <a:pt x="209550" y="51858"/>
                  <a:pt x="212158" y="49212"/>
                  <a:pt x="216070" y="49212"/>
                </a:cubicBezTo>
                <a:close/>
                <a:moveTo>
                  <a:pt x="53428" y="22225"/>
                </a:moveTo>
                <a:cubicBezTo>
                  <a:pt x="52114" y="22225"/>
                  <a:pt x="50800" y="23541"/>
                  <a:pt x="50800" y="24858"/>
                </a:cubicBezTo>
                <a:lnTo>
                  <a:pt x="50800" y="182834"/>
                </a:lnTo>
                <a:cubicBezTo>
                  <a:pt x="50800" y="184150"/>
                  <a:pt x="52114" y="184150"/>
                  <a:pt x="53428" y="184150"/>
                </a:cubicBezTo>
                <a:cubicBezTo>
                  <a:pt x="53428" y="184150"/>
                  <a:pt x="53428" y="184150"/>
                  <a:pt x="284710" y="184150"/>
                </a:cubicBezTo>
                <a:cubicBezTo>
                  <a:pt x="286024" y="184150"/>
                  <a:pt x="287338" y="184150"/>
                  <a:pt x="287338" y="182834"/>
                </a:cubicBezTo>
                <a:cubicBezTo>
                  <a:pt x="287338" y="182834"/>
                  <a:pt x="287338" y="182834"/>
                  <a:pt x="287338" y="24858"/>
                </a:cubicBezTo>
                <a:cubicBezTo>
                  <a:pt x="287338" y="23541"/>
                  <a:pt x="286024" y="22225"/>
                  <a:pt x="284710" y="22225"/>
                </a:cubicBezTo>
                <a:cubicBezTo>
                  <a:pt x="284710" y="22225"/>
                  <a:pt x="284710" y="22225"/>
                  <a:pt x="53428" y="22225"/>
                </a:cubicBezTo>
                <a:close/>
                <a:moveTo>
                  <a:pt x="53663" y="0"/>
                </a:moveTo>
                <a:cubicBezTo>
                  <a:pt x="53663" y="0"/>
                  <a:pt x="53663" y="0"/>
                  <a:pt x="286062" y="0"/>
                </a:cubicBezTo>
                <a:cubicBezTo>
                  <a:pt x="300587" y="0"/>
                  <a:pt x="311150" y="10530"/>
                  <a:pt x="311150" y="25008"/>
                </a:cubicBezTo>
                <a:cubicBezTo>
                  <a:pt x="311150" y="25008"/>
                  <a:pt x="311150" y="25008"/>
                  <a:pt x="311150" y="182955"/>
                </a:cubicBezTo>
                <a:cubicBezTo>
                  <a:pt x="311150" y="196117"/>
                  <a:pt x="300587" y="207963"/>
                  <a:pt x="286062" y="207963"/>
                </a:cubicBezTo>
                <a:cubicBezTo>
                  <a:pt x="286062" y="207963"/>
                  <a:pt x="286062" y="207963"/>
                  <a:pt x="53663" y="207963"/>
                </a:cubicBezTo>
                <a:cubicBezTo>
                  <a:pt x="39138" y="207963"/>
                  <a:pt x="28575" y="196117"/>
                  <a:pt x="28575" y="182955"/>
                </a:cubicBezTo>
                <a:cubicBezTo>
                  <a:pt x="28575" y="182955"/>
                  <a:pt x="28575" y="182955"/>
                  <a:pt x="28575" y="25008"/>
                </a:cubicBezTo>
                <a:cubicBezTo>
                  <a:pt x="28575" y="10530"/>
                  <a:pt x="39138" y="0"/>
                  <a:pt x="5366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08" name="Google Shape;308;p22"/>
          <p:cNvSpPr/>
          <p:nvPr/>
        </p:nvSpPr>
        <p:spPr>
          <a:xfrm>
            <a:off x="4795116" y="3897093"/>
            <a:ext cx="400739" cy="297261"/>
          </a:xfrm>
          <a:custGeom>
            <a:rect b="b" l="l" r="r" t="t"/>
            <a:pathLst>
              <a:path extrusionOk="0" h="250825" w="338138">
                <a:moveTo>
                  <a:pt x="9246" y="217487"/>
                </a:moveTo>
                <a:cubicBezTo>
                  <a:pt x="9246" y="217487"/>
                  <a:pt x="9246" y="217487"/>
                  <a:pt x="328892" y="217487"/>
                </a:cubicBezTo>
                <a:cubicBezTo>
                  <a:pt x="334176" y="217487"/>
                  <a:pt x="338138" y="221488"/>
                  <a:pt x="338138" y="226822"/>
                </a:cubicBezTo>
                <a:cubicBezTo>
                  <a:pt x="338138" y="240157"/>
                  <a:pt x="327571" y="250825"/>
                  <a:pt x="314363" y="250825"/>
                </a:cubicBezTo>
                <a:cubicBezTo>
                  <a:pt x="314363" y="250825"/>
                  <a:pt x="314363" y="250825"/>
                  <a:pt x="23775" y="250825"/>
                </a:cubicBezTo>
                <a:cubicBezTo>
                  <a:pt x="10567" y="250825"/>
                  <a:pt x="0" y="240157"/>
                  <a:pt x="0" y="226822"/>
                </a:cubicBezTo>
                <a:cubicBezTo>
                  <a:pt x="0" y="221488"/>
                  <a:pt x="3962" y="217487"/>
                  <a:pt x="9246" y="217487"/>
                </a:cubicBezTo>
                <a:close/>
                <a:moveTo>
                  <a:pt x="100182" y="100012"/>
                </a:moveTo>
                <a:cubicBezTo>
                  <a:pt x="100182" y="100012"/>
                  <a:pt x="100182" y="100012"/>
                  <a:pt x="123655" y="100012"/>
                </a:cubicBezTo>
                <a:cubicBezTo>
                  <a:pt x="127567" y="100012"/>
                  <a:pt x="130175" y="102689"/>
                  <a:pt x="130175" y="106705"/>
                </a:cubicBezTo>
                <a:cubicBezTo>
                  <a:pt x="130175" y="106705"/>
                  <a:pt x="130175" y="106705"/>
                  <a:pt x="130175" y="161583"/>
                </a:cubicBezTo>
                <a:cubicBezTo>
                  <a:pt x="130175" y="165598"/>
                  <a:pt x="127567" y="168275"/>
                  <a:pt x="123655" y="168275"/>
                </a:cubicBezTo>
                <a:cubicBezTo>
                  <a:pt x="123655" y="168275"/>
                  <a:pt x="123655" y="168275"/>
                  <a:pt x="100182" y="168275"/>
                </a:cubicBezTo>
                <a:cubicBezTo>
                  <a:pt x="96270" y="168275"/>
                  <a:pt x="93662" y="165598"/>
                  <a:pt x="93662" y="161583"/>
                </a:cubicBezTo>
                <a:cubicBezTo>
                  <a:pt x="93662" y="161583"/>
                  <a:pt x="93662" y="161583"/>
                  <a:pt x="93662" y="106705"/>
                </a:cubicBezTo>
                <a:cubicBezTo>
                  <a:pt x="93662" y="102689"/>
                  <a:pt x="96270" y="100012"/>
                  <a:pt x="100182" y="100012"/>
                </a:cubicBezTo>
                <a:close/>
                <a:moveTo>
                  <a:pt x="157332" y="77787"/>
                </a:moveTo>
                <a:cubicBezTo>
                  <a:pt x="157332" y="77787"/>
                  <a:pt x="157332" y="77787"/>
                  <a:pt x="180805" y="77787"/>
                </a:cubicBezTo>
                <a:cubicBezTo>
                  <a:pt x="184717" y="77787"/>
                  <a:pt x="187325" y="81779"/>
                  <a:pt x="187325" y="84441"/>
                </a:cubicBezTo>
                <a:cubicBezTo>
                  <a:pt x="187325" y="84441"/>
                  <a:pt x="187325" y="84441"/>
                  <a:pt x="187325" y="161622"/>
                </a:cubicBezTo>
                <a:cubicBezTo>
                  <a:pt x="187325" y="165614"/>
                  <a:pt x="184717" y="168275"/>
                  <a:pt x="180805" y="168275"/>
                </a:cubicBezTo>
                <a:cubicBezTo>
                  <a:pt x="180805" y="168275"/>
                  <a:pt x="180805" y="168275"/>
                  <a:pt x="157332" y="168275"/>
                </a:cubicBezTo>
                <a:cubicBezTo>
                  <a:pt x="153420" y="168275"/>
                  <a:pt x="150812" y="165614"/>
                  <a:pt x="150812" y="161622"/>
                </a:cubicBezTo>
                <a:cubicBezTo>
                  <a:pt x="150812" y="161622"/>
                  <a:pt x="150812" y="161622"/>
                  <a:pt x="150812" y="84441"/>
                </a:cubicBezTo>
                <a:cubicBezTo>
                  <a:pt x="150812" y="81779"/>
                  <a:pt x="153420" y="77787"/>
                  <a:pt x="157332" y="77787"/>
                </a:cubicBezTo>
                <a:close/>
                <a:moveTo>
                  <a:pt x="216070" y="49212"/>
                </a:moveTo>
                <a:cubicBezTo>
                  <a:pt x="216070" y="49212"/>
                  <a:pt x="216070" y="49212"/>
                  <a:pt x="239543" y="49212"/>
                </a:cubicBezTo>
                <a:cubicBezTo>
                  <a:pt x="243455" y="49212"/>
                  <a:pt x="246063" y="51858"/>
                  <a:pt x="246063" y="55827"/>
                </a:cubicBezTo>
                <a:cubicBezTo>
                  <a:pt x="246063" y="55827"/>
                  <a:pt x="246063" y="55827"/>
                  <a:pt x="246063" y="161661"/>
                </a:cubicBezTo>
                <a:cubicBezTo>
                  <a:pt x="246063" y="165629"/>
                  <a:pt x="243455" y="168275"/>
                  <a:pt x="239543" y="168275"/>
                </a:cubicBezTo>
                <a:cubicBezTo>
                  <a:pt x="239543" y="168275"/>
                  <a:pt x="239543" y="168275"/>
                  <a:pt x="216070" y="168275"/>
                </a:cubicBezTo>
                <a:cubicBezTo>
                  <a:pt x="212158" y="168275"/>
                  <a:pt x="209550" y="165629"/>
                  <a:pt x="209550" y="161661"/>
                </a:cubicBezTo>
                <a:cubicBezTo>
                  <a:pt x="209550" y="161661"/>
                  <a:pt x="209550" y="161661"/>
                  <a:pt x="209550" y="55827"/>
                </a:cubicBezTo>
                <a:cubicBezTo>
                  <a:pt x="209550" y="51858"/>
                  <a:pt x="212158" y="49212"/>
                  <a:pt x="216070" y="49212"/>
                </a:cubicBezTo>
                <a:close/>
                <a:moveTo>
                  <a:pt x="53428" y="22225"/>
                </a:moveTo>
                <a:cubicBezTo>
                  <a:pt x="52114" y="22225"/>
                  <a:pt x="50800" y="23541"/>
                  <a:pt x="50800" y="24858"/>
                </a:cubicBezTo>
                <a:lnTo>
                  <a:pt x="50800" y="182834"/>
                </a:lnTo>
                <a:cubicBezTo>
                  <a:pt x="50800" y="184150"/>
                  <a:pt x="52114" y="184150"/>
                  <a:pt x="53428" y="184150"/>
                </a:cubicBezTo>
                <a:cubicBezTo>
                  <a:pt x="53428" y="184150"/>
                  <a:pt x="53428" y="184150"/>
                  <a:pt x="284710" y="184150"/>
                </a:cubicBezTo>
                <a:cubicBezTo>
                  <a:pt x="286024" y="184150"/>
                  <a:pt x="287338" y="184150"/>
                  <a:pt x="287338" y="182834"/>
                </a:cubicBezTo>
                <a:cubicBezTo>
                  <a:pt x="287338" y="182834"/>
                  <a:pt x="287338" y="182834"/>
                  <a:pt x="287338" y="24858"/>
                </a:cubicBezTo>
                <a:cubicBezTo>
                  <a:pt x="287338" y="23541"/>
                  <a:pt x="286024" y="22225"/>
                  <a:pt x="284710" y="22225"/>
                </a:cubicBezTo>
                <a:cubicBezTo>
                  <a:pt x="284710" y="22225"/>
                  <a:pt x="284710" y="22225"/>
                  <a:pt x="53428" y="22225"/>
                </a:cubicBezTo>
                <a:close/>
                <a:moveTo>
                  <a:pt x="53663" y="0"/>
                </a:moveTo>
                <a:cubicBezTo>
                  <a:pt x="53663" y="0"/>
                  <a:pt x="53663" y="0"/>
                  <a:pt x="286062" y="0"/>
                </a:cubicBezTo>
                <a:cubicBezTo>
                  <a:pt x="300587" y="0"/>
                  <a:pt x="311150" y="10530"/>
                  <a:pt x="311150" y="25008"/>
                </a:cubicBezTo>
                <a:cubicBezTo>
                  <a:pt x="311150" y="25008"/>
                  <a:pt x="311150" y="25008"/>
                  <a:pt x="311150" y="182955"/>
                </a:cubicBezTo>
                <a:cubicBezTo>
                  <a:pt x="311150" y="196117"/>
                  <a:pt x="300587" y="207963"/>
                  <a:pt x="286062" y="207963"/>
                </a:cubicBezTo>
                <a:cubicBezTo>
                  <a:pt x="286062" y="207963"/>
                  <a:pt x="286062" y="207963"/>
                  <a:pt x="53663" y="207963"/>
                </a:cubicBezTo>
                <a:cubicBezTo>
                  <a:pt x="39138" y="207963"/>
                  <a:pt x="28575" y="196117"/>
                  <a:pt x="28575" y="182955"/>
                </a:cubicBezTo>
                <a:cubicBezTo>
                  <a:pt x="28575" y="182955"/>
                  <a:pt x="28575" y="182955"/>
                  <a:pt x="28575" y="25008"/>
                </a:cubicBezTo>
                <a:cubicBezTo>
                  <a:pt x="28575" y="10530"/>
                  <a:pt x="39138" y="0"/>
                  <a:pt x="5366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grpSp>
        <p:nvGrpSpPr>
          <p:cNvPr id="309" name="Google Shape;309;p22"/>
          <p:cNvGrpSpPr/>
          <p:nvPr/>
        </p:nvGrpSpPr>
        <p:grpSpPr>
          <a:xfrm>
            <a:off x="1091444" y="2048993"/>
            <a:ext cx="2449051" cy="723852"/>
            <a:chOff x="719666" y="2048993"/>
            <a:chExt cx="3288101" cy="723852"/>
          </a:xfrm>
        </p:grpSpPr>
        <p:sp>
          <p:nvSpPr>
            <p:cNvPr id="310" name="Google Shape;310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11" name="Google Shape;311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Image &amp; Content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12" name="Google Shape;312;p22"/>
          <p:cNvGrpSpPr/>
          <p:nvPr/>
        </p:nvGrpSpPr>
        <p:grpSpPr>
          <a:xfrm>
            <a:off x="1091444" y="4525196"/>
            <a:ext cx="2449051" cy="723852"/>
            <a:chOff x="719666" y="2048993"/>
            <a:chExt cx="3288101" cy="723852"/>
          </a:xfrm>
        </p:grpSpPr>
        <p:sp>
          <p:nvSpPr>
            <p:cNvPr id="313" name="Google Shape;313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14" name="Google Shape;314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Image &amp; Content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15" name="Google Shape;315;p22"/>
          <p:cNvGrpSpPr/>
          <p:nvPr/>
        </p:nvGrpSpPr>
        <p:grpSpPr>
          <a:xfrm>
            <a:off x="1091444" y="3287095"/>
            <a:ext cx="2449051" cy="723852"/>
            <a:chOff x="719666" y="2048993"/>
            <a:chExt cx="3288101" cy="723852"/>
          </a:xfrm>
        </p:grpSpPr>
        <p:sp>
          <p:nvSpPr>
            <p:cNvPr id="316" name="Google Shape;316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17" name="Google Shape;317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Image &amp; Content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18" name="Google Shape;318;p22"/>
          <p:cNvGrpSpPr/>
          <p:nvPr/>
        </p:nvGrpSpPr>
        <p:grpSpPr>
          <a:xfrm>
            <a:off x="8651507" y="2048993"/>
            <a:ext cx="2449050" cy="723852"/>
            <a:chOff x="719666" y="2048993"/>
            <a:chExt cx="3288101" cy="723852"/>
          </a:xfrm>
        </p:grpSpPr>
        <p:sp>
          <p:nvSpPr>
            <p:cNvPr id="319" name="Google Shape;319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20" name="Google Shape;320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Worldmap Style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21" name="Google Shape;321;p22"/>
          <p:cNvGrpSpPr/>
          <p:nvPr/>
        </p:nvGrpSpPr>
        <p:grpSpPr>
          <a:xfrm>
            <a:off x="8651507" y="4525196"/>
            <a:ext cx="2449050" cy="723852"/>
            <a:chOff x="719666" y="2048993"/>
            <a:chExt cx="3288101" cy="723852"/>
          </a:xfrm>
        </p:grpSpPr>
        <p:sp>
          <p:nvSpPr>
            <p:cNvPr id="322" name="Google Shape;322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23" name="Google Shape;323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Worldmap Style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24" name="Google Shape;324;p22"/>
          <p:cNvGrpSpPr/>
          <p:nvPr/>
        </p:nvGrpSpPr>
        <p:grpSpPr>
          <a:xfrm>
            <a:off x="8651507" y="3287095"/>
            <a:ext cx="2449050" cy="723852"/>
            <a:chOff x="719666" y="2048993"/>
            <a:chExt cx="3288101" cy="723852"/>
          </a:xfrm>
        </p:grpSpPr>
        <p:sp>
          <p:nvSpPr>
            <p:cNvPr id="325" name="Google Shape;325;p22"/>
            <p:cNvSpPr txBox="1"/>
            <p:nvPr/>
          </p:nvSpPr>
          <p:spPr>
            <a:xfrm>
              <a:off x="719666" y="2295214"/>
              <a:ext cx="3288101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26" name="Google Shape;326;p22"/>
            <p:cNvSpPr/>
            <p:nvPr/>
          </p:nvSpPr>
          <p:spPr>
            <a:xfrm>
              <a:off x="719666" y="2048993"/>
              <a:ext cx="3288101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72000" spcFirstLastPara="1" rIns="72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Worldmap Style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27" name="Google Shape;327;p22"/>
          <p:cNvGrpSpPr/>
          <p:nvPr/>
        </p:nvGrpSpPr>
        <p:grpSpPr>
          <a:xfrm>
            <a:off x="3540495" y="2172103"/>
            <a:ext cx="1087500" cy="2476203"/>
            <a:chOff x="3540495" y="2172103"/>
            <a:chExt cx="1087500" cy="2476203"/>
          </a:xfrm>
        </p:grpSpPr>
        <p:cxnSp>
          <p:nvCxnSpPr>
            <p:cNvPr id="328" name="Google Shape;328;p22"/>
            <p:cNvCxnSpPr>
              <a:stCxn id="311" idx="3"/>
              <a:endCxn id="306" idx="2"/>
            </p:cNvCxnSpPr>
            <p:nvPr/>
          </p:nvCxnSpPr>
          <p:spPr>
            <a:xfrm>
              <a:off x="3540495" y="2172103"/>
              <a:ext cx="1087500" cy="18708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29" name="Google Shape;329;p22"/>
            <p:cNvCxnSpPr>
              <a:stCxn id="317" idx="3"/>
              <a:endCxn id="306" idx="2"/>
            </p:cNvCxnSpPr>
            <p:nvPr/>
          </p:nvCxnSpPr>
          <p:spPr>
            <a:xfrm>
              <a:off x="3540495" y="3410205"/>
              <a:ext cx="1087500" cy="6327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30" name="Google Shape;330;p22"/>
            <p:cNvCxnSpPr>
              <a:stCxn id="314" idx="3"/>
              <a:endCxn id="306" idx="2"/>
            </p:cNvCxnSpPr>
            <p:nvPr/>
          </p:nvCxnSpPr>
          <p:spPr>
            <a:xfrm flipH="1" rot="10800000">
              <a:off x="3540495" y="4042906"/>
              <a:ext cx="1087500" cy="6054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331" name="Google Shape;331;p22"/>
          <p:cNvGrpSpPr/>
          <p:nvPr/>
        </p:nvGrpSpPr>
        <p:grpSpPr>
          <a:xfrm>
            <a:off x="7564007" y="2172103"/>
            <a:ext cx="1087500" cy="2476203"/>
            <a:chOff x="7564007" y="2172103"/>
            <a:chExt cx="1087500" cy="2476203"/>
          </a:xfrm>
        </p:grpSpPr>
        <p:cxnSp>
          <p:nvCxnSpPr>
            <p:cNvPr id="332" name="Google Shape;332;p22"/>
            <p:cNvCxnSpPr>
              <a:stCxn id="320" idx="1"/>
              <a:endCxn id="305" idx="6"/>
            </p:cNvCxnSpPr>
            <p:nvPr/>
          </p:nvCxnSpPr>
          <p:spPr>
            <a:xfrm flipH="1">
              <a:off x="7564007" y="2172103"/>
              <a:ext cx="1087500" cy="6255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33" name="Google Shape;333;p22"/>
            <p:cNvCxnSpPr>
              <a:stCxn id="326" idx="1"/>
              <a:endCxn id="305" idx="6"/>
            </p:cNvCxnSpPr>
            <p:nvPr/>
          </p:nvCxnSpPr>
          <p:spPr>
            <a:xfrm rot="10800000">
              <a:off x="7564007" y="2797605"/>
              <a:ext cx="1087500" cy="6126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334" name="Google Shape;334;p22"/>
            <p:cNvCxnSpPr>
              <a:stCxn id="323" idx="1"/>
              <a:endCxn id="305" idx="6"/>
            </p:cNvCxnSpPr>
            <p:nvPr/>
          </p:nvCxnSpPr>
          <p:spPr>
            <a:xfrm rot="10800000">
              <a:off x="7564007" y="2797606"/>
              <a:ext cx="1087500" cy="185070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99999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sp>
        <p:nvSpPr>
          <p:cNvPr id="335" name="Google Shape;335;p22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36" name="Google Shape;336;p22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23"/>
          <p:cNvSpPr txBox="1"/>
          <p:nvPr/>
        </p:nvSpPr>
        <p:spPr>
          <a:xfrm>
            <a:off x="7478879" y="1685645"/>
            <a:ext cx="4246395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Corporation</a:t>
            </a:r>
            <a:endParaRPr b="1" sz="14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cxnSp>
        <p:nvCxnSpPr>
          <p:cNvPr id="343" name="Google Shape;343;p23"/>
          <p:cNvCxnSpPr/>
          <p:nvPr/>
        </p:nvCxnSpPr>
        <p:spPr>
          <a:xfrm>
            <a:off x="422031" y="2915479"/>
            <a:ext cx="11303243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344" name="Google Shape;344;p23"/>
          <p:cNvSpPr txBox="1"/>
          <p:nvPr/>
        </p:nvSpPr>
        <p:spPr>
          <a:xfrm>
            <a:off x="686946" y="3429000"/>
            <a:ext cx="7005790" cy="752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Easy to change colors, photos and text.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45" name="Google Shape;345;p23"/>
          <p:cNvSpPr txBox="1"/>
          <p:nvPr/>
        </p:nvSpPr>
        <p:spPr>
          <a:xfrm>
            <a:off x="686946" y="4345718"/>
            <a:ext cx="7005790" cy="8261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</a:t>
            </a:r>
            <a:endParaRPr b="1"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46" name="Google Shape;346;p23"/>
          <p:cNvSpPr txBox="1"/>
          <p:nvPr/>
        </p:nvSpPr>
        <p:spPr>
          <a:xfrm>
            <a:off x="686946" y="5465595"/>
            <a:ext cx="7005790" cy="752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 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pic>
        <p:nvPicPr>
          <p:cNvPr id="347" name="Google Shape;347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184533" y="3578789"/>
            <a:ext cx="3540741" cy="2360494"/>
          </a:xfrm>
          <a:prstGeom prst="rect">
            <a:avLst/>
          </a:prstGeom>
          <a:noFill/>
          <a:ln>
            <a:noFill/>
          </a:ln>
        </p:spPr>
      </p:pic>
      <p:pic>
        <p:nvPicPr>
          <p:cNvPr id="348" name="Google Shape;348;p2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86946" y="1406734"/>
            <a:ext cx="6447377" cy="1276873"/>
          </a:xfrm>
          <a:prstGeom prst="rect">
            <a:avLst/>
          </a:prstGeom>
          <a:noFill/>
          <a:ln>
            <a:noFill/>
          </a:ln>
        </p:spPr>
      </p:pic>
      <p:sp>
        <p:nvSpPr>
          <p:cNvPr id="349" name="Google Shape;349;p23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350" name="Google Shape;350;p23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24"/>
          <p:cNvSpPr/>
          <p:nvPr/>
        </p:nvSpPr>
        <p:spPr>
          <a:xfrm>
            <a:off x="4293996" y="1697102"/>
            <a:ext cx="3604008" cy="3604008"/>
          </a:xfrm>
          <a:prstGeom prst="ellipse">
            <a:avLst/>
          </a:prstGeom>
          <a:solidFill>
            <a:srgbClr val="ADB5B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grpSp>
        <p:nvGrpSpPr>
          <p:cNvPr id="357" name="Google Shape;357;p24"/>
          <p:cNvGrpSpPr/>
          <p:nvPr/>
        </p:nvGrpSpPr>
        <p:grpSpPr>
          <a:xfrm>
            <a:off x="5550040" y="1612401"/>
            <a:ext cx="1091921" cy="1093558"/>
            <a:chOff x="5550040" y="1612401"/>
            <a:chExt cx="1091921" cy="1093558"/>
          </a:xfrm>
        </p:grpSpPr>
        <p:sp>
          <p:nvSpPr>
            <p:cNvPr id="358" name="Google Shape;358;p24"/>
            <p:cNvSpPr/>
            <p:nvPr/>
          </p:nvSpPr>
          <p:spPr>
            <a:xfrm>
              <a:off x="5550040" y="1612401"/>
              <a:ext cx="1091921" cy="1093558"/>
            </a:xfrm>
            <a:prstGeom prst="ellipse">
              <a:avLst/>
            </a:prstGeom>
            <a:solidFill>
              <a:schemeClr val="accent3">
                <a:alpha val="89804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59" name="Google Shape;359;p24"/>
            <p:cNvSpPr/>
            <p:nvPr/>
          </p:nvSpPr>
          <p:spPr>
            <a:xfrm>
              <a:off x="5824741" y="1915898"/>
              <a:ext cx="560621" cy="524114"/>
            </a:xfrm>
            <a:custGeom>
              <a:rect b="b" l="l" r="r" t="t"/>
              <a:pathLst>
                <a:path extrusionOk="0" h="1397" w="1492">
                  <a:moveTo>
                    <a:pt x="830" y="1266"/>
                  </a:moveTo>
                  <a:cubicBezTo>
                    <a:pt x="772" y="1266"/>
                    <a:pt x="772" y="1266"/>
                    <a:pt x="772" y="1266"/>
                  </a:cubicBezTo>
                  <a:cubicBezTo>
                    <a:pt x="752" y="1266"/>
                    <a:pt x="736" y="1250"/>
                    <a:pt x="736" y="1230"/>
                  </a:cubicBezTo>
                  <a:cubicBezTo>
                    <a:pt x="736" y="1211"/>
                    <a:pt x="752" y="1194"/>
                    <a:pt x="772" y="1194"/>
                  </a:cubicBezTo>
                  <a:cubicBezTo>
                    <a:pt x="830" y="1194"/>
                    <a:pt x="830" y="1194"/>
                    <a:pt x="830" y="1194"/>
                  </a:cubicBezTo>
                  <a:cubicBezTo>
                    <a:pt x="830" y="903"/>
                    <a:pt x="830" y="903"/>
                    <a:pt x="830" y="903"/>
                  </a:cubicBezTo>
                  <a:cubicBezTo>
                    <a:pt x="830" y="872"/>
                    <a:pt x="844" y="843"/>
                    <a:pt x="866" y="823"/>
                  </a:cubicBezTo>
                  <a:cubicBezTo>
                    <a:pt x="869" y="821"/>
                    <a:pt x="869" y="821"/>
                    <a:pt x="869" y="821"/>
                  </a:cubicBezTo>
                  <a:cubicBezTo>
                    <a:pt x="891" y="802"/>
                    <a:pt x="920" y="791"/>
                    <a:pt x="950" y="791"/>
                  </a:cubicBezTo>
                  <a:cubicBezTo>
                    <a:pt x="1371" y="791"/>
                    <a:pt x="1371" y="791"/>
                    <a:pt x="1371" y="791"/>
                  </a:cubicBezTo>
                  <a:cubicBezTo>
                    <a:pt x="1404" y="791"/>
                    <a:pt x="1434" y="803"/>
                    <a:pt x="1455" y="823"/>
                  </a:cubicBezTo>
                  <a:cubicBezTo>
                    <a:pt x="1478" y="843"/>
                    <a:pt x="1492" y="872"/>
                    <a:pt x="1492" y="903"/>
                  </a:cubicBezTo>
                  <a:cubicBezTo>
                    <a:pt x="1492" y="1230"/>
                    <a:pt x="1492" y="1230"/>
                    <a:pt x="1492" y="1230"/>
                  </a:cubicBezTo>
                  <a:cubicBezTo>
                    <a:pt x="1492" y="1230"/>
                    <a:pt x="1492" y="1230"/>
                    <a:pt x="1492" y="1230"/>
                  </a:cubicBezTo>
                  <a:cubicBezTo>
                    <a:pt x="1492" y="1231"/>
                    <a:pt x="1492" y="1231"/>
                    <a:pt x="1492" y="1231"/>
                  </a:cubicBezTo>
                  <a:cubicBezTo>
                    <a:pt x="1492" y="1286"/>
                    <a:pt x="1492" y="1286"/>
                    <a:pt x="1492" y="1286"/>
                  </a:cubicBezTo>
                  <a:cubicBezTo>
                    <a:pt x="1492" y="1317"/>
                    <a:pt x="1478" y="1345"/>
                    <a:pt x="1455" y="1366"/>
                  </a:cubicBezTo>
                  <a:cubicBezTo>
                    <a:pt x="1434" y="1385"/>
                    <a:pt x="1404" y="1397"/>
                    <a:pt x="1371" y="1397"/>
                  </a:cubicBezTo>
                  <a:cubicBezTo>
                    <a:pt x="950" y="1397"/>
                    <a:pt x="950" y="1397"/>
                    <a:pt x="950" y="1397"/>
                  </a:cubicBezTo>
                  <a:cubicBezTo>
                    <a:pt x="918" y="1397"/>
                    <a:pt x="888" y="1385"/>
                    <a:pt x="867" y="1366"/>
                  </a:cubicBezTo>
                  <a:cubicBezTo>
                    <a:pt x="844" y="1345"/>
                    <a:pt x="830" y="1317"/>
                    <a:pt x="830" y="1286"/>
                  </a:cubicBezTo>
                  <a:cubicBezTo>
                    <a:pt x="830" y="1266"/>
                    <a:pt x="830" y="1266"/>
                    <a:pt x="830" y="1266"/>
                  </a:cubicBezTo>
                  <a:cubicBezTo>
                    <a:pt x="830" y="1266"/>
                    <a:pt x="830" y="1266"/>
                    <a:pt x="830" y="1266"/>
                  </a:cubicBezTo>
                  <a:close/>
                  <a:moveTo>
                    <a:pt x="120" y="0"/>
                  </a:moveTo>
                  <a:cubicBezTo>
                    <a:pt x="120" y="0"/>
                    <a:pt x="120" y="0"/>
                    <a:pt x="120" y="0"/>
                  </a:cubicBezTo>
                  <a:cubicBezTo>
                    <a:pt x="541" y="0"/>
                    <a:pt x="541" y="0"/>
                    <a:pt x="541" y="0"/>
                  </a:cubicBezTo>
                  <a:cubicBezTo>
                    <a:pt x="573" y="0"/>
                    <a:pt x="603" y="11"/>
                    <a:pt x="625" y="30"/>
                  </a:cubicBezTo>
                  <a:cubicBezTo>
                    <a:pt x="648" y="52"/>
                    <a:pt x="661" y="79"/>
                    <a:pt x="661" y="110"/>
                  </a:cubicBezTo>
                  <a:cubicBezTo>
                    <a:pt x="661" y="437"/>
                    <a:pt x="661" y="437"/>
                    <a:pt x="661" y="437"/>
                  </a:cubicBezTo>
                  <a:cubicBezTo>
                    <a:pt x="661" y="438"/>
                    <a:pt x="661" y="438"/>
                    <a:pt x="661" y="438"/>
                  </a:cubicBezTo>
                  <a:cubicBezTo>
                    <a:pt x="661" y="439"/>
                    <a:pt x="661" y="439"/>
                    <a:pt x="661" y="439"/>
                  </a:cubicBezTo>
                  <a:cubicBezTo>
                    <a:pt x="661" y="493"/>
                    <a:pt x="661" y="493"/>
                    <a:pt x="661" y="493"/>
                  </a:cubicBezTo>
                  <a:cubicBezTo>
                    <a:pt x="661" y="524"/>
                    <a:pt x="648" y="553"/>
                    <a:pt x="625" y="573"/>
                  </a:cubicBezTo>
                  <a:cubicBezTo>
                    <a:pt x="603" y="593"/>
                    <a:pt x="573" y="605"/>
                    <a:pt x="541" y="605"/>
                  </a:cubicBezTo>
                  <a:cubicBezTo>
                    <a:pt x="366" y="605"/>
                    <a:pt x="366" y="605"/>
                    <a:pt x="366" y="605"/>
                  </a:cubicBezTo>
                  <a:cubicBezTo>
                    <a:pt x="366" y="644"/>
                    <a:pt x="366" y="644"/>
                    <a:pt x="366" y="644"/>
                  </a:cubicBezTo>
                  <a:cubicBezTo>
                    <a:pt x="366" y="664"/>
                    <a:pt x="350" y="680"/>
                    <a:pt x="330" y="680"/>
                  </a:cubicBezTo>
                  <a:cubicBezTo>
                    <a:pt x="311" y="680"/>
                    <a:pt x="295" y="664"/>
                    <a:pt x="295" y="644"/>
                  </a:cubicBezTo>
                  <a:cubicBezTo>
                    <a:pt x="295" y="605"/>
                    <a:pt x="295" y="605"/>
                    <a:pt x="295" y="605"/>
                  </a:cubicBezTo>
                  <a:cubicBezTo>
                    <a:pt x="120" y="605"/>
                    <a:pt x="120" y="605"/>
                    <a:pt x="120" y="605"/>
                  </a:cubicBezTo>
                  <a:cubicBezTo>
                    <a:pt x="88" y="605"/>
                    <a:pt x="58" y="593"/>
                    <a:pt x="36" y="573"/>
                  </a:cubicBezTo>
                  <a:cubicBezTo>
                    <a:pt x="14" y="553"/>
                    <a:pt x="0" y="524"/>
                    <a:pt x="0" y="493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0" y="438"/>
                    <a:pt x="0" y="438"/>
                    <a:pt x="0" y="438"/>
                  </a:cubicBezTo>
                  <a:cubicBezTo>
                    <a:pt x="0" y="437"/>
                    <a:pt x="0" y="437"/>
                    <a:pt x="0" y="437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0" y="79"/>
                    <a:pt x="14" y="52"/>
                    <a:pt x="36" y="3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58" y="11"/>
                    <a:pt x="87" y="0"/>
                    <a:pt x="120" y="0"/>
                  </a:cubicBezTo>
                  <a:cubicBezTo>
                    <a:pt x="120" y="0"/>
                    <a:pt x="120" y="0"/>
                    <a:pt x="120" y="0"/>
                  </a:cubicBezTo>
                  <a:close/>
                  <a:moveTo>
                    <a:pt x="541" y="71"/>
                  </a:moveTo>
                  <a:cubicBezTo>
                    <a:pt x="541" y="71"/>
                    <a:pt x="541" y="71"/>
                    <a:pt x="541" y="71"/>
                  </a:cubicBezTo>
                  <a:cubicBezTo>
                    <a:pt x="120" y="71"/>
                    <a:pt x="120" y="71"/>
                    <a:pt x="120" y="71"/>
                  </a:cubicBezTo>
                  <a:cubicBezTo>
                    <a:pt x="106" y="71"/>
                    <a:pt x="93" y="76"/>
                    <a:pt x="85" y="84"/>
                  </a:cubicBezTo>
                  <a:cubicBezTo>
                    <a:pt x="85" y="84"/>
                    <a:pt x="85" y="84"/>
                    <a:pt x="85" y="84"/>
                  </a:cubicBezTo>
                  <a:cubicBezTo>
                    <a:pt x="85" y="84"/>
                    <a:pt x="85" y="84"/>
                    <a:pt x="85" y="84"/>
                  </a:cubicBezTo>
                  <a:cubicBezTo>
                    <a:pt x="76" y="91"/>
                    <a:pt x="71" y="100"/>
                    <a:pt x="71" y="110"/>
                  </a:cubicBezTo>
                  <a:cubicBezTo>
                    <a:pt x="71" y="402"/>
                    <a:pt x="71" y="402"/>
                    <a:pt x="71" y="402"/>
                  </a:cubicBezTo>
                  <a:cubicBezTo>
                    <a:pt x="589" y="402"/>
                    <a:pt x="589" y="402"/>
                    <a:pt x="589" y="402"/>
                  </a:cubicBezTo>
                  <a:cubicBezTo>
                    <a:pt x="589" y="110"/>
                    <a:pt x="589" y="110"/>
                    <a:pt x="589" y="110"/>
                  </a:cubicBezTo>
                  <a:cubicBezTo>
                    <a:pt x="589" y="100"/>
                    <a:pt x="584" y="91"/>
                    <a:pt x="577" y="84"/>
                  </a:cubicBezTo>
                  <a:cubicBezTo>
                    <a:pt x="567" y="76"/>
                    <a:pt x="555" y="71"/>
                    <a:pt x="541" y="71"/>
                  </a:cubicBezTo>
                  <a:cubicBezTo>
                    <a:pt x="541" y="71"/>
                    <a:pt x="541" y="71"/>
                    <a:pt x="541" y="71"/>
                  </a:cubicBezTo>
                  <a:close/>
                  <a:moveTo>
                    <a:pt x="71" y="474"/>
                  </a:moveTo>
                  <a:cubicBezTo>
                    <a:pt x="71" y="474"/>
                    <a:pt x="71" y="474"/>
                    <a:pt x="71" y="474"/>
                  </a:cubicBezTo>
                  <a:cubicBezTo>
                    <a:pt x="71" y="493"/>
                    <a:pt x="71" y="493"/>
                    <a:pt x="71" y="493"/>
                  </a:cubicBezTo>
                  <a:cubicBezTo>
                    <a:pt x="71" y="503"/>
                    <a:pt x="76" y="513"/>
                    <a:pt x="85" y="520"/>
                  </a:cubicBezTo>
                  <a:cubicBezTo>
                    <a:pt x="93" y="528"/>
                    <a:pt x="106" y="533"/>
                    <a:pt x="120" y="533"/>
                  </a:cubicBezTo>
                  <a:cubicBezTo>
                    <a:pt x="541" y="533"/>
                    <a:pt x="541" y="533"/>
                    <a:pt x="541" y="533"/>
                  </a:cubicBezTo>
                  <a:cubicBezTo>
                    <a:pt x="555" y="533"/>
                    <a:pt x="567" y="528"/>
                    <a:pt x="577" y="520"/>
                  </a:cubicBezTo>
                  <a:cubicBezTo>
                    <a:pt x="584" y="513"/>
                    <a:pt x="589" y="503"/>
                    <a:pt x="589" y="493"/>
                  </a:cubicBezTo>
                  <a:cubicBezTo>
                    <a:pt x="589" y="474"/>
                    <a:pt x="589" y="474"/>
                    <a:pt x="589" y="474"/>
                  </a:cubicBezTo>
                  <a:cubicBezTo>
                    <a:pt x="71" y="474"/>
                    <a:pt x="71" y="474"/>
                    <a:pt x="71" y="474"/>
                  </a:cubicBezTo>
                  <a:cubicBezTo>
                    <a:pt x="71" y="474"/>
                    <a:pt x="71" y="474"/>
                    <a:pt x="71" y="474"/>
                  </a:cubicBezTo>
                  <a:close/>
                  <a:moveTo>
                    <a:pt x="902" y="1194"/>
                  </a:moveTo>
                  <a:cubicBezTo>
                    <a:pt x="902" y="1194"/>
                    <a:pt x="902" y="1194"/>
                    <a:pt x="902" y="1194"/>
                  </a:cubicBezTo>
                  <a:cubicBezTo>
                    <a:pt x="1420" y="1194"/>
                    <a:pt x="1420" y="1194"/>
                    <a:pt x="1420" y="1194"/>
                  </a:cubicBezTo>
                  <a:cubicBezTo>
                    <a:pt x="1420" y="903"/>
                    <a:pt x="1420" y="903"/>
                    <a:pt x="1420" y="903"/>
                  </a:cubicBezTo>
                  <a:cubicBezTo>
                    <a:pt x="1420" y="893"/>
                    <a:pt x="1416" y="883"/>
                    <a:pt x="1407" y="876"/>
                  </a:cubicBezTo>
                  <a:cubicBezTo>
                    <a:pt x="1398" y="869"/>
                    <a:pt x="1386" y="863"/>
                    <a:pt x="1371" y="863"/>
                  </a:cubicBezTo>
                  <a:cubicBezTo>
                    <a:pt x="950" y="863"/>
                    <a:pt x="950" y="863"/>
                    <a:pt x="950" y="863"/>
                  </a:cubicBezTo>
                  <a:cubicBezTo>
                    <a:pt x="937" y="863"/>
                    <a:pt x="925" y="867"/>
                    <a:pt x="916" y="875"/>
                  </a:cubicBezTo>
                  <a:cubicBezTo>
                    <a:pt x="915" y="876"/>
                    <a:pt x="915" y="876"/>
                    <a:pt x="915" y="876"/>
                  </a:cubicBezTo>
                  <a:cubicBezTo>
                    <a:pt x="907" y="883"/>
                    <a:pt x="902" y="893"/>
                    <a:pt x="902" y="903"/>
                  </a:cubicBezTo>
                  <a:cubicBezTo>
                    <a:pt x="902" y="1194"/>
                    <a:pt x="902" y="1194"/>
                    <a:pt x="902" y="1194"/>
                  </a:cubicBezTo>
                  <a:cubicBezTo>
                    <a:pt x="902" y="1194"/>
                    <a:pt x="902" y="1194"/>
                    <a:pt x="902" y="1194"/>
                  </a:cubicBezTo>
                  <a:close/>
                  <a:moveTo>
                    <a:pt x="1420" y="1266"/>
                  </a:moveTo>
                  <a:cubicBezTo>
                    <a:pt x="1420" y="1266"/>
                    <a:pt x="1420" y="1266"/>
                    <a:pt x="1420" y="1266"/>
                  </a:cubicBezTo>
                  <a:cubicBezTo>
                    <a:pt x="902" y="1266"/>
                    <a:pt x="902" y="1266"/>
                    <a:pt x="902" y="1266"/>
                  </a:cubicBezTo>
                  <a:cubicBezTo>
                    <a:pt x="902" y="1286"/>
                    <a:pt x="902" y="1286"/>
                    <a:pt x="902" y="1286"/>
                  </a:cubicBezTo>
                  <a:cubicBezTo>
                    <a:pt x="902" y="1296"/>
                    <a:pt x="907" y="1305"/>
                    <a:pt x="915" y="1312"/>
                  </a:cubicBezTo>
                  <a:cubicBezTo>
                    <a:pt x="924" y="1320"/>
                    <a:pt x="936" y="1325"/>
                    <a:pt x="950" y="1325"/>
                  </a:cubicBezTo>
                  <a:cubicBezTo>
                    <a:pt x="1371" y="1325"/>
                    <a:pt x="1371" y="1325"/>
                    <a:pt x="1371" y="1325"/>
                  </a:cubicBezTo>
                  <a:cubicBezTo>
                    <a:pt x="1386" y="1325"/>
                    <a:pt x="1398" y="1320"/>
                    <a:pt x="1407" y="1312"/>
                  </a:cubicBezTo>
                  <a:cubicBezTo>
                    <a:pt x="1416" y="1305"/>
                    <a:pt x="1420" y="1296"/>
                    <a:pt x="1420" y="1286"/>
                  </a:cubicBezTo>
                  <a:cubicBezTo>
                    <a:pt x="1420" y="1266"/>
                    <a:pt x="1420" y="1266"/>
                    <a:pt x="1420" y="1266"/>
                  </a:cubicBezTo>
                  <a:cubicBezTo>
                    <a:pt x="1420" y="1266"/>
                    <a:pt x="1420" y="1266"/>
                    <a:pt x="1420" y="1266"/>
                  </a:cubicBezTo>
                  <a:close/>
                  <a:moveTo>
                    <a:pt x="295" y="890"/>
                  </a:moveTo>
                  <a:cubicBezTo>
                    <a:pt x="295" y="890"/>
                    <a:pt x="295" y="890"/>
                    <a:pt x="295" y="890"/>
                  </a:cubicBezTo>
                  <a:cubicBezTo>
                    <a:pt x="295" y="869"/>
                    <a:pt x="311" y="853"/>
                    <a:pt x="330" y="853"/>
                  </a:cubicBezTo>
                  <a:cubicBezTo>
                    <a:pt x="350" y="853"/>
                    <a:pt x="366" y="869"/>
                    <a:pt x="366" y="890"/>
                  </a:cubicBezTo>
                  <a:cubicBezTo>
                    <a:pt x="366" y="935"/>
                    <a:pt x="366" y="935"/>
                    <a:pt x="366" y="935"/>
                  </a:cubicBezTo>
                  <a:cubicBezTo>
                    <a:pt x="366" y="955"/>
                    <a:pt x="350" y="971"/>
                    <a:pt x="330" y="971"/>
                  </a:cubicBezTo>
                  <a:cubicBezTo>
                    <a:pt x="311" y="971"/>
                    <a:pt x="295" y="955"/>
                    <a:pt x="295" y="935"/>
                  </a:cubicBezTo>
                  <a:cubicBezTo>
                    <a:pt x="295" y="890"/>
                    <a:pt x="295" y="890"/>
                    <a:pt x="295" y="890"/>
                  </a:cubicBezTo>
                  <a:cubicBezTo>
                    <a:pt x="295" y="890"/>
                    <a:pt x="295" y="890"/>
                    <a:pt x="295" y="890"/>
                  </a:cubicBezTo>
                  <a:close/>
                  <a:moveTo>
                    <a:pt x="295" y="746"/>
                  </a:moveTo>
                  <a:cubicBezTo>
                    <a:pt x="295" y="746"/>
                    <a:pt x="295" y="746"/>
                    <a:pt x="295" y="746"/>
                  </a:cubicBezTo>
                  <a:cubicBezTo>
                    <a:pt x="295" y="727"/>
                    <a:pt x="311" y="710"/>
                    <a:pt x="330" y="710"/>
                  </a:cubicBezTo>
                  <a:cubicBezTo>
                    <a:pt x="350" y="710"/>
                    <a:pt x="366" y="727"/>
                    <a:pt x="366" y="746"/>
                  </a:cubicBezTo>
                  <a:cubicBezTo>
                    <a:pt x="366" y="793"/>
                    <a:pt x="366" y="793"/>
                    <a:pt x="366" y="793"/>
                  </a:cubicBezTo>
                  <a:cubicBezTo>
                    <a:pt x="366" y="812"/>
                    <a:pt x="350" y="829"/>
                    <a:pt x="330" y="829"/>
                  </a:cubicBezTo>
                  <a:cubicBezTo>
                    <a:pt x="311" y="829"/>
                    <a:pt x="295" y="812"/>
                    <a:pt x="295" y="793"/>
                  </a:cubicBezTo>
                  <a:cubicBezTo>
                    <a:pt x="295" y="746"/>
                    <a:pt x="295" y="746"/>
                    <a:pt x="295" y="746"/>
                  </a:cubicBezTo>
                  <a:cubicBezTo>
                    <a:pt x="295" y="746"/>
                    <a:pt x="295" y="746"/>
                    <a:pt x="295" y="746"/>
                  </a:cubicBezTo>
                  <a:close/>
                  <a:moveTo>
                    <a:pt x="295" y="1031"/>
                  </a:moveTo>
                  <a:cubicBezTo>
                    <a:pt x="295" y="1031"/>
                    <a:pt x="295" y="1031"/>
                    <a:pt x="295" y="1031"/>
                  </a:cubicBezTo>
                  <a:cubicBezTo>
                    <a:pt x="295" y="1012"/>
                    <a:pt x="311" y="996"/>
                    <a:pt x="330" y="996"/>
                  </a:cubicBezTo>
                  <a:cubicBezTo>
                    <a:pt x="350" y="996"/>
                    <a:pt x="366" y="1012"/>
                    <a:pt x="366" y="1031"/>
                  </a:cubicBezTo>
                  <a:cubicBezTo>
                    <a:pt x="366" y="1078"/>
                    <a:pt x="366" y="1078"/>
                    <a:pt x="366" y="1078"/>
                  </a:cubicBezTo>
                  <a:cubicBezTo>
                    <a:pt x="366" y="1098"/>
                    <a:pt x="350" y="1114"/>
                    <a:pt x="330" y="1114"/>
                  </a:cubicBezTo>
                  <a:cubicBezTo>
                    <a:pt x="311" y="1114"/>
                    <a:pt x="295" y="1098"/>
                    <a:pt x="295" y="1078"/>
                  </a:cubicBezTo>
                  <a:cubicBezTo>
                    <a:pt x="295" y="1031"/>
                    <a:pt x="295" y="1031"/>
                    <a:pt x="295" y="1031"/>
                  </a:cubicBezTo>
                  <a:cubicBezTo>
                    <a:pt x="295" y="1031"/>
                    <a:pt x="295" y="1031"/>
                    <a:pt x="295" y="1031"/>
                  </a:cubicBezTo>
                  <a:close/>
                  <a:moveTo>
                    <a:pt x="536" y="1194"/>
                  </a:moveTo>
                  <a:cubicBezTo>
                    <a:pt x="536" y="1194"/>
                    <a:pt x="536" y="1194"/>
                    <a:pt x="536" y="1194"/>
                  </a:cubicBezTo>
                  <a:cubicBezTo>
                    <a:pt x="556" y="1194"/>
                    <a:pt x="573" y="1211"/>
                    <a:pt x="573" y="1230"/>
                  </a:cubicBezTo>
                  <a:cubicBezTo>
                    <a:pt x="573" y="1250"/>
                    <a:pt x="556" y="1266"/>
                    <a:pt x="536" y="1266"/>
                  </a:cubicBezTo>
                  <a:cubicBezTo>
                    <a:pt x="490" y="1266"/>
                    <a:pt x="490" y="1266"/>
                    <a:pt x="490" y="1266"/>
                  </a:cubicBezTo>
                  <a:cubicBezTo>
                    <a:pt x="470" y="1266"/>
                    <a:pt x="454" y="1250"/>
                    <a:pt x="454" y="1230"/>
                  </a:cubicBezTo>
                  <a:cubicBezTo>
                    <a:pt x="454" y="1211"/>
                    <a:pt x="470" y="1194"/>
                    <a:pt x="490" y="1194"/>
                  </a:cubicBezTo>
                  <a:cubicBezTo>
                    <a:pt x="536" y="1194"/>
                    <a:pt x="536" y="1194"/>
                    <a:pt x="536" y="1194"/>
                  </a:cubicBezTo>
                  <a:cubicBezTo>
                    <a:pt x="536" y="1194"/>
                    <a:pt x="536" y="1194"/>
                    <a:pt x="536" y="1194"/>
                  </a:cubicBezTo>
                  <a:close/>
                  <a:moveTo>
                    <a:pt x="677" y="1194"/>
                  </a:moveTo>
                  <a:cubicBezTo>
                    <a:pt x="677" y="1194"/>
                    <a:pt x="677" y="1194"/>
                    <a:pt x="677" y="1194"/>
                  </a:cubicBezTo>
                  <a:cubicBezTo>
                    <a:pt x="696" y="1194"/>
                    <a:pt x="712" y="1211"/>
                    <a:pt x="712" y="1230"/>
                  </a:cubicBezTo>
                  <a:cubicBezTo>
                    <a:pt x="712" y="1250"/>
                    <a:pt x="696" y="1266"/>
                    <a:pt x="677" y="1266"/>
                  </a:cubicBezTo>
                  <a:cubicBezTo>
                    <a:pt x="630" y="1266"/>
                    <a:pt x="630" y="1266"/>
                    <a:pt x="630" y="1266"/>
                  </a:cubicBezTo>
                  <a:cubicBezTo>
                    <a:pt x="610" y="1266"/>
                    <a:pt x="595" y="1250"/>
                    <a:pt x="595" y="1230"/>
                  </a:cubicBezTo>
                  <a:cubicBezTo>
                    <a:pt x="595" y="1211"/>
                    <a:pt x="610" y="1194"/>
                    <a:pt x="630" y="1194"/>
                  </a:cubicBezTo>
                  <a:cubicBezTo>
                    <a:pt x="677" y="1194"/>
                    <a:pt x="677" y="1194"/>
                    <a:pt x="677" y="1194"/>
                  </a:cubicBezTo>
                  <a:cubicBezTo>
                    <a:pt x="677" y="1194"/>
                    <a:pt x="677" y="1194"/>
                    <a:pt x="677" y="1194"/>
                  </a:cubicBezTo>
                  <a:close/>
                  <a:moveTo>
                    <a:pt x="295" y="1164"/>
                  </a:moveTo>
                  <a:cubicBezTo>
                    <a:pt x="295" y="1164"/>
                    <a:pt x="295" y="1164"/>
                    <a:pt x="295" y="1164"/>
                  </a:cubicBezTo>
                  <a:cubicBezTo>
                    <a:pt x="295" y="1144"/>
                    <a:pt x="311" y="1129"/>
                    <a:pt x="330" y="1129"/>
                  </a:cubicBezTo>
                  <a:cubicBezTo>
                    <a:pt x="350" y="1129"/>
                    <a:pt x="366" y="1144"/>
                    <a:pt x="366" y="1164"/>
                  </a:cubicBezTo>
                  <a:cubicBezTo>
                    <a:pt x="366" y="1194"/>
                    <a:pt x="366" y="1194"/>
                    <a:pt x="366" y="1194"/>
                  </a:cubicBezTo>
                  <a:cubicBezTo>
                    <a:pt x="396" y="1194"/>
                    <a:pt x="396" y="1194"/>
                    <a:pt x="396" y="1194"/>
                  </a:cubicBezTo>
                  <a:cubicBezTo>
                    <a:pt x="416" y="1194"/>
                    <a:pt x="433" y="1211"/>
                    <a:pt x="433" y="1230"/>
                  </a:cubicBezTo>
                  <a:cubicBezTo>
                    <a:pt x="433" y="1250"/>
                    <a:pt x="416" y="1266"/>
                    <a:pt x="396" y="1266"/>
                  </a:cubicBezTo>
                  <a:cubicBezTo>
                    <a:pt x="333" y="1266"/>
                    <a:pt x="333" y="1266"/>
                    <a:pt x="333" y="1266"/>
                  </a:cubicBezTo>
                  <a:cubicBezTo>
                    <a:pt x="330" y="1266"/>
                    <a:pt x="330" y="1266"/>
                    <a:pt x="330" y="1266"/>
                  </a:cubicBezTo>
                  <a:cubicBezTo>
                    <a:pt x="317" y="1266"/>
                    <a:pt x="305" y="1260"/>
                    <a:pt x="299" y="1249"/>
                  </a:cubicBezTo>
                  <a:cubicBezTo>
                    <a:pt x="299" y="1248"/>
                    <a:pt x="299" y="1248"/>
                    <a:pt x="299" y="1248"/>
                  </a:cubicBezTo>
                  <a:cubicBezTo>
                    <a:pt x="299" y="1248"/>
                    <a:pt x="299" y="1248"/>
                    <a:pt x="299" y="1248"/>
                  </a:cubicBezTo>
                  <a:cubicBezTo>
                    <a:pt x="299" y="1247"/>
                    <a:pt x="299" y="1247"/>
                    <a:pt x="299" y="1247"/>
                  </a:cubicBezTo>
                  <a:cubicBezTo>
                    <a:pt x="299" y="1246"/>
                    <a:pt x="299" y="1246"/>
                    <a:pt x="299" y="1246"/>
                  </a:cubicBezTo>
                  <a:cubicBezTo>
                    <a:pt x="298" y="1246"/>
                    <a:pt x="298" y="1246"/>
                    <a:pt x="298" y="1246"/>
                  </a:cubicBezTo>
                  <a:cubicBezTo>
                    <a:pt x="298" y="1246"/>
                    <a:pt x="298" y="1246"/>
                    <a:pt x="298" y="1246"/>
                  </a:cubicBezTo>
                  <a:cubicBezTo>
                    <a:pt x="298" y="1245"/>
                    <a:pt x="298" y="1245"/>
                    <a:pt x="298" y="1245"/>
                  </a:cubicBezTo>
                  <a:cubicBezTo>
                    <a:pt x="298" y="1245"/>
                    <a:pt x="298" y="1245"/>
                    <a:pt x="298" y="1245"/>
                  </a:cubicBezTo>
                  <a:cubicBezTo>
                    <a:pt x="297" y="1245"/>
                    <a:pt x="297" y="1245"/>
                    <a:pt x="297" y="1245"/>
                  </a:cubicBezTo>
                  <a:cubicBezTo>
                    <a:pt x="297" y="1244"/>
                    <a:pt x="297" y="1244"/>
                    <a:pt x="297" y="1244"/>
                  </a:cubicBezTo>
                  <a:cubicBezTo>
                    <a:pt x="296" y="1243"/>
                    <a:pt x="296" y="1243"/>
                    <a:pt x="296" y="1243"/>
                  </a:cubicBezTo>
                  <a:cubicBezTo>
                    <a:pt x="296" y="1242"/>
                    <a:pt x="296" y="1242"/>
                    <a:pt x="296" y="1242"/>
                  </a:cubicBezTo>
                  <a:cubicBezTo>
                    <a:pt x="296" y="1241"/>
                    <a:pt x="296" y="1241"/>
                    <a:pt x="296" y="1241"/>
                  </a:cubicBezTo>
                  <a:cubicBezTo>
                    <a:pt x="295" y="1240"/>
                    <a:pt x="295" y="1240"/>
                    <a:pt x="295" y="1240"/>
                  </a:cubicBezTo>
                  <a:cubicBezTo>
                    <a:pt x="295" y="1240"/>
                    <a:pt x="295" y="1240"/>
                    <a:pt x="295" y="1240"/>
                  </a:cubicBezTo>
                  <a:cubicBezTo>
                    <a:pt x="295" y="1239"/>
                    <a:pt x="295" y="1239"/>
                    <a:pt x="295" y="1239"/>
                  </a:cubicBezTo>
                  <a:cubicBezTo>
                    <a:pt x="295" y="1238"/>
                    <a:pt x="295" y="1238"/>
                    <a:pt x="295" y="1238"/>
                  </a:cubicBezTo>
                  <a:cubicBezTo>
                    <a:pt x="295" y="1237"/>
                    <a:pt x="295" y="1237"/>
                    <a:pt x="295" y="1237"/>
                  </a:cubicBezTo>
                  <a:cubicBezTo>
                    <a:pt x="295" y="1237"/>
                    <a:pt x="295" y="1237"/>
                    <a:pt x="295" y="1237"/>
                  </a:cubicBezTo>
                  <a:cubicBezTo>
                    <a:pt x="295" y="1236"/>
                    <a:pt x="295" y="1236"/>
                    <a:pt x="295" y="1236"/>
                  </a:cubicBezTo>
                  <a:cubicBezTo>
                    <a:pt x="295" y="1236"/>
                    <a:pt x="295" y="1236"/>
                    <a:pt x="295" y="1236"/>
                  </a:cubicBezTo>
                  <a:cubicBezTo>
                    <a:pt x="295" y="1235"/>
                    <a:pt x="295" y="1235"/>
                    <a:pt x="295" y="1235"/>
                  </a:cubicBezTo>
                  <a:cubicBezTo>
                    <a:pt x="295" y="1234"/>
                    <a:pt x="295" y="1234"/>
                    <a:pt x="295" y="1234"/>
                  </a:cubicBezTo>
                  <a:cubicBezTo>
                    <a:pt x="295" y="1233"/>
                    <a:pt x="295" y="1233"/>
                    <a:pt x="295" y="1233"/>
                  </a:cubicBezTo>
                  <a:cubicBezTo>
                    <a:pt x="295" y="1232"/>
                    <a:pt x="295" y="1232"/>
                    <a:pt x="295" y="1232"/>
                  </a:cubicBezTo>
                  <a:cubicBezTo>
                    <a:pt x="295" y="1232"/>
                    <a:pt x="295" y="1232"/>
                    <a:pt x="295" y="1232"/>
                  </a:cubicBezTo>
                  <a:cubicBezTo>
                    <a:pt x="295" y="1231"/>
                    <a:pt x="295" y="1231"/>
                    <a:pt x="295" y="1231"/>
                  </a:cubicBezTo>
                  <a:cubicBezTo>
                    <a:pt x="295" y="1231"/>
                    <a:pt x="295" y="1231"/>
                    <a:pt x="295" y="1231"/>
                  </a:cubicBezTo>
                  <a:cubicBezTo>
                    <a:pt x="295" y="1230"/>
                    <a:pt x="295" y="1230"/>
                    <a:pt x="295" y="1230"/>
                  </a:cubicBezTo>
                  <a:cubicBezTo>
                    <a:pt x="295" y="1230"/>
                    <a:pt x="295" y="1230"/>
                    <a:pt x="295" y="1230"/>
                  </a:cubicBezTo>
                  <a:cubicBezTo>
                    <a:pt x="295" y="1164"/>
                    <a:pt x="295" y="1164"/>
                    <a:pt x="295" y="1164"/>
                  </a:cubicBezTo>
                  <a:cubicBezTo>
                    <a:pt x="295" y="1164"/>
                    <a:pt x="295" y="1164"/>
                    <a:pt x="295" y="116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60" name="Google Shape;360;p24"/>
          <p:cNvGrpSpPr/>
          <p:nvPr/>
        </p:nvGrpSpPr>
        <p:grpSpPr>
          <a:xfrm>
            <a:off x="4276526" y="2263197"/>
            <a:ext cx="1091921" cy="1093558"/>
            <a:chOff x="4276526" y="2263197"/>
            <a:chExt cx="1091921" cy="1093558"/>
          </a:xfrm>
        </p:grpSpPr>
        <p:sp>
          <p:nvSpPr>
            <p:cNvPr id="361" name="Google Shape;361;p24"/>
            <p:cNvSpPr/>
            <p:nvPr/>
          </p:nvSpPr>
          <p:spPr>
            <a:xfrm>
              <a:off x="4276526" y="2263197"/>
              <a:ext cx="1091921" cy="1093558"/>
            </a:xfrm>
            <a:prstGeom prst="ellipse">
              <a:avLst/>
            </a:prstGeom>
            <a:solidFill>
              <a:schemeClr val="accent1">
                <a:alpha val="89804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362" name="Google Shape;362;p24"/>
            <p:cNvGrpSpPr/>
            <p:nvPr/>
          </p:nvGrpSpPr>
          <p:grpSpPr>
            <a:xfrm>
              <a:off x="4557639" y="2538688"/>
              <a:ext cx="529695" cy="528485"/>
              <a:chOff x="1855787" y="2568158"/>
              <a:chExt cx="1139825" cy="1137224"/>
            </a:xfrm>
          </p:grpSpPr>
          <p:sp>
            <p:nvSpPr>
              <p:cNvPr id="363" name="Google Shape;363;p24"/>
              <p:cNvSpPr/>
              <p:nvPr/>
            </p:nvSpPr>
            <p:spPr>
              <a:xfrm>
                <a:off x="2022261" y="2573360"/>
                <a:ext cx="333468" cy="274682"/>
              </a:xfrm>
              <a:custGeom>
                <a:rect b="b" l="l" r="r" t="t"/>
                <a:pathLst>
                  <a:path extrusionOk="0" h="254" w="308">
                    <a:moveTo>
                      <a:pt x="0" y="254"/>
                    </a:moveTo>
                    <a:cubicBezTo>
                      <a:pt x="0" y="254"/>
                      <a:pt x="69" y="40"/>
                      <a:pt x="308" y="0"/>
                    </a:cubicBezTo>
                    <a:cubicBezTo>
                      <a:pt x="308" y="0"/>
                      <a:pt x="272" y="53"/>
                      <a:pt x="237" y="136"/>
                    </a:cubicBezTo>
                    <a:cubicBezTo>
                      <a:pt x="237" y="136"/>
                      <a:pt x="163" y="128"/>
                      <a:pt x="146" y="203"/>
                    </a:cubicBezTo>
                    <a:cubicBezTo>
                      <a:pt x="146" y="203"/>
                      <a:pt x="68" y="217"/>
                      <a:pt x="0" y="254"/>
                    </a:cubicBezTo>
                    <a:cubicBezTo>
                      <a:pt x="0" y="254"/>
                      <a:pt x="0" y="254"/>
                      <a:pt x="0" y="254"/>
                    </a:cubicBezTo>
                    <a:moveTo>
                      <a:pt x="0" y="254"/>
                    </a:moveTo>
                    <a:cubicBezTo>
                      <a:pt x="0" y="254"/>
                      <a:pt x="0" y="254"/>
                      <a:pt x="0" y="254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4" name="Google Shape;364;p24"/>
              <p:cNvSpPr/>
              <p:nvPr/>
            </p:nvSpPr>
            <p:spPr>
              <a:xfrm>
                <a:off x="1967116" y="2839718"/>
                <a:ext cx="306416" cy="390173"/>
              </a:xfrm>
              <a:custGeom>
                <a:rect b="b" l="l" r="r" t="t"/>
                <a:pathLst>
                  <a:path extrusionOk="0" h="361" w="283">
                    <a:moveTo>
                      <a:pt x="199" y="0"/>
                    </a:moveTo>
                    <a:cubicBezTo>
                      <a:pt x="199" y="0"/>
                      <a:pt x="98" y="21"/>
                      <a:pt x="34" y="69"/>
                    </a:cubicBezTo>
                    <a:cubicBezTo>
                      <a:pt x="34" y="69"/>
                      <a:pt x="0" y="210"/>
                      <a:pt x="81" y="343"/>
                    </a:cubicBezTo>
                    <a:cubicBezTo>
                      <a:pt x="81" y="343"/>
                      <a:pt x="165" y="361"/>
                      <a:pt x="249" y="353"/>
                    </a:cubicBezTo>
                    <a:cubicBezTo>
                      <a:pt x="249" y="353"/>
                      <a:pt x="249" y="300"/>
                      <a:pt x="283" y="274"/>
                    </a:cubicBezTo>
                    <a:cubicBezTo>
                      <a:pt x="283" y="274"/>
                      <a:pt x="241" y="167"/>
                      <a:pt x="252" y="53"/>
                    </a:cubicBezTo>
                    <a:cubicBezTo>
                      <a:pt x="252" y="53"/>
                      <a:pt x="209" y="43"/>
                      <a:pt x="199" y="0"/>
                    </a:cubicBezTo>
                    <a:cubicBezTo>
                      <a:pt x="199" y="0"/>
                      <a:pt x="199" y="0"/>
                      <a:pt x="199" y="0"/>
                    </a:cubicBezTo>
                    <a:moveTo>
                      <a:pt x="199" y="0"/>
                    </a:moveTo>
                    <a:cubicBezTo>
                      <a:pt x="199" y="0"/>
                      <a:pt x="199" y="0"/>
                      <a:pt x="199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5" name="Google Shape;365;p24"/>
              <p:cNvSpPr/>
              <p:nvPr/>
            </p:nvSpPr>
            <p:spPr>
              <a:xfrm>
                <a:off x="2091972" y="3263186"/>
                <a:ext cx="383930" cy="178439"/>
              </a:xfrm>
              <a:custGeom>
                <a:rect b="b" l="l" r="r" t="t"/>
                <a:pathLst>
                  <a:path extrusionOk="0" h="165" w="355">
                    <a:moveTo>
                      <a:pt x="0" y="0"/>
                    </a:moveTo>
                    <a:cubicBezTo>
                      <a:pt x="0" y="0"/>
                      <a:pt x="107" y="165"/>
                      <a:pt x="355" y="142"/>
                    </a:cubicBezTo>
                    <a:cubicBezTo>
                      <a:pt x="355" y="142"/>
                      <a:pt x="267" y="59"/>
                      <a:pt x="248" y="32"/>
                    </a:cubicBezTo>
                    <a:cubicBezTo>
                      <a:pt x="248" y="32"/>
                      <a:pt x="179" y="49"/>
                      <a:pt x="156" y="0"/>
                    </a:cubicBezTo>
                    <a:cubicBezTo>
                      <a:pt x="156" y="0"/>
                      <a:pt x="66" y="14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6" name="Google Shape;366;p24"/>
              <p:cNvSpPr/>
              <p:nvPr/>
            </p:nvSpPr>
            <p:spPr>
              <a:xfrm>
                <a:off x="2397867" y="3011394"/>
                <a:ext cx="419306" cy="393294"/>
              </a:xfrm>
              <a:custGeom>
                <a:rect b="b" l="l" r="r" t="t"/>
                <a:pathLst>
                  <a:path extrusionOk="0" h="364" w="387">
                    <a:moveTo>
                      <a:pt x="0" y="239"/>
                    </a:moveTo>
                    <a:cubicBezTo>
                      <a:pt x="0" y="239"/>
                      <a:pt x="17" y="232"/>
                      <a:pt x="24" y="190"/>
                    </a:cubicBezTo>
                    <a:cubicBezTo>
                      <a:pt x="24" y="190"/>
                      <a:pt x="161" y="142"/>
                      <a:pt x="246" y="13"/>
                    </a:cubicBezTo>
                    <a:cubicBezTo>
                      <a:pt x="246" y="13"/>
                      <a:pt x="273" y="15"/>
                      <a:pt x="292" y="0"/>
                    </a:cubicBezTo>
                    <a:cubicBezTo>
                      <a:pt x="292" y="0"/>
                      <a:pt x="356" y="60"/>
                      <a:pt x="387" y="138"/>
                    </a:cubicBezTo>
                    <a:cubicBezTo>
                      <a:pt x="387" y="138"/>
                      <a:pt x="327" y="309"/>
                      <a:pt x="133" y="364"/>
                    </a:cubicBezTo>
                    <a:cubicBezTo>
                      <a:pt x="133" y="364"/>
                      <a:pt x="45" y="307"/>
                      <a:pt x="0" y="239"/>
                    </a:cubicBezTo>
                    <a:cubicBezTo>
                      <a:pt x="0" y="239"/>
                      <a:pt x="0" y="239"/>
                      <a:pt x="0" y="239"/>
                    </a:cubicBezTo>
                    <a:moveTo>
                      <a:pt x="0" y="239"/>
                    </a:moveTo>
                    <a:cubicBezTo>
                      <a:pt x="0" y="239"/>
                      <a:pt x="0" y="239"/>
                      <a:pt x="0" y="239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7" name="Google Shape;367;p24"/>
              <p:cNvSpPr/>
              <p:nvPr/>
            </p:nvSpPr>
            <p:spPr>
              <a:xfrm>
                <a:off x="2745381" y="2762724"/>
                <a:ext cx="143063" cy="333988"/>
              </a:xfrm>
              <a:custGeom>
                <a:rect b="b" l="l" r="r" t="t"/>
                <a:pathLst>
                  <a:path extrusionOk="0" h="309" w="132">
                    <a:moveTo>
                      <a:pt x="31" y="0"/>
                    </a:moveTo>
                    <a:cubicBezTo>
                      <a:pt x="31" y="0"/>
                      <a:pt x="132" y="115"/>
                      <a:pt x="86" y="309"/>
                    </a:cubicBezTo>
                    <a:cubicBezTo>
                      <a:pt x="86" y="309"/>
                      <a:pt x="31" y="220"/>
                      <a:pt x="3" y="199"/>
                    </a:cubicBezTo>
                    <a:cubicBezTo>
                      <a:pt x="3" y="199"/>
                      <a:pt x="28" y="151"/>
                      <a:pt x="0" y="116"/>
                    </a:cubicBezTo>
                    <a:cubicBezTo>
                      <a:pt x="0" y="116"/>
                      <a:pt x="26" y="64"/>
                      <a:pt x="31" y="0"/>
                    </a:cubicBezTo>
                    <a:cubicBezTo>
                      <a:pt x="31" y="0"/>
                      <a:pt x="31" y="0"/>
                      <a:pt x="31" y="0"/>
                    </a:cubicBezTo>
                    <a:moveTo>
                      <a:pt x="31" y="0"/>
                    </a:moveTo>
                    <a:cubicBezTo>
                      <a:pt x="31" y="0"/>
                      <a:pt x="31" y="0"/>
                      <a:pt x="31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8" name="Google Shape;368;p24"/>
              <p:cNvSpPr/>
              <p:nvPr/>
            </p:nvSpPr>
            <p:spPr>
              <a:xfrm>
                <a:off x="2323474" y="2568158"/>
                <a:ext cx="418786" cy="297052"/>
              </a:xfrm>
              <a:custGeom>
                <a:rect b="b" l="l" r="r" t="t"/>
                <a:pathLst>
                  <a:path extrusionOk="0" h="275" w="387">
                    <a:moveTo>
                      <a:pt x="0" y="154"/>
                    </a:moveTo>
                    <a:cubicBezTo>
                      <a:pt x="0" y="154"/>
                      <a:pt x="29" y="178"/>
                      <a:pt x="30" y="200"/>
                    </a:cubicBezTo>
                    <a:cubicBezTo>
                      <a:pt x="30" y="200"/>
                      <a:pt x="154" y="207"/>
                      <a:pt x="262" y="275"/>
                    </a:cubicBezTo>
                    <a:cubicBezTo>
                      <a:pt x="262" y="275"/>
                      <a:pt x="310" y="235"/>
                      <a:pt x="356" y="265"/>
                    </a:cubicBezTo>
                    <a:cubicBezTo>
                      <a:pt x="356" y="265"/>
                      <a:pt x="382" y="217"/>
                      <a:pt x="387" y="131"/>
                    </a:cubicBezTo>
                    <a:cubicBezTo>
                      <a:pt x="387" y="131"/>
                      <a:pt x="291" y="4"/>
                      <a:pt x="91" y="0"/>
                    </a:cubicBezTo>
                    <a:cubicBezTo>
                      <a:pt x="91" y="0"/>
                      <a:pt x="13" y="106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moveTo>
                      <a:pt x="0" y="154"/>
                    </a:moveTo>
                    <a:cubicBezTo>
                      <a:pt x="0" y="154"/>
                      <a:pt x="0" y="154"/>
                      <a:pt x="0" y="154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69" name="Google Shape;369;p24"/>
              <p:cNvSpPr/>
              <p:nvPr/>
            </p:nvSpPr>
            <p:spPr>
              <a:xfrm>
                <a:off x="2285497" y="2829834"/>
                <a:ext cx="333468" cy="340231"/>
              </a:xfrm>
              <a:custGeom>
                <a:rect b="b" l="l" r="r" t="t"/>
                <a:pathLst>
                  <a:path extrusionOk="0" h="315" w="308">
                    <a:moveTo>
                      <a:pt x="0" y="65"/>
                    </a:moveTo>
                    <a:cubicBezTo>
                      <a:pt x="0" y="65"/>
                      <a:pt x="58" y="69"/>
                      <a:pt x="68" y="0"/>
                    </a:cubicBezTo>
                    <a:cubicBezTo>
                      <a:pt x="68" y="0"/>
                      <a:pt x="182" y="11"/>
                      <a:pt x="274" y="65"/>
                    </a:cubicBezTo>
                    <a:cubicBezTo>
                      <a:pt x="274" y="65"/>
                      <a:pt x="252" y="134"/>
                      <a:pt x="308" y="168"/>
                    </a:cubicBezTo>
                    <a:cubicBezTo>
                      <a:pt x="308" y="168"/>
                      <a:pt x="251" y="254"/>
                      <a:pt x="121" y="315"/>
                    </a:cubicBezTo>
                    <a:cubicBezTo>
                      <a:pt x="121" y="315"/>
                      <a:pt x="96" y="256"/>
                      <a:pt x="28" y="267"/>
                    </a:cubicBezTo>
                    <a:cubicBezTo>
                      <a:pt x="29" y="267"/>
                      <a:pt x="1" y="214"/>
                      <a:pt x="0" y="65"/>
                    </a:cubicBezTo>
                    <a:cubicBezTo>
                      <a:pt x="0" y="65"/>
                      <a:pt x="0" y="65"/>
                      <a:pt x="0" y="65"/>
                    </a:cubicBezTo>
                    <a:moveTo>
                      <a:pt x="0" y="65"/>
                    </a:moveTo>
                    <a:cubicBezTo>
                      <a:pt x="0" y="65"/>
                      <a:pt x="0" y="65"/>
                      <a:pt x="0" y="65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70" name="Google Shape;370;p24"/>
              <p:cNvSpPr/>
              <p:nvPr/>
            </p:nvSpPr>
            <p:spPr>
              <a:xfrm>
                <a:off x="1855787" y="3448908"/>
                <a:ext cx="1139825" cy="256474"/>
              </a:xfrm>
              <a:custGeom>
                <a:rect b="b" l="l" r="r" t="t"/>
                <a:pathLst>
                  <a:path extrusionOk="0" h="236" w="1053">
                    <a:moveTo>
                      <a:pt x="999" y="90"/>
                    </a:moveTo>
                    <a:cubicBezTo>
                      <a:pt x="603" y="90"/>
                      <a:pt x="603" y="90"/>
                      <a:pt x="603" y="90"/>
                    </a:cubicBezTo>
                    <a:cubicBezTo>
                      <a:pt x="595" y="77"/>
                      <a:pt x="585" y="66"/>
                      <a:pt x="572" y="58"/>
                    </a:cubicBezTo>
                    <a:cubicBezTo>
                      <a:pt x="572" y="0"/>
                      <a:pt x="572" y="0"/>
                      <a:pt x="572" y="0"/>
                    </a:cubicBezTo>
                    <a:cubicBezTo>
                      <a:pt x="469" y="0"/>
                      <a:pt x="469" y="0"/>
                      <a:pt x="469" y="0"/>
                    </a:cubicBezTo>
                    <a:cubicBezTo>
                      <a:pt x="469" y="58"/>
                      <a:pt x="469" y="58"/>
                      <a:pt x="469" y="58"/>
                    </a:cubicBezTo>
                    <a:cubicBezTo>
                      <a:pt x="456" y="66"/>
                      <a:pt x="446" y="77"/>
                      <a:pt x="438" y="90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24" y="90"/>
                      <a:pt x="0" y="114"/>
                      <a:pt x="0" y="144"/>
                    </a:cubicBezTo>
                    <a:cubicBezTo>
                      <a:pt x="0" y="144"/>
                      <a:pt x="0" y="144"/>
                      <a:pt x="0" y="144"/>
                    </a:cubicBezTo>
                    <a:cubicBezTo>
                      <a:pt x="0" y="174"/>
                      <a:pt x="24" y="198"/>
                      <a:pt x="54" y="198"/>
                    </a:cubicBezTo>
                    <a:cubicBezTo>
                      <a:pt x="443" y="198"/>
                      <a:pt x="443" y="198"/>
                      <a:pt x="443" y="198"/>
                    </a:cubicBezTo>
                    <a:cubicBezTo>
                      <a:pt x="461" y="222"/>
                      <a:pt x="489" y="237"/>
                      <a:pt x="520" y="237"/>
                    </a:cubicBezTo>
                    <a:cubicBezTo>
                      <a:pt x="552" y="237"/>
                      <a:pt x="580" y="222"/>
                      <a:pt x="598" y="198"/>
                    </a:cubicBezTo>
                    <a:cubicBezTo>
                      <a:pt x="999" y="198"/>
                      <a:pt x="999" y="198"/>
                      <a:pt x="999" y="198"/>
                    </a:cubicBezTo>
                    <a:cubicBezTo>
                      <a:pt x="1029" y="198"/>
                      <a:pt x="1053" y="174"/>
                      <a:pt x="1053" y="144"/>
                    </a:cubicBezTo>
                    <a:cubicBezTo>
                      <a:pt x="1053" y="144"/>
                      <a:pt x="1053" y="144"/>
                      <a:pt x="1053" y="144"/>
                    </a:cubicBezTo>
                    <a:cubicBezTo>
                      <a:pt x="1053" y="114"/>
                      <a:pt x="1029" y="90"/>
                      <a:pt x="999" y="9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371" name="Google Shape;371;p24"/>
          <p:cNvGrpSpPr/>
          <p:nvPr/>
        </p:nvGrpSpPr>
        <p:grpSpPr>
          <a:xfrm>
            <a:off x="5550040" y="4292251"/>
            <a:ext cx="1091921" cy="1093560"/>
            <a:chOff x="5550040" y="4292251"/>
            <a:chExt cx="1091921" cy="1093560"/>
          </a:xfrm>
        </p:grpSpPr>
        <p:sp>
          <p:nvSpPr>
            <p:cNvPr id="372" name="Google Shape;372;p24"/>
            <p:cNvSpPr/>
            <p:nvPr/>
          </p:nvSpPr>
          <p:spPr>
            <a:xfrm flipH="1" rot="10800000">
              <a:off x="5550040" y="4292251"/>
              <a:ext cx="1091921" cy="1093560"/>
            </a:xfrm>
            <a:prstGeom prst="ellipse">
              <a:avLst/>
            </a:prstGeom>
            <a:solidFill>
              <a:schemeClr val="accent1">
                <a:alpha val="89804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73" name="Google Shape;373;p24"/>
            <p:cNvSpPr/>
            <p:nvPr/>
          </p:nvSpPr>
          <p:spPr>
            <a:xfrm>
              <a:off x="5853186" y="4560300"/>
              <a:ext cx="485628" cy="509319"/>
            </a:xfrm>
            <a:custGeom>
              <a:rect b="b" l="l" r="r" t="t"/>
              <a:pathLst>
                <a:path extrusionOk="0" h="1159" w="1104">
                  <a:moveTo>
                    <a:pt x="994" y="355"/>
                  </a:moveTo>
                  <a:cubicBezTo>
                    <a:pt x="994" y="607"/>
                    <a:pt x="994" y="607"/>
                    <a:pt x="994" y="607"/>
                  </a:cubicBezTo>
                  <a:cubicBezTo>
                    <a:pt x="735" y="607"/>
                    <a:pt x="735" y="607"/>
                    <a:pt x="735" y="607"/>
                  </a:cubicBezTo>
                  <a:cubicBezTo>
                    <a:pt x="714" y="687"/>
                    <a:pt x="640" y="746"/>
                    <a:pt x="552" y="746"/>
                  </a:cubicBezTo>
                  <a:cubicBezTo>
                    <a:pt x="464" y="746"/>
                    <a:pt x="390" y="687"/>
                    <a:pt x="369" y="607"/>
                  </a:cubicBezTo>
                  <a:cubicBezTo>
                    <a:pt x="221" y="607"/>
                    <a:pt x="221" y="607"/>
                    <a:pt x="221" y="607"/>
                  </a:cubicBezTo>
                  <a:cubicBezTo>
                    <a:pt x="221" y="775"/>
                    <a:pt x="221" y="775"/>
                    <a:pt x="221" y="775"/>
                  </a:cubicBezTo>
                  <a:cubicBezTo>
                    <a:pt x="314" y="789"/>
                    <a:pt x="386" y="869"/>
                    <a:pt x="386" y="966"/>
                  </a:cubicBezTo>
                  <a:cubicBezTo>
                    <a:pt x="386" y="1072"/>
                    <a:pt x="300" y="1159"/>
                    <a:pt x="193" y="1159"/>
                  </a:cubicBezTo>
                  <a:cubicBezTo>
                    <a:pt x="87" y="1159"/>
                    <a:pt x="0" y="1072"/>
                    <a:pt x="0" y="966"/>
                  </a:cubicBezTo>
                  <a:cubicBezTo>
                    <a:pt x="0" y="889"/>
                    <a:pt x="45" y="823"/>
                    <a:pt x="110" y="792"/>
                  </a:cubicBezTo>
                  <a:cubicBezTo>
                    <a:pt x="110" y="497"/>
                    <a:pt x="110" y="497"/>
                    <a:pt x="110" y="497"/>
                  </a:cubicBezTo>
                  <a:cubicBezTo>
                    <a:pt x="374" y="497"/>
                    <a:pt x="374" y="497"/>
                    <a:pt x="374" y="497"/>
                  </a:cubicBezTo>
                  <a:cubicBezTo>
                    <a:pt x="400" y="425"/>
                    <a:pt x="470" y="374"/>
                    <a:pt x="552" y="374"/>
                  </a:cubicBezTo>
                  <a:cubicBezTo>
                    <a:pt x="634" y="374"/>
                    <a:pt x="704" y="425"/>
                    <a:pt x="730" y="497"/>
                  </a:cubicBezTo>
                  <a:cubicBezTo>
                    <a:pt x="883" y="497"/>
                    <a:pt x="883" y="497"/>
                    <a:pt x="883" y="497"/>
                  </a:cubicBezTo>
                  <a:cubicBezTo>
                    <a:pt x="879" y="369"/>
                    <a:pt x="879" y="369"/>
                    <a:pt x="879" y="369"/>
                  </a:cubicBezTo>
                  <a:cubicBezTo>
                    <a:pt x="790" y="353"/>
                    <a:pt x="724" y="277"/>
                    <a:pt x="724" y="186"/>
                  </a:cubicBezTo>
                  <a:cubicBezTo>
                    <a:pt x="724" y="83"/>
                    <a:pt x="809" y="0"/>
                    <a:pt x="914" y="0"/>
                  </a:cubicBezTo>
                  <a:cubicBezTo>
                    <a:pt x="1019" y="0"/>
                    <a:pt x="1104" y="83"/>
                    <a:pt x="1104" y="186"/>
                  </a:cubicBezTo>
                  <a:cubicBezTo>
                    <a:pt x="1104" y="261"/>
                    <a:pt x="1059" y="325"/>
                    <a:pt x="994" y="355"/>
                  </a:cubicBezTo>
                  <a:close/>
                  <a:moveTo>
                    <a:pt x="76" y="973"/>
                  </a:moveTo>
                  <a:cubicBezTo>
                    <a:pt x="76" y="1036"/>
                    <a:pt x="127" y="1087"/>
                    <a:pt x="191" y="1087"/>
                  </a:cubicBezTo>
                  <a:cubicBezTo>
                    <a:pt x="254" y="1087"/>
                    <a:pt x="305" y="1036"/>
                    <a:pt x="305" y="973"/>
                  </a:cubicBezTo>
                  <a:cubicBezTo>
                    <a:pt x="305" y="911"/>
                    <a:pt x="254" y="860"/>
                    <a:pt x="191" y="860"/>
                  </a:cubicBezTo>
                  <a:cubicBezTo>
                    <a:pt x="127" y="860"/>
                    <a:pt x="76" y="911"/>
                    <a:pt x="76" y="973"/>
                  </a:cubicBezTo>
                  <a:close/>
                  <a:moveTo>
                    <a:pt x="552" y="447"/>
                  </a:moveTo>
                  <a:cubicBezTo>
                    <a:pt x="489" y="447"/>
                    <a:pt x="438" y="498"/>
                    <a:pt x="438" y="561"/>
                  </a:cubicBezTo>
                  <a:cubicBezTo>
                    <a:pt x="438" y="623"/>
                    <a:pt x="489" y="674"/>
                    <a:pt x="552" y="674"/>
                  </a:cubicBezTo>
                  <a:cubicBezTo>
                    <a:pt x="616" y="674"/>
                    <a:pt x="667" y="623"/>
                    <a:pt x="667" y="561"/>
                  </a:cubicBezTo>
                  <a:cubicBezTo>
                    <a:pt x="667" y="498"/>
                    <a:pt x="616" y="447"/>
                    <a:pt x="552" y="447"/>
                  </a:cubicBezTo>
                  <a:close/>
                  <a:moveTo>
                    <a:pt x="914" y="73"/>
                  </a:moveTo>
                  <a:cubicBezTo>
                    <a:pt x="851" y="73"/>
                    <a:pt x="799" y="124"/>
                    <a:pt x="799" y="187"/>
                  </a:cubicBezTo>
                  <a:cubicBezTo>
                    <a:pt x="799" y="249"/>
                    <a:pt x="851" y="300"/>
                    <a:pt x="914" y="300"/>
                  </a:cubicBezTo>
                  <a:cubicBezTo>
                    <a:pt x="977" y="300"/>
                    <a:pt x="1029" y="249"/>
                    <a:pt x="1029" y="187"/>
                  </a:cubicBezTo>
                  <a:cubicBezTo>
                    <a:pt x="1029" y="124"/>
                    <a:pt x="977" y="73"/>
                    <a:pt x="914" y="7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74" name="Google Shape;374;p24"/>
          <p:cNvGrpSpPr/>
          <p:nvPr/>
        </p:nvGrpSpPr>
        <p:grpSpPr>
          <a:xfrm>
            <a:off x="6823556" y="3641454"/>
            <a:ext cx="1091921" cy="1093560"/>
            <a:chOff x="6823556" y="3641454"/>
            <a:chExt cx="1091921" cy="1093560"/>
          </a:xfrm>
        </p:grpSpPr>
        <p:sp>
          <p:nvSpPr>
            <p:cNvPr id="375" name="Google Shape;375;p24"/>
            <p:cNvSpPr/>
            <p:nvPr/>
          </p:nvSpPr>
          <p:spPr>
            <a:xfrm flipH="1" rot="10800000">
              <a:off x="6823556" y="3641454"/>
              <a:ext cx="1091921" cy="1093560"/>
            </a:xfrm>
            <a:prstGeom prst="ellipse">
              <a:avLst/>
            </a:prstGeom>
            <a:solidFill>
              <a:schemeClr val="accent3">
                <a:alpha val="89804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376" name="Google Shape;376;p24"/>
            <p:cNvGrpSpPr/>
            <p:nvPr/>
          </p:nvGrpSpPr>
          <p:grpSpPr>
            <a:xfrm>
              <a:off x="7167926" y="3879957"/>
              <a:ext cx="529194" cy="526452"/>
              <a:chOff x="6689328" y="3781703"/>
              <a:chExt cx="508205" cy="505574"/>
            </a:xfrm>
          </p:grpSpPr>
          <p:sp>
            <p:nvSpPr>
              <p:cNvPr id="377" name="Google Shape;377;p24"/>
              <p:cNvSpPr/>
              <p:nvPr/>
            </p:nvSpPr>
            <p:spPr>
              <a:xfrm>
                <a:off x="6689328" y="4032649"/>
                <a:ext cx="341171" cy="254628"/>
              </a:xfrm>
              <a:custGeom>
                <a:rect b="b" l="l" r="r" t="t"/>
                <a:pathLst>
                  <a:path extrusionOk="0" h="466" w="623">
                    <a:moveTo>
                      <a:pt x="623" y="427"/>
                    </a:moveTo>
                    <a:cubicBezTo>
                      <a:pt x="622" y="428"/>
                      <a:pt x="620" y="428"/>
                      <a:pt x="618" y="428"/>
                    </a:cubicBezTo>
                    <a:cubicBezTo>
                      <a:pt x="614" y="428"/>
                      <a:pt x="611" y="427"/>
                      <a:pt x="607" y="425"/>
                    </a:cubicBezTo>
                    <a:cubicBezTo>
                      <a:pt x="541" y="390"/>
                      <a:pt x="541" y="390"/>
                      <a:pt x="541" y="390"/>
                    </a:cubicBezTo>
                    <a:cubicBezTo>
                      <a:pt x="475" y="425"/>
                      <a:pt x="475" y="425"/>
                      <a:pt x="475" y="425"/>
                    </a:cubicBezTo>
                    <a:cubicBezTo>
                      <a:pt x="471" y="427"/>
                      <a:pt x="468" y="428"/>
                      <a:pt x="464" y="428"/>
                    </a:cubicBezTo>
                    <a:cubicBezTo>
                      <a:pt x="458" y="428"/>
                      <a:pt x="453" y="426"/>
                      <a:pt x="449" y="423"/>
                    </a:cubicBezTo>
                    <a:cubicBezTo>
                      <a:pt x="442" y="418"/>
                      <a:pt x="438" y="408"/>
                      <a:pt x="440" y="399"/>
                    </a:cubicBezTo>
                    <a:cubicBezTo>
                      <a:pt x="452" y="326"/>
                      <a:pt x="452" y="326"/>
                      <a:pt x="452" y="326"/>
                    </a:cubicBezTo>
                    <a:cubicBezTo>
                      <a:pt x="399" y="273"/>
                      <a:pt x="399" y="273"/>
                      <a:pt x="399" y="273"/>
                    </a:cubicBezTo>
                    <a:cubicBezTo>
                      <a:pt x="392" y="267"/>
                      <a:pt x="390" y="257"/>
                      <a:pt x="392" y="249"/>
                    </a:cubicBezTo>
                    <a:cubicBezTo>
                      <a:pt x="395" y="240"/>
                      <a:pt x="403" y="233"/>
                      <a:pt x="412" y="232"/>
                    </a:cubicBezTo>
                    <a:cubicBezTo>
                      <a:pt x="486" y="221"/>
                      <a:pt x="486" y="221"/>
                      <a:pt x="486" y="221"/>
                    </a:cubicBezTo>
                    <a:cubicBezTo>
                      <a:pt x="519" y="154"/>
                      <a:pt x="519" y="154"/>
                      <a:pt x="519" y="154"/>
                    </a:cubicBezTo>
                    <a:cubicBezTo>
                      <a:pt x="523" y="146"/>
                      <a:pt x="532" y="141"/>
                      <a:pt x="541" y="141"/>
                    </a:cubicBezTo>
                    <a:cubicBezTo>
                      <a:pt x="550" y="141"/>
                      <a:pt x="559" y="146"/>
                      <a:pt x="563" y="154"/>
                    </a:cubicBezTo>
                    <a:cubicBezTo>
                      <a:pt x="582" y="192"/>
                      <a:pt x="582" y="192"/>
                      <a:pt x="582" y="192"/>
                    </a:cubicBezTo>
                    <a:cubicBezTo>
                      <a:pt x="567" y="147"/>
                      <a:pt x="550" y="104"/>
                      <a:pt x="529" y="78"/>
                    </a:cubicBezTo>
                    <a:cubicBezTo>
                      <a:pt x="498" y="26"/>
                      <a:pt x="447" y="7"/>
                      <a:pt x="407" y="1"/>
                    </a:cubicBezTo>
                    <a:cubicBezTo>
                      <a:pt x="401" y="0"/>
                      <a:pt x="395" y="2"/>
                      <a:pt x="391" y="7"/>
                    </a:cubicBezTo>
                    <a:cubicBezTo>
                      <a:pt x="351" y="63"/>
                      <a:pt x="351" y="63"/>
                      <a:pt x="351" y="63"/>
                    </a:cubicBezTo>
                    <a:cubicBezTo>
                      <a:pt x="307" y="3"/>
                      <a:pt x="307" y="3"/>
                      <a:pt x="307" y="3"/>
                    </a:cubicBezTo>
                    <a:cubicBezTo>
                      <a:pt x="338" y="107"/>
                      <a:pt x="338" y="107"/>
                      <a:pt x="338" y="107"/>
                    </a:cubicBezTo>
                    <a:cubicBezTo>
                      <a:pt x="338" y="110"/>
                      <a:pt x="338" y="112"/>
                      <a:pt x="338" y="115"/>
                    </a:cubicBezTo>
                    <a:cubicBezTo>
                      <a:pt x="306" y="262"/>
                      <a:pt x="306" y="262"/>
                      <a:pt x="306" y="262"/>
                    </a:cubicBezTo>
                    <a:cubicBezTo>
                      <a:pt x="306" y="263"/>
                      <a:pt x="306" y="263"/>
                      <a:pt x="306" y="264"/>
                    </a:cubicBezTo>
                    <a:cubicBezTo>
                      <a:pt x="306" y="265"/>
                      <a:pt x="306" y="265"/>
                      <a:pt x="306" y="265"/>
                    </a:cubicBezTo>
                    <a:cubicBezTo>
                      <a:pt x="306" y="264"/>
                      <a:pt x="306" y="264"/>
                      <a:pt x="306" y="264"/>
                    </a:cubicBezTo>
                    <a:cubicBezTo>
                      <a:pt x="306" y="263"/>
                      <a:pt x="306" y="263"/>
                      <a:pt x="306" y="263"/>
                    </a:cubicBezTo>
                    <a:cubicBezTo>
                      <a:pt x="271" y="115"/>
                      <a:pt x="271" y="115"/>
                      <a:pt x="271" y="115"/>
                    </a:cubicBezTo>
                    <a:cubicBezTo>
                      <a:pt x="271" y="112"/>
                      <a:pt x="271" y="109"/>
                      <a:pt x="272" y="107"/>
                    </a:cubicBezTo>
                    <a:cubicBezTo>
                      <a:pt x="305" y="1"/>
                      <a:pt x="305" y="1"/>
                      <a:pt x="305" y="1"/>
                    </a:cubicBezTo>
                    <a:cubicBezTo>
                      <a:pt x="259" y="65"/>
                      <a:pt x="259" y="65"/>
                      <a:pt x="259" y="65"/>
                    </a:cubicBezTo>
                    <a:cubicBezTo>
                      <a:pt x="219" y="11"/>
                      <a:pt x="219" y="11"/>
                      <a:pt x="219" y="11"/>
                    </a:cubicBezTo>
                    <a:cubicBezTo>
                      <a:pt x="215" y="6"/>
                      <a:pt x="208" y="3"/>
                      <a:pt x="202" y="5"/>
                    </a:cubicBezTo>
                    <a:cubicBezTo>
                      <a:pt x="170" y="13"/>
                      <a:pt x="128" y="32"/>
                      <a:pt x="98" y="74"/>
                    </a:cubicBezTo>
                    <a:cubicBezTo>
                      <a:pt x="97" y="76"/>
                      <a:pt x="96" y="77"/>
                      <a:pt x="95" y="78"/>
                    </a:cubicBezTo>
                    <a:cubicBezTo>
                      <a:pt x="95" y="79"/>
                      <a:pt x="94" y="80"/>
                      <a:pt x="93" y="80"/>
                    </a:cubicBezTo>
                    <a:cubicBezTo>
                      <a:pt x="91" y="84"/>
                      <a:pt x="89" y="87"/>
                      <a:pt x="87" y="91"/>
                    </a:cubicBezTo>
                    <a:cubicBezTo>
                      <a:pt x="87" y="91"/>
                      <a:pt x="88" y="91"/>
                      <a:pt x="88" y="91"/>
                    </a:cubicBezTo>
                    <a:cubicBezTo>
                      <a:pt x="84" y="99"/>
                      <a:pt x="79" y="109"/>
                      <a:pt x="75" y="119"/>
                    </a:cubicBezTo>
                    <a:cubicBezTo>
                      <a:pt x="75" y="118"/>
                      <a:pt x="74" y="118"/>
                      <a:pt x="74" y="118"/>
                    </a:cubicBezTo>
                    <a:cubicBezTo>
                      <a:pt x="35" y="210"/>
                      <a:pt x="0" y="394"/>
                      <a:pt x="0" y="411"/>
                    </a:cubicBezTo>
                    <a:cubicBezTo>
                      <a:pt x="2" y="411"/>
                      <a:pt x="2" y="411"/>
                      <a:pt x="2" y="411"/>
                    </a:cubicBezTo>
                    <a:cubicBezTo>
                      <a:pt x="2" y="429"/>
                      <a:pt x="9" y="466"/>
                      <a:pt x="66" y="465"/>
                    </a:cubicBezTo>
                    <a:cubicBezTo>
                      <a:pt x="556" y="465"/>
                      <a:pt x="556" y="465"/>
                      <a:pt x="556" y="465"/>
                    </a:cubicBezTo>
                    <a:cubicBezTo>
                      <a:pt x="556" y="465"/>
                      <a:pt x="607" y="466"/>
                      <a:pt x="623" y="427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78" name="Google Shape;378;p24"/>
              <p:cNvSpPr/>
              <p:nvPr/>
            </p:nvSpPr>
            <p:spPr>
              <a:xfrm>
                <a:off x="6737992" y="3781703"/>
                <a:ext cx="235163" cy="233848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79" name="Google Shape;379;p24"/>
              <p:cNvSpPr/>
              <p:nvPr/>
            </p:nvSpPr>
            <p:spPr>
              <a:xfrm>
                <a:off x="6922124" y="4128397"/>
                <a:ext cx="125999" cy="119686"/>
              </a:xfrm>
              <a:custGeom>
                <a:rect b="b" l="l" r="r" t="t"/>
                <a:pathLst>
                  <a:path extrusionOk="0" h="219" w="230">
                    <a:moveTo>
                      <a:pt x="107" y="5"/>
                    </a:moveTo>
                    <a:cubicBezTo>
                      <a:pt x="108" y="2"/>
                      <a:pt x="112" y="0"/>
                      <a:pt x="115" y="0"/>
                    </a:cubicBezTo>
                    <a:cubicBezTo>
                      <a:pt x="119" y="0"/>
                      <a:pt x="122" y="2"/>
                      <a:pt x="123" y="5"/>
                    </a:cubicBezTo>
                    <a:cubicBezTo>
                      <a:pt x="154" y="67"/>
                      <a:pt x="154" y="67"/>
                      <a:pt x="154" y="67"/>
                    </a:cubicBezTo>
                    <a:cubicBezTo>
                      <a:pt x="222" y="77"/>
                      <a:pt x="222" y="77"/>
                      <a:pt x="222" y="77"/>
                    </a:cubicBezTo>
                    <a:cubicBezTo>
                      <a:pt x="225" y="77"/>
                      <a:pt x="228" y="80"/>
                      <a:pt x="229" y="83"/>
                    </a:cubicBezTo>
                    <a:cubicBezTo>
                      <a:pt x="230" y="86"/>
                      <a:pt x="229" y="90"/>
                      <a:pt x="227" y="92"/>
                    </a:cubicBezTo>
                    <a:cubicBezTo>
                      <a:pt x="178" y="140"/>
                      <a:pt x="178" y="140"/>
                      <a:pt x="178" y="140"/>
                    </a:cubicBezTo>
                    <a:cubicBezTo>
                      <a:pt x="189" y="208"/>
                      <a:pt x="189" y="208"/>
                      <a:pt x="189" y="208"/>
                    </a:cubicBezTo>
                    <a:cubicBezTo>
                      <a:pt x="190" y="211"/>
                      <a:pt x="188" y="215"/>
                      <a:pt x="186" y="217"/>
                    </a:cubicBezTo>
                    <a:cubicBezTo>
                      <a:pt x="183" y="219"/>
                      <a:pt x="179" y="219"/>
                      <a:pt x="176" y="218"/>
                    </a:cubicBezTo>
                    <a:cubicBezTo>
                      <a:pt x="115" y="186"/>
                      <a:pt x="115" y="186"/>
                      <a:pt x="115" y="186"/>
                    </a:cubicBezTo>
                    <a:cubicBezTo>
                      <a:pt x="54" y="218"/>
                      <a:pt x="54" y="218"/>
                      <a:pt x="54" y="218"/>
                    </a:cubicBezTo>
                    <a:cubicBezTo>
                      <a:pt x="51" y="219"/>
                      <a:pt x="47" y="219"/>
                      <a:pt x="44" y="217"/>
                    </a:cubicBezTo>
                    <a:cubicBezTo>
                      <a:pt x="42" y="215"/>
                      <a:pt x="40" y="212"/>
                      <a:pt x="41" y="208"/>
                    </a:cubicBezTo>
                    <a:cubicBezTo>
                      <a:pt x="52" y="140"/>
                      <a:pt x="52" y="140"/>
                      <a:pt x="52" y="140"/>
                    </a:cubicBezTo>
                    <a:cubicBezTo>
                      <a:pt x="3" y="92"/>
                      <a:pt x="3" y="92"/>
                      <a:pt x="3" y="92"/>
                    </a:cubicBezTo>
                    <a:cubicBezTo>
                      <a:pt x="1" y="90"/>
                      <a:pt x="0" y="86"/>
                      <a:pt x="1" y="83"/>
                    </a:cubicBezTo>
                    <a:cubicBezTo>
                      <a:pt x="2" y="80"/>
                      <a:pt x="5" y="77"/>
                      <a:pt x="8" y="77"/>
                    </a:cubicBezTo>
                    <a:cubicBezTo>
                      <a:pt x="76" y="67"/>
                      <a:pt x="76" y="67"/>
                      <a:pt x="76" y="67"/>
                    </a:cubicBezTo>
                    <a:cubicBezTo>
                      <a:pt x="107" y="5"/>
                      <a:pt x="107" y="5"/>
                      <a:pt x="107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80" name="Google Shape;380;p24"/>
              <p:cNvSpPr/>
              <p:nvPr/>
            </p:nvSpPr>
            <p:spPr>
              <a:xfrm>
                <a:off x="7071008" y="4128397"/>
                <a:ext cx="126525" cy="119686"/>
              </a:xfrm>
              <a:custGeom>
                <a:rect b="b" l="l" r="r" t="t"/>
                <a:pathLst>
                  <a:path extrusionOk="0" h="219" w="231">
                    <a:moveTo>
                      <a:pt x="107" y="5"/>
                    </a:moveTo>
                    <a:cubicBezTo>
                      <a:pt x="109" y="2"/>
                      <a:pt x="112" y="0"/>
                      <a:pt x="116" y="0"/>
                    </a:cubicBezTo>
                    <a:cubicBezTo>
                      <a:pt x="119" y="0"/>
                      <a:pt x="122" y="2"/>
                      <a:pt x="124" y="5"/>
                    </a:cubicBezTo>
                    <a:cubicBezTo>
                      <a:pt x="154" y="67"/>
                      <a:pt x="154" y="67"/>
                      <a:pt x="154" y="67"/>
                    </a:cubicBezTo>
                    <a:cubicBezTo>
                      <a:pt x="222" y="77"/>
                      <a:pt x="222" y="77"/>
                      <a:pt x="222" y="77"/>
                    </a:cubicBezTo>
                    <a:cubicBezTo>
                      <a:pt x="226" y="77"/>
                      <a:pt x="229" y="79"/>
                      <a:pt x="230" y="83"/>
                    </a:cubicBezTo>
                    <a:cubicBezTo>
                      <a:pt x="231" y="86"/>
                      <a:pt x="230" y="90"/>
                      <a:pt x="227" y="92"/>
                    </a:cubicBezTo>
                    <a:cubicBezTo>
                      <a:pt x="178" y="140"/>
                      <a:pt x="178" y="140"/>
                      <a:pt x="178" y="140"/>
                    </a:cubicBezTo>
                    <a:cubicBezTo>
                      <a:pt x="190" y="208"/>
                      <a:pt x="190" y="208"/>
                      <a:pt x="190" y="208"/>
                    </a:cubicBezTo>
                    <a:cubicBezTo>
                      <a:pt x="190" y="211"/>
                      <a:pt x="189" y="215"/>
                      <a:pt x="186" y="217"/>
                    </a:cubicBezTo>
                    <a:cubicBezTo>
                      <a:pt x="183" y="219"/>
                      <a:pt x="180" y="219"/>
                      <a:pt x="176" y="218"/>
                    </a:cubicBezTo>
                    <a:cubicBezTo>
                      <a:pt x="116" y="186"/>
                      <a:pt x="116" y="186"/>
                      <a:pt x="116" y="186"/>
                    </a:cubicBezTo>
                    <a:cubicBezTo>
                      <a:pt x="55" y="218"/>
                      <a:pt x="55" y="218"/>
                      <a:pt x="55" y="218"/>
                    </a:cubicBezTo>
                    <a:cubicBezTo>
                      <a:pt x="52" y="219"/>
                      <a:pt x="48" y="219"/>
                      <a:pt x="45" y="217"/>
                    </a:cubicBezTo>
                    <a:cubicBezTo>
                      <a:pt x="42" y="215"/>
                      <a:pt x="41" y="211"/>
                      <a:pt x="41" y="208"/>
                    </a:cubicBezTo>
                    <a:cubicBezTo>
                      <a:pt x="53" y="140"/>
                      <a:pt x="53" y="140"/>
                      <a:pt x="53" y="140"/>
                    </a:cubicBezTo>
                    <a:cubicBezTo>
                      <a:pt x="4" y="92"/>
                      <a:pt x="4" y="92"/>
                      <a:pt x="4" y="92"/>
                    </a:cubicBezTo>
                    <a:cubicBezTo>
                      <a:pt x="1" y="90"/>
                      <a:pt x="0" y="86"/>
                      <a:pt x="1" y="83"/>
                    </a:cubicBezTo>
                    <a:cubicBezTo>
                      <a:pt x="2" y="79"/>
                      <a:pt x="5" y="77"/>
                      <a:pt x="9" y="77"/>
                    </a:cubicBezTo>
                    <a:cubicBezTo>
                      <a:pt x="77" y="67"/>
                      <a:pt x="77" y="67"/>
                      <a:pt x="77" y="67"/>
                    </a:cubicBezTo>
                    <a:cubicBezTo>
                      <a:pt x="107" y="5"/>
                      <a:pt x="107" y="5"/>
                      <a:pt x="107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381" name="Google Shape;381;p24"/>
              <p:cNvSpPr/>
              <p:nvPr/>
            </p:nvSpPr>
            <p:spPr>
              <a:xfrm>
                <a:off x="6992620" y="4000294"/>
                <a:ext cx="125999" cy="120212"/>
              </a:xfrm>
              <a:custGeom>
                <a:rect b="b" l="l" r="r" t="t"/>
                <a:pathLst>
                  <a:path extrusionOk="0" h="220" w="230">
                    <a:moveTo>
                      <a:pt x="107" y="5"/>
                    </a:moveTo>
                    <a:cubicBezTo>
                      <a:pt x="108" y="2"/>
                      <a:pt x="112" y="0"/>
                      <a:pt x="115" y="0"/>
                    </a:cubicBezTo>
                    <a:cubicBezTo>
                      <a:pt x="119" y="0"/>
                      <a:pt x="122" y="2"/>
                      <a:pt x="123" y="6"/>
                    </a:cubicBezTo>
                    <a:cubicBezTo>
                      <a:pt x="154" y="67"/>
                      <a:pt x="154" y="67"/>
                      <a:pt x="154" y="67"/>
                    </a:cubicBezTo>
                    <a:cubicBezTo>
                      <a:pt x="222" y="77"/>
                      <a:pt x="222" y="77"/>
                      <a:pt x="222" y="77"/>
                    </a:cubicBezTo>
                    <a:cubicBezTo>
                      <a:pt x="225" y="77"/>
                      <a:pt x="228" y="80"/>
                      <a:pt x="229" y="83"/>
                    </a:cubicBezTo>
                    <a:cubicBezTo>
                      <a:pt x="230" y="87"/>
                      <a:pt x="229" y="90"/>
                      <a:pt x="227" y="93"/>
                    </a:cubicBezTo>
                    <a:cubicBezTo>
                      <a:pt x="178" y="141"/>
                      <a:pt x="178" y="141"/>
                      <a:pt x="178" y="141"/>
                    </a:cubicBezTo>
                    <a:cubicBezTo>
                      <a:pt x="189" y="208"/>
                      <a:pt x="189" y="208"/>
                      <a:pt x="189" y="208"/>
                    </a:cubicBezTo>
                    <a:cubicBezTo>
                      <a:pt x="190" y="212"/>
                      <a:pt x="188" y="215"/>
                      <a:pt x="186" y="217"/>
                    </a:cubicBezTo>
                    <a:cubicBezTo>
                      <a:pt x="183" y="220"/>
                      <a:pt x="179" y="220"/>
                      <a:pt x="176" y="218"/>
                    </a:cubicBezTo>
                    <a:cubicBezTo>
                      <a:pt x="115" y="186"/>
                      <a:pt x="115" y="186"/>
                      <a:pt x="115" y="186"/>
                    </a:cubicBezTo>
                    <a:cubicBezTo>
                      <a:pt x="54" y="218"/>
                      <a:pt x="54" y="218"/>
                      <a:pt x="54" y="218"/>
                    </a:cubicBezTo>
                    <a:cubicBezTo>
                      <a:pt x="51" y="220"/>
                      <a:pt x="47" y="220"/>
                      <a:pt x="45" y="217"/>
                    </a:cubicBezTo>
                    <a:cubicBezTo>
                      <a:pt x="42" y="215"/>
                      <a:pt x="40" y="212"/>
                      <a:pt x="41" y="208"/>
                    </a:cubicBezTo>
                    <a:cubicBezTo>
                      <a:pt x="52" y="141"/>
                      <a:pt x="52" y="141"/>
                      <a:pt x="52" y="141"/>
                    </a:cubicBezTo>
                    <a:cubicBezTo>
                      <a:pt x="3" y="93"/>
                      <a:pt x="3" y="93"/>
                      <a:pt x="3" y="93"/>
                    </a:cubicBezTo>
                    <a:cubicBezTo>
                      <a:pt x="1" y="90"/>
                      <a:pt x="0" y="87"/>
                      <a:pt x="1" y="83"/>
                    </a:cubicBezTo>
                    <a:cubicBezTo>
                      <a:pt x="2" y="80"/>
                      <a:pt x="5" y="77"/>
                      <a:pt x="8" y="77"/>
                    </a:cubicBezTo>
                    <a:cubicBezTo>
                      <a:pt x="76" y="67"/>
                      <a:pt x="76" y="67"/>
                      <a:pt x="76" y="67"/>
                    </a:cubicBezTo>
                    <a:cubicBezTo>
                      <a:pt x="107" y="5"/>
                      <a:pt x="107" y="5"/>
                      <a:pt x="107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382" name="Google Shape;382;p24"/>
          <p:cNvGrpSpPr/>
          <p:nvPr/>
        </p:nvGrpSpPr>
        <p:grpSpPr>
          <a:xfrm>
            <a:off x="4276526" y="3641454"/>
            <a:ext cx="1091921" cy="1093560"/>
            <a:chOff x="4276526" y="3641454"/>
            <a:chExt cx="1091921" cy="1093560"/>
          </a:xfrm>
        </p:grpSpPr>
        <p:sp>
          <p:nvSpPr>
            <p:cNvPr id="383" name="Google Shape;383;p24"/>
            <p:cNvSpPr/>
            <p:nvPr/>
          </p:nvSpPr>
          <p:spPr>
            <a:xfrm flipH="1" rot="10800000">
              <a:off x="4276526" y="3641454"/>
              <a:ext cx="1091921" cy="1093560"/>
            </a:xfrm>
            <a:prstGeom prst="ellipse">
              <a:avLst/>
            </a:prstGeom>
            <a:solidFill>
              <a:schemeClr val="accent3">
                <a:alpha val="89804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84" name="Google Shape;384;p24"/>
            <p:cNvSpPr/>
            <p:nvPr/>
          </p:nvSpPr>
          <p:spPr>
            <a:xfrm>
              <a:off x="4549927" y="3922850"/>
              <a:ext cx="545119" cy="545119"/>
            </a:xfrm>
            <a:custGeom>
              <a:rect b="b" l="l" r="r" t="t"/>
              <a:pathLst>
                <a:path extrusionOk="0" h="1084" w="1083">
                  <a:moveTo>
                    <a:pt x="542" y="0"/>
                  </a:moveTo>
                  <a:cubicBezTo>
                    <a:pt x="691" y="0"/>
                    <a:pt x="827" y="61"/>
                    <a:pt x="925" y="159"/>
                  </a:cubicBezTo>
                  <a:cubicBezTo>
                    <a:pt x="1023" y="258"/>
                    <a:pt x="1083" y="393"/>
                    <a:pt x="1083" y="542"/>
                  </a:cubicBezTo>
                  <a:cubicBezTo>
                    <a:pt x="1083" y="692"/>
                    <a:pt x="1023" y="827"/>
                    <a:pt x="925" y="926"/>
                  </a:cubicBezTo>
                  <a:cubicBezTo>
                    <a:pt x="827" y="1024"/>
                    <a:pt x="691" y="1084"/>
                    <a:pt x="542" y="1084"/>
                  </a:cubicBezTo>
                  <a:cubicBezTo>
                    <a:pt x="392" y="1084"/>
                    <a:pt x="257" y="1024"/>
                    <a:pt x="158" y="926"/>
                  </a:cubicBezTo>
                  <a:cubicBezTo>
                    <a:pt x="60" y="827"/>
                    <a:pt x="0" y="692"/>
                    <a:pt x="0" y="542"/>
                  </a:cubicBezTo>
                  <a:cubicBezTo>
                    <a:pt x="0" y="393"/>
                    <a:pt x="60" y="258"/>
                    <a:pt x="158" y="159"/>
                  </a:cubicBezTo>
                  <a:cubicBezTo>
                    <a:pt x="257" y="61"/>
                    <a:pt x="392" y="0"/>
                    <a:pt x="542" y="0"/>
                  </a:cubicBezTo>
                  <a:cubicBezTo>
                    <a:pt x="542" y="0"/>
                    <a:pt x="542" y="0"/>
                    <a:pt x="542" y="0"/>
                  </a:cubicBezTo>
                  <a:close/>
                  <a:moveTo>
                    <a:pt x="517" y="1000"/>
                  </a:moveTo>
                  <a:cubicBezTo>
                    <a:pt x="517" y="1000"/>
                    <a:pt x="517" y="1000"/>
                    <a:pt x="517" y="1000"/>
                  </a:cubicBezTo>
                  <a:cubicBezTo>
                    <a:pt x="517" y="825"/>
                    <a:pt x="517" y="825"/>
                    <a:pt x="517" y="825"/>
                  </a:cubicBezTo>
                  <a:cubicBezTo>
                    <a:pt x="468" y="827"/>
                    <a:pt x="420" y="837"/>
                    <a:pt x="376" y="854"/>
                  </a:cubicBezTo>
                  <a:cubicBezTo>
                    <a:pt x="370" y="856"/>
                    <a:pt x="363" y="859"/>
                    <a:pt x="357" y="861"/>
                  </a:cubicBezTo>
                  <a:cubicBezTo>
                    <a:pt x="361" y="869"/>
                    <a:pt x="365" y="877"/>
                    <a:pt x="369" y="884"/>
                  </a:cubicBezTo>
                  <a:cubicBezTo>
                    <a:pt x="396" y="934"/>
                    <a:pt x="430" y="972"/>
                    <a:pt x="466" y="995"/>
                  </a:cubicBezTo>
                  <a:cubicBezTo>
                    <a:pt x="483" y="998"/>
                    <a:pt x="500" y="1000"/>
                    <a:pt x="517" y="1000"/>
                  </a:cubicBezTo>
                  <a:cubicBezTo>
                    <a:pt x="517" y="1000"/>
                    <a:pt x="517" y="1000"/>
                    <a:pt x="517" y="1000"/>
                  </a:cubicBezTo>
                  <a:close/>
                  <a:moveTo>
                    <a:pt x="866" y="218"/>
                  </a:moveTo>
                  <a:cubicBezTo>
                    <a:pt x="866" y="218"/>
                    <a:pt x="866" y="218"/>
                    <a:pt x="866" y="218"/>
                  </a:cubicBezTo>
                  <a:cubicBezTo>
                    <a:pt x="862" y="214"/>
                    <a:pt x="858" y="211"/>
                    <a:pt x="855" y="207"/>
                  </a:cubicBezTo>
                  <a:cubicBezTo>
                    <a:pt x="835" y="223"/>
                    <a:pt x="813" y="236"/>
                    <a:pt x="791" y="248"/>
                  </a:cubicBezTo>
                  <a:cubicBezTo>
                    <a:pt x="820" y="325"/>
                    <a:pt x="839" y="418"/>
                    <a:pt x="842" y="517"/>
                  </a:cubicBezTo>
                  <a:cubicBezTo>
                    <a:pt x="1000" y="517"/>
                    <a:pt x="1000" y="517"/>
                    <a:pt x="1000" y="517"/>
                  </a:cubicBezTo>
                  <a:cubicBezTo>
                    <a:pt x="993" y="401"/>
                    <a:pt x="943" y="296"/>
                    <a:pt x="866" y="218"/>
                  </a:cubicBezTo>
                  <a:cubicBezTo>
                    <a:pt x="866" y="218"/>
                    <a:pt x="866" y="218"/>
                    <a:pt x="866" y="218"/>
                  </a:cubicBezTo>
                  <a:close/>
                  <a:moveTo>
                    <a:pt x="815" y="174"/>
                  </a:moveTo>
                  <a:cubicBezTo>
                    <a:pt x="815" y="174"/>
                    <a:pt x="815" y="174"/>
                    <a:pt x="815" y="174"/>
                  </a:cubicBezTo>
                  <a:cubicBezTo>
                    <a:pt x="787" y="153"/>
                    <a:pt x="755" y="135"/>
                    <a:pt x="722" y="120"/>
                  </a:cubicBezTo>
                  <a:cubicBezTo>
                    <a:pt x="735" y="138"/>
                    <a:pt x="747" y="156"/>
                    <a:pt x="758" y="177"/>
                  </a:cubicBezTo>
                  <a:cubicBezTo>
                    <a:pt x="763" y="185"/>
                    <a:pt x="767" y="193"/>
                    <a:pt x="771" y="202"/>
                  </a:cubicBezTo>
                  <a:cubicBezTo>
                    <a:pt x="787" y="194"/>
                    <a:pt x="801" y="184"/>
                    <a:pt x="815" y="174"/>
                  </a:cubicBezTo>
                  <a:cubicBezTo>
                    <a:pt x="815" y="174"/>
                    <a:pt x="815" y="174"/>
                    <a:pt x="815" y="174"/>
                  </a:cubicBezTo>
                  <a:close/>
                  <a:moveTo>
                    <a:pt x="617" y="90"/>
                  </a:moveTo>
                  <a:cubicBezTo>
                    <a:pt x="617" y="90"/>
                    <a:pt x="617" y="90"/>
                    <a:pt x="617" y="90"/>
                  </a:cubicBezTo>
                  <a:cubicBezTo>
                    <a:pt x="601" y="87"/>
                    <a:pt x="584" y="85"/>
                    <a:pt x="567" y="84"/>
                  </a:cubicBezTo>
                  <a:cubicBezTo>
                    <a:pt x="567" y="260"/>
                    <a:pt x="567" y="260"/>
                    <a:pt x="567" y="260"/>
                  </a:cubicBezTo>
                  <a:cubicBezTo>
                    <a:pt x="616" y="258"/>
                    <a:pt x="664" y="247"/>
                    <a:pt x="707" y="231"/>
                  </a:cubicBezTo>
                  <a:cubicBezTo>
                    <a:pt x="714" y="229"/>
                    <a:pt x="720" y="226"/>
                    <a:pt x="726" y="224"/>
                  </a:cubicBezTo>
                  <a:cubicBezTo>
                    <a:pt x="723" y="216"/>
                    <a:pt x="719" y="208"/>
                    <a:pt x="714" y="201"/>
                  </a:cubicBezTo>
                  <a:cubicBezTo>
                    <a:pt x="687" y="151"/>
                    <a:pt x="654" y="112"/>
                    <a:pt x="617" y="90"/>
                  </a:cubicBezTo>
                  <a:cubicBezTo>
                    <a:pt x="617" y="90"/>
                    <a:pt x="617" y="90"/>
                    <a:pt x="617" y="90"/>
                  </a:cubicBezTo>
                  <a:close/>
                  <a:moveTo>
                    <a:pt x="517" y="84"/>
                  </a:moveTo>
                  <a:cubicBezTo>
                    <a:pt x="517" y="84"/>
                    <a:pt x="517" y="84"/>
                    <a:pt x="517" y="84"/>
                  </a:cubicBezTo>
                  <a:cubicBezTo>
                    <a:pt x="500" y="85"/>
                    <a:pt x="483" y="88"/>
                    <a:pt x="466" y="90"/>
                  </a:cubicBezTo>
                  <a:cubicBezTo>
                    <a:pt x="430" y="112"/>
                    <a:pt x="396" y="151"/>
                    <a:pt x="369" y="201"/>
                  </a:cubicBezTo>
                  <a:cubicBezTo>
                    <a:pt x="365" y="208"/>
                    <a:pt x="361" y="216"/>
                    <a:pt x="357" y="224"/>
                  </a:cubicBezTo>
                  <a:cubicBezTo>
                    <a:pt x="363" y="226"/>
                    <a:pt x="370" y="229"/>
                    <a:pt x="376" y="231"/>
                  </a:cubicBezTo>
                  <a:cubicBezTo>
                    <a:pt x="420" y="247"/>
                    <a:pt x="467" y="258"/>
                    <a:pt x="517" y="260"/>
                  </a:cubicBezTo>
                  <a:cubicBezTo>
                    <a:pt x="517" y="84"/>
                    <a:pt x="517" y="84"/>
                    <a:pt x="517" y="84"/>
                  </a:cubicBezTo>
                  <a:cubicBezTo>
                    <a:pt x="517" y="84"/>
                    <a:pt x="517" y="84"/>
                    <a:pt x="517" y="84"/>
                  </a:cubicBezTo>
                  <a:close/>
                  <a:moveTo>
                    <a:pt x="362" y="120"/>
                  </a:moveTo>
                  <a:cubicBezTo>
                    <a:pt x="362" y="120"/>
                    <a:pt x="362" y="120"/>
                    <a:pt x="362" y="120"/>
                  </a:cubicBezTo>
                  <a:cubicBezTo>
                    <a:pt x="328" y="135"/>
                    <a:pt x="297" y="153"/>
                    <a:pt x="268" y="174"/>
                  </a:cubicBezTo>
                  <a:cubicBezTo>
                    <a:pt x="283" y="184"/>
                    <a:pt x="297" y="194"/>
                    <a:pt x="312" y="202"/>
                  </a:cubicBezTo>
                  <a:cubicBezTo>
                    <a:pt x="316" y="193"/>
                    <a:pt x="320" y="185"/>
                    <a:pt x="325" y="177"/>
                  </a:cubicBezTo>
                  <a:cubicBezTo>
                    <a:pt x="336" y="156"/>
                    <a:pt x="349" y="138"/>
                    <a:pt x="362" y="120"/>
                  </a:cubicBezTo>
                  <a:cubicBezTo>
                    <a:pt x="362" y="120"/>
                    <a:pt x="362" y="120"/>
                    <a:pt x="362" y="120"/>
                  </a:cubicBezTo>
                  <a:close/>
                  <a:moveTo>
                    <a:pt x="229" y="207"/>
                  </a:moveTo>
                  <a:cubicBezTo>
                    <a:pt x="229" y="207"/>
                    <a:pt x="229" y="207"/>
                    <a:pt x="229" y="207"/>
                  </a:cubicBezTo>
                  <a:cubicBezTo>
                    <a:pt x="225" y="211"/>
                    <a:pt x="221" y="214"/>
                    <a:pt x="218" y="218"/>
                  </a:cubicBezTo>
                  <a:cubicBezTo>
                    <a:pt x="140" y="296"/>
                    <a:pt x="90" y="401"/>
                    <a:pt x="84" y="517"/>
                  </a:cubicBezTo>
                  <a:cubicBezTo>
                    <a:pt x="242" y="517"/>
                    <a:pt x="242" y="517"/>
                    <a:pt x="242" y="517"/>
                  </a:cubicBezTo>
                  <a:cubicBezTo>
                    <a:pt x="245" y="418"/>
                    <a:pt x="263" y="325"/>
                    <a:pt x="292" y="248"/>
                  </a:cubicBezTo>
                  <a:cubicBezTo>
                    <a:pt x="270" y="236"/>
                    <a:pt x="249" y="223"/>
                    <a:pt x="229" y="207"/>
                  </a:cubicBezTo>
                  <a:cubicBezTo>
                    <a:pt x="229" y="207"/>
                    <a:pt x="229" y="207"/>
                    <a:pt x="229" y="207"/>
                  </a:cubicBezTo>
                  <a:close/>
                  <a:moveTo>
                    <a:pt x="84" y="567"/>
                  </a:moveTo>
                  <a:cubicBezTo>
                    <a:pt x="84" y="567"/>
                    <a:pt x="84" y="567"/>
                    <a:pt x="84" y="567"/>
                  </a:cubicBezTo>
                  <a:cubicBezTo>
                    <a:pt x="90" y="684"/>
                    <a:pt x="140" y="789"/>
                    <a:pt x="218" y="867"/>
                  </a:cubicBezTo>
                  <a:cubicBezTo>
                    <a:pt x="229" y="878"/>
                    <a:pt x="229" y="878"/>
                    <a:pt x="229" y="878"/>
                  </a:cubicBezTo>
                  <a:cubicBezTo>
                    <a:pt x="249" y="863"/>
                    <a:pt x="270" y="849"/>
                    <a:pt x="292" y="837"/>
                  </a:cubicBezTo>
                  <a:cubicBezTo>
                    <a:pt x="263" y="760"/>
                    <a:pt x="245" y="667"/>
                    <a:pt x="242" y="567"/>
                  </a:cubicBezTo>
                  <a:cubicBezTo>
                    <a:pt x="84" y="567"/>
                    <a:pt x="84" y="567"/>
                    <a:pt x="84" y="567"/>
                  </a:cubicBezTo>
                  <a:cubicBezTo>
                    <a:pt x="84" y="567"/>
                    <a:pt x="84" y="567"/>
                    <a:pt x="84" y="567"/>
                  </a:cubicBezTo>
                  <a:close/>
                  <a:moveTo>
                    <a:pt x="268" y="911"/>
                  </a:moveTo>
                  <a:cubicBezTo>
                    <a:pt x="268" y="911"/>
                    <a:pt x="268" y="911"/>
                    <a:pt x="268" y="911"/>
                  </a:cubicBezTo>
                  <a:cubicBezTo>
                    <a:pt x="297" y="932"/>
                    <a:pt x="328" y="950"/>
                    <a:pt x="362" y="964"/>
                  </a:cubicBezTo>
                  <a:cubicBezTo>
                    <a:pt x="349" y="948"/>
                    <a:pt x="336" y="929"/>
                    <a:pt x="325" y="908"/>
                  </a:cubicBezTo>
                  <a:cubicBezTo>
                    <a:pt x="320" y="900"/>
                    <a:pt x="316" y="892"/>
                    <a:pt x="312" y="883"/>
                  </a:cubicBezTo>
                  <a:cubicBezTo>
                    <a:pt x="297" y="891"/>
                    <a:pt x="283" y="900"/>
                    <a:pt x="268" y="911"/>
                  </a:cubicBezTo>
                  <a:cubicBezTo>
                    <a:pt x="268" y="911"/>
                    <a:pt x="268" y="911"/>
                    <a:pt x="268" y="911"/>
                  </a:cubicBezTo>
                  <a:close/>
                  <a:moveTo>
                    <a:pt x="567" y="1000"/>
                  </a:moveTo>
                  <a:cubicBezTo>
                    <a:pt x="567" y="1000"/>
                    <a:pt x="567" y="1000"/>
                    <a:pt x="567" y="1000"/>
                  </a:cubicBezTo>
                  <a:cubicBezTo>
                    <a:pt x="584" y="1000"/>
                    <a:pt x="601" y="998"/>
                    <a:pt x="617" y="995"/>
                  </a:cubicBezTo>
                  <a:cubicBezTo>
                    <a:pt x="654" y="972"/>
                    <a:pt x="687" y="934"/>
                    <a:pt x="714" y="884"/>
                  </a:cubicBezTo>
                  <a:cubicBezTo>
                    <a:pt x="719" y="877"/>
                    <a:pt x="723" y="869"/>
                    <a:pt x="726" y="861"/>
                  </a:cubicBezTo>
                  <a:cubicBezTo>
                    <a:pt x="720" y="859"/>
                    <a:pt x="714" y="856"/>
                    <a:pt x="707" y="854"/>
                  </a:cubicBezTo>
                  <a:cubicBezTo>
                    <a:pt x="664" y="837"/>
                    <a:pt x="616" y="828"/>
                    <a:pt x="566" y="825"/>
                  </a:cubicBezTo>
                  <a:cubicBezTo>
                    <a:pt x="566" y="1000"/>
                    <a:pt x="566" y="1000"/>
                    <a:pt x="566" y="1000"/>
                  </a:cubicBezTo>
                  <a:cubicBezTo>
                    <a:pt x="567" y="1000"/>
                    <a:pt x="567" y="1000"/>
                    <a:pt x="567" y="1000"/>
                  </a:cubicBezTo>
                  <a:close/>
                  <a:moveTo>
                    <a:pt x="722" y="964"/>
                  </a:moveTo>
                  <a:cubicBezTo>
                    <a:pt x="722" y="964"/>
                    <a:pt x="722" y="964"/>
                    <a:pt x="722" y="964"/>
                  </a:cubicBezTo>
                  <a:cubicBezTo>
                    <a:pt x="755" y="950"/>
                    <a:pt x="787" y="932"/>
                    <a:pt x="815" y="911"/>
                  </a:cubicBezTo>
                  <a:cubicBezTo>
                    <a:pt x="801" y="900"/>
                    <a:pt x="787" y="891"/>
                    <a:pt x="771" y="883"/>
                  </a:cubicBezTo>
                  <a:cubicBezTo>
                    <a:pt x="767" y="892"/>
                    <a:pt x="763" y="900"/>
                    <a:pt x="758" y="908"/>
                  </a:cubicBezTo>
                  <a:cubicBezTo>
                    <a:pt x="747" y="929"/>
                    <a:pt x="735" y="948"/>
                    <a:pt x="722" y="964"/>
                  </a:cubicBezTo>
                  <a:cubicBezTo>
                    <a:pt x="722" y="964"/>
                    <a:pt x="722" y="964"/>
                    <a:pt x="722" y="964"/>
                  </a:cubicBezTo>
                  <a:close/>
                  <a:moveTo>
                    <a:pt x="855" y="878"/>
                  </a:moveTo>
                  <a:cubicBezTo>
                    <a:pt x="855" y="878"/>
                    <a:pt x="855" y="878"/>
                    <a:pt x="855" y="878"/>
                  </a:cubicBezTo>
                  <a:cubicBezTo>
                    <a:pt x="866" y="867"/>
                    <a:pt x="866" y="867"/>
                    <a:pt x="866" y="867"/>
                  </a:cubicBezTo>
                  <a:cubicBezTo>
                    <a:pt x="943" y="789"/>
                    <a:pt x="993" y="684"/>
                    <a:pt x="1000" y="567"/>
                  </a:cubicBezTo>
                  <a:cubicBezTo>
                    <a:pt x="842" y="567"/>
                    <a:pt x="842" y="567"/>
                    <a:pt x="842" y="567"/>
                  </a:cubicBezTo>
                  <a:cubicBezTo>
                    <a:pt x="839" y="667"/>
                    <a:pt x="820" y="760"/>
                    <a:pt x="791" y="837"/>
                  </a:cubicBezTo>
                  <a:cubicBezTo>
                    <a:pt x="813" y="849"/>
                    <a:pt x="835" y="863"/>
                    <a:pt x="855" y="878"/>
                  </a:cubicBezTo>
                  <a:cubicBezTo>
                    <a:pt x="855" y="878"/>
                    <a:pt x="855" y="878"/>
                    <a:pt x="855" y="878"/>
                  </a:cubicBezTo>
                  <a:close/>
                  <a:moveTo>
                    <a:pt x="746" y="269"/>
                  </a:moveTo>
                  <a:cubicBezTo>
                    <a:pt x="746" y="269"/>
                    <a:pt x="746" y="269"/>
                    <a:pt x="746" y="269"/>
                  </a:cubicBezTo>
                  <a:cubicBezTo>
                    <a:pt x="739" y="272"/>
                    <a:pt x="732" y="275"/>
                    <a:pt x="725" y="278"/>
                  </a:cubicBezTo>
                  <a:cubicBezTo>
                    <a:pt x="675" y="296"/>
                    <a:pt x="622" y="308"/>
                    <a:pt x="567" y="310"/>
                  </a:cubicBezTo>
                  <a:cubicBezTo>
                    <a:pt x="567" y="517"/>
                    <a:pt x="567" y="517"/>
                    <a:pt x="567" y="517"/>
                  </a:cubicBezTo>
                  <a:cubicBezTo>
                    <a:pt x="792" y="517"/>
                    <a:pt x="792" y="517"/>
                    <a:pt x="792" y="517"/>
                  </a:cubicBezTo>
                  <a:cubicBezTo>
                    <a:pt x="789" y="425"/>
                    <a:pt x="772" y="340"/>
                    <a:pt x="746" y="269"/>
                  </a:cubicBezTo>
                  <a:cubicBezTo>
                    <a:pt x="746" y="269"/>
                    <a:pt x="746" y="269"/>
                    <a:pt x="746" y="269"/>
                  </a:cubicBezTo>
                  <a:close/>
                  <a:moveTo>
                    <a:pt x="517" y="310"/>
                  </a:moveTo>
                  <a:cubicBezTo>
                    <a:pt x="517" y="310"/>
                    <a:pt x="517" y="310"/>
                    <a:pt x="517" y="310"/>
                  </a:cubicBezTo>
                  <a:cubicBezTo>
                    <a:pt x="462" y="308"/>
                    <a:pt x="409" y="296"/>
                    <a:pt x="358" y="278"/>
                  </a:cubicBezTo>
                  <a:cubicBezTo>
                    <a:pt x="352" y="275"/>
                    <a:pt x="345" y="272"/>
                    <a:pt x="338" y="269"/>
                  </a:cubicBezTo>
                  <a:cubicBezTo>
                    <a:pt x="311" y="340"/>
                    <a:pt x="294" y="425"/>
                    <a:pt x="292" y="517"/>
                  </a:cubicBezTo>
                  <a:cubicBezTo>
                    <a:pt x="517" y="517"/>
                    <a:pt x="517" y="517"/>
                    <a:pt x="517" y="517"/>
                  </a:cubicBezTo>
                  <a:cubicBezTo>
                    <a:pt x="517" y="310"/>
                    <a:pt x="517" y="310"/>
                    <a:pt x="517" y="310"/>
                  </a:cubicBezTo>
                  <a:cubicBezTo>
                    <a:pt x="517" y="310"/>
                    <a:pt x="517" y="310"/>
                    <a:pt x="517" y="310"/>
                  </a:cubicBezTo>
                  <a:close/>
                  <a:moveTo>
                    <a:pt x="517" y="775"/>
                  </a:moveTo>
                  <a:cubicBezTo>
                    <a:pt x="517" y="775"/>
                    <a:pt x="517" y="775"/>
                    <a:pt x="517" y="775"/>
                  </a:cubicBezTo>
                  <a:cubicBezTo>
                    <a:pt x="517" y="567"/>
                    <a:pt x="517" y="567"/>
                    <a:pt x="517" y="567"/>
                  </a:cubicBezTo>
                  <a:cubicBezTo>
                    <a:pt x="292" y="567"/>
                    <a:pt x="292" y="567"/>
                    <a:pt x="292" y="567"/>
                  </a:cubicBezTo>
                  <a:cubicBezTo>
                    <a:pt x="294" y="659"/>
                    <a:pt x="311" y="744"/>
                    <a:pt x="338" y="815"/>
                  </a:cubicBezTo>
                  <a:cubicBezTo>
                    <a:pt x="345" y="813"/>
                    <a:pt x="352" y="810"/>
                    <a:pt x="359" y="807"/>
                  </a:cubicBezTo>
                  <a:cubicBezTo>
                    <a:pt x="409" y="789"/>
                    <a:pt x="462" y="777"/>
                    <a:pt x="517" y="775"/>
                  </a:cubicBezTo>
                  <a:cubicBezTo>
                    <a:pt x="517" y="775"/>
                    <a:pt x="517" y="775"/>
                    <a:pt x="517" y="775"/>
                  </a:cubicBezTo>
                  <a:close/>
                  <a:moveTo>
                    <a:pt x="567" y="775"/>
                  </a:moveTo>
                  <a:cubicBezTo>
                    <a:pt x="567" y="775"/>
                    <a:pt x="567" y="775"/>
                    <a:pt x="567" y="775"/>
                  </a:cubicBezTo>
                  <a:cubicBezTo>
                    <a:pt x="622" y="778"/>
                    <a:pt x="675" y="789"/>
                    <a:pt x="725" y="807"/>
                  </a:cubicBezTo>
                  <a:cubicBezTo>
                    <a:pt x="732" y="810"/>
                    <a:pt x="739" y="813"/>
                    <a:pt x="746" y="815"/>
                  </a:cubicBezTo>
                  <a:cubicBezTo>
                    <a:pt x="772" y="744"/>
                    <a:pt x="789" y="659"/>
                    <a:pt x="792" y="567"/>
                  </a:cubicBezTo>
                  <a:cubicBezTo>
                    <a:pt x="567" y="567"/>
                    <a:pt x="567" y="567"/>
                    <a:pt x="567" y="567"/>
                  </a:cubicBezTo>
                  <a:cubicBezTo>
                    <a:pt x="567" y="775"/>
                    <a:pt x="567" y="775"/>
                    <a:pt x="567" y="775"/>
                  </a:cubicBezTo>
                  <a:cubicBezTo>
                    <a:pt x="567" y="775"/>
                    <a:pt x="567" y="775"/>
                    <a:pt x="567" y="77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85" name="Google Shape;385;p24"/>
          <p:cNvGrpSpPr/>
          <p:nvPr/>
        </p:nvGrpSpPr>
        <p:grpSpPr>
          <a:xfrm>
            <a:off x="6823556" y="2263197"/>
            <a:ext cx="1091921" cy="1093558"/>
            <a:chOff x="6823556" y="2263197"/>
            <a:chExt cx="1091921" cy="1093558"/>
          </a:xfrm>
        </p:grpSpPr>
        <p:sp>
          <p:nvSpPr>
            <p:cNvPr id="386" name="Google Shape;386;p24"/>
            <p:cNvSpPr/>
            <p:nvPr/>
          </p:nvSpPr>
          <p:spPr>
            <a:xfrm>
              <a:off x="6823556" y="2263197"/>
              <a:ext cx="1091921" cy="1093558"/>
            </a:xfrm>
            <a:prstGeom prst="ellipse">
              <a:avLst/>
            </a:prstGeom>
            <a:solidFill>
              <a:schemeClr val="accent1">
                <a:alpha val="89804"/>
              </a:schemeClr>
            </a:solidFill>
            <a:ln cap="flat" cmpd="sng" w="381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87" name="Google Shape;387;p24"/>
            <p:cNvSpPr/>
            <p:nvPr/>
          </p:nvSpPr>
          <p:spPr>
            <a:xfrm>
              <a:off x="7106175" y="2612943"/>
              <a:ext cx="526681" cy="394065"/>
            </a:xfrm>
            <a:custGeom>
              <a:rect b="b" l="l" r="r" t="t"/>
              <a:pathLst>
                <a:path extrusionOk="0" h="972" w="1296">
                  <a:moveTo>
                    <a:pt x="504" y="684"/>
                  </a:moveTo>
                  <a:cubicBezTo>
                    <a:pt x="828" y="522"/>
                    <a:pt x="828" y="522"/>
                    <a:pt x="828" y="522"/>
                  </a:cubicBezTo>
                  <a:cubicBezTo>
                    <a:pt x="858" y="507"/>
                    <a:pt x="858" y="465"/>
                    <a:pt x="828" y="450"/>
                  </a:cubicBezTo>
                  <a:cubicBezTo>
                    <a:pt x="504" y="288"/>
                    <a:pt x="504" y="288"/>
                    <a:pt x="504" y="288"/>
                  </a:cubicBezTo>
                  <a:cubicBezTo>
                    <a:pt x="477" y="274"/>
                    <a:pt x="445" y="294"/>
                    <a:pt x="445" y="324"/>
                  </a:cubicBezTo>
                  <a:cubicBezTo>
                    <a:pt x="445" y="648"/>
                    <a:pt x="445" y="648"/>
                    <a:pt x="445" y="648"/>
                  </a:cubicBezTo>
                  <a:cubicBezTo>
                    <a:pt x="445" y="678"/>
                    <a:pt x="477" y="698"/>
                    <a:pt x="504" y="684"/>
                  </a:cubicBezTo>
                  <a:close/>
                  <a:moveTo>
                    <a:pt x="1175" y="0"/>
                  </a:moveTo>
                  <a:cubicBezTo>
                    <a:pt x="121" y="0"/>
                    <a:pt x="121" y="0"/>
                    <a:pt x="121" y="0"/>
                  </a:cubicBezTo>
                  <a:cubicBezTo>
                    <a:pt x="54" y="0"/>
                    <a:pt x="0" y="55"/>
                    <a:pt x="0" y="122"/>
                  </a:cubicBezTo>
                  <a:cubicBezTo>
                    <a:pt x="0" y="850"/>
                    <a:pt x="0" y="850"/>
                    <a:pt x="0" y="850"/>
                  </a:cubicBezTo>
                  <a:cubicBezTo>
                    <a:pt x="0" y="917"/>
                    <a:pt x="54" y="972"/>
                    <a:pt x="121" y="972"/>
                  </a:cubicBezTo>
                  <a:cubicBezTo>
                    <a:pt x="1175" y="972"/>
                    <a:pt x="1175" y="972"/>
                    <a:pt x="1175" y="972"/>
                  </a:cubicBezTo>
                  <a:cubicBezTo>
                    <a:pt x="1242" y="972"/>
                    <a:pt x="1296" y="917"/>
                    <a:pt x="1296" y="850"/>
                  </a:cubicBezTo>
                  <a:cubicBezTo>
                    <a:pt x="1296" y="122"/>
                    <a:pt x="1296" y="122"/>
                    <a:pt x="1296" y="122"/>
                  </a:cubicBezTo>
                  <a:cubicBezTo>
                    <a:pt x="1296" y="55"/>
                    <a:pt x="1242" y="0"/>
                    <a:pt x="1175" y="0"/>
                  </a:cubicBezTo>
                  <a:close/>
                  <a:moveTo>
                    <a:pt x="243" y="850"/>
                  </a:moveTo>
                  <a:cubicBezTo>
                    <a:pt x="243" y="873"/>
                    <a:pt x="226" y="891"/>
                    <a:pt x="202" y="891"/>
                  </a:cubicBezTo>
                  <a:cubicBezTo>
                    <a:pt x="122" y="891"/>
                    <a:pt x="122" y="891"/>
                    <a:pt x="122" y="891"/>
                  </a:cubicBezTo>
                  <a:cubicBezTo>
                    <a:pt x="99" y="891"/>
                    <a:pt x="81" y="874"/>
                    <a:pt x="81" y="850"/>
                  </a:cubicBezTo>
                  <a:cubicBezTo>
                    <a:pt x="81" y="770"/>
                    <a:pt x="81" y="770"/>
                    <a:pt x="81" y="770"/>
                  </a:cubicBezTo>
                  <a:cubicBezTo>
                    <a:pt x="81" y="747"/>
                    <a:pt x="98" y="729"/>
                    <a:pt x="122" y="729"/>
                  </a:cubicBezTo>
                  <a:cubicBezTo>
                    <a:pt x="202" y="729"/>
                    <a:pt x="202" y="729"/>
                    <a:pt x="202" y="729"/>
                  </a:cubicBezTo>
                  <a:cubicBezTo>
                    <a:pt x="225" y="729"/>
                    <a:pt x="243" y="746"/>
                    <a:pt x="243" y="770"/>
                  </a:cubicBezTo>
                  <a:cubicBezTo>
                    <a:pt x="243" y="850"/>
                    <a:pt x="243" y="850"/>
                    <a:pt x="243" y="850"/>
                  </a:cubicBezTo>
                  <a:close/>
                  <a:moveTo>
                    <a:pt x="243" y="526"/>
                  </a:moveTo>
                  <a:cubicBezTo>
                    <a:pt x="243" y="549"/>
                    <a:pt x="226" y="567"/>
                    <a:pt x="202" y="567"/>
                  </a:cubicBezTo>
                  <a:cubicBezTo>
                    <a:pt x="122" y="567"/>
                    <a:pt x="122" y="567"/>
                    <a:pt x="122" y="567"/>
                  </a:cubicBezTo>
                  <a:cubicBezTo>
                    <a:pt x="99" y="567"/>
                    <a:pt x="81" y="550"/>
                    <a:pt x="81" y="526"/>
                  </a:cubicBezTo>
                  <a:cubicBezTo>
                    <a:pt x="81" y="446"/>
                    <a:pt x="81" y="446"/>
                    <a:pt x="81" y="446"/>
                  </a:cubicBezTo>
                  <a:cubicBezTo>
                    <a:pt x="81" y="423"/>
                    <a:pt x="98" y="405"/>
                    <a:pt x="122" y="405"/>
                  </a:cubicBezTo>
                  <a:cubicBezTo>
                    <a:pt x="202" y="405"/>
                    <a:pt x="202" y="405"/>
                    <a:pt x="202" y="405"/>
                  </a:cubicBezTo>
                  <a:cubicBezTo>
                    <a:pt x="225" y="405"/>
                    <a:pt x="243" y="422"/>
                    <a:pt x="243" y="446"/>
                  </a:cubicBezTo>
                  <a:cubicBezTo>
                    <a:pt x="243" y="526"/>
                    <a:pt x="243" y="526"/>
                    <a:pt x="243" y="526"/>
                  </a:cubicBezTo>
                  <a:close/>
                  <a:moveTo>
                    <a:pt x="243" y="202"/>
                  </a:moveTo>
                  <a:cubicBezTo>
                    <a:pt x="243" y="225"/>
                    <a:pt x="226" y="243"/>
                    <a:pt x="202" y="243"/>
                  </a:cubicBezTo>
                  <a:cubicBezTo>
                    <a:pt x="122" y="243"/>
                    <a:pt x="122" y="243"/>
                    <a:pt x="122" y="243"/>
                  </a:cubicBezTo>
                  <a:cubicBezTo>
                    <a:pt x="99" y="243"/>
                    <a:pt x="81" y="226"/>
                    <a:pt x="81" y="202"/>
                  </a:cubicBezTo>
                  <a:cubicBezTo>
                    <a:pt x="81" y="122"/>
                    <a:pt x="81" y="122"/>
                    <a:pt x="81" y="122"/>
                  </a:cubicBezTo>
                  <a:cubicBezTo>
                    <a:pt x="81" y="99"/>
                    <a:pt x="98" y="81"/>
                    <a:pt x="122" y="81"/>
                  </a:cubicBezTo>
                  <a:cubicBezTo>
                    <a:pt x="202" y="81"/>
                    <a:pt x="202" y="81"/>
                    <a:pt x="202" y="81"/>
                  </a:cubicBezTo>
                  <a:cubicBezTo>
                    <a:pt x="225" y="81"/>
                    <a:pt x="243" y="98"/>
                    <a:pt x="243" y="122"/>
                  </a:cubicBezTo>
                  <a:cubicBezTo>
                    <a:pt x="243" y="202"/>
                    <a:pt x="243" y="202"/>
                    <a:pt x="243" y="202"/>
                  </a:cubicBezTo>
                  <a:close/>
                  <a:moveTo>
                    <a:pt x="972" y="891"/>
                  </a:moveTo>
                  <a:cubicBezTo>
                    <a:pt x="324" y="891"/>
                    <a:pt x="324" y="891"/>
                    <a:pt x="324" y="891"/>
                  </a:cubicBezTo>
                  <a:cubicBezTo>
                    <a:pt x="324" y="81"/>
                    <a:pt x="324" y="81"/>
                    <a:pt x="324" y="81"/>
                  </a:cubicBezTo>
                  <a:cubicBezTo>
                    <a:pt x="972" y="81"/>
                    <a:pt x="972" y="81"/>
                    <a:pt x="972" y="81"/>
                  </a:cubicBezTo>
                  <a:cubicBezTo>
                    <a:pt x="972" y="891"/>
                    <a:pt x="972" y="891"/>
                    <a:pt x="972" y="891"/>
                  </a:cubicBezTo>
                  <a:close/>
                  <a:moveTo>
                    <a:pt x="1215" y="850"/>
                  </a:moveTo>
                  <a:cubicBezTo>
                    <a:pt x="1215" y="873"/>
                    <a:pt x="1198" y="891"/>
                    <a:pt x="1174" y="891"/>
                  </a:cubicBezTo>
                  <a:cubicBezTo>
                    <a:pt x="1094" y="891"/>
                    <a:pt x="1094" y="891"/>
                    <a:pt x="1094" y="891"/>
                  </a:cubicBezTo>
                  <a:cubicBezTo>
                    <a:pt x="1071" y="891"/>
                    <a:pt x="1053" y="874"/>
                    <a:pt x="1053" y="850"/>
                  </a:cubicBezTo>
                  <a:cubicBezTo>
                    <a:pt x="1053" y="770"/>
                    <a:pt x="1053" y="770"/>
                    <a:pt x="1053" y="770"/>
                  </a:cubicBezTo>
                  <a:cubicBezTo>
                    <a:pt x="1053" y="747"/>
                    <a:pt x="1070" y="729"/>
                    <a:pt x="1094" y="729"/>
                  </a:cubicBezTo>
                  <a:cubicBezTo>
                    <a:pt x="1174" y="729"/>
                    <a:pt x="1174" y="729"/>
                    <a:pt x="1174" y="729"/>
                  </a:cubicBezTo>
                  <a:cubicBezTo>
                    <a:pt x="1197" y="729"/>
                    <a:pt x="1215" y="746"/>
                    <a:pt x="1215" y="770"/>
                  </a:cubicBezTo>
                  <a:cubicBezTo>
                    <a:pt x="1215" y="850"/>
                    <a:pt x="1215" y="850"/>
                    <a:pt x="1215" y="850"/>
                  </a:cubicBezTo>
                  <a:close/>
                  <a:moveTo>
                    <a:pt x="1215" y="526"/>
                  </a:moveTo>
                  <a:cubicBezTo>
                    <a:pt x="1215" y="549"/>
                    <a:pt x="1198" y="567"/>
                    <a:pt x="1174" y="567"/>
                  </a:cubicBezTo>
                  <a:cubicBezTo>
                    <a:pt x="1094" y="567"/>
                    <a:pt x="1094" y="567"/>
                    <a:pt x="1094" y="567"/>
                  </a:cubicBezTo>
                  <a:cubicBezTo>
                    <a:pt x="1071" y="567"/>
                    <a:pt x="1053" y="550"/>
                    <a:pt x="1053" y="526"/>
                  </a:cubicBezTo>
                  <a:cubicBezTo>
                    <a:pt x="1053" y="446"/>
                    <a:pt x="1053" y="446"/>
                    <a:pt x="1053" y="446"/>
                  </a:cubicBezTo>
                  <a:cubicBezTo>
                    <a:pt x="1053" y="423"/>
                    <a:pt x="1070" y="405"/>
                    <a:pt x="1094" y="405"/>
                  </a:cubicBezTo>
                  <a:cubicBezTo>
                    <a:pt x="1174" y="405"/>
                    <a:pt x="1174" y="405"/>
                    <a:pt x="1174" y="405"/>
                  </a:cubicBezTo>
                  <a:cubicBezTo>
                    <a:pt x="1197" y="405"/>
                    <a:pt x="1215" y="422"/>
                    <a:pt x="1215" y="446"/>
                  </a:cubicBezTo>
                  <a:cubicBezTo>
                    <a:pt x="1215" y="526"/>
                    <a:pt x="1215" y="526"/>
                    <a:pt x="1215" y="526"/>
                  </a:cubicBezTo>
                  <a:close/>
                  <a:moveTo>
                    <a:pt x="1215" y="202"/>
                  </a:moveTo>
                  <a:cubicBezTo>
                    <a:pt x="1215" y="225"/>
                    <a:pt x="1198" y="243"/>
                    <a:pt x="1174" y="243"/>
                  </a:cubicBezTo>
                  <a:cubicBezTo>
                    <a:pt x="1094" y="243"/>
                    <a:pt x="1094" y="243"/>
                    <a:pt x="1094" y="243"/>
                  </a:cubicBezTo>
                  <a:cubicBezTo>
                    <a:pt x="1071" y="243"/>
                    <a:pt x="1053" y="226"/>
                    <a:pt x="1053" y="202"/>
                  </a:cubicBezTo>
                  <a:cubicBezTo>
                    <a:pt x="1053" y="122"/>
                    <a:pt x="1053" y="122"/>
                    <a:pt x="1053" y="122"/>
                  </a:cubicBezTo>
                  <a:cubicBezTo>
                    <a:pt x="1053" y="99"/>
                    <a:pt x="1070" y="81"/>
                    <a:pt x="1094" y="81"/>
                  </a:cubicBezTo>
                  <a:cubicBezTo>
                    <a:pt x="1174" y="81"/>
                    <a:pt x="1174" y="81"/>
                    <a:pt x="1174" y="81"/>
                  </a:cubicBezTo>
                  <a:cubicBezTo>
                    <a:pt x="1197" y="81"/>
                    <a:pt x="1215" y="98"/>
                    <a:pt x="1215" y="122"/>
                  </a:cubicBezTo>
                  <a:cubicBezTo>
                    <a:pt x="1215" y="202"/>
                    <a:pt x="1215" y="202"/>
                    <a:pt x="1215" y="2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88" name="Google Shape;388;p24"/>
          <p:cNvGrpSpPr/>
          <p:nvPr/>
        </p:nvGrpSpPr>
        <p:grpSpPr>
          <a:xfrm>
            <a:off x="1049050" y="1863240"/>
            <a:ext cx="2963331" cy="654626"/>
            <a:chOff x="1049050" y="1863240"/>
            <a:chExt cx="2963331" cy="654626"/>
          </a:xfrm>
        </p:grpSpPr>
        <p:sp>
          <p:nvSpPr>
            <p:cNvPr id="389" name="Google Shape;389;p24"/>
            <p:cNvSpPr txBox="1"/>
            <p:nvPr/>
          </p:nvSpPr>
          <p:spPr>
            <a:xfrm>
              <a:off x="1049050" y="1863240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chemeClr val="accent3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Sports</a:t>
              </a:r>
              <a:endParaRPr b="1" i="0" sz="1400" u="none" cap="none" strike="noStrike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0" name="Google Shape;390;p24"/>
            <p:cNvSpPr txBox="1"/>
            <p:nvPr/>
          </p:nvSpPr>
          <p:spPr>
            <a:xfrm>
              <a:off x="1049050" y="2139603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91" name="Google Shape;391;p24"/>
          <p:cNvGrpSpPr/>
          <p:nvPr/>
        </p:nvGrpSpPr>
        <p:grpSpPr>
          <a:xfrm>
            <a:off x="1049050" y="4480342"/>
            <a:ext cx="2963331" cy="654628"/>
            <a:chOff x="1049050" y="4480342"/>
            <a:chExt cx="2963331" cy="654628"/>
          </a:xfrm>
        </p:grpSpPr>
        <p:sp>
          <p:nvSpPr>
            <p:cNvPr id="392" name="Google Shape;392;p24"/>
            <p:cNvSpPr txBox="1"/>
            <p:nvPr/>
          </p:nvSpPr>
          <p:spPr>
            <a:xfrm>
              <a:off x="1049050" y="4480342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chemeClr val="accent3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3D Graphics</a:t>
              </a:r>
              <a:endParaRPr b="1" i="0" sz="1400" u="none" cap="none" strike="noStrike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3" name="Google Shape;393;p24"/>
            <p:cNvSpPr txBox="1"/>
            <p:nvPr/>
          </p:nvSpPr>
          <p:spPr>
            <a:xfrm>
              <a:off x="1049050" y="4756707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94" name="Google Shape;394;p24"/>
          <p:cNvGrpSpPr/>
          <p:nvPr/>
        </p:nvGrpSpPr>
        <p:grpSpPr>
          <a:xfrm>
            <a:off x="1049050" y="3165749"/>
            <a:ext cx="2353362" cy="654626"/>
            <a:chOff x="1049050" y="3165749"/>
            <a:chExt cx="2353362" cy="654626"/>
          </a:xfrm>
        </p:grpSpPr>
        <p:sp>
          <p:nvSpPr>
            <p:cNvPr id="395" name="Google Shape;395;p24"/>
            <p:cNvSpPr txBox="1"/>
            <p:nvPr/>
          </p:nvSpPr>
          <p:spPr>
            <a:xfrm>
              <a:off x="1049050" y="3165749"/>
              <a:ext cx="2353362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Clr>
                  <a:schemeClr val="accent1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Technology</a:t>
              </a:r>
              <a:endParaRPr b="1" i="0" sz="1400" u="none" cap="none" strike="noStrike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6" name="Google Shape;396;p24"/>
            <p:cNvSpPr txBox="1"/>
            <p:nvPr/>
          </p:nvSpPr>
          <p:spPr>
            <a:xfrm>
              <a:off x="1049050" y="3442112"/>
              <a:ext cx="2353362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397" name="Google Shape;397;p24"/>
          <p:cNvGrpSpPr/>
          <p:nvPr/>
        </p:nvGrpSpPr>
        <p:grpSpPr>
          <a:xfrm>
            <a:off x="8179619" y="1863240"/>
            <a:ext cx="2963331" cy="654626"/>
            <a:chOff x="8179619" y="1863240"/>
            <a:chExt cx="2963331" cy="654626"/>
          </a:xfrm>
        </p:grpSpPr>
        <p:sp>
          <p:nvSpPr>
            <p:cNvPr id="398" name="Google Shape;398;p24"/>
            <p:cNvSpPr txBox="1"/>
            <p:nvPr/>
          </p:nvSpPr>
          <p:spPr>
            <a:xfrm>
              <a:off x="8179619" y="1863240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accent1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Abstract</a:t>
              </a:r>
              <a:endParaRPr b="1" i="0" sz="1400" u="none" cap="none" strike="noStrike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399" name="Google Shape;399;p24"/>
            <p:cNvSpPr txBox="1"/>
            <p:nvPr/>
          </p:nvSpPr>
          <p:spPr>
            <a:xfrm>
              <a:off x="8179619" y="2139603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00" name="Google Shape;400;p24"/>
          <p:cNvGrpSpPr/>
          <p:nvPr/>
        </p:nvGrpSpPr>
        <p:grpSpPr>
          <a:xfrm>
            <a:off x="8179619" y="4480342"/>
            <a:ext cx="2963331" cy="654628"/>
            <a:chOff x="8179619" y="4480342"/>
            <a:chExt cx="2963331" cy="654628"/>
          </a:xfrm>
        </p:grpSpPr>
        <p:sp>
          <p:nvSpPr>
            <p:cNvPr id="401" name="Google Shape;401;p24"/>
            <p:cNvSpPr txBox="1"/>
            <p:nvPr/>
          </p:nvSpPr>
          <p:spPr>
            <a:xfrm>
              <a:off x="8179619" y="4480342"/>
              <a:ext cx="2963331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accent1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Users</a:t>
              </a:r>
              <a:endParaRPr b="1" i="0" sz="1400" u="none" cap="none" strike="noStrike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02" name="Google Shape;402;p24"/>
            <p:cNvSpPr txBox="1"/>
            <p:nvPr/>
          </p:nvSpPr>
          <p:spPr>
            <a:xfrm>
              <a:off x="8179619" y="4756707"/>
              <a:ext cx="2963331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03" name="Google Shape;403;p24"/>
          <p:cNvGrpSpPr/>
          <p:nvPr/>
        </p:nvGrpSpPr>
        <p:grpSpPr>
          <a:xfrm>
            <a:off x="8789585" y="3165749"/>
            <a:ext cx="2353362" cy="654626"/>
            <a:chOff x="8789585" y="3165749"/>
            <a:chExt cx="2353362" cy="654626"/>
          </a:xfrm>
        </p:grpSpPr>
        <p:sp>
          <p:nvSpPr>
            <p:cNvPr id="404" name="Google Shape;404;p24"/>
            <p:cNvSpPr txBox="1"/>
            <p:nvPr/>
          </p:nvSpPr>
          <p:spPr>
            <a:xfrm>
              <a:off x="8789585" y="3165749"/>
              <a:ext cx="2353362" cy="2146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accent3"/>
                </a:buClr>
                <a:buSzPts val="350"/>
                <a:buFont typeface="Cambria"/>
                <a:buNone/>
              </a:pPr>
              <a:r>
                <a:rPr b="1" i="0" lang="tr-TR" sz="1400" u="none" cap="none" strike="noStrike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Border &amp; Frame</a:t>
              </a:r>
              <a:endParaRPr b="1" i="0" sz="1400" u="none" cap="none" strike="noStrike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05" name="Google Shape;405;p24"/>
            <p:cNvSpPr txBox="1"/>
            <p:nvPr/>
          </p:nvSpPr>
          <p:spPr>
            <a:xfrm>
              <a:off x="8789585" y="3442112"/>
              <a:ext cx="2353362" cy="3782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b="0" i="0" sz="10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406" name="Google Shape;406;p24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07" name="Google Shape;407;p24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3" name="Google Shape;413;p25"/>
          <p:cNvGrpSpPr/>
          <p:nvPr/>
        </p:nvGrpSpPr>
        <p:grpSpPr>
          <a:xfrm>
            <a:off x="1168692" y="1736812"/>
            <a:ext cx="2984629" cy="1569803"/>
            <a:chOff x="1168692" y="1736812"/>
            <a:chExt cx="2984629" cy="1569803"/>
          </a:xfrm>
        </p:grpSpPr>
        <p:sp>
          <p:nvSpPr>
            <p:cNvPr id="414" name="Google Shape;414;p25"/>
            <p:cNvSpPr/>
            <p:nvPr/>
          </p:nvSpPr>
          <p:spPr>
            <a:xfrm>
              <a:off x="2256830" y="1736812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accen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59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01</a:t>
              </a:r>
              <a:endParaRPr/>
            </a:p>
          </p:txBody>
        </p:sp>
        <p:sp>
          <p:nvSpPr>
            <p:cNvPr id="415" name="Google Shape;415;p25"/>
            <p:cNvSpPr txBox="1"/>
            <p:nvPr/>
          </p:nvSpPr>
          <p:spPr>
            <a:xfrm>
              <a:off x="1168692" y="2900350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16" name="Google Shape;416;p25"/>
            <p:cNvSpPr txBox="1"/>
            <p:nvPr/>
          </p:nvSpPr>
          <p:spPr>
            <a:xfrm>
              <a:off x="2045453" y="2543509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Logo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17" name="Google Shape;417;p25"/>
          <p:cNvGrpSpPr/>
          <p:nvPr/>
        </p:nvGrpSpPr>
        <p:grpSpPr>
          <a:xfrm>
            <a:off x="4644053" y="1736812"/>
            <a:ext cx="2984629" cy="1569803"/>
            <a:chOff x="4644053" y="1736812"/>
            <a:chExt cx="2984629" cy="1569803"/>
          </a:xfrm>
        </p:grpSpPr>
        <p:sp>
          <p:nvSpPr>
            <p:cNvPr id="418" name="Google Shape;418;p25"/>
            <p:cNvSpPr/>
            <p:nvPr/>
          </p:nvSpPr>
          <p:spPr>
            <a:xfrm>
              <a:off x="5732191" y="1736812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02</a:t>
              </a:r>
              <a:endParaRPr/>
            </a:p>
          </p:txBody>
        </p:sp>
        <p:sp>
          <p:nvSpPr>
            <p:cNvPr id="419" name="Google Shape;419;p25"/>
            <p:cNvSpPr txBox="1"/>
            <p:nvPr/>
          </p:nvSpPr>
          <p:spPr>
            <a:xfrm>
              <a:off x="4644053" y="2900350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20" name="Google Shape;420;p25"/>
            <p:cNvSpPr txBox="1"/>
            <p:nvPr/>
          </p:nvSpPr>
          <p:spPr>
            <a:xfrm>
              <a:off x="5520814" y="2543509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Marketing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21" name="Google Shape;421;p25"/>
          <p:cNvGrpSpPr/>
          <p:nvPr/>
        </p:nvGrpSpPr>
        <p:grpSpPr>
          <a:xfrm>
            <a:off x="7976475" y="1736812"/>
            <a:ext cx="2984629" cy="1569803"/>
            <a:chOff x="7976475" y="1736812"/>
            <a:chExt cx="2984629" cy="1569803"/>
          </a:xfrm>
        </p:grpSpPr>
        <p:sp>
          <p:nvSpPr>
            <p:cNvPr id="422" name="Google Shape;422;p25"/>
            <p:cNvSpPr/>
            <p:nvPr/>
          </p:nvSpPr>
          <p:spPr>
            <a:xfrm>
              <a:off x="9064613" y="1736812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03</a:t>
              </a:r>
              <a:endParaRPr/>
            </a:p>
          </p:txBody>
        </p:sp>
        <p:sp>
          <p:nvSpPr>
            <p:cNvPr id="423" name="Google Shape;423;p25"/>
            <p:cNvSpPr txBox="1"/>
            <p:nvPr/>
          </p:nvSpPr>
          <p:spPr>
            <a:xfrm>
              <a:off x="7976475" y="2900350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24" name="Google Shape;424;p25"/>
            <p:cNvSpPr txBox="1"/>
            <p:nvPr/>
          </p:nvSpPr>
          <p:spPr>
            <a:xfrm>
              <a:off x="8853236" y="2543509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Value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25" name="Google Shape;425;p25"/>
          <p:cNvGrpSpPr/>
          <p:nvPr/>
        </p:nvGrpSpPr>
        <p:grpSpPr>
          <a:xfrm>
            <a:off x="1168692" y="3971657"/>
            <a:ext cx="2984629" cy="1647924"/>
            <a:chOff x="1168692" y="3971657"/>
            <a:chExt cx="2984629" cy="1647924"/>
          </a:xfrm>
        </p:grpSpPr>
        <p:sp>
          <p:nvSpPr>
            <p:cNvPr id="426" name="Google Shape;426;p25"/>
            <p:cNvSpPr/>
            <p:nvPr/>
          </p:nvSpPr>
          <p:spPr>
            <a:xfrm>
              <a:off x="2256830" y="3971657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06</a:t>
              </a:r>
              <a:endParaRPr/>
            </a:p>
          </p:txBody>
        </p:sp>
        <p:sp>
          <p:nvSpPr>
            <p:cNvPr id="427" name="Google Shape;427;p25"/>
            <p:cNvSpPr txBox="1"/>
            <p:nvPr/>
          </p:nvSpPr>
          <p:spPr>
            <a:xfrm>
              <a:off x="1168692" y="5213316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28" name="Google Shape;428;p25"/>
            <p:cNvSpPr txBox="1"/>
            <p:nvPr/>
          </p:nvSpPr>
          <p:spPr>
            <a:xfrm>
              <a:off x="2045453" y="4856475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Design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29" name="Google Shape;429;p25"/>
          <p:cNvGrpSpPr/>
          <p:nvPr/>
        </p:nvGrpSpPr>
        <p:grpSpPr>
          <a:xfrm>
            <a:off x="4644053" y="3971657"/>
            <a:ext cx="2984629" cy="1647924"/>
            <a:chOff x="4644053" y="3971657"/>
            <a:chExt cx="2984629" cy="1647924"/>
          </a:xfrm>
        </p:grpSpPr>
        <p:sp>
          <p:nvSpPr>
            <p:cNvPr id="430" name="Google Shape;430;p25"/>
            <p:cNvSpPr/>
            <p:nvPr/>
          </p:nvSpPr>
          <p:spPr>
            <a:xfrm>
              <a:off x="5732191" y="3971657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05</a:t>
              </a:r>
              <a:endParaRPr/>
            </a:p>
          </p:txBody>
        </p:sp>
        <p:sp>
          <p:nvSpPr>
            <p:cNvPr id="431" name="Google Shape;431;p25"/>
            <p:cNvSpPr txBox="1"/>
            <p:nvPr/>
          </p:nvSpPr>
          <p:spPr>
            <a:xfrm>
              <a:off x="4644053" y="5213316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32" name="Google Shape;432;p25"/>
            <p:cNvSpPr txBox="1"/>
            <p:nvPr/>
          </p:nvSpPr>
          <p:spPr>
            <a:xfrm>
              <a:off x="5520814" y="4856475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Strategy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33" name="Google Shape;433;p25"/>
          <p:cNvGrpSpPr/>
          <p:nvPr/>
        </p:nvGrpSpPr>
        <p:grpSpPr>
          <a:xfrm>
            <a:off x="7976475" y="3971657"/>
            <a:ext cx="2984629" cy="1647924"/>
            <a:chOff x="7976475" y="3971657"/>
            <a:chExt cx="2984629" cy="1647924"/>
          </a:xfrm>
        </p:grpSpPr>
        <p:sp>
          <p:nvSpPr>
            <p:cNvPr id="434" name="Google Shape;434;p25"/>
            <p:cNvSpPr/>
            <p:nvPr/>
          </p:nvSpPr>
          <p:spPr>
            <a:xfrm>
              <a:off x="9064613" y="3971657"/>
              <a:ext cx="808352" cy="689955"/>
            </a:xfrm>
            <a:prstGeom prst="hexagon">
              <a:avLst>
                <a:gd fmla="val 25000" name="adj"/>
                <a:gd fmla="val 115470" name="vf"/>
              </a:avLst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04</a:t>
              </a:r>
              <a:endParaRPr/>
            </a:p>
          </p:txBody>
        </p:sp>
        <p:sp>
          <p:nvSpPr>
            <p:cNvPr id="435" name="Google Shape;435;p25"/>
            <p:cNvSpPr txBox="1"/>
            <p:nvPr/>
          </p:nvSpPr>
          <p:spPr>
            <a:xfrm>
              <a:off x="7976475" y="5213316"/>
              <a:ext cx="2984629" cy="4062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36" name="Google Shape;436;p25"/>
            <p:cNvSpPr txBox="1"/>
            <p:nvPr/>
          </p:nvSpPr>
          <p:spPr>
            <a:xfrm>
              <a:off x="8853236" y="4856475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Advertising</a:t>
              </a:r>
              <a:endParaRPr b="1" sz="16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437" name="Google Shape;437;p25"/>
          <p:cNvGrpSpPr/>
          <p:nvPr/>
        </p:nvGrpSpPr>
        <p:grpSpPr>
          <a:xfrm>
            <a:off x="3065182" y="4316635"/>
            <a:ext cx="5999561" cy="0"/>
            <a:chOff x="3065182" y="4316635"/>
            <a:chExt cx="5999561" cy="0"/>
          </a:xfrm>
        </p:grpSpPr>
        <p:cxnSp>
          <p:nvCxnSpPr>
            <p:cNvPr id="438" name="Google Shape;438;p25"/>
            <p:cNvCxnSpPr>
              <a:stCxn id="430" idx="0"/>
              <a:endCxn id="434" idx="3"/>
            </p:cNvCxnSpPr>
            <p:nvPr/>
          </p:nvCxnSpPr>
          <p:spPr>
            <a:xfrm>
              <a:off x="6540543" y="4316635"/>
              <a:ext cx="25242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  <p:cxnSp>
          <p:nvCxnSpPr>
            <p:cNvPr id="439" name="Google Shape;439;p25"/>
            <p:cNvCxnSpPr>
              <a:stCxn id="426" idx="0"/>
              <a:endCxn id="430" idx="3"/>
            </p:cNvCxnSpPr>
            <p:nvPr/>
          </p:nvCxnSpPr>
          <p:spPr>
            <a:xfrm>
              <a:off x="3065182" y="4316635"/>
              <a:ext cx="26670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</p:grpSp>
      <p:grpSp>
        <p:nvGrpSpPr>
          <p:cNvPr id="440" name="Google Shape;440;p25"/>
          <p:cNvGrpSpPr/>
          <p:nvPr/>
        </p:nvGrpSpPr>
        <p:grpSpPr>
          <a:xfrm>
            <a:off x="3065182" y="2081789"/>
            <a:ext cx="5999561" cy="0"/>
            <a:chOff x="3065182" y="2081789"/>
            <a:chExt cx="5999561" cy="0"/>
          </a:xfrm>
        </p:grpSpPr>
        <p:cxnSp>
          <p:nvCxnSpPr>
            <p:cNvPr id="441" name="Google Shape;441;p25"/>
            <p:cNvCxnSpPr>
              <a:stCxn id="418" idx="0"/>
              <a:endCxn id="422" idx="3"/>
            </p:cNvCxnSpPr>
            <p:nvPr/>
          </p:nvCxnSpPr>
          <p:spPr>
            <a:xfrm>
              <a:off x="6540543" y="2081789"/>
              <a:ext cx="25242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  <p:cxnSp>
          <p:nvCxnSpPr>
            <p:cNvPr id="442" name="Google Shape;442;p25"/>
            <p:cNvCxnSpPr>
              <a:stCxn id="414" idx="0"/>
              <a:endCxn id="418" idx="3"/>
            </p:cNvCxnSpPr>
            <p:nvPr/>
          </p:nvCxnSpPr>
          <p:spPr>
            <a:xfrm>
              <a:off x="3065182" y="2081789"/>
              <a:ext cx="2667000" cy="0"/>
            </a:xfrm>
            <a:prstGeom prst="straightConnector1">
              <a:avLst/>
            </a:prstGeom>
            <a:solidFill>
              <a:schemeClr val="lt1"/>
            </a:solidFill>
            <a:ln cap="flat" cmpd="sng" w="12700">
              <a:solidFill>
                <a:srgbClr val="BFBFBF"/>
              </a:solidFill>
              <a:prstDash val="solid"/>
              <a:miter lim="800000"/>
              <a:headEnd len="med" w="med" type="oval"/>
              <a:tailEnd len="med" w="med" type="oval"/>
            </a:ln>
            <a:effectLst>
              <a:outerShdw blurRad="76200" kx="-1200000" rotWithShape="0" algn="bl" sy="23000">
                <a:srgbClr val="000000">
                  <a:alpha val="20000"/>
                </a:srgbClr>
              </a:outerShdw>
            </a:effectLst>
          </p:spPr>
        </p:cxnSp>
      </p:grpSp>
      <p:sp>
        <p:nvSpPr>
          <p:cNvPr id="443" name="Google Shape;443;p25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Culture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44" name="Google Shape;444;p25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9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26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03</a:t>
            </a:r>
            <a:endParaRPr sz="5400"/>
          </a:p>
        </p:txBody>
      </p:sp>
      <p:sp>
        <p:nvSpPr>
          <p:cNvPr id="451" name="Google Shape;451;p26"/>
          <p:cNvSpPr txBox="1"/>
          <p:nvPr>
            <p:ph idx="6" type="body"/>
          </p:nvPr>
        </p:nvSpPr>
        <p:spPr>
          <a:xfrm>
            <a:off x="1864659" y="2932371"/>
            <a:ext cx="3801035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PRODUCT &amp; SERVICES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2" name="Google Shape;452;p26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453" name="Google Shape;453;p26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454" name="Google Shape;454;p26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455" name="Google Shape;455;p26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27"/>
          <p:cNvSpPr/>
          <p:nvPr/>
        </p:nvSpPr>
        <p:spPr>
          <a:xfrm>
            <a:off x="4913640" y="3096986"/>
            <a:ext cx="2455980" cy="2576455"/>
          </a:xfrm>
          <a:custGeom>
            <a:rect b="b" l="l" r="r" t="t"/>
            <a:pathLst>
              <a:path extrusionOk="0" h="1193" w="1136">
                <a:moveTo>
                  <a:pt x="1135" y="36"/>
                </a:moveTo>
                <a:cubicBezTo>
                  <a:pt x="1135" y="42"/>
                  <a:pt x="1135" y="49"/>
                  <a:pt x="1135" y="56"/>
                </a:cubicBezTo>
                <a:cubicBezTo>
                  <a:pt x="1134" y="63"/>
                  <a:pt x="1134" y="70"/>
                  <a:pt x="1133" y="78"/>
                </a:cubicBezTo>
                <a:cubicBezTo>
                  <a:pt x="1133" y="86"/>
                  <a:pt x="1131" y="95"/>
                  <a:pt x="1130" y="104"/>
                </a:cubicBezTo>
                <a:cubicBezTo>
                  <a:pt x="1129" y="113"/>
                  <a:pt x="1128" y="123"/>
                  <a:pt x="1126" y="133"/>
                </a:cubicBezTo>
                <a:cubicBezTo>
                  <a:pt x="1122" y="152"/>
                  <a:pt x="1118" y="174"/>
                  <a:pt x="1111" y="196"/>
                </a:cubicBezTo>
                <a:cubicBezTo>
                  <a:pt x="1104" y="218"/>
                  <a:pt x="1096" y="241"/>
                  <a:pt x="1086" y="264"/>
                </a:cubicBezTo>
                <a:cubicBezTo>
                  <a:pt x="1075" y="287"/>
                  <a:pt x="1063" y="310"/>
                  <a:pt x="1049" y="332"/>
                </a:cubicBezTo>
                <a:cubicBezTo>
                  <a:pt x="1046" y="338"/>
                  <a:pt x="1042" y="344"/>
                  <a:pt x="1039" y="349"/>
                </a:cubicBezTo>
                <a:cubicBezTo>
                  <a:pt x="1037" y="352"/>
                  <a:pt x="1035" y="355"/>
                  <a:pt x="1033" y="358"/>
                </a:cubicBezTo>
                <a:cubicBezTo>
                  <a:pt x="1028" y="366"/>
                  <a:pt x="1028" y="366"/>
                  <a:pt x="1028" y="366"/>
                </a:cubicBezTo>
                <a:cubicBezTo>
                  <a:pt x="1020" y="377"/>
                  <a:pt x="1013" y="388"/>
                  <a:pt x="1006" y="399"/>
                </a:cubicBezTo>
                <a:cubicBezTo>
                  <a:pt x="976" y="444"/>
                  <a:pt x="944" y="487"/>
                  <a:pt x="917" y="528"/>
                </a:cubicBezTo>
                <a:cubicBezTo>
                  <a:pt x="889" y="569"/>
                  <a:pt x="867" y="608"/>
                  <a:pt x="855" y="644"/>
                </a:cubicBezTo>
                <a:cubicBezTo>
                  <a:pt x="853" y="649"/>
                  <a:pt x="852" y="653"/>
                  <a:pt x="851" y="658"/>
                </a:cubicBezTo>
                <a:cubicBezTo>
                  <a:pt x="849" y="662"/>
                  <a:pt x="848" y="666"/>
                  <a:pt x="847" y="670"/>
                </a:cubicBezTo>
                <a:cubicBezTo>
                  <a:pt x="846" y="674"/>
                  <a:pt x="845" y="678"/>
                  <a:pt x="844" y="682"/>
                </a:cubicBezTo>
                <a:cubicBezTo>
                  <a:pt x="844" y="684"/>
                  <a:pt x="843" y="686"/>
                  <a:pt x="843" y="688"/>
                </a:cubicBezTo>
                <a:cubicBezTo>
                  <a:pt x="842" y="690"/>
                  <a:pt x="842" y="692"/>
                  <a:pt x="842" y="694"/>
                </a:cubicBezTo>
                <a:cubicBezTo>
                  <a:pt x="841" y="702"/>
                  <a:pt x="839" y="709"/>
                  <a:pt x="839" y="715"/>
                </a:cubicBezTo>
                <a:cubicBezTo>
                  <a:pt x="838" y="722"/>
                  <a:pt x="838" y="728"/>
                  <a:pt x="837" y="733"/>
                </a:cubicBezTo>
                <a:cubicBezTo>
                  <a:pt x="837" y="736"/>
                  <a:pt x="837" y="738"/>
                  <a:pt x="837" y="741"/>
                </a:cubicBezTo>
                <a:cubicBezTo>
                  <a:pt x="837" y="743"/>
                  <a:pt x="837" y="746"/>
                  <a:pt x="837" y="748"/>
                </a:cubicBezTo>
                <a:cubicBezTo>
                  <a:pt x="837" y="753"/>
                  <a:pt x="837" y="756"/>
                  <a:pt x="837" y="760"/>
                </a:cubicBezTo>
                <a:cubicBezTo>
                  <a:pt x="837" y="766"/>
                  <a:pt x="837" y="769"/>
                  <a:pt x="837" y="769"/>
                </a:cubicBezTo>
                <a:cubicBezTo>
                  <a:pt x="833" y="787"/>
                  <a:pt x="833" y="787"/>
                  <a:pt x="833" y="787"/>
                </a:cubicBezTo>
                <a:cubicBezTo>
                  <a:pt x="830" y="790"/>
                  <a:pt x="761" y="853"/>
                  <a:pt x="568" y="853"/>
                </a:cubicBezTo>
                <a:cubicBezTo>
                  <a:pt x="374" y="853"/>
                  <a:pt x="305" y="790"/>
                  <a:pt x="302" y="787"/>
                </a:cubicBezTo>
                <a:cubicBezTo>
                  <a:pt x="299" y="769"/>
                  <a:pt x="299" y="769"/>
                  <a:pt x="299" y="769"/>
                </a:cubicBezTo>
                <a:cubicBezTo>
                  <a:pt x="299" y="769"/>
                  <a:pt x="299" y="766"/>
                  <a:pt x="299" y="760"/>
                </a:cubicBezTo>
                <a:cubicBezTo>
                  <a:pt x="299" y="756"/>
                  <a:pt x="299" y="753"/>
                  <a:pt x="299" y="748"/>
                </a:cubicBezTo>
                <a:cubicBezTo>
                  <a:pt x="298" y="746"/>
                  <a:pt x="298" y="743"/>
                  <a:pt x="298" y="741"/>
                </a:cubicBezTo>
                <a:cubicBezTo>
                  <a:pt x="298" y="738"/>
                  <a:pt x="298" y="736"/>
                  <a:pt x="298" y="733"/>
                </a:cubicBezTo>
                <a:cubicBezTo>
                  <a:pt x="298" y="728"/>
                  <a:pt x="297" y="722"/>
                  <a:pt x="297" y="715"/>
                </a:cubicBezTo>
                <a:cubicBezTo>
                  <a:pt x="296" y="709"/>
                  <a:pt x="295" y="702"/>
                  <a:pt x="294" y="694"/>
                </a:cubicBezTo>
                <a:cubicBezTo>
                  <a:pt x="293" y="692"/>
                  <a:pt x="293" y="690"/>
                  <a:pt x="293" y="688"/>
                </a:cubicBezTo>
                <a:cubicBezTo>
                  <a:pt x="292" y="686"/>
                  <a:pt x="292" y="684"/>
                  <a:pt x="291" y="682"/>
                </a:cubicBezTo>
                <a:cubicBezTo>
                  <a:pt x="290" y="678"/>
                  <a:pt x="289" y="674"/>
                  <a:pt x="288" y="670"/>
                </a:cubicBezTo>
                <a:cubicBezTo>
                  <a:pt x="288" y="666"/>
                  <a:pt x="286" y="662"/>
                  <a:pt x="285" y="658"/>
                </a:cubicBezTo>
                <a:cubicBezTo>
                  <a:pt x="283" y="653"/>
                  <a:pt x="282" y="649"/>
                  <a:pt x="281" y="644"/>
                </a:cubicBezTo>
                <a:cubicBezTo>
                  <a:pt x="268" y="608"/>
                  <a:pt x="246" y="569"/>
                  <a:pt x="218" y="528"/>
                </a:cubicBezTo>
                <a:cubicBezTo>
                  <a:pt x="191" y="487"/>
                  <a:pt x="160" y="444"/>
                  <a:pt x="130" y="399"/>
                </a:cubicBezTo>
                <a:cubicBezTo>
                  <a:pt x="122" y="388"/>
                  <a:pt x="115" y="377"/>
                  <a:pt x="108" y="366"/>
                </a:cubicBezTo>
                <a:cubicBezTo>
                  <a:pt x="102" y="358"/>
                  <a:pt x="102" y="358"/>
                  <a:pt x="102" y="358"/>
                </a:cubicBezTo>
                <a:cubicBezTo>
                  <a:pt x="100" y="355"/>
                  <a:pt x="99" y="352"/>
                  <a:pt x="97" y="349"/>
                </a:cubicBezTo>
                <a:cubicBezTo>
                  <a:pt x="93" y="344"/>
                  <a:pt x="90" y="338"/>
                  <a:pt x="86" y="332"/>
                </a:cubicBezTo>
                <a:cubicBezTo>
                  <a:pt x="73" y="310"/>
                  <a:pt x="60" y="287"/>
                  <a:pt x="50" y="264"/>
                </a:cubicBezTo>
                <a:cubicBezTo>
                  <a:pt x="39" y="241"/>
                  <a:pt x="31" y="218"/>
                  <a:pt x="24" y="196"/>
                </a:cubicBezTo>
                <a:cubicBezTo>
                  <a:pt x="17" y="174"/>
                  <a:pt x="13" y="152"/>
                  <a:pt x="9" y="133"/>
                </a:cubicBezTo>
                <a:cubicBezTo>
                  <a:pt x="8" y="123"/>
                  <a:pt x="6" y="113"/>
                  <a:pt x="5" y="104"/>
                </a:cubicBezTo>
                <a:cubicBezTo>
                  <a:pt x="4" y="95"/>
                  <a:pt x="3" y="86"/>
                  <a:pt x="2" y="78"/>
                </a:cubicBezTo>
                <a:cubicBezTo>
                  <a:pt x="2" y="70"/>
                  <a:pt x="1" y="63"/>
                  <a:pt x="1" y="56"/>
                </a:cubicBezTo>
                <a:cubicBezTo>
                  <a:pt x="0" y="49"/>
                  <a:pt x="0" y="42"/>
                  <a:pt x="0" y="36"/>
                </a:cubicBezTo>
                <a:cubicBezTo>
                  <a:pt x="0" y="30"/>
                  <a:pt x="0" y="25"/>
                  <a:pt x="0" y="21"/>
                </a:cubicBezTo>
                <a:cubicBezTo>
                  <a:pt x="0" y="16"/>
                  <a:pt x="0" y="12"/>
                  <a:pt x="0" y="9"/>
                </a:cubicBezTo>
                <a:cubicBezTo>
                  <a:pt x="0" y="3"/>
                  <a:pt x="0" y="0"/>
                  <a:pt x="0" y="0"/>
                </a:cubicBezTo>
                <a:cubicBezTo>
                  <a:pt x="0" y="0"/>
                  <a:pt x="0" y="3"/>
                  <a:pt x="0" y="9"/>
                </a:cubicBezTo>
                <a:cubicBezTo>
                  <a:pt x="1" y="12"/>
                  <a:pt x="1" y="16"/>
                  <a:pt x="1" y="21"/>
                </a:cubicBezTo>
                <a:cubicBezTo>
                  <a:pt x="1" y="25"/>
                  <a:pt x="1" y="30"/>
                  <a:pt x="2" y="36"/>
                </a:cubicBezTo>
                <a:cubicBezTo>
                  <a:pt x="2" y="42"/>
                  <a:pt x="3" y="48"/>
                  <a:pt x="3" y="55"/>
                </a:cubicBezTo>
                <a:cubicBezTo>
                  <a:pt x="4" y="62"/>
                  <a:pt x="5" y="70"/>
                  <a:pt x="6" y="78"/>
                </a:cubicBezTo>
                <a:cubicBezTo>
                  <a:pt x="7" y="86"/>
                  <a:pt x="9" y="94"/>
                  <a:pt x="10" y="103"/>
                </a:cubicBezTo>
                <a:cubicBezTo>
                  <a:pt x="11" y="112"/>
                  <a:pt x="14" y="121"/>
                  <a:pt x="16" y="131"/>
                </a:cubicBezTo>
                <a:cubicBezTo>
                  <a:pt x="20" y="150"/>
                  <a:pt x="26" y="171"/>
                  <a:pt x="33" y="193"/>
                </a:cubicBezTo>
                <a:cubicBezTo>
                  <a:pt x="41" y="214"/>
                  <a:pt x="50" y="236"/>
                  <a:pt x="62" y="258"/>
                </a:cubicBezTo>
                <a:cubicBezTo>
                  <a:pt x="73" y="280"/>
                  <a:pt x="86" y="302"/>
                  <a:pt x="101" y="323"/>
                </a:cubicBezTo>
                <a:cubicBezTo>
                  <a:pt x="104" y="328"/>
                  <a:pt x="108" y="334"/>
                  <a:pt x="112" y="339"/>
                </a:cubicBezTo>
                <a:cubicBezTo>
                  <a:pt x="114" y="342"/>
                  <a:pt x="116" y="345"/>
                  <a:pt x="117" y="347"/>
                </a:cubicBezTo>
                <a:cubicBezTo>
                  <a:pt x="123" y="355"/>
                  <a:pt x="123" y="355"/>
                  <a:pt x="123" y="355"/>
                </a:cubicBezTo>
                <a:cubicBezTo>
                  <a:pt x="131" y="366"/>
                  <a:pt x="139" y="377"/>
                  <a:pt x="147" y="387"/>
                </a:cubicBezTo>
                <a:cubicBezTo>
                  <a:pt x="178" y="430"/>
                  <a:pt x="212" y="471"/>
                  <a:pt x="242" y="511"/>
                </a:cubicBezTo>
                <a:cubicBezTo>
                  <a:pt x="272" y="552"/>
                  <a:pt x="298" y="593"/>
                  <a:pt x="314" y="632"/>
                </a:cubicBezTo>
                <a:cubicBezTo>
                  <a:pt x="315" y="637"/>
                  <a:pt x="317" y="642"/>
                  <a:pt x="319" y="646"/>
                </a:cubicBezTo>
                <a:cubicBezTo>
                  <a:pt x="321" y="651"/>
                  <a:pt x="322" y="656"/>
                  <a:pt x="324" y="660"/>
                </a:cubicBezTo>
                <a:cubicBezTo>
                  <a:pt x="325" y="665"/>
                  <a:pt x="326" y="669"/>
                  <a:pt x="327" y="674"/>
                </a:cubicBezTo>
                <a:cubicBezTo>
                  <a:pt x="328" y="676"/>
                  <a:pt x="329" y="678"/>
                  <a:pt x="329" y="680"/>
                </a:cubicBezTo>
                <a:cubicBezTo>
                  <a:pt x="330" y="682"/>
                  <a:pt x="330" y="684"/>
                  <a:pt x="331" y="687"/>
                </a:cubicBezTo>
                <a:cubicBezTo>
                  <a:pt x="332" y="695"/>
                  <a:pt x="334" y="703"/>
                  <a:pt x="335" y="710"/>
                </a:cubicBezTo>
                <a:cubicBezTo>
                  <a:pt x="336" y="718"/>
                  <a:pt x="337" y="724"/>
                  <a:pt x="338" y="731"/>
                </a:cubicBezTo>
                <a:cubicBezTo>
                  <a:pt x="338" y="734"/>
                  <a:pt x="339" y="737"/>
                  <a:pt x="339" y="739"/>
                </a:cubicBezTo>
                <a:cubicBezTo>
                  <a:pt x="339" y="742"/>
                  <a:pt x="339" y="744"/>
                  <a:pt x="339" y="747"/>
                </a:cubicBezTo>
                <a:cubicBezTo>
                  <a:pt x="339" y="748"/>
                  <a:pt x="339" y="750"/>
                  <a:pt x="339" y="751"/>
                </a:cubicBezTo>
                <a:cubicBezTo>
                  <a:pt x="349" y="758"/>
                  <a:pt x="382" y="779"/>
                  <a:pt x="452" y="792"/>
                </a:cubicBezTo>
                <a:cubicBezTo>
                  <a:pt x="452" y="791"/>
                  <a:pt x="452" y="791"/>
                  <a:pt x="452" y="790"/>
                </a:cubicBezTo>
                <a:cubicBezTo>
                  <a:pt x="452" y="787"/>
                  <a:pt x="452" y="784"/>
                  <a:pt x="452" y="780"/>
                </a:cubicBezTo>
                <a:cubicBezTo>
                  <a:pt x="452" y="778"/>
                  <a:pt x="452" y="776"/>
                  <a:pt x="452" y="774"/>
                </a:cubicBezTo>
                <a:cubicBezTo>
                  <a:pt x="452" y="772"/>
                  <a:pt x="452" y="770"/>
                  <a:pt x="451" y="767"/>
                </a:cubicBezTo>
                <a:cubicBezTo>
                  <a:pt x="451" y="763"/>
                  <a:pt x="451" y="758"/>
                  <a:pt x="450" y="752"/>
                </a:cubicBezTo>
                <a:cubicBezTo>
                  <a:pt x="449" y="747"/>
                  <a:pt x="448" y="741"/>
                  <a:pt x="447" y="734"/>
                </a:cubicBezTo>
                <a:cubicBezTo>
                  <a:pt x="447" y="731"/>
                  <a:pt x="446" y="728"/>
                  <a:pt x="445" y="724"/>
                </a:cubicBezTo>
                <a:cubicBezTo>
                  <a:pt x="444" y="721"/>
                  <a:pt x="444" y="717"/>
                  <a:pt x="443" y="714"/>
                </a:cubicBezTo>
                <a:cubicBezTo>
                  <a:pt x="442" y="710"/>
                  <a:pt x="441" y="707"/>
                  <a:pt x="439" y="703"/>
                </a:cubicBezTo>
                <a:cubicBezTo>
                  <a:pt x="438" y="699"/>
                  <a:pt x="437" y="696"/>
                  <a:pt x="436" y="692"/>
                </a:cubicBezTo>
                <a:cubicBezTo>
                  <a:pt x="424" y="662"/>
                  <a:pt x="404" y="628"/>
                  <a:pt x="379" y="593"/>
                </a:cubicBezTo>
                <a:cubicBezTo>
                  <a:pt x="354" y="559"/>
                  <a:pt x="326" y="522"/>
                  <a:pt x="299" y="485"/>
                </a:cubicBezTo>
                <a:cubicBezTo>
                  <a:pt x="292" y="475"/>
                  <a:pt x="285" y="466"/>
                  <a:pt x="279" y="456"/>
                </a:cubicBezTo>
                <a:cubicBezTo>
                  <a:pt x="274" y="449"/>
                  <a:pt x="274" y="449"/>
                  <a:pt x="274" y="449"/>
                </a:cubicBezTo>
                <a:cubicBezTo>
                  <a:pt x="271" y="446"/>
                  <a:pt x="271" y="446"/>
                  <a:pt x="271" y="446"/>
                </a:cubicBezTo>
                <a:cubicBezTo>
                  <a:pt x="269" y="442"/>
                  <a:pt x="269" y="442"/>
                  <a:pt x="269" y="442"/>
                </a:cubicBezTo>
                <a:cubicBezTo>
                  <a:pt x="266" y="437"/>
                  <a:pt x="263" y="433"/>
                  <a:pt x="259" y="428"/>
                </a:cubicBezTo>
                <a:cubicBezTo>
                  <a:pt x="247" y="408"/>
                  <a:pt x="235" y="389"/>
                  <a:pt x="226" y="369"/>
                </a:cubicBezTo>
                <a:cubicBezTo>
                  <a:pt x="216" y="349"/>
                  <a:pt x="208" y="330"/>
                  <a:pt x="202" y="311"/>
                </a:cubicBezTo>
                <a:cubicBezTo>
                  <a:pt x="196" y="292"/>
                  <a:pt x="191" y="273"/>
                  <a:pt x="188" y="256"/>
                </a:cubicBezTo>
                <a:cubicBezTo>
                  <a:pt x="187" y="248"/>
                  <a:pt x="185" y="240"/>
                  <a:pt x="184" y="232"/>
                </a:cubicBezTo>
                <a:cubicBezTo>
                  <a:pt x="183" y="224"/>
                  <a:pt x="182" y="216"/>
                  <a:pt x="182" y="209"/>
                </a:cubicBezTo>
                <a:cubicBezTo>
                  <a:pt x="181" y="202"/>
                  <a:pt x="181" y="196"/>
                  <a:pt x="180" y="190"/>
                </a:cubicBezTo>
                <a:cubicBezTo>
                  <a:pt x="180" y="184"/>
                  <a:pt x="180" y="178"/>
                  <a:pt x="180" y="173"/>
                </a:cubicBezTo>
                <a:cubicBezTo>
                  <a:pt x="180" y="170"/>
                  <a:pt x="179" y="168"/>
                  <a:pt x="179" y="166"/>
                </a:cubicBezTo>
                <a:cubicBezTo>
                  <a:pt x="179" y="164"/>
                  <a:pt x="179" y="161"/>
                  <a:pt x="179" y="160"/>
                </a:cubicBezTo>
                <a:cubicBezTo>
                  <a:pt x="179" y="156"/>
                  <a:pt x="179" y="152"/>
                  <a:pt x="180" y="150"/>
                </a:cubicBezTo>
                <a:cubicBezTo>
                  <a:pt x="180" y="144"/>
                  <a:pt x="180" y="141"/>
                  <a:pt x="180" y="141"/>
                </a:cubicBezTo>
                <a:cubicBezTo>
                  <a:pt x="180" y="141"/>
                  <a:pt x="180" y="144"/>
                  <a:pt x="180" y="150"/>
                </a:cubicBezTo>
                <a:cubicBezTo>
                  <a:pt x="180" y="152"/>
                  <a:pt x="180" y="156"/>
                  <a:pt x="180" y="159"/>
                </a:cubicBezTo>
                <a:cubicBezTo>
                  <a:pt x="181" y="161"/>
                  <a:pt x="181" y="164"/>
                  <a:pt x="181" y="166"/>
                </a:cubicBezTo>
                <a:cubicBezTo>
                  <a:pt x="181" y="168"/>
                  <a:pt x="181" y="170"/>
                  <a:pt x="181" y="173"/>
                </a:cubicBezTo>
                <a:cubicBezTo>
                  <a:pt x="182" y="178"/>
                  <a:pt x="182" y="183"/>
                  <a:pt x="183" y="189"/>
                </a:cubicBezTo>
                <a:cubicBezTo>
                  <a:pt x="184" y="195"/>
                  <a:pt x="184" y="202"/>
                  <a:pt x="185" y="209"/>
                </a:cubicBezTo>
                <a:cubicBezTo>
                  <a:pt x="186" y="216"/>
                  <a:pt x="188" y="223"/>
                  <a:pt x="189" y="231"/>
                </a:cubicBezTo>
                <a:cubicBezTo>
                  <a:pt x="191" y="239"/>
                  <a:pt x="192" y="247"/>
                  <a:pt x="194" y="255"/>
                </a:cubicBezTo>
                <a:cubicBezTo>
                  <a:pt x="199" y="272"/>
                  <a:pt x="204" y="289"/>
                  <a:pt x="211" y="308"/>
                </a:cubicBezTo>
                <a:cubicBezTo>
                  <a:pt x="218" y="326"/>
                  <a:pt x="227" y="344"/>
                  <a:pt x="238" y="363"/>
                </a:cubicBezTo>
                <a:cubicBezTo>
                  <a:pt x="248" y="382"/>
                  <a:pt x="260" y="400"/>
                  <a:pt x="273" y="418"/>
                </a:cubicBezTo>
                <a:cubicBezTo>
                  <a:pt x="276" y="422"/>
                  <a:pt x="280" y="427"/>
                  <a:pt x="283" y="432"/>
                </a:cubicBezTo>
                <a:cubicBezTo>
                  <a:pt x="286" y="435"/>
                  <a:pt x="286" y="435"/>
                  <a:pt x="286" y="435"/>
                </a:cubicBezTo>
                <a:cubicBezTo>
                  <a:pt x="289" y="438"/>
                  <a:pt x="289" y="438"/>
                  <a:pt x="289" y="438"/>
                </a:cubicBezTo>
                <a:cubicBezTo>
                  <a:pt x="294" y="445"/>
                  <a:pt x="294" y="445"/>
                  <a:pt x="294" y="445"/>
                </a:cubicBezTo>
                <a:cubicBezTo>
                  <a:pt x="301" y="454"/>
                  <a:pt x="308" y="463"/>
                  <a:pt x="315" y="472"/>
                </a:cubicBezTo>
                <a:cubicBezTo>
                  <a:pt x="344" y="508"/>
                  <a:pt x="374" y="542"/>
                  <a:pt x="402" y="576"/>
                </a:cubicBezTo>
                <a:cubicBezTo>
                  <a:pt x="429" y="610"/>
                  <a:pt x="453" y="645"/>
                  <a:pt x="468" y="678"/>
                </a:cubicBezTo>
                <a:cubicBezTo>
                  <a:pt x="470" y="683"/>
                  <a:pt x="472" y="687"/>
                  <a:pt x="473" y="691"/>
                </a:cubicBezTo>
                <a:cubicBezTo>
                  <a:pt x="475" y="695"/>
                  <a:pt x="477" y="699"/>
                  <a:pt x="478" y="703"/>
                </a:cubicBezTo>
                <a:cubicBezTo>
                  <a:pt x="479" y="707"/>
                  <a:pt x="480" y="711"/>
                  <a:pt x="481" y="715"/>
                </a:cubicBezTo>
                <a:cubicBezTo>
                  <a:pt x="482" y="719"/>
                  <a:pt x="484" y="722"/>
                  <a:pt x="484" y="726"/>
                </a:cubicBezTo>
                <a:cubicBezTo>
                  <a:pt x="486" y="733"/>
                  <a:pt x="488" y="740"/>
                  <a:pt x="489" y="747"/>
                </a:cubicBezTo>
                <a:cubicBezTo>
                  <a:pt x="490" y="753"/>
                  <a:pt x="490" y="759"/>
                  <a:pt x="491" y="765"/>
                </a:cubicBezTo>
                <a:cubicBezTo>
                  <a:pt x="492" y="767"/>
                  <a:pt x="492" y="770"/>
                  <a:pt x="492" y="772"/>
                </a:cubicBezTo>
                <a:cubicBezTo>
                  <a:pt x="492" y="775"/>
                  <a:pt x="492" y="777"/>
                  <a:pt x="493" y="779"/>
                </a:cubicBezTo>
                <a:cubicBezTo>
                  <a:pt x="493" y="783"/>
                  <a:pt x="493" y="786"/>
                  <a:pt x="493" y="789"/>
                </a:cubicBezTo>
                <a:cubicBezTo>
                  <a:pt x="494" y="794"/>
                  <a:pt x="494" y="797"/>
                  <a:pt x="494" y="797"/>
                </a:cubicBezTo>
                <a:cubicBezTo>
                  <a:pt x="489" y="797"/>
                  <a:pt x="489" y="797"/>
                  <a:pt x="489" y="797"/>
                </a:cubicBezTo>
                <a:cubicBezTo>
                  <a:pt x="506" y="799"/>
                  <a:pt x="524" y="800"/>
                  <a:pt x="544" y="801"/>
                </a:cubicBezTo>
                <a:cubicBezTo>
                  <a:pt x="544" y="797"/>
                  <a:pt x="544" y="793"/>
                  <a:pt x="544" y="789"/>
                </a:cubicBezTo>
                <a:cubicBezTo>
                  <a:pt x="543" y="768"/>
                  <a:pt x="540" y="738"/>
                  <a:pt x="532" y="704"/>
                </a:cubicBezTo>
                <a:cubicBezTo>
                  <a:pt x="524" y="669"/>
                  <a:pt x="507" y="631"/>
                  <a:pt x="486" y="589"/>
                </a:cubicBezTo>
                <a:cubicBezTo>
                  <a:pt x="465" y="548"/>
                  <a:pt x="441" y="505"/>
                  <a:pt x="419" y="460"/>
                </a:cubicBezTo>
                <a:cubicBezTo>
                  <a:pt x="413" y="449"/>
                  <a:pt x="407" y="438"/>
                  <a:pt x="402" y="427"/>
                </a:cubicBezTo>
                <a:cubicBezTo>
                  <a:pt x="400" y="423"/>
                  <a:pt x="400" y="423"/>
                  <a:pt x="400" y="423"/>
                </a:cubicBezTo>
                <a:cubicBezTo>
                  <a:pt x="399" y="421"/>
                  <a:pt x="399" y="421"/>
                  <a:pt x="399" y="421"/>
                </a:cubicBezTo>
                <a:cubicBezTo>
                  <a:pt x="398" y="419"/>
                  <a:pt x="398" y="419"/>
                  <a:pt x="398" y="419"/>
                </a:cubicBezTo>
                <a:cubicBezTo>
                  <a:pt x="394" y="410"/>
                  <a:pt x="394" y="410"/>
                  <a:pt x="394" y="410"/>
                </a:cubicBezTo>
                <a:cubicBezTo>
                  <a:pt x="391" y="405"/>
                  <a:pt x="389" y="399"/>
                  <a:pt x="386" y="394"/>
                </a:cubicBezTo>
                <a:cubicBezTo>
                  <a:pt x="376" y="371"/>
                  <a:pt x="367" y="348"/>
                  <a:pt x="360" y="326"/>
                </a:cubicBezTo>
                <a:cubicBezTo>
                  <a:pt x="358" y="320"/>
                  <a:pt x="356" y="315"/>
                  <a:pt x="354" y="309"/>
                </a:cubicBezTo>
                <a:cubicBezTo>
                  <a:pt x="353" y="304"/>
                  <a:pt x="351" y="298"/>
                  <a:pt x="350" y="293"/>
                </a:cubicBezTo>
                <a:cubicBezTo>
                  <a:pt x="347" y="282"/>
                  <a:pt x="343" y="271"/>
                  <a:pt x="342" y="261"/>
                </a:cubicBezTo>
                <a:cubicBezTo>
                  <a:pt x="340" y="250"/>
                  <a:pt x="338" y="240"/>
                  <a:pt x="336" y="230"/>
                </a:cubicBezTo>
                <a:cubicBezTo>
                  <a:pt x="334" y="220"/>
                  <a:pt x="333" y="210"/>
                  <a:pt x="332" y="201"/>
                </a:cubicBezTo>
                <a:cubicBezTo>
                  <a:pt x="329" y="183"/>
                  <a:pt x="328" y="166"/>
                  <a:pt x="327" y="150"/>
                </a:cubicBezTo>
                <a:cubicBezTo>
                  <a:pt x="327" y="143"/>
                  <a:pt x="326" y="136"/>
                  <a:pt x="326" y="129"/>
                </a:cubicBezTo>
                <a:cubicBezTo>
                  <a:pt x="326" y="123"/>
                  <a:pt x="326" y="117"/>
                  <a:pt x="326" y="111"/>
                </a:cubicBezTo>
                <a:cubicBezTo>
                  <a:pt x="326" y="90"/>
                  <a:pt x="326" y="77"/>
                  <a:pt x="326" y="77"/>
                </a:cubicBezTo>
                <a:cubicBezTo>
                  <a:pt x="326" y="77"/>
                  <a:pt x="327" y="89"/>
                  <a:pt x="328" y="111"/>
                </a:cubicBezTo>
                <a:cubicBezTo>
                  <a:pt x="328" y="117"/>
                  <a:pt x="329" y="123"/>
                  <a:pt x="329" y="129"/>
                </a:cubicBezTo>
                <a:cubicBezTo>
                  <a:pt x="329" y="136"/>
                  <a:pt x="331" y="143"/>
                  <a:pt x="331" y="150"/>
                </a:cubicBezTo>
                <a:cubicBezTo>
                  <a:pt x="333" y="165"/>
                  <a:pt x="335" y="182"/>
                  <a:pt x="338" y="200"/>
                </a:cubicBezTo>
                <a:cubicBezTo>
                  <a:pt x="340" y="209"/>
                  <a:pt x="342" y="219"/>
                  <a:pt x="344" y="229"/>
                </a:cubicBezTo>
                <a:cubicBezTo>
                  <a:pt x="346" y="238"/>
                  <a:pt x="349" y="248"/>
                  <a:pt x="351" y="258"/>
                </a:cubicBezTo>
                <a:cubicBezTo>
                  <a:pt x="353" y="269"/>
                  <a:pt x="357" y="279"/>
                  <a:pt x="361" y="290"/>
                </a:cubicBezTo>
                <a:cubicBezTo>
                  <a:pt x="362" y="295"/>
                  <a:pt x="364" y="300"/>
                  <a:pt x="366" y="306"/>
                </a:cubicBezTo>
                <a:cubicBezTo>
                  <a:pt x="368" y="311"/>
                  <a:pt x="370" y="316"/>
                  <a:pt x="372" y="322"/>
                </a:cubicBezTo>
                <a:cubicBezTo>
                  <a:pt x="380" y="343"/>
                  <a:pt x="390" y="364"/>
                  <a:pt x="401" y="386"/>
                </a:cubicBezTo>
                <a:cubicBezTo>
                  <a:pt x="404" y="391"/>
                  <a:pt x="407" y="397"/>
                  <a:pt x="410" y="402"/>
                </a:cubicBezTo>
                <a:cubicBezTo>
                  <a:pt x="414" y="410"/>
                  <a:pt x="414" y="410"/>
                  <a:pt x="414" y="410"/>
                </a:cubicBezTo>
                <a:cubicBezTo>
                  <a:pt x="415" y="412"/>
                  <a:pt x="415" y="412"/>
                  <a:pt x="415" y="412"/>
                </a:cubicBezTo>
                <a:cubicBezTo>
                  <a:pt x="416" y="414"/>
                  <a:pt x="416" y="414"/>
                  <a:pt x="416" y="414"/>
                </a:cubicBezTo>
                <a:cubicBezTo>
                  <a:pt x="419" y="418"/>
                  <a:pt x="419" y="418"/>
                  <a:pt x="419" y="418"/>
                </a:cubicBezTo>
                <a:cubicBezTo>
                  <a:pt x="425" y="429"/>
                  <a:pt x="431" y="440"/>
                  <a:pt x="437" y="450"/>
                </a:cubicBezTo>
                <a:cubicBezTo>
                  <a:pt x="462" y="493"/>
                  <a:pt x="488" y="535"/>
                  <a:pt x="511" y="576"/>
                </a:cubicBezTo>
                <a:cubicBezTo>
                  <a:pt x="535" y="617"/>
                  <a:pt x="555" y="657"/>
                  <a:pt x="566" y="694"/>
                </a:cubicBezTo>
                <a:cubicBezTo>
                  <a:pt x="568" y="704"/>
                  <a:pt x="571" y="713"/>
                  <a:pt x="573" y="721"/>
                </a:cubicBezTo>
                <a:cubicBezTo>
                  <a:pt x="575" y="730"/>
                  <a:pt x="577" y="738"/>
                  <a:pt x="578" y="746"/>
                </a:cubicBezTo>
                <a:cubicBezTo>
                  <a:pt x="579" y="750"/>
                  <a:pt x="579" y="754"/>
                  <a:pt x="580" y="758"/>
                </a:cubicBezTo>
                <a:cubicBezTo>
                  <a:pt x="580" y="754"/>
                  <a:pt x="581" y="750"/>
                  <a:pt x="581" y="745"/>
                </a:cubicBezTo>
                <a:cubicBezTo>
                  <a:pt x="582" y="737"/>
                  <a:pt x="582" y="729"/>
                  <a:pt x="583" y="720"/>
                </a:cubicBezTo>
                <a:cubicBezTo>
                  <a:pt x="583" y="715"/>
                  <a:pt x="584" y="711"/>
                  <a:pt x="584" y="706"/>
                </a:cubicBezTo>
                <a:cubicBezTo>
                  <a:pt x="584" y="701"/>
                  <a:pt x="585" y="697"/>
                  <a:pt x="585" y="692"/>
                </a:cubicBezTo>
                <a:cubicBezTo>
                  <a:pt x="587" y="682"/>
                  <a:pt x="588" y="672"/>
                  <a:pt x="589" y="661"/>
                </a:cubicBezTo>
                <a:cubicBezTo>
                  <a:pt x="590" y="651"/>
                  <a:pt x="592" y="640"/>
                  <a:pt x="593" y="629"/>
                </a:cubicBezTo>
                <a:cubicBezTo>
                  <a:pt x="596" y="607"/>
                  <a:pt x="601" y="584"/>
                  <a:pt x="605" y="560"/>
                </a:cubicBezTo>
                <a:cubicBezTo>
                  <a:pt x="613" y="512"/>
                  <a:pt x="623" y="462"/>
                  <a:pt x="632" y="411"/>
                </a:cubicBezTo>
                <a:cubicBezTo>
                  <a:pt x="635" y="398"/>
                  <a:pt x="637" y="386"/>
                  <a:pt x="639" y="373"/>
                </a:cubicBezTo>
                <a:cubicBezTo>
                  <a:pt x="641" y="361"/>
                  <a:pt x="643" y="348"/>
                  <a:pt x="645" y="335"/>
                </a:cubicBezTo>
                <a:cubicBezTo>
                  <a:pt x="647" y="323"/>
                  <a:pt x="649" y="311"/>
                  <a:pt x="651" y="298"/>
                </a:cubicBezTo>
                <a:cubicBezTo>
                  <a:pt x="653" y="286"/>
                  <a:pt x="654" y="274"/>
                  <a:pt x="656" y="262"/>
                </a:cubicBezTo>
                <a:cubicBezTo>
                  <a:pt x="662" y="214"/>
                  <a:pt x="665" y="169"/>
                  <a:pt x="668" y="131"/>
                </a:cubicBezTo>
                <a:cubicBezTo>
                  <a:pt x="669" y="126"/>
                  <a:pt x="669" y="121"/>
                  <a:pt x="669" y="117"/>
                </a:cubicBezTo>
                <a:cubicBezTo>
                  <a:pt x="670" y="112"/>
                  <a:pt x="670" y="108"/>
                  <a:pt x="670" y="103"/>
                </a:cubicBezTo>
                <a:cubicBezTo>
                  <a:pt x="670" y="94"/>
                  <a:pt x="671" y="86"/>
                  <a:pt x="671" y="78"/>
                </a:cubicBezTo>
                <a:cubicBezTo>
                  <a:pt x="672" y="63"/>
                  <a:pt x="672" y="49"/>
                  <a:pt x="673" y="38"/>
                </a:cubicBezTo>
                <a:cubicBezTo>
                  <a:pt x="674" y="15"/>
                  <a:pt x="674" y="2"/>
                  <a:pt x="674" y="2"/>
                </a:cubicBezTo>
                <a:cubicBezTo>
                  <a:pt x="674" y="2"/>
                  <a:pt x="674" y="15"/>
                  <a:pt x="674" y="38"/>
                </a:cubicBezTo>
                <a:cubicBezTo>
                  <a:pt x="675" y="49"/>
                  <a:pt x="675" y="63"/>
                  <a:pt x="675" y="78"/>
                </a:cubicBezTo>
                <a:cubicBezTo>
                  <a:pt x="675" y="86"/>
                  <a:pt x="675" y="95"/>
                  <a:pt x="675" y="103"/>
                </a:cubicBezTo>
                <a:cubicBezTo>
                  <a:pt x="675" y="108"/>
                  <a:pt x="675" y="112"/>
                  <a:pt x="675" y="117"/>
                </a:cubicBezTo>
                <a:cubicBezTo>
                  <a:pt x="675" y="122"/>
                  <a:pt x="675" y="126"/>
                  <a:pt x="675" y="131"/>
                </a:cubicBezTo>
                <a:cubicBezTo>
                  <a:pt x="673" y="170"/>
                  <a:pt x="673" y="215"/>
                  <a:pt x="669" y="263"/>
                </a:cubicBezTo>
                <a:cubicBezTo>
                  <a:pt x="668" y="275"/>
                  <a:pt x="667" y="288"/>
                  <a:pt x="666" y="300"/>
                </a:cubicBezTo>
                <a:cubicBezTo>
                  <a:pt x="665" y="313"/>
                  <a:pt x="664" y="325"/>
                  <a:pt x="662" y="338"/>
                </a:cubicBezTo>
                <a:cubicBezTo>
                  <a:pt x="661" y="350"/>
                  <a:pt x="659" y="363"/>
                  <a:pt x="658" y="376"/>
                </a:cubicBezTo>
                <a:cubicBezTo>
                  <a:pt x="656" y="389"/>
                  <a:pt x="655" y="401"/>
                  <a:pt x="653" y="414"/>
                </a:cubicBezTo>
                <a:cubicBezTo>
                  <a:pt x="646" y="466"/>
                  <a:pt x="639" y="517"/>
                  <a:pt x="633" y="564"/>
                </a:cubicBezTo>
                <a:cubicBezTo>
                  <a:pt x="630" y="588"/>
                  <a:pt x="627" y="611"/>
                  <a:pt x="625" y="633"/>
                </a:cubicBezTo>
                <a:cubicBezTo>
                  <a:pt x="624" y="644"/>
                  <a:pt x="623" y="655"/>
                  <a:pt x="622" y="665"/>
                </a:cubicBezTo>
                <a:cubicBezTo>
                  <a:pt x="622" y="675"/>
                  <a:pt x="621" y="685"/>
                  <a:pt x="621" y="695"/>
                </a:cubicBezTo>
                <a:cubicBezTo>
                  <a:pt x="620" y="699"/>
                  <a:pt x="620" y="704"/>
                  <a:pt x="620" y="708"/>
                </a:cubicBezTo>
                <a:cubicBezTo>
                  <a:pt x="620" y="713"/>
                  <a:pt x="620" y="717"/>
                  <a:pt x="619" y="722"/>
                </a:cubicBezTo>
                <a:cubicBezTo>
                  <a:pt x="619" y="730"/>
                  <a:pt x="619" y="739"/>
                  <a:pt x="619" y="746"/>
                </a:cubicBezTo>
                <a:cubicBezTo>
                  <a:pt x="618" y="762"/>
                  <a:pt x="619" y="776"/>
                  <a:pt x="619" y="787"/>
                </a:cubicBezTo>
                <a:cubicBezTo>
                  <a:pt x="619" y="791"/>
                  <a:pt x="619" y="796"/>
                  <a:pt x="619" y="799"/>
                </a:cubicBezTo>
                <a:cubicBezTo>
                  <a:pt x="641" y="798"/>
                  <a:pt x="661" y="796"/>
                  <a:pt x="678" y="793"/>
                </a:cubicBezTo>
                <a:cubicBezTo>
                  <a:pt x="678" y="791"/>
                  <a:pt x="678" y="788"/>
                  <a:pt x="678" y="786"/>
                </a:cubicBezTo>
                <a:cubicBezTo>
                  <a:pt x="679" y="781"/>
                  <a:pt x="679" y="776"/>
                  <a:pt x="680" y="770"/>
                </a:cubicBezTo>
                <a:cubicBezTo>
                  <a:pt x="680" y="764"/>
                  <a:pt x="681" y="758"/>
                  <a:pt x="682" y="751"/>
                </a:cubicBezTo>
                <a:cubicBezTo>
                  <a:pt x="682" y="744"/>
                  <a:pt x="684" y="736"/>
                  <a:pt x="685" y="728"/>
                </a:cubicBezTo>
                <a:cubicBezTo>
                  <a:pt x="686" y="720"/>
                  <a:pt x="689" y="712"/>
                  <a:pt x="691" y="703"/>
                </a:cubicBezTo>
                <a:cubicBezTo>
                  <a:pt x="693" y="694"/>
                  <a:pt x="696" y="684"/>
                  <a:pt x="699" y="675"/>
                </a:cubicBezTo>
                <a:cubicBezTo>
                  <a:pt x="711" y="636"/>
                  <a:pt x="733" y="595"/>
                  <a:pt x="758" y="554"/>
                </a:cubicBezTo>
                <a:cubicBezTo>
                  <a:pt x="783" y="512"/>
                  <a:pt x="811" y="470"/>
                  <a:pt x="838" y="426"/>
                </a:cubicBezTo>
                <a:cubicBezTo>
                  <a:pt x="845" y="415"/>
                  <a:pt x="851" y="404"/>
                  <a:pt x="858" y="393"/>
                </a:cubicBezTo>
                <a:cubicBezTo>
                  <a:pt x="860" y="391"/>
                  <a:pt x="861" y="388"/>
                  <a:pt x="863" y="385"/>
                </a:cubicBezTo>
                <a:cubicBezTo>
                  <a:pt x="868" y="377"/>
                  <a:pt x="868" y="377"/>
                  <a:pt x="868" y="377"/>
                </a:cubicBezTo>
                <a:cubicBezTo>
                  <a:pt x="871" y="371"/>
                  <a:pt x="874" y="366"/>
                  <a:pt x="877" y="360"/>
                </a:cubicBezTo>
                <a:cubicBezTo>
                  <a:pt x="881" y="352"/>
                  <a:pt x="881" y="352"/>
                  <a:pt x="881" y="352"/>
                </a:cubicBezTo>
                <a:cubicBezTo>
                  <a:pt x="886" y="344"/>
                  <a:pt x="886" y="344"/>
                  <a:pt x="886" y="344"/>
                </a:cubicBezTo>
                <a:cubicBezTo>
                  <a:pt x="888" y="338"/>
                  <a:pt x="891" y="333"/>
                  <a:pt x="894" y="327"/>
                </a:cubicBezTo>
                <a:cubicBezTo>
                  <a:pt x="900" y="317"/>
                  <a:pt x="904" y="305"/>
                  <a:pt x="909" y="294"/>
                </a:cubicBezTo>
                <a:cubicBezTo>
                  <a:pt x="911" y="289"/>
                  <a:pt x="913" y="284"/>
                  <a:pt x="915" y="278"/>
                </a:cubicBezTo>
                <a:cubicBezTo>
                  <a:pt x="917" y="273"/>
                  <a:pt x="919" y="267"/>
                  <a:pt x="921" y="262"/>
                </a:cubicBezTo>
                <a:cubicBezTo>
                  <a:pt x="923" y="256"/>
                  <a:pt x="925" y="251"/>
                  <a:pt x="927" y="246"/>
                </a:cubicBezTo>
                <a:cubicBezTo>
                  <a:pt x="927" y="243"/>
                  <a:pt x="929" y="240"/>
                  <a:pt x="929" y="238"/>
                </a:cubicBezTo>
                <a:cubicBezTo>
                  <a:pt x="930" y="235"/>
                  <a:pt x="931" y="232"/>
                  <a:pt x="931" y="230"/>
                </a:cubicBezTo>
                <a:cubicBezTo>
                  <a:pt x="934" y="219"/>
                  <a:pt x="937" y="209"/>
                  <a:pt x="940" y="199"/>
                </a:cubicBezTo>
                <a:cubicBezTo>
                  <a:pt x="942" y="189"/>
                  <a:pt x="943" y="179"/>
                  <a:pt x="945" y="170"/>
                </a:cubicBezTo>
                <a:cubicBezTo>
                  <a:pt x="946" y="165"/>
                  <a:pt x="947" y="160"/>
                  <a:pt x="948" y="156"/>
                </a:cubicBezTo>
                <a:cubicBezTo>
                  <a:pt x="948" y="154"/>
                  <a:pt x="949" y="151"/>
                  <a:pt x="949" y="149"/>
                </a:cubicBezTo>
                <a:cubicBezTo>
                  <a:pt x="949" y="147"/>
                  <a:pt x="950" y="145"/>
                  <a:pt x="950" y="143"/>
                </a:cubicBezTo>
                <a:cubicBezTo>
                  <a:pt x="951" y="134"/>
                  <a:pt x="952" y="126"/>
                  <a:pt x="953" y="118"/>
                </a:cubicBezTo>
                <a:cubicBezTo>
                  <a:pt x="954" y="110"/>
                  <a:pt x="955" y="103"/>
                  <a:pt x="955" y="96"/>
                </a:cubicBezTo>
                <a:cubicBezTo>
                  <a:pt x="956" y="89"/>
                  <a:pt x="956" y="83"/>
                  <a:pt x="956" y="78"/>
                </a:cubicBezTo>
                <a:cubicBezTo>
                  <a:pt x="958" y="55"/>
                  <a:pt x="958" y="42"/>
                  <a:pt x="958" y="42"/>
                </a:cubicBezTo>
                <a:cubicBezTo>
                  <a:pt x="958" y="42"/>
                  <a:pt x="958" y="55"/>
                  <a:pt x="958" y="78"/>
                </a:cubicBezTo>
                <a:cubicBezTo>
                  <a:pt x="958" y="83"/>
                  <a:pt x="958" y="90"/>
                  <a:pt x="958" y="96"/>
                </a:cubicBezTo>
                <a:cubicBezTo>
                  <a:pt x="958" y="103"/>
                  <a:pt x="957" y="110"/>
                  <a:pt x="957" y="118"/>
                </a:cubicBezTo>
                <a:cubicBezTo>
                  <a:pt x="956" y="126"/>
                  <a:pt x="956" y="134"/>
                  <a:pt x="955" y="143"/>
                </a:cubicBezTo>
                <a:cubicBezTo>
                  <a:pt x="955" y="145"/>
                  <a:pt x="955" y="148"/>
                  <a:pt x="955" y="150"/>
                </a:cubicBezTo>
                <a:cubicBezTo>
                  <a:pt x="954" y="152"/>
                  <a:pt x="954" y="154"/>
                  <a:pt x="954" y="157"/>
                </a:cubicBezTo>
                <a:cubicBezTo>
                  <a:pt x="953" y="161"/>
                  <a:pt x="952" y="166"/>
                  <a:pt x="952" y="171"/>
                </a:cubicBezTo>
                <a:cubicBezTo>
                  <a:pt x="950" y="180"/>
                  <a:pt x="949" y="190"/>
                  <a:pt x="947" y="200"/>
                </a:cubicBezTo>
                <a:cubicBezTo>
                  <a:pt x="945" y="211"/>
                  <a:pt x="943" y="221"/>
                  <a:pt x="941" y="232"/>
                </a:cubicBezTo>
                <a:cubicBezTo>
                  <a:pt x="940" y="235"/>
                  <a:pt x="940" y="238"/>
                  <a:pt x="939" y="240"/>
                </a:cubicBezTo>
                <a:cubicBezTo>
                  <a:pt x="938" y="243"/>
                  <a:pt x="937" y="246"/>
                  <a:pt x="937" y="249"/>
                </a:cubicBezTo>
                <a:cubicBezTo>
                  <a:pt x="935" y="254"/>
                  <a:pt x="934" y="260"/>
                  <a:pt x="932" y="265"/>
                </a:cubicBezTo>
                <a:cubicBezTo>
                  <a:pt x="930" y="271"/>
                  <a:pt x="929" y="276"/>
                  <a:pt x="927" y="282"/>
                </a:cubicBezTo>
                <a:cubicBezTo>
                  <a:pt x="925" y="288"/>
                  <a:pt x="923" y="293"/>
                  <a:pt x="921" y="299"/>
                </a:cubicBezTo>
                <a:cubicBezTo>
                  <a:pt x="917" y="311"/>
                  <a:pt x="913" y="322"/>
                  <a:pt x="907" y="334"/>
                </a:cubicBezTo>
                <a:cubicBezTo>
                  <a:pt x="905" y="339"/>
                  <a:pt x="902" y="345"/>
                  <a:pt x="900" y="351"/>
                </a:cubicBezTo>
                <a:cubicBezTo>
                  <a:pt x="896" y="360"/>
                  <a:pt x="896" y="360"/>
                  <a:pt x="896" y="360"/>
                </a:cubicBezTo>
                <a:cubicBezTo>
                  <a:pt x="892" y="368"/>
                  <a:pt x="892" y="368"/>
                  <a:pt x="892" y="368"/>
                </a:cubicBezTo>
                <a:cubicBezTo>
                  <a:pt x="889" y="374"/>
                  <a:pt x="886" y="380"/>
                  <a:pt x="883" y="385"/>
                </a:cubicBezTo>
                <a:cubicBezTo>
                  <a:pt x="879" y="394"/>
                  <a:pt x="879" y="394"/>
                  <a:pt x="879" y="394"/>
                </a:cubicBezTo>
                <a:cubicBezTo>
                  <a:pt x="877" y="397"/>
                  <a:pt x="876" y="400"/>
                  <a:pt x="875" y="403"/>
                </a:cubicBezTo>
                <a:cubicBezTo>
                  <a:pt x="868" y="414"/>
                  <a:pt x="862" y="425"/>
                  <a:pt x="856" y="436"/>
                </a:cubicBezTo>
                <a:cubicBezTo>
                  <a:pt x="832" y="482"/>
                  <a:pt x="805" y="526"/>
                  <a:pt x="783" y="568"/>
                </a:cubicBezTo>
                <a:cubicBezTo>
                  <a:pt x="760" y="610"/>
                  <a:pt x="742" y="649"/>
                  <a:pt x="733" y="685"/>
                </a:cubicBezTo>
                <a:cubicBezTo>
                  <a:pt x="723" y="720"/>
                  <a:pt x="720" y="751"/>
                  <a:pt x="719" y="772"/>
                </a:cubicBezTo>
                <a:cubicBezTo>
                  <a:pt x="719" y="776"/>
                  <a:pt x="719" y="780"/>
                  <a:pt x="719" y="784"/>
                </a:cubicBezTo>
                <a:cubicBezTo>
                  <a:pt x="765" y="772"/>
                  <a:pt x="789" y="757"/>
                  <a:pt x="796" y="751"/>
                </a:cubicBezTo>
                <a:cubicBezTo>
                  <a:pt x="796" y="750"/>
                  <a:pt x="796" y="748"/>
                  <a:pt x="796" y="747"/>
                </a:cubicBezTo>
                <a:cubicBezTo>
                  <a:pt x="796" y="744"/>
                  <a:pt x="796" y="742"/>
                  <a:pt x="797" y="739"/>
                </a:cubicBezTo>
                <a:cubicBezTo>
                  <a:pt x="797" y="737"/>
                  <a:pt x="797" y="734"/>
                  <a:pt x="798" y="731"/>
                </a:cubicBezTo>
                <a:cubicBezTo>
                  <a:pt x="798" y="724"/>
                  <a:pt x="799" y="718"/>
                  <a:pt x="800" y="710"/>
                </a:cubicBezTo>
                <a:cubicBezTo>
                  <a:pt x="801" y="703"/>
                  <a:pt x="803" y="695"/>
                  <a:pt x="805" y="687"/>
                </a:cubicBezTo>
                <a:cubicBezTo>
                  <a:pt x="805" y="684"/>
                  <a:pt x="806" y="682"/>
                  <a:pt x="806" y="680"/>
                </a:cubicBezTo>
                <a:cubicBezTo>
                  <a:pt x="807" y="678"/>
                  <a:pt x="807" y="676"/>
                  <a:pt x="808" y="674"/>
                </a:cubicBezTo>
                <a:cubicBezTo>
                  <a:pt x="809" y="669"/>
                  <a:pt x="810" y="665"/>
                  <a:pt x="812" y="660"/>
                </a:cubicBezTo>
                <a:cubicBezTo>
                  <a:pt x="813" y="656"/>
                  <a:pt x="815" y="651"/>
                  <a:pt x="816" y="646"/>
                </a:cubicBezTo>
                <a:cubicBezTo>
                  <a:pt x="818" y="642"/>
                  <a:pt x="820" y="637"/>
                  <a:pt x="822" y="632"/>
                </a:cubicBezTo>
                <a:cubicBezTo>
                  <a:pt x="838" y="593"/>
                  <a:pt x="864" y="552"/>
                  <a:pt x="894" y="511"/>
                </a:cubicBezTo>
                <a:cubicBezTo>
                  <a:pt x="924" y="471"/>
                  <a:pt x="957" y="430"/>
                  <a:pt x="989" y="387"/>
                </a:cubicBezTo>
                <a:cubicBezTo>
                  <a:pt x="997" y="377"/>
                  <a:pt x="1004" y="366"/>
                  <a:pt x="1012" y="355"/>
                </a:cubicBezTo>
                <a:cubicBezTo>
                  <a:pt x="1018" y="347"/>
                  <a:pt x="1018" y="347"/>
                  <a:pt x="1018" y="347"/>
                </a:cubicBezTo>
                <a:cubicBezTo>
                  <a:pt x="1020" y="345"/>
                  <a:pt x="1022" y="342"/>
                  <a:pt x="1024" y="339"/>
                </a:cubicBezTo>
                <a:cubicBezTo>
                  <a:pt x="1027" y="334"/>
                  <a:pt x="1031" y="328"/>
                  <a:pt x="1035" y="323"/>
                </a:cubicBezTo>
                <a:cubicBezTo>
                  <a:pt x="1049" y="302"/>
                  <a:pt x="1062" y="280"/>
                  <a:pt x="1074" y="258"/>
                </a:cubicBezTo>
                <a:cubicBezTo>
                  <a:pt x="1085" y="236"/>
                  <a:pt x="1094" y="214"/>
                  <a:pt x="1102" y="193"/>
                </a:cubicBezTo>
                <a:cubicBezTo>
                  <a:pt x="1110" y="171"/>
                  <a:pt x="1115" y="150"/>
                  <a:pt x="1120" y="131"/>
                </a:cubicBezTo>
                <a:cubicBezTo>
                  <a:pt x="1122" y="121"/>
                  <a:pt x="1124" y="112"/>
                  <a:pt x="1125" y="103"/>
                </a:cubicBezTo>
                <a:cubicBezTo>
                  <a:pt x="1127" y="94"/>
                  <a:pt x="1128" y="86"/>
                  <a:pt x="1129" y="78"/>
                </a:cubicBezTo>
                <a:cubicBezTo>
                  <a:pt x="1130" y="70"/>
                  <a:pt x="1131" y="62"/>
                  <a:pt x="1132" y="55"/>
                </a:cubicBezTo>
                <a:cubicBezTo>
                  <a:pt x="1133" y="48"/>
                  <a:pt x="1133" y="42"/>
                  <a:pt x="1134" y="36"/>
                </a:cubicBezTo>
                <a:cubicBezTo>
                  <a:pt x="1134" y="30"/>
                  <a:pt x="1134" y="25"/>
                  <a:pt x="1134" y="21"/>
                </a:cubicBezTo>
                <a:cubicBezTo>
                  <a:pt x="1135" y="16"/>
                  <a:pt x="1135" y="12"/>
                  <a:pt x="1135" y="9"/>
                </a:cubicBezTo>
                <a:cubicBezTo>
                  <a:pt x="1135" y="3"/>
                  <a:pt x="1135" y="0"/>
                  <a:pt x="1135" y="0"/>
                </a:cubicBezTo>
                <a:cubicBezTo>
                  <a:pt x="1135" y="0"/>
                  <a:pt x="1135" y="3"/>
                  <a:pt x="1135" y="9"/>
                </a:cubicBezTo>
                <a:cubicBezTo>
                  <a:pt x="1135" y="12"/>
                  <a:pt x="1135" y="16"/>
                  <a:pt x="1135" y="21"/>
                </a:cubicBezTo>
                <a:cubicBezTo>
                  <a:pt x="1136" y="25"/>
                  <a:pt x="1136" y="30"/>
                  <a:pt x="1135" y="36"/>
                </a:cubicBezTo>
                <a:close/>
                <a:moveTo>
                  <a:pt x="568" y="901"/>
                </a:moveTo>
                <a:cubicBezTo>
                  <a:pt x="398" y="901"/>
                  <a:pt x="337" y="850"/>
                  <a:pt x="337" y="849"/>
                </a:cubicBezTo>
                <a:cubicBezTo>
                  <a:pt x="320" y="868"/>
                  <a:pt x="320" y="868"/>
                  <a:pt x="320" y="868"/>
                </a:cubicBezTo>
                <a:cubicBezTo>
                  <a:pt x="302" y="887"/>
                  <a:pt x="302" y="887"/>
                  <a:pt x="302" y="887"/>
                </a:cubicBezTo>
                <a:cubicBezTo>
                  <a:pt x="305" y="890"/>
                  <a:pt x="374" y="953"/>
                  <a:pt x="568" y="953"/>
                </a:cubicBezTo>
                <a:cubicBezTo>
                  <a:pt x="761" y="953"/>
                  <a:pt x="830" y="890"/>
                  <a:pt x="833" y="887"/>
                </a:cubicBezTo>
                <a:cubicBezTo>
                  <a:pt x="799" y="849"/>
                  <a:pt x="799" y="849"/>
                  <a:pt x="799" y="849"/>
                </a:cubicBezTo>
                <a:cubicBezTo>
                  <a:pt x="798" y="850"/>
                  <a:pt x="738" y="901"/>
                  <a:pt x="568" y="901"/>
                </a:cubicBezTo>
                <a:close/>
                <a:moveTo>
                  <a:pt x="568" y="1001"/>
                </a:moveTo>
                <a:cubicBezTo>
                  <a:pt x="398" y="1001"/>
                  <a:pt x="337" y="950"/>
                  <a:pt x="337" y="949"/>
                </a:cubicBezTo>
                <a:cubicBezTo>
                  <a:pt x="320" y="968"/>
                  <a:pt x="320" y="968"/>
                  <a:pt x="320" y="968"/>
                </a:cubicBezTo>
                <a:cubicBezTo>
                  <a:pt x="302" y="987"/>
                  <a:pt x="302" y="987"/>
                  <a:pt x="302" y="987"/>
                </a:cubicBezTo>
                <a:cubicBezTo>
                  <a:pt x="305" y="990"/>
                  <a:pt x="374" y="1053"/>
                  <a:pt x="568" y="1053"/>
                </a:cubicBezTo>
                <a:cubicBezTo>
                  <a:pt x="761" y="1053"/>
                  <a:pt x="830" y="990"/>
                  <a:pt x="833" y="987"/>
                </a:cubicBezTo>
                <a:cubicBezTo>
                  <a:pt x="799" y="949"/>
                  <a:pt x="799" y="949"/>
                  <a:pt x="799" y="949"/>
                </a:cubicBezTo>
                <a:cubicBezTo>
                  <a:pt x="798" y="950"/>
                  <a:pt x="738" y="1001"/>
                  <a:pt x="568" y="1001"/>
                </a:cubicBezTo>
                <a:close/>
                <a:moveTo>
                  <a:pt x="799" y="1049"/>
                </a:moveTo>
                <a:cubicBezTo>
                  <a:pt x="798" y="1050"/>
                  <a:pt x="738" y="1101"/>
                  <a:pt x="568" y="1101"/>
                </a:cubicBezTo>
                <a:cubicBezTo>
                  <a:pt x="398" y="1101"/>
                  <a:pt x="337" y="1050"/>
                  <a:pt x="337" y="1049"/>
                </a:cubicBezTo>
                <a:cubicBezTo>
                  <a:pt x="320" y="1068"/>
                  <a:pt x="320" y="1068"/>
                  <a:pt x="320" y="1068"/>
                </a:cubicBezTo>
                <a:cubicBezTo>
                  <a:pt x="302" y="1087"/>
                  <a:pt x="302" y="1087"/>
                  <a:pt x="302" y="1087"/>
                </a:cubicBezTo>
                <a:cubicBezTo>
                  <a:pt x="304" y="1089"/>
                  <a:pt x="335" y="1117"/>
                  <a:pt x="411" y="1135"/>
                </a:cubicBezTo>
                <a:cubicBezTo>
                  <a:pt x="430" y="1156"/>
                  <a:pt x="477" y="1193"/>
                  <a:pt x="568" y="1193"/>
                </a:cubicBezTo>
                <a:cubicBezTo>
                  <a:pt x="658" y="1193"/>
                  <a:pt x="706" y="1156"/>
                  <a:pt x="725" y="1135"/>
                </a:cubicBezTo>
                <a:cubicBezTo>
                  <a:pt x="801" y="1117"/>
                  <a:pt x="831" y="1089"/>
                  <a:pt x="833" y="1087"/>
                </a:cubicBezTo>
                <a:lnTo>
                  <a:pt x="799" y="1049"/>
                </a:lnTo>
                <a:close/>
              </a:path>
            </a:pathLst>
          </a:custGeom>
          <a:solidFill>
            <a:srgbClr val="D8D8D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2" name="Google Shape;462;p27"/>
          <p:cNvSpPr/>
          <p:nvPr/>
        </p:nvSpPr>
        <p:spPr>
          <a:xfrm>
            <a:off x="5924872" y="1868538"/>
            <a:ext cx="778503" cy="1449313"/>
          </a:xfrm>
          <a:custGeom>
            <a:rect b="b" l="l" r="r" t="t"/>
            <a:pathLst>
              <a:path extrusionOk="0" h="671" w="360">
                <a:moveTo>
                  <a:pt x="270" y="462"/>
                </a:moveTo>
                <a:cubicBezTo>
                  <a:pt x="270" y="462"/>
                  <a:pt x="313" y="430"/>
                  <a:pt x="335" y="393"/>
                </a:cubicBezTo>
                <a:cubicBezTo>
                  <a:pt x="337" y="389"/>
                  <a:pt x="339" y="386"/>
                  <a:pt x="341" y="382"/>
                </a:cubicBezTo>
                <a:cubicBezTo>
                  <a:pt x="352" y="356"/>
                  <a:pt x="358" y="327"/>
                  <a:pt x="359" y="296"/>
                </a:cubicBezTo>
                <a:cubicBezTo>
                  <a:pt x="360" y="280"/>
                  <a:pt x="359" y="265"/>
                  <a:pt x="356" y="250"/>
                </a:cubicBezTo>
                <a:cubicBezTo>
                  <a:pt x="346" y="274"/>
                  <a:pt x="336" y="292"/>
                  <a:pt x="336" y="292"/>
                </a:cubicBezTo>
                <a:cubicBezTo>
                  <a:pt x="336" y="292"/>
                  <a:pt x="358" y="242"/>
                  <a:pt x="305" y="132"/>
                </a:cubicBezTo>
                <a:cubicBezTo>
                  <a:pt x="272" y="64"/>
                  <a:pt x="195" y="0"/>
                  <a:pt x="195" y="0"/>
                </a:cubicBezTo>
                <a:cubicBezTo>
                  <a:pt x="195" y="0"/>
                  <a:pt x="210" y="31"/>
                  <a:pt x="176" y="93"/>
                </a:cubicBezTo>
                <a:cubicBezTo>
                  <a:pt x="148" y="143"/>
                  <a:pt x="30" y="208"/>
                  <a:pt x="10" y="344"/>
                </a:cubicBezTo>
                <a:cubicBezTo>
                  <a:pt x="0" y="407"/>
                  <a:pt x="20" y="448"/>
                  <a:pt x="20" y="448"/>
                </a:cubicBezTo>
                <a:cubicBezTo>
                  <a:pt x="20" y="448"/>
                  <a:pt x="13" y="448"/>
                  <a:pt x="3" y="432"/>
                </a:cubicBezTo>
                <a:cubicBezTo>
                  <a:pt x="20" y="565"/>
                  <a:pt x="160" y="671"/>
                  <a:pt x="160" y="671"/>
                </a:cubicBezTo>
                <a:cubicBezTo>
                  <a:pt x="160" y="671"/>
                  <a:pt x="115" y="626"/>
                  <a:pt x="101" y="497"/>
                </a:cubicBezTo>
                <a:cubicBezTo>
                  <a:pt x="86" y="357"/>
                  <a:pt x="181" y="237"/>
                  <a:pt x="181" y="237"/>
                </a:cubicBezTo>
                <a:cubicBezTo>
                  <a:pt x="181" y="237"/>
                  <a:pt x="96" y="368"/>
                  <a:pt x="115" y="495"/>
                </a:cubicBezTo>
                <a:cubicBezTo>
                  <a:pt x="127" y="582"/>
                  <a:pt x="163" y="636"/>
                  <a:pt x="177" y="656"/>
                </a:cubicBezTo>
                <a:cubicBezTo>
                  <a:pt x="172" y="646"/>
                  <a:pt x="168" y="627"/>
                  <a:pt x="184" y="592"/>
                </a:cubicBezTo>
                <a:cubicBezTo>
                  <a:pt x="207" y="540"/>
                  <a:pt x="275" y="507"/>
                  <a:pt x="322" y="440"/>
                </a:cubicBezTo>
                <a:cubicBezTo>
                  <a:pt x="294" y="456"/>
                  <a:pt x="270" y="462"/>
                  <a:pt x="270" y="46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3" name="Google Shape;463;p27"/>
          <p:cNvSpPr/>
          <p:nvPr/>
        </p:nvSpPr>
        <p:spPr>
          <a:xfrm>
            <a:off x="6385768" y="2870645"/>
            <a:ext cx="549424" cy="1109801"/>
          </a:xfrm>
          <a:custGeom>
            <a:rect b="b" l="l" r="r" t="t"/>
            <a:pathLst>
              <a:path extrusionOk="0" h="514" w="254">
                <a:moveTo>
                  <a:pt x="201" y="353"/>
                </a:moveTo>
                <a:cubicBezTo>
                  <a:pt x="201" y="353"/>
                  <a:pt x="230" y="328"/>
                  <a:pt x="243" y="299"/>
                </a:cubicBezTo>
                <a:cubicBezTo>
                  <a:pt x="244" y="297"/>
                  <a:pt x="246" y="294"/>
                  <a:pt x="247" y="291"/>
                </a:cubicBezTo>
                <a:cubicBezTo>
                  <a:pt x="252" y="271"/>
                  <a:pt x="254" y="249"/>
                  <a:pt x="253" y="225"/>
                </a:cubicBezTo>
                <a:cubicBezTo>
                  <a:pt x="252" y="213"/>
                  <a:pt x="249" y="201"/>
                  <a:pt x="246" y="190"/>
                </a:cubicBezTo>
                <a:cubicBezTo>
                  <a:pt x="241" y="208"/>
                  <a:pt x="235" y="222"/>
                  <a:pt x="235" y="222"/>
                </a:cubicBezTo>
                <a:cubicBezTo>
                  <a:pt x="235" y="222"/>
                  <a:pt x="247" y="184"/>
                  <a:pt x="199" y="100"/>
                </a:cubicBezTo>
                <a:cubicBezTo>
                  <a:pt x="170" y="49"/>
                  <a:pt x="108" y="0"/>
                  <a:pt x="108" y="0"/>
                </a:cubicBezTo>
                <a:cubicBezTo>
                  <a:pt x="108" y="0"/>
                  <a:pt x="122" y="24"/>
                  <a:pt x="102" y="71"/>
                </a:cubicBezTo>
                <a:cubicBezTo>
                  <a:pt x="86" y="111"/>
                  <a:pt x="5" y="162"/>
                  <a:pt x="2" y="265"/>
                </a:cubicBezTo>
                <a:cubicBezTo>
                  <a:pt x="0" y="314"/>
                  <a:pt x="18" y="345"/>
                  <a:pt x="18" y="345"/>
                </a:cubicBezTo>
                <a:cubicBezTo>
                  <a:pt x="18" y="345"/>
                  <a:pt x="13" y="345"/>
                  <a:pt x="4" y="333"/>
                </a:cubicBezTo>
                <a:cubicBezTo>
                  <a:pt x="28" y="434"/>
                  <a:pt x="139" y="514"/>
                  <a:pt x="139" y="514"/>
                </a:cubicBezTo>
                <a:cubicBezTo>
                  <a:pt x="139" y="514"/>
                  <a:pt x="102" y="480"/>
                  <a:pt x="81" y="381"/>
                </a:cubicBezTo>
                <a:cubicBezTo>
                  <a:pt x="59" y="275"/>
                  <a:pt x="118" y="181"/>
                  <a:pt x="118" y="181"/>
                </a:cubicBezTo>
                <a:cubicBezTo>
                  <a:pt x="118" y="181"/>
                  <a:pt x="67" y="283"/>
                  <a:pt x="91" y="380"/>
                </a:cubicBezTo>
                <a:cubicBezTo>
                  <a:pt x="107" y="446"/>
                  <a:pt x="138" y="487"/>
                  <a:pt x="150" y="502"/>
                </a:cubicBezTo>
                <a:cubicBezTo>
                  <a:pt x="146" y="495"/>
                  <a:pt x="141" y="480"/>
                  <a:pt x="149" y="453"/>
                </a:cubicBezTo>
                <a:cubicBezTo>
                  <a:pt x="162" y="413"/>
                  <a:pt x="209" y="387"/>
                  <a:pt x="237" y="336"/>
                </a:cubicBezTo>
                <a:cubicBezTo>
                  <a:pt x="219" y="348"/>
                  <a:pt x="201" y="353"/>
                  <a:pt x="201" y="35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4" name="Google Shape;464;p27"/>
          <p:cNvSpPr/>
          <p:nvPr/>
        </p:nvSpPr>
        <p:spPr>
          <a:xfrm>
            <a:off x="5610002" y="1803739"/>
            <a:ext cx="440817" cy="823225"/>
          </a:xfrm>
          <a:custGeom>
            <a:rect b="b" l="l" r="r" t="t"/>
            <a:pathLst>
              <a:path extrusionOk="0" h="381" w="204">
                <a:moveTo>
                  <a:pt x="157" y="252"/>
                </a:moveTo>
                <a:cubicBezTo>
                  <a:pt x="157" y="252"/>
                  <a:pt x="181" y="230"/>
                  <a:pt x="192" y="207"/>
                </a:cubicBezTo>
                <a:cubicBezTo>
                  <a:pt x="194" y="205"/>
                  <a:pt x="195" y="203"/>
                  <a:pt x="196" y="201"/>
                </a:cubicBezTo>
                <a:cubicBezTo>
                  <a:pt x="201" y="185"/>
                  <a:pt x="204" y="168"/>
                  <a:pt x="204" y="151"/>
                </a:cubicBezTo>
                <a:cubicBezTo>
                  <a:pt x="204" y="142"/>
                  <a:pt x="202" y="133"/>
                  <a:pt x="201" y="125"/>
                </a:cubicBezTo>
                <a:cubicBezTo>
                  <a:pt x="195" y="139"/>
                  <a:pt x="190" y="150"/>
                  <a:pt x="190" y="150"/>
                </a:cubicBezTo>
                <a:cubicBezTo>
                  <a:pt x="190" y="150"/>
                  <a:pt x="202" y="120"/>
                  <a:pt x="168" y="64"/>
                </a:cubicBezTo>
                <a:cubicBezTo>
                  <a:pt x="147" y="29"/>
                  <a:pt x="101" y="0"/>
                  <a:pt x="101" y="0"/>
                </a:cubicBezTo>
                <a:cubicBezTo>
                  <a:pt x="101" y="0"/>
                  <a:pt x="110" y="16"/>
                  <a:pt x="93" y="54"/>
                </a:cubicBezTo>
                <a:cubicBezTo>
                  <a:pt x="78" y="85"/>
                  <a:pt x="11" y="133"/>
                  <a:pt x="3" y="211"/>
                </a:cubicBezTo>
                <a:cubicBezTo>
                  <a:pt x="0" y="248"/>
                  <a:pt x="12" y="269"/>
                  <a:pt x="12" y="269"/>
                </a:cubicBezTo>
                <a:cubicBezTo>
                  <a:pt x="12" y="269"/>
                  <a:pt x="8" y="270"/>
                  <a:pt x="2" y="262"/>
                </a:cubicBezTo>
                <a:cubicBezTo>
                  <a:pt x="15" y="334"/>
                  <a:pt x="99" y="381"/>
                  <a:pt x="99" y="381"/>
                </a:cubicBezTo>
                <a:cubicBezTo>
                  <a:pt x="99" y="381"/>
                  <a:pt x="72" y="360"/>
                  <a:pt x="60" y="288"/>
                </a:cubicBezTo>
                <a:cubicBezTo>
                  <a:pt x="48" y="211"/>
                  <a:pt x="99" y="134"/>
                  <a:pt x="99" y="134"/>
                </a:cubicBezTo>
                <a:cubicBezTo>
                  <a:pt x="99" y="134"/>
                  <a:pt x="54" y="216"/>
                  <a:pt x="68" y="286"/>
                </a:cubicBezTo>
                <a:cubicBezTo>
                  <a:pt x="77" y="334"/>
                  <a:pt x="100" y="361"/>
                  <a:pt x="108" y="371"/>
                </a:cubicBezTo>
                <a:cubicBezTo>
                  <a:pt x="105" y="366"/>
                  <a:pt x="102" y="355"/>
                  <a:pt x="110" y="334"/>
                </a:cubicBezTo>
                <a:cubicBezTo>
                  <a:pt x="122" y="303"/>
                  <a:pt x="161" y="278"/>
                  <a:pt x="186" y="235"/>
                </a:cubicBezTo>
                <a:cubicBezTo>
                  <a:pt x="170" y="247"/>
                  <a:pt x="157" y="252"/>
                  <a:pt x="157" y="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5" name="Google Shape;465;p27"/>
          <p:cNvSpPr/>
          <p:nvPr/>
        </p:nvSpPr>
        <p:spPr>
          <a:xfrm>
            <a:off x="5776108" y="3281345"/>
            <a:ext cx="494664" cy="831438"/>
          </a:xfrm>
          <a:custGeom>
            <a:rect b="b" l="l" r="r" t="t"/>
            <a:pathLst>
              <a:path extrusionOk="0" h="385" w="229">
                <a:moveTo>
                  <a:pt x="20" y="190"/>
                </a:moveTo>
                <a:cubicBezTo>
                  <a:pt x="20" y="190"/>
                  <a:pt x="9" y="161"/>
                  <a:pt x="15" y="126"/>
                </a:cubicBezTo>
                <a:cubicBezTo>
                  <a:pt x="22" y="90"/>
                  <a:pt x="43" y="68"/>
                  <a:pt x="43" y="68"/>
                </a:cubicBezTo>
                <a:cubicBezTo>
                  <a:pt x="45" y="93"/>
                  <a:pt x="45" y="93"/>
                  <a:pt x="45" y="93"/>
                </a:cubicBezTo>
                <a:cubicBezTo>
                  <a:pt x="45" y="93"/>
                  <a:pt x="52" y="65"/>
                  <a:pt x="94" y="32"/>
                </a:cubicBezTo>
                <a:cubicBezTo>
                  <a:pt x="114" y="17"/>
                  <a:pt x="136" y="9"/>
                  <a:pt x="153" y="4"/>
                </a:cubicBezTo>
                <a:cubicBezTo>
                  <a:pt x="171" y="1"/>
                  <a:pt x="183" y="0"/>
                  <a:pt x="183" y="0"/>
                </a:cubicBezTo>
                <a:cubicBezTo>
                  <a:pt x="183" y="0"/>
                  <a:pt x="166" y="9"/>
                  <a:pt x="164" y="46"/>
                </a:cubicBezTo>
                <a:cubicBezTo>
                  <a:pt x="160" y="105"/>
                  <a:pt x="192" y="118"/>
                  <a:pt x="210" y="198"/>
                </a:cubicBezTo>
                <a:cubicBezTo>
                  <a:pt x="229" y="285"/>
                  <a:pt x="166" y="335"/>
                  <a:pt x="134" y="354"/>
                </a:cubicBezTo>
                <a:cubicBezTo>
                  <a:pt x="111" y="368"/>
                  <a:pt x="99" y="380"/>
                  <a:pt x="95" y="385"/>
                </a:cubicBezTo>
                <a:cubicBezTo>
                  <a:pt x="102" y="376"/>
                  <a:pt x="125" y="343"/>
                  <a:pt x="140" y="293"/>
                </a:cubicBezTo>
                <a:cubicBezTo>
                  <a:pt x="159" y="232"/>
                  <a:pt x="122" y="167"/>
                  <a:pt x="122" y="167"/>
                </a:cubicBezTo>
                <a:cubicBezTo>
                  <a:pt x="122" y="167"/>
                  <a:pt x="151" y="231"/>
                  <a:pt x="122" y="297"/>
                </a:cubicBezTo>
                <a:cubicBezTo>
                  <a:pt x="104" y="337"/>
                  <a:pt x="74" y="361"/>
                  <a:pt x="74" y="361"/>
                </a:cubicBezTo>
                <a:cubicBezTo>
                  <a:pt x="74" y="361"/>
                  <a:pt x="68" y="330"/>
                  <a:pt x="26" y="258"/>
                </a:cubicBezTo>
                <a:cubicBezTo>
                  <a:pt x="11" y="233"/>
                  <a:pt x="0" y="199"/>
                  <a:pt x="0" y="165"/>
                </a:cubicBezTo>
                <a:cubicBezTo>
                  <a:pt x="12" y="189"/>
                  <a:pt x="20" y="190"/>
                  <a:pt x="20" y="19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6" name="Google Shape;466;p27"/>
          <p:cNvSpPr/>
          <p:nvPr/>
        </p:nvSpPr>
        <p:spPr>
          <a:xfrm>
            <a:off x="6763611" y="2369591"/>
            <a:ext cx="566765" cy="926356"/>
          </a:xfrm>
          <a:custGeom>
            <a:rect b="b" l="l" r="r" t="t"/>
            <a:pathLst>
              <a:path extrusionOk="0" h="429" w="262">
                <a:moveTo>
                  <a:pt x="97" y="429"/>
                </a:moveTo>
                <a:cubicBezTo>
                  <a:pt x="97" y="429"/>
                  <a:pt x="91" y="386"/>
                  <a:pt x="54" y="337"/>
                </a:cubicBezTo>
                <a:cubicBezTo>
                  <a:pt x="0" y="267"/>
                  <a:pt x="18" y="200"/>
                  <a:pt x="18" y="200"/>
                </a:cubicBezTo>
                <a:cubicBezTo>
                  <a:pt x="29" y="215"/>
                  <a:pt x="29" y="215"/>
                  <a:pt x="29" y="215"/>
                </a:cubicBezTo>
                <a:cubicBezTo>
                  <a:pt x="29" y="215"/>
                  <a:pt x="26" y="152"/>
                  <a:pt x="74" y="97"/>
                </a:cubicBezTo>
                <a:cubicBezTo>
                  <a:pt x="122" y="42"/>
                  <a:pt x="187" y="0"/>
                  <a:pt x="187" y="0"/>
                </a:cubicBezTo>
                <a:cubicBezTo>
                  <a:pt x="187" y="0"/>
                  <a:pt x="172" y="47"/>
                  <a:pt x="211" y="119"/>
                </a:cubicBezTo>
                <a:cubicBezTo>
                  <a:pt x="249" y="192"/>
                  <a:pt x="262" y="235"/>
                  <a:pt x="220" y="310"/>
                </a:cubicBezTo>
                <a:cubicBezTo>
                  <a:pt x="178" y="385"/>
                  <a:pt x="116" y="424"/>
                  <a:pt x="116" y="424"/>
                </a:cubicBezTo>
                <a:cubicBezTo>
                  <a:pt x="116" y="424"/>
                  <a:pt x="151" y="354"/>
                  <a:pt x="152" y="324"/>
                </a:cubicBezTo>
                <a:cubicBezTo>
                  <a:pt x="152" y="293"/>
                  <a:pt x="138" y="242"/>
                  <a:pt x="138" y="242"/>
                </a:cubicBezTo>
                <a:cubicBezTo>
                  <a:pt x="138" y="242"/>
                  <a:pt x="149" y="274"/>
                  <a:pt x="137" y="327"/>
                </a:cubicBezTo>
                <a:cubicBezTo>
                  <a:pt x="125" y="379"/>
                  <a:pt x="97" y="429"/>
                  <a:pt x="97" y="42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7" name="Google Shape;467;p27"/>
          <p:cNvSpPr/>
          <p:nvPr/>
        </p:nvSpPr>
        <p:spPr>
          <a:xfrm>
            <a:off x="5065142" y="2116783"/>
            <a:ext cx="661682" cy="1190116"/>
          </a:xfrm>
          <a:custGeom>
            <a:rect b="b" l="l" r="r" t="t"/>
            <a:pathLst>
              <a:path extrusionOk="0" h="551" w="306">
                <a:moveTo>
                  <a:pt x="244" y="551"/>
                </a:moveTo>
                <a:cubicBezTo>
                  <a:pt x="244" y="551"/>
                  <a:pt x="210" y="505"/>
                  <a:pt x="141" y="472"/>
                </a:cubicBezTo>
                <a:cubicBezTo>
                  <a:pt x="41" y="424"/>
                  <a:pt x="21" y="335"/>
                  <a:pt x="21" y="335"/>
                </a:cubicBezTo>
                <a:cubicBezTo>
                  <a:pt x="41" y="346"/>
                  <a:pt x="41" y="346"/>
                  <a:pt x="41" y="346"/>
                </a:cubicBezTo>
                <a:cubicBezTo>
                  <a:pt x="41" y="346"/>
                  <a:pt x="0" y="275"/>
                  <a:pt x="19" y="182"/>
                </a:cubicBezTo>
                <a:cubicBezTo>
                  <a:pt x="38" y="88"/>
                  <a:pt x="85" y="0"/>
                  <a:pt x="85" y="0"/>
                </a:cubicBezTo>
                <a:cubicBezTo>
                  <a:pt x="85" y="0"/>
                  <a:pt x="97" y="63"/>
                  <a:pt x="181" y="123"/>
                </a:cubicBezTo>
                <a:cubicBezTo>
                  <a:pt x="266" y="184"/>
                  <a:pt x="306" y="224"/>
                  <a:pt x="306" y="337"/>
                </a:cubicBezTo>
                <a:cubicBezTo>
                  <a:pt x="305" y="450"/>
                  <a:pt x="261" y="533"/>
                  <a:pt x="261" y="533"/>
                </a:cubicBezTo>
                <a:cubicBezTo>
                  <a:pt x="261" y="533"/>
                  <a:pt x="257" y="432"/>
                  <a:pt x="240" y="396"/>
                </a:cubicBezTo>
                <a:cubicBezTo>
                  <a:pt x="222" y="360"/>
                  <a:pt x="176" y="309"/>
                  <a:pt x="176" y="309"/>
                </a:cubicBezTo>
                <a:cubicBezTo>
                  <a:pt x="176" y="309"/>
                  <a:pt x="207" y="341"/>
                  <a:pt x="225" y="408"/>
                </a:cubicBezTo>
                <a:cubicBezTo>
                  <a:pt x="243" y="476"/>
                  <a:pt x="244" y="551"/>
                  <a:pt x="244" y="55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8" name="Google Shape;468;p27"/>
          <p:cNvSpPr/>
          <p:nvPr/>
        </p:nvSpPr>
        <p:spPr>
          <a:xfrm>
            <a:off x="5378186" y="1944290"/>
            <a:ext cx="225428" cy="379669"/>
          </a:xfrm>
          <a:custGeom>
            <a:rect b="b" l="l" r="r" t="t"/>
            <a:pathLst>
              <a:path extrusionOk="0" h="176" w="104">
                <a:moveTo>
                  <a:pt x="30" y="176"/>
                </a:moveTo>
                <a:cubicBezTo>
                  <a:pt x="30" y="176"/>
                  <a:pt x="29" y="157"/>
                  <a:pt x="17" y="133"/>
                </a:cubicBezTo>
                <a:cubicBezTo>
                  <a:pt x="0" y="99"/>
                  <a:pt x="11" y="72"/>
                  <a:pt x="11" y="72"/>
                </a:cubicBezTo>
                <a:cubicBezTo>
                  <a:pt x="14" y="79"/>
                  <a:pt x="14" y="79"/>
                  <a:pt x="14" y="79"/>
                </a:cubicBezTo>
                <a:cubicBezTo>
                  <a:pt x="14" y="79"/>
                  <a:pt x="16" y="52"/>
                  <a:pt x="38" y="33"/>
                </a:cubicBezTo>
                <a:cubicBezTo>
                  <a:pt x="59" y="13"/>
                  <a:pt x="87" y="0"/>
                  <a:pt x="87" y="0"/>
                </a:cubicBezTo>
                <a:cubicBezTo>
                  <a:pt x="87" y="0"/>
                  <a:pt x="70" y="20"/>
                  <a:pt x="82" y="54"/>
                </a:cubicBezTo>
                <a:cubicBezTo>
                  <a:pt x="93" y="88"/>
                  <a:pt x="104" y="106"/>
                  <a:pt x="83" y="135"/>
                </a:cubicBezTo>
                <a:cubicBezTo>
                  <a:pt x="63" y="164"/>
                  <a:pt x="37" y="175"/>
                  <a:pt x="37" y="175"/>
                </a:cubicBezTo>
                <a:cubicBezTo>
                  <a:pt x="37" y="175"/>
                  <a:pt x="54" y="148"/>
                  <a:pt x="56" y="135"/>
                </a:cubicBezTo>
                <a:cubicBezTo>
                  <a:pt x="58" y="123"/>
                  <a:pt x="55" y="99"/>
                  <a:pt x="55" y="99"/>
                </a:cubicBezTo>
                <a:cubicBezTo>
                  <a:pt x="55" y="99"/>
                  <a:pt x="58" y="114"/>
                  <a:pt x="50" y="135"/>
                </a:cubicBezTo>
                <a:cubicBezTo>
                  <a:pt x="43" y="157"/>
                  <a:pt x="30" y="176"/>
                  <a:pt x="30" y="176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9" name="Google Shape;469;p27"/>
          <p:cNvSpPr/>
          <p:nvPr/>
        </p:nvSpPr>
        <p:spPr>
          <a:xfrm>
            <a:off x="4894473" y="2445343"/>
            <a:ext cx="194398" cy="360503"/>
          </a:xfrm>
          <a:custGeom>
            <a:rect b="b" l="l" r="r" t="t"/>
            <a:pathLst>
              <a:path extrusionOk="0" h="167" w="90">
                <a:moveTo>
                  <a:pt x="51" y="167"/>
                </a:moveTo>
                <a:cubicBezTo>
                  <a:pt x="51" y="167"/>
                  <a:pt x="44" y="151"/>
                  <a:pt x="27" y="137"/>
                </a:cubicBezTo>
                <a:cubicBezTo>
                  <a:pt x="2" y="118"/>
                  <a:pt x="2" y="91"/>
                  <a:pt x="2" y="91"/>
                </a:cubicBezTo>
                <a:cubicBezTo>
                  <a:pt x="7" y="96"/>
                  <a:pt x="7" y="96"/>
                  <a:pt x="7" y="96"/>
                </a:cubicBezTo>
                <a:cubicBezTo>
                  <a:pt x="7" y="96"/>
                  <a:pt x="0" y="73"/>
                  <a:pt x="11" y="48"/>
                </a:cubicBezTo>
                <a:cubicBezTo>
                  <a:pt x="23" y="22"/>
                  <a:pt x="41" y="0"/>
                  <a:pt x="41" y="0"/>
                </a:cubicBezTo>
                <a:cubicBezTo>
                  <a:pt x="41" y="0"/>
                  <a:pt x="34" y="23"/>
                  <a:pt x="54" y="45"/>
                </a:cubicBezTo>
                <a:cubicBezTo>
                  <a:pt x="74" y="68"/>
                  <a:pt x="90" y="78"/>
                  <a:pt x="82" y="110"/>
                </a:cubicBezTo>
                <a:cubicBezTo>
                  <a:pt x="75" y="142"/>
                  <a:pt x="57" y="163"/>
                  <a:pt x="57" y="163"/>
                </a:cubicBezTo>
                <a:cubicBezTo>
                  <a:pt x="57" y="163"/>
                  <a:pt x="62" y="134"/>
                  <a:pt x="60" y="122"/>
                </a:cubicBezTo>
                <a:cubicBezTo>
                  <a:pt x="57" y="111"/>
                  <a:pt x="47" y="94"/>
                  <a:pt x="47" y="94"/>
                </a:cubicBezTo>
                <a:cubicBezTo>
                  <a:pt x="47" y="94"/>
                  <a:pt x="54" y="105"/>
                  <a:pt x="55" y="125"/>
                </a:cubicBezTo>
                <a:cubicBezTo>
                  <a:pt x="56" y="145"/>
                  <a:pt x="51" y="167"/>
                  <a:pt x="51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0" name="Google Shape;470;p27"/>
          <p:cNvSpPr/>
          <p:nvPr/>
        </p:nvSpPr>
        <p:spPr>
          <a:xfrm>
            <a:off x="6662305" y="2004525"/>
            <a:ext cx="355027" cy="585019"/>
          </a:xfrm>
          <a:custGeom>
            <a:rect b="b" l="l" r="r" t="t"/>
            <a:pathLst>
              <a:path extrusionOk="0" h="271" w="164">
                <a:moveTo>
                  <a:pt x="109" y="271"/>
                </a:moveTo>
                <a:cubicBezTo>
                  <a:pt x="109" y="271"/>
                  <a:pt x="112" y="243"/>
                  <a:pt x="133" y="212"/>
                </a:cubicBezTo>
                <a:cubicBezTo>
                  <a:pt x="164" y="166"/>
                  <a:pt x="151" y="124"/>
                  <a:pt x="151" y="124"/>
                </a:cubicBezTo>
                <a:cubicBezTo>
                  <a:pt x="145" y="134"/>
                  <a:pt x="145" y="134"/>
                  <a:pt x="145" y="134"/>
                </a:cubicBezTo>
                <a:cubicBezTo>
                  <a:pt x="145" y="134"/>
                  <a:pt x="145" y="94"/>
                  <a:pt x="113" y="60"/>
                </a:cubicBezTo>
                <a:cubicBezTo>
                  <a:pt x="81" y="25"/>
                  <a:pt x="39" y="0"/>
                  <a:pt x="39" y="0"/>
                </a:cubicBezTo>
                <a:cubicBezTo>
                  <a:pt x="39" y="0"/>
                  <a:pt x="62" y="33"/>
                  <a:pt x="41" y="79"/>
                </a:cubicBezTo>
                <a:cubicBezTo>
                  <a:pt x="20" y="126"/>
                  <a:pt x="0" y="151"/>
                  <a:pt x="28" y="198"/>
                </a:cubicBezTo>
                <a:cubicBezTo>
                  <a:pt x="57" y="245"/>
                  <a:pt x="97" y="268"/>
                  <a:pt x="97" y="268"/>
                </a:cubicBezTo>
                <a:cubicBezTo>
                  <a:pt x="97" y="268"/>
                  <a:pt x="73" y="225"/>
                  <a:pt x="72" y="205"/>
                </a:cubicBezTo>
                <a:cubicBezTo>
                  <a:pt x="70" y="186"/>
                  <a:pt x="77" y="153"/>
                  <a:pt x="77" y="153"/>
                </a:cubicBezTo>
                <a:cubicBezTo>
                  <a:pt x="77" y="153"/>
                  <a:pt x="72" y="174"/>
                  <a:pt x="81" y="207"/>
                </a:cubicBezTo>
                <a:cubicBezTo>
                  <a:pt x="90" y="240"/>
                  <a:pt x="109" y="271"/>
                  <a:pt x="109" y="27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1" name="Google Shape;471;p27"/>
          <p:cNvSpPr/>
          <p:nvPr/>
        </p:nvSpPr>
        <p:spPr>
          <a:xfrm>
            <a:off x="6921501" y="3389039"/>
            <a:ext cx="407048" cy="425302"/>
          </a:xfrm>
          <a:custGeom>
            <a:rect b="b" l="l" r="r" t="t"/>
            <a:pathLst>
              <a:path extrusionOk="0" h="197" w="188">
                <a:moveTo>
                  <a:pt x="4" y="191"/>
                </a:moveTo>
                <a:cubicBezTo>
                  <a:pt x="4" y="191"/>
                  <a:pt x="28" y="181"/>
                  <a:pt x="64" y="188"/>
                </a:cubicBezTo>
                <a:cubicBezTo>
                  <a:pt x="115" y="197"/>
                  <a:pt x="143" y="164"/>
                  <a:pt x="143" y="164"/>
                </a:cubicBezTo>
                <a:cubicBezTo>
                  <a:pt x="132" y="163"/>
                  <a:pt x="132" y="163"/>
                  <a:pt x="132" y="163"/>
                </a:cubicBezTo>
                <a:cubicBezTo>
                  <a:pt x="132" y="163"/>
                  <a:pt x="164" y="145"/>
                  <a:pt x="176" y="98"/>
                </a:cubicBezTo>
                <a:cubicBezTo>
                  <a:pt x="188" y="52"/>
                  <a:pt x="188" y="0"/>
                  <a:pt x="188" y="0"/>
                </a:cubicBezTo>
                <a:cubicBezTo>
                  <a:pt x="188" y="0"/>
                  <a:pt x="174" y="37"/>
                  <a:pt x="125" y="38"/>
                </a:cubicBezTo>
                <a:cubicBezTo>
                  <a:pt x="77" y="39"/>
                  <a:pt x="47" y="31"/>
                  <a:pt x="24" y="80"/>
                </a:cubicBezTo>
                <a:cubicBezTo>
                  <a:pt x="0" y="129"/>
                  <a:pt x="1" y="179"/>
                  <a:pt x="1" y="179"/>
                </a:cubicBezTo>
                <a:cubicBezTo>
                  <a:pt x="1" y="179"/>
                  <a:pt x="24" y="136"/>
                  <a:pt x="39" y="125"/>
                </a:cubicBezTo>
                <a:cubicBezTo>
                  <a:pt x="54" y="115"/>
                  <a:pt x="84" y="107"/>
                  <a:pt x="84" y="107"/>
                </a:cubicBezTo>
                <a:cubicBezTo>
                  <a:pt x="84" y="107"/>
                  <a:pt x="64" y="111"/>
                  <a:pt x="42" y="135"/>
                </a:cubicBezTo>
                <a:cubicBezTo>
                  <a:pt x="20" y="159"/>
                  <a:pt x="4" y="191"/>
                  <a:pt x="4" y="19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2" name="Google Shape;472;p27"/>
          <p:cNvSpPr/>
          <p:nvPr/>
        </p:nvSpPr>
        <p:spPr>
          <a:xfrm>
            <a:off x="4825111" y="3096986"/>
            <a:ext cx="799494" cy="706403"/>
          </a:xfrm>
          <a:custGeom>
            <a:rect b="b" l="l" r="r" t="t"/>
            <a:pathLst>
              <a:path extrusionOk="0" h="327" w="370">
                <a:moveTo>
                  <a:pt x="44" y="0"/>
                </a:moveTo>
                <a:cubicBezTo>
                  <a:pt x="44" y="0"/>
                  <a:pt x="0" y="194"/>
                  <a:pt x="121" y="276"/>
                </a:cubicBezTo>
                <a:cubicBezTo>
                  <a:pt x="143" y="291"/>
                  <a:pt x="166" y="299"/>
                  <a:pt x="189" y="304"/>
                </a:cubicBezTo>
                <a:cubicBezTo>
                  <a:pt x="185" y="307"/>
                  <a:pt x="182" y="310"/>
                  <a:pt x="178" y="311"/>
                </a:cubicBezTo>
                <a:cubicBezTo>
                  <a:pt x="167" y="316"/>
                  <a:pt x="160" y="318"/>
                  <a:pt x="160" y="318"/>
                </a:cubicBezTo>
                <a:cubicBezTo>
                  <a:pt x="160" y="318"/>
                  <a:pt x="204" y="327"/>
                  <a:pt x="257" y="315"/>
                </a:cubicBezTo>
                <a:cubicBezTo>
                  <a:pt x="309" y="303"/>
                  <a:pt x="356" y="277"/>
                  <a:pt x="356" y="277"/>
                </a:cubicBezTo>
                <a:cubicBezTo>
                  <a:pt x="356" y="277"/>
                  <a:pt x="308" y="271"/>
                  <a:pt x="258" y="252"/>
                </a:cubicBezTo>
                <a:cubicBezTo>
                  <a:pt x="209" y="232"/>
                  <a:pt x="163" y="190"/>
                  <a:pt x="163" y="190"/>
                </a:cubicBezTo>
                <a:cubicBezTo>
                  <a:pt x="163" y="190"/>
                  <a:pt x="225" y="229"/>
                  <a:pt x="274" y="241"/>
                </a:cubicBezTo>
                <a:cubicBezTo>
                  <a:pt x="322" y="254"/>
                  <a:pt x="370" y="252"/>
                  <a:pt x="370" y="252"/>
                </a:cubicBezTo>
                <a:cubicBezTo>
                  <a:pt x="357" y="242"/>
                  <a:pt x="357" y="242"/>
                  <a:pt x="357" y="242"/>
                </a:cubicBezTo>
                <a:cubicBezTo>
                  <a:pt x="350" y="235"/>
                  <a:pt x="342" y="226"/>
                  <a:pt x="335" y="212"/>
                </a:cubicBezTo>
                <a:cubicBezTo>
                  <a:pt x="321" y="186"/>
                  <a:pt x="310" y="140"/>
                  <a:pt x="289" y="116"/>
                </a:cubicBezTo>
                <a:cubicBezTo>
                  <a:pt x="261" y="84"/>
                  <a:pt x="229" y="70"/>
                  <a:pt x="197" y="62"/>
                </a:cubicBezTo>
                <a:cubicBezTo>
                  <a:pt x="201" y="66"/>
                  <a:pt x="204" y="70"/>
                  <a:pt x="207" y="75"/>
                </a:cubicBezTo>
                <a:cubicBezTo>
                  <a:pt x="178" y="71"/>
                  <a:pt x="149" y="74"/>
                  <a:pt x="124" y="70"/>
                </a:cubicBezTo>
                <a:cubicBezTo>
                  <a:pt x="60" y="60"/>
                  <a:pt x="44" y="0"/>
                  <a:pt x="44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3" name="Google Shape;473;p27"/>
          <p:cNvSpPr/>
          <p:nvPr/>
        </p:nvSpPr>
        <p:spPr>
          <a:xfrm>
            <a:off x="4822373" y="2728269"/>
            <a:ext cx="369629" cy="459983"/>
          </a:xfrm>
          <a:custGeom>
            <a:rect b="b" l="l" r="r" t="t"/>
            <a:pathLst>
              <a:path extrusionOk="0" h="213" w="171">
                <a:moveTo>
                  <a:pt x="135" y="213"/>
                </a:moveTo>
                <a:cubicBezTo>
                  <a:pt x="135" y="213"/>
                  <a:pt x="124" y="207"/>
                  <a:pt x="102" y="198"/>
                </a:cubicBezTo>
                <a:cubicBezTo>
                  <a:pt x="80" y="189"/>
                  <a:pt x="34" y="178"/>
                  <a:pt x="19" y="135"/>
                </a:cubicBezTo>
                <a:cubicBezTo>
                  <a:pt x="0" y="80"/>
                  <a:pt x="31" y="0"/>
                  <a:pt x="31" y="0"/>
                </a:cubicBezTo>
                <a:cubicBezTo>
                  <a:pt x="31" y="0"/>
                  <a:pt x="35" y="33"/>
                  <a:pt x="68" y="47"/>
                </a:cubicBezTo>
                <a:cubicBezTo>
                  <a:pt x="101" y="60"/>
                  <a:pt x="112" y="58"/>
                  <a:pt x="138" y="89"/>
                </a:cubicBezTo>
                <a:cubicBezTo>
                  <a:pt x="171" y="128"/>
                  <a:pt x="144" y="207"/>
                  <a:pt x="144" y="207"/>
                </a:cubicBezTo>
                <a:cubicBezTo>
                  <a:pt x="144" y="207"/>
                  <a:pt x="134" y="165"/>
                  <a:pt x="113" y="143"/>
                </a:cubicBezTo>
                <a:cubicBezTo>
                  <a:pt x="92" y="120"/>
                  <a:pt x="72" y="115"/>
                  <a:pt x="72" y="115"/>
                </a:cubicBezTo>
                <a:cubicBezTo>
                  <a:pt x="72" y="115"/>
                  <a:pt x="104" y="129"/>
                  <a:pt x="118" y="162"/>
                </a:cubicBezTo>
                <a:cubicBezTo>
                  <a:pt x="133" y="194"/>
                  <a:pt x="135" y="213"/>
                  <a:pt x="135" y="21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4" name="Google Shape;474;p27"/>
          <p:cNvSpPr/>
          <p:nvPr/>
        </p:nvSpPr>
        <p:spPr>
          <a:xfrm>
            <a:off x="5196565" y="3827118"/>
            <a:ext cx="636127" cy="425302"/>
          </a:xfrm>
          <a:custGeom>
            <a:rect b="b" l="l" r="r" t="t"/>
            <a:pathLst>
              <a:path extrusionOk="0" h="197" w="294">
                <a:moveTo>
                  <a:pt x="289" y="154"/>
                </a:moveTo>
                <a:cubicBezTo>
                  <a:pt x="289" y="154"/>
                  <a:pt x="272" y="156"/>
                  <a:pt x="240" y="164"/>
                </a:cubicBezTo>
                <a:cubicBezTo>
                  <a:pt x="208" y="173"/>
                  <a:pt x="149" y="197"/>
                  <a:pt x="97" y="162"/>
                </a:cubicBezTo>
                <a:cubicBezTo>
                  <a:pt x="30" y="116"/>
                  <a:pt x="0" y="2"/>
                  <a:pt x="0" y="2"/>
                </a:cubicBezTo>
                <a:cubicBezTo>
                  <a:pt x="0" y="2"/>
                  <a:pt x="31" y="35"/>
                  <a:pt x="79" y="24"/>
                </a:cubicBezTo>
                <a:cubicBezTo>
                  <a:pt x="127" y="12"/>
                  <a:pt x="137" y="0"/>
                  <a:pt x="192" y="14"/>
                </a:cubicBezTo>
                <a:cubicBezTo>
                  <a:pt x="259" y="30"/>
                  <a:pt x="294" y="140"/>
                  <a:pt x="294" y="140"/>
                </a:cubicBezTo>
                <a:cubicBezTo>
                  <a:pt x="294" y="140"/>
                  <a:pt x="249" y="102"/>
                  <a:pt x="207" y="93"/>
                </a:cubicBezTo>
                <a:cubicBezTo>
                  <a:pt x="166" y="85"/>
                  <a:pt x="138" y="96"/>
                  <a:pt x="138" y="96"/>
                </a:cubicBezTo>
                <a:cubicBezTo>
                  <a:pt x="138" y="96"/>
                  <a:pt x="187" y="86"/>
                  <a:pt x="229" y="110"/>
                </a:cubicBezTo>
                <a:cubicBezTo>
                  <a:pt x="271" y="134"/>
                  <a:pt x="289" y="154"/>
                  <a:pt x="289" y="15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5" name="Google Shape;475;p27"/>
          <p:cNvSpPr/>
          <p:nvPr/>
        </p:nvSpPr>
        <p:spPr>
          <a:xfrm>
            <a:off x="6329182" y="3790612"/>
            <a:ext cx="281101" cy="475499"/>
          </a:xfrm>
          <a:custGeom>
            <a:rect b="b" l="l" r="r" t="t"/>
            <a:pathLst>
              <a:path extrusionOk="0" h="220" w="130">
                <a:moveTo>
                  <a:pt x="91" y="53"/>
                </a:moveTo>
                <a:cubicBezTo>
                  <a:pt x="92" y="69"/>
                  <a:pt x="92" y="69"/>
                  <a:pt x="92" y="69"/>
                </a:cubicBezTo>
                <a:cubicBezTo>
                  <a:pt x="88" y="63"/>
                  <a:pt x="83" y="58"/>
                  <a:pt x="80" y="53"/>
                </a:cubicBezTo>
                <a:cubicBezTo>
                  <a:pt x="64" y="32"/>
                  <a:pt x="71" y="0"/>
                  <a:pt x="71" y="0"/>
                </a:cubicBezTo>
                <a:cubicBezTo>
                  <a:pt x="71" y="0"/>
                  <a:pt x="27" y="22"/>
                  <a:pt x="12" y="66"/>
                </a:cubicBezTo>
                <a:cubicBezTo>
                  <a:pt x="5" y="85"/>
                  <a:pt x="4" y="104"/>
                  <a:pt x="7" y="121"/>
                </a:cubicBezTo>
                <a:cubicBezTo>
                  <a:pt x="5" y="119"/>
                  <a:pt x="2" y="117"/>
                  <a:pt x="0" y="115"/>
                </a:cubicBezTo>
                <a:cubicBezTo>
                  <a:pt x="2" y="140"/>
                  <a:pt x="18" y="159"/>
                  <a:pt x="35" y="173"/>
                </a:cubicBezTo>
                <a:cubicBezTo>
                  <a:pt x="64" y="198"/>
                  <a:pt x="71" y="220"/>
                  <a:pt x="71" y="220"/>
                </a:cubicBezTo>
                <a:cubicBezTo>
                  <a:pt x="71" y="220"/>
                  <a:pt x="72" y="219"/>
                  <a:pt x="72" y="219"/>
                </a:cubicBezTo>
                <a:cubicBezTo>
                  <a:pt x="76" y="211"/>
                  <a:pt x="79" y="200"/>
                  <a:pt x="82" y="187"/>
                </a:cubicBezTo>
                <a:cubicBezTo>
                  <a:pt x="92" y="144"/>
                  <a:pt x="70" y="107"/>
                  <a:pt x="70" y="107"/>
                </a:cubicBezTo>
                <a:cubicBezTo>
                  <a:pt x="70" y="107"/>
                  <a:pt x="87" y="131"/>
                  <a:pt x="93" y="164"/>
                </a:cubicBezTo>
                <a:cubicBezTo>
                  <a:pt x="95" y="176"/>
                  <a:pt x="93" y="191"/>
                  <a:pt x="91" y="205"/>
                </a:cubicBezTo>
                <a:cubicBezTo>
                  <a:pt x="101" y="195"/>
                  <a:pt x="113" y="180"/>
                  <a:pt x="119" y="158"/>
                </a:cubicBezTo>
                <a:cubicBezTo>
                  <a:pt x="119" y="156"/>
                  <a:pt x="120" y="154"/>
                  <a:pt x="120" y="152"/>
                </a:cubicBezTo>
                <a:cubicBezTo>
                  <a:pt x="130" y="110"/>
                  <a:pt x="107" y="73"/>
                  <a:pt x="91" y="53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6" name="Google Shape;476;p27"/>
          <p:cNvSpPr/>
          <p:nvPr/>
        </p:nvSpPr>
        <p:spPr>
          <a:xfrm>
            <a:off x="6061772" y="1855761"/>
            <a:ext cx="185271" cy="336774"/>
          </a:xfrm>
          <a:custGeom>
            <a:rect b="b" l="l" r="r" t="t"/>
            <a:pathLst>
              <a:path extrusionOk="0" h="156" w="86">
                <a:moveTo>
                  <a:pt x="28" y="37"/>
                </a:moveTo>
                <a:cubicBezTo>
                  <a:pt x="27" y="48"/>
                  <a:pt x="27" y="48"/>
                  <a:pt x="27" y="48"/>
                </a:cubicBezTo>
                <a:cubicBezTo>
                  <a:pt x="30" y="44"/>
                  <a:pt x="33" y="40"/>
                  <a:pt x="35" y="37"/>
                </a:cubicBezTo>
                <a:cubicBezTo>
                  <a:pt x="47" y="23"/>
                  <a:pt x="43" y="0"/>
                  <a:pt x="43" y="0"/>
                </a:cubicBezTo>
                <a:cubicBezTo>
                  <a:pt x="43" y="0"/>
                  <a:pt x="71" y="17"/>
                  <a:pt x="80" y="49"/>
                </a:cubicBezTo>
                <a:cubicBezTo>
                  <a:pt x="84" y="63"/>
                  <a:pt x="84" y="76"/>
                  <a:pt x="82" y="88"/>
                </a:cubicBezTo>
                <a:cubicBezTo>
                  <a:pt x="83" y="87"/>
                  <a:pt x="85" y="85"/>
                  <a:pt x="86" y="84"/>
                </a:cubicBezTo>
                <a:cubicBezTo>
                  <a:pt x="84" y="101"/>
                  <a:pt x="73" y="114"/>
                  <a:pt x="61" y="124"/>
                </a:cubicBezTo>
                <a:cubicBezTo>
                  <a:pt x="41" y="141"/>
                  <a:pt x="35" y="156"/>
                  <a:pt x="35" y="156"/>
                </a:cubicBezTo>
                <a:cubicBezTo>
                  <a:pt x="35" y="156"/>
                  <a:pt x="35" y="156"/>
                  <a:pt x="35" y="156"/>
                </a:cubicBezTo>
                <a:cubicBezTo>
                  <a:pt x="33" y="150"/>
                  <a:pt x="31" y="142"/>
                  <a:pt x="29" y="133"/>
                </a:cubicBezTo>
                <a:cubicBezTo>
                  <a:pt x="24" y="102"/>
                  <a:pt x="40" y="76"/>
                  <a:pt x="40" y="76"/>
                </a:cubicBezTo>
                <a:cubicBezTo>
                  <a:pt x="40" y="76"/>
                  <a:pt x="28" y="93"/>
                  <a:pt x="23" y="115"/>
                </a:cubicBezTo>
                <a:cubicBezTo>
                  <a:pt x="21" y="124"/>
                  <a:pt x="22" y="135"/>
                  <a:pt x="23" y="145"/>
                </a:cubicBezTo>
                <a:cubicBezTo>
                  <a:pt x="16" y="138"/>
                  <a:pt x="9" y="126"/>
                  <a:pt x="6" y="111"/>
                </a:cubicBezTo>
                <a:cubicBezTo>
                  <a:pt x="5" y="109"/>
                  <a:pt x="5" y="108"/>
                  <a:pt x="5" y="106"/>
                </a:cubicBezTo>
                <a:cubicBezTo>
                  <a:pt x="0" y="76"/>
                  <a:pt x="17" y="51"/>
                  <a:pt x="28" y="3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7" name="Google Shape;477;p27"/>
          <p:cNvSpPr/>
          <p:nvPr/>
        </p:nvSpPr>
        <p:spPr>
          <a:xfrm>
            <a:off x="5700356" y="2898937"/>
            <a:ext cx="272887" cy="522045"/>
          </a:xfrm>
          <a:custGeom>
            <a:rect b="b" l="l" r="r" t="t"/>
            <a:pathLst>
              <a:path extrusionOk="0" h="241" w="125">
                <a:moveTo>
                  <a:pt x="44" y="57"/>
                </a:moveTo>
                <a:cubicBezTo>
                  <a:pt x="41" y="74"/>
                  <a:pt x="41" y="74"/>
                  <a:pt x="41" y="74"/>
                </a:cubicBezTo>
                <a:cubicBezTo>
                  <a:pt x="47" y="68"/>
                  <a:pt x="51" y="62"/>
                  <a:pt x="55" y="58"/>
                </a:cubicBezTo>
                <a:cubicBezTo>
                  <a:pt x="73" y="36"/>
                  <a:pt x="69" y="0"/>
                  <a:pt x="69" y="0"/>
                </a:cubicBezTo>
                <a:cubicBezTo>
                  <a:pt x="69" y="0"/>
                  <a:pt x="110" y="26"/>
                  <a:pt x="120" y="75"/>
                </a:cubicBezTo>
                <a:cubicBezTo>
                  <a:pt x="125" y="97"/>
                  <a:pt x="124" y="117"/>
                  <a:pt x="120" y="135"/>
                </a:cubicBezTo>
                <a:cubicBezTo>
                  <a:pt x="122" y="134"/>
                  <a:pt x="124" y="132"/>
                  <a:pt x="126" y="130"/>
                </a:cubicBezTo>
                <a:cubicBezTo>
                  <a:pt x="122" y="157"/>
                  <a:pt x="104" y="177"/>
                  <a:pt x="87" y="192"/>
                </a:cubicBezTo>
                <a:cubicBezTo>
                  <a:pt x="55" y="218"/>
                  <a:pt x="46" y="242"/>
                  <a:pt x="46" y="242"/>
                </a:cubicBezTo>
                <a:cubicBezTo>
                  <a:pt x="46" y="242"/>
                  <a:pt x="45" y="241"/>
                  <a:pt x="45" y="241"/>
                </a:cubicBezTo>
                <a:cubicBezTo>
                  <a:pt x="42" y="232"/>
                  <a:pt x="40" y="220"/>
                  <a:pt x="39" y="206"/>
                </a:cubicBezTo>
                <a:cubicBezTo>
                  <a:pt x="33" y="158"/>
                  <a:pt x="59" y="117"/>
                  <a:pt x="59" y="117"/>
                </a:cubicBezTo>
                <a:cubicBezTo>
                  <a:pt x="59" y="117"/>
                  <a:pt x="39" y="144"/>
                  <a:pt x="31" y="179"/>
                </a:cubicBezTo>
                <a:cubicBezTo>
                  <a:pt x="27" y="192"/>
                  <a:pt x="27" y="209"/>
                  <a:pt x="28" y="225"/>
                </a:cubicBezTo>
                <a:cubicBezTo>
                  <a:pt x="19" y="213"/>
                  <a:pt x="10" y="196"/>
                  <a:pt x="6" y="172"/>
                </a:cubicBezTo>
                <a:cubicBezTo>
                  <a:pt x="5" y="169"/>
                  <a:pt x="5" y="167"/>
                  <a:pt x="5" y="165"/>
                </a:cubicBezTo>
                <a:cubicBezTo>
                  <a:pt x="0" y="118"/>
                  <a:pt x="27" y="78"/>
                  <a:pt x="44" y="5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8" name="Google Shape;478;p27"/>
          <p:cNvSpPr/>
          <p:nvPr/>
        </p:nvSpPr>
        <p:spPr>
          <a:xfrm>
            <a:off x="6671432" y="3839896"/>
            <a:ext cx="336773" cy="445380"/>
          </a:xfrm>
          <a:custGeom>
            <a:rect b="b" l="l" r="r" t="t"/>
            <a:pathLst>
              <a:path extrusionOk="0" h="206" w="156">
                <a:moveTo>
                  <a:pt x="86" y="41"/>
                </a:moveTo>
                <a:cubicBezTo>
                  <a:pt x="77" y="56"/>
                  <a:pt x="77" y="56"/>
                  <a:pt x="77" y="56"/>
                </a:cubicBezTo>
                <a:cubicBezTo>
                  <a:pt x="84" y="52"/>
                  <a:pt x="90" y="49"/>
                  <a:pt x="95" y="46"/>
                </a:cubicBezTo>
                <a:cubicBezTo>
                  <a:pt x="120" y="34"/>
                  <a:pt x="131" y="0"/>
                  <a:pt x="131" y="0"/>
                </a:cubicBezTo>
                <a:cubicBezTo>
                  <a:pt x="131" y="0"/>
                  <a:pt x="156" y="40"/>
                  <a:pt x="146" y="87"/>
                </a:cubicBezTo>
                <a:cubicBezTo>
                  <a:pt x="142" y="108"/>
                  <a:pt x="133" y="126"/>
                  <a:pt x="122" y="141"/>
                </a:cubicBezTo>
                <a:cubicBezTo>
                  <a:pt x="124" y="140"/>
                  <a:pt x="127" y="139"/>
                  <a:pt x="130" y="138"/>
                </a:cubicBezTo>
                <a:cubicBezTo>
                  <a:pt x="115" y="160"/>
                  <a:pt x="91" y="171"/>
                  <a:pt x="70" y="178"/>
                </a:cubicBezTo>
                <a:cubicBezTo>
                  <a:pt x="32" y="189"/>
                  <a:pt x="14" y="206"/>
                  <a:pt x="14" y="206"/>
                </a:cubicBezTo>
                <a:cubicBezTo>
                  <a:pt x="14" y="206"/>
                  <a:pt x="14" y="205"/>
                  <a:pt x="14" y="205"/>
                </a:cubicBezTo>
                <a:cubicBezTo>
                  <a:pt x="15" y="196"/>
                  <a:pt x="18" y="184"/>
                  <a:pt x="22" y="171"/>
                </a:cubicBezTo>
                <a:cubicBezTo>
                  <a:pt x="36" y="126"/>
                  <a:pt x="75" y="101"/>
                  <a:pt x="75" y="101"/>
                </a:cubicBezTo>
                <a:cubicBezTo>
                  <a:pt x="75" y="101"/>
                  <a:pt x="47" y="116"/>
                  <a:pt x="26" y="144"/>
                </a:cubicBezTo>
                <a:cubicBezTo>
                  <a:pt x="18" y="155"/>
                  <a:pt x="11" y="169"/>
                  <a:pt x="5" y="184"/>
                </a:cubicBezTo>
                <a:cubicBezTo>
                  <a:pt x="2" y="170"/>
                  <a:pt x="0" y="151"/>
                  <a:pt x="6" y="128"/>
                </a:cubicBezTo>
                <a:cubicBezTo>
                  <a:pt x="7" y="126"/>
                  <a:pt x="8" y="124"/>
                  <a:pt x="8" y="122"/>
                </a:cubicBezTo>
                <a:cubicBezTo>
                  <a:pt x="23" y="78"/>
                  <a:pt x="62" y="53"/>
                  <a:pt x="86" y="4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79" name="Google Shape;479;p27"/>
          <p:cNvSpPr/>
          <p:nvPr/>
        </p:nvSpPr>
        <p:spPr>
          <a:xfrm>
            <a:off x="7099471" y="3073257"/>
            <a:ext cx="252808" cy="326734"/>
          </a:xfrm>
          <a:custGeom>
            <a:rect b="b" l="l" r="r" t="t"/>
            <a:pathLst>
              <a:path extrusionOk="0" h="151" w="117">
                <a:moveTo>
                  <a:pt x="61" y="29"/>
                </a:moveTo>
                <a:cubicBezTo>
                  <a:pt x="55" y="40"/>
                  <a:pt x="55" y="40"/>
                  <a:pt x="55" y="40"/>
                </a:cubicBezTo>
                <a:cubicBezTo>
                  <a:pt x="60" y="37"/>
                  <a:pt x="65" y="35"/>
                  <a:pt x="69" y="33"/>
                </a:cubicBezTo>
                <a:cubicBezTo>
                  <a:pt x="88" y="25"/>
                  <a:pt x="95" y="0"/>
                  <a:pt x="95" y="0"/>
                </a:cubicBezTo>
                <a:cubicBezTo>
                  <a:pt x="95" y="0"/>
                  <a:pt x="117" y="32"/>
                  <a:pt x="111" y="67"/>
                </a:cubicBezTo>
                <a:cubicBezTo>
                  <a:pt x="109" y="83"/>
                  <a:pt x="103" y="96"/>
                  <a:pt x="95" y="107"/>
                </a:cubicBezTo>
                <a:cubicBezTo>
                  <a:pt x="97" y="106"/>
                  <a:pt x="99" y="106"/>
                  <a:pt x="101" y="105"/>
                </a:cubicBezTo>
                <a:cubicBezTo>
                  <a:pt x="91" y="122"/>
                  <a:pt x="73" y="129"/>
                  <a:pt x="56" y="132"/>
                </a:cubicBezTo>
                <a:cubicBezTo>
                  <a:pt x="27" y="139"/>
                  <a:pt x="14" y="151"/>
                  <a:pt x="14" y="151"/>
                </a:cubicBezTo>
                <a:cubicBezTo>
                  <a:pt x="14" y="151"/>
                  <a:pt x="14" y="151"/>
                  <a:pt x="13" y="150"/>
                </a:cubicBezTo>
                <a:cubicBezTo>
                  <a:pt x="14" y="143"/>
                  <a:pt x="16" y="135"/>
                  <a:pt x="18" y="125"/>
                </a:cubicBezTo>
                <a:cubicBezTo>
                  <a:pt x="27" y="92"/>
                  <a:pt x="56" y="74"/>
                  <a:pt x="56" y="74"/>
                </a:cubicBezTo>
                <a:cubicBezTo>
                  <a:pt x="56" y="74"/>
                  <a:pt x="35" y="84"/>
                  <a:pt x="20" y="104"/>
                </a:cubicBezTo>
                <a:cubicBezTo>
                  <a:pt x="14" y="112"/>
                  <a:pt x="9" y="123"/>
                  <a:pt x="6" y="134"/>
                </a:cubicBezTo>
                <a:cubicBezTo>
                  <a:pt x="3" y="123"/>
                  <a:pt x="0" y="108"/>
                  <a:pt x="4" y="91"/>
                </a:cubicBezTo>
                <a:cubicBezTo>
                  <a:pt x="4" y="89"/>
                  <a:pt x="5" y="88"/>
                  <a:pt x="5" y="87"/>
                </a:cubicBezTo>
                <a:cubicBezTo>
                  <a:pt x="14" y="54"/>
                  <a:pt x="44" y="37"/>
                  <a:pt x="61" y="29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grpSp>
        <p:nvGrpSpPr>
          <p:cNvPr id="480" name="Google Shape;480;p27"/>
          <p:cNvGrpSpPr/>
          <p:nvPr/>
        </p:nvGrpSpPr>
        <p:grpSpPr>
          <a:xfrm>
            <a:off x="8139354" y="3392284"/>
            <a:ext cx="3194126" cy="808954"/>
            <a:chOff x="8139354" y="3392284"/>
            <a:chExt cx="3194126" cy="808954"/>
          </a:xfrm>
        </p:grpSpPr>
        <p:sp>
          <p:nvSpPr>
            <p:cNvPr id="481" name="Google Shape;481;p27"/>
            <p:cNvSpPr/>
            <p:nvPr/>
          </p:nvSpPr>
          <p:spPr>
            <a:xfrm>
              <a:off x="8746260" y="3419006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The Delivery</a:t>
              </a:r>
              <a:endParaRPr b="1" sz="160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82" name="Google Shape;482;p27"/>
            <p:cNvSpPr/>
            <p:nvPr/>
          </p:nvSpPr>
          <p:spPr>
            <a:xfrm>
              <a:off x="8746260" y="3665227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483" name="Google Shape;483;p27"/>
            <p:cNvGrpSpPr/>
            <p:nvPr/>
          </p:nvGrpSpPr>
          <p:grpSpPr>
            <a:xfrm>
              <a:off x="8139354" y="3392284"/>
              <a:ext cx="489858" cy="489858"/>
              <a:chOff x="7698094" y="3392284"/>
              <a:chExt cx="489858" cy="489858"/>
            </a:xfrm>
          </p:grpSpPr>
          <p:sp>
            <p:nvSpPr>
              <p:cNvPr id="484" name="Google Shape;484;p27"/>
              <p:cNvSpPr/>
              <p:nvPr/>
            </p:nvSpPr>
            <p:spPr>
              <a:xfrm>
                <a:off x="7698094" y="3392284"/>
                <a:ext cx="489858" cy="489858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485" name="Google Shape;485;p27"/>
              <p:cNvSpPr/>
              <p:nvPr/>
            </p:nvSpPr>
            <p:spPr>
              <a:xfrm>
                <a:off x="7831850" y="3567915"/>
                <a:ext cx="212129" cy="131945"/>
              </a:xfrm>
              <a:custGeom>
                <a:rect b="b" l="l" r="r" t="t"/>
                <a:pathLst>
                  <a:path extrusionOk="0" h="206375" w="331788">
                    <a:moveTo>
                      <a:pt x="308536" y="66675"/>
                    </a:moveTo>
                    <a:cubicBezTo>
                      <a:pt x="308536" y="66675"/>
                      <a:pt x="308536" y="66675"/>
                      <a:pt x="314995" y="66675"/>
                    </a:cubicBezTo>
                    <a:cubicBezTo>
                      <a:pt x="324037" y="66675"/>
                      <a:pt x="331788" y="73143"/>
                      <a:pt x="331788" y="83491"/>
                    </a:cubicBezTo>
                    <a:cubicBezTo>
                      <a:pt x="331788" y="83491"/>
                      <a:pt x="331788" y="83491"/>
                      <a:pt x="331788" y="189559"/>
                    </a:cubicBezTo>
                    <a:cubicBezTo>
                      <a:pt x="331788" y="198614"/>
                      <a:pt x="324037" y="206375"/>
                      <a:pt x="314995" y="206375"/>
                    </a:cubicBezTo>
                    <a:cubicBezTo>
                      <a:pt x="314995" y="206375"/>
                      <a:pt x="314995" y="206375"/>
                      <a:pt x="85056" y="206375"/>
                    </a:cubicBezTo>
                    <a:cubicBezTo>
                      <a:pt x="76014" y="206375"/>
                      <a:pt x="68263" y="198614"/>
                      <a:pt x="68263" y="189559"/>
                    </a:cubicBezTo>
                    <a:cubicBezTo>
                      <a:pt x="68263" y="189559"/>
                      <a:pt x="68263" y="189559"/>
                      <a:pt x="68263" y="183092"/>
                    </a:cubicBezTo>
                    <a:cubicBezTo>
                      <a:pt x="68263" y="183092"/>
                      <a:pt x="68263" y="183092"/>
                      <a:pt x="281408" y="183092"/>
                    </a:cubicBezTo>
                    <a:cubicBezTo>
                      <a:pt x="296910" y="183092"/>
                      <a:pt x="308536" y="171450"/>
                      <a:pt x="308536" y="155928"/>
                    </a:cubicBezTo>
                    <a:cubicBezTo>
                      <a:pt x="308536" y="155928"/>
                      <a:pt x="308536" y="155928"/>
                      <a:pt x="308536" y="66675"/>
                    </a:cubicBezTo>
                    <a:close/>
                    <a:moveTo>
                      <a:pt x="275059" y="33338"/>
                    </a:moveTo>
                    <a:cubicBezTo>
                      <a:pt x="275059" y="33338"/>
                      <a:pt x="275059" y="33338"/>
                      <a:pt x="281557" y="33338"/>
                    </a:cubicBezTo>
                    <a:cubicBezTo>
                      <a:pt x="290654" y="33338"/>
                      <a:pt x="298451" y="41099"/>
                      <a:pt x="298451" y="50154"/>
                    </a:cubicBezTo>
                    <a:cubicBezTo>
                      <a:pt x="298451" y="50154"/>
                      <a:pt x="298451" y="50154"/>
                      <a:pt x="298451" y="156222"/>
                    </a:cubicBezTo>
                    <a:cubicBezTo>
                      <a:pt x="298451" y="165277"/>
                      <a:pt x="290654" y="173038"/>
                      <a:pt x="281557" y="173038"/>
                    </a:cubicBezTo>
                    <a:cubicBezTo>
                      <a:pt x="281557" y="173038"/>
                      <a:pt x="281557" y="173038"/>
                      <a:pt x="50232" y="173038"/>
                    </a:cubicBezTo>
                    <a:cubicBezTo>
                      <a:pt x="41135" y="173038"/>
                      <a:pt x="33338" y="165277"/>
                      <a:pt x="33338" y="156222"/>
                    </a:cubicBezTo>
                    <a:cubicBezTo>
                      <a:pt x="33338" y="156222"/>
                      <a:pt x="33338" y="156222"/>
                      <a:pt x="33338" y="149755"/>
                    </a:cubicBezTo>
                    <a:cubicBezTo>
                      <a:pt x="33338" y="149755"/>
                      <a:pt x="33338" y="149755"/>
                      <a:pt x="247768" y="149755"/>
                    </a:cubicBezTo>
                    <a:cubicBezTo>
                      <a:pt x="263363" y="149755"/>
                      <a:pt x="275059" y="138113"/>
                      <a:pt x="275059" y="122591"/>
                    </a:cubicBezTo>
                    <a:cubicBezTo>
                      <a:pt x="275059" y="122591"/>
                      <a:pt x="275059" y="122591"/>
                      <a:pt x="275059" y="33338"/>
                    </a:cubicBezTo>
                    <a:close/>
                    <a:moveTo>
                      <a:pt x="99109" y="21630"/>
                    </a:moveTo>
                    <a:cubicBezTo>
                      <a:pt x="97823" y="21630"/>
                      <a:pt x="97823" y="21630"/>
                      <a:pt x="97823" y="22920"/>
                    </a:cubicBezTo>
                    <a:cubicBezTo>
                      <a:pt x="96536" y="24210"/>
                      <a:pt x="95250" y="25499"/>
                      <a:pt x="95250" y="28079"/>
                    </a:cubicBezTo>
                    <a:cubicBezTo>
                      <a:pt x="95250" y="29369"/>
                      <a:pt x="96536" y="30659"/>
                      <a:pt x="96536" y="31949"/>
                    </a:cubicBezTo>
                    <a:cubicBezTo>
                      <a:pt x="96536" y="31949"/>
                      <a:pt x="96536" y="31949"/>
                      <a:pt x="97823" y="33238"/>
                    </a:cubicBezTo>
                    <a:cubicBezTo>
                      <a:pt x="97823" y="33238"/>
                      <a:pt x="97823" y="33238"/>
                      <a:pt x="118406" y="66775"/>
                    </a:cubicBezTo>
                    <a:cubicBezTo>
                      <a:pt x="118406" y="66775"/>
                      <a:pt x="118406" y="66775"/>
                      <a:pt x="119692" y="68064"/>
                    </a:cubicBezTo>
                    <a:cubicBezTo>
                      <a:pt x="119692" y="68064"/>
                      <a:pt x="119692" y="68064"/>
                      <a:pt x="111974" y="68064"/>
                    </a:cubicBezTo>
                    <a:cubicBezTo>
                      <a:pt x="108114" y="68064"/>
                      <a:pt x="104255" y="71934"/>
                      <a:pt x="104255" y="75804"/>
                    </a:cubicBezTo>
                    <a:cubicBezTo>
                      <a:pt x="104255" y="79673"/>
                      <a:pt x="108114" y="83543"/>
                      <a:pt x="111974" y="83543"/>
                    </a:cubicBezTo>
                    <a:cubicBezTo>
                      <a:pt x="111974" y="83543"/>
                      <a:pt x="111974" y="83543"/>
                      <a:pt x="124838" y="83543"/>
                    </a:cubicBezTo>
                    <a:cubicBezTo>
                      <a:pt x="124838" y="83543"/>
                      <a:pt x="124838" y="83543"/>
                      <a:pt x="124838" y="89992"/>
                    </a:cubicBezTo>
                    <a:cubicBezTo>
                      <a:pt x="124838" y="89992"/>
                      <a:pt x="124838" y="89992"/>
                      <a:pt x="111974" y="89992"/>
                    </a:cubicBezTo>
                    <a:cubicBezTo>
                      <a:pt x="108114" y="89992"/>
                      <a:pt x="104255" y="93861"/>
                      <a:pt x="104255" y="97731"/>
                    </a:cubicBezTo>
                    <a:cubicBezTo>
                      <a:pt x="104255" y="101601"/>
                      <a:pt x="108114" y="105470"/>
                      <a:pt x="111974" y="105470"/>
                    </a:cubicBezTo>
                    <a:cubicBezTo>
                      <a:pt x="111974" y="105470"/>
                      <a:pt x="111974" y="105470"/>
                      <a:pt x="124838" y="105470"/>
                    </a:cubicBezTo>
                    <a:cubicBezTo>
                      <a:pt x="124838" y="105470"/>
                      <a:pt x="124838" y="105470"/>
                      <a:pt x="124838" y="114499"/>
                    </a:cubicBezTo>
                    <a:cubicBezTo>
                      <a:pt x="124838" y="119658"/>
                      <a:pt x="128697" y="122238"/>
                      <a:pt x="132557" y="122238"/>
                    </a:cubicBezTo>
                    <a:cubicBezTo>
                      <a:pt x="136416" y="122238"/>
                      <a:pt x="140275" y="119658"/>
                      <a:pt x="140275" y="114499"/>
                    </a:cubicBezTo>
                    <a:cubicBezTo>
                      <a:pt x="140275" y="114499"/>
                      <a:pt x="140275" y="114499"/>
                      <a:pt x="140275" y="105470"/>
                    </a:cubicBezTo>
                    <a:cubicBezTo>
                      <a:pt x="140275" y="105470"/>
                      <a:pt x="140275" y="105470"/>
                      <a:pt x="153139" y="105470"/>
                    </a:cubicBezTo>
                    <a:cubicBezTo>
                      <a:pt x="158285" y="105470"/>
                      <a:pt x="160858" y="101601"/>
                      <a:pt x="160858" y="97731"/>
                    </a:cubicBezTo>
                    <a:cubicBezTo>
                      <a:pt x="160858" y="93861"/>
                      <a:pt x="158285" y="89992"/>
                      <a:pt x="153139" y="89992"/>
                    </a:cubicBezTo>
                    <a:cubicBezTo>
                      <a:pt x="153139" y="89992"/>
                      <a:pt x="153139" y="89992"/>
                      <a:pt x="140275" y="89992"/>
                    </a:cubicBezTo>
                    <a:cubicBezTo>
                      <a:pt x="140275" y="89992"/>
                      <a:pt x="140275" y="89992"/>
                      <a:pt x="140275" y="83543"/>
                    </a:cubicBezTo>
                    <a:cubicBezTo>
                      <a:pt x="140275" y="83543"/>
                      <a:pt x="140275" y="83543"/>
                      <a:pt x="153139" y="83543"/>
                    </a:cubicBezTo>
                    <a:cubicBezTo>
                      <a:pt x="158285" y="83543"/>
                      <a:pt x="160858" y="79673"/>
                      <a:pt x="160858" y="75804"/>
                    </a:cubicBezTo>
                    <a:cubicBezTo>
                      <a:pt x="160858" y="71934"/>
                      <a:pt x="158285" y="68064"/>
                      <a:pt x="153139" y="68064"/>
                    </a:cubicBezTo>
                    <a:cubicBezTo>
                      <a:pt x="153139" y="68064"/>
                      <a:pt x="153139" y="68064"/>
                      <a:pt x="145421" y="68064"/>
                    </a:cubicBezTo>
                    <a:cubicBezTo>
                      <a:pt x="145421" y="68064"/>
                      <a:pt x="145421" y="68064"/>
                      <a:pt x="146707" y="66775"/>
                    </a:cubicBezTo>
                    <a:cubicBezTo>
                      <a:pt x="146707" y="66775"/>
                      <a:pt x="146707" y="66775"/>
                      <a:pt x="168577" y="33238"/>
                    </a:cubicBezTo>
                    <a:cubicBezTo>
                      <a:pt x="168577" y="33238"/>
                      <a:pt x="168577" y="33238"/>
                      <a:pt x="168577" y="31949"/>
                    </a:cubicBezTo>
                    <a:cubicBezTo>
                      <a:pt x="169863" y="30659"/>
                      <a:pt x="169863" y="29369"/>
                      <a:pt x="169863" y="28079"/>
                    </a:cubicBezTo>
                    <a:cubicBezTo>
                      <a:pt x="169863" y="25499"/>
                      <a:pt x="169863" y="24210"/>
                      <a:pt x="168577" y="22920"/>
                    </a:cubicBezTo>
                    <a:cubicBezTo>
                      <a:pt x="167290" y="21630"/>
                      <a:pt x="167290" y="21630"/>
                      <a:pt x="166004" y="21630"/>
                    </a:cubicBezTo>
                    <a:cubicBezTo>
                      <a:pt x="163431" y="19050"/>
                      <a:pt x="159572" y="20340"/>
                      <a:pt x="156999" y="22920"/>
                    </a:cubicBezTo>
                    <a:cubicBezTo>
                      <a:pt x="156999" y="22920"/>
                      <a:pt x="155712" y="22920"/>
                      <a:pt x="155712" y="22920"/>
                    </a:cubicBezTo>
                    <a:cubicBezTo>
                      <a:pt x="155712" y="22920"/>
                      <a:pt x="155712" y="22920"/>
                      <a:pt x="153139" y="28079"/>
                    </a:cubicBezTo>
                    <a:cubicBezTo>
                      <a:pt x="153139" y="28079"/>
                      <a:pt x="153139" y="28079"/>
                      <a:pt x="150567" y="33238"/>
                    </a:cubicBezTo>
                    <a:cubicBezTo>
                      <a:pt x="150567" y="33238"/>
                      <a:pt x="150567" y="33238"/>
                      <a:pt x="132557" y="60325"/>
                    </a:cubicBezTo>
                    <a:cubicBezTo>
                      <a:pt x="132557" y="60325"/>
                      <a:pt x="132557" y="60325"/>
                      <a:pt x="115833" y="33238"/>
                    </a:cubicBezTo>
                    <a:cubicBezTo>
                      <a:pt x="115833" y="33238"/>
                      <a:pt x="115833" y="33238"/>
                      <a:pt x="111974" y="28079"/>
                    </a:cubicBezTo>
                    <a:cubicBezTo>
                      <a:pt x="111974" y="28079"/>
                      <a:pt x="111974" y="28079"/>
                      <a:pt x="109401" y="22920"/>
                    </a:cubicBezTo>
                    <a:cubicBezTo>
                      <a:pt x="106828" y="20340"/>
                      <a:pt x="101682" y="19050"/>
                      <a:pt x="99109" y="21630"/>
                    </a:cubicBezTo>
                    <a:close/>
                    <a:moveTo>
                      <a:pt x="16894" y="0"/>
                    </a:moveTo>
                    <a:cubicBezTo>
                      <a:pt x="16894" y="0"/>
                      <a:pt x="16894" y="0"/>
                      <a:pt x="248219" y="0"/>
                    </a:cubicBezTo>
                    <a:cubicBezTo>
                      <a:pt x="257316" y="0"/>
                      <a:pt x="265113" y="7761"/>
                      <a:pt x="265113" y="16816"/>
                    </a:cubicBezTo>
                    <a:cubicBezTo>
                      <a:pt x="265113" y="16816"/>
                      <a:pt x="265113" y="16816"/>
                      <a:pt x="265113" y="122884"/>
                    </a:cubicBezTo>
                    <a:cubicBezTo>
                      <a:pt x="265113" y="133233"/>
                      <a:pt x="257316" y="139700"/>
                      <a:pt x="248219" y="139700"/>
                    </a:cubicBezTo>
                    <a:cubicBezTo>
                      <a:pt x="248219" y="139700"/>
                      <a:pt x="248219" y="139700"/>
                      <a:pt x="23392" y="139700"/>
                    </a:cubicBezTo>
                    <a:lnTo>
                      <a:pt x="16894" y="139700"/>
                    </a:lnTo>
                    <a:cubicBezTo>
                      <a:pt x="7797" y="139700"/>
                      <a:pt x="0" y="133233"/>
                      <a:pt x="0" y="122884"/>
                    </a:cubicBezTo>
                    <a:cubicBezTo>
                      <a:pt x="0" y="122884"/>
                      <a:pt x="0" y="122884"/>
                      <a:pt x="0" y="16816"/>
                    </a:cubicBezTo>
                    <a:cubicBezTo>
                      <a:pt x="0" y="7761"/>
                      <a:pt x="7797" y="0"/>
                      <a:pt x="1689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486" name="Google Shape;486;p27"/>
          <p:cNvGrpSpPr/>
          <p:nvPr/>
        </p:nvGrpSpPr>
        <p:grpSpPr>
          <a:xfrm>
            <a:off x="8139354" y="5023032"/>
            <a:ext cx="3194126" cy="782232"/>
            <a:chOff x="8139354" y="5023032"/>
            <a:chExt cx="3194126" cy="782232"/>
          </a:xfrm>
        </p:grpSpPr>
        <p:sp>
          <p:nvSpPr>
            <p:cNvPr id="487" name="Google Shape;487;p27"/>
            <p:cNvSpPr/>
            <p:nvPr/>
          </p:nvSpPr>
          <p:spPr>
            <a:xfrm>
              <a:off x="8746260" y="5023032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Our Design Process..</a:t>
              </a:r>
              <a:endParaRPr b="1" sz="160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88" name="Google Shape;488;p27"/>
            <p:cNvSpPr/>
            <p:nvPr/>
          </p:nvSpPr>
          <p:spPr>
            <a:xfrm>
              <a:off x="8746260" y="5269253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489" name="Google Shape;489;p27"/>
            <p:cNvGrpSpPr/>
            <p:nvPr/>
          </p:nvGrpSpPr>
          <p:grpSpPr>
            <a:xfrm>
              <a:off x="8139354" y="5074916"/>
              <a:ext cx="489858" cy="489858"/>
              <a:chOff x="7698094" y="5074916"/>
              <a:chExt cx="489858" cy="489858"/>
            </a:xfrm>
          </p:grpSpPr>
          <p:sp>
            <p:nvSpPr>
              <p:cNvPr id="490" name="Google Shape;490;p27"/>
              <p:cNvSpPr/>
              <p:nvPr/>
            </p:nvSpPr>
            <p:spPr>
              <a:xfrm>
                <a:off x="7698094" y="5074916"/>
                <a:ext cx="489858" cy="489858"/>
              </a:xfrm>
              <a:prstGeom prst="ellipse">
                <a:avLst/>
              </a:pr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491" name="Google Shape;491;p27"/>
              <p:cNvSpPr/>
              <p:nvPr/>
            </p:nvSpPr>
            <p:spPr>
              <a:xfrm>
                <a:off x="7831850" y="5238809"/>
                <a:ext cx="212129" cy="171530"/>
              </a:xfrm>
              <a:custGeom>
                <a:rect b="b" l="l" r="r" t="t"/>
                <a:pathLst>
                  <a:path extrusionOk="0" h="268288" w="331788">
                    <a:moveTo>
                      <a:pt x="9105" y="87313"/>
                    </a:moveTo>
                    <a:cubicBezTo>
                      <a:pt x="9105" y="87313"/>
                      <a:pt x="9105" y="87313"/>
                      <a:pt x="63736" y="87313"/>
                    </a:cubicBezTo>
                    <a:cubicBezTo>
                      <a:pt x="66337" y="87313"/>
                      <a:pt x="67638" y="89880"/>
                      <a:pt x="67638" y="92447"/>
                    </a:cubicBezTo>
                    <a:cubicBezTo>
                      <a:pt x="67638" y="92447"/>
                      <a:pt x="67638" y="92447"/>
                      <a:pt x="67638" y="172025"/>
                    </a:cubicBezTo>
                    <a:cubicBezTo>
                      <a:pt x="67638" y="183576"/>
                      <a:pt x="78044" y="193845"/>
                      <a:pt x="89750" y="193845"/>
                    </a:cubicBezTo>
                    <a:cubicBezTo>
                      <a:pt x="89750" y="193845"/>
                      <a:pt x="89750" y="193845"/>
                      <a:pt x="196410" y="193845"/>
                    </a:cubicBezTo>
                    <a:cubicBezTo>
                      <a:pt x="199012" y="193845"/>
                      <a:pt x="201613" y="195128"/>
                      <a:pt x="201613" y="197695"/>
                    </a:cubicBezTo>
                    <a:cubicBezTo>
                      <a:pt x="201613" y="197695"/>
                      <a:pt x="201613" y="197695"/>
                      <a:pt x="201613" y="220798"/>
                    </a:cubicBezTo>
                    <a:cubicBezTo>
                      <a:pt x="201613" y="225932"/>
                      <a:pt x="197711" y="229783"/>
                      <a:pt x="192508" y="229783"/>
                    </a:cubicBezTo>
                    <a:cubicBezTo>
                      <a:pt x="192508" y="229783"/>
                      <a:pt x="192508" y="229783"/>
                      <a:pt x="88450" y="229783"/>
                    </a:cubicBezTo>
                    <a:cubicBezTo>
                      <a:pt x="87149" y="229783"/>
                      <a:pt x="85848" y="229783"/>
                      <a:pt x="84547" y="231066"/>
                    </a:cubicBezTo>
                    <a:cubicBezTo>
                      <a:pt x="84547" y="231066"/>
                      <a:pt x="84547" y="231066"/>
                      <a:pt x="59834" y="265721"/>
                    </a:cubicBezTo>
                    <a:cubicBezTo>
                      <a:pt x="58533" y="267005"/>
                      <a:pt x="57232" y="268288"/>
                      <a:pt x="55931" y="268288"/>
                    </a:cubicBezTo>
                    <a:cubicBezTo>
                      <a:pt x="54631" y="268288"/>
                      <a:pt x="53330" y="267005"/>
                      <a:pt x="52029" y="265721"/>
                    </a:cubicBezTo>
                    <a:cubicBezTo>
                      <a:pt x="52029" y="265721"/>
                      <a:pt x="52029" y="265721"/>
                      <a:pt x="27315" y="231066"/>
                    </a:cubicBezTo>
                    <a:cubicBezTo>
                      <a:pt x="26015" y="229783"/>
                      <a:pt x="24714" y="229783"/>
                      <a:pt x="23413" y="229783"/>
                    </a:cubicBezTo>
                    <a:cubicBezTo>
                      <a:pt x="23413" y="229783"/>
                      <a:pt x="23413" y="229783"/>
                      <a:pt x="9105" y="229783"/>
                    </a:cubicBezTo>
                    <a:cubicBezTo>
                      <a:pt x="3902" y="229783"/>
                      <a:pt x="0" y="225932"/>
                      <a:pt x="0" y="220798"/>
                    </a:cubicBezTo>
                    <a:cubicBezTo>
                      <a:pt x="0" y="220798"/>
                      <a:pt x="0" y="220798"/>
                      <a:pt x="0" y="96298"/>
                    </a:cubicBezTo>
                    <a:cubicBezTo>
                      <a:pt x="0" y="91164"/>
                      <a:pt x="3902" y="87313"/>
                      <a:pt x="9105" y="87313"/>
                    </a:cubicBezTo>
                    <a:close/>
                    <a:moveTo>
                      <a:pt x="200880" y="25400"/>
                    </a:moveTo>
                    <a:cubicBezTo>
                      <a:pt x="200880" y="25400"/>
                      <a:pt x="199567" y="26702"/>
                      <a:pt x="199567" y="28004"/>
                    </a:cubicBezTo>
                    <a:cubicBezTo>
                      <a:pt x="199567" y="28004"/>
                      <a:pt x="199567" y="28004"/>
                      <a:pt x="199567" y="39723"/>
                    </a:cubicBezTo>
                    <a:cubicBezTo>
                      <a:pt x="186440" y="42328"/>
                      <a:pt x="178563" y="52744"/>
                      <a:pt x="178563" y="64463"/>
                    </a:cubicBezTo>
                    <a:cubicBezTo>
                      <a:pt x="178563" y="85297"/>
                      <a:pt x="196942" y="90506"/>
                      <a:pt x="208757" y="94412"/>
                    </a:cubicBezTo>
                    <a:cubicBezTo>
                      <a:pt x="221884" y="98318"/>
                      <a:pt x="223197" y="99621"/>
                      <a:pt x="223197" y="103527"/>
                    </a:cubicBezTo>
                    <a:cubicBezTo>
                      <a:pt x="223197" y="108735"/>
                      <a:pt x="215320" y="110037"/>
                      <a:pt x="210069" y="110037"/>
                    </a:cubicBezTo>
                    <a:cubicBezTo>
                      <a:pt x="203506" y="110037"/>
                      <a:pt x="196942" y="107433"/>
                      <a:pt x="193004" y="103527"/>
                    </a:cubicBezTo>
                    <a:cubicBezTo>
                      <a:pt x="193004" y="103527"/>
                      <a:pt x="193004" y="103527"/>
                      <a:pt x="189065" y="99621"/>
                    </a:cubicBezTo>
                    <a:cubicBezTo>
                      <a:pt x="189065" y="99621"/>
                      <a:pt x="187753" y="99621"/>
                      <a:pt x="186440" y="99621"/>
                    </a:cubicBezTo>
                    <a:cubicBezTo>
                      <a:pt x="186440" y="99621"/>
                      <a:pt x="186440" y="99621"/>
                      <a:pt x="175938" y="111340"/>
                    </a:cubicBezTo>
                    <a:cubicBezTo>
                      <a:pt x="174625" y="111340"/>
                      <a:pt x="174625" y="111340"/>
                      <a:pt x="174625" y="112642"/>
                    </a:cubicBezTo>
                    <a:cubicBezTo>
                      <a:pt x="174625" y="112642"/>
                      <a:pt x="174625" y="112642"/>
                      <a:pt x="174625" y="113944"/>
                    </a:cubicBezTo>
                    <a:cubicBezTo>
                      <a:pt x="174625" y="113944"/>
                      <a:pt x="174625" y="113944"/>
                      <a:pt x="178563" y="116548"/>
                    </a:cubicBezTo>
                    <a:cubicBezTo>
                      <a:pt x="183814" y="121756"/>
                      <a:pt x="191691" y="126965"/>
                      <a:pt x="199567" y="128267"/>
                    </a:cubicBezTo>
                    <a:cubicBezTo>
                      <a:pt x="199567" y="128267"/>
                      <a:pt x="199567" y="128267"/>
                      <a:pt x="199567" y="139986"/>
                    </a:cubicBezTo>
                    <a:cubicBezTo>
                      <a:pt x="199567" y="141288"/>
                      <a:pt x="200880" y="141288"/>
                      <a:pt x="200880" y="141288"/>
                    </a:cubicBezTo>
                    <a:cubicBezTo>
                      <a:pt x="200880" y="141288"/>
                      <a:pt x="200880" y="141288"/>
                      <a:pt x="216633" y="141288"/>
                    </a:cubicBezTo>
                    <a:cubicBezTo>
                      <a:pt x="217946" y="141288"/>
                      <a:pt x="219259" y="141288"/>
                      <a:pt x="219259" y="139986"/>
                    </a:cubicBezTo>
                    <a:cubicBezTo>
                      <a:pt x="219259" y="139986"/>
                      <a:pt x="219259" y="139986"/>
                      <a:pt x="219259" y="128267"/>
                    </a:cubicBezTo>
                    <a:cubicBezTo>
                      <a:pt x="233699" y="125663"/>
                      <a:pt x="242888" y="116548"/>
                      <a:pt x="242888" y="103527"/>
                    </a:cubicBezTo>
                    <a:cubicBezTo>
                      <a:pt x="242888" y="83995"/>
                      <a:pt x="225822" y="78787"/>
                      <a:pt x="214008" y="74880"/>
                    </a:cubicBezTo>
                    <a:cubicBezTo>
                      <a:pt x="199567" y="70974"/>
                      <a:pt x="198255" y="69672"/>
                      <a:pt x="198255" y="64463"/>
                    </a:cubicBezTo>
                    <a:cubicBezTo>
                      <a:pt x="198255" y="59255"/>
                      <a:pt x="206131" y="56651"/>
                      <a:pt x="211382" y="56651"/>
                    </a:cubicBezTo>
                    <a:cubicBezTo>
                      <a:pt x="216633" y="56651"/>
                      <a:pt x="223197" y="59255"/>
                      <a:pt x="227135" y="60557"/>
                    </a:cubicBezTo>
                    <a:cubicBezTo>
                      <a:pt x="227135" y="60557"/>
                      <a:pt x="227135" y="60557"/>
                      <a:pt x="229761" y="63161"/>
                    </a:cubicBezTo>
                    <a:cubicBezTo>
                      <a:pt x="231073" y="64463"/>
                      <a:pt x="232386" y="64463"/>
                      <a:pt x="233699" y="63161"/>
                    </a:cubicBezTo>
                    <a:cubicBezTo>
                      <a:pt x="233699" y="63161"/>
                      <a:pt x="233699" y="63161"/>
                      <a:pt x="241575" y="50140"/>
                    </a:cubicBezTo>
                    <a:cubicBezTo>
                      <a:pt x="242888" y="48838"/>
                      <a:pt x="241575" y="47536"/>
                      <a:pt x="241575" y="47536"/>
                    </a:cubicBezTo>
                    <a:cubicBezTo>
                      <a:pt x="241575" y="47536"/>
                      <a:pt x="241575" y="47536"/>
                      <a:pt x="237637" y="44932"/>
                    </a:cubicBezTo>
                    <a:cubicBezTo>
                      <a:pt x="232386" y="41025"/>
                      <a:pt x="225822" y="39723"/>
                      <a:pt x="219259" y="38421"/>
                    </a:cubicBezTo>
                    <a:cubicBezTo>
                      <a:pt x="219259" y="38421"/>
                      <a:pt x="219259" y="38421"/>
                      <a:pt x="219259" y="28004"/>
                    </a:cubicBezTo>
                    <a:cubicBezTo>
                      <a:pt x="219259" y="26702"/>
                      <a:pt x="217946" y="25400"/>
                      <a:pt x="216633" y="25400"/>
                    </a:cubicBezTo>
                    <a:cubicBezTo>
                      <a:pt x="216633" y="25400"/>
                      <a:pt x="216633" y="25400"/>
                      <a:pt x="200880" y="25400"/>
                    </a:cubicBezTo>
                    <a:close/>
                    <a:moveTo>
                      <a:pt x="95464" y="0"/>
                    </a:moveTo>
                    <a:cubicBezTo>
                      <a:pt x="95464" y="0"/>
                      <a:pt x="95464" y="0"/>
                      <a:pt x="320166" y="0"/>
                    </a:cubicBezTo>
                    <a:cubicBezTo>
                      <a:pt x="326622" y="0"/>
                      <a:pt x="331788" y="6449"/>
                      <a:pt x="331788" y="12898"/>
                    </a:cubicBezTo>
                    <a:cubicBezTo>
                      <a:pt x="331788" y="12898"/>
                      <a:pt x="331788" y="12898"/>
                      <a:pt x="331788" y="166390"/>
                    </a:cubicBezTo>
                    <a:cubicBezTo>
                      <a:pt x="331788" y="172840"/>
                      <a:pt x="326622" y="177999"/>
                      <a:pt x="320166" y="177999"/>
                    </a:cubicBezTo>
                    <a:cubicBezTo>
                      <a:pt x="320166" y="177999"/>
                      <a:pt x="320166" y="177999"/>
                      <a:pt x="302086" y="177999"/>
                    </a:cubicBezTo>
                    <a:cubicBezTo>
                      <a:pt x="300795" y="177999"/>
                      <a:pt x="299503" y="179289"/>
                      <a:pt x="298212" y="180579"/>
                    </a:cubicBezTo>
                    <a:cubicBezTo>
                      <a:pt x="298212" y="180579"/>
                      <a:pt x="298212" y="180579"/>
                      <a:pt x="265927" y="225723"/>
                    </a:cubicBezTo>
                    <a:cubicBezTo>
                      <a:pt x="265927" y="227013"/>
                      <a:pt x="263344" y="227013"/>
                      <a:pt x="262053" y="227013"/>
                    </a:cubicBezTo>
                    <a:cubicBezTo>
                      <a:pt x="260762" y="227013"/>
                      <a:pt x="259470" y="227013"/>
                      <a:pt x="258179" y="225723"/>
                    </a:cubicBezTo>
                    <a:cubicBezTo>
                      <a:pt x="258179" y="225723"/>
                      <a:pt x="258179" y="225723"/>
                      <a:pt x="227186" y="180579"/>
                    </a:cubicBezTo>
                    <a:cubicBezTo>
                      <a:pt x="225894" y="179289"/>
                      <a:pt x="224603" y="177999"/>
                      <a:pt x="223311" y="177999"/>
                    </a:cubicBezTo>
                    <a:cubicBezTo>
                      <a:pt x="223311" y="177999"/>
                      <a:pt x="223311" y="177999"/>
                      <a:pt x="95464" y="177999"/>
                    </a:cubicBezTo>
                    <a:cubicBezTo>
                      <a:pt x="89007" y="177999"/>
                      <a:pt x="82550" y="172840"/>
                      <a:pt x="82550" y="166390"/>
                    </a:cubicBezTo>
                    <a:cubicBezTo>
                      <a:pt x="82550" y="166390"/>
                      <a:pt x="82550" y="166390"/>
                      <a:pt x="82550" y="12898"/>
                    </a:cubicBezTo>
                    <a:cubicBezTo>
                      <a:pt x="82550" y="6449"/>
                      <a:pt x="89007" y="0"/>
                      <a:pt x="9546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492" name="Google Shape;492;p27"/>
          <p:cNvGrpSpPr/>
          <p:nvPr/>
        </p:nvGrpSpPr>
        <p:grpSpPr>
          <a:xfrm>
            <a:off x="8139354" y="1630469"/>
            <a:ext cx="3194126" cy="782232"/>
            <a:chOff x="8139354" y="1630469"/>
            <a:chExt cx="3194126" cy="782232"/>
          </a:xfrm>
        </p:grpSpPr>
        <p:sp>
          <p:nvSpPr>
            <p:cNvPr id="493" name="Google Shape;493;p27"/>
            <p:cNvSpPr/>
            <p:nvPr/>
          </p:nvSpPr>
          <p:spPr>
            <a:xfrm>
              <a:off x="8746260" y="1630469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The Production</a:t>
              </a:r>
              <a:endParaRPr b="1" sz="160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494" name="Google Shape;494;p27"/>
            <p:cNvSpPr/>
            <p:nvPr/>
          </p:nvSpPr>
          <p:spPr>
            <a:xfrm>
              <a:off x="8746260" y="1876690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495" name="Google Shape;495;p27"/>
            <p:cNvGrpSpPr/>
            <p:nvPr/>
          </p:nvGrpSpPr>
          <p:grpSpPr>
            <a:xfrm>
              <a:off x="8139354" y="1653267"/>
              <a:ext cx="489858" cy="489858"/>
              <a:chOff x="7698094" y="1653267"/>
              <a:chExt cx="489858" cy="489858"/>
            </a:xfrm>
          </p:grpSpPr>
          <p:sp>
            <p:nvSpPr>
              <p:cNvPr id="496" name="Google Shape;496;p27"/>
              <p:cNvSpPr/>
              <p:nvPr/>
            </p:nvSpPr>
            <p:spPr>
              <a:xfrm>
                <a:off x="7698094" y="1653267"/>
                <a:ext cx="489858" cy="489858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497" name="Google Shape;497;p27"/>
              <p:cNvSpPr/>
              <p:nvPr/>
            </p:nvSpPr>
            <p:spPr>
              <a:xfrm>
                <a:off x="7831850" y="1789278"/>
                <a:ext cx="212129" cy="210099"/>
              </a:xfrm>
              <a:custGeom>
                <a:rect b="b" l="l" r="r" t="t"/>
                <a:pathLst>
                  <a:path extrusionOk="0" h="328613" w="331788">
                    <a:moveTo>
                      <a:pt x="292147" y="109538"/>
                    </a:moveTo>
                    <a:cubicBezTo>
                      <a:pt x="311524" y="109538"/>
                      <a:pt x="327025" y="126291"/>
                      <a:pt x="327025" y="145621"/>
                    </a:cubicBezTo>
                    <a:cubicBezTo>
                      <a:pt x="327025" y="145621"/>
                      <a:pt x="327025" y="145621"/>
                      <a:pt x="327025" y="229385"/>
                    </a:cubicBezTo>
                    <a:cubicBezTo>
                      <a:pt x="327025" y="248715"/>
                      <a:pt x="311524" y="264179"/>
                      <a:pt x="293438" y="264179"/>
                    </a:cubicBezTo>
                    <a:cubicBezTo>
                      <a:pt x="293438" y="264179"/>
                      <a:pt x="293438" y="264179"/>
                      <a:pt x="252101" y="264179"/>
                    </a:cubicBezTo>
                    <a:cubicBezTo>
                      <a:pt x="252101" y="264179"/>
                      <a:pt x="252101" y="264179"/>
                      <a:pt x="252101" y="319593"/>
                    </a:cubicBezTo>
                    <a:cubicBezTo>
                      <a:pt x="252101" y="324747"/>
                      <a:pt x="248226" y="328613"/>
                      <a:pt x="243059" y="328613"/>
                    </a:cubicBezTo>
                    <a:cubicBezTo>
                      <a:pt x="243059" y="328613"/>
                      <a:pt x="243059" y="328613"/>
                      <a:pt x="205596" y="328613"/>
                    </a:cubicBezTo>
                    <a:cubicBezTo>
                      <a:pt x="199138" y="328613"/>
                      <a:pt x="195262" y="324747"/>
                      <a:pt x="195262" y="319593"/>
                    </a:cubicBezTo>
                    <a:cubicBezTo>
                      <a:pt x="195262" y="319593"/>
                      <a:pt x="195262" y="319593"/>
                      <a:pt x="195262" y="235829"/>
                    </a:cubicBezTo>
                    <a:cubicBezTo>
                      <a:pt x="195262" y="220364"/>
                      <a:pt x="208180" y="207478"/>
                      <a:pt x="224973" y="207478"/>
                    </a:cubicBezTo>
                    <a:cubicBezTo>
                      <a:pt x="224973" y="207478"/>
                      <a:pt x="224973" y="207478"/>
                      <a:pt x="255976" y="207478"/>
                    </a:cubicBezTo>
                    <a:cubicBezTo>
                      <a:pt x="255976" y="207478"/>
                      <a:pt x="255976" y="207478"/>
                      <a:pt x="255976" y="145621"/>
                    </a:cubicBezTo>
                    <a:cubicBezTo>
                      <a:pt x="255976" y="126291"/>
                      <a:pt x="271478" y="109538"/>
                      <a:pt x="292147" y="109538"/>
                    </a:cubicBezTo>
                    <a:close/>
                    <a:moveTo>
                      <a:pt x="38473" y="109538"/>
                    </a:moveTo>
                    <a:cubicBezTo>
                      <a:pt x="59391" y="109538"/>
                      <a:pt x="75079" y="126291"/>
                      <a:pt x="75079" y="145621"/>
                    </a:cubicBezTo>
                    <a:cubicBezTo>
                      <a:pt x="75079" y="145621"/>
                      <a:pt x="75079" y="145621"/>
                      <a:pt x="75079" y="207478"/>
                    </a:cubicBezTo>
                    <a:cubicBezTo>
                      <a:pt x="75079" y="207478"/>
                      <a:pt x="75079" y="207478"/>
                      <a:pt x="106456" y="207478"/>
                    </a:cubicBezTo>
                    <a:cubicBezTo>
                      <a:pt x="123451" y="207478"/>
                      <a:pt x="136525" y="220364"/>
                      <a:pt x="136525" y="235829"/>
                    </a:cubicBezTo>
                    <a:cubicBezTo>
                      <a:pt x="136525" y="235829"/>
                      <a:pt x="136525" y="235829"/>
                      <a:pt x="136525" y="319593"/>
                    </a:cubicBezTo>
                    <a:cubicBezTo>
                      <a:pt x="136525" y="324747"/>
                      <a:pt x="132603" y="328613"/>
                      <a:pt x="126066" y="328613"/>
                    </a:cubicBezTo>
                    <a:cubicBezTo>
                      <a:pt x="126066" y="328613"/>
                      <a:pt x="126066" y="328613"/>
                      <a:pt x="88153" y="328613"/>
                    </a:cubicBezTo>
                    <a:cubicBezTo>
                      <a:pt x="82923" y="328613"/>
                      <a:pt x="79001" y="324747"/>
                      <a:pt x="79001" y="319593"/>
                    </a:cubicBezTo>
                    <a:cubicBezTo>
                      <a:pt x="79001" y="319593"/>
                      <a:pt x="79001" y="319593"/>
                      <a:pt x="79001" y="264179"/>
                    </a:cubicBezTo>
                    <a:cubicBezTo>
                      <a:pt x="79001" y="264179"/>
                      <a:pt x="79001" y="264179"/>
                      <a:pt x="37166" y="264179"/>
                    </a:cubicBezTo>
                    <a:cubicBezTo>
                      <a:pt x="18863" y="264179"/>
                      <a:pt x="3175" y="248715"/>
                      <a:pt x="3175" y="229385"/>
                    </a:cubicBezTo>
                    <a:cubicBezTo>
                      <a:pt x="3175" y="229385"/>
                      <a:pt x="3175" y="229385"/>
                      <a:pt x="3175" y="145621"/>
                    </a:cubicBezTo>
                    <a:cubicBezTo>
                      <a:pt x="3175" y="126291"/>
                      <a:pt x="18863" y="109538"/>
                      <a:pt x="38473" y="109538"/>
                    </a:cubicBezTo>
                    <a:close/>
                    <a:moveTo>
                      <a:pt x="160734" y="88900"/>
                    </a:moveTo>
                    <a:cubicBezTo>
                      <a:pt x="160734" y="88900"/>
                      <a:pt x="160734" y="88900"/>
                      <a:pt x="171053" y="88900"/>
                    </a:cubicBezTo>
                    <a:cubicBezTo>
                      <a:pt x="172343" y="88900"/>
                      <a:pt x="173633" y="90195"/>
                      <a:pt x="173633" y="90195"/>
                    </a:cubicBezTo>
                    <a:cubicBezTo>
                      <a:pt x="174923" y="92785"/>
                      <a:pt x="176213" y="94080"/>
                      <a:pt x="174923" y="95375"/>
                    </a:cubicBezTo>
                    <a:cubicBezTo>
                      <a:pt x="174923" y="95375"/>
                      <a:pt x="174923" y="95375"/>
                      <a:pt x="169763" y="103146"/>
                    </a:cubicBezTo>
                    <a:cubicBezTo>
                      <a:pt x="169763" y="103146"/>
                      <a:pt x="169763" y="103146"/>
                      <a:pt x="172343" y="123867"/>
                    </a:cubicBezTo>
                    <a:cubicBezTo>
                      <a:pt x="172343" y="123867"/>
                      <a:pt x="172343" y="123867"/>
                      <a:pt x="167184" y="136818"/>
                    </a:cubicBezTo>
                    <a:cubicBezTo>
                      <a:pt x="167184" y="138113"/>
                      <a:pt x="164604" y="138113"/>
                      <a:pt x="164604" y="136818"/>
                    </a:cubicBezTo>
                    <a:cubicBezTo>
                      <a:pt x="164604" y="136818"/>
                      <a:pt x="164604" y="136818"/>
                      <a:pt x="159444" y="123867"/>
                    </a:cubicBezTo>
                    <a:cubicBezTo>
                      <a:pt x="159444" y="123867"/>
                      <a:pt x="159444" y="123867"/>
                      <a:pt x="162024" y="103146"/>
                    </a:cubicBezTo>
                    <a:cubicBezTo>
                      <a:pt x="162024" y="103146"/>
                      <a:pt x="162024" y="103146"/>
                      <a:pt x="156865" y="95375"/>
                    </a:cubicBezTo>
                    <a:cubicBezTo>
                      <a:pt x="155575" y="94080"/>
                      <a:pt x="156865" y="92785"/>
                      <a:pt x="158155" y="90195"/>
                    </a:cubicBezTo>
                    <a:cubicBezTo>
                      <a:pt x="158155" y="90195"/>
                      <a:pt x="159444" y="88900"/>
                      <a:pt x="160734" y="88900"/>
                    </a:cubicBezTo>
                    <a:close/>
                    <a:moveTo>
                      <a:pt x="136182" y="88900"/>
                    </a:moveTo>
                    <a:cubicBezTo>
                      <a:pt x="137474" y="88900"/>
                      <a:pt x="138766" y="90201"/>
                      <a:pt x="138766" y="91502"/>
                    </a:cubicBezTo>
                    <a:cubicBezTo>
                      <a:pt x="138766" y="91502"/>
                      <a:pt x="138766" y="91502"/>
                      <a:pt x="165893" y="165652"/>
                    </a:cubicBezTo>
                    <a:cubicBezTo>
                      <a:pt x="165893" y="165652"/>
                      <a:pt x="165893" y="165652"/>
                      <a:pt x="193021" y="91502"/>
                    </a:cubicBezTo>
                    <a:cubicBezTo>
                      <a:pt x="193021" y="90201"/>
                      <a:pt x="195605" y="88900"/>
                      <a:pt x="196897" y="90201"/>
                    </a:cubicBezTo>
                    <a:cubicBezTo>
                      <a:pt x="196897" y="90201"/>
                      <a:pt x="196897" y="90201"/>
                      <a:pt x="208523" y="92802"/>
                    </a:cubicBezTo>
                    <a:cubicBezTo>
                      <a:pt x="222733" y="98006"/>
                      <a:pt x="231775" y="111015"/>
                      <a:pt x="231775" y="125325"/>
                    </a:cubicBezTo>
                    <a:cubicBezTo>
                      <a:pt x="231775" y="125325"/>
                      <a:pt x="231775" y="125325"/>
                      <a:pt x="231775" y="176059"/>
                    </a:cubicBezTo>
                    <a:cubicBezTo>
                      <a:pt x="231775" y="179961"/>
                      <a:pt x="229192" y="182563"/>
                      <a:pt x="226608" y="182563"/>
                    </a:cubicBezTo>
                    <a:cubicBezTo>
                      <a:pt x="226608" y="182563"/>
                      <a:pt x="226608" y="182563"/>
                      <a:pt x="105179" y="182563"/>
                    </a:cubicBezTo>
                    <a:cubicBezTo>
                      <a:pt x="102595" y="182563"/>
                      <a:pt x="100012" y="179961"/>
                      <a:pt x="100012" y="176059"/>
                    </a:cubicBezTo>
                    <a:cubicBezTo>
                      <a:pt x="100012" y="176059"/>
                      <a:pt x="100012" y="176059"/>
                      <a:pt x="100012" y="125325"/>
                    </a:cubicBezTo>
                    <a:cubicBezTo>
                      <a:pt x="100012" y="111015"/>
                      <a:pt x="109054" y="98006"/>
                      <a:pt x="123264" y="92802"/>
                    </a:cubicBezTo>
                    <a:cubicBezTo>
                      <a:pt x="123264" y="92802"/>
                      <a:pt x="123264" y="92802"/>
                      <a:pt x="134890" y="90201"/>
                    </a:cubicBezTo>
                    <a:cubicBezTo>
                      <a:pt x="134890" y="88900"/>
                      <a:pt x="134890" y="88900"/>
                      <a:pt x="136182" y="88900"/>
                    </a:cubicBezTo>
                    <a:close/>
                    <a:moveTo>
                      <a:pt x="292100" y="19050"/>
                    </a:moveTo>
                    <a:cubicBezTo>
                      <a:pt x="314019" y="19050"/>
                      <a:pt x="331788" y="36819"/>
                      <a:pt x="331788" y="58738"/>
                    </a:cubicBezTo>
                    <a:cubicBezTo>
                      <a:pt x="331788" y="80657"/>
                      <a:pt x="314019" y="98426"/>
                      <a:pt x="292100" y="98426"/>
                    </a:cubicBezTo>
                    <a:cubicBezTo>
                      <a:pt x="270181" y="98426"/>
                      <a:pt x="252412" y="80657"/>
                      <a:pt x="252412" y="58738"/>
                    </a:cubicBezTo>
                    <a:cubicBezTo>
                      <a:pt x="252412" y="36819"/>
                      <a:pt x="270181" y="19050"/>
                      <a:pt x="292100" y="19050"/>
                    </a:cubicBezTo>
                    <a:close/>
                    <a:moveTo>
                      <a:pt x="39688" y="19050"/>
                    </a:moveTo>
                    <a:cubicBezTo>
                      <a:pt x="61607" y="19050"/>
                      <a:pt x="79376" y="36819"/>
                      <a:pt x="79376" y="58738"/>
                    </a:cubicBezTo>
                    <a:cubicBezTo>
                      <a:pt x="79376" y="80657"/>
                      <a:pt x="61607" y="98426"/>
                      <a:pt x="39688" y="98426"/>
                    </a:cubicBezTo>
                    <a:cubicBezTo>
                      <a:pt x="17769" y="98426"/>
                      <a:pt x="0" y="80657"/>
                      <a:pt x="0" y="58738"/>
                    </a:cubicBezTo>
                    <a:cubicBezTo>
                      <a:pt x="0" y="36819"/>
                      <a:pt x="17769" y="19050"/>
                      <a:pt x="39688" y="19050"/>
                    </a:cubicBezTo>
                    <a:close/>
                    <a:moveTo>
                      <a:pt x="165894" y="0"/>
                    </a:moveTo>
                    <a:cubicBezTo>
                      <a:pt x="187375" y="0"/>
                      <a:pt x="204788" y="17769"/>
                      <a:pt x="204788" y="39688"/>
                    </a:cubicBezTo>
                    <a:cubicBezTo>
                      <a:pt x="204788" y="61607"/>
                      <a:pt x="187375" y="79376"/>
                      <a:pt x="165894" y="79376"/>
                    </a:cubicBezTo>
                    <a:cubicBezTo>
                      <a:pt x="144413" y="79376"/>
                      <a:pt x="127000" y="61607"/>
                      <a:pt x="127000" y="39688"/>
                    </a:cubicBezTo>
                    <a:cubicBezTo>
                      <a:pt x="127000" y="17769"/>
                      <a:pt x="144413" y="0"/>
                      <a:pt x="16589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498" name="Google Shape;498;p27"/>
          <p:cNvGrpSpPr/>
          <p:nvPr/>
        </p:nvGrpSpPr>
        <p:grpSpPr>
          <a:xfrm>
            <a:off x="858520" y="1630469"/>
            <a:ext cx="3209345" cy="782232"/>
            <a:chOff x="858520" y="1630469"/>
            <a:chExt cx="3209345" cy="782232"/>
          </a:xfrm>
        </p:grpSpPr>
        <p:sp>
          <p:nvSpPr>
            <p:cNvPr id="499" name="Google Shape;499;p27"/>
            <p:cNvSpPr/>
            <p:nvPr/>
          </p:nvSpPr>
          <p:spPr>
            <a:xfrm>
              <a:off x="858520" y="1630469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The Brief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500" name="Google Shape;500;p27"/>
            <p:cNvSpPr/>
            <p:nvPr/>
          </p:nvSpPr>
          <p:spPr>
            <a:xfrm>
              <a:off x="858520" y="1876690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501" name="Google Shape;501;p27"/>
            <p:cNvGrpSpPr/>
            <p:nvPr/>
          </p:nvGrpSpPr>
          <p:grpSpPr>
            <a:xfrm>
              <a:off x="3578007" y="1653267"/>
              <a:ext cx="489858" cy="489858"/>
              <a:chOff x="1363763" y="1653267"/>
              <a:chExt cx="489858" cy="489858"/>
            </a:xfrm>
          </p:grpSpPr>
          <p:sp>
            <p:nvSpPr>
              <p:cNvPr id="502" name="Google Shape;502;p27"/>
              <p:cNvSpPr/>
              <p:nvPr/>
            </p:nvSpPr>
            <p:spPr>
              <a:xfrm>
                <a:off x="1363763" y="1653267"/>
                <a:ext cx="489858" cy="489858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503" name="Google Shape;503;p27"/>
              <p:cNvSpPr/>
              <p:nvPr/>
            </p:nvSpPr>
            <p:spPr>
              <a:xfrm>
                <a:off x="1518705" y="1804342"/>
                <a:ext cx="179973" cy="179973"/>
              </a:xfrm>
              <a:custGeom>
                <a:rect b="b" l="l" r="r" t="t"/>
                <a:pathLst>
                  <a:path extrusionOk="0" h="338138" w="338138">
                    <a:moveTo>
                      <a:pt x="221853" y="169862"/>
                    </a:moveTo>
                    <a:cubicBezTo>
                      <a:pt x="221853" y="169862"/>
                      <a:pt x="221853" y="169862"/>
                      <a:pt x="243284" y="169862"/>
                    </a:cubicBezTo>
                    <a:cubicBezTo>
                      <a:pt x="248642" y="169862"/>
                      <a:pt x="254000" y="175121"/>
                      <a:pt x="254000" y="180379"/>
                    </a:cubicBezTo>
                    <a:cubicBezTo>
                      <a:pt x="254000" y="180379"/>
                      <a:pt x="254000" y="180379"/>
                      <a:pt x="254000" y="243483"/>
                    </a:cubicBezTo>
                    <a:cubicBezTo>
                      <a:pt x="254000" y="248742"/>
                      <a:pt x="248642" y="254000"/>
                      <a:pt x="243284" y="254000"/>
                    </a:cubicBezTo>
                    <a:cubicBezTo>
                      <a:pt x="243284" y="254000"/>
                      <a:pt x="243284" y="254000"/>
                      <a:pt x="221853" y="254000"/>
                    </a:cubicBezTo>
                    <a:cubicBezTo>
                      <a:pt x="216495" y="254000"/>
                      <a:pt x="211137" y="248742"/>
                      <a:pt x="211137" y="243483"/>
                    </a:cubicBezTo>
                    <a:cubicBezTo>
                      <a:pt x="211137" y="243483"/>
                      <a:pt x="211137" y="243483"/>
                      <a:pt x="211137" y="180379"/>
                    </a:cubicBezTo>
                    <a:cubicBezTo>
                      <a:pt x="211137" y="175121"/>
                      <a:pt x="216495" y="169862"/>
                      <a:pt x="221853" y="169862"/>
                    </a:cubicBezTo>
                    <a:close/>
                    <a:moveTo>
                      <a:pt x="94853" y="127000"/>
                    </a:moveTo>
                    <a:cubicBezTo>
                      <a:pt x="94853" y="127000"/>
                      <a:pt x="94853" y="127000"/>
                      <a:pt x="116284" y="127000"/>
                    </a:cubicBezTo>
                    <a:cubicBezTo>
                      <a:pt x="121642" y="127000"/>
                      <a:pt x="127000" y="132292"/>
                      <a:pt x="127000" y="137583"/>
                    </a:cubicBezTo>
                    <a:cubicBezTo>
                      <a:pt x="127000" y="137583"/>
                      <a:pt x="127000" y="137583"/>
                      <a:pt x="127000" y="243417"/>
                    </a:cubicBezTo>
                    <a:cubicBezTo>
                      <a:pt x="127000" y="248708"/>
                      <a:pt x="121642" y="254000"/>
                      <a:pt x="116284" y="254000"/>
                    </a:cubicBezTo>
                    <a:cubicBezTo>
                      <a:pt x="116284" y="254000"/>
                      <a:pt x="116284" y="254000"/>
                      <a:pt x="94853" y="254000"/>
                    </a:cubicBezTo>
                    <a:cubicBezTo>
                      <a:pt x="89495" y="254000"/>
                      <a:pt x="84137" y="248708"/>
                      <a:pt x="84137" y="243417"/>
                    </a:cubicBezTo>
                    <a:cubicBezTo>
                      <a:pt x="84137" y="243417"/>
                      <a:pt x="84137" y="243417"/>
                      <a:pt x="84137" y="137583"/>
                    </a:cubicBezTo>
                    <a:cubicBezTo>
                      <a:pt x="84137" y="132292"/>
                      <a:pt x="89495" y="127000"/>
                      <a:pt x="94853" y="127000"/>
                    </a:cubicBezTo>
                    <a:close/>
                    <a:moveTo>
                      <a:pt x="285353" y="85725"/>
                    </a:moveTo>
                    <a:cubicBezTo>
                      <a:pt x="285353" y="85725"/>
                      <a:pt x="285353" y="85725"/>
                      <a:pt x="306784" y="85725"/>
                    </a:cubicBezTo>
                    <a:cubicBezTo>
                      <a:pt x="312142" y="85725"/>
                      <a:pt x="317500" y="90984"/>
                      <a:pt x="317500" y="96242"/>
                    </a:cubicBezTo>
                    <a:cubicBezTo>
                      <a:pt x="317500" y="96242"/>
                      <a:pt x="317500" y="96242"/>
                      <a:pt x="317500" y="243483"/>
                    </a:cubicBezTo>
                    <a:cubicBezTo>
                      <a:pt x="317500" y="248742"/>
                      <a:pt x="312142" y="254000"/>
                      <a:pt x="306784" y="254000"/>
                    </a:cubicBezTo>
                    <a:cubicBezTo>
                      <a:pt x="306784" y="254000"/>
                      <a:pt x="306784" y="254000"/>
                      <a:pt x="285353" y="254000"/>
                    </a:cubicBezTo>
                    <a:cubicBezTo>
                      <a:pt x="279995" y="254000"/>
                      <a:pt x="274637" y="248742"/>
                      <a:pt x="274637" y="243483"/>
                    </a:cubicBezTo>
                    <a:cubicBezTo>
                      <a:pt x="274637" y="243483"/>
                      <a:pt x="274637" y="243483"/>
                      <a:pt x="274637" y="96242"/>
                    </a:cubicBezTo>
                    <a:cubicBezTo>
                      <a:pt x="274637" y="90984"/>
                      <a:pt x="279995" y="85725"/>
                      <a:pt x="285353" y="85725"/>
                    </a:cubicBezTo>
                    <a:close/>
                    <a:moveTo>
                      <a:pt x="158353" y="42862"/>
                    </a:moveTo>
                    <a:cubicBezTo>
                      <a:pt x="158353" y="42862"/>
                      <a:pt x="158353" y="42862"/>
                      <a:pt x="179784" y="42862"/>
                    </a:cubicBezTo>
                    <a:cubicBezTo>
                      <a:pt x="185142" y="42862"/>
                      <a:pt x="190500" y="48140"/>
                      <a:pt x="190500" y="53419"/>
                    </a:cubicBezTo>
                    <a:cubicBezTo>
                      <a:pt x="190500" y="53419"/>
                      <a:pt x="190500" y="53419"/>
                      <a:pt x="190500" y="243443"/>
                    </a:cubicBezTo>
                    <a:cubicBezTo>
                      <a:pt x="190500" y="248722"/>
                      <a:pt x="185142" y="254000"/>
                      <a:pt x="179784" y="254000"/>
                    </a:cubicBezTo>
                    <a:cubicBezTo>
                      <a:pt x="179784" y="254000"/>
                      <a:pt x="179784" y="254000"/>
                      <a:pt x="158353" y="254000"/>
                    </a:cubicBezTo>
                    <a:cubicBezTo>
                      <a:pt x="152995" y="254000"/>
                      <a:pt x="147637" y="248722"/>
                      <a:pt x="147637" y="243443"/>
                    </a:cubicBezTo>
                    <a:cubicBezTo>
                      <a:pt x="147637" y="243443"/>
                      <a:pt x="147637" y="243443"/>
                      <a:pt x="147637" y="53419"/>
                    </a:cubicBezTo>
                    <a:cubicBezTo>
                      <a:pt x="147637" y="48140"/>
                      <a:pt x="152995" y="42862"/>
                      <a:pt x="158353" y="42862"/>
                    </a:cubicBezTo>
                    <a:close/>
                    <a:moveTo>
                      <a:pt x="0" y="0"/>
                    </a:moveTo>
                    <a:cubicBezTo>
                      <a:pt x="0" y="0"/>
                      <a:pt x="0" y="0"/>
                      <a:pt x="42267" y="0"/>
                    </a:cubicBezTo>
                    <a:cubicBezTo>
                      <a:pt x="42267" y="0"/>
                      <a:pt x="42267" y="0"/>
                      <a:pt x="42267" y="295871"/>
                    </a:cubicBezTo>
                    <a:lnTo>
                      <a:pt x="338138" y="295871"/>
                    </a:lnTo>
                    <a:cubicBezTo>
                      <a:pt x="338138" y="295871"/>
                      <a:pt x="338138" y="295871"/>
                      <a:pt x="338138" y="338138"/>
                    </a:cubicBezTo>
                    <a:cubicBezTo>
                      <a:pt x="338138" y="338138"/>
                      <a:pt x="338138" y="338138"/>
                      <a:pt x="21133" y="338138"/>
                    </a:cubicBezTo>
                    <a:cubicBezTo>
                      <a:pt x="9246" y="338138"/>
                      <a:pt x="0" y="328892"/>
                      <a:pt x="0" y="317005"/>
                    </a:cubicBezTo>
                    <a:cubicBezTo>
                      <a:pt x="0" y="317005"/>
                      <a:pt x="0" y="317005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504" name="Google Shape;504;p27"/>
          <p:cNvGrpSpPr/>
          <p:nvPr/>
        </p:nvGrpSpPr>
        <p:grpSpPr>
          <a:xfrm>
            <a:off x="858520" y="3392284"/>
            <a:ext cx="3209345" cy="808954"/>
            <a:chOff x="858520" y="3392284"/>
            <a:chExt cx="3209345" cy="808954"/>
          </a:xfrm>
        </p:grpSpPr>
        <p:sp>
          <p:nvSpPr>
            <p:cNvPr id="505" name="Google Shape;505;p27"/>
            <p:cNvSpPr/>
            <p:nvPr/>
          </p:nvSpPr>
          <p:spPr>
            <a:xfrm>
              <a:off x="858520" y="3419006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The Research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506" name="Google Shape;506;p27"/>
            <p:cNvSpPr/>
            <p:nvPr/>
          </p:nvSpPr>
          <p:spPr>
            <a:xfrm>
              <a:off x="858520" y="3665227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507" name="Google Shape;507;p27"/>
            <p:cNvGrpSpPr/>
            <p:nvPr/>
          </p:nvGrpSpPr>
          <p:grpSpPr>
            <a:xfrm>
              <a:off x="3578007" y="3392284"/>
              <a:ext cx="489858" cy="489858"/>
              <a:chOff x="1363763" y="3392284"/>
              <a:chExt cx="489858" cy="489858"/>
            </a:xfrm>
          </p:grpSpPr>
          <p:sp>
            <p:nvSpPr>
              <p:cNvPr id="508" name="Google Shape;508;p27"/>
              <p:cNvSpPr/>
              <p:nvPr/>
            </p:nvSpPr>
            <p:spPr>
              <a:xfrm>
                <a:off x="1363763" y="3392284"/>
                <a:ext cx="489858" cy="489858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509" name="Google Shape;509;p27"/>
              <p:cNvSpPr/>
              <p:nvPr/>
            </p:nvSpPr>
            <p:spPr>
              <a:xfrm>
                <a:off x="1470535" y="3528650"/>
                <a:ext cx="259868" cy="224200"/>
              </a:xfrm>
              <a:custGeom>
                <a:rect b="b" l="l" r="r" t="t"/>
                <a:pathLst>
                  <a:path extrusionOk="0" h="286251" w="331788">
                    <a:moveTo>
                      <a:pt x="19050" y="213226"/>
                    </a:moveTo>
                    <a:lnTo>
                      <a:pt x="151105" y="213226"/>
                    </a:lnTo>
                    <a:cubicBezTo>
                      <a:pt x="151105" y="213226"/>
                      <a:pt x="151105" y="213226"/>
                      <a:pt x="151105" y="278564"/>
                    </a:cubicBezTo>
                    <a:cubicBezTo>
                      <a:pt x="151105" y="281126"/>
                      <a:pt x="152400" y="283689"/>
                      <a:pt x="152400" y="286251"/>
                    </a:cubicBezTo>
                    <a:cubicBezTo>
                      <a:pt x="152400" y="286251"/>
                      <a:pt x="152400" y="286251"/>
                      <a:pt x="25523" y="286251"/>
                    </a:cubicBezTo>
                    <a:cubicBezTo>
                      <a:pt x="21639" y="286251"/>
                      <a:pt x="19050" y="282408"/>
                      <a:pt x="19050" y="278564"/>
                    </a:cubicBezTo>
                    <a:cubicBezTo>
                      <a:pt x="19050" y="278564"/>
                      <a:pt x="19050" y="278564"/>
                      <a:pt x="19050" y="213226"/>
                    </a:cubicBezTo>
                    <a:close/>
                    <a:moveTo>
                      <a:pt x="185265" y="165601"/>
                    </a:moveTo>
                    <a:lnTo>
                      <a:pt x="308448" y="165601"/>
                    </a:lnTo>
                    <a:cubicBezTo>
                      <a:pt x="309745" y="165601"/>
                      <a:pt x="312338" y="165601"/>
                      <a:pt x="313635" y="165601"/>
                    </a:cubicBezTo>
                    <a:cubicBezTo>
                      <a:pt x="324008" y="168168"/>
                      <a:pt x="331788" y="177153"/>
                      <a:pt x="331788" y="187421"/>
                    </a:cubicBezTo>
                    <a:cubicBezTo>
                      <a:pt x="331788" y="187421"/>
                      <a:pt x="331788" y="187421"/>
                      <a:pt x="331788" y="278550"/>
                    </a:cubicBezTo>
                    <a:cubicBezTo>
                      <a:pt x="331788" y="282401"/>
                      <a:pt x="327898" y="286251"/>
                      <a:pt x="324008" y="286251"/>
                    </a:cubicBezTo>
                    <a:cubicBezTo>
                      <a:pt x="324008" y="286251"/>
                      <a:pt x="324008" y="286251"/>
                      <a:pt x="169705" y="286251"/>
                    </a:cubicBezTo>
                    <a:cubicBezTo>
                      <a:pt x="165815" y="286251"/>
                      <a:pt x="161925" y="282401"/>
                      <a:pt x="161925" y="278550"/>
                    </a:cubicBezTo>
                    <a:cubicBezTo>
                      <a:pt x="161925" y="278550"/>
                      <a:pt x="161925" y="278550"/>
                      <a:pt x="161925" y="187421"/>
                    </a:cubicBezTo>
                    <a:cubicBezTo>
                      <a:pt x="161925" y="182287"/>
                      <a:pt x="164518" y="177153"/>
                      <a:pt x="168408" y="173302"/>
                    </a:cubicBezTo>
                    <a:cubicBezTo>
                      <a:pt x="169705" y="170735"/>
                      <a:pt x="172298" y="168168"/>
                      <a:pt x="174892" y="166885"/>
                    </a:cubicBezTo>
                    <a:cubicBezTo>
                      <a:pt x="177485" y="165601"/>
                      <a:pt x="181375" y="165601"/>
                      <a:pt x="185265" y="165601"/>
                    </a:cubicBezTo>
                    <a:close/>
                    <a:moveTo>
                      <a:pt x="59302" y="117976"/>
                    </a:moveTo>
                    <a:cubicBezTo>
                      <a:pt x="59302" y="117976"/>
                      <a:pt x="59302" y="117976"/>
                      <a:pt x="78640" y="117976"/>
                    </a:cubicBezTo>
                    <a:cubicBezTo>
                      <a:pt x="82507" y="117976"/>
                      <a:pt x="85086" y="120565"/>
                      <a:pt x="86375" y="123154"/>
                    </a:cubicBezTo>
                    <a:cubicBezTo>
                      <a:pt x="86375" y="123154"/>
                      <a:pt x="86375" y="123154"/>
                      <a:pt x="94110" y="160692"/>
                    </a:cubicBezTo>
                    <a:cubicBezTo>
                      <a:pt x="94110" y="160692"/>
                      <a:pt x="94110" y="160692"/>
                      <a:pt x="95399" y="165870"/>
                    </a:cubicBezTo>
                    <a:cubicBezTo>
                      <a:pt x="95399" y="165870"/>
                      <a:pt x="95399" y="165870"/>
                      <a:pt x="96688" y="169753"/>
                    </a:cubicBezTo>
                    <a:cubicBezTo>
                      <a:pt x="96688" y="171048"/>
                      <a:pt x="96688" y="171048"/>
                      <a:pt x="96688" y="172342"/>
                    </a:cubicBezTo>
                    <a:cubicBezTo>
                      <a:pt x="96688" y="172342"/>
                      <a:pt x="96688" y="172342"/>
                      <a:pt x="103134" y="172342"/>
                    </a:cubicBezTo>
                    <a:cubicBezTo>
                      <a:pt x="103134" y="169753"/>
                      <a:pt x="103134" y="168459"/>
                      <a:pt x="103134" y="165870"/>
                    </a:cubicBezTo>
                    <a:cubicBezTo>
                      <a:pt x="103134" y="165870"/>
                      <a:pt x="103134" y="165870"/>
                      <a:pt x="103134" y="164576"/>
                    </a:cubicBezTo>
                    <a:cubicBezTo>
                      <a:pt x="103134" y="164576"/>
                      <a:pt x="103134" y="164576"/>
                      <a:pt x="104424" y="160692"/>
                    </a:cubicBezTo>
                    <a:cubicBezTo>
                      <a:pt x="104424" y="160692"/>
                      <a:pt x="104424" y="160692"/>
                      <a:pt x="112159" y="134804"/>
                    </a:cubicBezTo>
                    <a:cubicBezTo>
                      <a:pt x="112159" y="134804"/>
                      <a:pt x="112159" y="134804"/>
                      <a:pt x="107002" y="121859"/>
                    </a:cubicBezTo>
                    <a:cubicBezTo>
                      <a:pt x="105713" y="120565"/>
                      <a:pt x="107002" y="117976"/>
                      <a:pt x="109580" y="117976"/>
                    </a:cubicBezTo>
                    <a:cubicBezTo>
                      <a:pt x="109580" y="117976"/>
                      <a:pt x="109580" y="117976"/>
                      <a:pt x="121183" y="117976"/>
                    </a:cubicBezTo>
                    <a:cubicBezTo>
                      <a:pt x="123761" y="117976"/>
                      <a:pt x="125050" y="120565"/>
                      <a:pt x="125050" y="121859"/>
                    </a:cubicBezTo>
                    <a:cubicBezTo>
                      <a:pt x="125050" y="121859"/>
                      <a:pt x="125050" y="121859"/>
                      <a:pt x="118605" y="134804"/>
                    </a:cubicBezTo>
                    <a:cubicBezTo>
                      <a:pt x="118605" y="134804"/>
                      <a:pt x="118605" y="134804"/>
                      <a:pt x="126340" y="160692"/>
                    </a:cubicBezTo>
                    <a:cubicBezTo>
                      <a:pt x="126340" y="160692"/>
                      <a:pt x="126340" y="160692"/>
                      <a:pt x="126340" y="165870"/>
                    </a:cubicBezTo>
                    <a:cubicBezTo>
                      <a:pt x="127629" y="165870"/>
                      <a:pt x="127629" y="165870"/>
                      <a:pt x="127629" y="165870"/>
                    </a:cubicBezTo>
                    <a:cubicBezTo>
                      <a:pt x="127629" y="168459"/>
                      <a:pt x="127629" y="169753"/>
                      <a:pt x="127629" y="172342"/>
                    </a:cubicBezTo>
                    <a:cubicBezTo>
                      <a:pt x="127629" y="172342"/>
                      <a:pt x="127629" y="172342"/>
                      <a:pt x="134075" y="172342"/>
                    </a:cubicBezTo>
                    <a:cubicBezTo>
                      <a:pt x="134075" y="171048"/>
                      <a:pt x="134075" y="171048"/>
                      <a:pt x="134075" y="169753"/>
                    </a:cubicBezTo>
                    <a:cubicBezTo>
                      <a:pt x="134075" y="169753"/>
                      <a:pt x="134075" y="169753"/>
                      <a:pt x="135364" y="165870"/>
                    </a:cubicBezTo>
                    <a:cubicBezTo>
                      <a:pt x="135364" y="165870"/>
                      <a:pt x="135364" y="165870"/>
                      <a:pt x="136653" y="160692"/>
                    </a:cubicBezTo>
                    <a:cubicBezTo>
                      <a:pt x="136653" y="160692"/>
                      <a:pt x="136653" y="160692"/>
                      <a:pt x="144388" y="123154"/>
                    </a:cubicBezTo>
                    <a:cubicBezTo>
                      <a:pt x="145677" y="120565"/>
                      <a:pt x="148256" y="117976"/>
                      <a:pt x="152123" y="117976"/>
                    </a:cubicBezTo>
                    <a:cubicBezTo>
                      <a:pt x="152123" y="117976"/>
                      <a:pt x="152123" y="117976"/>
                      <a:pt x="171461" y="117976"/>
                    </a:cubicBezTo>
                    <a:cubicBezTo>
                      <a:pt x="183064" y="117976"/>
                      <a:pt x="192088" y="127037"/>
                      <a:pt x="192088" y="138687"/>
                    </a:cubicBezTo>
                    <a:cubicBezTo>
                      <a:pt x="192088" y="138687"/>
                      <a:pt x="192088" y="138687"/>
                      <a:pt x="192088" y="152926"/>
                    </a:cubicBezTo>
                    <a:cubicBezTo>
                      <a:pt x="192088" y="152926"/>
                      <a:pt x="192088" y="152926"/>
                      <a:pt x="184353" y="152926"/>
                    </a:cubicBezTo>
                    <a:cubicBezTo>
                      <a:pt x="176618" y="152926"/>
                      <a:pt x="168883" y="156809"/>
                      <a:pt x="163726" y="160692"/>
                    </a:cubicBezTo>
                    <a:cubicBezTo>
                      <a:pt x="161148" y="161987"/>
                      <a:pt x="159858" y="164576"/>
                      <a:pt x="158569" y="165870"/>
                    </a:cubicBezTo>
                    <a:cubicBezTo>
                      <a:pt x="157280" y="168459"/>
                      <a:pt x="155991" y="169753"/>
                      <a:pt x="154702" y="172342"/>
                    </a:cubicBezTo>
                    <a:cubicBezTo>
                      <a:pt x="152123" y="176225"/>
                      <a:pt x="150834" y="181403"/>
                      <a:pt x="150834" y="186581"/>
                    </a:cubicBezTo>
                    <a:cubicBezTo>
                      <a:pt x="150834" y="186581"/>
                      <a:pt x="150834" y="186581"/>
                      <a:pt x="150834" y="202114"/>
                    </a:cubicBezTo>
                    <a:cubicBezTo>
                      <a:pt x="150834" y="202114"/>
                      <a:pt x="150834" y="202114"/>
                      <a:pt x="10313" y="202114"/>
                    </a:cubicBezTo>
                    <a:cubicBezTo>
                      <a:pt x="5157" y="202114"/>
                      <a:pt x="0" y="196936"/>
                      <a:pt x="0" y="190464"/>
                    </a:cubicBezTo>
                    <a:cubicBezTo>
                      <a:pt x="0" y="190464"/>
                      <a:pt x="0" y="190464"/>
                      <a:pt x="0" y="182698"/>
                    </a:cubicBezTo>
                    <a:cubicBezTo>
                      <a:pt x="0" y="176225"/>
                      <a:pt x="5157" y="172342"/>
                      <a:pt x="10313" y="172342"/>
                    </a:cubicBezTo>
                    <a:cubicBezTo>
                      <a:pt x="10313" y="172342"/>
                      <a:pt x="10313" y="172342"/>
                      <a:pt x="38675" y="172342"/>
                    </a:cubicBezTo>
                    <a:cubicBezTo>
                      <a:pt x="38675" y="172342"/>
                      <a:pt x="38675" y="172342"/>
                      <a:pt x="38675" y="138687"/>
                    </a:cubicBezTo>
                    <a:cubicBezTo>
                      <a:pt x="38675" y="127037"/>
                      <a:pt x="47700" y="117976"/>
                      <a:pt x="59302" y="117976"/>
                    </a:cubicBezTo>
                    <a:close/>
                    <a:moveTo>
                      <a:pt x="206838" y="33838"/>
                    </a:moveTo>
                    <a:cubicBezTo>
                      <a:pt x="206838" y="33838"/>
                      <a:pt x="208124" y="33838"/>
                      <a:pt x="208124" y="33838"/>
                    </a:cubicBezTo>
                    <a:cubicBezTo>
                      <a:pt x="223557" y="36420"/>
                      <a:pt x="258281" y="44166"/>
                      <a:pt x="278858" y="48038"/>
                    </a:cubicBezTo>
                    <a:cubicBezTo>
                      <a:pt x="289147" y="50620"/>
                      <a:pt x="296863" y="59657"/>
                      <a:pt x="296863" y="69984"/>
                    </a:cubicBezTo>
                    <a:cubicBezTo>
                      <a:pt x="296863" y="69984"/>
                      <a:pt x="296863" y="69984"/>
                      <a:pt x="296863" y="99676"/>
                    </a:cubicBezTo>
                    <a:cubicBezTo>
                      <a:pt x="296863" y="128076"/>
                      <a:pt x="275000" y="151313"/>
                      <a:pt x="246706" y="151313"/>
                    </a:cubicBezTo>
                    <a:cubicBezTo>
                      <a:pt x="218412" y="151313"/>
                      <a:pt x="195263" y="128076"/>
                      <a:pt x="195263" y="99676"/>
                    </a:cubicBezTo>
                    <a:cubicBezTo>
                      <a:pt x="195263" y="99676"/>
                      <a:pt x="195263" y="99676"/>
                      <a:pt x="195263" y="45456"/>
                    </a:cubicBezTo>
                    <a:cubicBezTo>
                      <a:pt x="195263" y="39002"/>
                      <a:pt x="200407" y="33838"/>
                      <a:pt x="206838" y="33838"/>
                    </a:cubicBezTo>
                    <a:close/>
                    <a:moveTo>
                      <a:pt x="150465" y="198"/>
                    </a:moveTo>
                    <a:cubicBezTo>
                      <a:pt x="156989" y="-1087"/>
                      <a:pt x="163513" y="4053"/>
                      <a:pt x="163513" y="10479"/>
                    </a:cubicBezTo>
                    <a:cubicBezTo>
                      <a:pt x="163513" y="10479"/>
                      <a:pt x="163513" y="10479"/>
                      <a:pt x="163513" y="60599"/>
                    </a:cubicBezTo>
                    <a:cubicBezTo>
                      <a:pt x="163513" y="86301"/>
                      <a:pt x="142636" y="106863"/>
                      <a:pt x="116540" y="106863"/>
                    </a:cubicBezTo>
                    <a:cubicBezTo>
                      <a:pt x="90444" y="106863"/>
                      <a:pt x="68263" y="86301"/>
                      <a:pt x="68263" y="60599"/>
                    </a:cubicBezTo>
                    <a:cubicBezTo>
                      <a:pt x="68263" y="60599"/>
                      <a:pt x="68263" y="60599"/>
                      <a:pt x="68263" y="33611"/>
                    </a:cubicBezTo>
                    <a:cubicBezTo>
                      <a:pt x="68263" y="23330"/>
                      <a:pt x="76092" y="14334"/>
                      <a:pt x="85225" y="13049"/>
                    </a:cubicBezTo>
                    <a:cubicBezTo>
                      <a:pt x="104797" y="9194"/>
                      <a:pt x="137417" y="2768"/>
                      <a:pt x="150465" y="198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510" name="Google Shape;510;p27"/>
          <p:cNvGrpSpPr/>
          <p:nvPr/>
        </p:nvGrpSpPr>
        <p:grpSpPr>
          <a:xfrm>
            <a:off x="858520" y="5023032"/>
            <a:ext cx="3209345" cy="782232"/>
            <a:chOff x="858520" y="5023032"/>
            <a:chExt cx="3209345" cy="782232"/>
          </a:xfrm>
        </p:grpSpPr>
        <p:sp>
          <p:nvSpPr>
            <p:cNvPr id="511" name="Google Shape;511;p27"/>
            <p:cNvSpPr/>
            <p:nvPr/>
          </p:nvSpPr>
          <p:spPr>
            <a:xfrm>
              <a:off x="858520" y="5023032"/>
              <a:ext cx="2587220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The Ideation</a:t>
              </a:r>
              <a:endParaRPr b="1" sz="160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512" name="Google Shape;512;p27"/>
            <p:cNvSpPr/>
            <p:nvPr/>
          </p:nvSpPr>
          <p:spPr>
            <a:xfrm>
              <a:off x="858520" y="5269253"/>
              <a:ext cx="2587220" cy="5360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Insert the title of your subtitle here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513" name="Google Shape;513;p27"/>
            <p:cNvGrpSpPr/>
            <p:nvPr/>
          </p:nvGrpSpPr>
          <p:grpSpPr>
            <a:xfrm>
              <a:off x="3578007" y="5074916"/>
              <a:ext cx="489858" cy="489858"/>
              <a:chOff x="1363763" y="5074916"/>
              <a:chExt cx="489858" cy="489858"/>
            </a:xfrm>
          </p:grpSpPr>
          <p:sp>
            <p:nvSpPr>
              <p:cNvPr id="514" name="Google Shape;514;p27"/>
              <p:cNvSpPr/>
              <p:nvPr/>
            </p:nvSpPr>
            <p:spPr>
              <a:xfrm>
                <a:off x="1363763" y="5074916"/>
                <a:ext cx="489858" cy="489858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515" name="Google Shape;515;p27"/>
              <p:cNvSpPr/>
              <p:nvPr/>
            </p:nvSpPr>
            <p:spPr>
              <a:xfrm>
                <a:off x="1518706" y="5225991"/>
                <a:ext cx="179973" cy="179973"/>
              </a:xfrm>
              <a:custGeom>
                <a:rect b="b" l="l" r="r" t="t"/>
                <a:pathLst>
                  <a:path extrusionOk="0" h="331788" w="331788">
                    <a:moveTo>
                      <a:pt x="65088" y="223838"/>
                    </a:moveTo>
                    <a:lnTo>
                      <a:pt x="276226" y="223838"/>
                    </a:lnTo>
                    <a:lnTo>
                      <a:pt x="276226" y="265113"/>
                    </a:lnTo>
                    <a:lnTo>
                      <a:pt x="65088" y="265113"/>
                    </a:lnTo>
                    <a:close/>
                    <a:moveTo>
                      <a:pt x="65088" y="157163"/>
                    </a:moveTo>
                    <a:lnTo>
                      <a:pt x="163513" y="157163"/>
                    </a:lnTo>
                    <a:lnTo>
                      <a:pt x="163513" y="198438"/>
                    </a:lnTo>
                    <a:lnTo>
                      <a:pt x="65088" y="198438"/>
                    </a:lnTo>
                    <a:close/>
                    <a:moveTo>
                      <a:pt x="65088" y="90488"/>
                    </a:moveTo>
                    <a:lnTo>
                      <a:pt x="209551" y="90488"/>
                    </a:lnTo>
                    <a:lnTo>
                      <a:pt x="209551" y="133351"/>
                    </a:lnTo>
                    <a:lnTo>
                      <a:pt x="65088" y="133351"/>
                    </a:lnTo>
                    <a:close/>
                    <a:moveTo>
                      <a:pt x="65088" y="25400"/>
                    </a:moveTo>
                    <a:lnTo>
                      <a:pt x="142876" y="25400"/>
                    </a:lnTo>
                    <a:lnTo>
                      <a:pt x="142876" y="66675"/>
                    </a:lnTo>
                    <a:lnTo>
                      <a:pt x="65088" y="66675"/>
                    </a:lnTo>
                    <a:close/>
                    <a:moveTo>
                      <a:pt x="0" y="0"/>
                    </a:moveTo>
                    <a:lnTo>
                      <a:pt x="38100" y="0"/>
                    </a:lnTo>
                    <a:lnTo>
                      <a:pt x="38100" y="293688"/>
                    </a:lnTo>
                    <a:lnTo>
                      <a:pt x="331788" y="293688"/>
                    </a:lnTo>
                    <a:lnTo>
                      <a:pt x="331788" y="331788"/>
                    </a:lnTo>
                    <a:lnTo>
                      <a:pt x="0" y="33178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sp>
        <p:nvSpPr>
          <p:cNvPr id="516" name="Google Shape;516;p27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17" name="Google Shape;517;p27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3" name="Google Shape;523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096000" y="2024837"/>
            <a:ext cx="1705429" cy="1705429"/>
          </a:xfrm>
          <a:prstGeom prst="rect">
            <a:avLst/>
          </a:prstGeom>
          <a:noFill/>
          <a:ln>
            <a:noFill/>
          </a:ln>
        </p:spPr>
      </p:pic>
      <p:pic>
        <p:nvPicPr>
          <p:cNvPr id="524" name="Google Shape;524;p2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281251" y="3887429"/>
            <a:ext cx="1705429" cy="1705428"/>
          </a:xfrm>
          <a:prstGeom prst="rect">
            <a:avLst/>
          </a:prstGeom>
          <a:noFill/>
          <a:ln>
            <a:noFill/>
          </a:ln>
        </p:spPr>
      </p:pic>
      <p:pic>
        <p:nvPicPr>
          <p:cNvPr id="525" name="Google Shape;525;p2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09277" y="3887429"/>
            <a:ext cx="1705429" cy="1705428"/>
          </a:xfrm>
          <a:prstGeom prst="rect">
            <a:avLst/>
          </a:prstGeom>
          <a:noFill/>
          <a:ln>
            <a:noFill/>
          </a:ln>
        </p:spPr>
      </p:pic>
      <p:pic>
        <p:nvPicPr>
          <p:cNvPr id="526" name="Google Shape;526;p2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662951" y="2024837"/>
            <a:ext cx="1705429" cy="1705429"/>
          </a:xfrm>
          <a:prstGeom prst="rect">
            <a:avLst/>
          </a:prstGeom>
          <a:noFill/>
          <a:ln>
            <a:noFill/>
          </a:ln>
        </p:spPr>
      </p:pic>
      <p:sp>
        <p:nvSpPr>
          <p:cNvPr id="527" name="Google Shape;527;p28"/>
          <p:cNvSpPr/>
          <p:nvPr/>
        </p:nvSpPr>
        <p:spPr>
          <a:xfrm>
            <a:off x="4324026" y="2024840"/>
            <a:ext cx="1682426" cy="17054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Chart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Style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28" name="Google Shape;528;p28"/>
          <p:cNvSpPr/>
          <p:nvPr/>
        </p:nvSpPr>
        <p:spPr>
          <a:xfrm>
            <a:off x="7890977" y="2024838"/>
            <a:ext cx="1682426" cy="170542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Graph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Style</a:t>
            </a:r>
            <a:endParaRPr sz="2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29" name="Google Shape;529;p28"/>
          <p:cNvSpPr/>
          <p:nvPr/>
        </p:nvSpPr>
        <p:spPr>
          <a:xfrm>
            <a:off x="514950" y="2782669"/>
            <a:ext cx="3764302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Easy to change colors, photos and text.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0" name="Google Shape;530;p28"/>
          <p:cNvSpPr txBox="1"/>
          <p:nvPr/>
        </p:nvSpPr>
        <p:spPr>
          <a:xfrm>
            <a:off x="514949" y="2253121"/>
            <a:ext cx="3764303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To Create App Successfully</a:t>
            </a:r>
            <a:endParaRPr sz="24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1" name="Google Shape;531;p28"/>
          <p:cNvSpPr/>
          <p:nvPr/>
        </p:nvSpPr>
        <p:spPr>
          <a:xfrm>
            <a:off x="4532037" y="3976896"/>
            <a:ext cx="330250" cy="3408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1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2" name="Google Shape;532;p28"/>
          <p:cNvSpPr/>
          <p:nvPr/>
        </p:nvSpPr>
        <p:spPr>
          <a:xfrm>
            <a:off x="4862287" y="3976896"/>
            <a:ext cx="686910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How to design a Logo – Step Guide to Logo Design Process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3" name="Google Shape;533;p28"/>
          <p:cNvSpPr/>
          <p:nvPr/>
        </p:nvSpPr>
        <p:spPr>
          <a:xfrm>
            <a:off x="4532037" y="4654810"/>
            <a:ext cx="330250" cy="3408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4" name="Google Shape;534;p28"/>
          <p:cNvSpPr/>
          <p:nvPr/>
        </p:nvSpPr>
        <p:spPr>
          <a:xfrm>
            <a:off x="4862287" y="4654810"/>
            <a:ext cx="686910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How to design a Logo – Step Guide to Logo Design Process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5" name="Google Shape;535;p28"/>
          <p:cNvSpPr/>
          <p:nvPr/>
        </p:nvSpPr>
        <p:spPr>
          <a:xfrm>
            <a:off x="4532037" y="5299790"/>
            <a:ext cx="330250" cy="3408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6" name="Google Shape;536;p28"/>
          <p:cNvSpPr/>
          <p:nvPr/>
        </p:nvSpPr>
        <p:spPr>
          <a:xfrm>
            <a:off x="4862287" y="5299790"/>
            <a:ext cx="686910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How to design a Logo – Step Guide to Logo Design Process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7" name="Google Shape;537;p28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38" name="Google Shape;538;p28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750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4" name="Google Shape;544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380848" y="1873306"/>
            <a:ext cx="4658039" cy="3105359"/>
          </a:xfrm>
          <a:prstGeom prst="rect">
            <a:avLst/>
          </a:prstGeom>
          <a:noFill/>
          <a:ln>
            <a:noFill/>
          </a:ln>
        </p:spPr>
      </p:pic>
      <p:sp>
        <p:nvSpPr>
          <p:cNvPr id="545" name="Google Shape;545;p29"/>
          <p:cNvSpPr/>
          <p:nvPr/>
        </p:nvSpPr>
        <p:spPr>
          <a:xfrm>
            <a:off x="452850" y="1879334"/>
            <a:ext cx="6649468" cy="3099331"/>
          </a:xfrm>
          <a:prstGeom prst="rect">
            <a:avLst/>
          </a:prstGeom>
          <a:noFill/>
          <a:ln cap="flat" cmpd="sng" w="12700">
            <a:solidFill>
              <a:srgbClr val="A5A5A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6" name="Google Shape;546;p29"/>
          <p:cNvSpPr/>
          <p:nvPr/>
        </p:nvSpPr>
        <p:spPr>
          <a:xfrm>
            <a:off x="598858" y="2182504"/>
            <a:ext cx="5835802" cy="1246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■"/>
            </a:pPr>
            <a:r>
              <a:rPr b="1"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Product name</a:t>
            </a:r>
            <a:endParaRPr b="1"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7" name="Google Shape;547;p29"/>
          <p:cNvSpPr/>
          <p:nvPr/>
        </p:nvSpPr>
        <p:spPr>
          <a:xfrm>
            <a:off x="598858" y="3528595"/>
            <a:ext cx="5835802" cy="12464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■"/>
            </a:pPr>
            <a:r>
              <a:rPr b="1"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Services name</a:t>
            </a:r>
            <a:endParaRPr b="1"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8" name="Google Shape;548;p29"/>
          <p:cNvSpPr/>
          <p:nvPr/>
        </p:nvSpPr>
        <p:spPr>
          <a:xfrm>
            <a:off x="452850" y="5188038"/>
            <a:ext cx="350903" cy="1084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49" name="Google Shape;549;p29"/>
          <p:cNvSpPr/>
          <p:nvPr/>
        </p:nvSpPr>
        <p:spPr>
          <a:xfrm>
            <a:off x="911686" y="5188038"/>
            <a:ext cx="350903" cy="1084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0" name="Google Shape;550;p29"/>
          <p:cNvSpPr/>
          <p:nvPr/>
        </p:nvSpPr>
        <p:spPr>
          <a:xfrm>
            <a:off x="1370522" y="5188038"/>
            <a:ext cx="350903" cy="1084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1" name="Google Shape;551;p29"/>
          <p:cNvSpPr/>
          <p:nvPr/>
        </p:nvSpPr>
        <p:spPr>
          <a:xfrm>
            <a:off x="1829358" y="5188038"/>
            <a:ext cx="350903" cy="1084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2" name="Google Shape;552;p29"/>
          <p:cNvSpPr/>
          <p:nvPr/>
        </p:nvSpPr>
        <p:spPr>
          <a:xfrm>
            <a:off x="2288194" y="5188038"/>
            <a:ext cx="350903" cy="1084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3" name="Google Shape;553;p29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554" name="Google Shape;554;p29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9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0" name="Google Shape;560;p30"/>
          <p:cNvGrpSpPr/>
          <p:nvPr/>
        </p:nvGrpSpPr>
        <p:grpSpPr>
          <a:xfrm>
            <a:off x="3166014" y="2119273"/>
            <a:ext cx="2601366" cy="2619455"/>
            <a:chOff x="1740215" y="2198819"/>
            <a:chExt cx="2601366" cy="2619455"/>
          </a:xfrm>
        </p:grpSpPr>
        <p:grpSp>
          <p:nvGrpSpPr>
            <p:cNvPr id="561" name="Google Shape;561;p30"/>
            <p:cNvGrpSpPr/>
            <p:nvPr/>
          </p:nvGrpSpPr>
          <p:grpSpPr>
            <a:xfrm>
              <a:off x="1740215" y="2198819"/>
              <a:ext cx="2601366" cy="2619455"/>
              <a:chOff x="2582905" y="2616198"/>
              <a:chExt cx="1076900" cy="1084389"/>
            </a:xfrm>
          </p:grpSpPr>
          <p:grpSp>
            <p:nvGrpSpPr>
              <p:cNvPr id="562" name="Google Shape;562;p30"/>
              <p:cNvGrpSpPr/>
              <p:nvPr/>
            </p:nvGrpSpPr>
            <p:grpSpPr>
              <a:xfrm>
                <a:off x="2582905" y="2616198"/>
                <a:ext cx="1076900" cy="1084389"/>
                <a:chOff x="721926" y="3827665"/>
                <a:chExt cx="2227443" cy="2242936"/>
              </a:xfrm>
            </p:grpSpPr>
            <p:sp>
              <p:nvSpPr>
                <p:cNvPr id="563" name="Google Shape;563;p30"/>
                <p:cNvSpPr/>
                <p:nvPr/>
              </p:nvSpPr>
              <p:spPr>
                <a:xfrm>
                  <a:off x="721926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1135" y="12977"/>
                      </a:moveTo>
                      <a:lnTo>
                        <a:pt x="1069" y="12857"/>
                      </a:lnTo>
                      <a:lnTo>
                        <a:pt x="1004" y="12737"/>
                      </a:lnTo>
                      <a:lnTo>
                        <a:pt x="941" y="12615"/>
                      </a:lnTo>
                      <a:lnTo>
                        <a:pt x="879" y="12493"/>
                      </a:lnTo>
                      <a:lnTo>
                        <a:pt x="820" y="12369"/>
                      </a:lnTo>
                      <a:lnTo>
                        <a:pt x="763" y="12244"/>
                      </a:lnTo>
                      <a:lnTo>
                        <a:pt x="706" y="12118"/>
                      </a:lnTo>
                      <a:lnTo>
                        <a:pt x="653" y="11991"/>
                      </a:lnTo>
                      <a:lnTo>
                        <a:pt x="601" y="11863"/>
                      </a:lnTo>
                      <a:lnTo>
                        <a:pt x="552" y="11734"/>
                      </a:lnTo>
                      <a:lnTo>
                        <a:pt x="505" y="11604"/>
                      </a:lnTo>
                      <a:lnTo>
                        <a:pt x="459" y="11473"/>
                      </a:lnTo>
                      <a:lnTo>
                        <a:pt x="416" y="11341"/>
                      </a:lnTo>
                      <a:lnTo>
                        <a:pt x="373" y="11208"/>
                      </a:lnTo>
                      <a:lnTo>
                        <a:pt x="334" y="11074"/>
                      </a:lnTo>
                      <a:lnTo>
                        <a:pt x="297" y="10940"/>
                      </a:lnTo>
                      <a:lnTo>
                        <a:pt x="262" y="10804"/>
                      </a:lnTo>
                      <a:lnTo>
                        <a:pt x="229" y="10668"/>
                      </a:lnTo>
                      <a:lnTo>
                        <a:pt x="198" y="10530"/>
                      </a:lnTo>
                      <a:lnTo>
                        <a:pt x="169" y="10393"/>
                      </a:lnTo>
                      <a:lnTo>
                        <a:pt x="142" y="10254"/>
                      </a:lnTo>
                      <a:lnTo>
                        <a:pt x="118" y="10115"/>
                      </a:lnTo>
                      <a:lnTo>
                        <a:pt x="96" y="9975"/>
                      </a:lnTo>
                      <a:lnTo>
                        <a:pt x="76" y="9834"/>
                      </a:lnTo>
                      <a:lnTo>
                        <a:pt x="59" y="9691"/>
                      </a:lnTo>
                      <a:lnTo>
                        <a:pt x="43" y="9549"/>
                      </a:lnTo>
                      <a:lnTo>
                        <a:pt x="30" y="9406"/>
                      </a:lnTo>
                      <a:lnTo>
                        <a:pt x="20" y="9263"/>
                      </a:lnTo>
                      <a:lnTo>
                        <a:pt x="11" y="9118"/>
                      </a:lnTo>
                      <a:lnTo>
                        <a:pt x="4" y="8973"/>
                      </a:lnTo>
                      <a:lnTo>
                        <a:pt x="1" y="8827"/>
                      </a:lnTo>
                      <a:lnTo>
                        <a:pt x="0" y="8681"/>
                      </a:lnTo>
                      <a:lnTo>
                        <a:pt x="11" y="8239"/>
                      </a:lnTo>
                      <a:lnTo>
                        <a:pt x="43" y="7804"/>
                      </a:lnTo>
                      <a:lnTo>
                        <a:pt x="98" y="7374"/>
                      </a:lnTo>
                      <a:lnTo>
                        <a:pt x="173" y="6952"/>
                      </a:lnTo>
                      <a:lnTo>
                        <a:pt x="267" y="6536"/>
                      </a:lnTo>
                      <a:lnTo>
                        <a:pt x="381" y="6128"/>
                      </a:lnTo>
                      <a:lnTo>
                        <a:pt x="514" y="5730"/>
                      </a:lnTo>
                      <a:lnTo>
                        <a:pt x="666" y="5339"/>
                      </a:lnTo>
                      <a:lnTo>
                        <a:pt x="837" y="4958"/>
                      </a:lnTo>
                      <a:lnTo>
                        <a:pt x="1023" y="4587"/>
                      </a:lnTo>
                      <a:lnTo>
                        <a:pt x="1229" y="4226"/>
                      </a:lnTo>
                      <a:lnTo>
                        <a:pt x="1449" y="3877"/>
                      </a:lnTo>
                      <a:lnTo>
                        <a:pt x="1685" y="3538"/>
                      </a:lnTo>
                      <a:lnTo>
                        <a:pt x="1938" y="3213"/>
                      </a:lnTo>
                      <a:lnTo>
                        <a:pt x="2205" y="2899"/>
                      </a:lnTo>
                      <a:lnTo>
                        <a:pt x="2486" y="2598"/>
                      </a:lnTo>
                      <a:lnTo>
                        <a:pt x="2781" y="2312"/>
                      </a:lnTo>
                      <a:lnTo>
                        <a:pt x="3090" y="2039"/>
                      </a:lnTo>
                      <a:lnTo>
                        <a:pt x="3411" y="1781"/>
                      </a:lnTo>
                      <a:lnTo>
                        <a:pt x="3744" y="1538"/>
                      </a:lnTo>
                      <a:lnTo>
                        <a:pt x="4089" y="1311"/>
                      </a:lnTo>
                      <a:lnTo>
                        <a:pt x="4446" y="1101"/>
                      </a:lnTo>
                      <a:lnTo>
                        <a:pt x="4813" y="906"/>
                      </a:lnTo>
                      <a:lnTo>
                        <a:pt x="5190" y="729"/>
                      </a:lnTo>
                      <a:lnTo>
                        <a:pt x="5577" y="570"/>
                      </a:lnTo>
                      <a:lnTo>
                        <a:pt x="5972" y="430"/>
                      </a:lnTo>
                      <a:lnTo>
                        <a:pt x="6377" y="308"/>
                      </a:lnTo>
                      <a:lnTo>
                        <a:pt x="6789" y="205"/>
                      </a:lnTo>
                      <a:lnTo>
                        <a:pt x="7209" y="123"/>
                      </a:lnTo>
                      <a:lnTo>
                        <a:pt x="7636" y="61"/>
                      </a:lnTo>
                      <a:lnTo>
                        <a:pt x="8069" y="20"/>
                      </a:lnTo>
                      <a:lnTo>
                        <a:pt x="8508" y="0"/>
                      </a:lnTo>
                      <a:lnTo>
                        <a:pt x="8508" y="4795"/>
                      </a:lnTo>
                      <a:lnTo>
                        <a:pt x="8316" y="4808"/>
                      </a:lnTo>
                      <a:lnTo>
                        <a:pt x="8126" y="4831"/>
                      </a:lnTo>
                      <a:lnTo>
                        <a:pt x="7939" y="4863"/>
                      </a:lnTo>
                      <a:lnTo>
                        <a:pt x="7755" y="4903"/>
                      </a:lnTo>
                      <a:lnTo>
                        <a:pt x="7575" y="4952"/>
                      </a:lnTo>
                      <a:lnTo>
                        <a:pt x="7398" y="5008"/>
                      </a:lnTo>
                      <a:lnTo>
                        <a:pt x="7225" y="5073"/>
                      </a:lnTo>
                      <a:lnTo>
                        <a:pt x="7055" y="5147"/>
                      </a:lnTo>
                      <a:lnTo>
                        <a:pt x="6890" y="5227"/>
                      </a:lnTo>
                      <a:lnTo>
                        <a:pt x="6731" y="5315"/>
                      </a:lnTo>
                      <a:lnTo>
                        <a:pt x="6574" y="5411"/>
                      </a:lnTo>
                      <a:lnTo>
                        <a:pt x="6424" y="5514"/>
                      </a:lnTo>
                      <a:lnTo>
                        <a:pt x="6278" y="5622"/>
                      </a:lnTo>
                      <a:lnTo>
                        <a:pt x="6138" y="5738"/>
                      </a:lnTo>
                      <a:lnTo>
                        <a:pt x="6004" y="5860"/>
                      </a:lnTo>
                      <a:lnTo>
                        <a:pt x="5876" y="5988"/>
                      </a:lnTo>
                      <a:lnTo>
                        <a:pt x="5753" y="6122"/>
                      </a:lnTo>
                      <a:lnTo>
                        <a:pt x="5636" y="6262"/>
                      </a:lnTo>
                      <a:lnTo>
                        <a:pt x="5526" y="6407"/>
                      </a:lnTo>
                      <a:lnTo>
                        <a:pt x="5423" y="6557"/>
                      </a:lnTo>
                      <a:lnTo>
                        <a:pt x="5326" y="6712"/>
                      </a:lnTo>
                      <a:lnTo>
                        <a:pt x="5237" y="6872"/>
                      </a:lnTo>
                      <a:lnTo>
                        <a:pt x="5156" y="7037"/>
                      </a:lnTo>
                      <a:lnTo>
                        <a:pt x="5082" y="7205"/>
                      </a:lnTo>
                      <a:lnTo>
                        <a:pt x="5016" y="7377"/>
                      </a:lnTo>
                      <a:lnTo>
                        <a:pt x="4959" y="7554"/>
                      </a:lnTo>
                      <a:lnTo>
                        <a:pt x="4909" y="7734"/>
                      </a:lnTo>
                      <a:lnTo>
                        <a:pt x="4867" y="7918"/>
                      </a:lnTo>
                      <a:lnTo>
                        <a:pt x="4835" y="8105"/>
                      </a:lnTo>
                      <a:lnTo>
                        <a:pt x="4812" y="8293"/>
                      </a:lnTo>
                      <a:lnTo>
                        <a:pt x="4797" y="8487"/>
                      </a:lnTo>
                      <a:lnTo>
                        <a:pt x="4792" y="8681"/>
                      </a:lnTo>
                      <a:lnTo>
                        <a:pt x="4792" y="8745"/>
                      </a:lnTo>
                      <a:lnTo>
                        <a:pt x="4795" y="8810"/>
                      </a:lnTo>
                      <a:lnTo>
                        <a:pt x="4797" y="8874"/>
                      </a:lnTo>
                      <a:lnTo>
                        <a:pt x="4801" y="8937"/>
                      </a:lnTo>
                      <a:lnTo>
                        <a:pt x="4805" y="9001"/>
                      </a:lnTo>
                      <a:lnTo>
                        <a:pt x="4811" y="9064"/>
                      </a:lnTo>
                      <a:lnTo>
                        <a:pt x="4817" y="9127"/>
                      </a:lnTo>
                      <a:lnTo>
                        <a:pt x="4825" y="9190"/>
                      </a:lnTo>
                      <a:lnTo>
                        <a:pt x="4834" y="9252"/>
                      </a:lnTo>
                      <a:lnTo>
                        <a:pt x="4843" y="9314"/>
                      </a:lnTo>
                      <a:lnTo>
                        <a:pt x="4854" y="9376"/>
                      </a:lnTo>
                      <a:lnTo>
                        <a:pt x="4866" y="9436"/>
                      </a:lnTo>
                      <a:lnTo>
                        <a:pt x="4878" y="9497"/>
                      </a:lnTo>
                      <a:lnTo>
                        <a:pt x="4892" y="9558"/>
                      </a:lnTo>
                      <a:lnTo>
                        <a:pt x="4906" y="9619"/>
                      </a:lnTo>
                      <a:lnTo>
                        <a:pt x="4922" y="9678"/>
                      </a:lnTo>
                      <a:lnTo>
                        <a:pt x="4938" y="9738"/>
                      </a:lnTo>
                      <a:lnTo>
                        <a:pt x="4955" y="9797"/>
                      </a:lnTo>
                      <a:lnTo>
                        <a:pt x="4973" y="9855"/>
                      </a:lnTo>
                      <a:lnTo>
                        <a:pt x="4992" y="9914"/>
                      </a:lnTo>
                      <a:lnTo>
                        <a:pt x="5012" y="9971"/>
                      </a:lnTo>
                      <a:lnTo>
                        <a:pt x="5032" y="10029"/>
                      </a:lnTo>
                      <a:lnTo>
                        <a:pt x="5054" y="10086"/>
                      </a:lnTo>
                      <a:lnTo>
                        <a:pt x="5077" y="10143"/>
                      </a:lnTo>
                      <a:lnTo>
                        <a:pt x="5101" y="10199"/>
                      </a:lnTo>
                      <a:lnTo>
                        <a:pt x="5125" y="10255"/>
                      </a:lnTo>
                      <a:lnTo>
                        <a:pt x="5150" y="10310"/>
                      </a:lnTo>
                      <a:lnTo>
                        <a:pt x="5176" y="10365"/>
                      </a:lnTo>
                      <a:lnTo>
                        <a:pt x="5202" y="10420"/>
                      </a:lnTo>
                      <a:lnTo>
                        <a:pt x="5230" y="10474"/>
                      </a:lnTo>
                      <a:lnTo>
                        <a:pt x="5258" y="10527"/>
                      </a:lnTo>
                      <a:lnTo>
                        <a:pt x="5287" y="10579"/>
                      </a:lnTo>
                      <a:lnTo>
                        <a:pt x="1135" y="1297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64" name="Google Shape;564;p30"/>
                <p:cNvSpPr/>
                <p:nvPr/>
              </p:nvSpPr>
              <p:spPr>
                <a:xfrm>
                  <a:off x="861355" y="5211763"/>
                  <a:ext cx="1947863" cy="858838"/>
                </a:xfrm>
                <a:custGeom>
                  <a:rect b="b" l="l" r="r" t="t"/>
                  <a:pathLst>
                    <a:path extrusionOk="0" h="6488" w="14736">
                      <a:moveTo>
                        <a:pt x="14736" y="2398"/>
                      </a:moveTo>
                      <a:lnTo>
                        <a:pt x="14589" y="2626"/>
                      </a:lnTo>
                      <a:lnTo>
                        <a:pt x="14435" y="2850"/>
                      </a:lnTo>
                      <a:lnTo>
                        <a:pt x="14273" y="3067"/>
                      </a:lnTo>
                      <a:lnTo>
                        <a:pt x="14106" y="3280"/>
                      </a:lnTo>
                      <a:lnTo>
                        <a:pt x="13933" y="3487"/>
                      </a:lnTo>
                      <a:lnTo>
                        <a:pt x="13753" y="3688"/>
                      </a:lnTo>
                      <a:lnTo>
                        <a:pt x="13567" y="3884"/>
                      </a:lnTo>
                      <a:lnTo>
                        <a:pt x="13375" y="4074"/>
                      </a:lnTo>
                      <a:lnTo>
                        <a:pt x="13177" y="4258"/>
                      </a:lnTo>
                      <a:lnTo>
                        <a:pt x="12973" y="4436"/>
                      </a:lnTo>
                      <a:lnTo>
                        <a:pt x="12765" y="4607"/>
                      </a:lnTo>
                      <a:lnTo>
                        <a:pt x="12550" y="4772"/>
                      </a:lnTo>
                      <a:lnTo>
                        <a:pt x="12331" y="4930"/>
                      </a:lnTo>
                      <a:lnTo>
                        <a:pt x="12106" y="5081"/>
                      </a:lnTo>
                      <a:lnTo>
                        <a:pt x="11876" y="5227"/>
                      </a:lnTo>
                      <a:lnTo>
                        <a:pt x="11643" y="5365"/>
                      </a:lnTo>
                      <a:lnTo>
                        <a:pt x="11404" y="5495"/>
                      </a:lnTo>
                      <a:lnTo>
                        <a:pt x="11160" y="5618"/>
                      </a:lnTo>
                      <a:lnTo>
                        <a:pt x="10912" y="5734"/>
                      </a:lnTo>
                      <a:lnTo>
                        <a:pt x="10661" y="5841"/>
                      </a:lnTo>
                      <a:lnTo>
                        <a:pt x="10405" y="5942"/>
                      </a:lnTo>
                      <a:lnTo>
                        <a:pt x="10145" y="6034"/>
                      </a:lnTo>
                      <a:lnTo>
                        <a:pt x="9881" y="6118"/>
                      </a:lnTo>
                      <a:lnTo>
                        <a:pt x="9614" y="6194"/>
                      </a:lnTo>
                      <a:lnTo>
                        <a:pt x="9344" y="6262"/>
                      </a:lnTo>
                      <a:lnTo>
                        <a:pt x="9071" y="6321"/>
                      </a:lnTo>
                      <a:lnTo>
                        <a:pt x="8794" y="6372"/>
                      </a:lnTo>
                      <a:lnTo>
                        <a:pt x="8514" y="6413"/>
                      </a:lnTo>
                      <a:lnTo>
                        <a:pt x="8232" y="6446"/>
                      </a:lnTo>
                      <a:lnTo>
                        <a:pt x="7946" y="6470"/>
                      </a:lnTo>
                      <a:lnTo>
                        <a:pt x="7658" y="6484"/>
                      </a:lnTo>
                      <a:lnTo>
                        <a:pt x="7368" y="6488"/>
                      </a:lnTo>
                      <a:lnTo>
                        <a:pt x="7078" y="6484"/>
                      </a:lnTo>
                      <a:lnTo>
                        <a:pt x="6790" y="6470"/>
                      </a:lnTo>
                      <a:lnTo>
                        <a:pt x="6504" y="6446"/>
                      </a:lnTo>
                      <a:lnTo>
                        <a:pt x="6222" y="6413"/>
                      </a:lnTo>
                      <a:lnTo>
                        <a:pt x="5942" y="6372"/>
                      </a:lnTo>
                      <a:lnTo>
                        <a:pt x="5665" y="6321"/>
                      </a:lnTo>
                      <a:lnTo>
                        <a:pt x="5392" y="6262"/>
                      </a:lnTo>
                      <a:lnTo>
                        <a:pt x="5122" y="6194"/>
                      </a:lnTo>
                      <a:lnTo>
                        <a:pt x="4855" y="6118"/>
                      </a:lnTo>
                      <a:lnTo>
                        <a:pt x="4591" y="6034"/>
                      </a:lnTo>
                      <a:lnTo>
                        <a:pt x="4331" y="5942"/>
                      </a:lnTo>
                      <a:lnTo>
                        <a:pt x="4075" y="5841"/>
                      </a:lnTo>
                      <a:lnTo>
                        <a:pt x="3824" y="5734"/>
                      </a:lnTo>
                      <a:lnTo>
                        <a:pt x="3576" y="5618"/>
                      </a:lnTo>
                      <a:lnTo>
                        <a:pt x="3332" y="5495"/>
                      </a:lnTo>
                      <a:lnTo>
                        <a:pt x="3093" y="5365"/>
                      </a:lnTo>
                      <a:lnTo>
                        <a:pt x="2860" y="5227"/>
                      </a:lnTo>
                      <a:lnTo>
                        <a:pt x="2630" y="5081"/>
                      </a:lnTo>
                      <a:lnTo>
                        <a:pt x="2405" y="4930"/>
                      </a:lnTo>
                      <a:lnTo>
                        <a:pt x="2186" y="4772"/>
                      </a:lnTo>
                      <a:lnTo>
                        <a:pt x="1971" y="4607"/>
                      </a:lnTo>
                      <a:lnTo>
                        <a:pt x="1763" y="4436"/>
                      </a:lnTo>
                      <a:lnTo>
                        <a:pt x="1559" y="4258"/>
                      </a:lnTo>
                      <a:lnTo>
                        <a:pt x="1361" y="4074"/>
                      </a:lnTo>
                      <a:lnTo>
                        <a:pt x="1169" y="3884"/>
                      </a:lnTo>
                      <a:lnTo>
                        <a:pt x="983" y="3688"/>
                      </a:lnTo>
                      <a:lnTo>
                        <a:pt x="803" y="3487"/>
                      </a:lnTo>
                      <a:lnTo>
                        <a:pt x="630" y="3280"/>
                      </a:lnTo>
                      <a:lnTo>
                        <a:pt x="463" y="3067"/>
                      </a:lnTo>
                      <a:lnTo>
                        <a:pt x="301" y="2850"/>
                      </a:lnTo>
                      <a:lnTo>
                        <a:pt x="147" y="2626"/>
                      </a:lnTo>
                      <a:lnTo>
                        <a:pt x="0" y="2399"/>
                      </a:lnTo>
                      <a:lnTo>
                        <a:pt x="4156" y="0"/>
                      </a:lnTo>
                      <a:lnTo>
                        <a:pt x="4223" y="94"/>
                      </a:lnTo>
                      <a:lnTo>
                        <a:pt x="4292" y="187"/>
                      </a:lnTo>
                      <a:lnTo>
                        <a:pt x="4365" y="277"/>
                      </a:lnTo>
                      <a:lnTo>
                        <a:pt x="4440" y="366"/>
                      </a:lnTo>
                      <a:lnTo>
                        <a:pt x="4518" y="452"/>
                      </a:lnTo>
                      <a:lnTo>
                        <a:pt x="4598" y="536"/>
                      </a:lnTo>
                      <a:lnTo>
                        <a:pt x="4681" y="617"/>
                      </a:lnTo>
                      <a:lnTo>
                        <a:pt x="4766" y="696"/>
                      </a:lnTo>
                      <a:lnTo>
                        <a:pt x="4853" y="772"/>
                      </a:lnTo>
                      <a:lnTo>
                        <a:pt x="4942" y="846"/>
                      </a:lnTo>
                      <a:lnTo>
                        <a:pt x="5035" y="917"/>
                      </a:lnTo>
                      <a:lnTo>
                        <a:pt x="5128" y="985"/>
                      </a:lnTo>
                      <a:lnTo>
                        <a:pt x="5225" y="1051"/>
                      </a:lnTo>
                      <a:lnTo>
                        <a:pt x="5322" y="1114"/>
                      </a:lnTo>
                      <a:lnTo>
                        <a:pt x="5422" y="1174"/>
                      </a:lnTo>
                      <a:lnTo>
                        <a:pt x="5524" y="1231"/>
                      </a:lnTo>
                      <a:lnTo>
                        <a:pt x="5628" y="1285"/>
                      </a:lnTo>
                      <a:lnTo>
                        <a:pt x="5734" y="1336"/>
                      </a:lnTo>
                      <a:lnTo>
                        <a:pt x="5841" y="1383"/>
                      </a:lnTo>
                      <a:lnTo>
                        <a:pt x="5950" y="1428"/>
                      </a:lnTo>
                      <a:lnTo>
                        <a:pt x="6060" y="1470"/>
                      </a:lnTo>
                      <a:lnTo>
                        <a:pt x="6173" y="1508"/>
                      </a:lnTo>
                      <a:lnTo>
                        <a:pt x="6287" y="1543"/>
                      </a:lnTo>
                      <a:lnTo>
                        <a:pt x="6402" y="1574"/>
                      </a:lnTo>
                      <a:lnTo>
                        <a:pt x="6518" y="1602"/>
                      </a:lnTo>
                      <a:lnTo>
                        <a:pt x="6637" y="1627"/>
                      </a:lnTo>
                      <a:lnTo>
                        <a:pt x="6755" y="1647"/>
                      </a:lnTo>
                      <a:lnTo>
                        <a:pt x="6875" y="1665"/>
                      </a:lnTo>
                      <a:lnTo>
                        <a:pt x="6997" y="1678"/>
                      </a:lnTo>
                      <a:lnTo>
                        <a:pt x="7119" y="1687"/>
                      </a:lnTo>
                      <a:lnTo>
                        <a:pt x="7243" y="1693"/>
                      </a:lnTo>
                      <a:lnTo>
                        <a:pt x="7368" y="1695"/>
                      </a:lnTo>
                      <a:lnTo>
                        <a:pt x="7493" y="1693"/>
                      </a:lnTo>
                      <a:lnTo>
                        <a:pt x="7617" y="1687"/>
                      </a:lnTo>
                      <a:lnTo>
                        <a:pt x="7739" y="1678"/>
                      </a:lnTo>
                      <a:lnTo>
                        <a:pt x="7861" y="1665"/>
                      </a:lnTo>
                      <a:lnTo>
                        <a:pt x="7981" y="1647"/>
                      </a:lnTo>
                      <a:lnTo>
                        <a:pt x="8099" y="1627"/>
                      </a:lnTo>
                      <a:lnTo>
                        <a:pt x="8218" y="1602"/>
                      </a:lnTo>
                      <a:lnTo>
                        <a:pt x="8334" y="1574"/>
                      </a:lnTo>
                      <a:lnTo>
                        <a:pt x="8449" y="1543"/>
                      </a:lnTo>
                      <a:lnTo>
                        <a:pt x="8563" y="1508"/>
                      </a:lnTo>
                      <a:lnTo>
                        <a:pt x="8676" y="1469"/>
                      </a:lnTo>
                      <a:lnTo>
                        <a:pt x="8786" y="1428"/>
                      </a:lnTo>
                      <a:lnTo>
                        <a:pt x="8895" y="1383"/>
                      </a:lnTo>
                      <a:lnTo>
                        <a:pt x="9002" y="1336"/>
                      </a:lnTo>
                      <a:lnTo>
                        <a:pt x="9108" y="1285"/>
                      </a:lnTo>
                      <a:lnTo>
                        <a:pt x="9212" y="1231"/>
                      </a:lnTo>
                      <a:lnTo>
                        <a:pt x="9314" y="1174"/>
                      </a:lnTo>
                      <a:lnTo>
                        <a:pt x="9414" y="1114"/>
                      </a:lnTo>
                      <a:lnTo>
                        <a:pt x="9511" y="1051"/>
                      </a:lnTo>
                      <a:lnTo>
                        <a:pt x="9608" y="985"/>
                      </a:lnTo>
                      <a:lnTo>
                        <a:pt x="9701" y="917"/>
                      </a:lnTo>
                      <a:lnTo>
                        <a:pt x="9794" y="846"/>
                      </a:lnTo>
                      <a:lnTo>
                        <a:pt x="9883" y="772"/>
                      </a:lnTo>
                      <a:lnTo>
                        <a:pt x="9970" y="696"/>
                      </a:lnTo>
                      <a:lnTo>
                        <a:pt x="10055" y="617"/>
                      </a:lnTo>
                      <a:lnTo>
                        <a:pt x="10138" y="536"/>
                      </a:lnTo>
                      <a:lnTo>
                        <a:pt x="10218" y="452"/>
                      </a:lnTo>
                      <a:lnTo>
                        <a:pt x="10296" y="365"/>
                      </a:lnTo>
                      <a:lnTo>
                        <a:pt x="10371" y="277"/>
                      </a:lnTo>
                      <a:lnTo>
                        <a:pt x="10444" y="187"/>
                      </a:lnTo>
                      <a:lnTo>
                        <a:pt x="10513" y="94"/>
                      </a:lnTo>
                      <a:lnTo>
                        <a:pt x="10580" y="0"/>
                      </a:lnTo>
                      <a:lnTo>
                        <a:pt x="14736" y="2398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65" name="Google Shape;565;p30"/>
                <p:cNvSpPr/>
                <p:nvPr/>
              </p:nvSpPr>
              <p:spPr>
                <a:xfrm>
                  <a:off x="1823832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0" y="0"/>
                      </a:moveTo>
                      <a:lnTo>
                        <a:pt x="439" y="20"/>
                      </a:lnTo>
                      <a:lnTo>
                        <a:pt x="872" y="61"/>
                      </a:lnTo>
                      <a:lnTo>
                        <a:pt x="1299" y="123"/>
                      </a:lnTo>
                      <a:lnTo>
                        <a:pt x="1719" y="205"/>
                      </a:lnTo>
                      <a:lnTo>
                        <a:pt x="2131" y="307"/>
                      </a:lnTo>
                      <a:lnTo>
                        <a:pt x="2536" y="430"/>
                      </a:lnTo>
                      <a:lnTo>
                        <a:pt x="2931" y="570"/>
                      </a:lnTo>
                      <a:lnTo>
                        <a:pt x="3318" y="729"/>
                      </a:lnTo>
                      <a:lnTo>
                        <a:pt x="3695" y="906"/>
                      </a:lnTo>
                      <a:lnTo>
                        <a:pt x="4062" y="1101"/>
                      </a:lnTo>
                      <a:lnTo>
                        <a:pt x="4419" y="1311"/>
                      </a:lnTo>
                      <a:lnTo>
                        <a:pt x="4764" y="1538"/>
                      </a:lnTo>
                      <a:lnTo>
                        <a:pt x="5097" y="1781"/>
                      </a:lnTo>
                      <a:lnTo>
                        <a:pt x="5418" y="2039"/>
                      </a:lnTo>
                      <a:lnTo>
                        <a:pt x="5727" y="2312"/>
                      </a:lnTo>
                      <a:lnTo>
                        <a:pt x="6022" y="2598"/>
                      </a:lnTo>
                      <a:lnTo>
                        <a:pt x="6303" y="2899"/>
                      </a:lnTo>
                      <a:lnTo>
                        <a:pt x="6570" y="3213"/>
                      </a:lnTo>
                      <a:lnTo>
                        <a:pt x="6823" y="3538"/>
                      </a:lnTo>
                      <a:lnTo>
                        <a:pt x="7059" y="3877"/>
                      </a:lnTo>
                      <a:lnTo>
                        <a:pt x="7279" y="4226"/>
                      </a:lnTo>
                      <a:lnTo>
                        <a:pt x="7485" y="4587"/>
                      </a:lnTo>
                      <a:lnTo>
                        <a:pt x="7671" y="4958"/>
                      </a:lnTo>
                      <a:lnTo>
                        <a:pt x="7842" y="5339"/>
                      </a:lnTo>
                      <a:lnTo>
                        <a:pt x="7994" y="5730"/>
                      </a:lnTo>
                      <a:lnTo>
                        <a:pt x="8127" y="6128"/>
                      </a:lnTo>
                      <a:lnTo>
                        <a:pt x="8241" y="6536"/>
                      </a:lnTo>
                      <a:lnTo>
                        <a:pt x="8335" y="6952"/>
                      </a:lnTo>
                      <a:lnTo>
                        <a:pt x="8410" y="7374"/>
                      </a:lnTo>
                      <a:lnTo>
                        <a:pt x="8465" y="7804"/>
                      </a:lnTo>
                      <a:lnTo>
                        <a:pt x="8497" y="8239"/>
                      </a:lnTo>
                      <a:lnTo>
                        <a:pt x="8508" y="8681"/>
                      </a:lnTo>
                      <a:lnTo>
                        <a:pt x="8507" y="8827"/>
                      </a:lnTo>
                      <a:lnTo>
                        <a:pt x="8504" y="8973"/>
                      </a:lnTo>
                      <a:lnTo>
                        <a:pt x="8497" y="9118"/>
                      </a:lnTo>
                      <a:lnTo>
                        <a:pt x="8488" y="9263"/>
                      </a:lnTo>
                      <a:lnTo>
                        <a:pt x="8478" y="9406"/>
                      </a:lnTo>
                      <a:lnTo>
                        <a:pt x="8465" y="9549"/>
                      </a:lnTo>
                      <a:lnTo>
                        <a:pt x="8449" y="9691"/>
                      </a:lnTo>
                      <a:lnTo>
                        <a:pt x="8432" y="9834"/>
                      </a:lnTo>
                      <a:lnTo>
                        <a:pt x="8412" y="9975"/>
                      </a:lnTo>
                      <a:lnTo>
                        <a:pt x="8390" y="10115"/>
                      </a:lnTo>
                      <a:lnTo>
                        <a:pt x="8366" y="10254"/>
                      </a:lnTo>
                      <a:lnTo>
                        <a:pt x="8339" y="10393"/>
                      </a:lnTo>
                      <a:lnTo>
                        <a:pt x="8310" y="10530"/>
                      </a:lnTo>
                      <a:lnTo>
                        <a:pt x="8279" y="10668"/>
                      </a:lnTo>
                      <a:lnTo>
                        <a:pt x="8246" y="10804"/>
                      </a:lnTo>
                      <a:lnTo>
                        <a:pt x="8211" y="10940"/>
                      </a:lnTo>
                      <a:lnTo>
                        <a:pt x="8174" y="11074"/>
                      </a:lnTo>
                      <a:lnTo>
                        <a:pt x="8135" y="11208"/>
                      </a:lnTo>
                      <a:lnTo>
                        <a:pt x="8092" y="11341"/>
                      </a:lnTo>
                      <a:lnTo>
                        <a:pt x="8049" y="11473"/>
                      </a:lnTo>
                      <a:lnTo>
                        <a:pt x="8003" y="11604"/>
                      </a:lnTo>
                      <a:lnTo>
                        <a:pt x="7956" y="11734"/>
                      </a:lnTo>
                      <a:lnTo>
                        <a:pt x="7907" y="11863"/>
                      </a:lnTo>
                      <a:lnTo>
                        <a:pt x="7855" y="11991"/>
                      </a:lnTo>
                      <a:lnTo>
                        <a:pt x="7802" y="12118"/>
                      </a:lnTo>
                      <a:lnTo>
                        <a:pt x="7745" y="12244"/>
                      </a:lnTo>
                      <a:lnTo>
                        <a:pt x="7688" y="12369"/>
                      </a:lnTo>
                      <a:lnTo>
                        <a:pt x="7629" y="12493"/>
                      </a:lnTo>
                      <a:lnTo>
                        <a:pt x="7567" y="12615"/>
                      </a:lnTo>
                      <a:lnTo>
                        <a:pt x="7504" y="12737"/>
                      </a:lnTo>
                      <a:lnTo>
                        <a:pt x="7439" y="12857"/>
                      </a:lnTo>
                      <a:lnTo>
                        <a:pt x="7373" y="12977"/>
                      </a:lnTo>
                      <a:lnTo>
                        <a:pt x="3221" y="10579"/>
                      </a:lnTo>
                      <a:lnTo>
                        <a:pt x="3250" y="10527"/>
                      </a:lnTo>
                      <a:lnTo>
                        <a:pt x="3278" y="10474"/>
                      </a:lnTo>
                      <a:lnTo>
                        <a:pt x="3306" y="10420"/>
                      </a:lnTo>
                      <a:lnTo>
                        <a:pt x="3332" y="10365"/>
                      </a:lnTo>
                      <a:lnTo>
                        <a:pt x="3358" y="10310"/>
                      </a:lnTo>
                      <a:lnTo>
                        <a:pt x="3383" y="10255"/>
                      </a:lnTo>
                      <a:lnTo>
                        <a:pt x="3407" y="10199"/>
                      </a:lnTo>
                      <a:lnTo>
                        <a:pt x="3431" y="10143"/>
                      </a:lnTo>
                      <a:lnTo>
                        <a:pt x="3454" y="10086"/>
                      </a:lnTo>
                      <a:lnTo>
                        <a:pt x="3476" y="10029"/>
                      </a:lnTo>
                      <a:lnTo>
                        <a:pt x="3496" y="9971"/>
                      </a:lnTo>
                      <a:lnTo>
                        <a:pt x="3516" y="9914"/>
                      </a:lnTo>
                      <a:lnTo>
                        <a:pt x="3535" y="9855"/>
                      </a:lnTo>
                      <a:lnTo>
                        <a:pt x="3553" y="9797"/>
                      </a:lnTo>
                      <a:lnTo>
                        <a:pt x="3570" y="9738"/>
                      </a:lnTo>
                      <a:lnTo>
                        <a:pt x="3586" y="9678"/>
                      </a:lnTo>
                      <a:lnTo>
                        <a:pt x="3602" y="9619"/>
                      </a:lnTo>
                      <a:lnTo>
                        <a:pt x="3616" y="9558"/>
                      </a:lnTo>
                      <a:lnTo>
                        <a:pt x="3630" y="9497"/>
                      </a:lnTo>
                      <a:lnTo>
                        <a:pt x="3642" y="9436"/>
                      </a:lnTo>
                      <a:lnTo>
                        <a:pt x="3654" y="9376"/>
                      </a:lnTo>
                      <a:lnTo>
                        <a:pt x="3665" y="9314"/>
                      </a:lnTo>
                      <a:lnTo>
                        <a:pt x="3674" y="9252"/>
                      </a:lnTo>
                      <a:lnTo>
                        <a:pt x="3683" y="9190"/>
                      </a:lnTo>
                      <a:lnTo>
                        <a:pt x="3691" y="9127"/>
                      </a:lnTo>
                      <a:lnTo>
                        <a:pt x="3697" y="9064"/>
                      </a:lnTo>
                      <a:lnTo>
                        <a:pt x="3703" y="9001"/>
                      </a:lnTo>
                      <a:lnTo>
                        <a:pt x="3707" y="8937"/>
                      </a:lnTo>
                      <a:lnTo>
                        <a:pt x="3711" y="8874"/>
                      </a:lnTo>
                      <a:lnTo>
                        <a:pt x="3713" y="8810"/>
                      </a:lnTo>
                      <a:lnTo>
                        <a:pt x="3716" y="8745"/>
                      </a:lnTo>
                      <a:lnTo>
                        <a:pt x="3716" y="8681"/>
                      </a:lnTo>
                      <a:lnTo>
                        <a:pt x="3711" y="8487"/>
                      </a:lnTo>
                      <a:lnTo>
                        <a:pt x="3696" y="8293"/>
                      </a:lnTo>
                      <a:lnTo>
                        <a:pt x="3673" y="8105"/>
                      </a:lnTo>
                      <a:lnTo>
                        <a:pt x="3641" y="7918"/>
                      </a:lnTo>
                      <a:lnTo>
                        <a:pt x="3599" y="7734"/>
                      </a:lnTo>
                      <a:lnTo>
                        <a:pt x="3549" y="7554"/>
                      </a:lnTo>
                      <a:lnTo>
                        <a:pt x="3492" y="7377"/>
                      </a:lnTo>
                      <a:lnTo>
                        <a:pt x="3426" y="7205"/>
                      </a:lnTo>
                      <a:lnTo>
                        <a:pt x="3352" y="7037"/>
                      </a:lnTo>
                      <a:lnTo>
                        <a:pt x="3271" y="6872"/>
                      </a:lnTo>
                      <a:lnTo>
                        <a:pt x="3182" y="6712"/>
                      </a:lnTo>
                      <a:lnTo>
                        <a:pt x="3085" y="6557"/>
                      </a:lnTo>
                      <a:lnTo>
                        <a:pt x="2982" y="6407"/>
                      </a:lnTo>
                      <a:lnTo>
                        <a:pt x="2872" y="6262"/>
                      </a:lnTo>
                      <a:lnTo>
                        <a:pt x="2755" y="6122"/>
                      </a:lnTo>
                      <a:lnTo>
                        <a:pt x="2632" y="5988"/>
                      </a:lnTo>
                      <a:lnTo>
                        <a:pt x="2504" y="5860"/>
                      </a:lnTo>
                      <a:lnTo>
                        <a:pt x="2370" y="5738"/>
                      </a:lnTo>
                      <a:lnTo>
                        <a:pt x="2230" y="5622"/>
                      </a:lnTo>
                      <a:lnTo>
                        <a:pt x="2084" y="5514"/>
                      </a:lnTo>
                      <a:lnTo>
                        <a:pt x="1934" y="5411"/>
                      </a:lnTo>
                      <a:lnTo>
                        <a:pt x="1777" y="5315"/>
                      </a:lnTo>
                      <a:lnTo>
                        <a:pt x="1618" y="5227"/>
                      </a:lnTo>
                      <a:lnTo>
                        <a:pt x="1453" y="5147"/>
                      </a:lnTo>
                      <a:lnTo>
                        <a:pt x="1283" y="5073"/>
                      </a:lnTo>
                      <a:lnTo>
                        <a:pt x="1110" y="5008"/>
                      </a:lnTo>
                      <a:lnTo>
                        <a:pt x="933" y="4952"/>
                      </a:lnTo>
                      <a:lnTo>
                        <a:pt x="753" y="4903"/>
                      </a:lnTo>
                      <a:lnTo>
                        <a:pt x="569" y="4863"/>
                      </a:lnTo>
                      <a:lnTo>
                        <a:pt x="382" y="4831"/>
                      </a:lnTo>
                      <a:lnTo>
                        <a:pt x="192" y="4808"/>
                      </a:lnTo>
                      <a:lnTo>
                        <a:pt x="0" y="47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66" name="Google Shape;566;p30"/>
                <p:cNvSpPr/>
                <p:nvPr/>
              </p:nvSpPr>
              <p:spPr>
                <a:xfrm rot="-3600000">
                  <a:off x="826270" y="4366243"/>
                  <a:ext cx="1042097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Timeline</a:t>
                  </a:r>
                </a:p>
              </p:txBody>
            </p:sp>
            <p:sp>
              <p:nvSpPr>
                <p:cNvPr id="567" name="Google Shape;567;p30"/>
                <p:cNvSpPr/>
                <p:nvPr/>
              </p:nvSpPr>
              <p:spPr>
                <a:xfrm rot="3600000">
                  <a:off x="1797393" y="4404469"/>
                  <a:ext cx="1031315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Infographic</a:t>
                  </a:r>
                </a:p>
              </p:txBody>
            </p:sp>
            <p:sp>
              <p:nvSpPr>
                <p:cNvPr id="568" name="Google Shape;568;p30"/>
                <p:cNvSpPr/>
                <p:nvPr/>
              </p:nvSpPr>
              <p:spPr>
                <a:xfrm>
                  <a:off x="1363376" y="5341601"/>
                  <a:ext cx="972119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Graph Style</a:t>
                  </a:r>
                </a:p>
              </p:txBody>
            </p:sp>
          </p:grpSp>
          <p:sp>
            <p:nvSpPr>
              <p:cNvPr id="569" name="Google Shape;569;p30"/>
              <p:cNvSpPr/>
              <p:nvPr/>
            </p:nvSpPr>
            <p:spPr>
              <a:xfrm>
                <a:off x="2776544" y="2843774"/>
                <a:ext cx="680260" cy="680260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570" name="Google Shape;570;p30"/>
            <p:cNvSpPr/>
            <p:nvPr/>
          </p:nvSpPr>
          <p:spPr>
            <a:xfrm>
              <a:off x="2699139" y="3255035"/>
              <a:ext cx="683518" cy="507022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571" name="Google Shape;571;p30"/>
          <p:cNvGrpSpPr/>
          <p:nvPr/>
        </p:nvGrpSpPr>
        <p:grpSpPr>
          <a:xfrm>
            <a:off x="6424619" y="2119273"/>
            <a:ext cx="2601366" cy="2619455"/>
            <a:chOff x="1740215" y="2198819"/>
            <a:chExt cx="2601366" cy="2619455"/>
          </a:xfrm>
        </p:grpSpPr>
        <p:grpSp>
          <p:nvGrpSpPr>
            <p:cNvPr id="572" name="Google Shape;572;p30"/>
            <p:cNvGrpSpPr/>
            <p:nvPr/>
          </p:nvGrpSpPr>
          <p:grpSpPr>
            <a:xfrm>
              <a:off x="1740215" y="2198819"/>
              <a:ext cx="2601366" cy="2619455"/>
              <a:chOff x="2582905" y="2616198"/>
              <a:chExt cx="1076900" cy="1084389"/>
            </a:xfrm>
          </p:grpSpPr>
          <p:grpSp>
            <p:nvGrpSpPr>
              <p:cNvPr id="573" name="Google Shape;573;p30"/>
              <p:cNvGrpSpPr/>
              <p:nvPr/>
            </p:nvGrpSpPr>
            <p:grpSpPr>
              <a:xfrm>
                <a:off x="2582905" y="2616198"/>
                <a:ext cx="1076900" cy="1084389"/>
                <a:chOff x="721926" y="3827665"/>
                <a:chExt cx="2227443" cy="2242936"/>
              </a:xfrm>
            </p:grpSpPr>
            <p:sp>
              <p:nvSpPr>
                <p:cNvPr id="574" name="Google Shape;574;p30"/>
                <p:cNvSpPr/>
                <p:nvPr/>
              </p:nvSpPr>
              <p:spPr>
                <a:xfrm>
                  <a:off x="721926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1135" y="12977"/>
                      </a:moveTo>
                      <a:lnTo>
                        <a:pt x="1069" y="12857"/>
                      </a:lnTo>
                      <a:lnTo>
                        <a:pt x="1004" y="12737"/>
                      </a:lnTo>
                      <a:lnTo>
                        <a:pt x="941" y="12615"/>
                      </a:lnTo>
                      <a:lnTo>
                        <a:pt x="879" y="12493"/>
                      </a:lnTo>
                      <a:lnTo>
                        <a:pt x="820" y="12369"/>
                      </a:lnTo>
                      <a:lnTo>
                        <a:pt x="763" y="12244"/>
                      </a:lnTo>
                      <a:lnTo>
                        <a:pt x="706" y="12118"/>
                      </a:lnTo>
                      <a:lnTo>
                        <a:pt x="653" y="11991"/>
                      </a:lnTo>
                      <a:lnTo>
                        <a:pt x="601" y="11863"/>
                      </a:lnTo>
                      <a:lnTo>
                        <a:pt x="552" y="11734"/>
                      </a:lnTo>
                      <a:lnTo>
                        <a:pt x="505" y="11604"/>
                      </a:lnTo>
                      <a:lnTo>
                        <a:pt x="459" y="11473"/>
                      </a:lnTo>
                      <a:lnTo>
                        <a:pt x="416" y="11341"/>
                      </a:lnTo>
                      <a:lnTo>
                        <a:pt x="373" y="11208"/>
                      </a:lnTo>
                      <a:lnTo>
                        <a:pt x="334" y="11074"/>
                      </a:lnTo>
                      <a:lnTo>
                        <a:pt x="297" y="10940"/>
                      </a:lnTo>
                      <a:lnTo>
                        <a:pt x="262" y="10804"/>
                      </a:lnTo>
                      <a:lnTo>
                        <a:pt x="229" y="10668"/>
                      </a:lnTo>
                      <a:lnTo>
                        <a:pt x="198" y="10530"/>
                      </a:lnTo>
                      <a:lnTo>
                        <a:pt x="169" y="10393"/>
                      </a:lnTo>
                      <a:lnTo>
                        <a:pt x="142" y="10254"/>
                      </a:lnTo>
                      <a:lnTo>
                        <a:pt x="118" y="10115"/>
                      </a:lnTo>
                      <a:lnTo>
                        <a:pt x="96" y="9975"/>
                      </a:lnTo>
                      <a:lnTo>
                        <a:pt x="76" y="9834"/>
                      </a:lnTo>
                      <a:lnTo>
                        <a:pt x="59" y="9691"/>
                      </a:lnTo>
                      <a:lnTo>
                        <a:pt x="43" y="9549"/>
                      </a:lnTo>
                      <a:lnTo>
                        <a:pt x="30" y="9406"/>
                      </a:lnTo>
                      <a:lnTo>
                        <a:pt x="20" y="9263"/>
                      </a:lnTo>
                      <a:lnTo>
                        <a:pt x="11" y="9118"/>
                      </a:lnTo>
                      <a:lnTo>
                        <a:pt x="4" y="8973"/>
                      </a:lnTo>
                      <a:lnTo>
                        <a:pt x="1" y="8827"/>
                      </a:lnTo>
                      <a:lnTo>
                        <a:pt x="0" y="8681"/>
                      </a:lnTo>
                      <a:lnTo>
                        <a:pt x="11" y="8239"/>
                      </a:lnTo>
                      <a:lnTo>
                        <a:pt x="43" y="7804"/>
                      </a:lnTo>
                      <a:lnTo>
                        <a:pt x="98" y="7374"/>
                      </a:lnTo>
                      <a:lnTo>
                        <a:pt x="173" y="6952"/>
                      </a:lnTo>
                      <a:lnTo>
                        <a:pt x="267" y="6536"/>
                      </a:lnTo>
                      <a:lnTo>
                        <a:pt x="381" y="6128"/>
                      </a:lnTo>
                      <a:lnTo>
                        <a:pt x="514" y="5730"/>
                      </a:lnTo>
                      <a:lnTo>
                        <a:pt x="666" y="5339"/>
                      </a:lnTo>
                      <a:lnTo>
                        <a:pt x="837" y="4958"/>
                      </a:lnTo>
                      <a:lnTo>
                        <a:pt x="1023" y="4587"/>
                      </a:lnTo>
                      <a:lnTo>
                        <a:pt x="1229" y="4226"/>
                      </a:lnTo>
                      <a:lnTo>
                        <a:pt x="1449" y="3877"/>
                      </a:lnTo>
                      <a:lnTo>
                        <a:pt x="1685" y="3538"/>
                      </a:lnTo>
                      <a:lnTo>
                        <a:pt x="1938" y="3213"/>
                      </a:lnTo>
                      <a:lnTo>
                        <a:pt x="2205" y="2899"/>
                      </a:lnTo>
                      <a:lnTo>
                        <a:pt x="2486" y="2598"/>
                      </a:lnTo>
                      <a:lnTo>
                        <a:pt x="2781" y="2312"/>
                      </a:lnTo>
                      <a:lnTo>
                        <a:pt x="3090" y="2039"/>
                      </a:lnTo>
                      <a:lnTo>
                        <a:pt x="3411" y="1781"/>
                      </a:lnTo>
                      <a:lnTo>
                        <a:pt x="3744" y="1538"/>
                      </a:lnTo>
                      <a:lnTo>
                        <a:pt x="4089" y="1311"/>
                      </a:lnTo>
                      <a:lnTo>
                        <a:pt x="4446" y="1101"/>
                      </a:lnTo>
                      <a:lnTo>
                        <a:pt x="4813" y="906"/>
                      </a:lnTo>
                      <a:lnTo>
                        <a:pt x="5190" y="729"/>
                      </a:lnTo>
                      <a:lnTo>
                        <a:pt x="5577" y="570"/>
                      </a:lnTo>
                      <a:lnTo>
                        <a:pt x="5972" y="430"/>
                      </a:lnTo>
                      <a:lnTo>
                        <a:pt x="6377" y="308"/>
                      </a:lnTo>
                      <a:lnTo>
                        <a:pt x="6789" y="205"/>
                      </a:lnTo>
                      <a:lnTo>
                        <a:pt x="7209" y="123"/>
                      </a:lnTo>
                      <a:lnTo>
                        <a:pt x="7636" y="61"/>
                      </a:lnTo>
                      <a:lnTo>
                        <a:pt x="8069" y="20"/>
                      </a:lnTo>
                      <a:lnTo>
                        <a:pt x="8508" y="0"/>
                      </a:lnTo>
                      <a:lnTo>
                        <a:pt x="8508" y="4795"/>
                      </a:lnTo>
                      <a:lnTo>
                        <a:pt x="8316" y="4808"/>
                      </a:lnTo>
                      <a:lnTo>
                        <a:pt x="8126" y="4831"/>
                      </a:lnTo>
                      <a:lnTo>
                        <a:pt x="7939" y="4863"/>
                      </a:lnTo>
                      <a:lnTo>
                        <a:pt x="7755" y="4903"/>
                      </a:lnTo>
                      <a:lnTo>
                        <a:pt x="7575" y="4952"/>
                      </a:lnTo>
                      <a:lnTo>
                        <a:pt x="7398" y="5008"/>
                      </a:lnTo>
                      <a:lnTo>
                        <a:pt x="7225" y="5073"/>
                      </a:lnTo>
                      <a:lnTo>
                        <a:pt x="7055" y="5147"/>
                      </a:lnTo>
                      <a:lnTo>
                        <a:pt x="6890" y="5227"/>
                      </a:lnTo>
                      <a:lnTo>
                        <a:pt x="6731" y="5315"/>
                      </a:lnTo>
                      <a:lnTo>
                        <a:pt x="6574" y="5411"/>
                      </a:lnTo>
                      <a:lnTo>
                        <a:pt x="6424" y="5514"/>
                      </a:lnTo>
                      <a:lnTo>
                        <a:pt x="6278" y="5622"/>
                      </a:lnTo>
                      <a:lnTo>
                        <a:pt x="6138" y="5738"/>
                      </a:lnTo>
                      <a:lnTo>
                        <a:pt x="6004" y="5860"/>
                      </a:lnTo>
                      <a:lnTo>
                        <a:pt x="5876" y="5988"/>
                      </a:lnTo>
                      <a:lnTo>
                        <a:pt x="5753" y="6122"/>
                      </a:lnTo>
                      <a:lnTo>
                        <a:pt x="5636" y="6262"/>
                      </a:lnTo>
                      <a:lnTo>
                        <a:pt x="5526" y="6407"/>
                      </a:lnTo>
                      <a:lnTo>
                        <a:pt x="5423" y="6557"/>
                      </a:lnTo>
                      <a:lnTo>
                        <a:pt x="5326" y="6712"/>
                      </a:lnTo>
                      <a:lnTo>
                        <a:pt x="5237" y="6872"/>
                      </a:lnTo>
                      <a:lnTo>
                        <a:pt x="5156" y="7037"/>
                      </a:lnTo>
                      <a:lnTo>
                        <a:pt x="5082" y="7205"/>
                      </a:lnTo>
                      <a:lnTo>
                        <a:pt x="5016" y="7377"/>
                      </a:lnTo>
                      <a:lnTo>
                        <a:pt x="4959" y="7554"/>
                      </a:lnTo>
                      <a:lnTo>
                        <a:pt x="4909" y="7734"/>
                      </a:lnTo>
                      <a:lnTo>
                        <a:pt x="4867" y="7918"/>
                      </a:lnTo>
                      <a:lnTo>
                        <a:pt x="4835" y="8105"/>
                      </a:lnTo>
                      <a:lnTo>
                        <a:pt x="4812" y="8293"/>
                      </a:lnTo>
                      <a:lnTo>
                        <a:pt x="4797" y="8487"/>
                      </a:lnTo>
                      <a:lnTo>
                        <a:pt x="4792" y="8681"/>
                      </a:lnTo>
                      <a:lnTo>
                        <a:pt x="4792" y="8745"/>
                      </a:lnTo>
                      <a:lnTo>
                        <a:pt x="4795" y="8810"/>
                      </a:lnTo>
                      <a:lnTo>
                        <a:pt x="4797" y="8874"/>
                      </a:lnTo>
                      <a:lnTo>
                        <a:pt x="4801" y="8937"/>
                      </a:lnTo>
                      <a:lnTo>
                        <a:pt x="4805" y="9001"/>
                      </a:lnTo>
                      <a:lnTo>
                        <a:pt x="4811" y="9064"/>
                      </a:lnTo>
                      <a:lnTo>
                        <a:pt x="4817" y="9127"/>
                      </a:lnTo>
                      <a:lnTo>
                        <a:pt x="4825" y="9190"/>
                      </a:lnTo>
                      <a:lnTo>
                        <a:pt x="4834" y="9252"/>
                      </a:lnTo>
                      <a:lnTo>
                        <a:pt x="4843" y="9314"/>
                      </a:lnTo>
                      <a:lnTo>
                        <a:pt x="4854" y="9376"/>
                      </a:lnTo>
                      <a:lnTo>
                        <a:pt x="4866" y="9436"/>
                      </a:lnTo>
                      <a:lnTo>
                        <a:pt x="4878" y="9497"/>
                      </a:lnTo>
                      <a:lnTo>
                        <a:pt x="4892" y="9558"/>
                      </a:lnTo>
                      <a:lnTo>
                        <a:pt x="4906" y="9619"/>
                      </a:lnTo>
                      <a:lnTo>
                        <a:pt x="4922" y="9678"/>
                      </a:lnTo>
                      <a:lnTo>
                        <a:pt x="4938" y="9738"/>
                      </a:lnTo>
                      <a:lnTo>
                        <a:pt x="4955" y="9797"/>
                      </a:lnTo>
                      <a:lnTo>
                        <a:pt x="4973" y="9855"/>
                      </a:lnTo>
                      <a:lnTo>
                        <a:pt x="4992" y="9914"/>
                      </a:lnTo>
                      <a:lnTo>
                        <a:pt x="5012" y="9971"/>
                      </a:lnTo>
                      <a:lnTo>
                        <a:pt x="5032" y="10029"/>
                      </a:lnTo>
                      <a:lnTo>
                        <a:pt x="5054" y="10086"/>
                      </a:lnTo>
                      <a:lnTo>
                        <a:pt x="5077" y="10143"/>
                      </a:lnTo>
                      <a:lnTo>
                        <a:pt x="5101" y="10199"/>
                      </a:lnTo>
                      <a:lnTo>
                        <a:pt x="5125" y="10255"/>
                      </a:lnTo>
                      <a:lnTo>
                        <a:pt x="5150" y="10310"/>
                      </a:lnTo>
                      <a:lnTo>
                        <a:pt x="5176" y="10365"/>
                      </a:lnTo>
                      <a:lnTo>
                        <a:pt x="5202" y="10420"/>
                      </a:lnTo>
                      <a:lnTo>
                        <a:pt x="5230" y="10474"/>
                      </a:lnTo>
                      <a:lnTo>
                        <a:pt x="5258" y="10527"/>
                      </a:lnTo>
                      <a:lnTo>
                        <a:pt x="5287" y="10579"/>
                      </a:lnTo>
                      <a:lnTo>
                        <a:pt x="1135" y="1297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75" name="Google Shape;575;p30"/>
                <p:cNvSpPr/>
                <p:nvPr/>
              </p:nvSpPr>
              <p:spPr>
                <a:xfrm>
                  <a:off x="861355" y="5211763"/>
                  <a:ext cx="1947863" cy="858838"/>
                </a:xfrm>
                <a:custGeom>
                  <a:rect b="b" l="l" r="r" t="t"/>
                  <a:pathLst>
                    <a:path extrusionOk="0" h="6488" w="14736">
                      <a:moveTo>
                        <a:pt x="14736" y="2398"/>
                      </a:moveTo>
                      <a:lnTo>
                        <a:pt x="14589" y="2626"/>
                      </a:lnTo>
                      <a:lnTo>
                        <a:pt x="14435" y="2850"/>
                      </a:lnTo>
                      <a:lnTo>
                        <a:pt x="14273" y="3067"/>
                      </a:lnTo>
                      <a:lnTo>
                        <a:pt x="14106" y="3280"/>
                      </a:lnTo>
                      <a:lnTo>
                        <a:pt x="13933" y="3487"/>
                      </a:lnTo>
                      <a:lnTo>
                        <a:pt x="13753" y="3688"/>
                      </a:lnTo>
                      <a:lnTo>
                        <a:pt x="13567" y="3884"/>
                      </a:lnTo>
                      <a:lnTo>
                        <a:pt x="13375" y="4074"/>
                      </a:lnTo>
                      <a:lnTo>
                        <a:pt x="13177" y="4258"/>
                      </a:lnTo>
                      <a:lnTo>
                        <a:pt x="12973" y="4436"/>
                      </a:lnTo>
                      <a:lnTo>
                        <a:pt x="12765" y="4607"/>
                      </a:lnTo>
                      <a:lnTo>
                        <a:pt x="12550" y="4772"/>
                      </a:lnTo>
                      <a:lnTo>
                        <a:pt x="12331" y="4930"/>
                      </a:lnTo>
                      <a:lnTo>
                        <a:pt x="12106" y="5081"/>
                      </a:lnTo>
                      <a:lnTo>
                        <a:pt x="11876" y="5227"/>
                      </a:lnTo>
                      <a:lnTo>
                        <a:pt x="11643" y="5365"/>
                      </a:lnTo>
                      <a:lnTo>
                        <a:pt x="11404" y="5495"/>
                      </a:lnTo>
                      <a:lnTo>
                        <a:pt x="11160" y="5618"/>
                      </a:lnTo>
                      <a:lnTo>
                        <a:pt x="10912" y="5734"/>
                      </a:lnTo>
                      <a:lnTo>
                        <a:pt x="10661" y="5841"/>
                      </a:lnTo>
                      <a:lnTo>
                        <a:pt x="10405" y="5942"/>
                      </a:lnTo>
                      <a:lnTo>
                        <a:pt x="10145" y="6034"/>
                      </a:lnTo>
                      <a:lnTo>
                        <a:pt x="9881" y="6118"/>
                      </a:lnTo>
                      <a:lnTo>
                        <a:pt x="9614" y="6194"/>
                      </a:lnTo>
                      <a:lnTo>
                        <a:pt x="9344" y="6262"/>
                      </a:lnTo>
                      <a:lnTo>
                        <a:pt x="9071" y="6321"/>
                      </a:lnTo>
                      <a:lnTo>
                        <a:pt x="8794" y="6372"/>
                      </a:lnTo>
                      <a:lnTo>
                        <a:pt x="8514" y="6413"/>
                      </a:lnTo>
                      <a:lnTo>
                        <a:pt x="8232" y="6446"/>
                      </a:lnTo>
                      <a:lnTo>
                        <a:pt x="7946" y="6470"/>
                      </a:lnTo>
                      <a:lnTo>
                        <a:pt x="7658" y="6484"/>
                      </a:lnTo>
                      <a:lnTo>
                        <a:pt x="7368" y="6488"/>
                      </a:lnTo>
                      <a:lnTo>
                        <a:pt x="7078" y="6484"/>
                      </a:lnTo>
                      <a:lnTo>
                        <a:pt x="6790" y="6470"/>
                      </a:lnTo>
                      <a:lnTo>
                        <a:pt x="6504" y="6446"/>
                      </a:lnTo>
                      <a:lnTo>
                        <a:pt x="6222" y="6413"/>
                      </a:lnTo>
                      <a:lnTo>
                        <a:pt x="5942" y="6372"/>
                      </a:lnTo>
                      <a:lnTo>
                        <a:pt x="5665" y="6321"/>
                      </a:lnTo>
                      <a:lnTo>
                        <a:pt x="5392" y="6262"/>
                      </a:lnTo>
                      <a:lnTo>
                        <a:pt x="5122" y="6194"/>
                      </a:lnTo>
                      <a:lnTo>
                        <a:pt x="4855" y="6118"/>
                      </a:lnTo>
                      <a:lnTo>
                        <a:pt x="4591" y="6034"/>
                      </a:lnTo>
                      <a:lnTo>
                        <a:pt x="4331" y="5942"/>
                      </a:lnTo>
                      <a:lnTo>
                        <a:pt x="4075" y="5841"/>
                      </a:lnTo>
                      <a:lnTo>
                        <a:pt x="3824" y="5734"/>
                      </a:lnTo>
                      <a:lnTo>
                        <a:pt x="3576" y="5618"/>
                      </a:lnTo>
                      <a:lnTo>
                        <a:pt x="3332" y="5495"/>
                      </a:lnTo>
                      <a:lnTo>
                        <a:pt x="3093" y="5365"/>
                      </a:lnTo>
                      <a:lnTo>
                        <a:pt x="2860" y="5227"/>
                      </a:lnTo>
                      <a:lnTo>
                        <a:pt x="2630" y="5081"/>
                      </a:lnTo>
                      <a:lnTo>
                        <a:pt x="2405" y="4930"/>
                      </a:lnTo>
                      <a:lnTo>
                        <a:pt x="2186" y="4772"/>
                      </a:lnTo>
                      <a:lnTo>
                        <a:pt x="1971" y="4607"/>
                      </a:lnTo>
                      <a:lnTo>
                        <a:pt x="1763" y="4436"/>
                      </a:lnTo>
                      <a:lnTo>
                        <a:pt x="1559" y="4258"/>
                      </a:lnTo>
                      <a:lnTo>
                        <a:pt x="1361" y="4074"/>
                      </a:lnTo>
                      <a:lnTo>
                        <a:pt x="1169" y="3884"/>
                      </a:lnTo>
                      <a:lnTo>
                        <a:pt x="983" y="3688"/>
                      </a:lnTo>
                      <a:lnTo>
                        <a:pt x="803" y="3487"/>
                      </a:lnTo>
                      <a:lnTo>
                        <a:pt x="630" y="3280"/>
                      </a:lnTo>
                      <a:lnTo>
                        <a:pt x="463" y="3067"/>
                      </a:lnTo>
                      <a:lnTo>
                        <a:pt x="301" y="2850"/>
                      </a:lnTo>
                      <a:lnTo>
                        <a:pt x="147" y="2626"/>
                      </a:lnTo>
                      <a:lnTo>
                        <a:pt x="0" y="2399"/>
                      </a:lnTo>
                      <a:lnTo>
                        <a:pt x="4156" y="0"/>
                      </a:lnTo>
                      <a:lnTo>
                        <a:pt x="4223" y="94"/>
                      </a:lnTo>
                      <a:lnTo>
                        <a:pt x="4292" y="187"/>
                      </a:lnTo>
                      <a:lnTo>
                        <a:pt x="4365" y="277"/>
                      </a:lnTo>
                      <a:lnTo>
                        <a:pt x="4440" y="366"/>
                      </a:lnTo>
                      <a:lnTo>
                        <a:pt x="4518" y="452"/>
                      </a:lnTo>
                      <a:lnTo>
                        <a:pt x="4598" y="536"/>
                      </a:lnTo>
                      <a:lnTo>
                        <a:pt x="4681" y="617"/>
                      </a:lnTo>
                      <a:lnTo>
                        <a:pt x="4766" y="696"/>
                      </a:lnTo>
                      <a:lnTo>
                        <a:pt x="4853" y="772"/>
                      </a:lnTo>
                      <a:lnTo>
                        <a:pt x="4942" y="846"/>
                      </a:lnTo>
                      <a:lnTo>
                        <a:pt x="5035" y="917"/>
                      </a:lnTo>
                      <a:lnTo>
                        <a:pt x="5128" y="985"/>
                      </a:lnTo>
                      <a:lnTo>
                        <a:pt x="5225" y="1051"/>
                      </a:lnTo>
                      <a:lnTo>
                        <a:pt x="5322" y="1114"/>
                      </a:lnTo>
                      <a:lnTo>
                        <a:pt x="5422" y="1174"/>
                      </a:lnTo>
                      <a:lnTo>
                        <a:pt x="5524" y="1231"/>
                      </a:lnTo>
                      <a:lnTo>
                        <a:pt x="5628" y="1285"/>
                      </a:lnTo>
                      <a:lnTo>
                        <a:pt x="5734" y="1336"/>
                      </a:lnTo>
                      <a:lnTo>
                        <a:pt x="5841" y="1383"/>
                      </a:lnTo>
                      <a:lnTo>
                        <a:pt x="5950" y="1428"/>
                      </a:lnTo>
                      <a:lnTo>
                        <a:pt x="6060" y="1470"/>
                      </a:lnTo>
                      <a:lnTo>
                        <a:pt x="6173" y="1508"/>
                      </a:lnTo>
                      <a:lnTo>
                        <a:pt x="6287" y="1543"/>
                      </a:lnTo>
                      <a:lnTo>
                        <a:pt x="6402" y="1574"/>
                      </a:lnTo>
                      <a:lnTo>
                        <a:pt x="6518" y="1602"/>
                      </a:lnTo>
                      <a:lnTo>
                        <a:pt x="6637" y="1627"/>
                      </a:lnTo>
                      <a:lnTo>
                        <a:pt x="6755" y="1647"/>
                      </a:lnTo>
                      <a:lnTo>
                        <a:pt x="6875" y="1665"/>
                      </a:lnTo>
                      <a:lnTo>
                        <a:pt x="6997" y="1678"/>
                      </a:lnTo>
                      <a:lnTo>
                        <a:pt x="7119" y="1687"/>
                      </a:lnTo>
                      <a:lnTo>
                        <a:pt x="7243" y="1693"/>
                      </a:lnTo>
                      <a:lnTo>
                        <a:pt x="7368" y="1695"/>
                      </a:lnTo>
                      <a:lnTo>
                        <a:pt x="7493" y="1693"/>
                      </a:lnTo>
                      <a:lnTo>
                        <a:pt x="7617" y="1687"/>
                      </a:lnTo>
                      <a:lnTo>
                        <a:pt x="7739" y="1678"/>
                      </a:lnTo>
                      <a:lnTo>
                        <a:pt x="7861" y="1665"/>
                      </a:lnTo>
                      <a:lnTo>
                        <a:pt x="7981" y="1647"/>
                      </a:lnTo>
                      <a:lnTo>
                        <a:pt x="8099" y="1627"/>
                      </a:lnTo>
                      <a:lnTo>
                        <a:pt x="8218" y="1602"/>
                      </a:lnTo>
                      <a:lnTo>
                        <a:pt x="8334" y="1574"/>
                      </a:lnTo>
                      <a:lnTo>
                        <a:pt x="8449" y="1543"/>
                      </a:lnTo>
                      <a:lnTo>
                        <a:pt x="8563" y="1508"/>
                      </a:lnTo>
                      <a:lnTo>
                        <a:pt x="8676" y="1469"/>
                      </a:lnTo>
                      <a:lnTo>
                        <a:pt x="8786" y="1428"/>
                      </a:lnTo>
                      <a:lnTo>
                        <a:pt x="8895" y="1383"/>
                      </a:lnTo>
                      <a:lnTo>
                        <a:pt x="9002" y="1336"/>
                      </a:lnTo>
                      <a:lnTo>
                        <a:pt x="9108" y="1285"/>
                      </a:lnTo>
                      <a:lnTo>
                        <a:pt x="9212" y="1231"/>
                      </a:lnTo>
                      <a:lnTo>
                        <a:pt x="9314" y="1174"/>
                      </a:lnTo>
                      <a:lnTo>
                        <a:pt x="9414" y="1114"/>
                      </a:lnTo>
                      <a:lnTo>
                        <a:pt x="9511" y="1051"/>
                      </a:lnTo>
                      <a:lnTo>
                        <a:pt x="9608" y="985"/>
                      </a:lnTo>
                      <a:lnTo>
                        <a:pt x="9701" y="917"/>
                      </a:lnTo>
                      <a:lnTo>
                        <a:pt x="9794" y="846"/>
                      </a:lnTo>
                      <a:lnTo>
                        <a:pt x="9883" y="772"/>
                      </a:lnTo>
                      <a:lnTo>
                        <a:pt x="9970" y="696"/>
                      </a:lnTo>
                      <a:lnTo>
                        <a:pt x="10055" y="617"/>
                      </a:lnTo>
                      <a:lnTo>
                        <a:pt x="10138" y="536"/>
                      </a:lnTo>
                      <a:lnTo>
                        <a:pt x="10218" y="452"/>
                      </a:lnTo>
                      <a:lnTo>
                        <a:pt x="10296" y="365"/>
                      </a:lnTo>
                      <a:lnTo>
                        <a:pt x="10371" y="277"/>
                      </a:lnTo>
                      <a:lnTo>
                        <a:pt x="10444" y="187"/>
                      </a:lnTo>
                      <a:lnTo>
                        <a:pt x="10513" y="94"/>
                      </a:lnTo>
                      <a:lnTo>
                        <a:pt x="10580" y="0"/>
                      </a:lnTo>
                      <a:lnTo>
                        <a:pt x="14736" y="2398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76" name="Google Shape;576;p30"/>
                <p:cNvSpPr/>
                <p:nvPr/>
              </p:nvSpPr>
              <p:spPr>
                <a:xfrm>
                  <a:off x="1823832" y="3827665"/>
                  <a:ext cx="1125537" cy="1716089"/>
                </a:xfrm>
                <a:custGeom>
                  <a:rect b="b" l="l" r="r" t="t"/>
                  <a:pathLst>
                    <a:path extrusionOk="0" h="12977" w="8508">
                      <a:moveTo>
                        <a:pt x="0" y="0"/>
                      </a:moveTo>
                      <a:lnTo>
                        <a:pt x="439" y="20"/>
                      </a:lnTo>
                      <a:lnTo>
                        <a:pt x="872" y="61"/>
                      </a:lnTo>
                      <a:lnTo>
                        <a:pt x="1299" y="123"/>
                      </a:lnTo>
                      <a:lnTo>
                        <a:pt x="1719" y="205"/>
                      </a:lnTo>
                      <a:lnTo>
                        <a:pt x="2131" y="307"/>
                      </a:lnTo>
                      <a:lnTo>
                        <a:pt x="2536" y="430"/>
                      </a:lnTo>
                      <a:lnTo>
                        <a:pt x="2931" y="570"/>
                      </a:lnTo>
                      <a:lnTo>
                        <a:pt x="3318" y="729"/>
                      </a:lnTo>
                      <a:lnTo>
                        <a:pt x="3695" y="906"/>
                      </a:lnTo>
                      <a:lnTo>
                        <a:pt x="4062" y="1101"/>
                      </a:lnTo>
                      <a:lnTo>
                        <a:pt x="4419" y="1311"/>
                      </a:lnTo>
                      <a:lnTo>
                        <a:pt x="4764" y="1538"/>
                      </a:lnTo>
                      <a:lnTo>
                        <a:pt x="5097" y="1781"/>
                      </a:lnTo>
                      <a:lnTo>
                        <a:pt x="5418" y="2039"/>
                      </a:lnTo>
                      <a:lnTo>
                        <a:pt x="5727" y="2312"/>
                      </a:lnTo>
                      <a:lnTo>
                        <a:pt x="6022" y="2598"/>
                      </a:lnTo>
                      <a:lnTo>
                        <a:pt x="6303" y="2899"/>
                      </a:lnTo>
                      <a:lnTo>
                        <a:pt x="6570" y="3213"/>
                      </a:lnTo>
                      <a:lnTo>
                        <a:pt x="6823" y="3538"/>
                      </a:lnTo>
                      <a:lnTo>
                        <a:pt x="7059" y="3877"/>
                      </a:lnTo>
                      <a:lnTo>
                        <a:pt x="7279" y="4226"/>
                      </a:lnTo>
                      <a:lnTo>
                        <a:pt x="7485" y="4587"/>
                      </a:lnTo>
                      <a:lnTo>
                        <a:pt x="7671" y="4958"/>
                      </a:lnTo>
                      <a:lnTo>
                        <a:pt x="7842" y="5339"/>
                      </a:lnTo>
                      <a:lnTo>
                        <a:pt x="7994" y="5730"/>
                      </a:lnTo>
                      <a:lnTo>
                        <a:pt x="8127" y="6128"/>
                      </a:lnTo>
                      <a:lnTo>
                        <a:pt x="8241" y="6536"/>
                      </a:lnTo>
                      <a:lnTo>
                        <a:pt x="8335" y="6952"/>
                      </a:lnTo>
                      <a:lnTo>
                        <a:pt x="8410" y="7374"/>
                      </a:lnTo>
                      <a:lnTo>
                        <a:pt x="8465" y="7804"/>
                      </a:lnTo>
                      <a:lnTo>
                        <a:pt x="8497" y="8239"/>
                      </a:lnTo>
                      <a:lnTo>
                        <a:pt x="8508" y="8681"/>
                      </a:lnTo>
                      <a:lnTo>
                        <a:pt x="8507" y="8827"/>
                      </a:lnTo>
                      <a:lnTo>
                        <a:pt x="8504" y="8973"/>
                      </a:lnTo>
                      <a:lnTo>
                        <a:pt x="8497" y="9118"/>
                      </a:lnTo>
                      <a:lnTo>
                        <a:pt x="8488" y="9263"/>
                      </a:lnTo>
                      <a:lnTo>
                        <a:pt x="8478" y="9406"/>
                      </a:lnTo>
                      <a:lnTo>
                        <a:pt x="8465" y="9549"/>
                      </a:lnTo>
                      <a:lnTo>
                        <a:pt x="8449" y="9691"/>
                      </a:lnTo>
                      <a:lnTo>
                        <a:pt x="8432" y="9834"/>
                      </a:lnTo>
                      <a:lnTo>
                        <a:pt x="8412" y="9975"/>
                      </a:lnTo>
                      <a:lnTo>
                        <a:pt x="8390" y="10115"/>
                      </a:lnTo>
                      <a:lnTo>
                        <a:pt x="8366" y="10254"/>
                      </a:lnTo>
                      <a:lnTo>
                        <a:pt x="8339" y="10393"/>
                      </a:lnTo>
                      <a:lnTo>
                        <a:pt x="8310" y="10530"/>
                      </a:lnTo>
                      <a:lnTo>
                        <a:pt x="8279" y="10668"/>
                      </a:lnTo>
                      <a:lnTo>
                        <a:pt x="8246" y="10804"/>
                      </a:lnTo>
                      <a:lnTo>
                        <a:pt x="8211" y="10940"/>
                      </a:lnTo>
                      <a:lnTo>
                        <a:pt x="8174" y="11074"/>
                      </a:lnTo>
                      <a:lnTo>
                        <a:pt x="8135" y="11208"/>
                      </a:lnTo>
                      <a:lnTo>
                        <a:pt x="8092" y="11341"/>
                      </a:lnTo>
                      <a:lnTo>
                        <a:pt x="8049" y="11473"/>
                      </a:lnTo>
                      <a:lnTo>
                        <a:pt x="8003" y="11604"/>
                      </a:lnTo>
                      <a:lnTo>
                        <a:pt x="7956" y="11734"/>
                      </a:lnTo>
                      <a:lnTo>
                        <a:pt x="7907" y="11863"/>
                      </a:lnTo>
                      <a:lnTo>
                        <a:pt x="7855" y="11991"/>
                      </a:lnTo>
                      <a:lnTo>
                        <a:pt x="7802" y="12118"/>
                      </a:lnTo>
                      <a:lnTo>
                        <a:pt x="7745" y="12244"/>
                      </a:lnTo>
                      <a:lnTo>
                        <a:pt x="7688" y="12369"/>
                      </a:lnTo>
                      <a:lnTo>
                        <a:pt x="7629" y="12493"/>
                      </a:lnTo>
                      <a:lnTo>
                        <a:pt x="7567" y="12615"/>
                      </a:lnTo>
                      <a:lnTo>
                        <a:pt x="7504" y="12737"/>
                      </a:lnTo>
                      <a:lnTo>
                        <a:pt x="7439" y="12857"/>
                      </a:lnTo>
                      <a:lnTo>
                        <a:pt x="7373" y="12977"/>
                      </a:lnTo>
                      <a:lnTo>
                        <a:pt x="3221" y="10579"/>
                      </a:lnTo>
                      <a:lnTo>
                        <a:pt x="3250" y="10527"/>
                      </a:lnTo>
                      <a:lnTo>
                        <a:pt x="3278" y="10474"/>
                      </a:lnTo>
                      <a:lnTo>
                        <a:pt x="3306" y="10420"/>
                      </a:lnTo>
                      <a:lnTo>
                        <a:pt x="3332" y="10365"/>
                      </a:lnTo>
                      <a:lnTo>
                        <a:pt x="3358" y="10310"/>
                      </a:lnTo>
                      <a:lnTo>
                        <a:pt x="3383" y="10255"/>
                      </a:lnTo>
                      <a:lnTo>
                        <a:pt x="3407" y="10199"/>
                      </a:lnTo>
                      <a:lnTo>
                        <a:pt x="3431" y="10143"/>
                      </a:lnTo>
                      <a:lnTo>
                        <a:pt x="3454" y="10086"/>
                      </a:lnTo>
                      <a:lnTo>
                        <a:pt x="3476" y="10029"/>
                      </a:lnTo>
                      <a:lnTo>
                        <a:pt x="3496" y="9971"/>
                      </a:lnTo>
                      <a:lnTo>
                        <a:pt x="3516" y="9914"/>
                      </a:lnTo>
                      <a:lnTo>
                        <a:pt x="3535" y="9855"/>
                      </a:lnTo>
                      <a:lnTo>
                        <a:pt x="3553" y="9797"/>
                      </a:lnTo>
                      <a:lnTo>
                        <a:pt x="3570" y="9738"/>
                      </a:lnTo>
                      <a:lnTo>
                        <a:pt x="3586" y="9678"/>
                      </a:lnTo>
                      <a:lnTo>
                        <a:pt x="3602" y="9619"/>
                      </a:lnTo>
                      <a:lnTo>
                        <a:pt x="3616" y="9558"/>
                      </a:lnTo>
                      <a:lnTo>
                        <a:pt x="3630" y="9497"/>
                      </a:lnTo>
                      <a:lnTo>
                        <a:pt x="3642" y="9436"/>
                      </a:lnTo>
                      <a:lnTo>
                        <a:pt x="3654" y="9376"/>
                      </a:lnTo>
                      <a:lnTo>
                        <a:pt x="3665" y="9314"/>
                      </a:lnTo>
                      <a:lnTo>
                        <a:pt x="3674" y="9252"/>
                      </a:lnTo>
                      <a:lnTo>
                        <a:pt x="3683" y="9190"/>
                      </a:lnTo>
                      <a:lnTo>
                        <a:pt x="3691" y="9127"/>
                      </a:lnTo>
                      <a:lnTo>
                        <a:pt x="3697" y="9064"/>
                      </a:lnTo>
                      <a:lnTo>
                        <a:pt x="3703" y="9001"/>
                      </a:lnTo>
                      <a:lnTo>
                        <a:pt x="3707" y="8937"/>
                      </a:lnTo>
                      <a:lnTo>
                        <a:pt x="3711" y="8874"/>
                      </a:lnTo>
                      <a:lnTo>
                        <a:pt x="3713" y="8810"/>
                      </a:lnTo>
                      <a:lnTo>
                        <a:pt x="3716" y="8745"/>
                      </a:lnTo>
                      <a:lnTo>
                        <a:pt x="3716" y="8681"/>
                      </a:lnTo>
                      <a:lnTo>
                        <a:pt x="3711" y="8487"/>
                      </a:lnTo>
                      <a:lnTo>
                        <a:pt x="3696" y="8293"/>
                      </a:lnTo>
                      <a:lnTo>
                        <a:pt x="3673" y="8105"/>
                      </a:lnTo>
                      <a:lnTo>
                        <a:pt x="3641" y="7918"/>
                      </a:lnTo>
                      <a:lnTo>
                        <a:pt x="3599" y="7734"/>
                      </a:lnTo>
                      <a:lnTo>
                        <a:pt x="3549" y="7554"/>
                      </a:lnTo>
                      <a:lnTo>
                        <a:pt x="3492" y="7377"/>
                      </a:lnTo>
                      <a:lnTo>
                        <a:pt x="3426" y="7205"/>
                      </a:lnTo>
                      <a:lnTo>
                        <a:pt x="3352" y="7037"/>
                      </a:lnTo>
                      <a:lnTo>
                        <a:pt x="3271" y="6872"/>
                      </a:lnTo>
                      <a:lnTo>
                        <a:pt x="3182" y="6712"/>
                      </a:lnTo>
                      <a:lnTo>
                        <a:pt x="3085" y="6557"/>
                      </a:lnTo>
                      <a:lnTo>
                        <a:pt x="2982" y="6407"/>
                      </a:lnTo>
                      <a:lnTo>
                        <a:pt x="2872" y="6262"/>
                      </a:lnTo>
                      <a:lnTo>
                        <a:pt x="2755" y="6122"/>
                      </a:lnTo>
                      <a:lnTo>
                        <a:pt x="2632" y="5988"/>
                      </a:lnTo>
                      <a:lnTo>
                        <a:pt x="2504" y="5860"/>
                      </a:lnTo>
                      <a:lnTo>
                        <a:pt x="2370" y="5738"/>
                      </a:lnTo>
                      <a:lnTo>
                        <a:pt x="2230" y="5622"/>
                      </a:lnTo>
                      <a:lnTo>
                        <a:pt x="2084" y="5514"/>
                      </a:lnTo>
                      <a:lnTo>
                        <a:pt x="1934" y="5411"/>
                      </a:lnTo>
                      <a:lnTo>
                        <a:pt x="1777" y="5315"/>
                      </a:lnTo>
                      <a:lnTo>
                        <a:pt x="1618" y="5227"/>
                      </a:lnTo>
                      <a:lnTo>
                        <a:pt x="1453" y="5147"/>
                      </a:lnTo>
                      <a:lnTo>
                        <a:pt x="1283" y="5073"/>
                      </a:lnTo>
                      <a:lnTo>
                        <a:pt x="1110" y="5008"/>
                      </a:lnTo>
                      <a:lnTo>
                        <a:pt x="933" y="4952"/>
                      </a:lnTo>
                      <a:lnTo>
                        <a:pt x="753" y="4903"/>
                      </a:lnTo>
                      <a:lnTo>
                        <a:pt x="569" y="4863"/>
                      </a:lnTo>
                      <a:lnTo>
                        <a:pt x="382" y="4831"/>
                      </a:lnTo>
                      <a:lnTo>
                        <a:pt x="192" y="4808"/>
                      </a:lnTo>
                      <a:lnTo>
                        <a:pt x="0" y="47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 cap="flat" cmpd="sng" w="952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77" name="Google Shape;577;p30"/>
                <p:cNvSpPr/>
                <p:nvPr/>
              </p:nvSpPr>
              <p:spPr>
                <a:xfrm rot="-3600000">
                  <a:off x="826270" y="4366243"/>
                  <a:ext cx="1042097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Portfolio</a:t>
                  </a:r>
                </a:p>
              </p:txBody>
            </p:sp>
            <p:sp>
              <p:nvSpPr>
                <p:cNvPr id="578" name="Google Shape;578;p30"/>
                <p:cNvSpPr/>
                <p:nvPr/>
              </p:nvSpPr>
              <p:spPr>
                <a:xfrm rot="3600000">
                  <a:off x="1797393" y="4404469"/>
                  <a:ext cx="1031315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Worldmap Style</a:t>
                  </a:r>
                </a:p>
              </p:txBody>
            </p:sp>
            <p:sp>
              <p:nvSpPr>
                <p:cNvPr id="579" name="Google Shape;579;p30"/>
                <p:cNvSpPr/>
                <p:nvPr/>
              </p:nvSpPr>
              <p:spPr>
                <a:xfrm>
                  <a:off x="1363376" y="5341601"/>
                  <a:ext cx="972119" cy="590396"/>
                </a:xfrm>
                <a:prstGeom prst="rect">
                  <a:avLst/>
                </a:prstGeom>
              </p:spPr>
              <p:txBody>
                <a:bodyPr>
                  <a:prstTxWarp prst="textPlain"/>
                </a:bodyPr>
                <a:lstStyle/>
                <a:p>
                  <a:pPr lvl="0" algn="l"/>
                  <a:r>
                    <a:rPr b="1" i="0">
                      <a:ln>
                        <a:noFill/>
                      </a:ln>
                      <a:solidFill>
                        <a:schemeClr val="lt1"/>
                      </a:solidFill>
                      <a:latin typeface="Cambria"/>
                    </a:rPr>
                    <a:t>Chart Style</a:t>
                  </a:r>
                </a:p>
              </p:txBody>
            </p:sp>
          </p:grpSp>
          <p:sp>
            <p:nvSpPr>
              <p:cNvPr id="580" name="Google Shape;580;p30"/>
              <p:cNvSpPr/>
              <p:nvPr/>
            </p:nvSpPr>
            <p:spPr>
              <a:xfrm>
                <a:off x="2776544" y="2843774"/>
                <a:ext cx="680260" cy="680260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581" name="Google Shape;581;p30"/>
            <p:cNvSpPr/>
            <p:nvPr/>
          </p:nvSpPr>
          <p:spPr>
            <a:xfrm>
              <a:off x="2705267" y="3173896"/>
              <a:ext cx="671262" cy="669300"/>
            </a:xfrm>
            <a:custGeom>
              <a:rect b="b" l="l" r="r" t="t"/>
              <a:pathLst>
                <a:path extrusionOk="0" h="329235" w="330200">
                  <a:moveTo>
                    <a:pt x="15478" y="259385"/>
                  </a:moveTo>
                  <a:cubicBezTo>
                    <a:pt x="15478" y="259385"/>
                    <a:pt x="15478" y="259385"/>
                    <a:pt x="314722" y="259385"/>
                  </a:cubicBezTo>
                  <a:cubicBezTo>
                    <a:pt x="322461" y="259385"/>
                    <a:pt x="330200" y="265853"/>
                    <a:pt x="330200" y="274907"/>
                  </a:cubicBezTo>
                  <a:cubicBezTo>
                    <a:pt x="330200" y="274907"/>
                    <a:pt x="330200" y="274907"/>
                    <a:pt x="330200" y="313713"/>
                  </a:cubicBezTo>
                  <a:cubicBezTo>
                    <a:pt x="330200" y="322768"/>
                    <a:pt x="322461" y="329235"/>
                    <a:pt x="314722" y="329235"/>
                  </a:cubicBezTo>
                  <a:cubicBezTo>
                    <a:pt x="314722" y="329235"/>
                    <a:pt x="314722" y="329235"/>
                    <a:pt x="15478" y="329235"/>
                  </a:cubicBezTo>
                  <a:cubicBezTo>
                    <a:pt x="7739" y="329235"/>
                    <a:pt x="0" y="322768"/>
                    <a:pt x="0" y="313713"/>
                  </a:cubicBezTo>
                  <a:cubicBezTo>
                    <a:pt x="0" y="313713"/>
                    <a:pt x="0" y="313713"/>
                    <a:pt x="0" y="274907"/>
                  </a:cubicBezTo>
                  <a:cubicBezTo>
                    <a:pt x="0" y="265853"/>
                    <a:pt x="7739" y="259385"/>
                    <a:pt x="15478" y="259385"/>
                  </a:cubicBezTo>
                  <a:close/>
                  <a:moveTo>
                    <a:pt x="157348" y="2893"/>
                  </a:moveTo>
                  <a:cubicBezTo>
                    <a:pt x="161224" y="-965"/>
                    <a:pt x="168977" y="-965"/>
                    <a:pt x="172854" y="2893"/>
                  </a:cubicBezTo>
                  <a:cubicBezTo>
                    <a:pt x="172854" y="2893"/>
                    <a:pt x="172854" y="2893"/>
                    <a:pt x="322743" y="101912"/>
                  </a:cubicBezTo>
                  <a:cubicBezTo>
                    <a:pt x="329204" y="105770"/>
                    <a:pt x="331788" y="112200"/>
                    <a:pt x="329204" y="118630"/>
                  </a:cubicBezTo>
                  <a:cubicBezTo>
                    <a:pt x="327912" y="125060"/>
                    <a:pt x="321451" y="128917"/>
                    <a:pt x="314990" y="128917"/>
                  </a:cubicBezTo>
                  <a:cubicBezTo>
                    <a:pt x="314990" y="128917"/>
                    <a:pt x="314990" y="128917"/>
                    <a:pt x="299484" y="128917"/>
                  </a:cubicBezTo>
                  <a:cubicBezTo>
                    <a:pt x="299484" y="128917"/>
                    <a:pt x="299484" y="128917"/>
                    <a:pt x="299484" y="229223"/>
                  </a:cubicBezTo>
                  <a:cubicBezTo>
                    <a:pt x="299484" y="229223"/>
                    <a:pt x="299484" y="229223"/>
                    <a:pt x="269765" y="229223"/>
                  </a:cubicBezTo>
                  <a:cubicBezTo>
                    <a:pt x="269765" y="229223"/>
                    <a:pt x="269765" y="229223"/>
                    <a:pt x="269765" y="128917"/>
                  </a:cubicBezTo>
                  <a:cubicBezTo>
                    <a:pt x="269765" y="128917"/>
                    <a:pt x="269765" y="128917"/>
                    <a:pt x="220663" y="128917"/>
                  </a:cubicBezTo>
                  <a:cubicBezTo>
                    <a:pt x="220663" y="128917"/>
                    <a:pt x="220663" y="128917"/>
                    <a:pt x="220663" y="229223"/>
                  </a:cubicBezTo>
                  <a:cubicBezTo>
                    <a:pt x="220663" y="229223"/>
                    <a:pt x="220663" y="229223"/>
                    <a:pt x="189652" y="229223"/>
                  </a:cubicBezTo>
                  <a:cubicBezTo>
                    <a:pt x="189652" y="229223"/>
                    <a:pt x="189652" y="229223"/>
                    <a:pt x="189652" y="128917"/>
                  </a:cubicBezTo>
                  <a:cubicBezTo>
                    <a:pt x="189652" y="128917"/>
                    <a:pt x="189652" y="128917"/>
                    <a:pt x="140550" y="128917"/>
                  </a:cubicBezTo>
                  <a:cubicBezTo>
                    <a:pt x="140550" y="128917"/>
                    <a:pt x="140550" y="128917"/>
                    <a:pt x="140550" y="229223"/>
                  </a:cubicBezTo>
                  <a:cubicBezTo>
                    <a:pt x="140550" y="229223"/>
                    <a:pt x="140550" y="229223"/>
                    <a:pt x="109538" y="229223"/>
                  </a:cubicBezTo>
                  <a:cubicBezTo>
                    <a:pt x="109538" y="229223"/>
                    <a:pt x="109538" y="229223"/>
                    <a:pt x="109538" y="128917"/>
                  </a:cubicBezTo>
                  <a:cubicBezTo>
                    <a:pt x="109538" y="128917"/>
                    <a:pt x="109538" y="128917"/>
                    <a:pt x="60436" y="128917"/>
                  </a:cubicBezTo>
                  <a:cubicBezTo>
                    <a:pt x="60436" y="128917"/>
                    <a:pt x="60436" y="128917"/>
                    <a:pt x="60436" y="229223"/>
                  </a:cubicBezTo>
                  <a:cubicBezTo>
                    <a:pt x="60436" y="229223"/>
                    <a:pt x="60436" y="229223"/>
                    <a:pt x="30717" y="229223"/>
                  </a:cubicBezTo>
                  <a:cubicBezTo>
                    <a:pt x="30717" y="229223"/>
                    <a:pt x="30717" y="229223"/>
                    <a:pt x="30717" y="128917"/>
                  </a:cubicBezTo>
                  <a:cubicBezTo>
                    <a:pt x="30717" y="128917"/>
                    <a:pt x="30717" y="128917"/>
                    <a:pt x="15211" y="128917"/>
                  </a:cubicBezTo>
                  <a:cubicBezTo>
                    <a:pt x="8750" y="128917"/>
                    <a:pt x="2290" y="125060"/>
                    <a:pt x="997" y="118630"/>
                  </a:cubicBezTo>
                  <a:cubicBezTo>
                    <a:pt x="-1587" y="112200"/>
                    <a:pt x="997" y="105770"/>
                    <a:pt x="7458" y="101912"/>
                  </a:cubicBezTo>
                  <a:cubicBezTo>
                    <a:pt x="7458" y="101912"/>
                    <a:pt x="7458" y="101912"/>
                    <a:pt x="157348" y="2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582" name="Google Shape;582;p30"/>
          <p:cNvGrpSpPr/>
          <p:nvPr/>
        </p:nvGrpSpPr>
        <p:grpSpPr>
          <a:xfrm>
            <a:off x="8646776" y="1736812"/>
            <a:ext cx="2749722" cy="3463424"/>
            <a:chOff x="8170814" y="1912116"/>
            <a:chExt cx="2749722" cy="3463424"/>
          </a:xfrm>
        </p:grpSpPr>
        <p:grpSp>
          <p:nvGrpSpPr>
            <p:cNvPr id="583" name="Google Shape;583;p30"/>
            <p:cNvGrpSpPr/>
            <p:nvPr/>
          </p:nvGrpSpPr>
          <p:grpSpPr>
            <a:xfrm>
              <a:off x="8170814" y="1912116"/>
              <a:ext cx="2611177" cy="3463424"/>
              <a:chOff x="1193500" y="1491637"/>
              <a:chExt cx="3761195" cy="3463424"/>
            </a:xfrm>
          </p:grpSpPr>
          <p:grpSp>
            <p:nvGrpSpPr>
              <p:cNvPr id="584" name="Google Shape;584;p30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85" name="Google Shape;585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86" name="Google Shape;586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Portfolio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587" name="Google Shape;587;p3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88" name="Google Shape;588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89" name="Google Shape;589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Worldmap Style</a:t>
                  </a:r>
                  <a:endParaRPr b="1" sz="1600">
                    <a:solidFill>
                      <a:schemeClr val="accent2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590" name="Google Shape;590;p3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91" name="Google Shape;591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92" name="Google Shape;592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Chart Style</a:t>
                  </a:r>
                  <a:endParaRPr b="1" sz="1600">
                    <a:solidFill>
                      <a:schemeClr val="accent5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cxnSp>
          <p:nvCxnSpPr>
            <p:cNvPr id="593" name="Google Shape;593;p30"/>
            <p:cNvCxnSpPr/>
            <p:nvPr/>
          </p:nvCxnSpPr>
          <p:spPr>
            <a:xfrm>
              <a:off x="8472264" y="2924944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id="594" name="Google Shape;594;p30"/>
            <p:cNvCxnSpPr/>
            <p:nvPr/>
          </p:nvCxnSpPr>
          <p:spPr>
            <a:xfrm>
              <a:off x="8472264" y="4263691"/>
              <a:ext cx="2448272" cy="0"/>
            </a:xfrm>
            <a:prstGeom prst="straightConnector1">
              <a:avLst/>
            </a:prstGeom>
            <a:noFill/>
            <a:ln cap="flat" cmpd="sng" w="9525">
              <a:solidFill>
                <a:srgbClr val="CCCCC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</p:grpSp>
      <p:grpSp>
        <p:nvGrpSpPr>
          <p:cNvPr id="595" name="Google Shape;595;p30"/>
          <p:cNvGrpSpPr/>
          <p:nvPr/>
        </p:nvGrpSpPr>
        <p:grpSpPr>
          <a:xfrm>
            <a:off x="819569" y="1736812"/>
            <a:ext cx="2713719" cy="3463424"/>
            <a:chOff x="1307468" y="1697288"/>
            <a:chExt cx="2713719" cy="3463424"/>
          </a:xfrm>
        </p:grpSpPr>
        <p:grpSp>
          <p:nvGrpSpPr>
            <p:cNvPr id="596" name="Google Shape;596;p30"/>
            <p:cNvGrpSpPr/>
            <p:nvPr/>
          </p:nvGrpSpPr>
          <p:grpSpPr>
            <a:xfrm>
              <a:off x="1410010" y="1697288"/>
              <a:ext cx="2611177" cy="3463424"/>
              <a:chOff x="1193500" y="1491637"/>
              <a:chExt cx="3761195" cy="3463424"/>
            </a:xfrm>
          </p:grpSpPr>
          <p:grpSp>
            <p:nvGrpSpPr>
              <p:cNvPr id="597" name="Google Shape;597;p30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598" name="Google Shape;598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599" name="Google Shape;599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Timeline Style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600" name="Google Shape;600;p30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601" name="Google Shape;601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602" name="Google Shape;602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Infographic Style</a:t>
                  </a:r>
                  <a:endParaRPr b="1" sz="1600">
                    <a:solidFill>
                      <a:schemeClr val="accent2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603" name="Google Shape;603;p30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604" name="Google Shape;604;p30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Easy to change colors, photos and text.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605" name="Google Shape;605;p30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Graph Style</a:t>
                  </a:r>
                  <a:endParaRPr b="1" sz="1600">
                    <a:solidFill>
                      <a:schemeClr val="accent5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grpSp>
          <p:nvGrpSpPr>
            <p:cNvPr id="606" name="Google Shape;606;p30"/>
            <p:cNvGrpSpPr/>
            <p:nvPr/>
          </p:nvGrpSpPr>
          <p:grpSpPr>
            <a:xfrm>
              <a:off x="1307468" y="2710116"/>
              <a:ext cx="2448272" cy="1338747"/>
              <a:chOff x="1307468" y="2924944"/>
              <a:chExt cx="2448272" cy="1338747"/>
            </a:xfrm>
          </p:grpSpPr>
          <p:cxnSp>
            <p:nvCxnSpPr>
              <p:cNvPr id="607" name="Google Shape;607;p30"/>
              <p:cNvCxnSpPr/>
              <p:nvPr/>
            </p:nvCxnSpPr>
            <p:spPr>
              <a:xfrm>
                <a:off x="1307468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608" name="Google Shape;608;p30"/>
              <p:cNvCxnSpPr/>
              <p:nvPr/>
            </p:nvCxnSpPr>
            <p:spPr>
              <a:xfrm>
                <a:off x="1307468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sp>
        <p:nvSpPr>
          <p:cNvPr id="609" name="Google Shape;609;p30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Product &amp; Services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610" name="Google Shape;610;p30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5" name="Shape 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Google Shape;616;p31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04</a:t>
            </a:r>
            <a:endParaRPr sz="5400"/>
          </a:p>
        </p:txBody>
      </p:sp>
      <p:sp>
        <p:nvSpPr>
          <p:cNvPr id="617" name="Google Shape;617;p31"/>
          <p:cNvSpPr txBox="1"/>
          <p:nvPr>
            <p:ph idx="6" type="body"/>
          </p:nvPr>
        </p:nvSpPr>
        <p:spPr>
          <a:xfrm>
            <a:off x="1864659" y="2932371"/>
            <a:ext cx="3801035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COMPANY POWER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8" name="Google Shape;618;p31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619" name="Google Shape;619;p31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620" name="Google Shape;620;p31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621" name="Google Shape;621;p31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6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7" name="Google Shape;627;p32"/>
          <p:cNvGrpSpPr/>
          <p:nvPr/>
        </p:nvGrpSpPr>
        <p:grpSpPr>
          <a:xfrm>
            <a:off x="8400133" y="1697095"/>
            <a:ext cx="3143401" cy="845770"/>
            <a:chOff x="8400133" y="1697095"/>
            <a:chExt cx="3143401" cy="845770"/>
          </a:xfrm>
        </p:grpSpPr>
        <p:sp>
          <p:nvSpPr>
            <p:cNvPr id="628" name="Google Shape;628;p32"/>
            <p:cNvSpPr/>
            <p:nvPr/>
          </p:nvSpPr>
          <p:spPr>
            <a:xfrm>
              <a:off x="8400133" y="2007334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29" name="Google Shape;629;p32"/>
            <p:cNvSpPr/>
            <p:nvPr/>
          </p:nvSpPr>
          <p:spPr>
            <a:xfrm>
              <a:off x="8400133" y="1697095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Money Concept</a:t>
              </a:r>
              <a:endParaRPr b="1" sz="148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0" name="Google Shape;630;p32"/>
          <p:cNvGrpSpPr/>
          <p:nvPr/>
        </p:nvGrpSpPr>
        <p:grpSpPr>
          <a:xfrm>
            <a:off x="8400132" y="3058311"/>
            <a:ext cx="3143402" cy="845770"/>
            <a:chOff x="8400132" y="3058311"/>
            <a:chExt cx="3143402" cy="845770"/>
          </a:xfrm>
        </p:grpSpPr>
        <p:sp>
          <p:nvSpPr>
            <p:cNvPr id="631" name="Google Shape;631;p32"/>
            <p:cNvSpPr/>
            <p:nvPr/>
          </p:nvSpPr>
          <p:spPr>
            <a:xfrm>
              <a:off x="8400133" y="3368550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32" name="Google Shape;632;p32"/>
            <p:cNvSpPr/>
            <p:nvPr/>
          </p:nvSpPr>
          <p:spPr>
            <a:xfrm>
              <a:off x="8400132" y="3058311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Timeline Style</a:t>
              </a:r>
              <a:endParaRPr b="1" sz="148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3" name="Google Shape;633;p32"/>
          <p:cNvGrpSpPr/>
          <p:nvPr/>
        </p:nvGrpSpPr>
        <p:grpSpPr>
          <a:xfrm>
            <a:off x="8400133" y="4419529"/>
            <a:ext cx="3143401" cy="845770"/>
            <a:chOff x="8400133" y="4419529"/>
            <a:chExt cx="3143401" cy="845770"/>
          </a:xfrm>
        </p:grpSpPr>
        <p:sp>
          <p:nvSpPr>
            <p:cNvPr id="634" name="Google Shape;634;p32"/>
            <p:cNvSpPr/>
            <p:nvPr/>
          </p:nvSpPr>
          <p:spPr>
            <a:xfrm>
              <a:off x="8400133" y="4729768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35" name="Google Shape;635;p32"/>
            <p:cNvSpPr/>
            <p:nvPr/>
          </p:nvSpPr>
          <p:spPr>
            <a:xfrm>
              <a:off x="8400133" y="4419529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Chart Style</a:t>
              </a:r>
              <a:endParaRPr b="1" sz="148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6" name="Google Shape;636;p32"/>
          <p:cNvGrpSpPr/>
          <p:nvPr/>
        </p:nvGrpSpPr>
        <p:grpSpPr>
          <a:xfrm>
            <a:off x="648466" y="1697091"/>
            <a:ext cx="3143401" cy="845770"/>
            <a:chOff x="648466" y="1697091"/>
            <a:chExt cx="3143401" cy="845770"/>
          </a:xfrm>
        </p:grpSpPr>
        <p:sp>
          <p:nvSpPr>
            <p:cNvPr id="637" name="Google Shape;637;p32"/>
            <p:cNvSpPr/>
            <p:nvPr/>
          </p:nvSpPr>
          <p:spPr>
            <a:xfrm>
              <a:off x="648466" y="2007330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38" name="Google Shape;638;p32"/>
            <p:cNvSpPr/>
            <p:nvPr/>
          </p:nvSpPr>
          <p:spPr>
            <a:xfrm>
              <a:off x="2529983" y="1697091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Big Concept</a:t>
              </a:r>
              <a:endParaRPr b="1" sz="148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39" name="Google Shape;639;p32"/>
          <p:cNvGrpSpPr/>
          <p:nvPr/>
        </p:nvGrpSpPr>
        <p:grpSpPr>
          <a:xfrm>
            <a:off x="648466" y="3058307"/>
            <a:ext cx="3143401" cy="845770"/>
            <a:chOff x="648466" y="3058307"/>
            <a:chExt cx="3143401" cy="845770"/>
          </a:xfrm>
        </p:grpSpPr>
        <p:sp>
          <p:nvSpPr>
            <p:cNvPr id="640" name="Google Shape;640;p32"/>
            <p:cNvSpPr/>
            <p:nvPr/>
          </p:nvSpPr>
          <p:spPr>
            <a:xfrm>
              <a:off x="648466" y="3368546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41" name="Google Shape;641;p32"/>
            <p:cNvSpPr/>
            <p:nvPr/>
          </p:nvSpPr>
          <p:spPr>
            <a:xfrm>
              <a:off x="2529983" y="3058307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Infographic Style</a:t>
              </a:r>
              <a:endParaRPr b="1" sz="148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42" name="Google Shape;642;p32"/>
          <p:cNvGrpSpPr/>
          <p:nvPr/>
        </p:nvGrpSpPr>
        <p:grpSpPr>
          <a:xfrm>
            <a:off x="648466" y="4419525"/>
            <a:ext cx="3143401" cy="845770"/>
            <a:chOff x="648466" y="4419525"/>
            <a:chExt cx="3143401" cy="845770"/>
          </a:xfrm>
        </p:grpSpPr>
        <p:sp>
          <p:nvSpPr>
            <p:cNvPr id="643" name="Google Shape;643;p32"/>
            <p:cNvSpPr/>
            <p:nvPr/>
          </p:nvSpPr>
          <p:spPr>
            <a:xfrm>
              <a:off x="648466" y="4729764"/>
              <a:ext cx="3143401" cy="5355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2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2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44" name="Google Shape;644;p32"/>
            <p:cNvSpPr/>
            <p:nvPr/>
          </p:nvSpPr>
          <p:spPr>
            <a:xfrm>
              <a:off x="2529983" y="4419525"/>
              <a:ext cx="12618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8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Graph Style</a:t>
              </a:r>
              <a:endParaRPr b="1" sz="148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45" name="Google Shape;645;p32"/>
          <p:cNvGrpSpPr/>
          <p:nvPr/>
        </p:nvGrpSpPr>
        <p:grpSpPr>
          <a:xfrm>
            <a:off x="3839379" y="1833554"/>
            <a:ext cx="4529748" cy="3539962"/>
            <a:chOff x="3839379" y="1833554"/>
            <a:chExt cx="4529748" cy="3539962"/>
          </a:xfrm>
        </p:grpSpPr>
        <p:sp>
          <p:nvSpPr>
            <p:cNvPr id="646" name="Google Shape;646;p32"/>
            <p:cNvSpPr/>
            <p:nvPr/>
          </p:nvSpPr>
          <p:spPr>
            <a:xfrm flipH="1" rot="-5400000">
              <a:off x="4831350" y="1868750"/>
              <a:ext cx="3539962" cy="3469570"/>
            </a:xfrm>
            <a:custGeom>
              <a:rect b="b" l="l" r="r" t="t"/>
              <a:pathLst>
                <a:path extrusionOk="0" h="2597215" w="3539962">
                  <a:moveTo>
                    <a:pt x="0" y="2597215"/>
                  </a:moveTo>
                  <a:lnTo>
                    <a:pt x="1769981" y="0"/>
                  </a:lnTo>
                  <a:lnTo>
                    <a:pt x="3539962" y="2597215"/>
                  </a:lnTo>
                  <a:lnTo>
                    <a:pt x="0" y="2597215"/>
                  </a:lnTo>
                  <a:close/>
                </a:path>
              </a:pathLst>
            </a:custGeom>
            <a:solidFill>
              <a:srgbClr val="D5DBE5">
                <a:alpha val="46667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47" name="Google Shape;647;p32"/>
            <p:cNvSpPr/>
            <p:nvPr/>
          </p:nvSpPr>
          <p:spPr>
            <a:xfrm rot="5400000">
              <a:off x="3963373" y="1745741"/>
              <a:ext cx="3539962" cy="3715588"/>
            </a:xfrm>
            <a:custGeom>
              <a:rect b="b" l="l" r="r" t="t"/>
              <a:pathLst>
                <a:path extrusionOk="0" h="2568186" w="3539962">
                  <a:moveTo>
                    <a:pt x="0" y="2568186"/>
                  </a:moveTo>
                  <a:lnTo>
                    <a:pt x="1769984" y="0"/>
                  </a:lnTo>
                  <a:lnTo>
                    <a:pt x="3539962" y="2568186"/>
                  </a:lnTo>
                  <a:lnTo>
                    <a:pt x="0" y="2568186"/>
                  </a:lnTo>
                  <a:close/>
                </a:path>
              </a:pathLst>
            </a:custGeom>
            <a:solidFill>
              <a:srgbClr val="D5DBE5">
                <a:alpha val="46667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648" name="Google Shape;648;p32"/>
            <p:cNvGrpSpPr/>
            <p:nvPr/>
          </p:nvGrpSpPr>
          <p:grpSpPr>
            <a:xfrm>
              <a:off x="3839379" y="1840667"/>
              <a:ext cx="168121" cy="261712"/>
              <a:chOff x="4885495" y="2342151"/>
              <a:chExt cx="234277" cy="364700"/>
            </a:xfrm>
          </p:grpSpPr>
          <p:sp>
            <p:nvSpPr>
              <p:cNvPr id="649" name="Google Shape;649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0" name="Google Shape;650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51" name="Google Shape;651;p32"/>
            <p:cNvGrpSpPr/>
            <p:nvPr/>
          </p:nvGrpSpPr>
          <p:grpSpPr>
            <a:xfrm>
              <a:off x="3839379" y="3159114"/>
              <a:ext cx="168121" cy="261712"/>
              <a:chOff x="4885495" y="2342151"/>
              <a:chExt cx="234277" cy="364700"/>
            </a:xfrm>
          </p:grpSpPr>
          <p:sp>
            <p:nvSpPr>
              <p:cNvPr id="652" name="Google Shape;652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3" name="Google Shape;653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54" name="Google Shape;654;p32"/>
            <p:cNvGrpSpPr/>
            <p:nvPr/>
          </p:nvGrpSpPr>
          <p:grpSpPr>
            <a:xfrm>
              <a:off x="3839379" y="4532968"/>
              <a:ext cx="168121" cy="261712"/>
              <a:chOff x="4885495" y="2342151"/>
              <a:chExt cx="234277" cy="364700"/>
            </a:xfrm>
          </p:grpSpPr>
          <p:sp>
            <p:nvSpPr>
              <p:cNvPr id="655" name="Google Shape;655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6" name="Google Shape;656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57" name="Google Shape;657;p32"/>
            <p:cNvGrpSpPr/>
            <p:nvPr/>
          </p:nvGrpSpPr>
          <p:grpSpPr>
            <a:xfrm flipH="1">
              <a:off x="8201006" y="1840667"/>
              <a:ext cx="168121" cy="261712"/>
              <a:chOff x="4885495" y="2342151"/>
              <a:chExt cx="234277" cy="364700"/>
            </a:xfrm>
          </p:grpSpPr>
          <p:sp>
            <p:nvSpPr>
              <p:cNvPr id="658" name="Google Shape;658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59" name="Google Shape;659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60" name="Google Shape;660;p32"/>
            <p:cNvGrpSpPr/>
            <p:nvPr/>
          </p:nvGrpSpPr>
          <p:grpSpPr>
            <a:xfrm flipH="1">
              <a:off x="8201006" y="3159114"/>
              <a:ext cx="168121" cy="261712"/>
              <a:chOff x="4885495" y="2342151"/>
              <a:chExt cx="234277" cy="364700"/>
            </a:xfrm>
          </p:grpSpPr>
          <p:sp>
            <p:nvSpPr>
              <p:cNvPr id="661" name="Google Shape;661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62" name="Google Shape;662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663" name="Google Shape;663;p32"/>
            <p:cNvGrpSpPr/>
            <p:nvPr/>
          </p:nvGrpSpPr>
          <p:grpSpPr>
            <a:xfrm flipH="1">
              <a:off x="8201006" y="4532968"/>
              <a:ext cx="168121" cy="261712"/>
              <a:chOff x="4885495" y="2342151"/>
              <a:chExt cx="234277" cy="364700"/>
            </a:xfrm>
          </p:grpSpPr>
          <p:sp>
            <p:nvSpPr>
              <p:cNvPr id="664" name="Google Shape;664;p32"/>
              <p:cNvSpPr/>
              <p:nvPr/>
            </p:nvSpPr>
            <p:spPr>
              <a:xfrm rot="-8085065">
                <a:off x="4966269" y="2462305"/>
                <a:ext cx="72279" cy="256898"/>
              </a:xfrm>
              <a:custGeom>
                <a:rect b="b" l="l" r="r" t="t"/>
                <a:pathLst>
                  <a:path extrusionOk="0" h="446518" w="125628">
                    <a:moveTo>
                      <a:pt x="125628" y="446518"/>
                    </a:moveTo>
                    <a:lnTo>
                      <a:pt x="0" y="446518"/>
                    </a:lnTo>
                    <a:lnTo>
                      <a:pt x="0" y="0"/>
                    </a:lnTo>
                    <a:lnTo>
                      <a:pt x="125628" y="12454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665" name="Google Shape;665;p32"/>
              <p:cNvSpPr/>
              <p:nvPr/>
            </p:nvSpPr>
            <p:spPr>
              <a:xfrm rot="-2696256">
                <a:off x="4966494" y="2329812"/>
                <a:ext cx="72278" cy="259243"/>
              </a:xfrm>
              <a:custGeom>
                <a:rect b="b" l="l" r="r" t="t"/>
                <a:pathLst>
                  <a:path extrusionOk="0" h="450590" w="125628">
                    <a:moveTo>
                      <a:pt x="125628" y="0"/>
                    </a:moveTo>
                    <a:lnTo>
                      <a:pt x="125628" y="450590"/>
                    </a:lnTo>
                    <a:lnTo>
                      <a:pt x="0" y="450590"/>
                    </a:lnTo>
                    <a:lnTo>
                      <a:pt x="0" y="125902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666" name="Google Shape;666;p32"/>
            <p:cNvSpPr/>
            <p:nvPr/>
          </p:nvSpPr>
          <p:spPr>
            <a:xfrm rot="5400000">
              <a:off x="4911401" y="2250216"/>
              <a:ext cx="2575383" cy="2665094"/>
            </a:xfrm>
            <a:prstGeom prst="diamond">
              <a:avLst/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67" name="Google Shape;667;p32"/>
            <p:cNvSpPr/>
            <p:nvPr/>
          </p:nvSpPr>
          <p:spPr>
            <a:xfrm>
              <a:off x="5761439" y="3195788"/>
              <a:ext cx="875307" cy="875307"/>
            </a:xfrm>
            <a:custGeom>
              <a:rect b="b" l="l" r="r" t="t"/>
              <a:pathLst>
                <a:path extrusionOk="0" h="331788" w="331788">
                  <a:moveTo>
                    <a:pt x="164953" y="74613"/>
                  </a:moveTo>
                  <a:cubicBezTo>
                    <a:pt x="159776" y="74613"/>
                    <a:pt x="155892" y="77197"/>
                    <a:pt x="155892" y="82366"/>
                  </a:cubicBezTo>
                  <a:cubicBezTo>
                    <a:pt x="155892" y="82366"/>
                    <a:pt x="155892" y="82366"/>
                    <a:pt x="155892" y="99164"/>
                  </a:cubicBezTo>
                  <a:cubicBezTo>
                    <a:pt x="137770" y="99164"/>
                    <a:pt x="122237" y="113378"/>
                    <a:pt x="122237" y="132760"/>
                  </a:cubicBezTo>
                  <a:cubicBezTo>
                    <a:pt x="122237" y="150850"/>
                    <a:pt x="137770" y="166356"/>
                    <a:pt x="155892" y="166356"/>
                  </a:cubicBezTo>
                  <a:cubicBezTo>
                    <a:pt x="155892" y="166356"/>
                    <a:pt x="155892" y="166356"/>
                    <a:pt x="172720" y="166356"/>
                  </a:cubicBezTo>
                  <a:cubicBezTo>
                    <a:pt x="183075" y="166356"/>
                    <a:pt x="189547" y="172817"/>
                    <a:pt x="189547" y="183154"/>
                  </a:cubicBezTo>
                  <a:cubicBezTo>
                    <a:pt x="189547" y="193491"/>
                    <a:pt x="181781" y="199952"/>
                    <a:pt x="172720" y="199952"/>
                  </a:cubicBezTo>
                  <a:cubicBezTo>
                    <a:pt x="172720" y="199952"/>
                    <a:pt x="172720" y="199952"/>
                    <a:pt x="139065" y="199952"/>
                  </a:cubicBezTo>
                  <a:cubicBezTo>
                    <a:pt x="133887" y="199952"/>
                    <a:pt x="131298" y="202536"/>
                    <a:pt x="131298" y="207705"/>
                  </a:cubicBezTo>
                  <a:cubicBezTo>
                    <a:pt x="131298" y="212874"/>
                    <a:pt x="133887" y="216750"/>
                    <a:pt x="139065" y="216750"/>
                  </a:cubicBezTo>
                  <a:cubicBezTo>
                    <a:pt x="139065" y="216750"/>
                    <a:pt x="139065" y="216750"/>
                    <a:pt x="155892" y="216750"/>
                  </a:cubicBezTo>
                  <a:cubicBezTo>
                    <a:pt x="155892" y="216750"/>
                    <a:pt x="155892" y="216750"/>
                    <a:pt x="155892" y="233548"/>
                  </a:cubicBezTo>
                  <a:cubicBezTo>
                    <a:pt x="155892" y="236132"/>
                    <a:pt x="159776" y="241301"/>
                    <a:pt x="164953" y="241301"/>
                  </a:cubicBezTo>
                  <a:cubicBezTo>
                    <a:pt x="170131" y="241301"/>
                    <a:pt x="172720" y="238717"/>
                    <a:pt x="172720" y="233548"/>
                  </a:cubicBezTo>
                  <a:cubicBezTo>
                    <a:pt x="172720" y="233548"/>
                    <a:pt x="172720" y="233548"/>
                    <a:pt x="172720" y="216750"/>
                  </a:cubicBezTo>
                  <a:cubicBezTo>
                    <a:pt x="190842" y="216750"/>
                    <a:pt x="206375" y="201244"/>
                    <a:pt x="206375" y="183154"/>
                  </a:cubicBezTo>
                  <a:cubicBezTo>
                    <a:pt x="206375" y="165064"/>
                    <a:pt x="190842" y="149558"/>
                    <a:pt x="172720" y="149558"/>
                  </a:cubicBezTo>
                  <a:cubicBezTo>
                    <a:pt x="172720" y="149558"/>
                    <a:pt x="172720" y="149558"/>
                    <a:pt x="155892" y="149558"/>
                  </a:cubicBezTo>
                  <a:cubicBezTo>
                    <a:pt x="145537" y="149558"/>
                    <a:pt x="139065" y="143097"/>
                    <a:pt x="139065" y="132760"/>
                  </a:cubicBezTo>
                  <a:cubicBezTo>
                    <a:pt x="139065" y="122423"/>
                    <a:pt x="148126" y="115962"/>
                    <a:pt x="155892" y="115962"/>
                  </a:cubicBezTo>
                  <a:cubicBezTo>
                    <a:pt x="155892" y="115962"/>
                    <a:pt x="155892" y="115962"/>
                    <a:pt x="189547" y="115962"/>
                  </a:cubicBezTo>
                  <a:cubicBezTo>
                    <a:pt x="194725" y="115962"/>
                    <a:pt x="198608" y="113378"/>
                    <a:pt x="198608" y="108209"/>
                  </a:cubicBezTo>
                  <a:cubicBezTo>
                    <a:pt x="198608" y="103040"/>
                    <a:pt x="194725" y="99164"/>
                    <a:pt x="189547" y="99164"/>
                  </a:cubicBezTo>
                  <a:cubicBezTo>
                    <a:pt x="189547" y="99164"/>
                    <a:pt x="189547" y="99164"/>
                    <a:pt x="172720" y="99164"/>
                  </a:cubicBezTo>
                  <a:cubicBezTo>
                    <a:pt x="172720" y="99164"/>
                    <a:pt x="172720" y="99164"/>
                    <a:pt x="172720" y="82366"/>
                  </a:cubicBezTo>
                  <a:cubicBezTo>
                    <a:pt x="172720" y="77197"/>
                    <a:pt x="170131" y="74613"/>
                    <a:pt x="164953" y="74613"/>
                  </a:cubicBezTo>
                  <a:close/>
                  <a:moveTo>
                    <a:pt x="165100" y="52388"/>
                  </a:moveTo>
                  <a:cubicBezTo>
                    <a:pt x="227445" y="52388"/>
                    <a:pt x="279400" y="103044"/>
                    <a:pt x="279400" y="166688"/>
                  </a:cubicBezTo>
                  <a:cubicBezTo>
                    <a:pt x="279400" y="230332"/>
                    <a:pt x="227445" y="280988"/>
                    <a:pt x="165100" y="280988"/>
                  </a:cubicBezTo>
                  <a:cubicBezTo>
                    <a:pt x="101456" y="280988"/>
                    <a:pt x="50800" y="229033"/>
                    <a:pt x="50800" y="166688"/>
                  </a:cubicBezTo>
                  <a:cubicBezTo>
                    <a:pt x="50800" y="103044"/>
                    <a:pt x="102755" y="52388"/>
                    <a:pt x="165100" y="52388"/>
                  </a:cubicBezTo>
                  <a:close/>
                  <a:moveTo>
                    <a:pt x="165894" y="34925"/>
                  </a:moveTo>
                  <a:cubicBezTo>
                    <a:pt x="93562" y="34925"/>
                    <a:pt x="34925" y="93562"/>
                    <a:pt x="34925" y="165894"/>
                  </a:cubicBezTo>
                  <a:cubicBezTo>
                    <a:pt x="34925" y="238226"/>
                    <a:pt x="93562" y="296863"/>
                    <a:pt x="165894" y="296863"/>
                  </a:cubicBezTo>
                  <a:cubicBezTo>
                    <a:pt x="238226" y="296863"/>
                    <a:pt x="296863" y="238226"/>
                    <a:pt x="296863" y="165894"/>
                  </a:cubicBezTo>
                  <a:cubicBezTo>
                    <a:pt x="296863" y="93562"/>
                    <a:pt x="238226" y="34925"/>
                    <a:pt x="165894" y="34925"/>
                  </a:cubicBezTo>
                  <a:close/>
                  <a:moveTo>
                    <a:pt x="165894" y="0"/>
                  </a:moveTo>
                  <a:cubicBezTo>
                    <a:pt x="257913" y="0"/>
                    <a:pt x="331788" y="75171"/>
                    <a:pt x="331788" y="165894"/>
                  </a:cubicBezTo>
                  <a:cubicBezTo>
                    <a:pt x="331788" y="256617"/>
                    <a:pt x="257913" y="331788"/>
                    <a:pt x="165894" y="331788"/>
                  </a:cubicBezTo>
                  <a:cubicBezTo>
                    <a:pt x="75171" y="331788"/>
                    <a:pt x="0" y="257913"/>
                    <a:pt x="0" y="165894"/>
                  </a:cubicBezTo>
                  <a:cubicBezTo>
                    <a:pt x="0" y="75171"/>
                    <a:pt x="73875" y="0"/>
                    <a:pt x="1658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668" name="Google Shape;668;p32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669" name="Google Shape;669;p32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4" name="Shape 6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5" name="Google Shape;675;p33"/>
          <p:cNvGrpSpPr/>
          <p:nvPr/>
        </p:nvGrpSpPr>
        <p:grpSpPr>
          <a:xfrm>
            <a:off x="1307468" y="2624665"/>
            <a:ext cx="9613068" cy="2139516"/>
            <a:chOff x="1307468" y="2624665"/>
            <a:chExt cx="9613068" cy="2139516"/>
          </a:xfrm>
        </p:grpSpPr>
        <p:grpSp>
          <p:nvGrpSpPr>
            <p:cNvPr id="676" name="Google Shape;676;p33"/>
            <p:cNvGrpSpPr/>
            <p:nvPr/>
          </p:nvGrpSpPr>
          <p:grpSpPr>
            <a:xfrm>
              <a:off x="8170814" y="2624665"/>
              <a:ext cx="2749722" cy="2139516"/>
              <a:chOff x="8170814" y="1912116"/>
              <a:chExt cx="2749722" cy="2139516"/>
            </a:xfrm>
          </p:grpSpPr>
          <p:grpSp>
            <p:nvGrpSpPr>
              <p:cNvPr id="677" name="Google Shape;677;p33"/>
              <p:cNvGrpSpPr/>
              <p:nvPr/>
            </p:nvGrpSpPr>
            <p:grpSpPr>
              <a:xfrm>
                <a:off x="8170814" y="1912116"/>
                <a:ext cx="2611177" cy="2139516"/>
                <a:chOff x="1193500" y="1491637"/>
                <a:chExt cx="3761195" cy="2139516"/>
              </a:xfrm>
            </p:grpSpPr>
            <p:grpSp>
              <p:nvGrpSpPr>
                <p:cNvPr id="678" name="Google Shape;678;p33"/>
                <p:cNvGrpSpPr/>
                <p:nvPr/>
              </p:nvGrpSpPr>
              <p:grpSpPr>
                <a:xfrm>
                  <a:off x="1193500" y="1491637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79" name="Google Shape;679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80" name="Google Shape;680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681" name="Google Shape;681;p33"/>
                <p:cNvGrpSpPr/>
                <p:nvPr/>
              </p:nvGrpSpPr>
              <p:grpSpPr>
                <a:xfrm>
                  <a:off x="1193500" y="2815545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82" name="Google Shape;682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83" name="Google Shape;683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2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</p:grpSp>
          <p:cxnSp>
            <p:nvCxnSpPr>
              <p:cNvPr id="684" name="Google Shape;684;p33"/>
              <p:cNvCxnSpPr/>
              <p:nvPr/>
            </p:nvCxnSpPr>
            <p:spPr>
              <a:xfrm>
                <a:off x="8472264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  <p:grpSp>
          <p:nvGrpSpPr>
            <p:cNvPr id="685" name="Google Shape;685;p33"/>
            <p:cNvGrpSpPr/>
            <p:nvPr/>
          </p:nvGrpSpPr>
          <p:grpSpPr>
            <a:xfrm>
              <a:off x="1307468" y="2624665"/>
              <a:ext cx="2713719" cy="2139516"/>
              <a:chOff x="1307468" y="1697288"/>
              <a:chExt cx="2713719" cy="2139516"/>
            </a:xfrm>
          </p:grpSpPr>
          <p:grpSp>
            <p:nvGrpSpPr>
              <p:cNvPr id="686" name="Google Shape;686;p33"/>
              <p:cNvGrpSpPr/>
              <p:nvPr/>
            </p:nvGrpSpPr>
            <p:grpSpPr>
              <a:xfrm>
                <a:off x="1410010" y="1697288"/>
                <a:ext cx="2611177" cy="2139516"/>
                <a:chOff x="1193500" y="1491637"/>
                <a:chExt cx="3761195" cy="2139516"/>
              </a:xfrm>
            </p:grpSpPr>
            <p:grpSp>
              <p:nvGrpSpPr>
                <p:cNvPr id="687" name="Google Shape;687;p33"/>
                <p:cNvGrpSpPr/>
                <p:nvPr/>
              </p:nvGrpSpPr>
              <p:grpSpPr>
                <a:xfrm>
                  <a:off x="1193500" y="1491637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88" name="Google Shape;688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89" name="Google Shape;689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690" name="Google Shape;690;p33"/>
                <p:cNvGrpSpPr/>
                <p:nvPr/>
              </p:nvGrpSpPr>
              <p:grpSpPr>
                <a:xfrm>
                  <a:off x="1193500" y="2815545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691" name="Google Shape;691;p33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Bring the attention of your audience over a key concept using icons or illustrations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692" name="Google Shape;692;p33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2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This is a slide title</a:t>
                    </a:r>
                    <a:endParaRPr b="1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</p:grpSp>
          <p:cxnSp>
            <p:nvCxnSpPr>
              <p:cNvPr id="693" name="Google Shape;693;p33"/>
              <p:cNvCxnSpPr/>
              <p:nvPr/>
            </p:nvCxnSpPr>
            <p:spPr>
              <a:xfrm>
                <a:off x="1307468" y="2710116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grpSp>
        <p:nvGrpSpPr>
          <p:cNvPr id="694" name="Google Shape;694;p33"/>
          <p:cNvGrpSpPr/>
          <p:nvPr/>
        </p:nvGrpSpPr>
        <p:grpSpPr>
          <a:xfrm>
            <a:off x="2857609" y="4919846"/>
            <a:ext cx="3163550" cy="983675"/>
            <a:chOff x="2857609" y="4919846"/>
            <a:chExt cx="3163550" cy="983675"/>
          </a:xfrm>
        </p:grpSpPr>
        <p:sp>
          <p:nvSpPr>
            <p:cNvPr id="695" name="Google Shape;695;p33"/>
            <p:cNvSpPr txBox="1"/>
            <p:nvPr/>
          </p:nvSpPr>
          <p:spPr>
            <a:xfrm>
              <a:off x="2857609" y="4919846"/>
              <a:ext cx="3163550" cy="2426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This is a slide title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96" name="Google Shape;696;p33"/>
            <p:cNvSpPr txBox="1"/>
            <p:nvPr/>
          </p:nvSpPr>
          <p:spPr>
            <a:xfrm>
              <a:off x="2869911" y="5162491"/>
              <a:ext cx="3151248" cy="741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72000" lIns="72000" spcFirstLastPara="1" rIns="72000" wrap="square" tIns="720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Bring the attention of your audience over a key concept using icons or illustrations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697" name="Google Shape;697;p33"/>
          <p:cNvGrpSpPr/>
          <p:nvPr/>
        </p:nvGrpSpPr>
        <p:grpSpPr>
          <a:xfrm>
            <a:off x="6377633" y="4919846"/>
            <a:ext cx="3163550" cy="983675"/>
            <a:chOff x="6377633" y="4919846"/>
            <a:chExt cx="3163550" cy="983675"/>
          </a:xfrm>
        </p:grpSpPr>
        <p:sp>
          <p:nvSpPr>
            <p:cNvPr id="698" name="Google Shape;698;p33"/>
            <p:cNvSpPr txBox="1"/>
            <p:nvPr/>
          </p:nvSpPr>
          <p:spPr>
            <a:xfrm>
              <a:off x="6377633" y="4919846"/>
              <a:ext cx="3163550" cy="2426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This is a slide title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699" name="Google Shape;699;p33"/>
            <p:cNvSpPr txBox="1"/>
            <p:nvPr/>
          </p:nvSpPr>
          <p:spPr>
            <a:xfrm>
              <a:off x="6389935" y="5162491"/>
              <a:ext cx="3151248" cy="741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72000" lIns="72000" spcFirstLastPara="1" rIns="72000" wrap="square" tIns="7200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Bring the attention of your audience over a key concept using icons or illustrations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00" name="Google Shape;700;p33"/>
          <p:cNvGrpSpPr/>
          <p:nvPr/>
        </p:nvGrpSpPr>
        <p:grpSpPr>
          <a:xfrm>
            <a:off x="3755740" y="1028700"/>
            <a:ext cx="4584272" cy="2419583"/>
            <a:chOff x="3755740" y="1028700"/>
            <a:chExt cx="4584272" cy="2419583"/>
          </a:xfrm>
        </p:grpSpPr>
        <p:cxnSp>
          <p:nvCxnSpPr>
            <p:cNvPr id="701" name="Google Shape;701;p33"/>
            <p:cNvCxnSpPr/>
            <p:nvPr/>
          </p:nvCxnSpPr>
          <p:spPr>
            <a:xfrm flipH="1" rot="10800000">
              <a:off x="3755740" y="2238561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2" name="Google Shape;702;p33"/>
            <p:cNvCxnSpPr/>
            <p:nvPr/>
          </p:nvCxnSpPr>
          <p:spPr>
            <a:xfrm flipH="1" rot="10800000">
              <a:off x="4039303" y="2238561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3" name="Google Shape;703;p33"/>
            <p:cNvCxnSpPr/>
            <p:nvPr/>
          </p:nvCxnSpPr>
          <p:spPr>
            <a:xfrm flipH="1" rot="10800000">
              <a:off x="4535538" y="1884107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4" name="Google Shape;704;p33"/>
            <p:cNvCxnSpPr/>
            <p:nvPr/>
          </p:nvCxnSpPr>
          <p:spPr>
            <a:xfrm flipH="1" rot="10800000">
              <a:off x="5197186" y="1624174"/>
              <a:ext cx="1" cy="1120544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5" name="Google Shape;705;p33"/>
            <p:cNvCxnSpPr/>
            <p:nvPr/>
          </p:nvCxnSpPr>
          <p:spPr>
            <a:xfrm flipH="1" rot="10800000">
              <a:off x="5693421" y="1028700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6" name="Google Shape;706;p33"/>
            <p:cNvCxnSpPr/>
            <p:nvPr/>
          </p:nvCxnSpPr>
          <p:spPr>
            <a:xfrm flipH="1" rot="10800000">
              <a:off x="6355070" y="1028700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7" name="Google Shape;707;p33"/>
            <p:cNvCxnSpPr/>
            <p:nvPr/>
          </p:nvCxnSpPr>
          <p:spPr>
            <a:xfrm flipH="1" rot="10800000">
              <a:off x="6851305" y="1265004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8" name="Google Shape;708;p33"/>
            <p:cNvCxnSpPr/>
            <p:nvPr/>
          </p:nvCxnSpPr>
          <p:spPr>
            <a:xfrm flipH="1" rot="10800000">
              <a:off x="7347541" y="1624174"/>
              <a:ext cx="1" cy="1120544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09" name="Google Shape;709;p33"/>
            <p:cNvCxnSpPr/>
            <p:nvPr/>
          </p:nvCxnSpPr>
          <p:spPr>
            <a:xfrm flipH="1" rot="10800000">
              <a:off x="7843775" y="1884107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0" name="Google Shape;710;p33"/>
            <p:cNvCxnSpPr/>
            <p:nvPr/>
          </p:nvCxnSpPr>
          <p:spPr>
            <a:xfrm flipH="1" rot="10800000">
              <a:off x="8009188" y="2238561"/>
              <a:ext cx="1" cy="1120543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1" name="Google Shape;711;p33"/>
            <p:cNvCxnSpPr/>
            <p:nvPr/>
          </p:nvCxnSpPr>
          <p:spPr>
            <a:xfrm flipH="1" rot="10800000">
              <a:off x="7595658" y="1999471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2" name="Google Shape;712;p33"/>
            <p:cNvCxnSpPr/>
            <p:nvPr/>
          </p:nvCxnSpPr>
          <p:spPr>
            <a:xfrm flipH="1" rot="10800000">
              <a:off x="7182128" y="1753351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3" name="Google Shape;713;p33"/>
            <p:cNvCxnSpPr/>
            <p:nvPr/>
          </p:nvCxnSpPr>
          <p:spPr>
            <a:xfrm flipH="1" rot="10800000">
              <a:off x="6685893" y="1537224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4" name="Google Shape;714;p33"/>
            <p:cNvCxnSpPr/>
            <p:nvPr/>
          </p:nvCxnSpPr>
          <p:spPr>
            <a:xfrm flipH="1" rot="10800000">
              <a:off x="6021159" y="1459872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5" name="Google Shape;715;p33"/>
            <p:cNvCxnSpPr/>
            <p:nvPr/>
          </p:nvCxnSpPr>
          <p:spPr>
            <a:xfrm flipH="1" rot="10800000">
              <a:off x="5445304" y="1753351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6" name="Google Shape;716;p33"/>
            <p:cNvCxnSpPr/>
            <p:nvPr/>
          </p:nvCxnSpPr>
          <p:spPr>
            <a:xfrm flipH="1" rot="10800000">
              <a:off x="4869449" y="1816639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7" name="Google Shape;717;p33"/>
            <p:cNvCxnSpPr/>
            <p:nvPr/>
          </p:nvCxnSpPr>
          <p:spPr>
            <a:xfrm flipH="1" rot="10800000">
              <a:off x="4287421" y="1816639"/>
              <a:ext cx="1" cy="576102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  <p:cxnSp>
          <p:nvCxnSpPr>
            <p:cNvPr id="718" name="Google Shape;718;p33"/>
            <p:cNvCxnSpPr/>
            <p:nvPr/>
          </p:nvCxnSpPr>
          <p:spPr>
            <a:xfrm flipH="1" rot="10800000">
              <a:off x="8340011" y="2454709"/>
              <a:ext cx="1" cy="993574"/>
            </a:xfrm>
            <a:prstGeom prst="straightConnector1">
              <a:avLst/>
            </a:prstGeom>
            <a:noFill/>
            <a:ln cap="flat" cmpd="sng" w="9525">
              <a:solidFill>
                <a:srgbClr val="F5F8F8"/>
              </a:solidFill>
              <a:prstDash val="solid"/>
              <a:miter lim="400000"/>
              <a:headEnd len="sm" w="sm" type="none"/>
              <a:tailEnd len="sm" w="sm" type="none"/>
            </a:ln>
          </p:spPr>
        </p:cxnSp>
      </p:grpSp>
      <p:grpSp>
        <p:nvGrpSpPr>
          <p:cNvPr id="719" name="Google Shape;719;p33"/>
          <p:cNvGrpSpPr/>
          <p:nvPr/>
        </p:nvGrpSpPr>
        <p:grpSpPr>
          <a:xfrm>
            <a:off x="4033411" y="2517176"/>
            <a:ext cx="4332066" cy="3760633"/>
            <a:chOff x="4033411" y="2517176"/>
            <a:chExt cx="4332066" cy="3760633"/>
          </a:xfrm>
        </p:grpSpPr>
        <p:grpSp>
          <p:nvGrpSpPr>
            <p:cNvPr id="720" name="Google Shape;720;p33"/>
            <p:cNvGrpSpPr/>
            <p:nvPr/>
          </p:nvGrpSpPr>
          <p:grpSpPr>
            <a:xfrm>
              <a:off x="4033411" y="2517176"/>
              <a:ext cx="4332066" cy="3760633"/>
              <a:chOff x="0" y="0"/>
              <a:chExt cx="6684956" cy="5803158"/>
            </a:xfrm>
          </p:grpSpPr>
          <p:sp>
            <p:nvSpPr>
              <p:cNvPr id="721" name="Google Shape;721;p33"/>
              <p:cNvSpPr/>
              <p:nvPr/>
            </p:nvSpPr>
            <p:spPr>
              <a:xfrm>
                <a:off x="2805398" y="2946400"/>
                <a:ext cx="594023" cy="2856758"/>
              </a:xfrm>
              <a:custGeom>
                <a:rect b="b" l="l" r="r" t="t"/>
                <a:pathLst>
                  <a:path extrusionOk="0" h="21444" w="21338">
                    <a:moveTo>
                      <a:pt x="19859" y="0"/>
                    </a:moveTo>
                    <a:cubicBezTo>
                      <a:pt x="19039" y="-1"/>
                      <a:pt x="18371" y="137"/>
                      <a:pt x="18367" y="309"/>
                    </a:cubicBezTo>
                    <a:lnTo>
                      <a:pt x="18273" y="20473"/>
                    </a:lnTo>
                    <a:cubicBezTo>
                      <a:pt x="15690" y="20750"/>
                      <a:pt x="12745" y="20845"/>
                      <a:pt x="9883" y="20743"/>
                    </a:cubicBezTo>
                    <a:cubicBezTo>
                      <a:pt x="7338" y="20651"/>
                      <a:pt x="4912" y="20396"/>
                      <a:pt x="3658" y="19928"/>
                    </a:cubicBezTo>
                    <a:cubicBezTo>
                      <a:pt x="2811" y="19611"/>
                      <a:pt x="2640" y="19235"/>
                      <a:pt x="3187" y="18891"/>
                    </a:cubicBezTo>
                    <a:cubicBezTo>
                      <a:pt x="3074" y="18818"/>
                      <a:pt x="2835" y="18757"/>
                      <a:pt x="2515" y="18720"/>
                    </a:cubicBezTo>
                    <a:cubicBezTo>
                      <a:pt x="1646" y="18619"/>
                      <a:pt x="584" y="18701"/>
                      <a:pt x="229" y="18891"/>
                    </a:cubicBezTo>
                    <a:cubicBezTo>
                      <a:pt x="-262" y="19313"/>
                      <a:pt x="42" y="19759"/>
                      <a:pt x="1076" y="20136"/>
                    </a:cubicBezTo>
                    <a:cubicBezTo>
                      <a:pt x="2476" y="20646"/>
                      <a:pt x="4960" y="20959"/>
                      <a:pt x="7584" y="21172"/>
                    </a:cubicBezTo>
                    <a:cubicBezTo>
                      <a:pt x="11806" y="21516"/>
                      <a:pt x="16630" y="21599"/>
                      <a:pt x="20168" y="21029"/>
                    </a:cubicBezTo>
                    <a:cubicBezTo>
                      <a:pt x="20468" y="20981"/>
                      <a:pt x="20751" y="20928"/>
                      <a:pt x="21015" y="20872"/>
                    </a:cubicBezTo>
                    <a:lnTo>
                      <a:pt x="21338" y="309"/>
                    </a:lnTo>
                    <a:cubicBezTo>
                      <a:pt x="21335" y="138"/>
                      <a:pt x="20674" y="0"/>
                      <a:pt x="19859" y="0"/>
                    </a:cubicBezTo>
                    <a:close/>
                  </a:path>
                </a:pathLst>
              </a:custGeom>
              <a:solidFill>
                <a:srgbClr val="EDEFF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2" name="Google Shape;722;p33"/>
              <p:cNvSpPr/>
              <p:nvPr/>
            </p:nvSpPr>
            <p:spPr>
              <a:xfrm>
                <a:off x="3306274" y="0"/>
                <a:ext cx="82423" cy="172204"/>
              </a:xfrm>
              <a:prstGeom prst="roundRect">
                <a:avLst>
                  <a:gd fmla="val 50000" name="adj"/>
                </a:avLst>
              </a:prstGeom>
              <a:solidFill>
                <a:srgbClr val="E8E9ED"/>
              </a:solidFill>
              <a:ln cap="flat" cmpd="sng" w="9525">
                <a:solidFill>
                  <a:srgbClr val="A6AAA9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3" name="Google Shape;723;p33"/>
              <p:cNvSpPr/>
              <p:nvPr/>
            </p:nvSpPr>
            <p:spPr>
              <a:xfrm>
                <a:off x="3344690" y="150110"/>
                <a:ext cx="3340266" cy="2977481"/>
              </a:xfrm>
              <a:custGeom>
                <a:rect b="b" l="l" r="r" t="t"/>
                <a:pathLst>
                  <a:path extrusionOk="0" h="21600" w="21600">
                    <a:moveTo>
                      <a:pt x="0" y="0"/>
                    </a:moveTo>
                    <a:cubicBezTo>
                      <a:pt x="0" y="10800"/>
                      <a:pt x="0" y="16200"/>
                      <a:pt x="0" y="18900"/>
                    </a:cubicBezTo>
                    <a:cubicBezTo>
                      <a:pt x="0" y="21600"/>
                      <a:pt x="0" y="21600"/>
                      <a:pt x="0" y="21600"/>
                    </a:cubicBezTo>
                    <a:cubicBezTo>
                      <a:pt x="1185" y="19661"/>
                      <a:pt x="3149" y="18406"/>
                      <a:pt x="5383" y="18406"/>
                    </a:cubicBezTo>
                    <a:cubicBezTo>
                      <a:pt x="7651" y="18406"/>
                      <a:pt x="9615" y="19661"/>
                      <a:pt x="10800" y="21600"/>
                    </a:cubicBezTo>
                    <a:cubicBezTo>
                      <a:pt x="12320" y="20414"/>
                      <a:pt x="14135" y="19727"/>
                      <a:pt x="16098" y="19697"/>
                    </a:cubicBezTo>
                    <a:cubicBezTo>
                      <a:pt x="18119" y="19666"/>
                      <a:pt x="20023" y="20355"/>
                      <a:pt x="21600" y="21562"/>
                    </a:cubicBezTo>
                    <a:cubicBezTo>
                      <a:pt x="20974" y="15496"/>
                      <a:pt x="18358" y="10106"/>
                      <a:pt x="14507" y="6232"/>
                    </a:cubicBezTo>
                    <a:cubicBezTo>
                      <a:pt x="10656" y="2358"/>
                      <a:pt x="5569" y="0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4" name="Google Shape;724;p33"/>
              <p:cNvSpPr/>
              <p:nvPr/>
            </p:nvSpPr>
            <p:spPr>
              <a:xfrm>
                <a:off x="0" y="150110"/>
                <a:ext cx="3344691" cy="2977481"/>
              </a:xfrm>
              <a:custGeom>
                <a:rect b="b" l="l" r="r" t="t"/>
                <a:pathLst>
                  <a:path extrusionOk="0" h="21600" w="21600">
                    <a:moveTo>
                      <a:pt x="21600" y="0"/>
                    </a:moveTo>
                    <a:lnTo>
                      <a:pt x="21600" y="0"/>
                    </a:lnTo>
                    <a:cubicBezTo>
                      <a:pt x="16023" y="0"/>
                      <a:pt x="10935" y="2358"/>
                      <a:pt x="7086" y="6237"/>
                    </a:cubicBezTo>
                    <a:cubicBezTo>
                      <a:pt x="3237" y="10115"/>
                      <a:pt x="625" y="15515"/>
                      <a:pt x="0" y="21600"/>
                    </a:cubicBezTo>
                    <a:cubicBezTo>
                      <a:pt x="1591" y="20653"/>
                      <a:pt x="3392" y="20120"/>
                      <a:pt x="5268" y="20094"/>
                    </a:cubicBezTo>
                    <a:cubicBezTo>
                      <a:pt x="7242" y="20068"/>
                      <a:pt x="9145" y="20605"/>
                      <a:pt x="10817" y="21600"/>
                    </a:cubicBezTo>
                    <a:cubicBezTo>
                      <a:pt x="12318" y="20515"/>
                      <a:pt x="14068" y="19878"/>
                      <a:pt x="15932" y="19824"/>
                    </a:cubicBezTo>
                    <a:cubicBezTo>
                      <a:pt x="17983" y="19765"/>
                      <a:pt x="19951" y="20410"/>
                      <a:pt x="21600" y="21600"/>
                    </a:cubicBez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5" name="Google Shape;725;p33"/>
              <p:cNvSpPr/>
              <p:nvPr/>
            </p:nvSpPr>
            <p:spPr>
              <a:xfrm>
                <a:off x="1667919" y="150110"/>
                <a:ext cx="1670134" cy="2966421"/>
              </a:xfrm>
              <a:custGeom>
                <a:rect b="b" l="l" r="r" t="t"/>
                <a:pathLst>
                  <a:path extrusionOk="0" h="21600" w="21600">
                    <a:moveTo>
                      <a:pt x="10626" y="19918"/>
                    </a:moveTo>
                    <a:cubicBezTo>
                      <a:pt x="14583" y="19893"/>
                      <a:pt x="18370" y="20488"/>
                      <a:pt x="21600" y="21562"/>
                    </a:cubicBezTo>
                    <a:cubicBezTo>
                      <a:pt x="21600" y="10781"/>
                      <a:pt x="21600" y="5390"/>
                      <a:pt x="21600" y="2695"/>
                    </a:cubicBezTo>
                    <a:cubicBezTo>
                      <a:pt x="21600" y="0"/>
                      <a:pt x="21600" y="0"/>
                      <a:pt x="21600" y="0"/>
                    </a:cubicBezTo>
                    <a:cubicBezTo>
                      <a:pt x="21566" y="0"/>
                      <a:pt x="21549" y="0"/>
                      <a:pt x="21532" y="0"/>
                    </a:cubicBezTo>
                    <a:cubicBezTo>
                      <a:pt x="21515" y="0"/>
                      <a:pt x="21498" y="0"/>
                      <a:pt x="21465" y="0"/>
                    </a:cubicBezTo>
                    <a:cubicBezTo>
                      <a:pt x="15912" y="38"/>
                      <a:pt x="10868" y="2404"/>
                      <a:pt x="7050" y="6273"/>
                    </a:cubicBezTo>
                    <a:cubicBezTo>
                      <a:pt x="3233" y="10142"/>
                      <a:pt x="643" y="15513"/>
                      <a:pt x="0" y="21562"/>
                    </a:cubicBezTo>
                    <a:cubicBezTo>
                      <a:pt x="0" y="21581"/>
                      <a:pt x="0" y="21590"/>
                      <a:pt x="0" y="21595"/>
                    </a:cubicBezTo>
                    <a:cubicBezTo>
                      <a:pt x="0" y="21600"/>
                      <a:pt x="0" y="21600"/>
                      <a:pt x="0" y="21600"/>
                    </a:cubicBezTo>
                    <a:cubicBezTo>
                      <a:pt x="68" y="21543"/>
                      <a:pt x="118" y="21514"/>
                      <a:pt x="169" y="21505"/>
                    </a:cubicBezTo>
                    <a:cubicBezTo>
                      <a:pt x="220" y="21495"/>
                      <a:pt x="271" y="21505"/>
                      <a:pt x="339" y="21524"/>
                    </a:cubicBezTo>
                    <a:cubicBezTo>
                      <a:pt x="3403" y="20510"/>
                      <a:pt x="6920" y="19941"/>
                      <a:pt x="10626" y="19918"/>
                    </a:cubicBezTo>
                    <a:close/>
                  </a:path>
                </a:pathLst>
              </a:custGeom>
              <a:solidFill>
                <a:schemeClr val="accent2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26" name="Google Shape;726;p33"/>
              <p:cNvSpPr/>
              <p:nvPr/>
            </p:nvSpPr>
            <p:spPr>
              <a:xfrm>
                <a:off x="3338053" y="150110"/>
                <a:ext cx="1670134" cy="2977481"/>
              </a:xfrm>
              <a:custGeom>
                <a:rect b="b" l="l" r="r" t="t"/>
                <a:pathLst>
                  <a:path extrusionOk="0" h="21600" w="21600">
                    <a:moveTo>
                      <a:pt x="0" y="21600"/>
                    </a:moveTo>
                    <a:cubicBezTo>
                      <a:pt x="34" y="21505"/>
                      <a:pt x="85" y="21438"/>
                      <a:pt x="144" y="21396"/>
                    </a:cubicBezTo>
                    <a:cubicBezTo>
                      <a:pt x="203" y="21353"/>
                      <a:pt x="271" y="21334"/>
                      <a:pt x="339" y="21334"/>
                    </a:cubicBezTo>
                    <a:cubicBezTo>
                      <a:pt x="3480" y="20275"/>
                      <a:pt x="7145" y="19697"/>
                      <a:pt x="11005" y="19729"/>
                    </a:cubicBezTo>
                    <a:cubicBezTo>
                      <a:pt x="14804" y="19760"/>
                      <a:pt x="18323" y="20370"/>
                      <a:pt x="21397" y="21410"/>
                    </a:cubicBezTo>
                    <a:cubicBezTo>
                      <a:pt x="21431" y="21429"/>
                      <a:pt x="21465" y="21448"/>
                      <a:pt x="21498" y="21476"/>
                    </a:cubicBezTo>
                    <a:cubicBezTo>
                      <a:pt x="21532" y="21505"/>
                      <a:pt x="21566" y="21543"/>
                      <a:pt x="21600" y="21600"/>
                    </a:cubicBezTo>
                    <a:lnTo>
                      <a:pt x="21600" y="21600"/>
                    </a:lnTo>
                    <a:cubicBezTo>
                      <a:pt x="20957" y="15515"/>
                      <a:pt x="18350" y="10115"/>
                      <a:pt x="14507" y="6237"/>
                    </a:cubicBezTo>
                    <a:cubicBezTo>
                      <a:pt x="10665" y="2358"/>
                      <a:pt x="5586" y="0"/>
                      <a:pt x="0" y="0"/>
                    </a:cubicBezTo>
                    <a:lnTo>
                      <a:pt x="0" y="0"/>
                    </a:lnTo>
                    <a:lnTo>
                      <a:pt x="0" y="2160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12700">
                <a:solidFill>
                  <a:schemeClr val="lt1"/>
                </a:solidFill>
                <a:prstDash val="solid"/>
                <a:miter lim="4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sp>
          <p:nvSpPr>
            <p:cNvPr id="727" name="Google Shape;727;p33"/>
            <p:cNvSpPr/>
            <p:nvPr/>
          </p:nvSpPr>
          <p:spPr>
            <a:xfrm>
              <a:off x="4398856" y="3718640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28" name="Google Shape;728;p33"/>
            <p:cNvSpPr/>
            <p:nvPr/>
          </p:nvSpPr>
          <p:spPr>
            <a:xfrm>
              <a:off x="5404696" y="3759281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29" name="Google Shape;729;p33"/>
            <p:cNvSpPr/>
            <p:nvPr/>
          </p:nvSpPr>
          <p:spPr>
            <a:xfrm>
              <a:off x="6416441" y="3759281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30" name="Google Shape;730;p33"/>
            <p:cNvSpPr/>
            <p:nvPr/>
          </p:nvSpPr>
          <p:spPr>
            <a:xfrm>
              <a:off x="7455394" y="3718640"/>
              <a:ext cx="538904" cy="399749"/>
            </a:xfrm>
            <a:custGeom>
              <a:rect b="b" l="l" r="r" t="t"/>
              <a:pathLst>
                <a:path extrusionOk="0" h="250825" w="338138">
                  <a:moveTo>
                    <a:pt x="9246" y="217487"/>
                  </a:moveTo>
                  <a:cubicBezTo>
                    <a:pt x="9246" y="217487"/>
                    <a:pt x="9246" y="217487"/>
                    <a:pt x="328892" y="217487"/>
                  </a:cubicBezTo>
                  <a:cubicBezTo>
                    <a:pt x="334176" y="217487"/>
                    <a:pt x="338138" y="221488"/>
                    <a:pt x="338138" y="226822"/>
                  </a:cubicBezTo>
                  <a:cubicBezTo>
                    <a:pt x="338138" y="240157"/>
                    <a:pt x="327571" y="250825"/>
                    <a:pt x="314363" y="250825"/>
                  </a:cubicBezTo>
                  <a:cubicBezTo>
                    <a:pt x="314363" y="250825"/>
                    <a:pt x="314363" y="250825"/>
                    <a:pt x="23775" y="250825"/>
                  </a:cubicBezTo>
                  <a:cubicBezTo>
                    <a:pt x="10567" y="250825"/>
                    <a:pt x="0" y="240157"/>
                    <a:pt x="0" y="226822"/>
                  </a:cubicBezTo>
                  <a:cubicBezTo>
                    <a:pt x="0" y="221488"/>
                    <a:pt x="3962" y="217487"/>
                    <a:pt x="9246" y="217487"/>
                  </a:cubicBezTo>
                  <a:close/>
                  <a:moveTo>
                    <a:pt x="100182" y="100012"/>
                  </a:moveTo>
                  <a:cubicBezTo>
                    <a:pt x="100182" y="100012"/>
                    <a:pt x="100182" y="100012"/>
                    <a:pt x="123655" y="100012"/>
                  </a:cubicBezTo>
                  <a:cubicBezTo>
                    <a:pt x="127567" y="100012"/>
                    <a:pt x="130175" y="102689"/>
                    <a:pt x="130175" y="106705"/>
                  </a:cubicBezTo>
                  <a:cubicBezTo>
                    <a:pt x="130175" y="106705"/>
                    <a:pt x="130175" y="106705"/>
                    <a:pt x="130175" y="161583"/>
                  </a:cubicBezTo>
                  <a:cubicBezTo>
                    <a:pt x="130175" y="165598"/>
                    <a:pt x="127567" y="168275"/>
                    <a:pt x="123655" y="168275"/>
                  </a:cubicBezTo>
                  <a:cubicBezTo>
                    <a:pt x="123655" y="168275"/>
                    <a:pt x="123655" y="168275"/>
                    <a:pt x="100182" y="168275"/>
                  </a:cubicBezTo>
                  <a:cubicBezTo>
                    <a:pt x="96270" y="168275"/>
                    <a:pt x="93662" y="165598"/>
                    <a:pt x="93662" y="161583"/>
                  </a:cubicBezTo>
                  <a:cubicBezTo>
                    <a:pt x="93662" y="161583"/>
                    <a:pt x="93662" y="161583"/>
                    <a:pt x="93662" y="106705"/>
                  </a:cubicBezTo>
                  <a:cubicBezTo>
                    <a:pt x="93662" y="102689"/>
                    <a:pt x="96270" y="100012"/>
                    <a:pt x="100182" y="100012"/>
                  </a:cubicBezTo>
                  <a:close/>
                  <a:moveTo>
                    <a:pt x="157332" y="77787"/>
                  </a:moveTo>
                  <a:cubicBezTo>
                    <a:pt x="157332" y="77787"/>
                    <a:pt x="157332" y="77787"/>
                    <a:pt x="180805" y="77787"/>
                  </a:cubicBezTo>
                  <a:cubicBezTo>
                    <a:pt x="184717" y="77787"/>
                    <a:pt x="187325" y="81779"/>
                    <a:pt x="187325" y="84441"/>
                  </a:cubicBezTo>
                  <a:cubicBezTo>
                    <a:pt x="187325" y="84441"/>
                    <a:pt x="187325" y="84441"/>
                    <a:pt x="187325" y="161622"/>
                  </a:cubicBezTo>
                  <a:cubicBezTo>
                    <a:pt x="187325" y="165614"/>
                    <a:pt x="184717" y="168275"/>
                    <a:pt x="180805" y="168275"/>
                  </a:cubicBezTo>
                  <a:cubicBezTo>
                    <a:pt x="180805" y="168275"/>
                    <a:pt x="180805" y="168275"/>
                    <a:pt x="157332" y="168275"/>
                  </a:cubicBezTo>
                  <a:cubicBezTo>
                    <a:pt x="153420" y="168275"/>
                    <a:pt x="150812" y="165614"/>
                    <a:pt x="150812" y="161622"/>
                  </a:cubicBezTo>
                  <a:cubicBezTo>
                    <a:pt x="150812" y="161622"/>
                    <a:pt x="150812" y="161622"/>
                    <a:pt x="150812" y="84441"/>
                  </a:cubicBezTo>
                  <a:cubicBezTo>
                    <a:pt x="150812" y="81779"/>
                    <a:pt x="153420" y="77787"/>
                    <a:pt x="157332" y="77787"/>
                  </a:cubicBezTo>
                  <a:close/>
                  <a:moveTo>
                    <a:pt x="216070" y="49212"/>
                  </a:moveTo>
                  <a:cubicBezTo>
                    <a:pt x="216070" y="49212"/>
                    <a:pt x="216070" y="49212"/>
                    <a:pt x="239543" y="49212"/>
                  </a:cubicBezTo>
                  <a:cubicBezTo>
                    <a:pt x="243455" y="49212"/>
                    <a:pt x="246063" y="51858"/>
                    <a:pt x="246063" y="55827"/>
                  </a:cubicBezTo>
                  <a:cubicBezTo>
                    <a:pt x="246063" y="55827"/>
                    <a:pt x="246063" y="55827"/>
                    <a:pt x="246063" y="161661"/>
                  </a:cubicBezTo>
                  <a:cubicBezTo>
                    <a:pt x="246063" y="165629"/>
                    <a:pt x="243455" y="168275"/>
                    <a:pt x="239543" y="168275"/>
                  </a:cubicBezTo>
                  <a:cubicBezTo>
                    <a:pt x="239543" y="168275"/>
                    <a:pt x="239543" y="168275"/>
                    <a:pt x="216070" y="168275"/>
                  </a:cubicBezTo>
                  <a:cubicBezTo>
                    <a:pt x="212158" y="168275"/>
                    <a:pt x="209550" y="165629"/>
                    <a:pt x="209550" y="161661"/>
                  </a:cubicBezTo>
                  <a:cubicBezTo>
                    <a:pt x="209550" y="161661"/>
                    <a:pt x="209550" y="161661"/>
                    <a:pt x="209550" y="55827"/>
                  </a:cubicBezTo>
                  <a:cubicBezTo>
                    <a:pt x="209550" y="51858"/>
                    <a:pt x="212158" y="49212"/>
                    <a:pt x="216070" y="49212"/>
                  </a:cubicBezTo>
                  <a:close/>
                  <a:moveTo>
                    <a:pt x="53428" y="22225"/>
                  </a:moveTo>
                  <a:cubicBezTo>
                    <a:pt x="52114" y="22225"/>
                    <a:pt x="50800" y="23541"/>
                    <a:pt x="50800" y="24858"/>
                  </a:cubicBezTo>
                  <a:lnTo>
                    <a:pt x="50800" y="182834"/>
                  </a:lnTo>
                  <a:cubicBezTo>
                    <a:pt x="50800" y="184150"/>
                    <a:pt x="52114" y="184150"/>
                    <a:pt x="53428" y="184150"/>
                  </a:cubicBezTo>
                  <a:cubicBezTo>
                    <a:pt x="53428" y="184150"/>
                    <a:pt x="53428" y="184150"/>
                    <a:pt x="284710" y="184150"/>
                  </a:cubicBezTo>
                  <a:cubicBezTo>
                    <a:pt x="286024" y="184150"/>
                    <a:pt x="287338" y="184150"/>
                    <a:pt x="287338" y="182834"/>
                  </a:cubicBezTo>
                  <a:cubicBezTo>
                    <a:pt x="287338" y="182834"/>
                    <a:pt x="287338" y="182834"/>
                    <a:pt x="287338" y="24858"/>
                  </a:cubicBezTo>
                  <a:cubicBezTo>
                    <a:pt x="287338" y="23541"/>
                    <a:pt x="286024" y="22225"/>
                    <a:pt x="284710" y="22225"/>
                  </a:cubicBezTo>
                  <a:cubicBezTo>
                    <a:pt x="284710" y="22225"/>
                    <a:pt x="284710" y="22225"/>
                    <a:pt x="53428" y="22225"/>
                  </a:cubicBezTo>
                  <a:close/>
                  <a:moveTo>
                    <a:pt x="53663" y="0"/>
                  </a:moveTo>
                  <a:cubicBezTo>
                    <a:pt x="53663" y="0"/>
                    <a:pt x="53663" y="0"/>
                    <a:pt x="286062" y="0"/>
                  </a:cubicBezTo>
                  <a:cubicBezTo>
                    <a:pt x="300587" y="0"/>
                    <a:pt x="311150" y="10530"/>
                    <a:pt x="311150" y="25008"/>
                  </a:cubicBezTo>
                  <a:cubicBezTo>
                    <a:pt x="311150" y="25008"/>
                    <a:pt x="311150" y="25008"/>
                    <a:pt x="311150" y="182955"/>
                  </a:cubicBezTo>
                  <a:cubicBezTo>
                    <a:pt x="311150" y="196117"/>
                    <a:pt x="300587" y="207963"/>
                    <a:pt x="286062" y="207963"/>
                  </a:cubicBezTo>
                  <a:cubicBezTo>
                    <a:pt x="286062" y="207963"/>
                    <a:pt x="286062" y="207963"/>
                    <a:pt x="53663" y="207963"/>
                  </a:cubicBezTo>
                  <a:cubicBezTo>
                    <a:pt x="39138" y="207963"/>
                    <a:pt x="28575" y="196117"/>
                    <a:pt x="28575" y="182955"/>
                  </a:cubicBezTo>
                  <a:cubicBezTo>
                    <a:pt x="28575" y="182955"/>
                    <a:pt x="28575" y="182955"/>
                    <a:pt x="28575" y="25008"/>
                  </a:cubicBezTo>
                  <a:cubicBezTo>
                    <a:pt x="28575" y="10530"/>
                    <a:pt x="39138" y="0"/>
                    <a:pt x="536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731" name="Google Shape;731;p33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32" name="Google Shape;732;p33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7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8" name="Google Shape;738;p34"/>
          <p:cNvGrpSpPr/>
          <p:nvPr/>
        </p:nvGrpSpPr>
        <p:grpSpPr>
          <a:xfrm>
            <a:off x="3431704" y="2054710"/>
            <a:ext cx="4924928" cy="3311384"/>
            <a:chOff x="3431704" y="2054710"/>
            <a:chExt cx="4924928" cy="3311384"/>
          </a:xfrm>
        </p:grpSpPr>
        <p:cxnSp>
          <p:nvCxnSpPr>
            <p:cNvPr id="739" name="Google Shape;739;p34"/>
            <p:cNvCxnSpPr/>
            <p:nvPr/>
          </p:nvCxnSpPr>
          <p:spPr>
            <a:xfrm rot="10800000">
              <a:off x="3431704" y="3681028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1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0" name="Google Shape;740;p34"/>
            <p:cNvCxnSpPr/>
            <p:nvPr/>
          </p:nvCxnSpPr>
          <p:spPr>
            <a:xfrm>
              <a:off x="7545955" y="3681028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4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1" name="Google Shape;741;p34"/>
            <p:cNvCxnSpPr/>
            <p:nvPr/>
          </p:nvCxnSpPr>
          <p:spPr>
            <a:xfrm rot="10800000">
              <a:off x="4242382" y="2306290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2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2" name="Google Shape;742;p34"/>
            <p:cNvCxnSpPr/>
            <p:nvPr/>
          </p:nvCxnSpPr>
          <p:spPr>
            <a:xfrm rot="10800000">
              <a:off x="4033376" y="5001091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6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3" name="Google Shape;743;p34"/>
            <p:cNvCxnSpPr/>
            <p:nvPr/>
          </p:nvCxnSpPr>
          <p:spPr>
            <a:xfrm>
              <a:off x="6773518" y="2306290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3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cxnSp>
          <p:nvCxnSpPr>
            <p:cNvPr id="744" name="Google Shape;744;p34"/>
            <p:cNvCxnSpPr/>
            <p:nvPr/>
          </p:nvCxnSpPr>
          <p:spPr>
            <a:xfrm>
              <a:off x="6912224" y="5001091"/>
              <a:ext cx="810677" cy="0"/>
            </a:xfrm>
            <a:prstGeom prst="straightConnector1">
              <a:avLst/>
            </a:prstGeom>
            <a:noFill/>
            <a:ln cap="flat" cmpd="sng" w="12700">
              <a:solidFill>
                <a:schemeClr val="accent5"/>
              </a:solidFill>
              <a:prstDash val="dash"/>
              <a:miter lim="800000"/>
              <a:headEnd len="sm" w="sm" type="none"/>
              <a:tailEnd len="lg" w="lg" type="oval"/>
            </a:ln>
          </p:spPr>
        </p:cxnSp>
        <p:grpSp>
          <p:nvGrpSpPr>
            <p:cNvPr id="745" name="Google Shape;745;p34"/>
            <p:cNvGrpSpPr/>
            <p:nvPr/>
          </p:nvGrpSpPr>
          <p:grpSpPr>
            <a:xfrm>
              <a:off x="4242382" y="2054710"/>
              <a:ext cx="3311385" cy="3311384"/>
              <a:chOff x="4445632" y="1520788"/>
              <a:chExt cx="3311385" cy="3311384"/>
            </a:xfrm>
          </p:grpSpPr>
          <p:sp>
            <p:nvSpPr>
              <p:cNvPr id="746" name="Google Shape;746;p34"/>
              <p:cNvSpPr/>
              <p:nvPr/>
            </p:nvSpPr>
            <p:spPr>
              <a:xfrm>
                <a:off x="6082774" y="1520788"/>
                <a:ext cx="1474818" cy="1402159"/>
              </a:xfrm>
              <a:custGeom>
                <a:rect b="b" l="l" r="r" t="t"/>
                <a:pathLst>
                  <a:path extrusionOk="0" h="429" w="451">
                    <a:moveTo>
                      <a:pt x="451" y="262"/>
                    </a:moveTo>
                    <a:cubicBezTo>
                      <a:pt x="395" y="429"/>
                      <a:pt x="395" y="429"/>
                      <a:pt x="395" y="429"/>
                    </a:cubicBezTo>
                    <a:cubicBezTo>
                      <a:pt x="243" y="385"/>
                      <a:pt x="243" y="385"/>
                      <a:pt x="243" y="385"/>
                    </a:cubicBezTo>
                    <a:cubicBezTo>
                      <a:pt x="243" y="385"/>
                      <a:pt x="243" y="384"/>
                      <a:pt x="243" y="384"/>
                    </a:cubicBezTo>
                    <a:cubicBezTo>
                      <a:pt x="230" y="360"/>
                      <a:pt x="214" y="338"/>
                      <a:pt x="194" y="318"/>
                    </a:cubicBezTo>
                    <a:cubicBezTo>
                      <a:pt x="142" y="266"/>
                      <a:pt x="79" y="240"/>
                      <a:pt x="5" y="240"/>
                    </a:cubicBezTo>
                    <a:cubicBezTo>
                      <a:pt x="4" y="240"/>
                      <a:pt x="2" y="240"/>
                      <a:pt x="0" y="240"/>
                    </a:cubicBezTo>
                    <a:cubicBezTo>
                      <a:pt x="125" y="120"/>
                      <a:pt x="125" y="120"/>
                      <a:pt x="125" y="12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49" y="2"/>
                      <a:pt x="266" y="51"/>
                      <a:pt x="363" y="148"/>
                    </a:cubicBezTo>
                    <a:cubicBezTo>
                      <a:pt x="399" y="183"/>
                      <a:pt x="428" y="222"/>
                      <a:pt x="451" y="262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47" name="Google Shape;747;p34"/>
              <p:cNvSpPr/>
              <p:nvPr/>
            </p:nvSpPr>
            <p:spPr>
              <a:xfrm>
                <a:off x="6861923" y="2418975"/>
                <a:ext cx="895094" cy="1729897"/>
              </a:xfrm>
              <a:custGeom>
                <a:rect b="b" l="l" r="r" t="t"/>
                <a:pathLst>
                  <a:path extrusionOk="0" h="529" w="274">
                    <a:moveTo>
                      <a:pt x="220" y="0"/>
                    </a:moveTo>
                    <a:cubicBezTo>
                      <a:pt x="256" y="70"/>
                      <a:pt x="274" y="147"/>
                      <a:pt x="274" y="231"/>
                    </a:cubicBezTo>
                    <a:cubicBezTo>
                      <a:pt x="274" y="329"/>
                      <a:pt x="250" y="416"/>
                      <a:pt x="202" y="494"/>
                    </a:cubicBezTo>
                    <a:cubicBezTo>
                      <a:pt x="32" y="529"/>
                      <a:pt x="32" y="529"/>
                      <a:pt x="32" y="529"/>
                    </a:cubicBezTo>
                    <a:cubicBezTo>
                      <a:pt x="0" y="362"/>
                      <a:pt x="0" y="362"/>
                      <a:pt x="0" y="362"/>
                    </a:cubicBezTo>
                    <a:cubicBezTo>
                      <a:pt x="22" y="323"/>
                      <a:pt x="34" y="279"/>
                      <a:pt x="34" y="231"/>
                    </a:cubicBezTo>
                    <a:cubicBezTo>
                      <a:pt x="34" y="192"/>
                      <a:pt x="26" y="156"/>
                      <a:pt x="12" y="123"/>
                    </a:cubicBezTo>
                    <a:cubicBezTo>
                      <a:pt x="166" y="166"/>
                      <a:pt x="166" y="166"/>
                      <a:pt x="166" y="166"/>
                    </a:cubicBezTo>
                    <a:lnTo>
                      <a:pt x="22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48" name="Google Shape;748;p34"/>
              <p:cNvSpPr/>
              <p:nvPr/>
            </p:nvSpPr>
            <p:spPr>
              <a:xfrm>
                <a:off x="5713294" y="3655718"/>
                <a:ext cx="1776276" cy="1176454"/>
              </a:xfrm>
              <a:custGeom>
                <a:rect b="b" l="l" r="r" t="t"/>
                <a:pathLst>
                  <a:path extrusionOk="0" h="360" w="543">
                    <a:moveTo>
                      <a:pt x="476" y="211"/>
                    </a:moveTo>
                    <a:cubicBezTo>
                      <a:pt x="378" y="310"/>
                      <a:pt x="258" y="360"/>
                      <a:pt x="118" y="360"/>
                    </a:cubicBezTo>
                    <a:cubicBezTo>
                      <a:pt x="113" y="360"/>
                      <a:pt x="109" y="360"/>
                      <a:pt x="104" y="360"/>
                    </a:cubicBezTo>
                    <a:cubicBezTo>
                      <a:pt x="0" y="235"/>
                      <a:pt x="0" y="235"/>
                      <a:pt x="0" y="235"/>
                    </a:cubicBezTo>
                    <a:cubicBezTo>
                      <a:pt x="138" y="119"/>
                      <a:pt x="138" y="119"/>
                      <a:pt x="138" y="119"/>
                    </a:cubicBezTo>
                    <a:cubicBezTo>
                      <a:pt x="203" y="115"/>
                      <a:pt x="259" y="89"/>
                      <a:pt x="307" y="41"/>
                    </a:cubicBezTo>
                    <a:cubicBezTo>
                      <a:pt x="320" y="28"/>
                      <a:pt x="331" y="14"/>
                      <a:pt x="341" y="0"/>
                    </a:cubicBezTo>
                    <a:cubicBezTo>
                      <a:pt x="375" y="164"/>
                      <a:pt x="375" y="164"/>
                      <a:pt x="375" y="164"/>
                    </a:cubicBezTo>
                    <a:cubicBezTo>
                      <a:pt x="543" y="131"/>
                      <a:pt x="543" y="131"/>
                      <a:pt x="543" y="131"/>
                    </a:cubicBezTo>
                    <a:cubicBezTo>
                      <a:pt x="524" y="159"/>
                      <a:pt x="502" y="186"/>
                      <a:pt x="476" y="21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49" name="Google Shape;749;p34"/>
              <p:cNvSpPr/>
              <p:nvPr/>
            </p:nvSpPr>
            <p:spPr>
              <a:xfrm>
                <a:off x="4641966" y="1520788"/>
                <a:ext cx="1794826" cy="1238291"/>
              </a:xfrm>
              <a:custGeom>
                <a:rect b="b" l="l" r="r" t="t"/>
                <a:pathLst>
                  <a:path extrusionOk="0" h="379" w="549">
                    <a:moveTo>
                      <a:pt x="88" y="148"/>
                    </a:moveTo>
                    <a:cubicBezTo>
                      <a:pt x="185" y="52"/>
                      <a:pt x="301" y="2"/>
                      <a:pt x="436" y="0"/>
                    </a:cubicBezTo>
                    <a:cubicBezTo>
                      <a:pt x="549" y="119"/>
                      <a:pt x="549" y="119"/>
                      <a:pt x="549" y="119"/>
                    </a:cubicBezTo>
                    <a:cubicBezTo>
                      <a:pt x="426" y="241"/>
                      <a:pt x="426" y="241"/>
                      <a:pt x="426" y="241"/>
                    </a:cubicBezTo>
                    <a:cubicBezTo>
                      <a:pt x="361" y="245"/>
                      <a:pt x="305" y="271"/>
                      <a:pt x="258" y="318"/>
                    </a:cubicBezTo>
                    <a:cubicBezTo>
                      <a:pt x="239" y="337"/>
                      <a:pt x="224" y="357"/>
                      <a:pt x="212" y="379"/>
                    </a:cubicBezTo>
                    <a:cubicBezTo>
                      <a:pt x="178" y="221"/>
                      <a:pt x="178" y="221"/>
                      <a:pt x="178" y="221"/>
                    </a:cubicBezTo>
                    <a:cubicBezTo>
                      <a:pt x="0" y="264"/>
                      <a:pt x="0" y="264"/>
                      <a:pt x="0" y="264"/>
                    </a:cubicBezTo>
                    <a:cubicBezTo>
                      <a:pt x="23" y="223"/>
                      <a:pt x="52" y="184"/>
                      <a:pt x="88" y="148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50" name="Google Shape;750;p34"/>
              <p:cNvSpPr/>
              <p:nvPr/>
            </p:nvSpPr>
            <p:spPr>
              <a:xfrm>
                <a:off x="4689889" y="3553687"/>
                <a:ext cx="1412980" cy="1275393"/>
              </a:xfrm>
              <a:custGeom>
                <a:rect b="b" l="l" r="r" t="t"/>
                <a:pathLst>
                  <a:path extrusionOk="0" h="390" w="432">
                    <a:moveTo>
                      <a:pt x="431" y="150"/>
                    </a:moveTo>
                    <a:cubicBezTo>
                      <a:pt x="432" y="150"/>
                      <a:pt x="432" y="150"/>
                      <a:pt x="432" y="150"/>
                    </a:cubicBezTo>
                    <a:cubicBezTo>
                      <a:pt x="298" y="266"/>
                      <a:pt x="298" y="266"/>
                      <a:pt x="298" y="266"/>
                    </a:cubicBezTo>
                    <a:cubicBezTo>
                      <a:pt x="402" y="390"/>
                      <a:pt x="402" y="390"/>
                      <a:pt x="402" y="390"/>
                    </a:cubicBezTo>
                    <a:cubicBezTo>
                      <a:pt x="275" y="384"/>
                      <a:pt x="165" y="334"/>
                      <a:pt x="73" y="242"/>
                    </a:cubicBezTo>
                    <a:cubicBezTo>
                      <a:pt x="45" y="214"/>
                      <a:pt x="20" y="184"/>
                      <a:pt x="0" y="152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2" y="36"/>
                      <a:pt x="212" y="36"/>
                      <a:pt x="212" y="36"/>
                    </a:cubicBezTo>
                    <a:cubicBezTo>
                      <a:pt x="221" y="48"/>
                      <a:pt x="232" y="61"/>
                      <a:pt x="243" y="72"/>
                    </a:cubicBezTo>
                    <a:cubicBezTo>
                      <a:pt x="295" y="124"/>
                      <a:pt x="358" y="150"/>
                      <a:pt x="431" y="15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51" name="Google Shape;751;p34"/>
              <p:cNvSpPr/>
              <p:nvPr/>
            </p:nvSpPr>
            <p:spPr>
              <a:xfrm>
                <a:off x="4445632" y="2282933"/>
                <a:ext cx="912099" cy="1728351"/>
              </a:xfrm>
              <a:custGeom>
                <a:rect b="b" l="l" r="r" t="t"/>
                <a:pathLst>
                  <a:path extrusionOk="0" h="529" w="279">
                    <a:moveTo>
                      <a:pt x="53" y="43"/>
                    </a:moveTo>
                    <a:cubicBezTo>
                      <a:pt x="229" y="0"/>
                      <a:pt x="229" y="0"/>
                      <a:pt x="229" y="0"/>
                    </a:cubicBezTo>
                    <a:cubicBezTo>
                      <a:pt x="264" y="162"/>
                      <a:pt x="264" y="162"/>
                      <a:pt x="264" y="162"/>
                    </a:cubicBezTo>
                    <a:cubicBezTo>
                      <a:pt x="248" y="196"/>
                      <a:pt x="240" y="233"/>
                      <a:pt x="240" y="273"/>
                    </a:cubicBezTo>
                    <a:cubicBezTo>
                      <a:pt x="240" y="325"/>
                      <a:pt x="253" y="372"/>
                      <a:pt x="279" y="413"/>
                    </a:cubicBezTo>
                    <a:cubicBezTo>
                      <a:pt x="115" y="374"/>
                      <a:pt x="115" y="374"/>
                      <a:pt x="115" y="374"/>
                    </a:cubicBezTo>
                    <a:cubicBezTo>
                      <a:pt x="115" y="374"/>
                      <a:pt x="115" y="374"/>
                      <a:pt x="115" y="374"/>
                    </a:cubicBezTo>
                    <a:cubicBezTo>
                      <a:pt x="68" y="529"/>
                      <a:pt x="68" y="529"/>
                      <a:pt x="68" y="529"/>
                    </a:cubicBezTo>
                    <a:cubicBezTo>
                      <a:pt x="22" y="453"/>
                      <a:pt x="0" y="368"/>
                      <a:pt x="0" y="273"/>
                    </a:cubicBezTo>
                    <a:cubicBezTo>
                      <a:pt x="0" y="189"/>
                      <a:pt x="18" y="112"/>
                      <a:pt x="53" y="4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752" name="Google Shape;752;p34"/>
              <p:cNvSpPr/>
              <p:nvPr/>
            </p:nvSpPr>
            <p:spPr>
              <a:xfrm>
                <a:off x="5191914" y="4006367"/>
                <a:ext cx="363502" cy="363502"/>
              </a:xfrm>
              <a:custGeom>
                <a:rect b="b" l="l" r="r" t="t"/>
                <a:pathLst>
                  <a:path extrusionOk="0" h="21503" w="21503">
                    <a:moveTo>
                      <a:pt x="21304" y="12233"/>
                    </a:moveTo>
                    <a:lnTo>
                      <a:pt x="10162" y="1099"/>
                    </a:lnTo>
                    <a:cubicBezTo>
                      <a:pt x="9896" y="833"/>
                      <a:pt x="9371" y="587"/>
                      <a:pt x="8995" y="553"/>
                    </a:cubicBezTo>
                    <a:lnTo>
                      <a:pt x="2969" y="4"/>
                    </a:lnTo>
                    <a:cubicBezTo>
                      <a:pt x="2594" y="-30"/>
                      <a:pt x="2069" y="160"/>
                      <a:pt x="1803" y="427"/>
                    </a:cubicBezTo>
                    <a:lnTo>
                      <a:pt x="427" y="1801"/>
                    </a:lnTo>
                    <a:cubicBezTo>
                      <a:pt x="161" y="2067"/>
                      <a:pt x="-30" y="2592"/>
                      <a:pt x="4" y="2967"/>
                    </a:cubicBezTo>
                    <a:lnTo>
                      <a:pt x="540" y="9004"/>
                    </a:lnTo>
                    <a:cubicBezTo>
                      <a:pt x="573" y="9379"/>
                      <a:pt x="819" y="9904"/>
                      <a:pt x="1085" y="10170"/>
                    </a:cubicBezTo>
                    <a:lnTo>
                      <a:pt x="12227" y="21304"/>
                    </a:lnTo>
                    <a:cubicBezTo>
                      <a:pt x="12493" y="21570"/>
                      <a:pt x="12929" y="21570"/>
                      <a:pt x="13196" y="21304"/>
                    </a:cubicBezTo>
                    <a:lnTo>
                      <a:pt x="21304" y="13201"/>
                    </a:lnTo>
                    <a:cubicBezTo>
                      <a:pt x="21570" y="12935"/>
                      <a:pt x="21570" y="12499"/>
                      <a:pt x="21304" y="12233"/>
                    </a:cubicBezTo>
                    <a:close/>
                    <a:moveTo>
                      <a:pt x="4663" y="4700"/>
                    </a:moveTo>
                    <a:cubicBezTo>
                      <a:pt x="4082" y="5281"/>
                      <a:pt x="3142" y="5280"/>
                      <a:pt x="2562" y="4700"/>
                    </a:cubicBezTo>
                    <a:cubicBezTo>
                      <a:pt x="1981" y="4120"/>
                      <a:pt x="1980" y="3180"/>
                      <a:pt x="2561" y="2600"/>
                    </a:cubicBezTo>
                    <a:cubicBezTo>
                      <a:pt x="3141" y="2020"/>
                      <a:pt x="4082" y="2021"/>
                      <a:pt x="4663" y="2601"/>
                    </a:cubicBezTo>
                    <a:cubicBezTo>
                      <a:pt x="5243" y="3181"/>
                      <a:pt x="5243" y="4121"/>
                      <a:pt x="4663" y="4700"/>
                    </a:cubicBezTo>
                    <a:close/>
                    <a:moveTo>
                      <a:pt x="4663" y="4700"/>
                    </a:move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grpSp>
            <p:nvGrpSpPr>
              <p:cNvPr id="753" name="Google Shape;753;p34"/>
              <p:cNvGrpSpPr/>
              <p:nvPr/>
            </p:nvGrpSpPr>
            <p:grpSpPr>
              <a:xfrm>
                <a:off x="6382884" y="4138716"/>
                <a:ext cx="368482" cy="311217"/>
                <a:chOff x="0" y="0"/>
                <a:chExt cx="581" cy="488"/>
              </a:xfrm>
            </p:grpSpPr>
            <p:sp>
              <p:nvSpPr>
                <p:cNvPr id="754" name="Google Shape;754;p34"/>
                <p:cNvSpPr/>
                <p:nvPr/>
              </p:nvSpPr>
              <p:spPr>
                <a:xfrm>
                  <a:off x="200" y="0"/>
                  <a:ext cx="381" cy="400"/>
                </a:xfrm>
                <a:custGeom>
                  <a:rect b="b" l="l" r="r" t="t"/>
                  <a:pathLst>
                    <a:path extrusionOk="0" h="20606" w="21040">
                      <a:moveTo>
                        <a:pt x="20987" y="10157"/>
                      </a:moveTo>
                      <a:cubicBezTo>
                        <a:pt x="21600" y="5281"/>
                        <a:pt x="16771" y="773"/>
                        <a:pt x="10201" y="88"/>
                      </a:cubicBezTo>
                      <a:cubicBezTo>
                        <a:pt x="6178" y="-332"/>
                        <a:pt x="2437" y="782"/>
                        <a:pt x="0" y="2826"/>
                      </a:cubicBezTo>
                      <a:cubicBezTo>
                        <a:pt x="547" y="2777"/>
                        <a:pt x="1097" y="2748"/>
                        <a:pt x="1641" y="2748"/>
                      </a:cubicBezTo>
                      <a:cubicBezTo>
                        <a:pt x="4904" y="2748"/>
                        <a:pt x="8033" y="3641"/>
                        <a:pt x="10451" y="5264"/>
                      </a:cubicBezTo>
                      <a:cubicBezTo>
                        <a:pt x="13013" y="6984"/>
                        <a:pt x="14608" y="9400"/>
                        <a:pt x="14942" y="12067"/>
                      </a:cubicBezTo>
                      <a:cubicBezTo>
                        <a:pt x="15241" y="14439"/>
                        <a:pt x="14503" y="16856"/>
                        <a:pt x="12867" y="18912"/>
                      </a:cubicBezTo>
                      <a:cubicBezTo>
                        <a:pt x="16239" y="21268"/>
                        <a:pt x="19327" y="20635"/>
                        <a:pt x="18610" y="20131"/>
                      </a:cubicBezTo>
                      <a:cubicBezTo>
                        <a:pt x="16607" y="18721"/>
                        <a:pt x="16181" y="17345"/>
                        <a:pt x="16307" y="16265"/>
                      </a:cubicBezTo>
                      <a:cubicBezTo>
                        <a:pt x="18883" y="14899"/>
                        <a:pt x="20664" y="12734"/>
                        <a:pt x="20987" y="10157"/>
                      </a:cubicBezTo>
                      <a:close/>
                      <a:moveTo>
                        <a:pt x="20987" y="10157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55" name="Google Shape;755;p34"/>
                <p:cNvSpPr/>
                <p:nvPr/>
              </p:nvSpPr>
              <p:spPr>
                <a:xfrm>
                  <a:off x="0" y="88"/>
                  <a:ext cx="433" cy="400"/>
                </a:xfrm>
                <a:custGeom>
                  <a:rect b="b" l="l" r="r" t="t"/>
                  <a:pathLst>
                    <a:path extrusionOk="0" h="21600" w="20633">
                      <a:moveTo>
                        <a:pt x="20588" y="8045"/>
                      </a:moveTo>
                      <a:cubicBezTo>
                        <a:pt x="20105" y="3375"/>
                        <a:pt x="15867" y="0"/>
                        <a:pt x="10813" y="0"/>
                      </a:cubicBezTo>
                      <a:cubicBezTo>
                        <a:pt x="10335" y="0"/>
                        <a:pt x="9850" y="30"/>
                        <a:pt x="9360" y="92"/>
                      </a:cubicBezTo>
                      <a:cubicBezTo>
                        <a:pt x="3687" y="811"/>
                        <a:pt x="-483" y="5536"/>
                        <a:pt x="45" y="10647"/>
                      </a:cubicBezTo>
                      <a:cubicBezTo>
                        <a:pt x="325" y="13349"/>
                        <a:pt x="1863" y="15617"/>
                        <a:pt x="4088" y="17049"/>
                      </a:cubicBezTo>
                      <a:cubicBezTo>
                        <a:pt x="4197" y="18181"/>
                        <a:pt x="3829" y="19624"/>
                        <a:pt x="2099" y="21102"/>
                      </a:cubicBezTo>
                      <a:cubicBezTo>
                        <a:pt x="1822" y="21338"/>
                        <a:pt x="2199" y="21600"/>
                        <a:pt x="2959" y="21600"/>
                      </a:cubicBezTo>
                      <a:cubicBezTo>
                        <a:pt x="4145" y="21600"/>
                        <a:pt x="6264" y="20961"/>
                        <a:pt x="8295" y="18585"/>
                      </a:cubicBezTo>
                      <a:cubicBezTo>
                        <a:pt x="8797" y="18655"/>
                        <a:pt x="9311" y="18690"/>
                        <a:pt x="9833" y="18690"/>
                      </a:cubicBezTo>
                      <a:cubicBezTo>
                        <a:pt x="10307" y="18690"/>
                        <a:pt x="10789" y="18661"/>
                        <a:pt x="11274" y="18599"/>
                      </a:cubicBezTo>
                      <a:cubicBezTo>
                        <a:pt x="16947" y="17881"/>
                        <a:pt x="21117" y="13156"/>
                        <a:pt x="20588" y="8045"/>
                      </a:cubicBezTo>
                      <a:close/>
                      <a:moveTo>
                        <a:pt x="20588" y="8045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sp>
            <p:nvSpPr>
              <p:cNvPr id="756" name="Google Shape;756;p34"/>
              <p:cNvSpPr/>
              <p:nvPr/>
            </p:nvSpPr>
            <p:spPr>
              <a:xfrm>
                <a:off x="6694859" y="1971649"/>
                <a:ext cx="365993" cy="365993"/>
              </a:xfrm>
              <a:custGeom>
                <a:rect b="b" l="l" r="r" t="t"/>
                <a:pathLst>
                  <a:path extrusionOk="0" h="21532" w="21600">
                    <a:moveTo>
                      <a:pt x="20519" y="5351"/>
                    </a:moveTo>
                    <a:lnTo>
                      <a:pt x="11776" y="5351"/>
                    </a:lnTo>
                    <a:lnTo>
                      <a:pt x="16604" y="1041"/>
                    </a:lnTo>
                    <a:cubicBezTo>
                      <a:pt x="16851" y="821"/>
                      <a:pt x="16872" y="443"/>
                      <a:pt x="16650" y="198"/>
                    </a:cubicBezTo>
                    <a:cubicBezTo>
                      <a:pt x="16429" y="-47"/>
                      <a:pt x="16049" y="-68"/>
                      <a:pt x="15803" y="152"/>
                    </a:cubicBezTo>
                    <a:lnTo>
                      <a:pt x="10813" y="4605"/>
                    </a:lnTo>
                    <a:lnTo>
                      <a:pt x="5823" y="152"/>
                    </a:lnTo>
                    <a:cubicBezTo>
                      <a:pt x="5577" y="-68"/>
                      <a:pt x="5198" y="-47"/>
                      <a:pt x="4976" y="198"/>
                    </a:cubicBezTo>
                    <a:cubicBezTo>
                      <a:pt x="4755" y="443"/>
                      <a:pt x="4775" y="821"/>
                      <a:pt x="5022" y="1041"/>
                    </a:cubicBezTo>
                    <a:lnTo>
                      <a:pt x="9850" y="5351"/>
                    </a:lnTo>
                    <a:lnTo>
                      <a:pt x="1081" y="5351"/>
                    </a:lnTo>
                    <a:cubicBezTo>
                      <a:pt x="487" y="5351"/>
                      <a:pt x="0" y="5835"/>
                      <a:pt x="0" y="6426"/>
                    </a:cubicBezTo>
                    <a:lnTo>
                      <a:pt x="0" y="20457"/>
                    </a:lnTo>
                    <a:cubicBezTo>
                      <a:pt x="0" y="21048"/>
                      <a:pt x="486" y="21532"/>
                      <a:pt x="1081" y="21532"/>
                    </a:cubicBezTo>
                    <a:lnTo>
                      <a:pt x="20519" y="21532"/>
                    </a:lnTo>
                    <a:cubicBezTo>
                      <a:pt x="21113" y="21532"/>
                      <a:pt x="21600" y="21048"/>
                      <a:pt x="21600" y="20457"/>
                    </a:cubicBezTo>
                    <a:lnTo>
                      <a:pt x="21600" y="6426"/>
                    </a:lnTo>
                    <a:cubicBezTo>
                      <a:pt x="21600" y="5835"/>
                      <a:pt x="21113" y="5351"/>
                      <a:pt x="20519" y="5351"/>
                    </a:cubicBezTo>
                    <a:close/>
                    <a:moveTo>
                      <a:pt x="15896" y="18666"/>
                    </a:moveTo>
                    <a:cubicBezTo>
                      <a:pt x="15896" y="19256"/>
                      <a:pt x="15409" y="19740"/>
                      <a:pt x="14815" y="19740"/>
                    </a:cubicBezTo>
                    <a:lnTo>
                      <a:pt x="2882" y="19740"/>
                    </a:lnTo>
                    <a:cubicBezTo>
                      <a:pt x="2288" y="19740"/>
                      <a:pt x="1801" y="19257"/>
                      <a:pt x="1801" y="18666"/>
                    </a:cubicBezTo>
                    <a:lnTo>
                      <a:pt x="1801" y="8218"/>
                    </a:lnTo>
                    <a:cubicBezTo>
                      <a:pt x="1801" y="7627"/>
                      <a:pt x="2288" y="7143"/>
                      <a:pt x="2882" y="7143"/>
                    </a:cubicBezTo>
                    <a:lnTo>
                      <a:pt x="14815" y="7143"/>
                    </a:lnTo>
                    <a:cubicBezTo>
                      <a:pt x="15409" y="7143"/>
                      <a:pt x="15896" y="7627"/>
                      <a:pt x="15896" y="8218"/>
                    </a:cubicBezTo>
                    <a:lnTo>
                      <a:pt x="15896" y="18666"/>
                    </a:lnTo>
                    <a:close/>
                    <a:moveTo>
                      <a:pt x="19647" y="18349"/>
                    </a:moveTo>
                    <a:cubicBezTo>
                      <a:pt x="19647" y="18510"/>
                      <a:pt x="19515" y="18641"/>
                      <a:pt x="19353" y="18641"/>
                    </a:cubicBezTo>
                    <a:lnTo>
                      <a:pt x="18376" y="18641"/>
                    </a:lnTo>
                    <a:cubicBezTo>
                      <a:pt x="18214" y="18641"/>
                      <a:pt x="18083" y="18510"/>
                      <a:pt x="18083" y="18349"/>
                    </a:cubicBezTo>
                    <a:lnTo>
                      <a:pt x="18083" y="16236"/>
                    </a:lnTo>
                    <a:cubicBezTo>
                      <a:pt x="18083" y="16074"/>
                      <a:pt x="18214" y="15944"/>
                      <a:pt x="18376" y="15944"/>
                    </a:cubicBezTo>
                    <a:lnTo>
                      <a:pt x="19353" y="15944"/>
                    </a:lnTo>
                    <a:cubicBezTo>
                      <a:pt x="19515" y="15944"/>
                      <a:pt x="19647" y="16074"/>
                      <a:pt x="19647" y="16236"/>
                    </a:cubicBezTo>
                    <a:lnTo>
                      <a:pt x="19647" y="18349"/>
                    </a:lnTo>
                    <a:close/>
                    <a:moveTo>
                      <a:pt x="18050" y="12730"/>
                    </a:moveTo>
                    <a:cubicBezTo>
                      <a:pt x="18050" y="12295"/>
                      <a:pt x="18405" y="11942"/>
                      <a:pt x="18842" y="11942"/>
                    </a:cubicBezTo>
                    <a:cubicBezTo>
                      <a:pt x="19280" y="11942"/>
                      <a:pt x="19634" y="12295"/>
                      <a:pt x="19634" y="12730"/>
                    </a:cubicBezTo>
                    <a:cubicBezTo>
                      <a:pt x="19634" y="13166"/>
                      <a:pt x="19280" y="13518"/>
                      <a:pt x="18842" y="13518"/>
                    </a:cubicBezTo>
                    <a:cubicBezTo>
                      <a:pt x="18405" y="13518"/>
                      <a:pt x="18050" y="13166"/>
                      <a:pt x="18050" y="12730"/>
                    </a:cubicBezTo>
                    <a:close/>
                    <a:moveTo>
                      <a:pt x="18842" y="11017"/>
                    </a:moveTo>
                    <a:cubicBezTo>
                      <a:pt x="17951" y="11017"/>
                      <a:pt x="17228" y="10299"/>
                      <a:pt x="17228" y="9412"/>
                    </a:cubicBezTo>
                    <a:cubicBezTo>
                      <a:pt x="17228" y="8526"/>
                      <a:pt x="17951" y="7808"/>
                      <a:pt x="18842" y="7808"/>
                    </a:cubicBezTo>
                    <a:cubicBezTo>
                      <a:pt x="19734" y="7808"/>
                      <a:pt x="20456" y="8526"/>
                      <a:pt x="20456" y="9412"/>
                    </a:cubicBezTo>
                    <a:cubicBezTo>
                      <a:pt x="20456" y="10299"/>
                      <a:pt x="19733" y="11017"/>
                      <a:pt x="18842" y="11017"/>
                    </a:cubicBezTo>
                    <a:close/>
                    <a:moveTo>
                      <a:pt x="18842" y="11017"/>
                    </a:move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grpSp>
            <p:nvGrpSpPr>
              <p:cNvPr id="757" name="Google Shape;757;p34"/>
              <p:cNvGrpSpPr/>
              <p:nvPr/>
            </p:nvGrpSpPr>
            <p:grpSpPr>
              <a:xfrm>
                <a:off x="5403443" y="1894519"/>
                <a:ext cx="363501" cy="229054"/>
                <a:chOff x="0" y="0"/>
                <a:chExt cx="575" cy="363"/>
              </a:xfrm>
            </p:grpSpPr>
            <p:sp>
              <p:nvSpPr>
                <p:cNvPr id="758" name="Google Shape;758;p34"/>
                <p:cNvSpPr/>
                <p:nvPr/>
              </p:nvSpPr>
              <p:spPr>
                <a:xfrm>
                  <a:off x="0" y="104"/>
                  <a:ext cx="205" cy="259"/>
                </a:xfrm>
                <a:custGeom>
                  <a:rect b="b" l="l" r="r" t="t"/>
                  <a:pathLst>
                    <a:path extrusionOk="0" h="21600" w="21470">
                      <a:moveTo>
                        <a:pt x="13938" y="18089"/>
                      </a:moveTo>
                      <a:lnTo>
                        <a:pt x="13938" y="18075"/>
                      </a:lnTo>
                      <a:cubicBezTo>
                        <a:pt x="13949" y="17312"/>
                        <a:pt x="14370" y="14919"/>
                        <a:pt x="18829" y="12741"/>
                      </a:cubicBezTo>
                      <a:cubicBezTo>
                        <a:pt x="19646" y="11856"/>
                        <a:pt x="20317" y="10649"/>
                        <a:pt x="21003" y="9256"/>
                      </a:cubicBezTo>
                      <a:cubicBezTo>
                        <a:pt x="21476" y="8293"/>
                        <a:pt x="21396" y="7471"/>
                        <a:pt x="21396" y="6302"/>
                      </a:cubicBezTo>
                      <a:cubicBezTo>
                        <a:pt x="21396" y="5437"/>
                        <a:pt x="21600" y="4050"/>
                        <a:pt x="21332" y="3287"/>
                      </a:cubicBezTo>
                      <a:cubicBezTo>
                        <a:pt x="20424" y="712"/>
                        <a:pt x="18134" y="0"/>
                        <a:pt x="15449" y="0"/>
                      </a:cubicBezTo>
                      <a:cubicBezTo>
                        <a:pt x="12764" y="0"/>
                        <a:pt x="10471" y="714"/>
                        <a:pt x="9566" y="3295"/>
                      </a:cubicBezTo>
                      <a:cubicBezTo>
                        <a:pt x="9299" y="4054"/>
                        <a:pt x="9504" y="5439"/>
                        <a:pt x="9504" y="6301"/>
                      </a:cubicBezTo>
                      <a:cubicBezTo>
                        <a:pt x="9504" y="7473"/>
                        <a:pt x="9424" y="8297"/>
                        <a:pt x="9900" y="9263"/>
                      </a:cubicBezTo>
                      <a:cubicBezTo>
                        <a:pt x="10724" y="10935"/>
                        <a:pt x="11509" y="12336"/>
                        <a:pt x="12556" y="13231"/>
                      </a:cubicBezTo>
                      <a:cubicBezTo>
                        <a:pt x="8479" y="13828"/>
                        <a:pt x="5724" y="15525"/>
                        <a:pt x="3865" y="16187"/>
                      </a:cubicBezTo>
                      <a:cubicBezTo>
                        <a:pt x="18" y="17556"/>
                        <a:pt x="0" y="19055"/>
                        <a:pt x="0" y="19055"/>
                      </a:cubicBezTo>
                      <a:lnTo>
                        <a:pt x="0" y="21600"/>
                      </a:lnTo>
                      <a:lnTo>
                        <a:pt x="13940" y="21598"/>
                      </a:lnTo>
                      <a:lnTo>
                        <a:pt x="13940" y="18100"/>
                      </a:lnTo>
                      <a:lnTo>
                        <a:pt x="13940" y="18089"/>
                      </a:lnTo>
                      <a:lnTo>
                        <a:pt x="13938" y="18089"/>
                      </a:lnTo>
                      <a:close/>
                      <a:moveTo>
                        <a:pt x="13938" y="18089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59" name="Google Shape;759;p34"/>
                <p:cNvSpPr/>
                <p:nvPr/>
              </p:nvSpPr>
              <p:spPr>
                <a:xfrm>
                  <a:off x="168" y="0"/>
                  <a:ext cx="407" cy="356"/>
                </a:xfrm>
                <a:custGeom>
                  <a:rect b="b" l="l" r="r" t="t"/>
                  <a:pathLst>
                    <a:path extrusionOk="0" h="21600" w="21600">
                      <a:moveTo>
                        <a:pt x="18895" y="16182"/>
                      </a:moveTo>
                      <a:cubicBezTo>
                        <a:pt x="17591" y="15518"/>
                        <a:pt x="15655" y="13809"/>
                        <a:pt x="12789" y="13222"/>
                      </a:cubicBezTo>
                      <a:cubicBezTo>
                        <a:pt x="13522" y="12323"/>
                        <a:pt x="14076" y="10920"/>
                        <a:pt x="14647" y="9256"/>
                      </a:cubicBezTo>
                      <a:cubicBezTo>
                        <a:pt x="14978" y="8292"/>
                        <a:pt x="14921" y="7470"/>
                        <a:pt x="14921" y="6300"/>
                      </a:cubicBezTo>
                      <a:cubicBezTo>
                        <a:pt x="14921" y="5435"/>
                        <a:pt x="15063" y="4048"/>
                        <a:pt x="14876" y="3287"/>
                      </a:cubicBezTo>
                      <a:cubicBezTo>
                        <a:pt x="14244" y="710"/>
                        <a:pt x="12647" y="0"/>
                        <a:pt x="10775" y="0"/>
                      </a:cubicBezTo>
                      <a:cubicBezTo>
                        <a:pt x="8902" y="0"/>
                        <a:pt x="7303" y="714"/>
                        <a:pt x="6672" y="3294"/>
                      </a:cubicBezTo>
                      <a:cubicBezTo>
                        <a:pt x="6486" y="4054"/>
                        <a:pt x="6628" y="5438"/>
                        <a:pt x="6628" y="6300"/>
                      </a:cubicBezTo>
                      <a:cubicBezTo>
                        <a:pt x="6628" y="7473"/>
                        <a:pt x="6572" y="8297"/>
                        <a:pt x="6904" y="9262"/>
                      </a:cubicBezTo>
                      <a:cubicBezTo>
                        <a:pt x="7479" y="10934"/>
                        <a:pt x="8026" y="12336"/>
                        <a:pt x="8756" y="13231"/>
                      </a:cubicBezTo>
                      <a:cubicBezTo>
                        <a:pt x="5913" y="13828"/>
                        <a:pt x="3991" y="15526"/>
                        <a:pt x="2695" y="16187"/>
                      </a:cubicBezTo>
                      <a:cubicBezTo>
                        <a:pt x="13" y="17556"/>
                        <a:pt x="0" y="19054"/>
                        <a:pt x="0" y="19054"/>
                      </a:cubicBezTo>
                      <a:lnTo>
                        <a:pt x="0" y="21600"/>
                      </a:lnTo>
                      <a:lnTo>
                        <a:pt x="21600" y="21597"/>
                      </a:lnTo>
                      <a:lnTo>
                        <a:pt x="21600" y="19054"/>
                      </a:lnTo>
                      <a:cubicBezTo>
                        <a:pt x="21600" y="19054"/>
                        <a:pt x="21587" y="17551"/>
                        <a:pt x="18895" y="16182"/>
                      </a:cubicBezTo>
                      <a:close/>
                      <a:moveTo>
                        <a:pt x="18895" y="16182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760" name="Google Shape;760;p34"/>
              <p:cNvGrpSpPr/>
              <p:nvPr/>
            </p:nvGrpSpPr>
            <p:grpSpPr>
              <a:xfrm>
                <a:off x="7145291" y="3232346"/>
                <a:ext cx="363501" cy="321176"/>
                <a:chOff x="0" y="0"/>
                <a:chExt cx="575" cy="506"/>
              </a:xfrm>
            </p:grpSpPr>
            <p:sp>
              <p:nvSpPr>
                <p:cNvPr id="761" name="Google Shape;761;p34"/>
                <p:cNvSpPr/>
                <p:nvPr/>
              </p:nvSpPr>
              <p:spPr>
                <a:xfrm>
                  <a:off x="184" y="120"/>
                  <a:ext cx="391" cy="386"/>
                </a:xfrm>
                <a:custGeom>
                  <a:rect b="b" l="l" r="r" t="t"/>
                  <a:pathLst>
                    <a:path extrusionOk="0" h="20967" w="21600">
                      <a:moveTo>
                        <a:pt x="20820" y="9022"/>
                      </a:moveTo>
                      <a:cubicBezTo>
                        <a:pt x="20811" y="9007"/>
                        <a:pt x="20801" y="8992"/>
                        <a:pt x="20793" y="8977"/>
                      </a:cubicBezTo>
                      <a:cubicBezTo>
                        <a:pt x="20489" y="8427"/>
                        <a:pt x="20112" y="7930"/>
                        <a:pt x="19674" y="7499"/>
                      </a:cubicBezTo>
                      <a:lnTo>
                        <a:pt x="13690" y="1617"/>
                      </a:lnTo>
                      <a:cubicBezTo>
                        <a:pt x="13666" y="1593"/>
                        <a:pt x="13643" y="1572"/>
                        <a:pt x="13622" y="1554"/>
                      </a:cubicBezTo>
                      <a:cubicBezTo>
                        <a:pt x="12860" y="827"/>
                        <a:pt x="11933" y="294"/>
                        <a:pt x="10925" y="0"/>
                      </a:cubicBezTo>
                      <a:cubicBezTo>
                        <a:pt x="12087" y="1195"/>
                        <a:pt x="12856" y="2688"/>
                        <a:pt x="13154" y="4330"/>
                      </a:cubicBezTo>
                      <a:cubicBezTo>
                        <a:pt x="13243" y="4823"/>
                        <a:pt x="13289" y="5326"/>
                        <a:pt x="13289" y="5827"/>
                      </a:cubicBezTo>
                      <a:cubicBezTo>
                        <a:pt x="13289" y="6027"/>
                        <a:pt x="13280" y="6237"/>
                        <a:pt x="13262" y="6469"/>
                      </a:cubicBezTo>
                      <a:lnTo>
                        <a:pt x="16991" y="10136"/>
                      </a:lnTo>
                      <a:cubicBezTo>
                        <a:pt x="17315" y="10454"/>
                        <a:pt x="17555" y="10856"/>
                        <a:pt x="17685" y="11298"/>
                      </a:cubicBezTo>
                      <a:cubicBezTo>
                        <a:pt x="17760" y="11551"/>
                        <a:pt x="17797" y="11814"/>
                        <a:pt x="17797" y="12082"/>
                      </a:cubicBezTo>
                      <a:cubicBezTo>
                        <a:pt x="17797" y="12378"/>
                        <a:pt x="17751" y="12669"/>
                        <a:pt x="17660" y="12949"/>
                      </a:cubicBezTo>
                      <a:cubicBezTo>
                        <a:pt x="17523" y="13371"/>
                        <a:pt x="17298" y="13738"/>
                        <a:pt x="16990" y="14040"/>
                      </a:cubicBezTo>
                      <a:lnTo>
                        <a:pt x="14559" y="16430"/>
                      </a:lnTo>
                      <a:cubicBezTo>
                        <a:pt x="14038" y="16942"/>
                        <a:pt x="13333" y="17224"/>
                        <a:pt x="12573" y="17224"/>
                      </a:cubicBezTo>
                      <a:cubicBezTo>
                        <a:pt x="11813" y="17224"/>
                        <a:pt x="11108" y="16942"/>
                        <a:pt x="10587" y="16430"/>
                      </a:cubicBezTo>
                      <a:lnTo>
                        <a:pt x="8270" y="14152"/>
                      </a:lnTo>
                      <a:lnTo>
                        <a:pt x="6770" y="12677"/>
                      </a:lnTo>
                      <a:lnTo>
                        <a:pt x="4605" y="10549"/>
                      </a:lnTo>
                      <a:cubicBezTo>
                        <a:pt x="4389" y="10338"/>
                        <a:pt x="4211" y="10088"/>
                        <a:pt x="4075" y="9805"/>
                      </a:cubicBezTo>
                      <a:cubicBezTo>
                        <a:pt x="3895" y="9434"/>
                        <a:pt x="3800" y="9016"/>
                        <a:pt x="3800" y="8598"/>
                      </a:cubicBezTo>
                      <a:cubicBezTo>
                        <a:pt x="3800" y="8316"/>
                        <a:pt x="3842" y="8037"/>
                        <a:pt x="3925" y="7769"/>
                      </a:cubicBezTo>
                      <a:cubicBezTo>
                        <a:pt x="3932" y="7746"/>
                        <a:pt x="3941" y="7722"/>
                        <a:pt x="3951" y="7698"/>
                      </a:cubicBezTo>
                      <a:lnTo>
                        <a:pt x="3965" y="7659"/>
                      </a:lnTo>
                      <a:cubicBezTo>
                        <a:pt x="4000" y="7561"/>
                        <a:pt x="4033" y="7481"/>
                        <a:pt x="4068" y="7408"/>
                      </a:cubicBezTo>
                      <a:cubicBezTo>
                        <a:pt x="4087" y="7366"/>
                        <a:pt x="4109" y="7325"/>
                        <a:pt x="4132" y="7283"/>
                      </a:cubicBezTo>
                      <a:cubicBezTo>
                        <a:pt x="4172" y="7208"/>
                        <a:pt x="4218" y="7133"/>
                        <a:pt x="4271" y="7053"/>
                      </a:cubicBezTo>
                      <a:lnTo>
                        <a:pt x="4294" y="7020"/>
                      </a:lnTo>
                      <a:cubicBezTo>
                        <a:pt x="4310" y="6997"/>
                        <a:pt x="4325" y="6972"/>
                        <a:pt x="4343" y="6949"/>
                      </a:cubicBezTo>
                      <a:cubicBezTo>
                        <a:pt x="4431" y="6831"/>
                        <a:pt x="4517" y="6731"/>
                        <a:pt x="4605" y="6646"/>
                      </a:cubicBezTo>
                      <a:lnTo>
                        <a:pt x="5532" y="5735"/>
                      </a:lnTo>
                      <a:cubicBezTo>
                        <a:pt x="5522" y="5626"/>
                        <a:pt x="5497" y="5529"/>
                        <a:pt x="5456" y="5447"/>
                      </a:cubicBezTo>
                      <a:cubicBezTo>
                        <a:pt x="5417" y="5367"/>
                        <a:pt x="5370" y="5298"/>
                        <a:pt x="5314" y="5243"/>
                      </a:cubicBezTo>
                      <a:lnTo>
                        <a:pt x="3149" y="3115"/>
                      </a:lnTo>
                      <a:lnTo>
                        <a:pt x="2990" y="2958"/>
                      </a:lnTo>
                      <a:lnTo>
                        <a:pt x="1922" y="4008"/>
                      </a:lnTo>
                      <a:cubicBezTo>
                        <a:pt x="1819" y="4110"/>
                        <a:pt x="1715" y="4219"/>
                        <a:pt x="1606" y="4344"/>
                      </a:cubicBezTo>
                      <a:cubicBezTo>
                        <a:pt x="1589" y="4362"/>
                        <a:pt x="1574" y="4381"/>
                        <a:pt x="1558" y="4400"/>
                      </a:cubicBezTo>
                      <a:lnTo>
                        <a:pt x="1524" y="4442"/>
                      </a:lnTo>
                      <a:cubicBezTo>
                        <a:pt x="1451" y="4527"/>
                        <a:pt x="1381" y="4613"/>
                        <a:pt x="1313" y="4702"/>
                      </a:cubicBezTo>
                      <a:cubicBezTo>
                        <a:pt x="1290" y="4731"/>
                        <a:pt x="1268" y="4762"/>
                        <a:pt x="1246" y="4792"/>
                      </a:cubicBezTo>
                      <a:lnTo>
                        <a:pt x="1233" y="4809"/>
                      </a:lnTo>
                      <a:cubicBezTo>
                        <a:pt x="1167" y="4901"/>
                        <a:pt x="1103" y="4993"/>
                        <a:pt x="1042" y="5088"/>
                      </a:cubicBezTo>
                      <a:lnTo>
                        <a:pt x="1026" y="5112"/>
                      </a:lnTo>
                      <a:cubicBezTo>
                        <a:pt x="1011" y="5135"/>
                        <a:pt x="996" y="5158"/>
                        <a:pt x="981" y="5179"/>
                      </a:cubicBezTo>
                      <a:cubicBezTo>
                        <a:pt x="910" y="5295"/>
                        <a:pt x="841" y="5411"/>
                        <a:pt x="779" y="5526"/>
                      </a:cubicBezTo>
                      <a:lnTo>
                        <a:pt x="769" y="5543"/>
                      </a:lnTo>
                      <a:lnTo>
                        <a:pt x="761" y="5559"/>
                      </a:lnTo>
                      <a:cubicBezTo>
                        <a:pt x="543" y="5965"/>
                        <a:pt x="369" y="6397"/>
                        <a:pt x="243" y="6846"/>
                      </a:cubicBezTo>
                      <a:cubicBezTo>
                        <a:pt x="198" y="7005"/>
                        <a:pt x="163" y="7152"/>
                        <a:pt x="134" y="7295"/>
                      </a:cubicBezTo>
                      <a:cubicBezTo>
                        <a:pt x="45" y="7730"/>
                        <a:pt x="0" y="8169"/>
                        <a:pt x="0" y="8605"/>
                      </a:cubicBezTo>
                      <a:cubicBezTo>
                        <a:pt x="0" y="8989"/>
                        <a:pt x="35" y="9375"/>
                        <a:pt x="102" y="9750"/>
                      </a:cubicBezTo>
                      <a:cubicBezTo>
                        <a:pt x="340" y="11063"/>
                        <a:pt x="970" y="12253"/>
                        <a:pt x="1921" y="13188"/>
                      </a:cubicBezTo>
                      <a:lnTo>
                        <a:pt x="3167" y="14414"/>
                      </a:lnTo>
                      <a:lnTo>
                        <a:pt x="4988" y="16203"/>
                      </a:lnTo>
                      <a:lnTo>
                        <a:pt x="7904" y="19069"/>
                      </a:lnTo>
                      <a:cubicBezTo>
                        <a:pt x="10479" y="21600"/>
                        <a:pt x="14667" y="21600"/>
                        <a:pt x="17242" y="19069"/>
                      </a:cubicBezTo>
                      <a:lnTo>
                        <a:pt x="19673" y="16679"/>
                      </a:lnTo>
                      <a:cubicBezTo>
                        <a:pt x="20506" y="15861"/>
                        <a:pt x="21099" y="14826"/>
                        <a:pt x="21391" y="13687"/>
                      </a:cubicBezTo>
                      <a:cubicBezTo>
                        <a:pt x="21529" y="13146"/>
                        <a:pt x="21600" y="12608"/>
                        <a:pt x="21600" y="12089"/>
                      </a:cubicBezTo>
                      <a:cubicBezTo>
                        <a:pt x="21600" y="11064"/>
                        <a:pt x="21349" y="10039"/>
                        <a:pt x="20876" y="9127"/>
                      </a:cubicBezTo>
                      <a:cubicBezTo>
                        <a:pt x="20870" y="9116"/>
                        <a:pt x="20865" y="9105"/>
                        <a:pt x="20860" y="9094"/>
                      </a:cubicBezTo>
                      <a:cubicBezTo>
                        <a:pt x="20856" y="9085"/>
                        <a:pt x="20852" y="9077"/>
                        <a:pt x="20847" y="9068"/>
                      </a:cubicBezTo>
                      <a:cubicBezTo>
                        <a:pt x="20839" y="9051"/>
                        <a:pt x="20830" y="9038"/>
                        <a:pt x="20820" y="9022"/>
                      </a:cubicBezTo>
                      <a:close/>
                      <a:moveTo>
                        <a:pt x="20820" y="9022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62" name="Google Shape;762;p34"/>
                <p:cNvSpPr/>
                <p:nvPr/>
              </p:nvSpPr>
              <p:spPr>
                <a:xfrm>
                  <a:off x="0" y="0"/>
                  <a:ext cx="391" cy="386"/>
                </a:xfrm>
                <a:custGeom>
                  <a:rect b="b" l="l" r="r" t="t"/>
                  <a:pathLst>
                    <a:path extrusionOk="0" h="20967" w="21600">
                      <a:moveTo>
                        <a:pt x="19678" y="7779"/>
                      </a:moveTo>
                      <a:lnTo>
                        <a:pt x="18431" y="6554"/>
                      </a:lnTo>
                      <a:lnTo>
                        <a:pt x="16611" y="4764"/>
                      </a:lnTo>
                      <a:lnTo>
                        <a:pt x="13695" y="1897"/>
                      </a:lnTo>
                      <a:cubicBezTo>
                        <a:pt x="11121" y="-633"/>
                        <a:pt x="6932" y="-633"/>
                        <a:pt x="4358" y="1898"/>
                      </a:cubicBezTo>
                      <a:lnTo>
                        <a:pt x="1926" y="4288"/>
                      </a:lnTo>
                      <a:cubicBezTo>
                        <a:pt x="1093" y="5106"/>
                        <a:pt x="501" y="6141"/>
                        <a:pt x="209" y="7280"/>
                      </a:cubicBezTo>
                      <a:cubicBezTo>
                        <a:pt x="71" y="7821"/>
                        <a:pt x="0" y="8359"/>
                        <a:pt x="0" y="8879"/>
                      </a:cubicBezTo>
                      <a:cubicBezTo>
                        <a:pt x="0" y="9904"/>
                        <a:pt x="251" y="10928"/>
                        <a:pt x="724" y="11841"/>
                      </a:cubicBezTo>
                      <a:cubicBezTo>
                        <a:pt x="731" y="11851"/>
                        <a:pt x="735" y="11863"/>
                        <a:pt x="740" y="11874"/>
                      </a:cubicBezTo>
                      <a:cubicBezTo>
                        <a:pt x="744" y="11883"/>
                        <a:pt x="748" y="11892"/>
                        <a:pt x="753" y="11900"/>
                      </a:cubicBezTo>
                      <a:cubicBezTo>
                        <a:pt x="761" y="11915"/>
                        <a:pt x="769" y="11929"/>
                        <a:pt x="779" y="11945"/>
                      </a:cubicBezTo>
                      <a:cubicBezTo>
                        <a:pt x="788" y="11960"/>
                        <a:pt x="798" y="11975"/>
                        <a:pt x="806" y="11991"/>
                      </a:cubicBezTo>
                      <a:cubicBezTo>
                        <a:pt x="1111" y="12541"/>
                        <a:pt x="1488" y="13038"/>
                        <a:pt x="1926" y="13468"/>
                      </a:cubicBezTo>
                      <a:lnTo>
                        <a:pt x="7909" y="19350"/>
                      </a:lnTo>
                      <a:cubicBezTo>
                        <a:pt x="7934" y="19376"/>
                        <a:pt x="7956" y="19396"/>
                        <a:pt x="7978" y="19413"/>
                      </a:cubicBezTo>
                      <a:cubicBezTo>
                        <a:pt x="8740" y="20140"/>
                        <a:pt x="9666" y="20673"/>
                        <a:pt x="10674" y="20967"/>
                      </a:cubicBezTo>
                      <a:cubicBezTo>
                        <a:pt x="9513" y="19772"/>
                        <a:pt x="8744" y="18279"/>
                        <a:pt x="8446" y="16636"/>
                      </a:cubicBezTo>
                      <a:cubicBezTo>
                        <a:pt x="8357" y="16145"/>
                        <a:pt x="8311" y="15641"/>
                        <a:pt x="8311" y="15140"/>
                      </a:cubicBezTo>
                      <a:cubicBezTo>
                        <a:pt x="8311" y="14941"/>
                        <a:pt x="8320" y="14731"/>
                        <a:pt x="8338" y="14497"/>
                      </a:cubicBezTo>
                      <a:lnTo>
                        <a:pt x="4609" y="10831"/>
                      </a:lnTo>
                      <a:cubicBezTo>
                        <a:pt x="4285" y="10512"/>
                        <a:pt x="4044" y="10110"/>
                        <a:pt x="3915" y="9668"/>
                      </a:cubicBezTo>
                      <a:cubicBezTo>
                        <a:pt x="3840" y="9415"/>
                        <a:pt x="3802" y="9152"/>
                        <a:pt x="3802" y="8885"/>
                      </a:cubicBezTo>
                      <a:cubicBezTo>
                        <a:pt x="3802" y="8589"/>
                        <a:pt x="3848" y="8297"/>
                        <a:pt x="3939" y="8017"/>
                      </a:cubicBezTo>
                      <a:cubicBezTo>
                        <a:pt x="4077" y="7595"/>
                        <a:pt x="4301" y="7228"/>
                        <a:pt x="4609" y="6926"/>
                      </a:cubicBezTo>
                      <a:lnTo>
                        <a:pt x="7041" y="4536"/>
                      </a:lnTo>
                      <a:cubicBezTo>
                        <a:pt x="8118" y="3477"/>
                        <a:pt x="9936" y="3477"/>
                        <a:pt x="11012" y="4536"/>
                      </a:cubicBezTo>
                      <a:lnTo>
                        <a:pt x="13330" y="6814"/>
                      </a:lnTo>
                      <a:lnTo>
                        <a:pt x="14830" y="8289"/>
                      </a:lnTo>
                      <a:lnTo>
                        <a:pt x="16994" y="10417"/>
                      </a:lnTo>
                      <a:cubicBezTo>
                        <a:pt x="17210" y="10629"/>
                        <a:pt x="17389" y="10879"/>
                        <a:pt x="17525" y="11161"/>
                      </a:cubicBezTo>
                      <a:cubicBezTo>
                        <a:pt x="17704" y="11532"/>
                        <a:pt x="17800" y="11949"/>
                        <a:pt x="17800" y="12368"/>
                      </a:cubicBezTo>
                      <a:cubicBezTo>
                        <a:pt x="17800" y="12650"/>
                        <a:pt x="17757" y="12929"/>
                        <a:pt x="17675" y="13197"/>
                      </a:cubicBezTo>
                      <a:cubicBezTo>
                        <a:pt x="17667" y="13222"/>
                        <a:pt x="17658" y="13245"/>
                        <a:pt x="17649" y="13270"/>
                      </a:cubicBezTo>
                      <a:lnTo>
                        <a:pt x="17634" y="13307"/>
                      </a:lnTo>
                      <a:cubicBezTo>
                        <a:pt x="17599" y="13406"/>
                        <a:pt x="17566" y="13485"/>
                        <a:pt x="17532" y="13558"/>
                      </a:cubicBezTo>
                      <a:cubicBezTo>
                        <a:pt x="17512" y="13601"/>
                        <a:pt x="17489" y="13642"/>
                        <a:pt x="17467" y="13684"/>
                      </a:cubicBezTo>
                      <a:cubicBezTo>
                        <a:pt x="17427" y="13760"/>
                        <a:pt x="17380" y="13837"/>
                        <a:pt x="17329" y="13913"/>
                      </a:cubicBezTo>
                      <a:lnTo>
                        <a:pt x="17308" y="13943"/>
                      </a:lnTo>
                      <a:cubicBezTo>
                        <a:pt x="17292" y="13969"/>
                        <a:pt x="17275" y="13993"/>
                        <a:pt x="17257" y="14017"/>
                      </a:cubicBezTo>
                      <a:cubicBezTo>
                        <a:pt x="17168" y="14136"/>
                        <a:pt x="17083" y="14235"/>
                        <a:pt x="16996" y="14321"/>
                      </a:cubicBezTo>
                      <a:lnTo>
                        <a:pt x="16068" y="15232"/>
                      </a:lnTo>
                      <a:cubicBezTo>
                        <a:pt x="16078" y="15340"/>
                        <a:pt x="16103" y="15437"/>
                        <a:pt x="16144" y="15520"/>
                      </a:cubicBezTo>
                      <a:cubicBezTo>
                        <a:pt x="16183" y="15601"/>
                        <a:pt x="16230" y="15669"/>
                        <a:pt x="16286" y="15724"/>
                      </a:cubicBezTo>
                      <a:lnTo>
                        <a:pt x="18451" y="17852"/>
                      </a:lnTo>
                      <a:lnTo>
                        <a:pt x="18610" y="18009"/>
                      </a:lnTo>
                      <a:lnTo>
                        <a:pt x="19678" y="16958"/>
                      </a:lnTo>
                      <a:cubicBezTo>
                        <a:pt x="19779" y="16859"/>
                        <a:pt x="19883" y="16748"/>
                        <a:pt x="19995" y="16623"/>
                      </a:cubicBezTo>
                      <a:cubicBezTo>
                        <a:pt x="20011" y="16604"/>
                        <a:pt x="20028" y="16585"/>
                        <a:pt x="20043" y="16565"/>
                      </a:cubicBezTo>
                      <a:lnTo>
                        <a:pt x="20076" y="16526"/>
                      </a:lnTo>
                      <a:cubicBezTo>
                        <a:pt x="20149" y="16440"/>
                        <a:pt x="20219" y="16353"/>
                        <a:pt x="20286" y="16264"/>
                      </a:cubicBezTo>
                      <a:cubicBezTo>
                        <a:pt x="20314" y="16229"/>
                        <a:pt x="20340" y="16194"/>
                        <a:pt x="20366" y="16157"/>
                      </a:cubicBezTo>
                      <a:cubicBezTo>
                        <a:pt x="20434" y="16066"/>
                        <a:pt x="20497" y="15973"/>
                        <a:pt x="20559" y="15879"/>
                      </a:cubicBezTo>
                      <a:lnTo>
                        <a:pt x="20579" y="15848"/>
                      </a:lnTo>
                      <a:lnTo>
                        <a:pt x="20618" y="15787"/>
                      </a:lnTo>
                      <a:cubicBezTo>
                        <a:pt x="20690" y="15672"/>
                        <a:pt x="20758" y="15556"/>
                        <a:pt x="20821" y="15440"/>
                      </a:cubicBezTo>
                      <a:lnTo>
                        <a:pt x="20830" y="15425"/>
                      </a:lnTo>
                      <a:lnTo>
                        <a:pt x="20839" y="15407"/>
                      </a:lnTo>
                      <a:cubicBezTo>
                        <a:pt x="21057" y="15002"/>
                        <a:pt x="21231" y="14570"/>
                        <a:pt x="21358" y="14121"/>
                      </a:cubicBezTo>
                      <a:cubicBezTo>
                        <a:pt x="21401" y="13966"/>
                        <a:pt x="21436" y="13818"/>
                        <a:pt x="21466" y="13671"/>
                      </a:cubicBezTo>
                      <a:cubicBezTo>
                        <a:pt x="21555" y="13237"/>
                        <a:pt x="21600" y="12798"/>
                        <a:pt x="21600" y="12361"/>
                      </a:cubicBezTo>
                      <a:cubicBezTo>
                        <a:pt x="21600" y="11976"/>
                        <a:pt x="21565" y="11591"/>
                        <a:pt x="21498" y="11216"/>
                      </a:cubicBezTo>
                      <a:cubicBezTo>
                        <a:pt x="21258" y="9904"/>
                        <a:pt x="20629" y="8715"/>
                        <a:pt x="19678" y="7779"/>
                      </a:cubicBezTo>
                      <a:close/>
                      <a:moveTo>
                        <a:pt x="19678" y="7779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763" name="Google Shape;763;p34"/>
              <p:cNvGrpSpPr/>
              <p:nvPr/>
            </p:nvGrpSpPr>
            <p:grpSpPr>
              <a:xfrm>
                <a:off x="4632591" y="2869504"/>
                <a:ext cx="365992" cy="363502"/>
                <a:chOff x="0" y="0"/>
                <a:chExt cx="577" cy="575"/>
              </a:xfrm>
            </p:grpSpPr>
            <p:sp>
              <p:nvSpPr>
                <p:cNvPr id="764" name="Google Shape;764;p34"/>
                <p:cNvSpPr/>
                <p:nvPr/>
              </p:nvSpPr>
              <p:spPr>
                <a:xfrm>
                  <a:off x="0" y="63"/>
                  <a:ext cx="511" cy="512"/>
                </a:xfrm>
                <a:custGeom>
                  <a:rect b="b" l="l" r="r" t="t"/>
                  <a:pathLst>
                    <a:path extrusionOk="0" h="21600" w="21600">
                      <a:moveTo>
                        <a:pt x="10743" y="0"/>
                      </a:moveTo>
                      <a:cubicBezTo>
                        <a:pt x="4805" y="31"/>
                        <a:pt x="0" y="4853"/>
                        <a:pt x="0" y="10799"/>
                      </a:cubicBezTo>
                      <a:cubicBezTo>
                        <a:pt x="0" y="16764"/>
                        <a:pt x="4835" y="21600"/>
                        <a:pt x="10800" y="21600"/>
                      </a:cubicBezTo>
                      <a:cubicBezTo>
                        <a:pt x="16762" y="21600"/>
                        <a:pt x="21595" y="16769"/>
                        <a:pt x="21600" y="10808"/>
                      </a:cubicBezTo>
                      <a:lnTo>
                        <a:pt x="10743" y="10808"/>
                      </a:lnTo>
                      <a:lnTo>
                        <a:pt x="10743" y="0"/>
                      </a:lnTo>
                      <a:close/>
                      <a:moveTo>
                        <a:pt x="10743" y="0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765" name="Google Shape;765;p34"/>
                <p:cNvSpPr/>
                <p:nvPr/>
              </p:nvSpPr>
              <p:spPr>
                <a:xfrm>
                  <a:off x="320" y="0"/>
                  <a:ext cx="257" cy="256"/>
                </a:xfrm>
                <a:custGeom>
                  <a:rect b="b" l="l" r="r" t="t"/>
                  <a:pathLst>
                    <a:path extrusionOk="0" h="21600" w="21600">
                      <a:moveTo>
                        <a:pt x="112" y="0"/>
                      </a:moveTo>
                      <a:cubicBezTo>
                        <a:pt x="75" y="0"/>
                        <a:pt x="38" y="3"/>
                        <a:pt x="0" y="3"/>
                      </a:cubicBezTo>
                      <a:lnTo>
                        <a:pt x="0" y="21600"/>
                      </a:lnTo>
                      <a:lnTo>
                        <a:pt x="21600" y="21600"/>
                      </a:lnTo>
                      <a:cubicBezTo>
                        <a:pt x="21600" y="21595"/>
                        <a:pt x="21600" y="21589"/>
                        <a:pt x="21600" y="21584"/>
                      </a:cubicBezTo>
                      <a:cubicBezTo>
                        <a:pt x="21600" y="9664"/>
                        <a:pt x="11980" y="0"/>
                        <a:pt x="112" y="0"/>
                      </a:cubicBezTo>
                      <a:close/>
                      <a:moveTo>
                        <a:pt x="112" y="0"/>
                      </a:moveTo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sp>
            <p:nvSpPr>
              <p:cNvPr id="766" name="Google Shape;766;p34"/>
              <p:cNvSpPr txBox="1"/>
              <p:nvPr/>
            </p:nvSpPr>
            <p:spPr>
              <a:xfrm>
                <a:off x="5059790" y="2891818"/>
                <a:ext cx="2078588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tr-TR" sz="1800">
                    <a:solidFill>
                      <a:srgbClr val="7F7F7F"/>
                    </a:solidFill>
                    <a:latin typeface="Cambria"/>
                    <a:ea typeface="Cambria"/>
                    <a:cs typeface="Cambria"/>
                    <a:sym typeface="Cambria"/>
                  </a:rPr>
                  <a:t>Chart Style</a:t>
                </a:r>
                <a:endParaRPr b="1" sz="1800">
                  <a:solidFill>
                    <a:srgbClr val="7F7F7F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</p:grpSp>
      <p:grpSp>
        <p:nvGrpSpPr>
          <p:cNvPr id="767" name="Google Shape;767;p34"/>
          <p:cNvGrpSpPr/>
          <p:nvPr/>
        </p:nvGrpSpPr>
        <p:grpSpPr>
          <a:xfrm>
            <a:off x="1920942" y="1971702"/>
            <a:ext cx="2195579" cy="723852"/>
            <a:chOff x="1454811" y="2057192"/>
            <a:chExt cx="2191036" cy="723852"/>
          </a:xfrm>
        </p:grpSpPr>
        <p:sp>
          <p:nvSpPr>
            <p:cNvPr id="768" name="Google Shape;768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69" name="Google Shape;769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Strategy</a:t>
              </a:r>
              <a:endParaRPr b="1" sz="160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0" name="Google Shape;770;p34"/>
          <p:cNvGrpSpPr/>
          <p:nvPr/>
        </p:nvGrpSpPr>
        <p:grpSpPr>
          <a:xfrm>
            <a:off x="1758858" y="4646970"/>
            <a:ext cx="2195579" cy="723852"/>
            <a:chOff x="1454811" y="2057192"/>
            <a:chExt cx="2191036" cy="723852"/>
          </a:xfrm>
        </p:grpSpPr>
        <p:sp>
          <p:nvSpPr>
            <p:cNvPr id="771" name="Google Shape;771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72" name="Google Shape;772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Social Media</a:t>
              </a:r>
              <a:endParaRPr b="1" sz="160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3" name="Google Shape;773;p34"/>
          <p:cNvGrpSpPr/>
          <p:nvPr/>
        </p:nvGrpSpPr>
        <p:grpSpPr>
          <a:xfrm>
            <a:off x="7687130" y="1944364"/>
            <a:ext cx="2195579" cy="723852"/>
            <a:chOff x="1454811" y="2057192"/>
            <a:chExt cx="2191036" cy="723852"/>
          </a:xfrm>
        </p:grpSpPr>
        <p:sp>
          <p:nvSpPr>
            <p:cNvPr id="774" name="Google Shape;774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75" name="Google Shape;775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Attract</a:t>
              </a:r>
              <a:endParaRPr b="1" sz="16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6" name="Google Shape;776;p34"/>
          <p:cNvGrpSpPr/>
          <p:nvPr/>
        </p:nvGrpSpPr>
        <p:grpSpPr>
          <a:xfrm>
            <a:off x="7872970" y="4652851"/>
            <a:ext cx="2195579" cy="723852"/>
            <a:chOff x="1454811" y="2057192"/>
            <a:chExt cx="2191036" cy="723852"/>
          </a:xfrm>
        </p:grpSpPr>
        <p:sp>
          <p:nvSpPr>
            <p:cNvPr id="777" name="Google Shape;777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78" name="Google Shape;778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Explore</a:t>
              </a:r>
              <a:endParaRPr b="1" sz="160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79" name="Google Shape;779;p34"/>
          <p:cNvGrpSpPr/>
          <p:nvPr/>
        </p:nvGrpSpPr>
        <p:grpSpPr>
          <a:xfrm>
            <a:off x="1115407" y="3363592"/>
            <a:ext cx="2195579" cy="723852"/>
            <a:chOff x="1454811" y="2057192"/>
            <a:chExt cx="2191036" cy="723852"/>
          </a:xfrm>
        </p:grpSpPr>
        <p:sp>
          <p:nvSpPr>
            <p:cNvPr id="780" name="Google Shape;780;p34"/>
            <p:cNvSpPr txBox="1"/>
            <p:nvPr/>
          </p:nvSpPr>
          <p:spPr>
            <a:xfrm>
              <a:off x="1454811" y="2303413"/>
              <a:ext cx="2191036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81" name="Google Shape;781;p34"/>
            <p:cNvSpPr/>
            <p:nvPr/>
          </p:nvSpPr>
          <p:spPr>
            <a:xfrm>
              <a:off x="1454811" y="2057192"/>
              <a:ext cx="219103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144000" wrap="square" tIns="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Customer</a:t>
              </a:r>
              <a:endParaRPr b="1" sz="1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782" name="Google Shape;782;p34"/>
          <p:cNvGrpSpPr/>
          <p:nvPr/>
        </p:nvGrpSpPr>
        <p:grpSpPr>
          <a:xfrm>
            <a:off x="8439320" y="3319102"/>
            <a:ext cx="2195579" cy="723852"/>
            <a:chOff x="8627559" y="3290047"/>
            <a:chExt cx="2195579" cy="723852"/>
          </a:xfrm>
        </p:grpSpPr>
        <p:sp>
          <p:nvSpPr>
            <p:cNvPr id="783" name="Google Shape;783;p34"/>
            <p:cNvSpPr txBox="1"/>
            <p:nvPr/>
          </p:nvSpPr>
          <p:spPr>
            <a:xfrm>
              <a:off x="8627559" y="3536268"/>
              <a:ext cx="2195579" cy="4776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784" name="Google Shape;784;p34"/>
            <p:cNvSpPr/>
            <p:nvPr/>
          </p:nvSpPr>
          <p:spPr>
            <a:xfrm>
              <a:off x="8627559" y="3290047"/>
              <a:ext cx="2195579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144000" spcFirstLastPara="1" rIns="0" wrap="square" tIns="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Convert</a:t>
              </a:r>
              <a:endParaRPr b="1" sz="160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785" name="Google Shape;785;p34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86" name="Google Shape;786;p34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1" name="Shape 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2" name="Google Shape;792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30087" y="1102323"/>
            <a:ext cx="10498131" cy="3697358"/>
          </a:xfrm>
          <a:prstGeom prst="rect">
            <a:avLst/>
          </a:prstGeom>
          <a:noFill/>
          <a:ln>
            <a:noFill/>
          </a:ln>
        </p:spPr>
      </p:pic>
      <p:pic>
        <p:nvPicPr>
          <p:cNvPr id="793" name="Google Shape;793;p3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56493" y="3294277"/>
            <a:ext cx="3851564" cy="2166504"/>
          </a:xfrm>
          <a:prstGeom prst="rect">
            <a:avLst/>
          </a:prstGeom>
          <a:noFill/>
          <a:ln cap="flat" cmpd="sng" w="762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94" name="Google Shape;794;p35"/>
          <p:cNvSpPr txBox="1"/>
          <p:nvPr/>
        </p:nvSpPr>
        <p:spPr>
          <a:xfrm>
            <a:off x="5779152" y="4739237"/>
            <a:ext cx="5543169" cy="7215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6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Customer Support</a:t>
            </a:r>
            <a:endParaRPr sz="36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95" name="Google Shape;795;p35"/>
          <p:cNvSpPr txBox="1"/>
          <p:nvPr/>
        </p:nvSpPr>
        <p:spPr>
          <a:xfrm>
            <a:off x="609601" y="5596869"/>
            <a:ext cx="10972799" cy="8719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Get a modern PowerPoint Presentation that is beautifully designed. Easy to change colors, photos and text. </a:t>
            </a:r>
            <a:endParaRPr/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You can simply impress your audience and add a unique zing and appeal to your Presentations.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796" name="Google Shape;796;p35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Company Power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1" name="Shape 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Google Shape;802;p36"/>
          <p:cNvSpPr txBox="1"/>
          <p:nvPr>
            <p:ph idx="5" type="body"/>
          </p:nvPr>
        </p:nvSpPr>
        <p:spPr>
          <a:xfrm>
            <a:off x="2392820" y="2092141"/>
            <a:ext cx="2519362" cy="8402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</a:pPr>
            <a:r>
              <a:rPr lang="tr-TR" sz="5400"/>
              <a:t>05</a:t>
            </a:r>
            <a:endParaRPr sz="5400"/>
          </a:p>
        </p:txBody>
      </p:sp>
      <p:sp>
        <p:nvSpPr>
          <p:cNvPr id="803" name="Google Shape;803;p36"/>
          <p:cNvSpPr txBox="1"/>
          <p:nvPr>
            <p:ph idx="6" type="body"/>
          </p:nvPr>
        </p:nvSpPr>
        <p:spPr>
          <a:xfrm>
            <a:off x="1864659" y="2932371"/>
            <a:ext cx="3801035" cy="4801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lang="tr-TR" sz="2800">
                <a:latin typeface="Calibri"/>
                <a:ea typeface="Calibri"/>
                <a:cs typeface="Calibri"/>
                <a:sym typeface="Calibri"/>
              </a:rPr>
              <a:t>LOOKING TO FUTURE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4" name="Google Shape;804;p36"/>
          <p:cNvSpPr txBox="1"/>
          <p:nvPr>
            <p:ph idx="1" type="body"/>
          </p:nvPr>
        </p:nvSpPr>
        <p:spPr>
          <a:xfrm>
            <a:off x="175011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805" name="Google Shape;805;p36"/>
          <p:cNvSpPr txBox="1"/>
          <p:nvPr>
            <p:ph idx="2" type="body"/>
          </p:nvPr>
        </p:nvSpPr>
        <p:spPr>
          <a:xfrm>
            <a:off x="3785626" y="3715288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806" name="Google Shape;806;p36"/>
          <p:cNvSpPr txBox="1"/>
          <p:nvPr>
            <p:ph idx="3" type="body"/>
          </p:nvPr>
        </p:nvSpPr>
        <p:spPr>
          <a:xfrm>
            <a:off x="175011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  <p:sp>
        <p:nvSpPr>
          <p:cNvPr id="807" name="Google Shape;807;p36"/>
          <p:cNvSpPr txBox="1"/>
          <p:nvPr>
            <p:ph idx="4" type="body"/>
          </p:nvPr>
        </p:nvSpPr>
        <p:spPr>
          <a:xfrm>
            <a:off x="3785626" y="4351075"/>
            <a:ext cx="1800000" cy="4247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tr-TR"/>
              <a:t>Text here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2" name="Shape 8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3" name="Google Shape;813;p37"/>
          <p:cNvGrpSpPr/>
          <p:nvPr/>
        </p:nvGrpSpPr>
        <p:grpSpPr>
          <a:xfrm>
            <a:off x="4064803" y="1450250"/>
            <a:ext cx="4062383" cy="3957500"/>
            <a:chOff x="6496854" y="1688201"/>
            <a:chExt cx="4062383" cy="3957500"/>
          </a:xfrm>
        </p:grpSpPr>
        <p:sp>
          <p:nvSpPr>
            <p:cNvPr id="814" name="Google Shape;814;p37"/>
            <p:cNvSpPr/>
            <p:nvPr/>
          </p:nvSpPr>
          <p:spPr>
            <a:xfrm>
              <a:off x="7173976" y="2312876"/>
              <a:ext cx="2708151" cy="2708148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5" name="Google Shape;815;p37"/>
            <p:cNvSpPr/>
            <p:nvPr/>
          </p:nvSpPr>
          <p:spPr>
            <a:xfrm>
              <a:off x="7601583" y="2740485"/>
              <a:ext cx="1852934" cy="1852931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6" name="Google Shape;816;p37"/>
            <p:cNvSpPr/>
            <p:nvPr/>
          </p:nvSpPr>
          <p:spPr>
            <a:xfrm>
              <a:off x="7789865" y="3472855"/>
              <a:ext cx="890474" cy="89047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7" name="Google Shape;817;p37"/>
            <p:cNvSpPr/>
            <p:nvPr/>
          </p:nvSpPr>
          <p:spPr>
            <a:xfrm>
              <a:off x="8375760" y="3472855"/>
              <a:ext cx="890474" cy="890474"/>
            </a:xfrm>
            <a:prstGeom prst="ellips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18" name="Google Shape;818;p37"/>
            <p:cNvSpPr txBox="1"/>
            <p:nvPr/>
          </p:nvSpPr>
          <p:spPr>
            <a:xfrm>
              <a:off x="8091087" y="3793441"/>
              <a:ext cx="128240" cy="2492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1</a:t>
              </a:r>
              <a:endParaRPr/>
            </a:p>
          </p:txBody>
        </p:sp>
        <p:sp>
          <p:nvSpPr>
            <p:cNvPr id="819" name="Google Shape;819;p37"/>
            <p:cNvSpPr txBox="1"/>
            <p:nvPr/>
          </p:nvSpPr>
          <p:spPr>
            <a:xfrm>
              <a:off x="8836772" y="3793441"/>
              <a:ext cx="128240" cy="2492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2</a:t>
              </a:r>
              <a:endParaRPr/>
            </a:p>
          </p:txBody>
        </p:sp>
        <p:sp>
          <p:nvSpPr>
            <p:cNvPr id="820" name="Google Shape;820;p37"/>
            <p:cNvSpPr/>
            <p:nvPr/>
          </p:nvSpPr>
          <p:spPr>
            <a:xfrm flipH="1" rot="-1800000">
              <a:off x="7308340" y="1843494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1" name="Google Shape;821;p37"/>
            <p:cNvSpPr/>
            <p:nvPr/>
          </p:nvSpPr>
          <p:spPr>
            <a:xfrm rot="-9000000">
              <a:off x="7308340" y="4485341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" name="Google Shape;822;p37"/>
            <p:cNvSpPr txBox="1"/>
            <p:nvPr/>
          </p:nvSpPr>
          <p:spPr>
            <a:xfrm rot="-3600000">
              <a:off x="7251029" y="4542620"/>
              <a:ext cx="1005067" cy="89047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3" name="Google Shape;823;p37"/>
            <p:cNvSpPr/>
            <p:nvPr/>
          </p:nvSpPr>
          <p:spPr>
            <a:xfrm rot="-5400000">
              <a:off x="6554161" y="3164417"/>
              <a:ext cx="890475" cy="1005068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" name="Google Shape;824;p37"/>
            <p:cNvSpPr txBox="1"/>
            <p:nvPr/>
          </p:nvSpPr>
          <p:spPr>
            <a:xfrm>
              <a:off x="6496854" y="3221696"/>
              <a:ext cx="1005068" cy="8904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5" name="Google Shape;825;p37"/>
            <p:cNvSpPr/>
            <p:nvPr/>
          </p:nvSpPr>
          <p:spPr>
            <a:xfrm flipH="1" rot="5400000">
              <a:off x="9611465" y="3164417"/>
              <a:ext cx="890475" cy="1005068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" name="Google Shape;826;p37"/>
            <p:cNvSpPr txBox="1"/>
            <p:nvPr/>
          </p:nvSpPr>
          <p:spPr>
            <a:xfrm flipH="1">
              <a:off x="9554154" y="3221696"/>
              <a:ext cx="1005068" cy="8904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7" name="Google Shape;827;p37"/>
            <p:cNvSpPr/>
            <p:nvPr/>
          </p:nvSpPr>
          <p:spPr>
            <a:xfrm flipH="1" rot="9000000">
              <a:off x="8857285" y="4485342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" name="Google Shape;828;p37"/>
            <p:cNvSpPr txBox="1"/>
            <p:nvPr/>
          </p:nvSpPr>
          <p:spPr>
            <a:xfrm flipH="1" rot="3600000">
              <a:off x="8799980" y="4542620"/>
              <a:ext cx="1005067" cy="89047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29" name="Google Shape;829;p37"/>
            <p:cNvSpPr/>
            <p:nvPr/>
          </p:nvSpPr>
          <p:spPr>
            <a:xfrm rot="1800000">
              <a:off x="8857285" y="1843493"/>
              <a:ext cx="890476" cy="1005067"/>
            </a:xfrm>
            <a:custGeom>
              <a:rect b="b" l="l" r="r" t="t"/>
              <a:pathLst>
                <a:path extrusionOk="0" h="1065099" w="943662">
                  <a:moveTo>
                    <a:pt x="471831" y="0"/>
                  </a:moveTo>
                  <a:cubicBezTo>
                    <a:pt x="732416" y="0"/>
                    <a:pt x="943662" y="211246"/>
                    <a:pt x="943662" y="471831"/>
                  </a:cubicBezTo>
                  <a:cubicBezTo>
                    <a:pt x="943662" y="704412"/>
                    <a:pt x="775380" y="897689"/>
                    <a:pt x="553732" y="935406"/>
                  </a:cubicBezTo>
                  <a:lnTo>
                    <a:pt x="478510" y="1065099"/>
                  </a:lnTo>
                  <a:lnTo>
                    <a:pt x="404117" y="936836"/>
                  </a:lnTo>
                  <a:cubicBezTo>
                    <a:pt x="175468" y="905837"/>
                    <a:pt x="0" y="709325"/>
                    <a:pt x="0" y="471831"/>
                  </a:cubicBezTo>
                  <a:cubicBezTo>
                    <a:pt x="0" y="211246"/>
                    <a:pt x="211246" y="0"/>
                    <a:pt x="4718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Step</a:t>
              </a:r>
              <a:endParaRPr sz="11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30" name="Google Shape;830;p37"/>
            <p:cNvSpPr txBox="1"/>
            <p:nvPr/>
          </p:nvSpPr>
          <p:spPr>
            <a:xfrm>
              <a:off x="7904475" y="3154014"/>
              <a:ext cx="1231106" cy="2462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00">
                  <a:solidFill>
                    <a:srgbClr val="3F3F3F"/>
                  </a:solidFill>
                  <a:latin typeface="Cambria"/>
                  <a:ea typeface="Cambria"/>
                  <a:cs typeface="Cambria"/>
                  <a:sym typeface="Cambria"/>
                </a:rPr>
                <a:t>Chart Style</a:t>
              </a:r>
              <a:endParaRPr b="1" sz="1600">
                <a:solidFill>
                  <a:srgbClr val="3F3F3F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31" name="Google Shape;831;p37"/>
          <p:cNvGrpSpPr/>
          <p:nvPr/>
        </p:nvGrpSpPr>
        <p:grpSpPr>
          <a:xfrm>
            <a:off x="1307468" y="1697288"/>
            <a:ext cx="9613068" cy="3463424"/>
            <a:chOff x="1307468" y="1912116"/>
            <a:chExt cx="9613068" cy="3463424"/>
          </a:xfrm>
        </p:grpSpPr>
        <p:grpSp>
          <p:nvGrpSpPr>
            <p:cNvPr id="832" name="Google Shape;832;p37"/>
            <p:cNvGrpSpPr/>
            <p:nvPr/>
          </p:nvGrpSpPr>
          <p:grpSpPr>
            <a:xfrm>
              <a:off x="1410010" y="1912116"/>
              <a:ext cx="2611177" cy="3463424"/>
              <a:chOff x="1193500" y="1491637"/>
              <a:chExt cx="3761195" cy="3463424"/>
            </a:xfrm>
          </p:grpSpPr>
          <p:grpSp>
            <p:nvGrpSpPr>
              <p:cNvPr id="833" name="Google Shape;833;p37"/>
              <p:cNvGrpSpPr/>
              <p:nvPr/>
            </p:nvGrpSpPr>
            <p:grpSpPr>
              <a:xfrm>
                <a:off x="1193500" y="1491637"/>
                <a:ext cx="3761195" cy="815608"/>
                <a:chOff x="1317257" y="1824875"/>
                <a:chExt cx="3761195" cy="815608"/>
              </a:xfrm>
            </p:grpSpPr>
            <p:sp>
              <p:nvSpPr>
                <p:cNvPr id="834" name="Google Shape;834;p37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Insert the title of your subtitle here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835" name="Google Shape;835;p37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Mission</a:t>
                  </a:r>
                  <a:endParaRPr b="1" sz="1600">
                    <a:solidFill>
                      <a:schemeClr val="accent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836" name="Google Shape;836;p37"/>
              <p:cNvGrpSpPr/>
              <p:nvPr/>
            </p:nvGrpSpPr>
            <p:grpSpPr>
              <a:xfrm>
                <a:off x="1193500" y="2815545"/>
                <a:ext cx="3761195" cy="815608"/>
                <a:chOff x="1317257" y="1824875"/>
                <a:chExt cx="3761195" cy="815608"/>
              </a:xfrm>
            </p:grpSpPr>
            <p:sp>
              <p:nvSpPr>
                <p:cNvPr id="837" name="Google Shape;837;p37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Insert the title of your subtitle here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838" name="Google Shape;838;p37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Situation</a:t>
                  </a:r>
                  <a:endParaRPr b="1" sz="1600">
                    <a:solidFill>
                      <a:schemeClr val="accent2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  <p:grpSp>
            <p:nvGrpSpPr>
              <p:cNvPr id="839" name="Google Shape;839;p37"/>
              <p:cNvGrpSpPr/>
              <p:nvPr/>
            </p:nvGrpSpPr>
            <p:grpSpPr>
              <a:xfrm>
                <a:off x="1193500" y="4139453"/>
                <a:ext cx="3761195" cy="815608"/>
                <a:chOff x="1317257" y="1824875"/>
                <a:chExt cx="3761195" cy="815608"/>
              </a:xfrm>
            </p:grpSpPr>
            <p:sp>
              <p:nvSpPr>
                <p:cNvPr id="840" name="Google Shape;840;p37"/>
                <p:cNvSpPr txBox="1"/>
                <p:nvPr/>
              </p:nvSpPr>
              <p:spPr>
                <a:xfrm>
                  <a:off x="1317257" y="2132652"/>
                  <a:ext cx="3761195" cy="50783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Insert the title of your subtitle here</a:t>
                  </a:r>
                  <a:endParaRPr sz="1000">
                    <a:solidFill>
                      <a:schemeClr val="dk1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  <p:sp>
              <p:nvSpPr>
                <p:cNvPr id="841" name="Google Shape;841;p37"/>
                <p:cNvSpPr/>
                <p:nvPr/>
              </p:nvSpPr>
              <p:spPr>
                <a:xfrm>
                  <a:off x="1317257" y="1824875"/>
                  <a:ext cx="3761195" cy="307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0" spcFirstLastPara="1" rIns="0" wrap="square" tIns="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Marketing</a:t>
                  </a:r>
                  <a:endParaRPr b="1" sz="1600">
                    <a:solidFill>
                      <a:schemeClr val="accent5"/>
                    </a:solidFill>
                    <a:latin typeface="Cambria"/>
                    <a:ea typeface="Cambria"/>
                    <a:cs typeface="Cambria"/>
                    <a:sym typeface="Cambria"/>
                  </a:endParaRPr>
                </a:p>
              </p:txBody>
            </p:sp>
          </p:grpSp>
        </p:grpSp>
        <p:grpSp>
          <p:nvGrpSpPr>
            <p:cNvPr id="842" name="Google Shape;842;p37"/>
            <p:cNvGrpSpPr/>
            <p:nvPr/>
          </p:nvGrpSpPr>
          <p:grpSpPr>
            <a:xfrm>
              <a:off x="8170814" y="1912116"/>
              <a:ext cx="2749722" cy="3463424"/>
              <a:chOff x="8170814" y="1912116"/>
              <a:chExt cx="2749722" cy="3463424"/>
            </a:xfrm>
          </p:grpSpPr>
          <p:grpSp>
            <p:nvGrpSpPr>
              <p:cNvPr id="843" name="Google Shape;843;p37"/>
              <p:cNvGrpSpPr/>
              <p:nvPr/>
            </p:nvGrpSpPr>
            <p:grpSpPr>
              <a:xfrm>
                <a:off x="8170814" y="1912116"/>
                <a:ext cx="2611177" cy="3463424"/>
                <a:chOff x="1193500" y="1491637"/>
                <a:chExt cx="3761195" cy="3463424"/>
              </a:xfrm>
            </p:grpSpPr>
            <p:grpSp>
              <p:nvGrpSpPr>
                <p:cNvPr id="844" name="Google Shape;844;p37"/>
                <p:cNvGrpSpPr/>
                <p:nvPr/>
              </p:nvGrpSpPr>
              <p:grpSpPr>
                <a:xfrm>
                  <a:off x="1193500" y="1491637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845" name="Google Shape;845;p37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Insert the title of your subtitle here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846" name="Google Shape;846;p37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Implementation</a:t>
                    </a:r>
                    <a:endParaRPr b="1" sz="1600">
                      <a:solidFill>
                        <a:schemeClr val="accent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847" name="Google Shape;847;p37"/>
                <p:cNvGrpSpPr/>
                <p:nvPr/>
              </p:nvGrpSpPr>
              <p:grpSpPr>
                <a:xfrm>
                  <a:off x="1193500" y="2815545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848" name="Google Shape;848;p37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Insert the title of your subtitle here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849" name="Google Shape;849;p37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2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Development</a:t>
                    </a:r>
                    <a:endParaRPr b="1" sz="1600">
                      <a:solidFill>
                        <a:schemeClr val="accent2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  <p:grpSp>
              <p:nvGrpSpPr>
                <p:cNvPr id="850" name="Google Shape;850;p37"/>
                <p:cNvGrpSpPr/>
                <p:nvPr/>
              </p:nvGrpSpPr>
              <p:grpSpPr>
                <a:xfrm>
                  <a:off x="1193500" y="4139453"/>
                  <a:ext cx="3761195" cy="815608"/>
                  <a:chOff x="1317257" y="1824875"/>
                  <a:chExt cx="3761195" cy="815608"/>
                </a:xfrm>
              </p:grpSpPr>
              <p:sp>
                <p:nvSpPr>
                  <p:cNvPr id="851" name="Google Shape;851;p37"/>
                  <p:cNvSpPr txBox="1"/>
                  <p:nvPr/>
                </p:nvSpPr>
                <p:spPr>
                  <a:xfrm>
                    <a:off x="1317257" y="2132652"/>
                    <a:ext cx="3761195" cy="5078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dk1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Insert the title of your subtitle here</a:t>
                    </a:r>
                    <a:endParaRPr sz="1000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  <p:sp>
                <p:nvSpPr>
                  <p:cNvPr id="852" name="Google Shape;852;p37"/>
                  <p:cNvSpPr/>
                  <p:nvPr/>
                </p:nvSpPr>
                <p:spPr>
                  <a:xfrm>
                    <a:off x="1317257" y="1824875"/>
                    <a:ext cx="3761195" cy="307777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Autofit/>
                  </a:bodyPr>
                  <a:lstStyle/>
                  <a:p>
                    <a:pPr indent="0" lvl="0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1" lang="tr-TR" sz="1600">
                        <a:solidFill>
                          <a:schemeClr val="accent5"/>
                        </a:solidFill>
                        <a:latin typeface="Cambria"/>
                        <a:ea typeface="Cambria"/>
                        <a:cs typeface="Cambria"/>
                        <a:sym typeface="Cambria"/>
                      </a:rPr>
                      <a:t>Distribution</a:t>
                    </a:r>
                    <a:endParaRPr b="1" sz="1600">
                      <a:solidFill>
                        <a:schemeClr val="accent5"/>
                      </a:solidFill>
                      <a:latin typeface="Cambria"/>
                      <a:ea typeface="Cambria"/>
                      <a:cs typeface="Cambria"/>
                      <a:sym typeface="Cambria"/>
                    </a:endParaRPr>
                  </a:p>
                </p:txBody>
              </p:sp>
            </p:grpSp>
          </p:grpSp>
          <p:cxnSp>
            <p:nvCxnSpPr>
              <p:cNvPr id="853" name="Google Shape;853;p37"/>
              <p:cNvCxnSpPr/>
              <p:nvPr/>
            </p:nvCxnSpPr>
            <p:spPr>
              <a:xfrm>
                <a:off x="8472264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854" name="Google Shape;854;p37"/>
              <p:cNvCxnSpPr/>
              <p:nvPr/>
            </p:nvCxnSpPr>
            <p:spPr>
              <a:xfrm>
                <a:off x="8472264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  <p:grpSp>
          <p:nvGrpSpPr>
            <p:cNvPr id="855" name="Google Shape;855;p37"/>
            <p:cNvGrpSpPr/>
            <p:nvPr/>
          </p:nvGrpSpPr>
          <p:grpSpPr>
            <a:xfrm>
              <a:off x="1307468" y="2924944"/>
              <a:ext cx="2448272" cy="1338747"/>
              <a:chOff x="1307468" y="2924944"/>
              <a:chExt cx="2448272" cy="1338747"/>
            </a:xfrm>
          </p:grpSpPr>
          <p:cxnSp>
            <p:nvCxnSpPr>
              <p:cNvPr id="856" name="Google Shape;856;p37"/>
              <p:cNvCxnSpPr/>
              <p:nvPr/>
            </p:nvCxnSpPr>
            <p:spPr>
              <a:xfrm>
                <a:off x="1307468" y="2924944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  <p:cxnSp>
            <p:nvCxnSpPr>
              <p:cNvPr id="857" name="Google Shape;857;p37"/>
              <p:cNvCxnSpPr/>
              <p:nvPr/>
            </p:nvCxnSpPr>
            <p:spPr>
              <a:xfrm>
                <a:off x="1307468" y="4263691"/>
                <a:ext cx="2448272" cy="0"/>
              </a:xfrm>
              <a:prstGeom prst="straightConnector1">
                <a:avLst/>
              </a:prstGeom>
              <a:noFill/>
              <a:ln cap="flat" cmpd="sng" w="9525">
                <a:solidFill>
                  <a:srgbClr val="CCCCCC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</p:cxnSp>
        </p:grpSp>
      </p:grpSp>
      <p:sp>
        <p:nvSpPr>
          <p:cNvPr id="858" name="Google Shape;858;p37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859" name="Google Shape;859;p37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4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65" name="Google Shape;865;p38"/>
          <p:cNvGrpSpPr/>
          <p:nvPr/>
        </p:nvGrpSpPr>
        <p:grpSpPr>
          <a:xfrm>
            <a:off x="2488963" y="1670679"/>
            <a:ext cx="3072606" cy="702094"/>
            <a:chOff x="8041151" y="1810977"/>
            <a:chExt cx="3767559" cy="569584"/>
          </a:xfrm>
        </p:grpSpPr>
        <p:sp>
          <p:nvSpPr>
            <p:cNvPr id="866" name="Google Shape;866;p38"/>
            <p:cNvSpPr/>
            <p:nvPr/>
          </p:nvSpPr>
          <p:spPr>
            <a:xfrm>
              <a:off x="8041151" y="2155997"/>
              <a:ext cx="3681351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67" name="Google Shape;867;p38"/>
            <p:cNvSpPr/>
            <p:nvPr/>
          </p:nvSpPr>
          <p:spPr>
            <a:xfrm>
              <a:off x="8041151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Market Research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68" name="Google Shape;868;p38"/>
          <p:cNvGrpSpPr/>
          <p:nvPr/>
        </p:nvGrpSpPr>
        <p:grpSpPr>
          <a:xfrm>
            <a:off x="1470076" y="3155435"/>
            <a:ext cx="3072606" cy="702094"/>
            <a:chOff x="6791815" y="1810977"/>
            <a:chExt cx="3767559" cy="569584"/>
          </a:xfrm>
        </p:grpSpPr>
        <p:sp>
          <p:nvSpPr>
            <p:cNvPr id="869" name="Google Shape;869;p38"/>
            <p:cNvSpPr/>
            <p:nvPr/>
          </p:nvSpPr>
          <p:spPr>
            <a:xfrm>
              <a:off x="6791815" y="2155997"/>
              <a:ext cx="3681351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0" name="Google Shape;870;p38"/>
            <p:cNvSpPr/>
            <p:nvPr/>
          </p:nvSpPr>
          <p:spPr>
            <a:xfrm>
              <a:off x="6791815" y="1810977"/>
              <a:ext cx="3767559" cy="349726"/>
            </a:xfrm>
            <a:prstGeom prst="roundRect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New App Idea</a:t>
              </a:r>
              <a:endParaRPr b="1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71" name="Google Shape;871;p38"/>
          <p:cNvGrpSpPr/>
          <p:nvPr/>
        </p:nvGrpSpPr>
        <p:grpSpPr>
          <a:xfrm>
            <a:off x="719139" y="4640191"/>
            <a:ext cx="3072606" cy="702094"/>
            <a:chOff x="5871033" y="1810977"/>
            <a:chExt cx="3767559" cy="569584"/>
          </a:xfrm>
        </p:grpSpPr>
        <p:sp>
          <p:nvSpPr>
            <p:cNvPr id="872" name="Google Shape;872;p38"/>
            <p:cNvSpPr/>
            <p:nvPr/>
          </p:nvSpPr>
          <p:spPr>
            <a:xfrm>
              <a:off x="5871033" y="2155997"/>
              <a:ext cx="3681351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3" name="Google Shape;873;p38"/>
            <p:cNvSpPr/>
            <p:nvPr/>
          </p:nvSpPr>
          <p:spPr>
            <a:xfrm>
              <a:off x="5871033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App Strategy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74" name="Google Shape;874;p38"/>
          <p:cNvGrpSpPr/>
          <p:nvPr/>
        </p:nvGrpSpPr>
        <p:grpSpPr>
          <a:xfrm>
            <a:off x="8400257" y="1670679"/>
            <a:ext cx="3072605" cy="702094"/>
            <a:chOff x="5871033" y="1810977"/>
            <a:chExt cx="3767559" cy="569584"/>
          </a:xfrm>
        </p:grpSpPr>
        <p:sp>
          <p:nvSpPr>
            <p:cNvPr id="875" name="Google Shape;875;p38"/>
            <p:cNvSpPr/>
            <p:nvPr/>
          </p:nvSpPr>
          <p:spPr>
            <a:xfrm>
              <a:off x="5871033" y="2155997"/>
              <a:ext cx="3681353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6" name="Google Shape;876;p38"/>
            <p:cNvSpPr/>
            <p:nvPr/>
          </p:nvSpPr>
          <p:spPr>
            <a:xfrm>
              <a:off x="5871033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Catchy App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77" name="Google Shape;877;p38"/>
          <p:cNvGrpSpPr/>
          <p:nvPr/>
        </p:nvGrpSpPr>
        <p:grpSpPr>
          <a:xfrm>
            <a:off x="7779597" y="3155435"/>
            <a:ext cx="3072605" cy="702094"/>
            <a:chOff x="5109994" y="1810977"/>
            <a:chExt cx="3767559" cy="569584"/>
          </a:xfrm>
        </p:grpSpPr>
        <p:sp>
          <p:nvSpPr>
            <p:cNvPr id="878" name="Google Shape;878;p38"/>
            <p:cNvSpPr/>
            <p:nvPr/>
          </p:nvSpPr>
          <p:spPr>
            <a:xfrm>
              <a:off x="5109994" y="2155997"/>
              <a:ext cx="3681353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79" name="Google Shape;879;p38"/>
            <p:cNvSpPr/>
            <p:nvPr/>
          </p:nvSpPr>
          <p:spPr>
            <a:xfrm>
              <a:off x="5109994" y="1810977"/>
              <a:ext cx="3767559" cy="349726"/>
            </a:xfrm>
            <a:prstGeom prst="roundRect">
              <a:avLst>
                <a:gd fmla="val 50000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Promoting App</a:t>
              </a:r>
              <a:endParaRPr b="1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80" name="Google Shape;880;p38"/>
          <p:cNvGrpSpPr/>
          <p:nvPr/>
        </p:nvGrpSpPr>
        <p:grpSpPr>
          <a:xfrm>
            <a:off x="7012333" y="4640191"/>
            <a:ext cx="3072605" cy="702094"/>
            <a:chOff x="4169192" y="1810977"/>
            <a:chExt cx="3767559" cy="569584"/>
          </a:xfrm>
        </p:grpSpPr>
        <p:sp>
          <p:nvSpPr>
            <p:cNvPr id="881" name="Google Shape;881;p38"/>
            <p:cNvSpPr/>
            <p:nvPr/>
          </p:nvSpPr>
          <p:spPr>
            <a:xfrm>
              <a:off x="4169192" y="2155997"/>
              <a:ext cx="3681353" cy="2245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1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2" name="Google Shape;882;p38"/>
            <p:cNvSpPr/>
            <p:nvPr/>
          </p:nvSpPr>
          <p:spPr>
            <a:xfrm>
              <a:off x="4169192" y="1810977"/>
              <a:ext cx="3767559" cy="349726"/>
            </a:xfrm>
            <a:prstGeom prst="roundRect">
              <a:avLst>
                <a:gd fmla="val 50000" name="adj"/>
              </a:avLst>
            </a:prstGeom>
            <a:noFill/>
            <a:ln cap="flat" cmpd="sng" w="12700">
              <a:solidFill>
                <a:schemeClr val="accent3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rPr>
                <a:t>App Successfully</a:t>
              </a:r>
              <a:endParaRPr b="1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883" name="Google Shape;883;p38"/>
          <p:cNvGrpSpPr/>
          <p:nvPr/>
        </p:nvGrpSpPr>
        <p:grpSpPr>
          <a:xfrm>
            <a:off x="4336005" y="1714016"/>
            <a:ext cx="3655248" cy="3672406"/>
            <a:chOff x="7659605" y="1304764"/>
            <a:chExt cx="2454599" cy="2466123"/>
          </a:xfrm>
        </p:grpSpPr>
        <p:sp>
          <p:nvSpPr>
            <p:cNvPr id="884" name="Google Shape;884;p38"/>
            <p:cNvSpPr/>
            <p:nvPr/>
          </p:nvSpPr>
          <p:spPr>
            <a:xfrm>
              <a:off x="7659605" y="2994942"/>
              <a:ext cx="774024" cy="775945"/>
            </a:xfrm>
            <a:custGeom>
              <a:rect b="b" l="l" r="r" t="t"/>
              <a:pathLst>
                <a:path extrusionOk="0" h="200" w="200">
                  <a:moveTo>
                    <a:pt x="200" y="88"/>
                  </a:moveTo>
                  <a:cubicBezTo>
                    <a:pt x="177" y="24"/>
                    <a:pt x="177" y="24"/>
                    <a:pt x="177" y="24"/>
                  </a:cubicBezTo>
                  <a:cubicBezTo>
                    <a:pt x="111" y="0"/>
                    <a:pt x="111" y="0"/>
                    <a:pt x="111" y="0"/>
                  </a:cubicBezTo>
                  <a:cubicBezTo>
                    <a:pt x="111" y="0"/>
                    <a:pt x="38" y="4"/>
                    <a:pt x="8" y="103"/>
                  </a:cubicBezTo>
                  <a:cubicBezTo>
                    <a:pt x="8" y="103"/>
                    <a:pt x="27" y="87"/>
                    <a:pt x="41" y="81"/>
                  </a:cubicBezTo>
                  <a:cubicBezTo>
                    <a:pt x="41" y="81"/>
                    <a:pt x="0" y="146"/>
                    <a:pt x="8" y="193"/>
                  </a:cubicBezTo>
                  <a:cubicBezTo>
                    <a:pt x="54" y="200"/>
                    <a:pt x="119" y="159"/>
                    <a:pt x="119" y="159"/>
                  </a:cubicBezTo>
                  <a:cubicBezTo>
                    <a:pt x="113" y="173"/>
                    <a:pt x="96" y="192"/>
                    <a:pt x="96" y="192"/>
                  </a:cubicBezTo>
                  <a:cubicBezTo>
                    <a:pt x="195" y="162"/>
                    <a:pt x="200" y="88"/>
                    <a:pt x="200" y="88"/>
                  </a:cubicBezTo>
                  <a:moveTo>
                    <a:pt x="122" y="135"/>
                  </a:moveTo>
                  <a:cubicBezTo>
                    <a:pt x="122" y="135"/>
                    <a:pt x="132" y="123"/>
                    <a:pt x="137" y="114"/>
                  </a:cubicBezTo>
                  <a:cubicBezTo>
                    <a:pt x="137" y="114"/>
                    <a:pt x="94" y="140"/>
                    <a:pt x="65" y="136"/>
                  </a:cubicBezTo>
                  <a:cubicBezTo>
                    <a:pt x="59" y="105"/>
                    <a:pt x="86" y="64"/>
                    <a:pt x="86" y="64"/>
                  </a:cubicBezTo>
                  <a:cubicBezTo>
                    <a:pt x="77" y="68"/>
                    <a:pt x="65" y="78"/>
                    <a:pt x="65" y="78"/>
                  </a:cubicBezTo>
                  <a:cubicBezTo>
                    <a:pt x="84" y="14"/>
                    <a:pt x="132" y="11"/>
                    <a:pt x="132" y="11"/>
                  </a:cubicBezTo>
                  <a:cubicBezTo>
                    <a:pt x="174" y="27"/>
                    <a:pt x="174" y="27"/>
                    <a:pt x="174" y="27"/>
                  </a:cubicBezTo>
                  <a:cubicBezTo>
                    <a:pt x="189" y="68"/>
                    <a:pt x="189" y="68"/>
                    <a:pt x="189" y="68"/>
                  </a:cubicBezTo>
                  <a:cubicBezTo>
                    <a:pt x="189" y="68"/>
                    <a:pt x="186" y="116"/>
                    <a:pt x="122" y="135"/>
                  </a:cubicBezTo>
                </a:path>
              </a:pathLst>
            </a:custGeom>
            <a:solidFill>
              <a:srgbClr val="FF64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5" name="Google Shape;885;p38"/>
            <p:cNvSpPr/>
            <p:nvPr/>
          </p:nvSpPr>
          <p:spPr>
            <a:xfrm>
              <a:off x="7888164" y="3037196"/>
              <a:ext cx="503212" cy="501291"/>
            </a:xfrm>
            <a:custGeom>
              <a:rect b="b" l="l" r="r" t="t"/>
              <a:pathLst>
                <a:path extrusionOk="0" h="129" w="130">
                  <a:moveTo>
                    <a:pt x="115" y="16"/>
                  </a:moveTo>
                  <a:cubicBezTo>
                    <a:pt x="73" y="0"/>
                    <a:pt x="73" y="0"/>
                    <a:pt x="73" y="0"/>
                  </a:cubicBezTo>
                  <a:cubicBezTo>
                    <a:pt x="73" y="0"/>
                    <a:pt x="25" y="3"/>
                    <a:pt x="6" y="67"/>
                  </a:cubicBezTo>
                  <a:cubicBezTo>
                    <a:pt x="6" y="67"/>
                    <a:pt x="18" y="57"/>
                    <a:pt x="27" y="53"/>
                  </a:cubicBezTo>
                  <a:cubicBezTo>
                    <a:pt x="27" y="53"/>
                    <a:pt x="0" y="94"/>
                    <a:pt x="6" y="125"/>
                  </a:cubicBezTo>
                  <a:cubicBezTo>
                    <a:pt x="35" y="129"/>
                    <a:pt x="78" y="103"/>
                    <a:pt x="78" y="103"/>
                  </a:cubicBezTo>
                  <a:cubicBezTo>
                    <a:pt x="73" y="112"/>
                    <a:pt x="63" y="124"/>
                    <a:pt x="63" y="124"/>
                  </a:cubicBezTo>
                  <a:cubicBezTo>
                    <a:pt x="127" y="105"/>
                    <a:pt x="130" y="57"/>
                    <a:pt x="130" y="57"/>
                  </a:cubicBezTo>
                  <a:cubicBezTo>
                    <a:pt x="115" y="16"/>
                    <a:pt x="115" y="16"/>
                    <a:pt x="115" y="16"/>
                  </a:cubicBezTo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6" name="Google Shape;886;p38"/>
            <p:cNvSpPr/>
            <p:nvPr/>
          </p:nvSpPr>
          <p:spPr>
            <a:xfrm>
              <a:off x="8410582" y="2727971"/>
              <a:ext cx="635738" cy="848930"/>
            </a:xfrm>
            <a:custGeom>
              <a:rect b="b" l="l" r="r" t="t"/>
              <a:pathLst>
                <a:path extrusionOk="0" h="219" w="164">
                  <a:moveTo>
                    <a:pt x="164" y="55"/>
                  </a:moveTo>
                  <a:cubicBezTo>
                    <a:pt x="133" y="180"/>
                    <a:pt x="133" y="180"/>
                    <a:pt x="133" y="180"/>
                  </a:cubicBezTo>
                  <a:cubicBezTo>
                    <a:pt x="0" y="219"/>
                    <a:pt x="0" y="219"/>
                    <a:pt x="0" y="219"/>
                  </a:cubicBezTo>
                  <a:cubicBezTo>
                    <a:pt x="0" y="219"/>
                    <a:pt x="93" y="147"/>
                    <a:pt x="27" y="82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64" y="55"/>
                    <a:pt x="164" y="55"/>
                    <a:pt x="164" y="55"/>
                  </a:cubicBez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7" name="Google Shape;887;p38"/>
            <p:cNvSpPr/>
            <p:nvPr/>
          </p:nvSpPr>
          <p:spPr>
            <a:xfrm>
              <a:off x="7842068" y="2366887"/>
              <a:ext cx="847009" cy="639579"/>
            </a:xfrm>
            <a:custGeom>
              <a:rect b="b" l="l" r="r" t="t"/>
              <a:pathLst>
                <a:path extrusionOk="0" h="165" w="219">
                  <a:moveTo>
                    <a:pt x="164" y="0"/>
                  </a:moveTo>
                  <a:cubicBezTo>
                    <a:pt x="38" y="32"/>
                    <a:pt x="38" y="32"/>
                    <a:pt x="38" y="32"/>
                  </a:cubicBezTo>
                  <a:cubicBezTo>
                    <a:pt x="0" y="165"/>
                    <a:pt x="0" y="165"/>
                    <a:pt x="0" y="165"/>
                  </a:cubicBezTo>
                  <a:cubicBezTo>
                    <a:pt x="0" y="165"/>
                    <a:pt x="71" y="72"/>
                    <a:pt x="137" y="137"/>
                  </a:cubicBezTo>
                  <a:cubicBezTo>
                    <a:pt x="219" y="55"/>
                    <a:pt x="219" y="55"/>
                    <a:pt x="219" y="55"/>
                  </a:cubicBezTo>
                  <a:lnTo>
                    <a:pt x="16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8" name="Google Shape;888;p38"/>
            <p:cNvSpPr/>
            <p:nvPr/>
          </p:nvSpPr>
          <p:spPr>
            <a:xfrm>
              <a:off x="8654506" y="1685054"/>
              <a:ext cx="1081329" cy="1081330"/>
            </a:xfrm>
            <a:custGeom>
              <a:rect b="b" l="l" r="r" t="t"/>
              <a:pathLst>
                <a:path extrusionOk="0" h="279" w="279">
                  <a:moveTo>
                    <a:pt x="61" y="221"/>
                  </a:moveTo>
                  <a:cubicBezTo>
                    <a:pt x="83" y="243"/>
                    <a:pt x="111" y="264"/>
                    <a:pt x="148" y="279"/>
                  </a:cubicBezTo>
                  <a:cubicBezTo>
                    <a:pt x="207" y="212"/>
                    <a:pt x="249" y="138"/>
                    <a:pt x="279" y="78"/>
                  </a:cubicBezTo>
                  <a:cubicBezTo>
                    <a:pt x="259" y="70"/>
                    <a:pt x="244" y="60"/>
                    <a:pt x="233" y="48"/>
                  </a:cubicBezTo>
                  <a:cubicBezTo>
                    <a:pt x="218" y="34"/>
                    <a:pt x="210" y="19"/>
                    <a:pt x="204" y="7"/>
                  </a:cubicBezTo>
                  <a:cubicBezTo>
                    <a:pt x="203" y="4"/>
                    <a:pt x="202" y="2"/>
                    <a:pt x="202" y="0"/>
                  </a:cubicBezTo>
                  <a:cubicBezTo>
                    <a:pt x="141" y="29"/>
                    <a:pt x="67" y="72"/>
                    <a:pt x="0" y="131"/>
                  </a:cubicBezTo>
                  <a:cubicBezTo>
                    <a:pt x="2" y="136"/>
                    <a:pt x="5" y="141"/>
                    <a:pt x="8" y="147"/>
                  </a:cubicBezTo>
                  <a:cubicBezTo>
                    <a:pt x="18" y="168"/>
                    <a:pt x="35" y="196"/>
                    <a:pt x="61" y="221"/>
                  </a:cubicBezTo>
                </a:path>
              </a:pathLst>
            </a:custGeom>
            <a:solidFill>
              <a:srgbClr val="ACB8CA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89" name="Google Shape;889;p38"/>
            <p:cNvSpPr/>
            <p:nvPr/>
          </p:nvSpPr>
          <p:spPr>
            <a:xfrm>
              <a:off x="9476547" y="1487227"/>
              <a:ext cx="457117" cy="457117"/>
            </a:xfrm>
            <a:custGeom>
              <a:rect b="b" l="l" r="r" t="t"/>
              <a:pathLst>
                <a:path extrusionOk="0" h="118" w="118">
                  <a:moveTo>
                    <a:pt x="29" y="91"/>
                  </a:moveTo>
                  <a:cubicBezTo>
                    <a:pt x="40" y="102"/>
                    <a:pt x="54" y="111"/>
                    <a:pt x="72" y="118"/>
                  </a:cubicBezTo>
                  <a:cubicBezTo>
                    <a:pt x="104" y="50"/>
                    <a:pt x="118" y="0"/>
                    <a:pt x="118" y="0"/>
                  </a:cubicBezTo>
                  <a:cubicBezTo>
                    <a:pt x="118" y="0"/>
                    <a:pt x="69" y="14"/>
                    <a:pt x="0" y="46"/>
                  </a:cubicBezTo>
                  <a:cubicBezTo>
                    <a:pt x="1" y="48"/>
                    <a:pt x="2" y="50"/>
                    <a:pt x="3" y="53"/>
                  </a:cubicBezTo>
                  <a:cubicBezTo>
                    <a:pt x="8" y="64"/>
                    <a:pt x="16" y="78"/>
                    <a:pt x="29" y="91"/>
                  </a:cubicBezTo>
                </a:path>
              </a:pathLst>
            </a:custGeom>
            <a:solidFill>
              <a:srgbClr val="ACB8CA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0" name="Google Shape;890;p38"/>
            <p:cNvSpPr/>
            <p:nvPr/>
          </p:nvSpPr>
          <p:spPr>
            <a:xfrm>
              <a:off x="8062943" y="2222838"/>
              <a:ext cx="1129346" cy="1137029"/>
            </a:xfrm>
            <a:custGeom>
              <a:rect b="b" l="l" r="r" t="t"/>
              <a:pathLst>
                <a:path extrusionOk="0" h="293" w="292">
                  <a:moveTo>
                    <a:pt x="206" y="91"/>
                  </a:moveTo>
                  <a:cubicBezTo>
                    <a:pt x="179" y="64"/>
                    <a:pt x="161" y="35"/>
                    <a:pt x="150" y="14"/>
                  </a:cubicBezTo>
                  <a:cubicBezTo>
                    <a:pt x="148" y="9"/>
                    <a:pt x="146" y="4"/>
                    <a:pt x="144" y="0"/>
                  </a:cubicBezTo>
                  <a:cubicBezTo>
                    <a:pt x="86" y="53"/>
                    <a:pt x="34" y="118"/>
                    <a:pt x="0" y="197"/>
                  </a:cubicBezTo>
                  <a:cubicBezTo>
                    <a:pt x="0" y="197"/>
                    <a:pt x="11" y="228"/>
                    <a:pt x="37" y="253"/>
                  </a:cubicBezTo>
                  <a:cubicBezTo>
                    <a:pt x="63" y="279"/>
                    <a:pt x="96" y="293"/>
                    <a:pt x="96" y="293"/>
                  </a:cubicBezTo>
                  <a:cubicBezTo>
                    <a:pt x="175" y="260"/>
                    <a:pt x="240" y="207"/>
                    <a:pt x="292" y="149"/>
                  </a:cubicBezTo>
                  <a:cubicBezTo>
                    <a:pt x="256" y="134"/>
                    <a:pt x="228" y="113"/>
                    <a:pt x="206" y="91"/>
                  </a:cubicBezTo>
                </a:path>
              </a:pathLst>
            </a:custGeom>
            <a:solidFill>
              <a:srgbClr val="ACB8CA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1" name="Google Shape;891;p38"/>
            <p:cNvSpPr/>
            <p:nvPr/>
          </p:nvSpPr>
          <p:spPr>
            <a:xfrm>
              <a:off x="9438133" y="1665848"/>
              <a:ext cx="316908" cy="320750"/>
            </a:xfrm>
            <a:custGeom>
              <a:rect b="b" l="l" r="r" t="t"/>
              <a:pathLst>
                <a:path extrusionOk="0" h="83" w="82">
                  <a:moveTo>
                    <a:pt x="31" y="53"/>
                  </a:moveTo>
                  <a:cubicBezTo>
                    <a:pt x="42" y="65"/>
                    <a:pt x="57" y="75"/>
                    <a:pt x="77" y="83"/>
                  </a:cubicBezTo>
                  <a:cubicBezTo>
                    <a:pt x="78" y="79"/>
                    <a:pt x="80" y="76"/>
                    <a:pt x="82" y="72"/>
                  </a:cubicBezTo>
                  <a:cubicBezTo>
                    <a:pt x="64" y="65"/>
                    <a:pt x="50" y="56"/>
                    <a:pt x="39" y="45"/>
                  </a:cubicBezTo>
                  <a:cubicBezTo>
                    <a:pt x="26" y="32"/>
                    <a:pt x="18" y="18"/>
                    <a:pt x="13" y="7"/>
                  </a:cubicBezTo>
                  <a:cubicBezTo>
                    <a:pt x="12" y="4"/>
                    <a:pt x="11" y="2"/>
                    <a:pt x="10" y="0"/>
                  </a:cubicBezTo>
                  <a:cubicBezTo>
                    <a:pt x="7" y="2"/>
                    <a:pt x="3" y="3"/>
                    <a:pt x="0" y="5"/>
                  </a:cubicBezTo>
                  <a:cubicBezTo>
                    <a:pt x="0" y="7"/>
                    <a:pt x="1" y="9"/>
                    <a:pt x="2" y="12"/>
                  </a:cubicBezTo>
                  <a:cubicBezTo>
                    <a:pt x="8" y="24"/>
                    <a:pt x="16" y="39"/>
                    <a:pt x="31" y="53"/>
                  </a:cubicBezTo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2" name="Google Shape;892;p38"/>
            <p:cNvSpPr/>
            <p:nvPr/>
          </p:nvSpPr>
          <p:spPr>
            <a:xfrm>
              <a:off x="8619933" y="2192108"/>
              <a:ext cx="608848" cy="608848"/>
            </a:xfrm>
            <a:custGeom>
              <a:rect b="b" l="l" r="r" t="t"/>
              <a:pathLst>
                <a:path extrusionOk="0" h="157" w="157">
                  <a:moveTo>
                    <a:pt x="62" y="99"/>
                  </a:moveTo>
                  <a:cubicBezTo>
                    <a:pt x="84" y="121"/>
                    <a:pt x="112" y="142"/>
                    <a:pt x="148" y="157"/>
                  </a:cubicBezTo>
                  <a:cubicBezTo>
                    <a:pt x="151" y="154"/>
                    <a:pt x="154" y="151"/>
                    <a:pt x="157" y="148"/>
                  </a:cubicBezTo>
                  <a:cubicBezTo>
                    <a:pt x="120" y="133"/>
                    <a:pt x="92" y="112"/>
                    <a:pt x="70" y="90"/>
                  </a:cubicBezTo>
                  <a:cubicBezTo>
                    <a:pt x="44" y="65"/>
                    <a:pt x="27" y="37"/>
                    <a:pt x="17" y="16"/>
                  </a:cubicBezTo>
                  <a:cubicBezTo>
                    <a:pt x="14" y="10"/>
                    <a:pt x="11" y="5"/>
                    <a:pt x="9" y="0"/>
                  </a:cubicBezTo>
                  <a:cubicBezTo>
                    <a:pt x="6" y="3"/>
                    <a:pt x="3" y="6"/>
                    <a:pt x="0" y="8"/>
                  </a:cubicBezTo>
                  <a:cubicBezTo>
                    <a:pt x="2" y="12"/>
                    <a:pt x="4" y="17"/>
                    <a:pt x="6" y="22"/>
                  </a:cubicBezTo>
                  <a:cubicBezTo>
                    <a:pt x="17" y="43"/>
                    <a:pt x="35" y="72"/>
                    <a:pt x="62" y="99"/>
                  </a:cubicBezTo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3" name="Google Shape;893;p38"/>
            <p:cNvSpPr/>
            <p:nvPr/>
          </p:nvSpPr>
          <p:spPr>
            <a:xfrm>
              <a:off x="8124404" y="2595445"/>
              <a:ext cx="693357" cy="695278"/>
            </a:xfrm>
            <a:custGeom>
              <a:rect b="b" l="l" r="r" t="t"/>
              <a:pathLst>
                <a:path extrusionOk="0" h="362" w="361">
                  <a:moveTo>
                    <a:pt x="302" y="0"/>
                  </a:moveTo>
                  <a:lnTo>
                    <a:pt x="361" y="61"/>
                  </a:lnTo>
                  <a:lnTo>
                    <a:pt x="0" y="362"/>
                  </a:lnTo>
                  <a:lnTo>
                    <a:pt x="30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4" name="Google Shape;894;p38"/>
            <p:cNvSpPr/>
            <p:nvPr/>
          </p:nvSpPr>
          <p:spPr>
            <a:xfrm>
              <a:off x="9820344" y="1304764"/>
              <a:ext cx="293860" cy="293860"/>
            </a:xfrm>
            <a:custGeom>
              <a:rect b="b" l="l" r="r" t="t"/>
              <a:pathLst>
                <a:path extrusionOk="0" h="153" w="153">
                  <a:moveTo>
                    <a:pt x="153" y="0"/>
                  </a:moveTo>
                  <a:lnTo>
                    <a:pt x="10" y="111"/>
                  </a:lnTo>
                  <a:lnTo>
                    <a:pt x="0" y="153"/>
                  </a:lnTo>
                  <a:lnTo>
                    <a:pt x="43" y="145"/>
                  </a:lnTo>
                  <a:lnTo>
                    <a:pt x="15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5" name="Google Shape;895;p38"/>
            <p:cNvSpPr/>
            <p:nvPr/>
          </p:nvSpPr>
          <p:spPr>
            <a:xfrm>
              <a:off x="9820344" y="1304764"/>
              <a:ext cx="293860" cy="293860"/>
            </a:xfrm>
            <a:custGeom>
              <a:rect b="b" l="l" r="r" t="t"/>
              <a:pathLst>
                <a:path extrusionOk="0" h="153" w="153">
                  <a:moveTo>
                    <a:pt x="153" y="0"/>
                  </a:moveTo>
                  <a:lnTo>
                    <a:pt x="10" y="111"/>
                  </a:lnTo>
                  <a:lnTo>
                    <a:pt x="0" y="153"/>
                  </a:lnTo>
                  <a:lnTo>
                    <a:pt x="43" y="145"/>
                  </a:lnTo>
                  <a:lnTo>
                    <a:pt x="153" y="0"/>
                  </a:lnTo>
                </a:path>
              </a:pathLst>
            </a:cu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6" name="Google Shape;896;p38"/>
            <p:cNvSpPr/>
            <p:nvPr/>
          </p:nvSpPr>
          <p:spPr>
            <a:xfrm>
              <a:off x="9096257" y="1952025"/>
              <a:ext cx="372608" cy="372608"/>
            </a:xfrm>
            <a:custGeom>
              <a:rect b="b" l="l" r="r" t="t"/>
              <a:pathLst>
                <a:path extrusionOk="0" h="96" w="96">
                  <a:moveTo>
                    <a:pt x="79" y="79"/>
                  </a:moveTo>
                  <a:cubicBezTo>
                    <a:pt x="62" y="96"/>
                    <a:pt x="34" y="96"/>
                    <a:pt x="17" y="79"/>
                  </a:cubicBezTo>
                  <a:cubicBezTo>
                    <a:pt x="0" y="62"/>
                    <a:pt x="0" y="34"/>
                    <a:pt x="17" y="17"/>
                  </a:cubicBezTo>
                  <a:cubicBezTo>
                    <a:pt x="34" y="0"/>
                    <a:pt x="62" y="0"/>
                    <a:pt x="79" y="17"/>
                  </a:cubicBezTo>
                  <a:cubicBezTo>
                    <a:pt x="96" y="34"/>
                    <a:pt x="96" y="62"/>
                    <a:pt x="79" y="79"/>
                  </a:cubicBezTo>
                </a:path>
              </a:pathLst>
            </a:custGeom>
            <a:solidFill>
              <a:schemeClr val="lt2"/>
            </a:solidFill>
            <a:ln cap="flat" cmpd="sng" w="952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7" name="Google Shape;897;p38"/>
            <p:cNvSpPr/>
            <p:nvPr/>
          </p:nvSpPr>
          <p:spPr>
            <a:xfrm>
              <a:off x="9096257" y="1952025"/>
              <a:ext cx="372608" cy="372608"/>
            </a:xfrm>
            <a:custGeom>
              <a:rect b="b" l="l" r="r" t="t"/>
              <a:pathLst>
                <a:path extrusionOk="0" h="96" w="96">
                  <a:moveTo>
                    <a:pt x="48" y="96"/>
                  </a:moveTo>
                  <a:cubicBezTo>
                    <a:pt x="35" y="96"/>
                    <a:pt x="23" y="91"/>
                    <a:pt x="14" y="82"/>
                  </a:cubicBezTo>
                  <a:cubicBezTo>
                    <a:pt x="5" y="73"/>
                    <a:pt x="0" y="61"/>
                    <a:pt x="0" y="48"/>
                  </a:cubicBezTo>
                  <a:cubicBezTo>
                    <a:pt x="0" y="35"/>
                    <a:pt x="5" y="23"/>
                    <a:pt x="14" y="14"/>
                  </a:cubicBezTo>
                  <a:cubicBezTo>
                    <a:pt x="23" y="5"/>
                    <a:pt x="35" y="0"/>
                    <a:pt x="48" y="0"/>
                  </a:cubicBezTo>
                  <a:cubicBezTo>
                    <a:pt x="61" y="0"/>
                    <a:pt x="73" y="5"/>
                    <a:pt x="82" y="14"/>
                  </a:cubicBezTo>
                  <a:cubicBezTo>
                    <a:pt x="91" y="23"/>
                    <a:pt x="96" y="35"/>
                    <a:pt x="96" y="48"/>
                  </a:cubicBezTo>
                  <a:cubicBezTo>
                    <a:pt x="96" y="61"/>
                    <a:pt x="91" y="73"/>
                    <a:pt x="82" y="82"/>
                  </a:cubicBezTo>
                  <a:cubicBezTo>
                    <a:pt x="73" y="91"/>
                    <a:pt x="61" y="96"/>
                    <a:pt x="48" y="96"/>
                  </a:cubicBezTo>
                  <a:moveTo>
                    <a:pt x="48" y="10"/>
                  </a:moveTo>
                  <a:cubicBezTo>
                    <a:pt x="38" y="10"/>
                    <a:pt x="28" y="14"/>
                    <a:pt x="21" y="21"/>
                  </a:cubicBezTo>
                  <a:cubicBezTo>
                    <a:pt x="14" y="28"/>
                    <a:pt x="10" y="38"/>
                    <a:pt x="10" y="48"/>
                  </a:cubicBezTo>
                  <a:cubicBezTo>
                    <a:pt x="10" y="58"/>
                    <a:pt x="14" y="68"/>
                    <a:pt x="21" y="75"/>
                  </a:cubicBezTo>
                  <a:cubicBezTo>
                    <a:pt x="28" y="82"/>
                    <a:pt x="38" y="86"/>
                    <a:pt x="48" y="86"/>
                  </a:cubicBezTo>
                  <a:cubicBezTo>
                    <a:pt x="58" y="86"/>
                    <a:pt x="68" y="82"/>
                    <a:pt x="75" y="75"/>
                  </a:cubicBezTo>
                  <a:cubicBezTo>
                    <a:pt x="82" y="68"/>
                    <a:pt x="86" y="58"/>
                    <a:pt x="86" y="48"/>
                  </a:cubicBezTo>
                  <a:cubicBezTo>
                    <a:pt x="86" y="38"/>
                    <a:pt x="82" y="28"/>
                    <a:pt x="75" y="21"/>
                  </a:cubicBezTo>
                  <a:cubicBezTo>
                    <a:pt x="68" y="14"/>
                    <a:pt x="58" y="10"/>
                    <a:pt x="48" y="10"/>
                  </a:cubicBezTo>
                </a:path>
              </a:pathLst>
            </a:custGeom>
            <a:solidFill>
              <a:srgbClr val="8296B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8" name="Google Shape;898;p38"/>
            <p:cNvSpPr/>
            <p:nvPr/>
          </p:nvSpPr>
          <p:spPr>
            <a:xfrm>
              <a:off x="9933662" y="1487227"/>
              <a:ext cx="0" cy="3842"/>
            </a:xfrm>
            <a:custGeom>
              <a:rect b="b" l="l" r="r" t="t"/>
              <a:pathLst>
                <a:path extrusionOk="0" h="1" w="120000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264D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899" name="Google Shape;899;p38"/>
            <p:cNvSpPr/>
            <p:nvPr/>
          </p:nvSpPr>
          <p:spPr>
            <a:xfrm>
              <a:off x="8429788" y="2883544"/>
              <a:ext cx="689515" cy="480164"/>
            </a:xfrm>
            <a:custGeom>
              <a:rect b="b" l="l" r="r" t="t"/>
              <a:pathLst>
                <a:path extrusionOk="0" h="124" w="178">
                  <a:moveTo>
                    <a:pt x="45" y="102"/>
                  </a:moveTo>
                  <a:cubicBezTo>
                    <a:pt x="31" y="110"/>
                    <a:pt x="16" y="117"/>
                    <a:pt x="1" y="123"/>
                  </a:cubicBezTo>
                  <a:cubicBezTo>
                    <a:pt x="1" y="123"/>
                    <a:pt x="1" y="123"/>
                    <a:pt x="0" y="123"/>
                  </a:cubicBezTo>
                  <a:cubicBezTo>
                    <a:pt x="0" y="123"/>
                    <a:pt x="0" y="123"/>
                    <a:pt x="0" y="123"/>
                  </a:cubicBezTo>
                  <a:cubicBezTo>
                    <a:pt x="1" y="124"/>
                    <a:pt x="1" y="124"/>
                    <a:pt x="1" y="124"/>
                  </a:cubicBezTo>
                  <a:cubicBezTo>
                    <a:pt x="16" y="117"/>
                    <a:pt x="31" y="110"/>
                    <a:pt x="45" y="102"/>
                  </a:cubicBezTo>
                  <a:cubicBezTo>
                    <a:pt x="45" y="102"/>
                    <a:pt x="45" y="102"/>
                    <a:pt x="45" y="102"/>
                  </a:cubicBezTo>
                  <a:moveTo>
                    <a:pt x="178" y="0"/>
                  </a:moveTo>
                  <a:cubicBezTo>
                    <a:pt x="172" y="6"/>
                    <a:pt x="165" y="13"/>
                    <a:pt x="158" y="19"/>
                  </a:cubicBezTo>
                  <a:cubicBezTo>
                    <a:pt x="158" y="19"/>
                    <a:pt x="158" y="19"/>
                    <a:pt x="158" y="19"/>
                  </a:cubicBezTo>
                  <a:cubicBezTo>
                    <a:pt x="165" y="13"/>
                    <a:pt x="172" y="6"/>
                    <a:pt x="178" y="0"/>
                  </a:cubicBezTo>
                </a:path>
              </a:pathLst>
            </a:custGeom>
            <a:solidFill>
              <a:srgbClr val="E5E5E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0" name="Google Shape;900;p38"/>
            <p:cNvSpPr/>
            <p:nvPr/>
          </p:nvSpPr>
          <p:spPr>
            <a:xfrm>
              <a:off x="8410582" y="3352184"/>
              <a:ext cx="19206" cy="7682"/>
            </a:xfrm>
            <a:custGeom>
              <a:rect b="b" l="l" r="r" t="t"/>
              <a:pathLst>
                <a:path extrusionOk="0" h="2" w="5">
                  <a:moveTo>
                    <a:pt x="0" y="0"/>
                  </a:move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4" y="1"/>
                    <a:pt x="3" y="1"/>
                    <a:pt x="0" y="0"/>
                  </a:cubicBezTo>
                </a:path>
              </a:pathLst>
            </a:custGeom>
            <a:solidFill>
              <a:srgbClr val="E5C0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1" name="Google Shape;901;p38"/>
            <p:cNvSpPr/>
            <p:nvPr/>
          </p:nvSpPr>
          <p:spPr>
            <a:xfrm>
              <a:off x="8604568" y="2956529"/>
              <a:ext cx="437909" cy="320750"/>
            </a:xfrm>
            <a:custGeom>
              <a:rect b="b" l="l" r="r" t="t"/>
              <a:pathLst>
                <a:path extrusionOk="0" h="83" w="113">
                  <a:moveTo>
                    <a:pt x="113" y="0"/>
                  </a:moveTo>
                  <a:cubicBezTo>
                    <a:pt x="80" y="31"/>
                    <a:pt x="42" y="60"/>
                    <a:pt x="0" y="83"/>
                  </a:cubicBezTo>
                  <a:cubicBezTo>
                    <a:pt x="0" y="83"/>
                    <a:pt x="0" y="83"/>
                    <a:pt x="0" y="83"/>
                  </a:cubicBezTo>
                  <a:cubicBezTo>
                    <a:pt x="42" y="60"/>
                    <a:pt x="80" y="31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</a:path>
              </a:pathLst>
            </a:custGeom>
            <a:solidFill>
              <a:srgbClr val="264D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2" name="Google Shape;902;p38"/>
            <p:cNvSpPr/>
            <p:nvPr/>
          </p:nvSpPr>
          <p:spPr>
            <a:xfrm>
              <a:off x="9057843" y="1944343"/>
              <a:ext cx="674150" cy="822041"/>
            </a:xfrm>
            <a:custGeom>
              <a:rect b="b" l="l" r="r" t="t"/>
              <a:pathLst>
                <a:path extrusionOk="0" h="211" w="174">
                  <a:moveTo>
                    <a:pt x="153" y="0"/>
                  </a:moveTo>
                  <a:cubicBezTo>
                    <a:pt x="138" y="22"/>
                    <a:pt x="121" y="46"/>
                    <a:pt x="101" y="71"/>
                  </a:cubicBezTo>
                  <a:cubicBezTo>
                    <a:pt x="99" y="76"/>
                    <a:pt x="96" y="80"/>
                    <a:pt x="92" y="84"/>
                  </a:cubicBezTo>
                  <a:cubicBezTo>
                    <a:pt x="91" y="85"/>
                    <a:pt x="90" y="86"/>
                    <a:pt x="89" y="87"/>
                  </a:cubicBezTo>
                  <a:cubicBezTo>
                    <a:pt x="63" y="120"/>
                    <a:pt x="33" y="155"/>
                    <a:pt x="0" y="189"/>
                  </a:cubicBezTo>
                  <a:cubicBezTo>
                    <a:pt x="13" y="198"/>
                    <a:pt x="28" y="206"/>
                    <a:pt x="44" y="212"/>
                  </a:cubicBezTo>
                  <a:cubicBezTo>
                    <a:pt x="103" y="145"/>
                    <a:pt x="145" y="71"/>
                    <a:pt x="174" y="11"/>
                  </a:cubicBezTo>
                  <a:cubicBezTo>
                    <a:pt x="166" y="8"/>
                    <a:pt x="159" y="4"/>
                    <a:pt x="153" y="0"/>
                  </a:cubicBezTo>
                </a:path>
              </a:pathLst>
            </a:custGeom>
            <a:solidFill>
              <a:srgbClr val="3A3838">
                <a:alpha val="31765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3" name="Google Shape;903;p38"/>
            <p:cNvSpPr/>
            <p:nvPr/>
          </p:nvSpPr>
          <p:spPr>
            <a:xfrm>
              <a:off x="9674374" y="1583260"/>
              <a:ext cx="224717" cy="361084"/>
            </a:xfrm>
            <a:custGeom>
              <a:rect b="b" l="l" r="r" t="t"/>
              <a:pathLst>
                <a:path extrusionOk="0" h="93" w="57">
                  <a:moveTo>
                    <a:pt x="58" y="0"/>
                  </a:moveTo>
                  <a:cubicBezTo>
                    <a:pt x="52" y="1"/>
                    <a:pt x="52" y="1"/>
                    <a:pt x="52" y="1"/>
                  </a:cubicBezTo>
                  <a:cubicBezTo>
                    <a:pt x="41" y="20"/>
                    <a:pt x="24" y="49"/>
                    <a:pt x="0" y="83"/>
                  </a:cubicBezTo>
                  <a:cubicBezTo>
                    <a:pt x="6" y="87"/>
                    <a:pt x="13" y="90"/>
                    <a:pt x="20" y="93"/>
                  </a:cubicBezTo>
                  <a:cubicBezTo>
                    <a:pt x="39" y="53"/>
                    <a:pt x="51" y="20"/>
                    <a:pt x="58" y="0"/>
                  </a:cubicBezTo>
                </a:path>
              </a:pathLst>
            </a:custGeom>
            <a:solidFill>
              <a:srgbClr val="3A3838">
                <a:alpha val="31765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4" name="Google Shape;904;p38"/>
            <p:cNvSpPr/>
            <p:nvPr/>
          </p:nvSpPr>
          <p:spPr>
            <a:xfrm>
              <a:off x="8299183" y="2712605"/>
              <a:ext cx="893105" cy="647261"/>
            </a:xfrm>
            <a:custGeom>
              <a:rect b="b" l="l" r="r" t="t"/>
              <a:pathLst>
                <a:path extrusionOk="0" h="167" w="231">
                  <a:moveTo>
                    <a:pt x="188" y="0"/>
                  </a:moveTo>
                  <a:cubicBezTo>
                    <a:pt x="133" y="55"/>
                    <a:pt x="70" y="108"/>
                    <a:pt x="0" y="147"/>
                  </a:cubicBezTo>
                  <a:cubicBezTo>
                    <a:pt x="29" y="165"/>
                    <a:pt x="29" y="165"/>
                    <a:pt x="29" y="165"/>
                  </a:cubicBezTo>
                  <a:cubicBezTo>
                    <a:pt x="32" y="166"/>
                    <a:pt x="33" y="166"/>
                    <a:pt x="34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50" y="161"/>
                    <a:pt x="65" y="154"/>
                    <a:pt x="79" y="146"/>
                  </a:cubicBezTo>
                  <a:cubicBezTo>
                    <a:pt x="121" y="123"/>
                    <a:pt x="159" y="94"/>
                    <a:pt x="192" y="63"/>
                  </a:cubicBezTo>
                  <a:cubicBezTo>
                    <a:pt x="199" y="57"/>
                    <a:pt x="206" y="50"/>
                    <a:pt x="212" y="44"/>
                  </a:cubicBezTo>
                  <a:cubicBezTo>
                    <a:pt x="219" y="37"/>
                    <a:pt x="225" y="30"/>
                    <a:pt x="231" y="23"/>
                  </a:cubicBezTo>
                  <a:cubicBezTo>
                    <a:pt x="215" y="17"/>
                    <a:pt x="201" y="9"/>
                    <a:pt x="188" y="0"/>
                  </a:cubicBezTo>
                </a:path>
              </a:pathLst>
            </a:custGeom>
            <a:solidFill>
              <a:srgbClr val="3A3838">
                <a:alpha val="31765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5" name="Google Shape;905;p38"/>
            <p:cNvSpPr/>
            <p:nvPr/>
          </p:nvSpPr>
          <p:spPr>
            <a:xfrm>
              <a:off x="9649405" y="1905930"/>
              <a:ext cx="101794" cy="80667"/>
            </a:xfrm>
            <a:custGeom>
              <a:rect b="b" l="l" r="r" t="t"/>
              <a:pathLst>
                <a:path extrusionOk="0" h="21" w="26">
                  <a:moveTo>
                    <a:pt x="6" y="0"/>
                  </a:moveTo>
                  <a:cubicBezTo>
                    <a:pt x="4" y="4"/>
                    <a:pt x="2" y="7"/>
                    <a:pt x="0" y="10"/>
                  </a:cubicBezTo>
                  <a:cubicBezTo>
                    <a:pt x="6" y="14"/>
                    <a:pt x="13" y="18"/>
                    <a:pt x="21" y="21"/>
                  </a:cubicBezTo>
                  <a:cubicBezTo>
                    <a:pt x="23" y="17"/>
                    <a:pt x="25" y="13"/>
                    <a:pt x="26" y="10"/>
                  </a:cubicBezTo>
                  <a:cubicBezTo>
                    <a:pt x="19" y="7"/>
                    <a:pt x="12" y="4"/>
                    <a:pt x="6" y="0"/>
                  </a:cubicBezTo>
                </a:path>
              </a:pathLst>
            </a:custGeom>
            <a:solidFill>
              <a:srgbClr val="BCDBE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6" name="Google Shape;906;p38"/>
            <p:cNvSpPr/>
            <p:nvPr/>
          </p:nvSpPr>
          <p:spPr>
            <a:xfrm>
              <a:off x="9027112" y="2678033"/>
              <a:ext cx="201669" cy="122922"/>
            </a:xfrm>
            <a:custGeom>
              <a:rect b="b" l="l" r="r" t="t"/>
              <a:pathLst>
                <a:path extrusionOk="0" h="32" w="52">
                  <a:moveTo>
                    <a:pt x="8" y="0"/>
                  </a:moveTo>
                  <a:cubicBezTo>
                    <a:pt x="5" y="3"/>
                    <a:pt x="2" y="6"/>
                    <a:pt x="0" y="9"/>
                  </a:cubicBezTo>
                  <a:cubicBezTo>
                    <a:pt x="13" y="18"/>
                    <a:pt x="27" y="26"/>
                    <a:pt x="43" y="32"/>
                  </a:cubicBezTo>
                  <a:cubicBezTo>
                    <a:pt x="46" y="29"/>
                    <a:pt x="49" y="26"/>
                    <a:pt x="52" y="23"/>
                  </a:cubicBezTo>
                  <a:cubicBezTo>
                    <a:pt x="36" y="17"/>
                    <a:pt x="21" y="9"/>
                    <a:pt x="8" y="0"/>
                  </a:cubicBezTo>
                </a:path>
              </a:pathLst>
            </a:custGeom>
            <a:solidFill>
              <a:srgbClr val="BCDBE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7" name="Google Shape;907;p38"/>
            <p:cNvSpPr/>
            <p:nvPr/>
          </p:nvSpPr>
          <p:spPr>
            <a:xfrm>
              <a:off x="9874122" y="1494909"/>
              <a:ext cx="55699" cy="92191"/>
            </a:xfrm>
            <a:custGeom>
              <a:rect b="b" l="l" r="r" t="t"/>
              <a:pathLst>
                <a:path extrusionOk="0" h="24" w="14">
                  <a:moveTo>
                    <a:pt x="14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3" y="0"/>
                    <a:pt x="9" y="9"/>
                    <a:pt x="0" y="24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10" y="10"/>
                    <a:pt x="13" y="2"/>
                    <a:pt x="14" y="0"/>
                  </a:cubicBezTo>
                </a:path>
              </a:pathLst>
            </a:custGeom>
            <a:solidFill>
              <a:srgbClr val="264D6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08" name="Google Shape;908;p38"/>
            <p:cNvSpPr/>
            <p:nvPr/>
          </p:nvSpPr>
          <p:spPr>
            <a:xfrm>
              <a:off x="9401641" y="2218997"/>
              <a:ext cx="48016" cy="63382"/>
            </a:xfrm>
            <a:custGeom>
              <a:rect b="b" l="l" r="r" t="t"/>
              <a:pathLst>
                <a:path extrusionOk="0" h="16" w="12">
                  <a:moveTo>
                    <a:pt x="12" y="0"/>
                  </a:moveTo>
                  <a:cubicBezTo>
                    <a:pt x="8" y="5"/>
                    <a:pt x="5" y="11"/>
                    <a:pt x="0" y="16"/>
                  </a:cubicBezTo>
                  <a:cubicBezTo>
                    <a:pt x="1" y="15"/>
                    <a:pt x="2" y="14"/>
                    <a:pt x="3" y="13"/>
                  </a:cubicBezTo>
                  <a:cubicBezTo>
                    <a:pt x="7" y="9"/>
                    <a:pt x="10" y="5"/>
                    <a:pt x="12" y="0"/>
                  </a:cubicBezTo>
                </a:path>
              </a:pathLst>
            </a:custGeom>
            <a:solidFill>
              <a:srgbClr val="14333D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909" name="Google Shape;909;p38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10" name="Google Shape;910;p38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5" name="Shape 9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6" name="Google Shape;916;p39"/>
          <p:cNvGrpSpPr/>
          <p:nvPr/>
        </p:nvGrpSpPr>
        <p:grpSpPr>
          <a:xfrm>
            <a:off x="4061893" y="2063455"/>
            <a:ext cx="3894277" cy="3474289"/>
            <a:chOff x="3640618" y="1371730"/>
            <a:chExt cx="4892479" cy="4364834"/>
          </a:xfrm>
        </p:grpSpPr>
        <p:sp>
          <p:nvSpPr>
            <p:cNvPr id="917" name="Google Shape;917;p39"/>
            <p:cNvSpPr/>
            <p:nvPr/>
          </p:nvSpPr>
          <p:spPr>
            <a:xfrm>
              <a:off x="4434278" y="3816465"/>
              <a:ext cx="1550931" cy="1614871"/>
            </a:xfrm>
            <a:custGeom>
              <a:rect b="b" l="l" r="r" t="t"/>
              <a:pathLst>
                <a:path extrusionOk="0" h="487" w="468">
                  <a:moveTo>
                    <a:pt x="431" y="294"/>
                  </a:moveTo>
                  <a:cubicBezTo>
                    <a:pt x="441" y="301"/>
                    <a:pt x="450" y="310"/>
                    <a:pt x="457" y="321"/>
                  </a:cubicBezTo>
                  <a:cubicBezTo>
                    <a:pt x="468" y="337"/>
                    <a:pt x="468" y="337"/>
                    <a:pt x="468" y="337"/>
                  </a:cubicBezTo>
                  <a:cubicBezTo>
                    <a:pt x="468" y="166"/>
                    <a:pt x="468" y="166"/>
                    <a:pt x="468" y="166"/>
                  </a:cubicBezTo>
                  <a:cubicBezTo>
                    <a:pt x="468" y="86"/>
                    <a:pt x="396" y="12"/>
                    <a:pt x="308" y="1"/>
                  </a:cubicBezTo>
                  <a:cubicBezTo>
                    <a:pt x="301" y="0"/>
                    <a:pt x="294" y="0"/>
                    <a:pt x="287" y="0"/>
                  </a:cubicBezTo>
                  <a:cubicBezTo>
                    <a:pt x="231" y="0"/>
                    <a:pt x="182" y="28"/>
                    <a:pt x="161" y="73"/>
                  </a:cubicBezTo>
                  <a:cubicBezTo>
                    <a:pt x="160" y="75"/>
                    <a:pt x="160" y="75"/>
                    <a:pt x="160" y="75"/>
                  </a:cubicBezTo>
                  <a:cubicBezTo>
                    <a:pt x="161" y="77"/>
                    <a:pt x="161" y="77"/>
                    <a:pt x="161" y="77"/>
                  </a:cubicBezTo>
                  <a:cubicBezTo>
                    <a:pt x="161" y="78"/>
                    <a:pt x="161" y="78"/>
                    <a:pt x="161" y="79"/>
                  </a:cubicBezTo>
                  <a:cubicBezTo>
                    <a:pt x="161" y="81"/>
                    <a:pt x="159" y="83"/>
                    <a:pt x="157" y="82"/>
                  </a:cubicBezTo>
                  <a:cubicBezTo>
                    <a:pt x="156" y="82"/>
                    <a:pt x="156" y="82"/>
                    <a:pt x="155" y="82"/>
                  </a:cubicBezTo>
                  <a:cubicBezTo>
                    <a:pt x="154" y="82"/>
                    <a:pt x="154" y="82"/>
                    <a:pt x="154" y="82"/>
                  </a:cubicBezTo>
                  <a:cubicBezTo>
                    <a:pt x="154" y="82"/>
                    <a:pt x="154" y="82"/>
                    <a:pt x="153" y="82"/>
                  </a:cubicBezTo>
                  <a:cubicBezTo>
                    <a:pt x="151" y="81"/>
                    <a:pt x="148" y="81"/>
                    <a:pt x="146" y="81"/>
                  </a:cubicBezTo>
                  <a:cubicBezTo>
                    <a:pt x="140" y="80"/>
                    <a:pt x="135" y="80"/>
                    <a:pt x="130" y="80"/>
                  </a:cubicBezTo>
                  <a:cubicBezTo>
                    <a:pt x="97" y="80"/>
                    <a:pt x="67" y="91"/>
                    <a:pt x="43" y="112"/>
                  </a:cubicBezTo>
                  <a:cubicBezTo>
                    <a:pt x="18" y="134"/>
                    <a:pt x="3" y="165"/>
                    <a:pt x="2" y="199"/>
                  </a:cubicBezTo>
                  <a:cubicBezTo>
                    <a:pt x="0" y="253"/>
                    <a:pt x="40" y="298"/>
                    <a:pt x="78" y="322"/>
                  </a:cubicBezTo>
                  <a:cubicBezTo>
                    <a:pt x="88" y="329"/>
                    <a:pt x="88" y="329"/>
                    <a:pt x="88" y="329"/>
                  </a:cubicBezTo>
                  <a:cubicBezTo>
                    <a:pt x="87" y="317"/>
                    <a:pt x="87" y="317"/>
                    <a:pt x="87" y="317"/>
                  </a:cubicBezTo>
                  <a:cubicBezTo>
                    <a:pt x="84" y="281"/>
                    <a:pt x="97" y="247"/>
                    <a:pt x="122" y="224"/>
                  </a:cubicBezTo>
                  <a:cubicBezTo>
                    <a:pt x="127" y="219"/>
                    <a:pt x="127" y="219"/>
                    <a:pt x="127" y="219"/>
                  </a:cubicBezTo>
                  <a:cubicBezTo>
                    <a:pt x="124" y="217"/>
                    <a:pt x="124" y="217"/>
                    <a:pt x="124" y="217"/>
                  </a:cubicBezTo>
                  <a:cubicBezTo>
                    <a:pt x="128" y="220"/>
                    <a:pt x="131" y="222"/>
                    <a:pt x="135" y="224"/>
                  </a:cubicBezTo>
                  <a:cubicBezTo>
                    <a:pt x="134" y="224"/>
                    <a:pt x="134" y="224"/>
                    <a:pt x="134" y="224"/>
                  </a:cubicBezTo>
                  <a:cubicBezTo>
                    <a:pt x="131" y="226"/>
                    <a:pt x="131" y="226"/>
                    <a:pt x="131" y="226"/>
                  </a:cubicBezTo>
                  <a:cubicBezTo>
                    <a:pt x="101" y="252"/>
                    <a:pt x="88" y="293"/>
                    <a:pt x="97" y="332"/>
                  </a:cubicBezTo>
                  <a:cubicBezTo>
                    <a:pt x="110" y="387"/>
                    <a:pt x="161" y="427"/>
                    <a:pt x="218" y="427"/>
                  </a:cubicBezTo>
                  <a:cubicBezTo>
                    <a:pt x="225" y="427"/>
                    <a:pt x="231" y="426"/>
                    <a:pt x="238" y="425"/>
                  </a:cubicBezTo>
                  <a:cubicBezTo>
                    <a:pt x="243" y="424"/>
                    <a:pt x="247" y="423"/>
                    <a:pt x="252" y="422"/>
                  </a:cubicBezTo>
                  <a:cubicBezTo>
                    <a:pt x="258" y="420"/>
                    <a:pt x="258" y="420"/>
                    <a:pt x="258" y="420"/>
                  </a:cubicBezTo>
                  <a:cubicBezTo>
                    <a:pt x="256" y="414"/>
                    <a:pt x="256" y="414"/>
                    <a:pt x="256" y="414"/>
                  </a:cubicBezTo>
                  <a:cubicBezTo>
                    <a:pt x="253" y="404"/>
                    <a:pt x="252" y="394"/>
                    <a:pt x="252" y="383"/>
                  </a:cubicBezTo>
                  <a:cubicBezTo>
                    <a:pt x="252" y="357"/>
                    <a:pt x="261" y="331"/>
                    <a:pt x="278" y="311"/>
                  </a:cubicBezTo>
                  <a:cubicBezTo>
                    <a:pt x="280" y="308"/>
                    <a:pt x="280" y="308"/>
                    <a:pt x="280" y="308"/>
                  </a:cubicBezTo>
                  <a:cubicBezTo>
                    <a:pt x="279" y="305"/>
                    <a:pt x="279" y="305"/>
                    <a:pt x="279" y="305"/>
                  </a:cubicBezTo>
                  <a:cubicBezTo>
                    <a:pt x="272" y="289"/>
                    <a:pt x="269" y="272"/>
                    <a:pt x="269" y="254"/>
                  </a:cubicBezTo>
                  <a:cubicBezTo>
                    <a:pt x="269" y="210"/>
                    <a:pt x="290" y="170"/>
                    <a:pt x="326" y="148"/>
                  </a:cubicBezTo>
                  <a:cubicBezTo>
                    <a:pt x="329" y="145"/>
                    <a:pt x="329" y="145"/>
                    <a:pt x="329" y="145"/>
                  </a:cubicBezTo>
                  <a:cubicBezTo>
                    <a:pt x="329" y="144"/>
                    <a:pt x="329" y="144"/>
                    <a:pt x="329" y="144"/>
                  </a:cubicBezTo>
                  <a:cubicBezTo>
                    <a:pt x="330" y="148"/>
                    <a:pt x="332" y="152"/>
                    <a:pt x="334" y="156"/>
                  </a:cubicBezTo>
                  <a:cubicBezTo>
                    <a:pt x="332" y="153"/>
                    <a:pt x="332" y="153"/>
                    <a:pt x="332" y="153"/>
                  </a:cubicBezTo>
                  <a:cubicBezTo>
                    <a:pt x="327" y="156"/>
                    <a:pt x="327" y="156"/>
                    <a:pt x="327" y="156"/>
                  </a:cubicBezTo>
                  <a:cubicBezTo>
                    <a:pt x="295" y="177"/>
                    <a:pt x="277" y="214"/>
                    <a:pt x="277" y="254"/>
                  </a:cubicBezTo>
                  <a:cubicBezTo>
                    <a:pt x="277" y="301"/>
                    <a:pt x="301" y="342"/>
                    <a:pt x="340" y="360"/>
                  </a:cubicBezTo>
                  <a:cubicBezTo>
                    <a:pt x="342" y="361"/>
                    <a:pt x="343" y="363"/>
                    <a:pt x="342" y="365"/>
                  </a:cubicBezTo>
                  <a:cubicBezTo>
                    <a:pt x="341" y="367"/>
                    <a:pt x="338" y="368"/>
                    <a:pt x="336" y="367"/>
                  </a:cubicBezTo>
                  <a:cubicBezTo>
                    <a:pt x="317" y="358"/>
                    <a:pt x="300" y="343"/>
                    <a:pt x="288" y="324"/>
                  </a:cubicBezTo>
                  <a:cubicBezTo>
                    <a:pt x="284" y="316"/>
                    <a:pt x="284" y="316"/>
                    <a:pt x="284" y="316"/>
                  </a:cubicBezTo>
                  <a:cubicBezTo>
                    <a:pt x="278" y="324"/>
                    <a:pt x="278" y="324"/>
                    <a:pt x="278" y="324"/>
                  </a:cubicBezTo>
                  <a:cubicBezTo>
                    <a:pt x="266" y="341"/>
                    <a:pt x="260" y="362"/>
                    <a:pt x="260" y="383"/>
                  </a:cubicBezTo>
                  <a:cubicBezTo>
                    <a:pt x="260" y="440"/>
                    <a:pt x="306" y="487"/>
                    <a:pt x="364" y="487"/>
                  </a:cubicBezTo>
                  <a:cubicBezTo>
                    <a:pt x="421" y="487"/>
                    <a:pt x="468" y="440"/>
                    <a:pt x="468" y="383"/>
                  </a:cubicBezTo>
                  <a:cubicBezTo>
                    <a:pt x="468" y="350"/>
                    <a:pt x="453" y="320"/>
                    <a:pt x="426" y="300"/>
                  </a:cubicBezTo>
                  <a:cubicBezTo>
                    <a:pt x="425" y="299"/>
                    <a:pt x="425" y="298"/>
                    <a:pt x="425" y="297"/>
                  </a:cubicBezTo>
                  <a:cubicBezTo>
                    <a:pt x="425" y="296"/>
                    <a:pt x="425" y="295"/>
                    <a:pt x="425" y="294"/>
                  </a:cubicBezTo>
                  <a:cubicBezTo>
                    <a:pt x="427" y="293"/>
                    <a:pt x="429" y="292"/>
                    <a:pt x="431" y="294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18" name="Google Shape;918;p39"/>
            <p:cNvSpPr/>
            <p:nvPr/>
          </p:nvSpPr>
          <p:spPr>
            <a:xfrm>
              <a:off x="4214590" y="2986889"/>
              <a:ext cx="1770618" cy="1323046"/>
            </a:xfrm>
            <a:custGeom>
              <a:rect b="b" l="l" r="r" t="t"/>
              <a:pathLst>
                <a:path extrusionOk="0" h="399" w="534">
                  <a:moveTo>
                    <a:pt x="365" y="140"/>
                  </a:moveTo>
                  <a:cubicBezTo>
                    <a:pt x="384" y="127"/>
                    <a:pt x="406" y="120"/>
                    <a:pt x="430" y="120"/>
                  </a:cubicBezTo>
                  <a:cubicBezTo>
                    <a:pt x="467" y="120"/>
                    <a:pt x="502" y="138"/>
                    <a:pt x="523" y="169"/>
                  </a:cubicBezTo>
                  <a:cubicBezTo>
                    <a:pt x="534" y="186"/>
                    <a:pt x="534" y="186"/>
                    <a:pt x="534" y="186"/>
                  </a:cubicBezTo>
                  <a:cubicBezTo>
                    <a:pt x="534" y="0"/>
                    <a:pt x="534" y="0"/>
                    <a:pt x="534" y="0"/>
                  </a:cubicBezTo>
                  <a:cubicBezTo>
                    <a:pt x="523" y="17"/>
                    <a:pt x="523" y="17"/>
                    <a:pt x="523" y="17"/>
                  </a:cubicBezTo>
                  <a:cubicBezTo>
                    <a:pt x="496" y="57"/>
                    <a:pt x="444" y="83"/>
                    <a:pt x="388" y="83"/>
                  </a:cubicBezTo>
                  <a:cubicBezTo>
                    <a:pt x="326" y="83"/>
                    <a:pt x="271" y="52"/>
                    <a:pt x="247" y="5"/>
                  </a:cubicBezTo>
                  <a:cubicBezTo>
                    <a:pt x="245" y="0"/>
                    <a:pt x="245" y="0"/>
                    <a:pt x="245" y="0"/>
                  </a:cubicBezTo>
                  <a:cubicBezTo>
                    <a:pt x="240" y="2"/>
                    <a:pt x="240" y="2"/>
                    <a:pt x="240" y="2"/>
                  </a:cubicBezTo>
                  <a:cubicBezTo>
                    <a:pt x="195" y="14"/>
                    <a:pt x="164" y="55"/>
                    <a:pt x="164" y="102"/>
                  </a:cubicBezTo>
                  <a:cubicBezTo>
                    <a:pt x="164" y="109"/>
                    <a:pt x="165" y="116"/>
                    <a:pt x="166" y="123"/>
                  </a:cubicBezTo>
                  <a:cubicBezTo>
                    <a:pt x="166" y="124"/>
                    <a:pt x="166" y="125"/>
                    <a:pt x="165" y="126"/>
                  </a:cubicBezTo>
                  <a:cubicBezTo>
                    <a:pt x="165" y="127"/>
                    <a:pt x="164" y="127"/>
                    <a:pt x="163" y="127"/>
                  </a:cubicBezTo>
                  <a:cubicBezTo>
                    <a:pt x="161" y="128"/>
                    <a:pt x="159" y="126"/>
                    <a:pt x="158" y="124"/>
                  </a:cubicBezTo>
                  <a:cubicBezTo>
                    <a:pt x="157" y="117"/>
                    <a:pt x="156" y="109"/>
                    <a:pt x="156" y="102"/>
                  </a:cubicBezTo>
                  <a:cubicBezTo>
                    <a:pt x="156" y="94"/>
                    <a:pt x="157" y="86"/>
                    <a:pt x="158" y="78"/>
                  </a:cubicBezTo>
                  <a:cubicBezTo>
                    <a:pt x="160" y="73"/>
                    <a:pt x="160" y="73"/>
                    <a:pt x="160" y="73"/>
                  </a:cubicBezTo>
                  <a:cubicBezTo>
                    <a:pt x="155" y="71"/>
                    <a:pt x="155" y="71"/>
                    <a:pt x="155" y="71"/>
                  </a:cubicBezTo>
                  <a:cubicBezTo>
                    <a:pt x="144" y="67"/>
                    <a:pt x="133" y="64"/>
                    <a:pt x="123" y="63"/>
                  </a:cubicBezTo>
                  <a:cubicBezTo>
                    <a:pt x="118" y="63"/>
                    <a:pt x="114" y="63"/>
                    <a:pt x="110" y="63"/>
                  </a:cubicBezTo>
                  <a:cubicBezTo>
                    <a:pt x="84" y="63"/>
                    <a:pt x="59" y="72"/>
                    <a:pt x="39" y="89"/>
                  </a:cubicBezTo>
                  <a:cubicBezTo>
                    <a:pt x="16" y="109"/>
                    <a:pt x="2" y="138"/>
                    <a:pt x="1" y="171"/>
                  </a:cubicBezTo>
                  <a:cubicBezTo>
                    <a:pt x="0" y="196"/>
                    <a:pt x="6" y="221"/>
                    <a:pt x="20" y="242"/>
                  </a:cubicBezTo>
                  <a:cubicBezTo>
                    <a:pt x="25" y="251"/>
                    <a:pt x="25" y="251"/>
                    <a:pt x="25" y="251"/>
                  </a:cubicBezTo>
                  <a:cubicBezTo>
                    <a:pt x="30" y="242"/>
                    <a:pt x="30" y="242"/>
                    <a:pt x="30" y="242"/>
                  </a:cubicBezTo>
                  <a:cubicBezTo>
                    <a:pt x="42" y="219"/>
                    <a:pt x="61" y="201"/>
                    <a:pt x="84" y="190"/>
                  </a:cubicBezTo>
                  <a:cubicBezTo>
                    <a:pt x="86" y="189"/>
                    <a:pt x="89" y="190"/>
                    <a:pt x="89" y="192"/>
                  </a:cubicBezTo>
                  <a:cubicBezTo>
                    <a:pt x="90" y="193"/>
                    <a:pt x="90" y="194"/>
                    <a:pt x="90" y="195"/>
                  </a:cubicBezTo>
                  <a:cubicBezTo>
                    <a:pt x="89" y="196"/>
                    <a:pt x="89" y="197"/>
                    <a:pt x="88" y="197"/>
                  </a:cubicBezTo>
                  <a:cubicBezTo>
                    <a:pt x="50" y="215"/>
                    <a:pt x="26" y="252"/>
                    <a:pt x="24" y="295"/>
                  </a:cubicBezTo>
                  <a:cubicBezTo>
                    <a:pt x="23" y="332"/>
                    <a:pt x="38" y="368"/>
                    <a:pt x="65" y="394"/>
                  </a:cubicBezTo>
                  <a:cubicBezTo>
                    <a:pt x="71" y="399"/>
                    <a:pt x="71" y="399"/>
                    <a:pt x="71" y="399"/>
                  </a:cubicBezTo>
                  <a:cubicBezTo>
                    <a:pt x="75" y="392"/>
                    <a:pt x="75" y="392"/>
                    <a:pt x="75" y="392"/>
                  </a:cubicBezTo>
                  <a:cubicBezTo>
                    <a:pt x="82" y="378"/>
                    <a:pt x="92" y="366"/>
                    <a:pt x="104" y="355"/>
                  </a:cubicBezTo>
                  <a:cubicBezTo>
                    <a:pt x="129" y="334"/>
                    <a:pt x="161" y="322"/>
                    <a:pt x="196" y="322"/>
                  </a:cubicBezTo>
                  <a:cubicBezTo>
                    <a:pt x="201" y="322"/>
                    <a:pt x="207" y="322"/>
                    <a:pt x="212" y="323"/>
                  </a:cubicBezTo>
                  <a:cubicBezTo>
                    <a:pt x="213" y="323"/>
                    <a:pt x="213" y="323"/>
                    <a:pt x="214" y="323"/>
                  </a:cubicBezTo>
                  <a:cubicBezTo>
                    <a:pt x="218" y="323"/>
                    <a:pt x="218" y="323"/>
                    <a:pt x="218" y="323"/>
                  </a:cubicBezTo>
                  <a:cubicBezTo>
                    <a:pt x="220" y="320"/>
                    <a:pt x="220" y="320"/>
                    <a:pt x="220" y="320"/>
                  </a:cubicBezTo>
                  <a:cubicBezTo>
                    <a:pt x="245" y="265"/>
                    <a:pt x="307" y="235"/>
                    <a:pt x="375" y="243"/>
                  </a:cubicBezTo>
                  <a:cubicBezTo>
                    <a:pt x="437" y="251"/>
                    <a:pt x="493" y="289"/>
                    <a:pt x="522" y="342"/>
                  </a:cubicBezTo>
                  <a:cubicBezTo>
                    <a:pt x="534" y="363"/>
                    <a:pt x="534" y="363"/>
                    <a:pt x="534" y="363"/>
                  </a:cubicBezTo>
                  <a:cubicBezTo>
                    <a:pt x="534" y="232"/>
                    <a:pt x="534" y="232"/>
                    <a:pt x="534" y="232"/>
                  </a:cubicBezTo>
                  <a:cubicBezTo>
                    <a:pt x="534" y="174"/>
                    <a:pt x="487" y="128"/>
                    <a:pt x="430" y="128"/>
                  </a:cubicBezTo>
                  <a:cubicBezTo>
                    <a:pt x="407" y="128"/>
                    <a:pt x="385" y="135"/>
                    <a:pt x="366" y="149"/>
                  </a:cubicBezTo>
                  <a:cubicBezTo>
                    <a:pt x="363" y="152"/>
                    <a:pt x="363" y="152"/>
                    <a:pt x="363" y="152"/>
                  </a:cubicBezTo>
                  <a:cubicBezTo>
                    <a:pt x="364" y="153"/>
                    <a:pt x="364" y="153"/>
                    <a:pt x="364" y="153"/>
                  </a:cubicBezTo>
                  <a:cubicBezTo>
                    <a:pt x="362" y="149"/>
                    <a:pt x="361" y="145"/>
                    <a:pt x="359" y="141"/>
                  </a:cubicBezTo>
                  <a:cubicBezTo>
                    <a:pt x="360" y="144"/>
                    <a:pt x="360" y="144"/>
                    <a:pt x="360" y="144"/>
                  </a:cubicBezTo>
                  <a:lnTo>
                    <a:pt x="365" y="14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19" name="Google Shape;919;p39"/>
            <p:cNvSpPr/>
            <p:nvPr/>
          </p:nvSpPr>
          <p:spPr>
            <a:xfrm>
              <a:off x="4294926" y="1676960"/>
              <a:ext cx="1690286" cy="1601755"/>
            </a:xfrm>
            <a:custGeom>
              <a:rect b="b" l="l" r="r" t="t"/>
              <a:pathLst>
                <a:path extrusionOk="0" h="482" w="510">
                  <a:moveTo>
                    <a:pt x="414" y="177"/>
                  </a:moveTo>
                  <a:cubicBezTo>
                    <a:pt x="449" y="180"/>
                    <a:pt x="479" y="198"/>
                    <a:pt x="499" y="226"/>
                  </a:cubicBezTo>
                  <a:cubicBezTo>
                    <a:pt x="510" y="243"/>
                    <a:pt x="510" y="243"/>
                    <a:pt x="510" y="243"/>
                  </a:cubicBezTo>
                  <a:cubicBezTo>
                    <a:pt x="510" y="124"/>
                    <a:pt x="510" y="124"/>
                    <a:pt x="510" y="124"/>
                  </a:cubicBezTo>
                  <a:cubicBezTo>
                    <a:pt x="510" y="77"/>
                    <a:pt x="494" y="0"/>
                    <a:pt x="390" y="0"/>
                  </a:cubicBezTo>
                  <a:cubicBezTo>
                    <a:pt x="321" y="0"/>
                    <a:pt x="217" y="63"/>
                    <a:pt x="202" y="181"/>
                  </a:cubicBezTo>
                  <a:cubicBezTo>
                    <a:pt x="199" y="202"/>
                    <a:pt x="200" y="222"/>
                    <a:pt x="206" y="240"/>
                  </a:cubicBezTo>
                  <a:cubicBezTo>
                    <a:pt x="207" y="244"/>
                    <a:pt x="207" y="244"/>
                    <a:pt x="207" y="244"/>
                  </a:cubicBezTo>
                  <a:cubicBezTo>
                    <a:pt x="210" y="244"/>
                    <a:pt x="210" y="244"/>
                    <a:pt x="210" y="244"/>
                  </a:cubicBezTo>
                  <a:cubicBezTo>
                    <a:pt x="205" y="244"/>
                    <a:pt x="200" y="244"/>
                    <a:pt x="195" y="245"/>
                  </a:cubicBezTo>
                  <a:cubicBezTo>
                    <a:pt x="199" y="244"/>
                    <a:pt x="199" y="244"/>
                    <a:pt x="199" y="244"/>
                  </a:cubicBezTo>
                  <a:cubicBezTo>
                    <a:pt x="197" y="238"/>
                    <a:pt x="197" y="238"/>
                    <a:pt x="197" y="238"/>
                  </a:cubicBezTo>
                  <a:cubicBezTo>
                    <a:pt x="192" y="220"/>
                    <a:pt x="191" y="201"/>
                    <a:pt x="194" y="180"/>
                  </a:cubicBezTo>
                  <a:cubicBezTo>
                    <a:pt x="194" y="179"/>
                    <a:pt x="194" y="179"/>
                    <a:pt x="194" y="178"/>
                  </a:cubicBezTo>
                  <a:cubicBezTo>
                    <a:pt x="194" y="177"/>
                    <a:pt x="194" y="176"/>
                    <a:pt x="194" y="175"/>
                  </a:cubicBezTo>
                  <a:cubicBezTo>
                    <a:pt x="195" y="167"/>
                    <a:pt x="195" y="167"/>
                    <a:pt x="195" y="167"/>
                  </a:cubicBezTo>
                  <a:cubicBezTo>
                    <a:pt x="187" y="169"/>
                    <a:pt x="187" y="169"/>
                    <a:pt x="187" y="169"/>
                  </a:cubicBezTo>
                  <a:cubicBezTo>
                    <a:pt x="145" y="176"/>
                    <a:pt x="106" y="209"/>
                    <a:pt x="84" y="255"/>
                  </a:cubicBezTo>
                  <a:cubicBezTo>
                    <a:pt x="70" y="284"/>
                    <a:pt x="64" y="315"/>
                    <a:pt x="66" y="346"/>
                  </a:cubicBezTo>
                  <a:cubicBezTo>
                    <a:pt x="67" y="347"/>
                    <a:pt x="66" y="349"/>
                    <a:pt x="64" y="350"/>
                  </a:cubicBezTo>
                  <a:cubicBezTo>
                    <a:pt x="64" y="350"/>
                    <a:pt x="64" y="350"/>
                    <a:pt x="64" y="350"/>
                  </a:cubicBezTo>
                  <a:cubicBezTo>
                    <a:pt x="26" y="367"/>
                    <a:pt x="2" y="405"/>
                    <a:pt x="0" y="448"/>
                  </a:cubicBezTo>
                  <a:cubicBezTo>
                    <a:pt x="0" y="456"/>
                    <a:pt x="0" y="464"/>
                    <a:pt x="2" y="473"/>
                  </a:cubicBezTo>
                  <a:cubicBezTo>
                    <a:pt x="3" y="483"/>
                    <a:pt x="3" y="483"/>
                    <a:pt x="3" y="483"/>
                  </a:cubicBezTo>
                  <a:cubicBezTo>
                    <a:pt x="11" y="477"/>
                    <a:pt x="11" y="477"/>
                    <a:pt x="11" y="477"/>
                  </a:cubicBezTo>
                  <a:cubicBezTo>
                    <a:pt x="33" y="459"/>
                    <a:pt x="59" y="450"/>
                    <a:pt x="86" y="450"/>
                  </a:cubicBezTo>
                  <a:cubicBezTo>
                    <a:pt x="91" y="450"/>
                    <a:pt x="95" y="450"/>
                    <a:pt x="99" y="450"/>
                  </a:cubicBezTo>
                  <a:cubicBezTo>
                    <a:pt x="111" y="452"/>
                    <a:pt x="122" y="454"/>
                    <a:pt x="132" y="458"/>
                  </a:cubicBezTo>
                  <a:cubicBezTo>
                    <a:pt x="138" y="461"/>
                    <a:pt x="138" y="461"/>
                    <a:pt x="138" y="461"/>
                  </a:cubicBezTo>
                  <a:cubicBezTo>
                    <a:pt x="140" y="455"/>
                    <a:pt x="140" y="455"/>
                    <a:pt x="140" y="455"/>
                  </a:cubicBezTo>
                  <a:cubicBezTo>
                    <a:pt x="153" y="423"/>
                    <a:pt x="179" y="399"/>
                    <a:pt x="212" y="390"/>
                  </a:cubicBezTo>
                  <a:cubicBezTo>
                    <a:pt x="217" y="388"/>
                    <a:pt x="217" y="388"/>
                    <a:pt x="217" y="388"/>
                  </a:cubicBezTo>
                  <a:cubicBezTo>
                    <a:pt x="216" y="382"/>
                    <a:pt x="216" y="382"/>
                    <a:pt x="216" y="382"/>
                  </a:cubicBezTo>
                  <a:cubicBezTo>
                    <a:pt x="212" y="372"/>
                    <a:pt x="211" y="361"/>
                    <a:pt x="211" y="351"/>
                  </a:cubicBezTo>
                  <a:cubicBezTo>
                    <a:pt x="211" y="348"/>
                    <a:pt x="213" y="347"/>
                    <a:pt x="215" y="347"/>
                  </a:cubicBezTo>
                  <a:cubicBezTo>
                    <a:pt x="217" y="347"/>
                    <a:pt x="219" y="348"/>
                    <a:pt x="219" y="351"/>
                  </a:cubicBezTo>
                  <a:cubicBezTo>
                    <a:pt x="219" y="416"/>
                    <a:pt x="284" y="470"/>
                    <a:pt x="364" y="470"/>
                  </a:cubicBezTo>
                  <a:cubicBezTo>
                    <a:pt x="444" y="470"/>
                    <a:pt x="510" y="416"/>
                    <a:pt x="510" y="351"/>
                  </a:cubicBezTo>
                  <a:cubicBezTo>
                    <a:pt x="510" y="289"/>
                    <a:pt x="510" y="289"/>
                    <a:pt x="510" y="289"/>
                  </a:cubicBezTo>
                  <a:cubicBezTo>
                    <a:pt x="510" y="232"/>
                    <a:pt x="463" y="185"/>
                    <a:pt x="407" y="185"/>
                  </a:cubicBezTo>
                  <a:cubicBezTo>
                    <a:pt x="403" y="185"/>
                    <a:pt x="403" y="185"/>
                    <a:pt x="403" y="185"/>
                  </a:cubicBezTo>
                  <a:cubicBezTo>
                    <a:pt x="403" y="185"/>
                    <a:pt x="403" y="185"/>
                    <a:pt x="403" y="185"/>
                  </a:cubicBezTo>
                  <a:cubicBezTo>
                    <a:pt x="404" y="183"/>
                    <a:pt x="405" y="181"/>
                    <a:pt x="406" y="180"/>
                  </a:cubicBezTo>
                  <a:cubicBezTo>
                    <a:pt x="407" y="177"/>
                    <a:pt x="408" y="175"/>
                    <a:pt x="409" y="172"/>
                  </a:cubicBezTo>
                  <a:cubicBezTo>
                    <a:pt x="407" y="176"/>
                    <a:pt x="407" y="176"/>
                    <a:pt x="407" y="176"/>
                  </a:cubicBezTo>
                  <a:lnTo>
                    <a:pt x="414" y="17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20" name="Google Shape;920;p39"/>
            <p:cNvSpPr/>
            <p:nvPr/>
          </p:nvSpPr>
          <p:spPr>
            <a:xfrm>
              <a:off x="6191783" y="3816465"/>
              <a:ext cx="1550931" cy="1614871"/>
            </a:xfrm>
            <a:custGeom>
              <a:rect b="b" l="l" r="r" t="t"/>
              <a:pathLst>
                <a:path extrusionOk="0" h="487" w="468">
                  <a:moveTo>
                    <a:pt x="466" y="199"/>
                  </a:moveTo>
                  <a:cubicBezTo>
                    <a:pt x="465" y="165"/>
                    <a:pt x="450" y="134"/>
                    <a:pt x="424" y="112"/>
                  </a:cubicBezTo>
                  <a:cubicBezTo>
                    <a:pt x="401" y="91"/>
                    <a:pt x="371" y="80"/>
                    <a:pt x="338" y="80"/>
                  </a:cubicBezTo>
                  <a:cubicBezTo>
                    <a:pt x="333" y="80"/>
                    <a:pt x="327" y="80"/>
                    <a:pt x="322" y="81"/>
                  </a:cubicBezTo>
                  <a:cubicBezTo>
                    <a:pt x="320" y="81"/>
                    <a:pt x="317" y="81"/>
                    <a:pt x="314" y="82"/>
                  </a:cubicBezTo>
                  <a:cubicBezTo>
                    <a:pt x="314" y="82"/>
                    <a:pt x="314" y="82"/>
                    <a:pt x="314" y="82"/>
                  </a:cubicBezTo>
                  <a:cubicBezTo>
                    <a:pt x="312" y="82"/>
                    <a:pt x="312" y="82"/>
                    <a:pt x="312" y="82"/>
                  </a:cubicBezTo>
                  <a:cubicBezTo>
                    <a:pt x="312" y="82"/>
                    <a:pt x="312" y="82"/>
                    <a:pt x="311" y="82"/>
                  </a:cubicBezTo>
                  <a:cubicBezTo>
                    <a:pt x="309" y="83"/>
                    <a:pt x="307" y="81"/>
                    <a:pt x="307" y="79"/>
                  </a:cubicBezTo>
                  <a:cubicBezTo>
                    <a:pt x="307" y="78"/>
                    <a:pt x="307" y="78"/>
                    <a:pt x="307" y="77"/>
                  </a:cubicBezTo>
                  <a:cubicBezTo>
                    <a:pt x="308" y="75"/>
                    <a:pt x="308" y="75"/>
                    <a:pt x="308" y="75"/>
                  </a:cubicBezTo>
                  <a:cubicBezTo>
                    <a:pt x="307" y="73"/>
                    <a:pt x="307" y="73"/>
                    <a:pt x="307" y="73"/>
                  </a:cubicBezTo>
                  <a:cubicBezTo>
                    <a:pt x="285" y="28"/>
                    <a:pt x="237" y="0"/>
                    <a:pt x="181" y="0"/>
                  </a:cubicBezTo>
                  <a:cubicBezTo>
                    <a:pt x="174" y="0"/>
                    <a:pt x="167" y="0"/>
                    <a:pt x="160" y="1"/>
                  </a:cubicBezTo>
                  <a:cubicBezTo>
                    <a:pt x="72" y="12"/>
                    <a:pt x="0" y="86"/>
                    <a:pt x="0" y="166"/>
                  </a:cubicBezTo>
                  <a:cubicBezTo>
                    <a:pt x="0" y="337"/>
                    <a:pt x="0" y="337"/>
                    <a:pt x="0" y="337"/>
                  </a:cubicBezTo>
                  <a:cubicBezTo>
                    <a:pt x="11" y="321"/>
                    <a:pt x="11" y="321"/>
                    <a:pt x="11" y="321"/>
                  </a:cubicBezTo>
                  <a:cubicBezTo>
                    <a:pt x="18" y="310"/>
                    <a:pt x="27" y="301"/>
                    <a:pt x="37" y="294"/>
                  </a:cubicBezTo>
                  <a:cubicBezTo>
                    <a:pt x="38" y="292"/>
                    <a:pt x="41" y="293"/>
                    <a:pt x="42" y="294"/>
                  </a:cubicBezTo>
                  <a:cubicBezTo>
                    <a:pt x="43" y="295"/>
                    <a:pt x="43" y="296"/>
                    <a:pt x="43" y="297"/>
                  </a:cubicBezTo>
                  <a:cubicBezTo>
                    <a:pt x="43" y="298"/>
                    <a:pt x="42" y="299"/>
                    <a:pt x="42" y="300"/>
                  </a:cubicBezTo>
                  <a:cubicBezTo>
                    <a:pt x="15" y="320"/>
                    <a:pt x="0" y="350"/>
                    <a:pt x="0" y="383"/>
                  </a:cubicBezTo>
                  <a:cubicBezTo>
                    <a:pt x="0" y="440"/>
                    <a:pt x="47" y="487"/>
                    <a:pt x="104" y="487"/>
                  </a:cubicBezTo>
                  <a:cubicBezTo>
                    <a:pt x="161" y="487"/>
                    <a:pt x="208" y="440"/>
                    <a:pt x="208" y="383"/>
                  </a:cubicBezTo>
                  <a:cubicBezTo>
                    <a:pt x="208" y="362"/>
                    <a:pt x="202" y="341"/>
                    <a:pt x="189" y="324"/>
                  </a:cubicBezTo>
                  <a:cubicBezTo>
                    <a:pt x="184" y="316"/>
                    <a:pt x="184" y="316"/>
                    <a:pt x="184" y="316"/>
                  </a:cubicBezTo>
                  <a:cubicBezTo>
                    <a:pt x="179" y="324"/>
                    <a:pt x="179" y="324"/>
                    <a:pt x="179" y="324"/>
                  </a:cubicBezTo>
                  <a:cubicBezTo>
                    <a:pt x="167" y="343"/>
                    <a:pt x="151" y="358"/>
                    <a:pt x="131" y="367"/>
                  </a:cubicBezTo>
                  <a:cubicBezTo>
                    <a:pt x="129" y="368"/>
                    <a:pt x="127" y="367"/>
                    <a:pt x="126" y="365"/>
                  </a:cubicBezTo>
                  <a:cubicBezTo>
                    <a:pt x="125" y="363"/>
                    <a:pt x="126" y="361"/>
                    <a:pt x="128" y="360"/>
                  </a:cubicBezTo>
                  <a:cubicBezTo>
                    <a:pt x="166" y="342"/>
                    <a:pt x="191" y="301"/>
                    <a:pt x="191" y="254"/>
                  </a:cubicBezTo>
                  <a:cubicBezTo>
                    <a:pt x="191" y="214"/>
                    <a:pt x="172" y="177"/>
                    <a:pt x="141" y="156"/>
                  </a:cubicBezTo>
                  <a:cubicBezTo>
                    <a:pt x="136" y="153"/>
                    <a:pt x="136" y="153"/>
                    <a:pt x="136" y="153"/>
                  </a:cubicBezTo>
                  <a:cubicBezTo>
                    <a:pt x="134" y="156"/>
                    <a:pt x="134" y="156"/>
                    <a:pt x="134" y="156"/>
                  </a:cubicBezTo>
                  <a:cubicBezTo>
                    <a:pt x="136" y="152"/>
                    <a:pt x="138" y="148"/>
                    <a:pt x="139" y="144"/>
                  </a:cubicBezTo>
                  <a:cubicBezTo>
                    <a:pt x="139" y="145"/>
                    <a:pt x="139" y="145"/>
                    <a:pt x="139" y="145"/>
                  </a:cubicBezTo>
                  <a:cubicBezTo>
                    <a:pt x="142" y="148"/>
                    <a:pt x="142" y="148"/>
                    <a:pt x="142" y="148"/>
                  </a:cubicBezTo>
                  <a:cubicBezTo>
                    <a:pt x="178" y="170"/>
                    <a:pt x="199" y="210"/>
                    <a:pt x="199" y="254"/>
                  </a:cubicBezTo>
                  <a:cubicBezTo>
                    <a:pt x="199" y="272"/>
                    <a:pt x="196" y="289"/>
                    <a:pt x="189" y="305"/>
                  </a:cubicBezTo>
                  <a:cubicBezTo>
                    <a:pt x="188" y="308"/>
                    <a:pt x="188" y="308"/>
                    <a:pt x="188" y="308"/>
                  </a:cubicBezTo>
                  <a:cubicBezTo>
                    <a:pt x="190" y="311"/>
                    <a:pt x="190" y="311"/>
                    <a:pt x="190" y="311"/>
                  </a:cubicBezTo>
                  <a:cubicBezTo>
                    <a:pt x="207" y="331"/>
                    <a:pt x="216" y="357"/>
                    <a:pt x="216" y="383"/>
                  </a:cubicBezTo>
                  <a:cubicBezTo>
                    <a:pt x="216" y="394"/>
                    <a:pt x="215" y="404"/>
                    <a:pt x="212" y="414"/>
                  </a:cubicBezTo>
                  <a:cubicBezTo>
                    <a:pt x="210" y="420"/>
                    <a:pt x="210" y="420"/>
                    <a:pt x="210" y="420"/>
                  </a:cubicBezTo>
                  <a:cubicBezTo>
                    <a:pt x="216" y="422"/>
                    <a:pt x="216" y="422"/>
                    <a:pt x="216" y="422"/>
                  </a:cubicBezTo>
                  <a:cubicBezTo>
                    <a:pt x="220" y="423"/>
                    <a:pt x="225" y="424"/>
                    <a:pt x="230" y="425"/>
                  </a:cubicBezTo>
                  <a:cubicBezTo>
                    <a:pt x="236" y="426"/>
                    <a:pt x="243" y="427"/>
                    <a:pt x="250" y="427"/>
                  </a:cubicBezTo>
                  <a:cubicBezTo>
                    <a:pt x="307" y="427"/>
                    <a:pt x="357" y="387"/>
                    <a:pt x="370" y="332"/>
                  </a:cubicBezTo>
                  <a:cubicBezTo>
                    <a:pt x="380" y="293"/>
                    <a:pt x="367" y="252"/>
                    <a:pt x="337" y="226"/>
                  </a:cubicBezTo>
                  <a:cubicBezTo>
                    <a:pt x="334" y="224"/>
                    <a:pt x="334" y="224"/>
                    <a:pt x="334" y="224"/>
                  </a:cubicBezTo>
                  <a:cubicBezTo>
                    <a:pt x="333" y="224"/>
                    <a:pt x="333" y="224"/>
                    <a:pt x="333" y="224"/>
                  </a:cubicBezTo>
                  <a:cubicBezTo>
                    <a:pt x="336" y="222"/>
                    <a:pt x="340" y="220"/>
                    <a:pt x="343" y="217"/>
                  </a:cubicBezTo>
                  <a:cubicBezTo>
                    <a:pt x="341" y="219"/>
                    <a:pt x="341" y="219"/>
                    <a:pt x="341" y="219"/>
                  </a:cubicBezTo>
                  <a:cubicBezTo>
                    <a:pt x="346" y="224"/>
                    <a:pt x="346" y="224"/>
                    <a:pt x="346" y="224"/>
                  </a:cubicBezTo>
                  <a:cubicBezTo>
                    <a:pt x="371" y="247"/>
                    <a:pt x="384" y="281"/>
                    <a:pt x="381" y="317"/>
                  </a:cubicBezTo>
                  <a:cubicBezTo>
                    <a:pt x="380" y="329"/>
                    <a:pt x="380" y="329"/>
                    <a:pt x="380" y="329"/>
                  </a:cubicBezTo>
                  <a:cubicBezTo>
                    <a:pt x="390" y="322"/>
                    <a:pt x="390" y="322"/>
                    <a:pt x="390" y="322"/>
                  </a:cubicBezTo>
                  <a:cubicBezTo>
                    <a:pt x="428" y="298"/>
                    <a:pt x="468" y="253"/>
                    <a:pt x="466" y="199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21" name="Google Shape;921;p39"/>
            <p:cNvSpPr/>
            <p:nvPr/>
          </p:nvSpPr>
          <p:spPr>
            <a:xfrm>
              <a:off x="6191782" y="2986889"/>
              <a:ext cx="1770618" cy="1323046"/>
            </a:xfrm>
            <a:custGeom>
              <a:rect b="b" l="l" r="r" t="t"/>
              <a:pathLst>
                <a:path extrusionOk="0" h="399" w="534">
                  <a:moveTo>
                    <a:pt x="450" y="190"/>
                  </a:moveTo>
                  <a:cubicBezTo>
                    <a:pt x="473" y="201"/>
                    <a:pt x="492" y="219"/>
                    <a:pt x="504" y="242"/>
                  </a:cubicBezTo>
                  <a:cubicBezTo>
                    <a:pt x="509" y="251"/>
                    <a:pt x="509" y="251"/>
                    <a:pt x="509" y="251"/>
                  </a:cubicBezTo>
                  <a:cubicBezTo>
                    <a:pt x="514" y="242"/>
                    <a:pt x="514" y="242"/>
                    <a:pt x="514" y="242"/>
                  </a:cubicBezTo>
                  <a:cubicBezTo>
                    <a:pt x="528" y="221"/>
                    <a:pt x="534" y="196"/>
                    <a:pt x="533" y="171"/>
                  </a:cubicBezTo>
                  <a:cubicBezTo>
                    <a:pt x="532" y="138"/>
                    <a:pt x="518" y="109"/>
                    <a:pt x="495" y="89"/>
                  </a:cubicBezTo>
                  <a:cubicBezTo>
                    <a:pt x="475" y="72"/>
                    <a:pt x="450" y="63"/>
                    <a:pt x="423" y="63"/>
                  </a:cubicBezTo>
                  <a:cubicBezTo>
                    <a:pt x="419" y="63"/>
                    <a:pt x="415" y="63"/>
                    <a:pt x="411" y="63"/>
                  </a:cubicBezTo>
                  <a:cubicBezTo>
                    <a:pt x="400" y="64"/>
                    <a:pt x="389" y="67"/>
                    <a:pt x="379" y="71"/>
                  </a:cubicBezTo>
                  <a:cubicBezTo>
                    <a:pt x="374" y="73"/>
                    <a:pt x="374" y="73"/>
                    <a:pt x="374" y="73"/>
                  </a:cubicBezTo>
                  <a:cubicBezTo>
                    <a:pt x="375" y="78"/>
                    <a:pt x="375" y="78"/>
                    <a:pt x="375" y="78"/>
                  </a:cubicBezTo>
                  <a:cubicBezTo>
                    <a:pt x="377" y="86"/>
                    <a:pt x="378" y="94"/>
                    <a:pt x="378" y="102"/>
                  </a:cubicBezTo>
                  <a:cubicBezTo>
                    <a:pt x="378" y="109"/>
                    <a:pt x="377" y="117"/>
                    <a:pt x="376" y="124"/>
                  </a:cubicBezTo>
                  <a:cubicBezTo>
                    <a:pt x="375" y="126"/>
                    <a:pt x="374" y="127"/>
                    <a:pt x="372" y="127"/>
                  </a:cubicBezTo>
                  <a:cubicBezTo>
                    <a:pt x="371" y="127"/>
                    <a:pt x="371" y="127"/>
                    <a:pt x="371" y="127"/>
                  </a:cubicBezTo>
                  <a:cubicBezTo>
                    <a:pt x="370" y="127"/>
                    <a:pt x="369" y="127"/>
                    <a:pt x="368" y="126"/>
                  </a:cubicBezTo>
                  <a:cubicBezTo>
                    <a:pt x="368" y="125"/>
                    <a:pt x="367" y="124"/>
                    <a:pt x="368" y="123"/>
                  </a:cubicBezTo>
                  <a:cubicBezTo>
                    <a:pt x="369" y="116"/>
                    <a:pt x="370" y="109"/>
                    <a:pt x="370" y="102"/>
                  </a:cubicBezTo>
                  <a:cubicBezTo>
                    <a:pt x="370" y="55"/>
                    <a:pt x="339" y="14"/>
                    <a:pt x="294" y="2"/>
                  </a:cubicBezTo>
                  <a:cubicBezTo>
                    <a:pt x="289" y="0"/>
                    <a:pt x="289" y="0"/>
                    <a:pt x="289" y="0"/>
                  </a:cubicBezTo>
                  <a:cubicBezTo>
                    <a:pt x="287" y="5"/>
                    <a:pt x="287" y="5"/>
                    <a:pt x="287" y="5"/>
                  </a:cubicBezTo>
                  <a:cubicBezTo>
                    <a:pt x="263" y="52"/>
                    <a:pt x="207" y="83"/>
                    <a:pt x="146" y="83"/>
                  </a:cubicBezTo>
                  <a:cubicBezTo>
                    <a:pt x="90" y="83"/>
                    <a:pt x="38" y="57"/>
                    <a:pt x="11" y="17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11" y="169"/>
                    <a:pt x="11" y="169"/>
                    <a:pt x="11" y="169"/>
                  </a:cubicBezTo>
                  <a:cubicBezTo>
                    <a:pt x="32" y="138"/>
                    <a:pt x="67" y="120"/>
                    <a:pt x="104" y="120"/>
                  </a:cubicBezTo>
                  <a:cubicBezTo>
                    <a:pt x="127" y="120"/>
                    <a:pt x="150" y="127"/>
                    <a:pt x="168" y="140"/>
                  </a:cubicBezTo>
                  <a:cubicBezTo>
                    <a:pt x="174" y="144"/>
                    <a:pt x="174" y="144"/>
                    <a:pt x="174" y="144"/>
                  </a:cubicBezTo>
                  <a:cubicBezTo>
                    <a:pt x="175" y="141"/>
                    <a:pt x="175" y="141"/>
                    <a:pt x="175" y="141"/>
                  </a:cubicBezTo>
                  <a:cubicBezTo>
                    <a:pt x="173" y="145"/>
                    <a:pt x="171" y="149"/>
                    <a:pt x="170" y="153"/>
                  </a:cubicBezTo>
                  <a:cubicBezTo>
                    <a:pt x="171" y="152"/>
                    <a:pt x="171" y="152"/>
                    <a:pt x="171" y="152"/>
                  </a:cubicBezTo>
                  <a:cubicBezTo>
                    <a:pt x="167" y="149"/>
                    <a:pt x="167" y="149"/>
                    <a:pt x="167" y="149"/>
                  </a:cubicBezTo>
                  <a:cubicBezTo>
                    <a:pt x="149" y="135"/>
                    <a:pt x="127" y="128"/>
                    <a:pt x="104" y="128"/>
                  </a:cubicBezTo>
                  <a:cubicBezTo>
                    <a:pt x="47" y="128"/>
                    <a:pt x="0" y="174"/>
                    <a:pt x="0" y="232"/>
                  </a:cubicBezTo>
                  <a:cubicBezTo>
                    <a:pt x="0" y="363"/>
                    <a:pt x="0" y="363"/>
                    <a:pt x="0" y="363"/>
                  </a:cubicBezTo>
                  <a:cubicBezTo>
                    <a:pt x="11" y="342"/>
                    <a:pt x="11" y="342"/>
                    <a:pt x="11" y="342"/>
                  </a:cubicBezTo>
                  <a:cubicBezTo>
                    <a:pt x="40" y="289"/>
                    <a:pt x="97" y="251"/>
                    <a:pt x="159" y="243"/>
                  </a:cubicBezTo>
                  <a:cubicBezTo>
                    <a:pt x="227" y="235"/>
                    <a:pt x="289" y="265"/>
                    <a:pt x="314" y="320"/>
                  </a:cubicBezTo>
                  <a:cubicBezTo>
                    <a:pt x="316" y="323"/>
                    <a:pt x="316" y="323"/>
                    <a:pt x="316" y="323"/>
                  </a:cubicBezTo>
                  <a:cubicBezTo>
                    <a:pt x="320" y="323"/>
                    <a:pt x="320" y="323"/>
                    <a:pt x="320" y="323"/>
                  </a:cubicBezTo>
                  <a:cubicBezTo>
                    <a:pt x="320" y="323"/>
                    <a:pt x="321" y="323"/>
                    <a:pt x="322" y="323"/>
                  </a:cubicBezTo>
                  <a:cubicBezTo>
                    <a:pt x="327" y="322"/>
                    <a:pt x="333" y="322"/>
                    <a:pt x="338" y="322"/>
                  </a:cubicBezTo>
                  <a:cubicBezTo>
                    <a:pt x="373" y="322"/>
                    <a:pt x="404" y="334"/>
                    <a:pt x="430" y="355"/>
                  </a:cubicBezTo>
                  <a:cubicBezTo>
                    <a:pt x="442" y="366"/>
                    <a:pt x="452" y="378"/>
                    <a:pt x="459" y="392"/>
                  </a:cubicBezTo>
                  <a:cubicBezTo>
                    <a:pt x="463" y="399"/>
                    <a:pt x="463" y="399"/>
                    <a:pt x="463" y="399"/>
                  </a:cubicBezTo>
                  <a:cubicBezTo>
                    <a:pt x="468" y="394"/>
                    <a:pt x="468" y="394"/>
                    <a:pt x="468" y="394"/>
                  </a:cubicBezTo>
                  <a:cubicBezTo>
                    <a:pt x="496" y="368"/>
                    <a:pt x="511" y="332"/>
                    <a:pt x="510" y="295"/>
                  </a:cubicBezTo>
                  <a:cubicBezTo>
                    <a:pt x="508" y="252"/>
                    <a:pt x="484" y="215"/>
                    <a:pt x="446" y="197"/>
                  </a:cubicBezTo>
                  <a:cubicBezTo>
                    <a:pt x="445" y="197"/>
                    <a:pt x="444" y="196"/>
                    <a:pt x="444" y="195"/>
                  </a:cubicBezTo>
                  <a:cubicBezTo>
                    <a:pt x="444" y="194"/>
                    <a:pt x="444" y="193"/>
                    <a:pt x="444" y="192"/>
                  </a:cubicBezTo>
                  <a:cubicBezTo>
                    <a:pt x="445" y="190"/>
                    <a:pt x="447" y="189"/>
                    <a:pt x="450" y="19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22" name="Google Shape;922;p39"/>
            <p:cNvSpPr/>
            <p:nvPr/>
          </p:nvSpPr>
          <p:spPr>
            <a:xfrm>
              <a:off x="6191783" y="1676960"/>
              <a:ext cx="1690286" cy="1601755"/>
            </a:xfrm>
            <a:custGeom>
              <a:rect b="b" l="l" r="r" t="t"/>
              <a:pathLst>
                <a:path extrusionOk="0" h="482" w="510">
                  <a:moveTo>
                    <a:pt x="510" y="448"/>
                  </a:moveTo>
                  <a:cubicBezTo>
                    <a:pt x="508" y="405"/>
                    <a:pt x="484" y="367"/>
                    <a:pt x="446" y="350"/>
                  </a:cubicBezTo>
                  <a:cubicBezTo>
                    <a:pt x="446" y="350"/>
                    <a:pt x="446" y="350"/>
                    <a:pt x="446" y="350"/>
                  </a:cubicBezTo>
                  <a:cubicBezTo>
                    <a:pt x="444" y="349"/>
                    <a:pt x="443" y="347"/>
                    <a:pt x="443" y="346"/>
                  </a:cubicBezTo>
                  <a:cubicBezTo>
                    <a:pt x="446" y="315"/>
                    <a:pt x="440" y="284"/>
                    <a:pt x="426" y="255"/>
                  </a:cubicBezTo>
                  <a:cubicBezTo>
                    <a:pt x="404" y="209"/>
                    <a:pt x="364" y="176"/>
                    <a:pt x="322" y="169"/>
                  </a:cubicBezTo>
                  <a:cubicBezTo>
                    <a:pt x="314" y="167"/>
                    <a:pt x="314" y="167"/>
                    <a:pt x="314" y="167"/>
                  </a:cubicBezTo>
                  <a:cubicBezTo>
                    <a:pt x="315" y="175"/>
                    <a:pt x="315" y="175"/>
                    <a:pt x="315" y="175"/>
                  </a:cubicBezTo>
                  <a:cubicBezTo>
                    <a:pt x="316" y="177"/>
                    <a:pt x="316" y="178"/>
                    <a:pt x="316" y="179"/>
                  </a:cubicBezTo>
                  <a:cubicBezTo>
                    <a:pt x="316" y="180"/>
                    <a:pt x="316" y="180"/>
                    <a:pt x="316" y="180"/>
                  </a:cubicBezTo>
                  <a:cubicBezTo>
                    <a:pt x="319" y="201"/>
                    <a:pt x="318" y="220"/>
                    <a:pt x="313" y="238"/>
                  </a:cubicBezTo>
                  <a:cubicBezTo>
                    <a:pt x="311" y="244"/>
                    <a:pt x="311" y="244"/>
                    <a:pt x="311" y="244"/>
                  </a:cubicBezTo>
                  <a:cubicBezTo>
                    <a:pt x="315" y="245"/>
                    <a:pt x="315" y="245"/>
                    <a:pt x="315" y="245"/>
                  </a:cubicBezTo>
                  <a:cubicBezTo>
                    <a:pt x="310" y="244"/>
                    <a:pt x="305" y="244"/>
                    <a:pt x="300" y="244"/>
                  </a:cubicBezTo>
                  <a:cubicBezTo>
                    <a:pt x="302" y="244"/>
                    <a:pt x="302" y="244"/>
                    <a:pt x="302" y="244"/>
                  </a:cubicBezTo>
                  <a:cubicBezTo>
                    <a:pt x="304" y="240"/>
                    <a:pt x="304" y="240"/>
                    <a:pt x="304" y="240"/>
                  </a:cubicBezTo>
                  <a:cubicBezTo>
                    <a:pt x="309" y="222"/>
                    <a:pt x="311" y="202"/>
                    <a:pt x="308" y="181"/>
                  </a:cubicBezTo>
                  <a:cubicBezTo>
                    <a:pt x="293" y="63"/>
                    <a:pt x="189" y="0"/>
                    <a:pt x="120" y="0"/>
                  </a:cubicBezTo>
                  <a:cubicBezTo>
                    <a:pt x="16" y="0"/>
                    <a:pt x="0" y="77"/>
                    <a:pt x="0" y="124"/>
                  </a:cubicBezTo>
                  <a:cubicBezTo>
                    <a:pt x="0" y="243"/>
                    <a:pt x="0" y="243"/>
                    <a:pt x="0" y="243"/>
                  </a:cubicBezTo>
                  <a:cubicBezTo>
                    <a:pt x="11" y="226"/>
                    <a:pt x="11" y="226"/>
                    <a:pt x="11" y="226"/>
                  </a:cubicBezTo>
                  <a:cubicBezTo>
                    <a:pt x="30" y="198"/>
                    <a:pt x="61" y="180"/>
                    <a:pt x="95" y="177"/>
                  </a:cubicBezTo>
                  <a:cubicBezTo>
                    <a:pt x="102" y="176"/>
                    <a:pt x="102" y="176"/>
                    <a:pt x="102" y="176"/>
                  </a:cubicBezTo>
                  <a:cubicBezTo>
                    <a:pt x="101" y="172"/>
                    <a:pt x="101" y="172"/>
                    <a:pt x="101" y="172"/>
                  </a:cubicBezTo>
                  <a:cubicBezTo>
                    <a:pt x="102" y="175"/>
                    <a:pt x="103" y="177"/>
                    <a:pt x="104" y="180"/>
                  </a:cubicBezTo>
                  <a:cubicBezTo>
                    <a:pt x="105" y="181"/>
                    <a:pt x="106" y="183"/>
                    <a:pt x="107" y="185"/>
                  </a:cubicBezTo>
                  <a:cubicBezTo>
                    <a:pt x="107" y="185"/>
                    <a:pt x="107" y="185"/>
                    <a:pt x="107" y="185"/>
                  </a:cubicBezTo>
                  <a:cubicBezTo>
                    <a:pt x="103" y="185"/>
                    <a:pt x="103" y="185"/>
                    <a:pt x="103" y="185"/>
                  </a:cubicBezTo>
                  <a:cubicBezTo>
                    <a:pt x="46" y="185"/>
                    <a:pt x="0" y="232"/>
                    <a:pt x="0" y="289"/>
                  </a:cubicBezTo>
                  <a:cubicBezTo>
                    <a:pt x="0" y="351"/>
                    <a:pt x="0" y="351"/>
                    <a:pt x="0" y="351"/>
                  </a:cubicBezTo>
                  <a:cubicBezTo>
                    <a:pt x="0" y="416"/>
                    <a:pt x="65" y="470"/>
                    <a:pt x="146" y="470"/>
                  </a:cubicBezTo>
                  <a:cubicBezTo>
                    <a:pt x="226" y="470"/>
                    <a:pt x="291" y="416"/>
                    <a:pt x="291" y="351"/>
                  </a:cubicBezTo>
                  <a:cubicBezTo>
                    <a:pt x="291" y="348"/>
                    <a:pt x="293" y="347"/>
                    <a:pt x="295" y="347"/>
                  </a:cubicBezTo>
                  <a:cubicBezTo>
                    <a:pt x="297" y="347"/>
                    <a:pt x="299" y="348"/>
                    <a:pt x="299" y="351"/>
                  </a:cubicBezTo>
                  <a:cubicBezTo>
                    <a:pt x="299" y="361"/>
                    <a:pt x="297" y="372"/>
                    <a:pt x="294" y="382"/>
                  </a:cubicBezTo>
                  <a:cubicBezTo>
                    <a:pt x="292" y="388"/>
                    <a:pt x="292" y="388"/>
                    <a:pt x="292" y="388"/>
                  </a:cubicBezTo>
                  <a:cubicBezTo>
                    <a:pt x="298" y="390"/>
                    <a:pt x="298" y="390"/>
                    <a:pt x="298" y="390"/>
                  </a:cubicBezTo>
                  <a:cubicBezTo>
                    <a:pt x="331" y="399"/>
                    <a:pt x="357" y="423"/>
                    <a:pt x="370" y="455"/>
                  </a:cubicBezTo>
                  <a:cubicBezTo>
                    <a:pt x="372" y="461"/>
                    <a:pt x="372" y="461"/>
                    <a:pt x="372" y="461"/>
                  </a:cubicBezTo>
                  <a:cubicBezTo>
                    <a:pt x="377" y="458"/>
                    <a:pt x="377" y="458"/>
                    <a:pt x="377" y="458"/>
                  </a:cubicBezTo>
                  <a:cubicBezTo>
                    <a:pt x="388" y="454"/>
                    <a:pt x="399" y="452"/>
                    <a:pt x="410" y="450"/>
                  </a:cubicBezTo>
                  <a:cubicBezTo>
                    <a:pt x="415" y="450"/>
                    <a:pt x="419" y="450"/>
                    <a:pt x="423" y="450"/>
                  </a:cubicBezTo>
                  <a:cubicBezTo>
                    <a:pt x="451" y="450"/>
                    <a:pt x="477" y="459"/>
                    <a:pt x="498" y="477"/>
                  </a:cubicBezTo>
                  <a:cubicBezTo>
                    <a:pt x="506" y="483"/>
                    <a:pt x="506" y="483"/>
                    <a:pt x="506" y="483"/>
                  </a:cubicBezTo>
                  <a:cubicBezTo>
                    <a:pt x="508" y="473"/>
                    <a:pt x="508" y="473"/>
                    <a:pt x="508" y="473"/>
                  </a:cubicBezTo>
                  <a:cubicBezTo>
                    <a:pt x="509" y="464"/>
                    <a:pt x="510" y="456"/>
                    <a:pt x="510" y="4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grpSp>
          <p:nvGrpSpPr>
            <p:cNvPr id="923" name="Google Shape;923;p39"/>
            <p:cNvGrpSpPr/>
            <p:nvPr/>
          </p:nvGrpSpPr>
          <p:grpSpPr>
            <a:xfrm>
              <a:off x="4165409" y="1631054"/>
              <a:ext cx="3842901" cy="3846178"/>
              <a:chOff x="4446520" y="2334033"/>
              <a:chExt cx="3298959" cy="3301772"/>
            </a:xfrm>
          </p:grpSpPr>
          <p:sp>
            <p:nvSpPr>
              <p:cNvPr id="924" name="Google Shape;924;p39"/>
              <p:cNvSpPr/>
              <p:nvPr/>
            </p:nvSpPr>
            <p:spPr>
              <a:xfrm>
                <a:off x="4446520" y="2334034"/>
                <a:ext cx="1603035" cy="3301771"/>
              </a:xfrm>
              <a:custGeom>
                <a:rect b="b" l="l" r="r" t="t"/>
                <a:pathLst>
                  <a:path extrusionOk="0" h="1160" w="563">
                    <a:moveTo>
                      <a:pt x="385" y="563"/>
                    </a:moveTo>
                    <a:cubicBezTo>
                      <a:pt x="390" y="579"/>
                      <a:pt x="388" y="597"/>
                      <a:pt x="380" y="613"/>
                    </a:cubicBezTo>
                    <a:cubicBezTo>
                      <a:pt x="378" y="616"/>
                      <a:pt x="375" y="617"/>
                      <a:pt x="372" y="615"/>
                    </a:cubicBezTo>
                    <a:cubicBezTo>
                      <a:pt x="369" y="614"/>
                      <a:pt x="368" y="610"/>
                      <a:pt x="369" y="607"/>
                    </a:cubicBezTo>
                    <a:cubicBezTo>
                      <a:pt x="384" y="580"/>
                      <a:pt x="373" y="545"/>
                      <a:pt x="345" y="531"/>
                    </a:cubicBezTo>
                    <a:cubicBezTo>
                      <a:pt x="342" y="529"/>
                      <a:pt x="341" y="526"/>
                      <a:pt x="343" y="523"/>
                    </a:cubicBezTo>
                    <a:cubicBezTo>
                      <a:pt x="344" y="521"/>
                      <a:pt x="346" y="520"/>
                      <a:pt x="348" y="520"/>
                    </a:cubicBezTo>
                    <a:cubicBezTo>
                      <a:pt x="349" y="520"/>
                      <a:pt x="350" y="520"/>
                      <a:pt x="351" y="520"/>
                    </a:cubicBezTo>
                    <a:cubicBezTo>
                      <a:pt x="362" y="526"/>
                      <a:pt x="371" y="534"/>
                      <a:pt x="377" y="544"/>
                    </a:cubicBezTo>
                    <a:cubicBezTo>
                      <a:pt x="397" y="530"/>
                      <a:pt x="420" y="523"/>
                      <a:pt x="445" y="523"/>
                    </a:cubicBezTo>
                    <a:cubicBezTo>
                      <a:pt x="485" y="523"/>
                      <a:pt x="521" y="543"/>
                      <a:pt x="543" y="575"/>
                    </a:cubicBezTo>
                    <a:cubicBezTo>
                      <a:pt x="543" y="429"/>
                      <a:pt x="543" y="429"/>
                      <a:pt x="543" y="429"/>
                    </a:cubicBezTo>
                    <a:cubicBezTo>
                      <a:pt x="515" y="470"/>
                      <a:pt x="463" y="498"/>
                      <a:pt x="403" y="498"/>
                    </a:cubicBezTo>
                    <a:cubicBezTo>
                      <a:pt x="337" y="498"/>
                      <a:pt x="281" y="464"/>
                      <a:pt x="256" y="416"/>
                    </a:cubicBezTo>
                    <a:cubicBezTo>
                      <a:pt x="214" y="428"/>
                      <a:pt x="185" y="467"/>
                      <a:pt x="185" y="511"/>
                    </a:cubicBezTo>
                    <a:cubicBezTo>
                      <a:pt x="185" y="517"/>
                      <a:pt x="186" y="524"/>
                      <a:pt x="187" y="530"/>
                    </a:cubicBezTo>
                    <a:cubicBezTo>
                      <a:pt x="188" y="536"/>
                      <a:pt x="185" y="541"/>
                      <a:pt x="179" y="542"/>
                    </a:cubicBezTo>
                    <a:cubicBezTo>
                      <a:pt x="174" y="543"/>
                      <a:pt x="168" y="540"/>
                      <a:pt x="167" y="534"/>
                    </a:cubicBezTo>
                    <a:cubicBezTo>
                      <a:pt x="166" y="527"/>
                      <a:pt x="165" y="519"/>
                      <a:pt x="165" y="511"/>
                    </a:cubicBezTo>
                    <a:cubicBezTo>
                      <a:pt x="165" y="502"/>
                      <a:pt x="166" y="494"/>
                      <a:pt x="168" y="486"/>
                    </a:cubicBezTo>
                    <a:cubicBezTo>
                      <a:pt x="158" y="482"/>
                      <a:pt x="147" y="479"/>
                      <a:pt x="137" y="478"/>
                    </a:cubicBezTo>
                    <a:cubicBezTo>
                      <a:pt x="108" y="475"/>
                      <a:pt x="80" y="484"/>
                      <a:pt x="58" y="503"/>
                    </a:cubicBezTo>
                    <a:cubicBezTo>
                      <a:pt x="36" y="522"/>
                      <a:pt x="23" y="549"/>
                      <a:pt x="22" y="580"/>
                    </a:cubicBezTo>
                    <a:cubicBezTo>
                      <a:pt x="21" y="604"/>
                      <a:pt x="27" y="628"/>
                      <a:pt x="40" y="648"/>
                    </a:cubicBezTo>
                    <a:cubicBezTo>
                      <a:pt x="52" y="624"/>
                      <a:pt x="72" y="605"/>
                      <a:pt x="97" y="593"/>
                    </a:cubicBezTo>
                    <a:cubicBezTo>
                      <a:pt x="98" y="593"/>
                      <a:pt x="99" y="592"/>
                      <a:pt x="101" y="592"/>
                    </a:cubicBezTo>
                    <a:cubicBezTo>
                      <a:pt x="105" y="592"/>
                      <a:pt x="108" y="595"/>
                      <a:pt x="110" y="598"/>
                    </a:cubicBezTo>
                    <a:cubicBezTo>
                      <a:pt x="112" y="603"/>
                      <a:pt x="110" y="609"/>
                      <a:pt x="105" y="612"/>
                    </a:cubicBezTo>
                    <a:cubicBezTo>
                      <a:pt x="70" y="628"/>
                      <a:pt x="47" y="663"/>
                      <a:pt x="45" y="704"/>
                    </a:cubicBezTo>
                    <a:cubicBezTo>
                      <a:pt x="44" y="740"/>
                      <a:pt x="58" y="774"/>
                      <a:pt x="84" y="799"/>
                    </a:cubicBezTo>
                    <a:cubicBezTo>
                      <a:pt x="92" y="784"/>
                      <a:pt x="102" y="771"/>
                      <a:pt x="115" y="760"/>
                    </a:cubicBezTo>
                    <a:cubicBezTo>
                      <a:pt x="142" y="737"/>
                      <a:pt x="175" y="725"/>
                      <a:pt x="211" y="725"/>
                    </a:cubicBezTo>
                    <a:cubicBezTo>
                      <a:pt x="217" y="725"/>
                      <a:pt x="222" y="725"/>
                      <a:pt x="228" y="726"/>
                    </a:cubicBezTo>
                    <a:cubicBezTo>
                      <a:pt x="228" y="726"/>
                      <a:pt x="229" y="726"/>
                      <a:pt x="229" y="726"/>
                    </a:cubicBezTo>
                    <a:cubicBezTo>
                      <a:pt x="253" y="675"/>
                      <a:pt x="306" y="645"/>
                      <a:pt x="368" y="645"/>
                    </a:cubicBezTo>
                    <a:cubicBezTo>
                      <a:pt x="375" y="645"/>
                      <a:pt x="383" y="645"/>
                      <a:pt x="391" y="646"/>
                    </a:cubicBezTo>
                    <a:cubicBezTo>
                      <a:pt x="457" y="654"/>
                      <a:pt x="514" y="695"/>
                      <a:pt x="543" y="749"/>
                    </a:cubicBezTo>
                    <a:cubicBezTo>
                      <a:pt x="543" y="679"/>
                      <a:pt x="543" y="679"/>
                      <a:pt x="543" y="679"/>
                    </a:cubicBezTo>
                    <a:cubicBezTo>
                      <a:pt x="543" y="641"/>
                      <a:pt x="543" y="641"/>
                      <a:pt x="543" y="641"/>
                    </a:cubicBezTo>
                    <a:cubicBezTo>
                      <a:pt x="543" y="587"/>
                      <a:pt x="499" y="543"/>
                      <a:pt x="445" y="543"/>
                    </a:cubicBezTo>
                    <a:cubicBezTo>
                      <a:pt x="423" y="543"/>
                      <a:pt x="402" y="550"/>
                      <a:pt x="385" y="563"/>
                    </a:cubicBezTo>
                    <a:close/>
                    <a:moveTo>
                      <a:pt x="280" y="276"/>
                    </a:moveTo>
                    <a:cubicBezTo>
                      <a:pt x="255" y="257"/>
                      <a:pt x="220" y="261"/>
                      <a:pt x="200" y="286"/>
                    </a:cubicBezTo>
                    <a:cubicBezTo>
                      <a:pt x="198" y="289"/>
                      <a:pt x="195" y="289"/>
                      <a:pt x="192" y="287"/>
                    </a:cubicBezTo>
                    <a:cubicBezTo>
                      <a:pt x="189" y="285"/>
                      <a:pt x="189" y="281"/>
                      <a:pt x="191" y="279"/>
                    </a:cubicBezTo>
                    <a:cubicBezTo>
                      <a:pt x="201" y="266"/>
                      <a:pt x="215" y="257"/>
                      <a:pt x="230" y="254"/>
                    </a:cubicBezTo>
                    <a:cubicBezTo>
                      <a:pt x="225" y="235"/>
                      <a:pt x="224" y="215"/>
                      <a:pt x="227" y="193"/>
                    </a:cubicBezTo>
                    <a:cubicBezTo>
                      <a:pt x="227" y="192"/>
                      <a:pt x="227" y="190"/>
                      <a:pt x="227" y="189"/>
                    </a:cubicBezTo>
                    <a:cubicBezTo>
                      <a:pt x="187" y="196"/>
                      <a:pt x="150" y="227"/>
                      <a:pt x="128" y="272"/>
                    </a:cubicBezTo>
                    <a:cubicBezTo>
                      <a:pt x="115" y="300"/>
                      <a:pt x="109" y="330"/>
                      <a:pt x="111" y="359"/>
                    </a:cubicBezTo>
                    <a:cubicBezTo>
                      <a:pt x="112" y="364"/>
                      <a:pt x="109" y="368"/>
                      <a:pt x="105" y="369"/>
                    </a:cubicBezTo>
                    <a:cubicBezTo>
                      <a:pt x="105" y="369"/>
                      <a:pt x="105" y="369"/>
                      <a:pt x="105" y="369"/>
                    </a:cubicBezTo>
                    <a:cubicBezTo>
                      <a:pt x="70" y="386"/>
                      <a:pt x="47" y="421"/>
                      <a:pt x="45" y="462"/>
                    </a:cubicBezTo>
                    <a:cubicBezTo>
                      <a:pt x="45" y="470"/>
                      <a:pt x="45" y="478"/>
                      <a:pt x="47" y="486"/>
                    </a:cubicBezTo>
                    <a:cubicBezTo>
                      <a:pt x="69" y="468"/>
                      <a:pt x="96" y="458"/>
                      <a:pt x="125" y="458"/>
                    </a:cubicBezTo>
                    <a:cubicBezTo>
                      <a:pt x="130" y="458"/>
                      <a:pt x="134" y="458"/>
                      <a:pt x="139" y="458"/>
                    </a:cubicBezTo>
                    <a:cubicBezTo>
                      <a:pt x="151" y="460"/>
                      <a:pt x="162" y="462"/>
                      <a:pt x="173" y="467"/>
                    </a:cubicBezTo>
                    <a:cubicBezTo>
                      <a:pt x="187" y="434"/>
                      <a:pt x="214" y="408"/>
                      <a:pt x="249" y="398"/>
                    </a:cubicBezTo>
                    <a:cubicBezTo>
                      <a:pt x="246" y="387"/>
                      <a:pt x="244" y="376"/>
                      <a:pt x="244" y="365"/>
                    </a:cubicBezTo>
                    <a:cubicBezTo>
                      <a:pt x="244" y="359"/>
                      <a:pt x="248" y="355"/>
                      <a:pt x="254" y="355"/>
                    </a:cubicBezTo>
                    <a:cubicBezTo>
                      <a:pt x="259" y="355"/>
                      <a:pt x="264" y="359"/>
                      <a:pt x="264" y="365"/>
                    </a:cubicBezTo>
                    <a:cubicBezTo>
                      <a:pt x="264" y="427"/>
                      <a:pt x="326" y="478"/>
                      <a:pt x="403" y="478"/>
                    </a:cubicBezTo>
                    <a:cubicBezTo>
                      <a:pt x="480" y="478"/>
                      <a:pt x="543" y="427"/>
                      <a:pt x="543" y="365"/>
                    </a:cubicBezTo>
                    <a:cubicBezTo>
                      <a:pt x="543" y="320"/>
                      <a:pt x="543" y="320"/>
                      <a:pt x="543" y="320"/>
                    </a:cubicBezTo>
                    <a:cubicBezTo>
                      <a:pt x="543" y="303"/>
                      <a:pt x="543" y="303"/>
                      <a:pt x="543" y="303"/>
                    </a:cubicBezTo>
                    <a:cubicBezTo>
                      <a:pt x="543" y="249"/>
                      <a:pt x="499" y="205"/>
                      <a:pt x="445" y="205"/>
                    </a:cubicBezTo>
                    <a:cubicBezTo>
                      <a:pt x="438" y="217"/>
                      <a:pt x="426" y="227"/>
                      <a:pt x="412" y="232"/>
                    </a:cubicBezTo>
                    <a:cubicBezTo>
                      <a:pt x="409" y="233"/>
                      <a:pt x="405" y="232"/>
                      <a:pt x="404" y="229"/>
                    </a:cubicBezTo>
                    <a:cubicBezTo>
                      <a:pt x="403" y="226"/>
                      <a:pt x="404" y="222"/>
                      <a:pt x="408" y="221"/>
                    </a:cubicBezTo>
                    <a:cubicBezTo>
                      <a:pt x="437" y="210"/>
                      <a:pt x="452" y="177"/>
                      <a:pt x="440" y="148"/>
                    </a:cubicBezTo>
                    <a:cubicBezTo>
                      <a:pt x="439" y="145"/>
                      <a:pt x="441" y="141"/>
                      <a:pt x="444" y="140"/>
                    </a:cubicBezTo>
                    <a:cubicBezTo>
                      <a:pt x="445" y="140"/>
                      <a:pt x="445" y="140"/>
                      <a:pt x="446" y="140"/>
                    </a:cubicBezTo>
                    <a:cubicBezTo>
                      <a:pt x="449" y="140"/>
                      <a:pt x="451" y="141"/>
                      <a:pt x="452" y="144"/>
                    </a:cubicBezTo>
                    <a:cubicBezTo>
                      <a:pt x="457" y="157"/>
                      <a:pt x="457" y="172"/>
                      <a:pt x="454" y="185"/>
                    </a:cubicBezTo>
                    <a:cubicBezTo>
                      <a:pt x="491" y="188"/>
                      <a:pt x="523" y="208"/>
                      <a:pt x="543" y="237"/>
                    </a:cubicBezTo>
                    <a:cubicBezTo>
                      <a:pt x="543" y="138"/>
                      <a:pt x="543" y="138"/>
                      <a:pt x="543" y="138"/>
                    </a:cubicBezTo>
                    <a:cubicBezTo>
                      <a:pt x="543" y="93"/>
                      <a:pt x="528" y="20"/>
                      <a:pt x="429" y="20"/>
                    </a:cubicBezTo>
                    <a:cubicBezTo>
                      <a:pt x="362" y="20"/>
                      <a:pt x="262" y="81"/>
                      <a:pt x="247" y="196"/>
                    </a:cubicBezTo>
                    <a:cubicBezTo>
                      <a:pt x="244" y="216"/>
                      <a:pt x="245" y="235"/>
                      <a:pt x="251" y="253"/>
                    </a:cubicBezTo>
                    <a:cubicBezTo>
                      <a:pt x="264" y="254"/>
                      <a:pt x="276" y="258"/>
                      <a:pt x="287" y="267"/>
                    </a:cubicBezTo>
                    <a:cubicBezTo>
                      <a:pt x="290" y="269"/>
                      <a:pt x="290" y="273"/>
                      <a:pt x="288" y="275"/>
                    </a:cubicBezTo>
                    <a:cubicBezTo>
                      <a:pt x="286" y="278"/>
                      <a:pt x="283" y="278"/>
                      <a:pt x="280" y="276"/>
                    </a:cubicBezTo>
                    <a:close/>
                    <a:moveTo>
                      <a:pt x="233" y="747"/>
                    </a:moveTo>
                    <a:cubicBezTo>
                      <a:pt x="231" y="746"/>
                      <a:pt x="228" y="746"/>
                      <a:pt x="226" y="746"/>
                    </a:cubicBezTo>
                    <a:cubicBezTo>
                      <a:pt x="189" y="742"/>
                      <a:pt x="155" y="752"/>
                      <a:pt x="128" y="775"/>
                    </a:cubicBezTo>
                    <a:cubicBezTo>
                      <a:pt x="104" y="796"/>
                      <a:pt x="90" y="826"/>
                      <a:pt x="89" y="858"/>
                    </a:cubicBezTo>
                    <a:cubicBezTo>
                      <a:pt x="87" y="908"/>
                      <a:pt x="123" y="952"/>
                      <a:pt x="162" y="976"/>
                    </a:cubicBezTo>
                    <a:cubicBezTo>
                      <a:pt x="159" y="939"/>
                      <a:pt x="172" y="903"/>
                      <a:pt x="199" y="878"/>
                    </a:cubicBezTo>
                    <a:cubicBezTo>
                      <a:pt x="189" y="868"/>
                      <a:pt x="181" y="856"/>
                      <a:pt x="178" y="840"/>
                    </a:cubicBezTo>
                    <a:cubicBezTo>
                      <a:pt x="177" y="837"/>
                      <a:pt x="179" y="834"/>
                      <a:pt x="183" y="833"/>
                    </a:cubicBezTo>
                    <a:cubicBezTo>
                      <a:pt x="183" y="833"/>
                      <a:pt x="183" y="833"/>
                      <a:pt x="184" y="833"/>
                    </a:cubicBezTo>
                    <a:cubicBezTo>
                      <a:pt x="187" y="833"/>
                      <a:pt x="189" y="835"/>
                      <a:pt x="190" y="838"/>
                    </a:cubicBezTo>
                    <a:cubicBezTo>
                      <a:pt x="196" y="869"/>
                      <a:pt x="225" y="889"/>
                      <a:pt x="256" y="883"/>
                    </a:cubicBezTo>
                    <a:cubicBezTo>
                      <a:pt x="259" y="883"/>
                      <a:pt x="262" y="885"/>
                      <a:pt x="263" y="888"/>
                    </a:cubicBezTo>
                    <a:cubicBezTo>
                      <a:pt x="264" y="891"/>
                      <a:pt x="262" y="894"/>
                      <a:pt x="258" y="895"/>
                    </a:cubicBezTo>
                    <a:cubicBezTo>
                      <a:pt x="243" y="898"/>
                      <a:pt x="229" y="896"/>
                      <a:pt x="216" y="890"/>
                    </a:cubicBezTo>
                    <a:cubicBezTo>
                      <a:pt x="188" y="914"/>
                      <a:pt x="175" y="952"/>
                      <a:pt x="184" y="990"/>
                    </a:cubicBezTo>
                    <a:cubicBezTo>
                      <a:pt x="198" y="1049"/>
                      <a:pt x="258" y="1088"/>
                      <a:pt x="318" y="1078"/>
                    </a:cubicBezTo>
                    <a:cubicBezTo>
                      <a:pt x="323" y="1077"/>
                      <a:pt x="327" y="1076"/>
                      <a:pt x="331" y="1075"/>
                    </a:cubicBezTo>
                    <a:cubicBezTo>
                      <a:pt x="328" y="1064"/>
                      <a:pt x="327" y="1053"/>
                      <a:pt x="327" y="1042"/>
                    </a:cubicBezTo>
                    <a:cubicBezTo>
                      <a:pt x="327" y="1014"/>
                      <a:pt x="336" y="988"/>
                      <a:pt x="354" y="966"/>
                    </a:cubicBezTo>
                    <a:cubicBezTo>
                      <a:pt x="347" y="950"/>
                      <a:pt x="344" y="932"/>
                      <a:pt x="344" y="913"/>
                    </a:cubicBezTo>
                    <a:cubicBezTo>
                      <a:pt x="344" y="867"/>
                      <a:pt x="366" y="824"/>
                      <a:pt x="403" y="801"/>
                    </a:cubicBezTo>
                    <a:cubicBezTo>
                      <a:pt x="401" y="789"/>
                      <a:pt x="403" y="776"/>
                      <a:pt x="410" y="765"/>
                    </a:cubicBezTo>
                    <a:cubicBezTo>
                      <a:pt x="411" y="763"/>
                      <a:pt x="413" y="762"/>
                      <a:pt x="415" y="762"/>
                    </a:cubicBezTo>
                    <a:cubicBezTo>
                      <a:pt x="416" y="762"/>
                      <a:pt x="417" y="762"/>
                      <a:pt x="418" y="763"/>
                    </a:cubicBezTo>
                    <a:cubicBezTo>
                      <a:pt x="421" y="764"/>
                      <a:pt x="422" y="768"/>
                      <a:pt x="420" y="771"/>
                    </a:cubicBezTo>
                    <a:cubicBezTo>
                      <a:pt x="409" y="789"/>
                      <a:pt x="415" y="814"/>
                      <a:pt x="433" y="825"/>
                    </a:cubicBezTo>
                    <a:cubicBezTo>
                      <a:pt x="436" y="827"/>
                      <a:pt x="437" y="831"/>
                      <a:pt x="435" y="833"/>
                    </a:cubicBezTo>
                    <a:cubicBezTo>
                      <a:pt x="433" y="836"/>
                      <a:pt x="430" y="837"/>
                      <a:pt x="427" y="835"/>
                    </a:cubicBezTo>
                    <a:cubicBezTo>
                      <a:pt x="420" y="831"/>
                      <a:pt x="415" y="826"/>
                      <a:pt x="411" y="820"/>
                    </a:cubicBezTo>
                    <a:cubicBezTo>
                      <a:pt x="382" y="840"/>
                      <a:pt x="364" y="875"/>
                      <a:pt x="364" y="913"/>
                    </a:cubicBezTo>
                    <a:cubicBezTo>
                      <a:pt x="364" y="957"/>
                      <a:pt x="387" y="997"/>
                      <a:pt x="423" y="1014"/>
                    </a:cubicBezTo>
                    <a:cubicBezTo>
                      <a:pt x="428" y="1016"/>
                      <a:pt x="431" y="1022"/>
                      <a:pt x="428" y="1027"/>
                    </a:cubicBezTo>
                    <a:cubicBezTo>
                      <a:pt x="426" y="1032"/>
                      <a:pt x="420" y="1034"/>
                      <a:pt x="415" y="1032"/>
                    </a:cubicBezTo>
                    <a:cubicBezTo>
                      <a:pt x="394" y="1022"/>
                      <a:pt x="377" y="1006"/>
                      <a:pt x="364" y="986"/>
                    </a:cubicBezTo>
                    <a:cubicBezTo>
                      <a:pt x="353" y="1002"/>
                      <a:pt x="347" y="1022"/>
                      <a:pt x="347" y="1042"/>
                    </a:cubicBezTo>
                    <a:cubicBezTo>
                      <a:pt x="347" y="1096"/>
                      <a:pt x="391" y="1140"/>
                      <a:pt x="445" y="1140"/>
                    </a:cubicBezTo>
                    <a:cubicBezTo>
                      <a:pt x="499" y="1140"/>
                      <a:pt x="543" y="1096"/>
                      <a:pt x="543" y="1042"/>
                    </a:cubicBezTo>
                    <a:cubicBezTo>
                      <a:pt x="543" y="1011"/>
                      <a:pt x="528" y="982"/>
                      <a:pt x="504" y="964"/>
                    </a:cubicBezTo>
                    <a:cubicBezTo>
                      <a:pt x="499" y="960"/>
                      <a:pt x="498" y="954"/>
                      <a:pt x="502" y="950"/>
                    </a:cubicBezTo>
                    <a:cubicBezTo>
                      <a:pt x="504" y="947"/>
                      <a:pt x="507" y="946"/>
                      <a:pt x="510" y="946"/>
                    </a:cubicBezTo>
                    <a:cubicBezTo>
                      <a:pt x="512" y="946"/>
                      <a:pt x="514" y="946"/>
                      <a:pt x="516" y="948"/>
                    </a:cubicBezTo>
                    <a:cubicBezTo>
                      <a:pt x="526" y="956"/>
                      <a:pt x="535" y="965"/>
                      <a:pt x="543" y="976"/>
                    </a:cubicBezTo>
                    <a:cubicBezTo>
                      <a:pt x="543" y="848"/>
                      <a:pt x="543" y="848"/>
                      <a:pt x="543" y="848"/>
                    </a:cubicBezTo>
                    <a:cubicBezTo>
                      <a:pt x="543" y="825"/>
                      <a:pt x="543" y="825"/>
                      <a:pt x="543" y="825"/>
                    </a:cubicBezTo>
                    <a:cubicBezTo>
                      <a:pt x="543" y="748"/>
                      <a:pt x="473" y="676"/>
                      <a:pt x="388" y="666"/>
                    </a:cubicBezTo>
                    <a:cubicBezTo>
                      <a:pt x="326" y="658"/>
                      <a:pt x="271" y="686"/>
                      <a:pt x="248" y="734"/>
                    </a:cubicBezTo>
                    <a:cubicBezTo>
                      <a:pt x="248" y="736"/>
                      <a:pt x="248" y="737"/>
                      <a:pt x="248" y="739"/>
                    </a:cubicBezTo>
                    <a:cubicBezTo>
                      <a:pt x="247" y="745"/>
                      <a:pt x="242" y="748"/>
                      <a:pt x="236" y="747"/>
                    </a:cubicBezTo>
                    <a:cubicBezTo>
                      <a:pt x="236" y="747"/>
                      <a:pt x="235" y="747"/>
                      <a:pt x="235" y="747"/>
                    </a:cubicBezTo>
                    <a:cubicBezTo>
                      <a:pt x="234" y="747"/>
                      <a:pt x="234" y="747"/>
                      <a:pt x="233" y="747"/>
                    </a:cubicBezTo>
                    <a:close/>
                    <a:moveTo>
                      <a:pt x="563" y="848"/>
                    </a:moveTo>
                    <a:cubicBezTo>
                      <a:pt x="563" y="1042"/>
                      <a:pt x="563" y="1042"/>
                      <a:pt x="563" y="1042"/>
                    </a:cubicBezTo>
                    <a:cubicBezTo>
                      <a:pt x="563" y="1107"/>
                      <a:pt x="510" y="1160"/>
                      <a:pt x="445" y="1160"/>
                    </a:cubicBezTo>
                    <a:cubicBezTo>
                      <a:pt x="398" y="1160"/>
                      <a:pt x="358" y="1133"/>
                      <a:pt x="339" y="1094"/>
                    </a:cubicBezTo>
                    <a:cubicBezTo>
                      <a:pt x="333" y="1095"/>
                      <a:pt x="327" y="1097"/>
                      <a:pt x="321" y="1098"/>
                    </a:cubicBezTo>
                    <a:cubicBezTo>
                      <a:pt x="254" y="1109"/>
                      <a:pt x="186" y="1067"/>
                      <a:pt x="167" y="1002"/>
                    </a:cubicBezTo>
                    <a:cubicBezTo>
                      <a:pt x="116" y="976"/>
                      <a:pt x="66" y="922"/>
                      <a:pt x="69" y="857"/>
                    </a:cubicBezTo>
                    <a:cubicBezTo>
                      <a:pt x="69" y="844"/>
                      <a:pt x="72" y="830"/>
                      <a:pt x="76" y="818"/>
                    </a:cubicBezTo>
                    <a:cubicBezTo>
                      <a:pt x="42" y="789"/>
                      <a:pt x="23" y="747"/>
                      <a:pt x="25" y="703"/>
                    </a:cubicBezTo>
                    <a:cubicBezTo>
                      <a:pt x="26" y="692"/>
                      <a:pt x="28" y="681"/>
                      <a:pt x="31" y="670"/>
                    </a:cubicBezTo>
                    <a:cubicBezTo>
                      <a:pt x="11" y="644"/>
                      <a:pt x="0" y="612"/>
                      <a:pt x="2" y="579"/>
                    </a:cubicBezTo>
                    <a:cubicBezTo>
                      <a:pt x="3" y="550"/>
                      <a:pt x="13" y="524"/>
                      <a:pt x="30" y="503"/>
                    </a:cubicBezTo>
                    <a:cubicBezTo>
                      <a:pt x="26" y="489"/>
                      <a:pt x="25" y="475"/>
                      <a:pt x="25" y="461"/>
                    </a:cubicBezTo>
                    <a:cubicBezTo>
                      <a:pt x="27" y="415"/>
                      <a:pt x="52" y="375"/>
                      <a:pt x="91" y="354"/>
                    </a:cubicBezTo>
                    <a:cubicBezTo>
                      <a:pt x="90" y="323"/>
                      <a:pt x="96" y="292"/>
                      <a:pt x="110" y="263"/>
                    </a:cubicBezTo>
                    <a:cubicBezTo>
                      <a:pt x="136" y="209"/>
                      <a:pt x="182" y="173"/>
                      <a:pt x="232" y="168"/>
                    </a:cubicBezTo>
                    <a:cubicBezTo>
                      <a:pt x="259" y="58"/>
                      <a:pt x="360" y="0"/>
                      <a:pt x="429" y="0"/>
                    </a:cubicBezTo>
                    <a:cubicBezTo>
                      <a:pt x="514" y="0"/>
                      <a:pt x="563" y="50"/>
                      <a:pt x="563" y="138"/>
                    </a:cubicBezTo>
                    <a:cubicBezTo>
                      <a:pt x="563" y="320"/>
                      <a:pt x="563" y="320"/>
                      <a:pt x="563" y="320"/>
                    </a:cubicBezTo>
                    <a:cubicBezTo>
                      <a:pt x="563" y="365"/>
                      <a:pt x="563" y="365"/>
                      <a:pt x="563" y="365"/>
                    </a:cubicBezTo>
                    <a:cubicBezTo>
                      <a:pt x="563" y="641"/>
                      <a:pt x="563" y="641"/>
                      <a:pt x="563" y="641"/>
                    </a:cubicBezTo>
                    <a:cubicBezTo>
                      <a:pt x="563" y="679"/>
                      <a:pt x="563" y="679"/>
                      <a:pt x="563" y="679"/>
                    </a:cubicBezTo>
                    <a:cubicBezTo>
                      <a:pt x="563" y="825"/>
                      <a:pt x="563" y="825"/>
                      <a:pt x="563" y="825"/>
                    </a:cubicBezTo>
                    <a:lnTo>
                      <a:pt x="563" y="848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1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sp>
            <p:nvSpPr>
              <p:cNvPr id="925" name="Google Shape;925;p39"/>
              <p:cNvSpPr/>
              <p:nvPr/>
            </p:nvSpPr>
            <p:spPr>
              <a:xfrm>
                <a:off x="6145259" y="2334033"/>
                <a:ext cx="1600220" cy="3301772"/>
              </a:xfrm>
              <a:custGeom>
                <a:rect b="b" l="l" r="r" t="t"/>
                <a:pathLst>
                  <a:path extrusionOk="0" h="1160" w="562">
                    <a:moveTo>
                      <a:pt x="217" y="531"/>
                    </a:moveTo>
                    <a:cubicBezTo>
                      <a:pt x="190" y="545"/>
                      <a:pt x="179" y="580"/>
                      <a:pt x="194" y="607"/>
                    </a:cubicBezTo>
                    <a:cubicBezTo>
                      <a:pt x="195" y="610"/>
                      <a:pt x="194" y="614"/>
                      <a:pt x="191" y="615"/>
                    </a:cubicBezTo>
                    <a:cubicBezTo>
                      <a:pt x="188" y="617"/>
                      <a:pt x="185" y="616"/>
                      <a:pt x="183" y="613"/>
                    </a:cubicBezTo>
                    <a:cubicBezTo>
                      <a:pt x="175" y="597"/>
                      <a:pt x="173" y="579"/>
                      <a:pt x="178" y="563"/>
                    </a:cubicBezTo>
                    <a:cubicBezTo>
                      <a:pt x="160" y="550"/>
                      <a:pt x="140" y="543"/>
                      <a:pt x="118" y="543"/>
                    </a:cubicBezTo>
                    <a:cubicBezTo>
                      <a:pt x="64" y="543"/>
                      <a:pt x="20" y="587"/>
                      <a:pt x="20" y="641"/>
                    </a:cubicBezTo>
                    <a:cubicBezTo>
                      <a:pt x="20" y="679"/>
                      <a:pt x="20" y="679"/>
                      <a:pt x="20" y="679"/>
                    </a:cubicBezTo>
                    <a:cubicBezTo>
                      <a:pt x="20" y="749"/>
                      <a:pt x="20" y="749"/>
                      <a:pt x="20" y="749"/>
                    </a:cubicBezTo>
                    <a:cubicBezTo>
                      <a:pt x="49" y="695"/>
                      <a:pt x="106" y="654"/>
                      <a:pt x="172" y="646"/>
                    </a:cubicBezTo>
                    <a:cubicBezTo>
                      <a:pt x="180" y="645"/>
                      <a:pt x="187" y="645"/>
                      <a:pt x="195" y="645"/>
                    </a:cubicBezTo>
                    <a:cubicBezTo>
                      <a:pt x="257" y="645"/>
                      <a:pt x="310" y="675"/>
                      <a:pt x="333" y="726"/>
                    </a:cubicBezTo>
                    <a:cubicBezTo>
                      <a:pt x="334" y="726"/>
                      <a:pt x="334" y="726"/>
                      <a:pt x="335" y="726"/>
                    </a:cubicBezTo>
                    <a:cubicBezTo>
                      <a:pt x="340" y="725"/>
                      <a:pt x="346" y="725"/>
                      <a:pt x="352" y="725"/>
                    </a:cubicBezTo>
                    <a:cubicBezTo>
                      <a:pt x="388" y="725"/>
                      <a:pt x="421" y="737"/>
                      <a:pt x="448" y="760"/>
                    </a:cubicBezTo>
                    <a:cubicBezTo>
                      <a:pt x="460" y="771"/>
                      <a:pt x="471" y="784"/>
                      <a:pt x="478" y="799"/>
                    </a:cubicBezTo>
                    <a:cubicBezTo>
                      <a:pt x="505" y="774"/>
                      <a:pt x="519" y="740"/>
                      <a:pt x="518" y="704"/>
                    </a:cubicBezTo>
                    <a:cubicBezTo>
                      <a:pt x="516" y="663"/>
                      <a:pt x="493" y="628"/>
                      <a:pt x="458" y="612"/>
                    </a:cubicBezTo>
                    <a:cubicBezTo>
                      <a:pt x="453" y="609"/>
                      <a:pt x="450" y="603"/>
                      <a:pt x="453" y="598"/>
                    </a:cubicBezTo>
                    <a:cubicBezTo>
                      <a:pt x="455" y="595"/>
                      <a:pt x="458" y="592"/>
                      <a:pt x="462" y="592"/>
                    </a:cubicBezTo>
                    <a:cubicBezTo>
                      <a:pt x="463" y="592"/>
                      <a:pt x="465" y="593"/>
                      <a:pt x="466" y="593"/>
                    </a:cubicBezTo>
                    <a:cubicBezTo>
                      <a:pt x="491" y="605"/>
                      <a:pt x="511" y="624"/>
                      <a:pt x="523" y="648"/>
                    </a:cubicBezTo>
                    <a:cubicBezTo>
                      <a:pt x="536" y="628"/>
                      <a:pt x="542" y="604"/>
                      <a:pt x="541" y="580"/>
                    </a:cubicBezTo>
                    <a:cubicBezTo>
                      <a:pt x="540" y="549"/>
                      <a:pt x="527" y="522"/>
                      <a:pt x="505" y="503"/>
                    </a:cubicBezTo>
                    <a:cubicBezTo>
                      <a:pt x="483" y="484"/>
                      <a:pt x="455" y="475"/>
                      <a:pt x="426" y="478"/>
                    </a:cubicBezTo>
                    <a:cubicBezTo>
                      <a:pt x="415" y="479"/>
                      <a:pt x="405" y="482"/>
                      <a:pt x="395" y="486"/>
                    </a:cubicBezTo>
                    <a:cubicBezTo>
                      <a:pt x="397" y="494"/>
                      <a:pt x="398" y="502"/>
                      <a:pt x="398" y="511"/>
                    </a:cubicBezTo>
                    <a:cubicBezTo>
                      <a:pt x="398" y="519"/>
                      <a:pt x="397" y="527"/>
                      <a:pt x="395" y="534"/>
                    </a:cubicBezTo>
                    <a:cubicBezTo>
                      <a:pt x="394" y="540"/>
                      <a:pt x="389" y="543"/>
                      <a:pt x="384" y="542"/>
                    </a:cubicBezTo>
                    <a:cubicBezTo>
                      <a:pt x="378" y="541"/>
                      <a:pt x="375" y="536"/>
                      <a:pt x="376" y="530"/>
                    </a:cubicBezTo>
                    <a:cubicBezTo>
                      <a:pt x="377" y="524"/>
                      <a:pt x="378" y="517"/>
                      <a:pt x="378" y="511"/>
                    </a:cubicBezTo>
                    <a:cubicBezTo>
                      <a:pt x="378" y="467"/>
                      <a:pt x="349" y="428"/>
                      <a:pt x="306" y="416"/>
                    </a:cubicBezTo>
                    <a:cubicBezTo>
                      <a:pt x="282" y="464"/>
                      <a:pt x="225" y="498"/>
                      <a:pt x="160" y="498"/>
                    </a:cubicBezTo>
                    <a:cubicBezTo>
                      <a:pt x="100" y="498"/>
                      <a:pt x="47" y="470"/>
                      <a:pt x="20" y="429"/>
                    </a:cubicBezTo>
                    <a:cubicBezTo>
                      <a:pt x="20" y="575"/>
                      <a:pt x="20" y="575"/>
                      <a:pt x="20" y="575"/>
                    </a:cubicBezTo>
                    <a:cubicBezTo>
                      <a:pt x="41" y="543"/>
                      <a:pt x="77" y="523"/>
                      <a:pt x="118" y="523"/>
                    </a:cubicBezTo>
                    <a:cubicBezTo>
                      <a:pt x="143" y="523"/>
                      <a:pt x="166" y="530"/>
                      <a:pt x="186" y="544"/>
                    </a:cubicBezTo>
                    <a:cubicBezTo>
                      <a:pt x="192" y="534"/>
                      <a:pt x="201" y="526"/>
                      <a:pt x="212" y="520"/>
                    </a:cubicBezTo>
                    <a:cubicBezTo>
                      <a:pt x="213" y="520"/>
                      <a:pt x="214" y="520"/>
                      <a:pt x="215" y="520"/>
                    </a:cubicBezTo>
                    <a:cubicBezTo>
                      <a:pt x="217" y="520"/>
                      <a:pt x="219" y="521"/>
                      <a:pt x="220" y="523"/>
                    </a:cubicBezTo>
                    <a:cubicBezTo>
                      <a:pt x="222" y="526"/>
                      <a:pt x="220" y="529"/>
                      <a:pt x="217" y="531"/>
                    </a:cubicBezTo>
                    <a:close/>
                    <a:moveTo>
                      <a:pt x="122" y="148"/>
                    </a:moveTo>
                    <a:cubicBezTo>
                      <a:pt x="111" y="177"/>
                      <a:pt x="126" y="210"/>
                      <a:pt x="155" y="221"/>
                    </a:cubicBezTo>
                    <a:cubicBezTo>
                      <a:pt x="158" y="222"/>
                      <a:pt x="160" y="226"/>
                      <a:pt x="159" y="229"/>
                    </a:cubicBezTo>
                    <a:cubicBezTo>
                      <a:pt x="158" y="232"/>
                      <a:pt x="154" y="233"/>
                      <a:pt x="151" y="232"/>
                    </a:cubicBezTo>
                    <a:cubicBezTo>
                      <a:pt x="136" y="227"/>
                      <a:pt x="125" y="217"/>
                      <a:pt x="117" y="205"/>
                    </a:cubicBezTo>
                    <a:cubicBezTo>
                      <a:pt x="64" y="205"/>
                      <a:pt x="20" y="249"/>
                      <a:pt x="20" y="303"/>
                    </a:cubicBezTo>
                    <a:cubicBezTo>
                      <a:pt x="20" y="320"/>
                      <a:pt x="20" y="320"/>
                      <a:pt x="20" y="320"/>
                    </a:cubicBezTo>
                    <a:cubicBezTo>
                      <a:pt x="20" y="365"/>
                      <a:pt x="20" y="365"/>
                      <a:pt x="20" y="365"/>
                    </a:cubicBezTo>
                    <a:cubicBezTo>
                      <a:pt x="20" y="427"/>
                      <a:pt x="83" y="478"/>
                      <a:pt x="160" y="478"/>
                    </a:cubicBezTo>
                    <a:cubicBezTo>
                      <a:pt x="236" y="478"/>
                      <a:pt x="299" y="427"/>
                      <a:pt x="299" y="365"/>
                    </a:cubicBezTo>
                    <a:cubicBezTo>
                      <a:pt x="299" y="359"/>
                      <a:pt x="303" y="355"/>
                      <a:pt x="309" y="355"/>
                    </a:cubicBezTo>
                    <a:cubicBezTo>
                      <a:pt x="314" y="355"/>
                      <a:pt x="319" y="359"/>
                      <a:pt x="319" y="365"/>
                    </a:cubicBezTo>
                    <a:cubicBezTo>
                      <a:pt x="319" y="376"/>
                      <a:pt x="317" y="387"/>
                      <a:pt x="314" y="398"/>
                    </a:cubicBezTo>
                    <a:cubicBezTo>
                      <a:pt x="349" y="408"/>
                      <a:pt x="376" y="434"/>
                      <a:pt x="389" y="467"/>
                    </a:cubicBezTo>
                    <a:cubicBezTo>
                      <a:pt x="400" y="462"/>
                      <a:pt x="412" y="460"/>
                      <a:pt x="424" y="458"/>
                    </a:cubicBezTo>
                    <a:cubicBezTo>
                      <a:pt x="428" y="458"/>
                      <a:pt x="433" y="458"/>
                      <a:pt x="437" y="458"/>
                    </a:cubicBezTo>
                    <a:cubicBezTo>
                      <a:pt x="466" y="458"/>
                      <a:pt x="494" y="468"/>
                      <a:pt x="516" y="486"/>
                    </a:cubicBezTo>
                    <a:cubicBezTo>
                      <a:pt x="517" y="478"/>
                      <a:pt x="518" y="470"/>
                      <a:pt x="518" y="462"/>
                    </a:cubicBezTo>
                    <a:cubicBezTo>
                      <a:pt x="516" y="421"/>
                      <a:pt x="493" y="386"/>
                      <a:pt x="458" y="369"/>
                    </a:cubicBezTo>
                    <a:cubicBezTo>
                      <a:pt x="458" y="369"/>
                      <a:pt x="457" y="369"/>
                      <a:pt x="457" y="369"/>
                    </a:cubicBezTo>
                    <a:cubicBezTo>
                      <a:pt x="454" y="368"/>
                      <a:pt x="451" y="364"/>
                      <a:pt x="451" y="359"/>
                    </a:cubicBezTo>
                    <a:cubicBezTo>
                      <a:pt x="454" y="330"/>
                      <a:pt x="448" y="300"/>
                      <a:pt x="435" y="272"/>
                    </a:cubicBezTo>
                    <a:cubicBezTo>
                      <a:pt x="413" y="227"/>
                      <a:pt x="375" y="196"/>
                      <a:pt x="335" y="189"/>
                    </a:cubicBezTo>
                    <a:cubicBezTo>
                      <a:pt x="336" y="190"/>
                      <a:pt x="336" y="192"/>
                      <a:pt x="336" y="193"/>
                    </a:cubicBezTo>
                    <a:cubicBezTo>
                      <a:pt x="339" y="215"/>
                      <a:pt x="338" y="235"/>
                      <a:pt x="332" y="254"/>
                    </a:cubicBezTo>
                    <a:cubicBezTo>
                      <a:pt x="347" y="257"/>
                      <a:pt x="362" y="266"/>
                      <a:pt x="372" y="279"/>
                    </a:cubicBezTo>
                    <a:cubicBezTo>
                      <a:pt x="374" y="281"/>
                      <a:pt x="373" y="285"/>
                      <a:pt x="371" y="287"/>
                    </a:cubicBezTo>
                    <a:cubicBezTo>
                      <a:pt x="368" y="289"/>
                      <a:pt x="364" y="289"/>
                      <a:pt x="362" y="286"/>
                    </a:cubicBezTo>
                    <a:cubicBezTo>
                      <a:pt x="343" y="261"/>
                      <a:pt x="307" y="257"/>
                      <a:pt x="283" y="276"/>
                    </a:cubicBezTo>
                    <a:cubicBezTo>
                      <a:pt x="280" y="278"/>
                      <a:pt x="276" y="278"/>
                      <a:pt x="274" y="275"/>
                    </a:cubicBezTo>
                    <a:cubicBezTo>
                      <a:pt x="272" y="273"/>
                      <a:pt x="273" y="269"/>
                      <a:pt x="275" y="267"/>
                    </a:cubicBezTo>
                    <a:cubicBezTo>
                      <a:pt x="286" y="258"/>
                      <a:pt x="299" y="254"/>
                      <a:pt x="312" y="253"/>
                    </a:cubicBezTo>
                    <a:cubicBezTo>
                      <a:pt x="317" y="235"/>
                      <a:pt x="319" y="216"/>
                      <a:pt x="316" y="196"/>
                    </a:cubicBezTo>
                    <a:cubicBezTo>
                      <a:pt x="301" y="81"/>
                      <a:pt x="201" y="20"/>
                      <a:pt x="134" y="20"/>
                    </a:cubicBezTo>
                    <a:cubicBezTo>
                      <a:pt x="35" y="20"/>
                      <a:pt x="20" y="93"/>
                      <a:pt x="20" y="138"/>
                    </a:cubicBezTo>
                    <a:cubicBezTo>
                      <a:pt x="20" y="237"/>
                      <a:pt x="20" y="237"/>
                      <a:pt x="20" y="237"/>
                    </a:cubicBezTo>
                    <a:cubicBezTo>
                      <a:pt x="40" y="208"/>
                      <a:pt x="72" y="188"/>
                      <a:pt x="109" y="185"/>
                    </a:cubicBezTo>
                    <a:cubicBezTo>
                      <a:pt x="105" y="172"/>
                      <a:pt x="106" y="157"/>
                      <a:pt x="111" y="144"/>
                    </a:cubicBezTo>
                    <a:cubicBezTo>
                      <a:pt x="112" y="141"/>
                      <a:pt x="114" y="140"/>
                      <a:pt x="117" y="140"/>
                    </a:cubicBezTo>
                    <a:cubicBezTo>
                      <a:pt x="117" y="140"/>
                      <a:pt x="118" y="140"/>
                      <a:pt x="119" y="140"/>
                    </a:cubicBezTo>
                    <a:cubicBezTo>
                      <a:pt x="122" y="141"/>
                      <a:pt x="123" y="145"/>
                      <a:pt x="122" y="148"/>
                    </a:cubicBezTo>
                    <a:close/>
                    <a:moveTo>
                      <a:pt x="130" y="825"/>
                    </a:moveTo>
                    <a:cubicBezTo>
                      <a:pt x="148" y="814"/>
                      <a:pt x="154" y="789"/>
                      <a:pt x="143" y="771"/>
                    </a:cubicBezTo>
                    <a:cubicBezTo>
                      <a:pt x="141" y="768"/>
                      <a:pt x="142" y="764"/>
                      <a:pt x="145" y="763"/>
                    </a:cubicBezTo>
                    <a:cubicBezTo>
                      <a:pt x="146" y="762"/>
                      <a:pt x="147" y="762"/>
                      <a:pt x="148" y="762"/>
                    </a:cubicBezTo>
                    <a:cubicBezTo>
                      <a:pt x="150" y="762"/>
                      <a:pt x="152" y="763"/>
                      <a:pt x="153" y="765"/>
                    </a:cubicBezTo>
                    <a:cubicBezTo>
                      <a:pt x="160" y="776"/>
                      <a:pt x="162" y="789"/>
                      <a:pt x="159" y="801"/>
                    </a:cubicBezTo>
                    <a:cubicBezTo>
                      <a:pt x="196" y="824"/>
                      <a:pt x="219" y="867"/>
                      <a:pt x="219" y="913"/>
                    </a:cubicBezTo>
                    <a:cubicBezTo>
                      <a:pt x="219" y="932"/>
                      <a:pt x="215" y="950"/>
                      <a:pt x="209" y="966"/>
                    </a:cubicBezTo>
                    <a:cubicBezTo>
                      <a:pt x="226" y="988"/>
                      <a:pt x="236" y="1014"/>
                      <a:pt x="236" y="1042"/>
                    </a:cubicBezTo>
                    <a:cubicBezTo>
                      <a:pt x="236" y="1053"/>
                      <a:pt x="234" y="1064"/>
                      <a:pt x="231" y="1075"/>
                    </a:cubicBezTo>
                    <a:cubicBezTo>
                      <a:pt x="236" y="1076"/>
                      <a:pt x="240" y="1077"/>
                      <a:pt x="245" y="1078"/>
                    </a:cubicBezTo>
                    <a:cubicBezTo>
                      <a:pt x="305" y="1088"/>
                      <a:pt x="365" y="1049"/>
                      <a:pt x="379" y="990"/>
                    </a:cubicBezTo>
                    <a:cubicBezTo>
                      <a:pt x="387" y="952"/>
                      <a:pt x="375" y="914"/>
                      <a:pt x="347" y="890"/>
                    </a:cubicBezTo>
                    <a:cubicBezTo>
                      <a:pt x="334" y="896"/>
                      <a:pt x="319" y="898"/>
                      <a:pt x="304" y="895"/>
                    </a:cubicBezTo>
                    <a:cubicBezTo>
                      <a:pt x="301" y="894"/>
                      <a:pt x="299" y="891"/>
                      <a:pt x="300" y="888"/>
                    </a:cubicBezTo>
                    <a:cubicBezTo>
                      <a:pt x="300" y="885"/>
                      <a:pt x="303" y="883"/>
                      <a:pt x="307" y="883"/>
                    </a:cubicBezTo>
                    <a:cubicBezTo>
                      <a:pt x="337" y="889"/>
                      <a:pt x="367" y="869"/>
                      <a:pt x="373" y="838"/>
                    </a:cubicBezTo>
                    <a:cubicBezTo>
                      <a:pt x="374" y="835"/>
                      <a:pt x="376" y="833"/>
                      <a:pt x="379" y="833"/>
                    </a:cubicBezTo>
                    <a:cubicBezTo>
                      <a:pt x="379" y="833"/>
                      <a:pt x="380" y="833"/>
                      <a:pt x="380" y="833"/>
                    </a:cubicBezTo>
                    <a:cubicBezTo>
                      <a:pt x="383" y="834"/>
                      <a:pt x="385" y="837"/>
                      <a:pt x="385" y="840"/>
                    </a:cubicBezTo>
                    <a:cubicBezTo>
                      <a:pt x="382" y="856"/>
                      <a:pt x="374" y="868"/>
                      <a:pt x="364" y="878"/>
                    </a:cubicBezTo>
                    <a:cubicBezTo>
                      <a:pt x="391" y="903"/>
                      <a:pt x="404" y="939"/>
                      <a:pt x="401" y="976"/>
                    </a:cubicBezTo>
                    <a:cubicBezTo>
                      <a:pt x="440" y="952"/>
                      <a:pt x="476" y="908"/>
                      <a:pt x="474" y="858"/>
                    </a:cubicBezTo>
                    <a:cubicBezTo>
                      <a:pt x="473" y="826"/>
                      <a:pt x="459" y="796"/>
                      <a:pt x="434" y="775"/>
                    </a:cubicBezTo>
                    <a:cubicBezTo>
                      <a:pt x="408" y="752"/>
                      <a:pt x="374" y="742"/>
                      <a:pt x="337" y="746"/>
                    </a:cubicBezTo>
                    <a:cubicBezTo>
                      <a:pt x="334" y="746"/>
                      <a:pt x="332" y="746"/>
                      <a:pt x="330" y="747"/>
                    </a:cubicBezTo>
                    <a:cubicBezTo>
                      <a:pt x="329" y="747"/>
                      <a:pt x="328" y="747"/>
                      <a:pt x="328" y="747"/>
                    </a:cubicBezTo>
                    <a:cubicBezTo>
                      <a:pt x="327" y="747"/>
                      <a:pt x="327" y="747"/>
                      <a:pt x="326" y="747"/>
                    </a:cubicBezTo>
                    <a:cubicBezTo>
                      <a:pt x="321" y="748"/>
                      <a:pt x="316" y="745"/>
                      <a:pt x="315" y="739"/>
                    </a:cubicBezTo>
                    <a:cubicBezTo>
                      <a:pt x="314" y="737"/>
                      <a:pt x="315" y="736"/>
                      <a:pt x="315" y="734"/>
                    </a:cubicBezTo>
                    <a:cubicBezTo>
                      <a:pt x="292" y="686"/>
                      <a:pt x="237" y="658"/>
                      <a:pt x="174" y="666"/>
                    </a:cubicBezTo>
                    <a:cubicBezTo>
                      <a:pt x="89" y="676"/>
                      <a:pt x="20" y="748"/>
                      <a:pt x="20" y="825"/>
                    </a:cubicBezTo>
                    <a:cubicBezTo>
                      <a:pt x="20" y="848"/>
                      <a:pt x="20" y="848"/>
                      <a:pt x="20" y="848"/>
                    </a:cubicBezTo>
                    <a:cubicBezTo>
                      <a:pt x="20" y="976"/>
                      <a:pt x="20" y="976"/>
                      <a:pt x="20" y="976"/>
                    </a:cubicBezTo>
                    <a:cubicBezTo>
                      <a:pt x="27" y="965"/>
                      <a:pt x="36" y="956"/>
                      <a:pt x="47" y="948"/>
                    </a:cubicBezTo>
                    <a:cubicBezTo>
                      <a:pt x="49" y="946"/>
                      <a:pt x="51" y="946"/>
                      <a:pt x="53" y="946"/>
                    </a:cubicBezTo>
                    <a:cubicBezTo>
                      <a:pt x="56" y="946"/>
                      <a:pt x="59" y="947"/>
                      <a:pt x="61" y="950"/>
                    </a:cubicBezTo>
                    <a:cubicBezTo>
                      <a:pt x="64" y="954"/>
                      <a:pt x="64" y="960"/>
                      <a:pt x="59" y="964"/>
                    </a:cubicBezTo>
                    <a:cubicBezTo>
                      <a:pt x="34" y="982"/>
                      <a:pt x="20" y="1011"/>
                      <a:pt x="20" y="1042"/>
                    </a:cubicBezTo>
                    <a:cubicBezTo>
                      <a:pt x="20" y="1096"/>
                      <a:pt x="64" y="1140"/>
                      <a:pt x="118" y="1140"/>
                    </a:cubicBezTo>
                    <a:cubicBezTo>
                      <a:pt x="172" y="1140"/>
                      <a:pt x="216" y="1096"/>
                      <a:pt x="216" y="1042"/>
                    </a:cubicBezTo>
                    <a:cubicBezTo>
                      <a:pt x="216" y="1022"/>
                      <a:pt x="210" y="1002"/>
                      <a:pt x="199" y="986"/>
                    </a:cubicBezTo>
                    <a:cubicBezTo>
                      <a:pt x="186" y="1006"/>
                      <a:pt x="169" y="1022"/>
                      <a:pt x="148" y="1032"/>
                    </a:cubicBezTo>
                    <a:cubicBezTo>
                      <a:pt x="143" y="1034"/>
                      <a:pt x="137" y="1032"/>
                      <a:pt x="135" y="1027"/>
                    </a:cubicBezTo>
                    <a:cubicBezTo>
                      <a:pt x="132" y="1022"/>
                      <a:pt x="134" y="1016"/>
                      <a:pt x="139" y="1014"/>
                    </a:cubicBezTo>
                    <a:cubicBezTo>
                      <a:pt x="176" y="997"/>
                      <a:pt x="199" y="957"/>
                      <a:pt x="199" y="913"/>
                    </a:cubicBezTo>
                    <a:cubicBezTo>
                      <a:pt x="199" y="875"/>
                      <a:pt x="181" y="840"/>
                      <a:pt x="152" y="820"/>
                    </a:cubicBezTo>
                    <a:cubicBezTo>
                      <a:pt x="148" y="826"/>
                      <a:pt x="142" y="831"/>
                      <a:pt x="136" y="835"/>
                    </a:cubicBezTo>
                    <a:cubicBezTo>
                      <a:pt x="133" y="837"/>
                      <a:pt x="129" y="836"/>
                      <a:pt x="128" y="833"/>
                    </a:cubicBezTo>
                    <a:cubicBezTo>
                      <a:pt x="126" y="831"/>
                      <a:pt x="127" y="827"/>
                      <a:pt x="130" y="825"/>
                    </a:cubicBezTo>
                    <a:close/>
                    <a:moveTo>
                      <a:pt x="561" y="579"/>
                    </a:moveTo>
                    <a:cubicBezTo>
                      <a:pt x="562" y="612"/>
                      <a:pt x="552" y="644"/>
                      <a:pt x="532" y="670"/>
                    </a:cubicBezTo>
                    <a:cubicBezTo>
                      <a:pt x="535" y="681"/>
                      <a:pt x="537" y="692"/>
                      <a:pt x="538" y="703"/>
                    </a:cubicBezTo>
                    <a:cubicBezTo>
                      <a:pt x="540" y="747"/>
                      <a:pt x="521" y="789"/>
                      <a:pt x="487" y="818"/>
                    </a:cubicBezTo>
                    <a:cubicBezTo>
                      <a:pt x="491" y="830"/>
                      <a:pt x="493" y="844"/>
                      <a:pt x="494" y="857"/>
                    </a:cubicBezTo>
                    <a:cubicBezTo>
                      <a:pt x="496" y="922"/>
                      <a:pt x="447" y="976"/>
                      <a:pt x="396" y="1002"/>
                    </a:cubicBezTo>
                    <a:cubicBezTo>
                      <a:pt x="377" y="1067"/>
                      <a:pt x="309" y="1109"/>
                      <a:pt x="241" y="1098"/>
                    </a:cubicBezTo>
                    <a:cubicBezTo>
                      <a:pt x="235" y="1097"/>
                      <a:pt x="230" y="1095"/>
                      <a:pt x="224" y="1094"/>
                    </a:cubicBezTo>
                    <a:cubicBezTo>
                      <a:pt x="205" y="1133"/>
                      <a:pt x="165" y="1160"/>
                      <a:pt x="118" y="1160"/>
                    </a:cubicBezTo>
                    <a:cubicBezTo>
                      <a:pt x="53" y="1160"/>
                      <a:pt x="0" y="1107"/>
                      <a:pt x="0" y="1042"/>
                    </a:cubicBezTo>
                    <a:cubicBezTo>
                      <a:pt x="0" y="848"/>
                      <a:pt x="0" y="848"/>
                      <a:pt x="0" y="848"/>
                    </a:cubicBezTo>
                    <a:cubicBezTo>
                      <a:pt x="0" y="825"/>
                      <a:pt x="0" y="825"/>
                      <a:pt x="0" y="825"/>
                    </a:cubicBezTo>
                    <a:cubicBezTo>
                      <a:pt x="0" y="679"/>
                      <a:pt x="0" y="679"/>
                      <a:pt x="0" y="679"/>
                    </a:cubicBezTo>
                    <a:cubicBezTo>
                      <a:pt x="0" y="641"/>
                      <a:pt x="0" y="641"/>
                      <a:pt x="0" y="641"/>
                    </a:cubicBezTo>
                    <a:cubicBezTo>
                      <a:pt x="0" y="365"/>
                      <a:pt x="0" y="365"/>
                      <a:pt x="0" y="365"/>
                    </a:cubicBezTo>
                    <a:cubicBezTo>
                      <a:pt x="0" y="320"/>
                      <a:pt x="0" y="320"/>
                      <a:pt x="0" y="320"/>
                    </a:cubicBezTo>
                    <a:cubicBezTo>
                      <a:pt x="0" y="138"/>
                      <a:pt x="0" y="138"/>
                      <a:pt x="0" y="138"/>
                    </a:cubicBezTo>
                    <a:cubicBezTo>
                      <a:pt x="0" y="50"/>
                      <a:pt x="49" y="0"/>
                      <a:pt x="134" y="0"/>
                    </a:cubicBezTo>
                    <a:cubicBezTo>
                      <a:pt x="203" y="0"/>
                      <a:pt x="304" y="58"/>
                      <a:pt x="331" y="168"/>
                    </a:cubicBezTo>
                    <a:cubicBezTo>
                      <a:pt x="381" y="173"/>
                      <a:pt x="427" y="209"/>
                      <a:pt x="453" y="263"/>
                    </a:cubicBezTo>
                    <a:cubicBezTo>
                      <a:pt x="466" y="292"/>
                      <a:pt x="473" y="323"/>
                      <a:pt x="472" y="354"/>
                    </a:cubicBezTo>
                    <a:cubicBezTo>
                      <a:pt x="511" y="375"/>
                      <a:pt x="536" y="415"/>
                      <a:pt x="538" y="461"/>
                    </a:cubicBezTo>
                    <a:cubicBezTo>
                      <a:pt x="538" y="475"/>
                      <a:pt x="537" y="489"/>
                      <a:pt x="533" y="503"/>
                    </a:cubicBezTo>
                    <a:cubicBezTo>
                      <a:pt x="550" y="524"/>
                      <a:pt x="560" y="550"/>
                      <a:pt x="561" y="579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1">
                  <a:solidFill>
                    <a:schemeClr val="dk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</p:grpSp>
        <p:grpSp>
          <p:nvGrpSpPr>
            <p:cNvPr id="926" name="Google Shape;926;p39"/>
            <p:cNvGrpSpPr/>
            <p:nvPr/>
          </p:nvGrpSpPr>
          <p:grpSpPr>
            <a:xfrm>
              <a:off x="3640618" y="1371730"/>
              <a:ext cx="4892479" cy="4364834"/>
              <a:chOff x="3996013" y="2111410"/>
              <a:chExt cx="4199973" cy="3747014"/>
            </a:xfrm>
          </p:grpSpPr>
          <p:sp>
            <p:nvSpPr>
              <p:cNvPr id="927" name="Google Shape;927;p39"/>
              <p:cNvSpPr/>
              <p:nvPr/>
            </p:nvSpPr>
            <p:spPr>
              <a:xfrm>
                <a:off x="4222491" y="2111410"/>
                <a:ext cx="3747014" cy="3747014"/>
              </a:xfrm>
              <a:prstGeom prst="ellipse">
                <a:avLst/>
              </a:prstGeom>
              <a:noFill/>
              <a:ln cap="flat" cmpd="sng" w="63500">
                <a:solidFill>
                  <a:srgbClr val="D8D8D8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1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endParaRPr>
              </a:p>
            </p:txBody>
          </p:sp>
          <p:grpSp>
            <p:nvGrpSpPr>
              <p:cNvPr id="928" name="Google Shape;928;p39"/>
              <p:cNvGrpSpPr/>
              <p:nvPr/>
            </p:nvGrpSpPr>
            <p:grpSpPr>
              <a:xfrm>
                <a:off x="3996013" y="2135968"/>
                <a:ext cx="4199973" cy="3697903"/>
                <a:chOff x="3996013" y="2135968"/>
                <a:chExt cx="4199973" cy="3697903"/>
              </a:xfrm>
            </p:grpSpPr>
            <p:sp>
              <p:nvSpPr>
                <p:cNvPr id="929" name="Google Shape;929;p39"/>
                <p:cNvSpPr/>
                <p:nvPr/>
              </p:nvSpPr>
              <p:spPr>
                <a:xfrm>
                  <a:off x="6806639" y="2135969"/>
                  <a:ext cx="452475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2</a:t>
                  </a:r>
                  <a:endParaRPr/>
                </a:p>
              </p:txBody>
            </p:sp>
            <p:sp>
              <p:nvSpPr>
                <p:cNvPr id="930" name="Google Shape;930;p39"/>
                <p:cNvSpPr/>
                <p:nvPr/>
              </p:nvSpPr>
              <p:spPr>
                <a:xfrm>
                  <a:off x="4932887" y="5381402"/>
                  <a:ext cx="452475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5</a:t>
                  </a:r>
                  <a:endParaRPr/>
                </a:p>
              </p:txBody>
            </p:sp>
            <p:sp>
              <p:nvSpPr>
                <p:cNvPr id="931" name="Google Shape;931;p39"/>
                <p:cNvSpPr/>
                <p:nvPr/>
              </p:nvSpPr>
              <p:spPr>
                <a:xfrm>
                  <a:off x="7743517" y="3758686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3</a:t>
                  </a:r>
                  <a:endParaRPr/>
                </a:p>
              </p:txBody>
            </p:sp>
            <p:sp>
              <p:nvSpPr>
                <p:cNvPr id="932" name="Google Shape;932;p39"/>
                <p:cNvSpPr/>
                <p:nvPr/>
              </p:nvSpPr>
              <p:spPr>
                <a:xfrm>
                  <a:off x="3996013" y="3758686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6</a:t>
                  </a:r>
                  <a:endParaRPr/>
                </a:p>
              </p:txBody>
            </p:sp>
            <p:sp>
              <p:nvSpPr>
                <p:cNvPr id="933" name="Google Shape;933;p39"/>
                <p:cNvSpPr/>
                <p:nvPr/>
              </p:nvSpPr>
              <p:spPr>
                <a:xfrm>
                  <a:off x="6806642" y="5381401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4</a:t>
                  </a:r>
                  <a:endParaRPr/>
                </a:p>
              </p:txBody>
            </p:sp>
            <p:sp>
              <p:nvSpPr>
                <p:cNvPr id="934" name="Google Shape;934;p39"/>
                <p:cNvSpPr/>
                <p:nvPr/>
              </p:nvSpPr>
              <p:spPr>
                <a:xfrm>
                  <a:off x="4932890" y="2135968"/>
                  <a:ext cx="452469" cy="452469"/>
                </a:xfrm>
                <a:prstGeom prst="ellipse">
                  <a:avLst/>
                </a:prstGeom>
                <a:solidFill>
                  <a:schemeClr val="lt1"/>
                </a:solidFill>
                <a:ln cap="flat" cmpd="sng" w="50800">
                  <a:solidFill>
                    <a:srgbClr val="D8D8D8"/>
                  </a:solidFill>
                  <a:prstDash val="solid"/>
                  <a:miter lim="800000"/>
                  <a:headEnd len="sm" w="sm" type="none"/>
                  <a:tailEnd len="sm" w="sm" type="none"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1" lang="tr-TR" sz="1801">
                      <a:solidFill>
                        <a:schemeClr val="dk1"/>
                      </a:solidFill>
                      <a:latin typeface="Cambria"/>
                      <a:ea typeface="Cambria"/>
                      <a:cs typeface="Cambria"/>
                      <a:sym typeface="Cambria"/>
                    </a:rPr>
                    <a:t>1</a:t>
                  </a:r>
                  <a:endParaRPr/>
                </a:p>
              </p:txBody>
            </p:sp>
          </p:grpSp>
        </p:grpSp>
      </p:grpSp>
      <p:grpSp>
        <p:nvGrpSpPr>
          <p:cNvPr id="935" name="Google Shape;935;p39"/>
          <p:cNvGrpSpPr/>
          <p:nvPr/>
        </p:nvGrpSpPr>
        <p:grpSpPr>
          <a:xfrm>
            <a:off x="953070" y="1751290"/>
            <a:ext cx="2888468" cy="770875"/>
            <a:chOff x="953070" y="1751290"/>
            <a:chExt cx="2888468" cy="770875"/>
          </a:xfrm>
        </p:grpSpPr>
        <p:sp>
          <p:nvSpPr>
            <p:cNvPr id="936" name="Google Shape;936;p39"/>
            <p:cNvSpPr/>
            <p:nvPr/>
          </p:nvSpPr>
          <p:spPr>
            <a:xfrm>
              <a:off x="953070" y="1751290"/>
              <a:ext cx="434666" cy="43466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1</a:t>
              </a:r>
              <a:endParaRPr/>
            </a:p>
          </p:txBody>
        </p:sp>
        <p:sp>
          <p:nvSpPr>
            <p:cNvPr id="937" name="Google Shape;937;p39"/>
            <p:cNvSpPr txBox="1"/>
            <p:nvPr/>
          </p:nvSpPr>
          <p:spPr>
            <a:xfrm>
              <a:off x="1530923" y="1786707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1"/>
                  </a:solidFill>
                  <a:latin typeface="Cambria"/>
                  <a:ea typeface="Cambria"/>
                  <a:cs typeface="Cambria"/>
                  <a:sym typeface="Cambria"/>
                </a:rPr>
                <a:t>Interviews</a:t>
              </a:r>
              <a:endParaRPr b="1" sz="14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38" name="Google Shape;938;p39"/>
            <p:cNvSpPr txBox="1"/>
            <p:nvPr/>
          </p:nvSpPr>
          <p:spPr>
            <a:xfrm>
              <a:off x="1530923" y="1990096"/>
              <a:ext cx="2310615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39" name="Google Shape;939;p39"/>
          <p:cNvGrpSpPr/>
          <p:nvPr/>
        </p:nvGrpSpPr>
        <p:grpSpPr>
          <a:xfrm>
            <a:off x="953070" y="3301434"/>
            <a:ext cx="2888468" cy="770875"/>
            <a:chOff x="953070" y="3301434"/>
            <a:chExt cx="2888468" cy="770875"/>
          </a:xfrm>
        </p:grpSpPr>
        <p:sp>
          <p:nvSpPr>
            <p:cNvPr id="940" name="Google Shape;940;p39"/>
            <p:cNvSpPr/>
            <p:nvPr/>
          </p:nvSpPr>
          <p:spPr>
            <a:xfrm>
              <a:off x="953070" y="3301434"/>
              <a:ext cx="434666" cy="434666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3</a:t>
              </a:r>
              <a:endParaRPr/>
            </a:p>
          </p:txBody>
        </p:sp>
        <p:sp>
          <p:nvSpPr>
            <p:cNvPr id="941" name="Google Shape;941;p39"/>
            <p:cNvSpPr txBox="1"/>
            <p:nvPr/>
          </p:nvSpPr>
          <p:spPr>
            <a:xfrm>
              <a:off x="1530923" y="3336851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3"/>
                  </a:solidFill>
                  <a:latin typeface="Cambria"/>
                  <a:ea typeface="Cambria"/>
                  <a:cs typeface="Cambria"/>
                  <a:sym typeface="Cambria"/>
                </a:rPr>
                <a:t>Case Studies</a:t>
              </a:r>
              <a:endParaRPr b="1" sz="1400">
                <a:solidFill>
                  <a:schemeClr val="accent3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42" name="Google Shape;942;p39"/>
            <p:cNvSpPr txBox="1"/>
            <p:nvPr/>
          </p:nvSpPr>
          <p:spPr>
            <a:xfrm>
              <a:off x="1530923" y="3540240"/>
              <a:ext cx="2310615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43" name="Google Shape;943;p39"/>
          <p:cNvGrpSpPr/>
          <p:nvPr/>
        </p:nvGrpSpPr>
        <p:grpSpPr>
          <a:xfrm>
            <a:off x="953070" y="4849373"/>
            <a:ext cx="2888468" cy="770875"/>
            <a:chOff x="953070" y="4849373"/>
            <a:chExt cx="2888468" cy="770875"/>
          </a:xfrm>
        </p:grpSpPr>
        <p:sp>
          <p:nvSpPr>
            <p:cNvPr id="944" name="Google Shape;944;p39"/>
            <p:cNvSpPr/>
            <p:nvPr/>
          </p:nvSpPr>
          <p:spPr>
            <a:xfrm>
              <a:off x="953070" y="4849373"/>
              <a:ext cx="434666" cy="434666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5</a:t>
              </a:r>
              <a:endParaRPr/>
            </a:p>
          </p:txBody>
        </p:sp>
        <p:sp>
          <p:nvSpPr>
            <p:cNvPr id="945" name="Google Shape;945;p39"/>
            <p:cNvSpPr txBox="1"/>
            <p:nvPr/>
          </p:nvSpPr>
          <p:spPr>
            <a:xfrm>
              <a:off x="1530923" y="4884790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5"/>
                  </a:solidFill>
                  <a:latin typeface="Cambria"/>
                  <a:ea typeface="Cambria"/>
                  <a:cs typeface="Cambria"/>
                  <a:sym typeface="Cambria"/>
                </a:rPr>
                <a:t>Articles</a:t>
              </a:r>
              <a:endParaRPr b="1" sz="1400">
                <a:solidFill>
                  <a:schemeClr val="accent5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46" name="Google Shape;946;p39"/>
            <p:cNvSpPr txBox="1"/>
            <p:nvPr/>
          </p:nvSpPr>
          <p:spPr>
            <a:xfrm>
              <a:off x="1530923" y="5088179"/>
              <a:ext cx="2310615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00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47" name="Google Shape;947;p39"/>
          <p:cNvGrpSpPr/>
          <p:nvPr/>
        </p:nvGrpSpPr>
        <p:grpSpPr>
          <a:xfrm>
            <a:off x="8374269" y="1751290"/>
            <a:ext cx="2864661" cy="770875"/>
            <a:chOff x="8374269" y="1751290"/>
            <a:chExt cx="2864661" cy="770875"/>
          </a:xfrm>
        </p:grpSpPr>
        <p:sp>
          <p:nvSpPr>
            <p:cNvPr id="948" name="Google Shape;948;p39"/>
            <p:cNvSpPr/>
            <p:nvPr/>
          </p:nvSpPr>
          <p:spPr>
            <a:xfrm flipH="1">
              <a:off x="10804264" y="1751290"/>
              <a:ext cx="434666" cy="43466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2</a:t>
              </a:r>
              <a:endParaRPr/>
            </a:p>
          </p:txBody>
        </p:sp>
        <p:sp>
          <p:nvSpPr>
            <p:cNvPr id="949" name="Google Shape;949;p39"/>
            <p:cNvSpPr txBox="1"/>
            <p:nvPr/>
          </p:nvSpPr>
          <p:spPr>
            <a:xfrm flipH="1">
              <a:off x="8584418" y="1786707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2"/>
                  </a:solidFill>
                  <a:latin typeface="Cambria"/>
                  <a:ea typeface="Cambria"/>
                  <a:cs typeface="Cambria"/>
                  <a:sym typeface="Cambria"/>
                </a:rPr>
                <a:t>Info Graphics</a:t>
              </a:r>
              <a:endParaRPr b="1" sz="1400">
                <a:solidFill>
                  <a:schemeClr val="accent2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50" name="Google Shape;950;p39"/>
            <p:cNvSpPr txBox="1"/>
            <p:nvPr/>
          </p:nvSpPr>
          <p:spPr>
            <a:xfrm flipH="1">
              <a:off x="8374269" y="1990096"/>
              <a:ext cx="2286807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51" name="Google Shape;951;p39"/>
          <p:cNvGrpSpPr/>
          <p:nvPr/>
        </p:nvGrpSpPr>
        <p:grpSpPr>
          <a:xfrm>
            <a:off x="8374269" y="3301434"/>
            <a:ext cx="2864661" cy="770875"/>
            <a:chOff x="8374269" y="3301434"/>
            <a:chExt cx="2864661" cy="770875"/>
          </a:xfrm>
        </p:grpSpPr>
        <p:sp>
          <p:nvSpPr>
            <p:cNvPr id="952" name="Google Shape;952;p39"/>
            <p:cNvSpPr/>
            <p:nvPr/>
          </p:nvSpPr>
          <p:spPr>
            <a:xfrm flipH="1">
              <a:off x="10804264" y="3301434"/>
              <a:ext cx="434666" cy="434666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4</a:t>
              </a:r>
              <a:endParaRPr/>
            </a:p>
          </p:txBody>
        </p:sp>
        <p:sp>
          <p:nvSpPr>
            <p:cNvPr id="953" name="Google Shape;953;p39"/>
            <p:cNvSpPr txBox="1"/>
            <p:nvPr/>
          </p:nvSpPr>
          <p:spPr>
            <a:xfrm flipH="1">
              <a:off x="8491243" y="3336851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4"/>
                  </a:solidFill>
                  <a:latin typeface="Cambria"/>
                  <a:ea typeface="Cambria"/>
                  <a:cs typeface="Cambria"/>
                  <a:sym typeface="Cambria"/>
                </a:rPr>
                <a:t>White Papers</a:t>
              </a:r>
              <a:endParaRPr b="1" sz="1400">
                <a:solidFill>
                  <a:schemeClr val="accent4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54" name="Google Shape;954;p39"/>
            <p:cNvSpPr txBox="1"/>
            <p:nvPr/>
          </p:nvSpPr>
          <p:spPr>
            <a:xfrm flipH="1">
              <a:off x="8374269" y="3540240"/>
              <a:ext cx="2286807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grpSp>
        <p:nvGrpSpPr>
          <p:cNvPr id="955" name="Google Shape;955;p39"/>
          <p:cNvGrpSpPr/>
          <p:nvPr/>
        </p:nvGrpSpPr>
        <p:grpSpPr>
          <a:xfrm>
            <a:off x="8374269" y="4849373"/>
            <a:ext cx="2864661" cy="770875"/>
            <a:chOff x="8374269" y="4849373"/>
            <a:chExt cx="2864661" cy="770875"/>
          </a:xfrm>
        </p:grpSpPr>
        <p:sp>
          <p:nvSpPr>
            <p:cNvPr id="956" name="Google Shape;956;p39"/>
            <p:cNvSpPr/>
            <p:nvPr/>
          </p:nvSpPr>
          <p:spPr>
            <a:xfrm flipH="1">
              <a:off x="10804264" y="4849373"/>
              <a:ext cx="434666" cy="434666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800">
                  <a:solidFill>
                    <a:schemeClr val="lt1"/>
                  </a:solidFill>
                  <a:latin typeface="Cambria"/>
                  <a:ea typeface="Cambria"/>
                  <a:cs typeface="Cambria"/>
                  <a:sym typeface="Cambria"/>
                </a:rPr>
                <a:t>6</a:t>
              </a:r>
              <a:endParaRPr/>
            </a:p>
          </p:txBody>
        </p:sp>
        <p:sp>
          <p:nvSpPr>
            <p:cNvPr id="957" name="Google Shape;957;p39"/>
            <p:cNvSpPr txBox="1"/>
            <p:nvPr/>
          </p:nvSpPr>
          <p:spPr>
            <a:xfrm flipH="1">
              <a:off x="8584418" y="4884790"/>
              <a:ext cx="2076659" cy="2033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400">
                  <a:solidFill>
                    <a:schemeClr val="accent6"/>
                  </a:solidFill>
                  <a:latin typeface="Cambria"/>
                  <a:ea typeface="Cambria"/>
                  <a:cs typeface="Cambria"/>
                  <a:sym typeface="Cambria"/>
                </a:rPr>
                <a:t>Webinars</a:t>
              </a:r>
              <a:endParaRPr b="1" sz="1400">
                <a:solidFill>
                  <a:schemeClr val="accent6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  <p:sp>
          <p:nvSpPr>
            <p:cNvPr id="958" name="Google Shape;958;p39"/>
            <p:cNvSpPr txBox="1"/>
            <p:nvPr/>
          </p:nvSpPr>
          <p:spPr>
            <a:xfrm flipH="1">
              <a:off x="8374269" y="5088179"/>
              <a:ext cx="2286807" cy="5320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144000" wrap="square" tIns="0">
              <a:noAutofit/>
            </a:bodyPr>
            <a:lstStyle/>
            <a:p>
              <a:pPr indent="0" lvl="0" marL="0" marR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rgbClr val="000000"/>
                  </a:solidFill>
                  <a:latin typeface="Cambria"/>
                  <a:ea typeface="Cambria"/>
                  <a:cs typeface="Cambria"/>
                  <a:sym typeface="Cambria"/>
                </a:rPr>
                <a:t>Easy to change colors, photos and text.</a:t>
              </a:r>
              <a:endParaRPr sz="1050">
                <a:solidFill>
                  <a:srgbClr val="000000"/>
                </a:solidFill>
                <a:latin typeface="Cambria"/>
                <a:ea typeface="Cambria"/>
                <a:cs typeface="Cambria"/>
                <a:sym typeface="Cambria"/>
              </a:endParaRPr>
            </a:p>
          </p:txBody>
        </p:sp>
      </p:grpSp>
      <p:sp>
        <p:nvSpPr>
          <p:cNvPr id="959" name="Google Shape;959;p39"/>
          <p:cNvSpPr txBox="1"/>
          <p:nvPr>
            <p:ph type="title"/>
          </p:nvPr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60" name="Google Shape;960;p39"/>
          <p:cNvSpPr txBox="1"/>
          <p:nvPr/>
        </p:nvSpPr>
        <p:spPr>
          <a:xfrm>
            <a:off x="4335783" y="6347399"/>
            <a:ext cx="3580713" cy="266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5" name="Shape 9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" name="Google Shape;966;p40"/>
          <p:cNvSpPr/>
          <p:nvPr/>
        </p:nvSpPr>
        <p:spPr>
          <a:xfrm>
            <a:off x="2699656" y="2940341"/>
            <a:ext cx="6792686" cy="3236686"/>
          </a:xfrm>
          <a:prstGeom prst="rect">
            <a:avLst/>
          </a:prstGeom>
          <a:noFill/>
          <a:ln cap="flat" cmpd="sng" w="12700">
            <a:solidFill>
              <a:srgbClr val="BFBFB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pic>
        <p:nvPicPr>
          <p:cNvPr id="967" name="Google Shape;967;p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114261" y="2597426"/>
            <a:ext cx="5936974" cy="3922644"/>
          </a:xfrm>
          <a:prstGeom prst="rect">
            <a:avLst/>
          </a:prstGeom>
          <a:noFill/>
          <a:ln>
            <a:noFill/>
          </a:ln>
        </p:spPr>
      </p:pic>
      <p:sp>
        <p:nvSpPr>
          <p:cNvPr id="968" name="Google Shape;968;p40"/>
          <p:cNvSpPr/>
          <p:nvPr/>
        </p:nvSpPr>
        <p:spPr>
          <a:xfrm>
            <a:off x="0" y="4582507"/>
            <a:ext cx="12192000" cy="1611085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69" name="Google Shape;969;p40"/>
          <p:cNvSpPr txBox="1"/>
          <p:nvPr/>
        </p:nvSpPr>
        <p:spPr>
          <a:xfrm>
            <a:off x="3567954" y="1044622"/>
            <a:ext cx="5218130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0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www.GoogleSlides.org</a:t>
            </a:r>
            <a:endParaRPr sz="40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0" name="Google Shape;970;p40"/>
          <p:cNvSpPr txBox="1"/>
          <p:nvPr/>
        </p:nvSpPr>
        <p:spPr>
          <a:xfrm>
            <a:off x="3567953" y="1752508"/>
            <a:ext cx="4993341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 have best powerpoint templates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1" name="Google Shape;971;p40"/>
          <p:cNvSpPr txBox="1"/>
          <p:nvPr/>
        </p:nvSpPr>
        <p:spPr>
          <a:xfrm>
            <a:off x="1507386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2" name="Google Shape;972;p40"/>
          <p:cNvSpPr txBox="1"/>
          <p:nvPr/>
        </p:nvSpPr>
        <p:spPr>
          <a:xfrm>
            <a:off x="3299900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3" name="Google Shape;973;p40"/>
          <p:cNvSpPr txBox="1"/>
          <p:nvPr/>
        </p:nvSpPr>
        <p:spPr>
          <a:xfrm>
            <a:off x="5092414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4" name="Google Shape;974;p40"/>
          <p:cNvSpPr txBox="1"/>
          <p:nvPr/>
        </p:nvSpPr>
        <p:spPr>
          <a:xfrm>
            <a:off x="6884928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5" name="Google Shape;975;p40"/>
          <p:cNvSpPr txBox="1"/>
          <p:nvPr/>
        </p:nvSpPr>
        <p:spPr>
          <a:xfrm>
            <a:off x="8677442" y="5061751"/>
            <a:ext cx="1901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6" name="Google Shape;976;p40"/>
          <p:cNvSpPr txBox="1"/>
          <p:nvPr/>
        </p:nvSpPr>
        <p:spPr>
          <a:xfrm>
            <a:off x="1608878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ENGLISH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7" name="Google Shape;977;p40"/>
          <p:cNvSpPr txBox="1"/>
          <p:nvPr/>
        </p:nvSpPr>
        <p:spPr>
          <a:xfrm>
            <a:off x="3401392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TURKISH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8" name="Google Shape;978;p40"/>
          <p:cNvSpPr txBox="1"/>
          <p:nvPr/>
        </p:nvSpPr>
        <p:spPr>
          <a:xfrm>
            <a:off x="5193906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SPANISH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79" name="Google Shape;979;p40"/>
          <p:cNvSpPr txBox="1"/>
          <p:nvPr/>
        </p:nvSpPr>
        <p:spPr>
          <a:xfrm>
            <a:off x="6986420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RUSSIAN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80" name="Google Shape;980;p40"/>
          <p:cNvSpPr txBox="1"/>
          <p:nvPr/>
        </p:nvSpPr>
        <p:spPr>
          <a:xfrm>
            <a:off x="8778934" y="5523416"/>
            <a:ext cx="1698171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GERMAN</a:t>
            </a:r>
            <a:endParaRPr sz="14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981" name="Google Shape;981;p40"/>
          <p:cNvSpPr txBox="1"/>
          <p:nvPr/>
        </p:nvSpPr>
        <p:spPr>
          <a:xfrm>
            <a:off x="4822262" y="113113"/>
            <a:ext cx="2606584" cy="4001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mbria"/>
              <a:buNone/>
            </a:pPr>
            <a:r>
              <a:rPr lang="tr-TR" sz="2000">
                <a:solidFill>
                  <a:schemeClr val="accent1"/>
                </a:solidFill>
                <a:latin typeface="Cambria"/>
                <a:ea typeface="Cambria"/>
                <a:cs typeface="Cambria"/>
                <a:sym typeface="Cambria"/>
              </a:rPr>
              <a:t>Looking to Future</a:t>
            </a:r>
            <a:endParaRPr sz="2000">
              <a:solidFill>
                <a:schemeClr val="accen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6" name="Shape 9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7" name="Google Shape;987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 rot="10800000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88" name="Google Shape;988;p4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677480" y="104356"/>
            <a:ext cx="4837040" cy="6723254"/>
          </a:xfrm>
          <a:prstGeom prst="rect">
            <a:avLst/>
          </a:prstGeom>
          <a:noFill/>
          <a:ln>
            <a:noFill/>
          </a:ln>
        </p:spPr>
      </p:pic>
      <p:sp>
        <p:nvSpPr>
          <p:cNvPr id="989" name="Google Shape;989;p41"/>
          <p:cNvSpPr txBox="1"/>
          <p:nvPr/>
        </p:nvSpPr>
        <p:spPr>
          <a:xfrm>
            <a:off x="1123666" y="2199429"/>
            <a:ext cx="9944668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Enterprise Profile</a:t>
            </a:r>
            <a:endParaRPr sz="8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0" name="Google Shape;990;p41"/>
          <p:cNvSpPr txBox="1"/>
          <p:nvPr/>
        </p:nvSpPr>
        <p:spPr>
          <a:xfrm>
            <a:off x="1793675" y="3646172"/>
            <a:ext cx="8547504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THANK YOU FOR YOUR WATCHING</a:t>
            </a:r>
            <a:endParaRPr sz="2800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cxnSp>
        <p:nvCxnSpPr>
          <p:cNvPr id="991" name="Google Shape;991;p41"/>
          <p:cNvCxnSpPr/>
          <p:nvPr/>
        </p:nvCxnSpPr>
        <p:spPr>
          <a:xfrm>
            <a:off x="1822248" y="4253705"/>
            <a:ext cx="8547504" cy="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992" name="Google Shape;992;p41"/>
          <p:cNvSpPr txBox="1"/>
          <p:nvPr/>
        </p:nvSpPr>
        <p:spPr>
          <a:xfrm>
            <a:off x="462967" y="5808919"/>
            <a:ext cx="5633033" cy="8477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Presentation template by </a:t>
            </a:r>
            <a:r>
              <a:rPr b="1"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rPr lang="tr-TR" sz="1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Photographs by Picpng.com</a:t>
            </a: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42"/>
          <p:cNvSpPr/>
          <p:nvPr/>
        </p:nvSpPr>
        <p:spPr>
          <a:xfrm>
            <a:off x="1241485" y="4258831"/>
            <a:ext cx="9908675" cy="259827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Free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https://googleslides.org/free-templates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Abstract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https://googleslides.org/free-templates/abstract-google-slides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Animal and Wildlife Presentation: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5"/>
              </a:rPr>
              <a:t>https://googleslides.org/free-templates/animal-wildlife-presentation-template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Biology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6"/>
              </a:rPr>
              <a:t>https://googleslides.org/free-templates/biology-presentation-slides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Business &amp; Finance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7"/>
              </a:rPr>
              <a:t>https://googleslides.org/free-templates/business-finance-templates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Chemistry Powerpoint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8"/>
              </a:rPr>
              <a:t>https://googleslides.org/free-templates/chemistry-google-slides-template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Christmas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9"/>
              </a:rPr>
              <a:t>https://googleslides.org/free-templates/christmas-new-year-templates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Education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0"/>
              </a:rPr>
              <a:t>https://googleslides.org/free-templates/education-google-slides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Flowers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1"/>
              </a:rPr>
              <a:t>https://googleslides.org/free-templates/flowers-powerpoint-templates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Food and Drinks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2"/>
              </a:rPr>
              <a:t>https://googleslides.org/free-templates/food-drinks-powerpoint-templates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Games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3"/>
              </a:rPr>
              <a:t>https://googleslides.org/free-templates/games-powerpoint-templates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Medical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4"/>
              </a:rPr>
              <a:t>https://googleslides.org/free-templates/medical-powerpoint-templates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Nature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5"/>
              </a:rPr>
              <a:t>https://googleslides.org/free-templates/nature-google-slide-templates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Religious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6"/>
              </a:rPr>
              <a:t>https://googleslides.org/free-templates/religion-powerpoint-templates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Sports Powerpoint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7"/>
              </a:rPr>
              <a:t>https://googleslides.org/free-templates/sports-presentation-slides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Technology Google Slides: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8"/>
              </a:rPr>
              <a:t>https://googleslides.org/free-templates/technology-powerpoint-templates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Calibri"/>
                <a:ea typeface="Calibri"/>
                <a:cs typeface="Calibri"/>
                <a:sym typeface="Calibri"/>
              </a:rPr>
              <a:t>Transportation Powerpoint Templates:			</a:t>
            </a:r>
            <a:r>
              <a:rPr lang="tr-TR" sz="9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9"/>
              </a:rPr>
              <a:t>https://googleslides.org/free-templates/transportation-google-slides</a:t>
            </a:r>
            <a:endParaRPr sz="900">
              <a:solidFill>
                <a:srgbClr val="49442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8" name="Google Shape;998;p42"/>
          <p:cNvSpPr/>
          <p:nvPr/>
        </p:nvSpPr>
        <p:spPr>
          <a:xfrm>
            <a:off x="1587" y="2371815"/>
            <a:ext cx="12188828" cy="1818775"/>
          </a:xfrm>
          <a:prstGeom prst="rect">
            <a:avLst/>
          </a:prstGeom>
          <a:solidFill>
            <a:srgbClr val="548280"/>
          </a:solidFill>
          <a:ln>
            <a:noFill/>
          </a:ln>
        </p:spPr>
        <p:txBody>
          <a:bodyPr anchorCtr="0" anchor="ctr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99">
              <a:solidFill>
                <a:srgbClr val="47984B"/>
              </a:solidFill>
              <a:highlight>
                <a:srgbClr val="47984B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9" name="Google Shape;999;p42"/>
          <p:cNvSpPr/>
          <p:nvPr/>
        </p:nvSpPr>
        <p:spPr>
          <a:xfrm>
            <a:off x="943639" y="2633557"/>
            <a:ext cx="5300157" cy="1195440"/>
          </a:xfrm>
          <a:prstGeom prst="rect">
            <a:avLst/>
          </a:prstGeom>
          <a:noFill/>
          <a:ln>
            <a:noFill/>
          </a:ln>
        </p:spPr>
        <p:txBody>
          <a:bodyPr anchorCtr="0" anchor="t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9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Google Slides</a:t>
            </a:r>
            <a:endParaRPr b="1"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Select slide and edit your presentation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You can download and share your presentation!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0" name="Google Shape;1000;p42"/>
          <p:cNvSpPr/>
          <p:nvPr/>
        </p:nvSpPr>
        <p:spPr>
          <a:xfrm>
            <a:off x="6720254" y="2658455"/>
            <a:ext cx="5300159" cy="1195440"/>
          </a:xfrm>
          <a:prstGeom prst="rect">
            <a:avLst/>
          </a:prstGeom>
          <a:noFill/>
          <a:ln>
            <a:noFill/>
          </a:ln>
        </p:spPr>
        <p:txBody>
          <a:bodyPr anchorCtr="0" anchor="t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9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Powerpoint Templates</a:t>
            </a:r>
            <a:endParaRPr b="1" sz="1051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Free Powerpoint Presentation Template (.pptx)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You can upload Google Slides..</a:t>
            </a:r>
            <a:endParaRPr sz="12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1" name="Google Shape;1001;p42"/>
          <p:cNvSpPr txBox="1"/>
          <p:nvPr/>
        </p:nvSpPr>
        <p:spPr>
          <a:xfrm>
            <a:off x="2680737" y="1070366"/>
            <a:ext cx="6421881" cy="1015399"/>
          </a:xfrm>
          <a:prstGeom prst="rect">
            <a:avLst/>
          </a:prstGeom>
          <a:noFill/>
          <a:ln>
            <a:noFill/>
          </a:ln>
        </p:spPr>
        <p:txBody>
          <a:bodyPr anchorCtr="0" anchor="t" bIns="45650" lIns="91400" spcFirstLastPara="1" rIns="91400" wrap="square" tIns="456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599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GoogleSlides</a:t>
            </a:r>
            <a:r>
              <a:rPr lang="tr-TR" sz="5999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.org</a:t>
            </a:r>
            <a:endParaRPr sz="5999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Company Introduction PPT Template www.googleslides.org">
  <a:themeElements>
    <a:clrScheme name="DP0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48280"/>
      </a:accent1>
      <a:accent2>
        <a:srgbClr val="3F3F3F"/>
      </a:accent2>
      <a:accent3>
        <a:srgbClr val="7F7F7F"/>
      </a:accent3>
      <a:accent4>
        <a:srgbClr val="A5A5A5"/>
      </a:accent4>
      <a:accent5>
        <a:srgbClr val="D8D8D8"/>
      </a:accent5>
      <a:accent6>
        <a:srgbClr val="F2F2F2"/>
      </a:accent6>
      <a:hlink>
        <a:srgbClr val="FF0000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