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13716000" cx="24387025"/>
  <p:notesSz cx="13716000" cy="24387025"/>
  <p:embeddedFontLst>
    <p:embeddedFont>
      <p:font typeface="Poppins"/>
      <p:regular r:id="rId30"/>
      <p:bold r:id="rId31"/>
      <p:italic r:id="rId32"/>
      <p:boldItalic r:id="rId33"/>
    </p:embeddedFont>
    <p:embeddedFont>
      <p:font typeface="Lato"/>
      <p:regular r:id="rId34"/>
      <p:bold r:id="rId35"/>
      <p:italic r:id="rId36"/>
      <p:boldItalic r:id="rId37"/>
    </p:embeddedFont>
    <p:embeddedFont>
      <p:font typeface="Mogra"/>
      <p:regular r:id="rId38"/>
    </p:embeddedFont>
    <p:embeddedFont>
      <p:font typeface="Poppins SemiBold"/>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jtWNTdJeUyxUFCO5B5p23LkCCq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oppinsSemiBold-bold.fntdata"/><Relationship Id="rId20" Type="http://schemas.openxmlformats.org/officeDocument/2006/relationships/slide" Target="slides/slide16.xml"/><Relationship Id="rId42" Type="http://schemas.openxmlformats.org/officeDocument/2006/relationships/font" Target="fonts/PoppinsSemiBold-boldItalic.fntdata"/><Relationship Id="rId41" Type="http://schemas.openxmlformats.org/officeDocument/2006/relationships/font" Target="fonts/PoppinsSemiBold-italic.fntdata"/><Relationship Id="rId22" Type="http://schemas.openxmlformats.org/officeDocument/2006/relationships/slide" Target="slides/slide18.xml"/><Relationship Id="rId21" Type="http://schemas.openxmlformats.org/officeDocument/2006/relationships/slide" Target="slides/slide17.xml"/><Relationship Id="rId43"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bold.fntdata"/><Relationship Id="rId30" Type="http://schemas.openxmlformats.org/officeDocument/2006/relationships/font" Target="fonts/Poppins-regular.fntdata"/><Relationship Id="rId11" Type="http://schemas.openxmlformats.org/officeDocument/2006/relationships/slide" Target="slides/slide7.xml"/><Relationship Id="rId33" Type="http://schemas.openxmlformats.org/officeDocument/2006/relationships/font" Target="fonts/Poppins-boldItalic.fntdata"/><Relationship Id="rId10" Type="http://schemas.openxmlformats.org/officeDocument/2006/relationships/slide" Target="slides/slide6.xml"/><Relationship Id="rId32" Type="http://schemas.openxmlformats.org/officeDocument/2006/relationships/font" Target="fonts/Poppins-italic.fntdata"/><Relationship Id="rId13" Type="http://schemas.openxmlformats.org/officeDocument/2006/relationships/slide" Target="slides/slide9.xml"/><Relationship Id="rId35" Type="http://schemas.openxmlformats.org/officeDocument/2006/relationships/font" Target="fonts/Lato-bold.fntdata"/><Relationship Id="rId12" Type="http://schemas.openxmlformats.org/officeDocument/2006/relationships/slide" Target="slides/slide8.xml"/><Relationship Id="rId34" Type="http://schemas.openxmlformats.org/officeDocument/2006/relationships/font" Target="fonts/Lato-regular.fntdata"/><Relationship Id="rId15" Type="http://schemas.openxmlformats.org/officeDocument/2006/relationships/slide" Target="slides/slide11.xml"/><Relationship Id="rId37" Type="http://schemas.openxmlformats.org/officeDocument/2006/relationships/font" Target="fonts/Lato-boldItalic.fntdata"/><Relationship Id="rId14" Type="http://schemas.openxmlformats.org/officeDocument/2006/relationships/slide" Target="slides/slide10.xml"/><Relationship Id="rId36" Type="http://schemas.openxmlformats.org/officeDocument/2006/relationships/font" Target="fonts/Lato-italic.fntdata"/><Relationship Id="rId17" Type="http://schemas.openxmlformats.org/officeDocument/2006/relationships/slide" Target="slides/slide13.xml"/><Relationship Id="rId39" Type="http://schemas.openxmlformats.org/officeDocument/2006/relationships/font" Target="fonts/PoppinsSemiBold-regular.fntdata"/><Relationship Id="rId16" Type="http://schemas.openxmlformats.org/officeDocument/2006/relationships/slide" Target="slides/slide12.xml"/><Relationship Id="rId38" Type="http://schemas.openxmlformats.org/officeDocument/2006/relationships/font" Target="fonts/Mogra-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34dc4adac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34dc4adac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34dc4adac0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4dc4adac03_0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34dc4adac03_0_1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g34dc4adac03_0_1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4dc4adac03_0_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34dc4adac03_0_2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g34dc4adac03_0_2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4dc4adac03_0_2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34dc4adac03_0_2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34dc4adac03_0_2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4dc4adac03_0_2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34dc4adac03_0_2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34dc4adac03_0_2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4dc4adac03_0_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34dc4adac03_0_3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g34dc4adac03_0_3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4dc4adac03_0_3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g34dc4adac03_0_3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g34dc4adac03_0_3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4dc4adac03_0_3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g34dc4adac03_0_3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g34dc4adac03_0_3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4dc4adac03_0_4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g34dc4adac03_0_4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g34dc4adac03_0_4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4dc4adac03_0_4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g34dc4adac03_0_4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g34dc4adac03_0_4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4dc4adac03_0_4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g34dc4adac03_0_4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g34dc4adac03_0_4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34dc4adac03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34dc4adac03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34dc4adac03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4dc4adac03_0_4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g34dc4adac03_0_4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g34dc4adac03_0_4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34dc4adac03_0_4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g34dc4adac03_0_4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g34dc4adac03_0_4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4dc4adac03_0_5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g34dc4adac03_0_5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g34dc4adac03_0_5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34dc4adac03_0_5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g34dc4adac03_0_5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g34dc4adac03_0_5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34dc4adac03_0_5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g34dc4adac03_0_5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g34dc4adac03_0_5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34dc4adac03_0_6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g34dc4adac03_0_6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g34dc4adac03_0_6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34dc4adac03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 name="Google Shape;37;g34dc4adac03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g34dc4adac03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4dc4adac03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g34dc4adac03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g34dc4adac03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4dc4adac03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g34dc4adac03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g34dc4adac03_0_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4dc4adac03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g34dc4adac03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34dc4adac03_0_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4dc4adac03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g34dc4adac03_0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g34dc4adac03_0_1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4dc4adac03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34dc4adac03_0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34dc4adac03_0_1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4dc4adac03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34dc4adac03_0_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g34dc4adac03_0_1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6.png"/><Relationship Id="rId5" Type="http://schemas.openxmlformats.org/officeDocument/2006/relationships/image" Target="../media/image8.png"/><Relationship Id="rId6" Type="http://schemas.openxmlformats.org/officeDocument/2006/relationships/image" Target="../media/image51.png"/><Relationship Id="rId7" Type="http://schemas.openxmlformats.org/officeDocument/2006/relationships/image" Target="../media/image8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65.png"/><Relationship Id="rId6"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3.png"/><Relationship Id="rId4" Type="http://schemas.openxmlformats.org/officeDocument/2006/relationships/image" Target="../media/image47.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20" Type="http://schemas.openxmlformats.org/officeDocument/2006/relationships/image" Target="../media/image80.png"/><Relationship Id="rId22" Type="http://schemas.openxmlformats.org/officeDocument/2006/relationships/image" Target="../media/image96.png"/><Relationship Id="rId21" Type="http://schemas.openxmlformats.org/officeDocument/2006/relationships/image" Target="../media/image98.png"/><Relationship Id="rId24" Type="http://schemas.openxmlformats.org/officeDocument/2006/relationships/image" Target="../media/image83.png"/><Relationship Id="rId23" Type="http://schemas.openxmlformats.org/officeDocument/2006/relationships/image" Target="../media/image81.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67.png"/><Relationship Id="rId26" Type="http://schemas.openxmlformats.org/officeDocument/2006/relationships/image" Target="../media/image88.png"/><Relationship Id="rId25" Type="http://schemas.openxmlformats.org/officeDocument/2006/relationships/image" Target="../media/image85.png"/><Relationship Id="rId28" Type="http://schemas.openxmlformats.org/officeDocument/2006/relationships/image" Target="../media/image84.png"/><Relationship Id="rId27" Type="http://schemas.openxmlformats.org/officeDocument/2006/relationships/image" Target="../media/image95.png"/><Relationship Id="rId5" Type="http://schemas.openxmlformats.org/officeDocument/2006/relationships/image" Target="../media/image8.png"/><Relationship Id="rId6" Type="http://schemas.openxmlformats.org/officeDocument/2006/relationships/image" Target="../media/image71.png"/><Relationship Id="rId29" Type="http://schemas.openxmlformats.org/officeDocument/2006/relationships/image" Target="../media/image94.png"/><Relationship Id="rId7" Type="http://schemas.openxmlformats.org/officeDocument/2006/relationships/image" Target="../media/image69.png"/><Relationship Id="rId8" Type="http://schemas.openxmlformats.org/officeDocument/2006/relationships/image" Target="../media/image75.png"/><Relationship Id="rId11" Type="http://schemas.openxmlformats.org/officeDocument/2006/relationships/image" Target="../media/image68.png"/><Relationship Id="rId10" Type="http://schemas.openxmlformats.org/officeDocument/2006/relationships/image" Target="../media/image66.png"/><Relationship Id="rId13" Type="http://schemas.openxmlformats.org/officeDocument/2006/relationships/image" Target="../media/image77.png"/><Relationship Id="rId12" Type="http://schemas.openxmlformats.org/officeDocument/2006/relationships/image" Target="../media/image70.png"/><Relationship Id="rId15" Type="http://schemas.openxmlformats.org/officeDocument/2006/relationships/image" Target="../media/image74.png"/><Relationship Id="rId14" Type="http://schemas.openxmlformats.org/officeDocument/2006/relationships/image" Target="../media/image73.png"/><Relationship Id="rId17" Type="http://schemas.openxmlformats.org/officeDocument/2006/relationships/image" Target="../media/image78.png"/><Relationship Id="rId16" Type="http://schemas.openxmlformats.org/officeDocument/2006/relationships/image" Target="../media/image76.png"/><Relationship Id="rId19" Type="http://schemas.openxmlformats.org/officeDocument/2006/relationships/image" Target="../media/image79.png"/><Relationship Id="rId18" Type="http://schemas.openxmlformats.org/officeDocument/2006/relationships/image" Target="../media/image9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13.png"/><Relationship Id="rId7" Type="http://schemas.openxmlformats.org/officeDocument/2006/relationships/image" Target="../media/image10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3.png"/><Relationship Id="rId4" Type="http://schemas.openxmlformats.org/officeDocument/2006/relationships/image" Target="../media/image47.png"/><Relationship Id="rId5" Type="http://schemas.openxmlformats.org/officeDocument/2006/relationships/image" Target="../media/image8.png"/><Relationship Id="rId6" Type="http://schemas.openxmlformats.org/officeDocument/2006/relationships/image" Target="../media/image111.png"/><Relationship Id="rId7" Type="http://schemas.openxmlformats.org/officeDocument/2006/relationships/image" Target="../media/image1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26.png"/><Relationship Id="rId5" Type="http://schemas.openxmlformats.org/officeDocument/2006/relationships/image" Target="../media/image8.png"/><Relationship Id="rId6" Type="http://schemas.openxmlformats.org/officeDocument/2006/relationships/image" Target="../media/image114.png"/><Relationship Id="rId7" Type="http://schemas.openxmlformats.org/officeDocument/2006/relationships/image" Target="../media/image1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3.png"/><Relationship Id="rId4" Type="http://schemas.openxmlformats.org/officeDocument/2006/relationships/image" Target="../media/image47.png"/><Relationship Id="rId5" Type="http://schemas.openxmlformats.org/officeDocument/2006/relationships/image" Target="../media/image17.png"/><Relationship Id="rId6" Type="http://schemas.openxmlformats.org/officeDocument/2006/relationships/image" Target="../media/image1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26.png"/><Relationship Id="rId9" Type="http://schemas.openxmlformats.org/officeDocument/2006/relationships/image" Target="../media/image129.png"/><Relationship Id="rId5" Type="http://schemas.openxmlformats.org/officeDocument/2006/relationships/image" Target="../media/image120.png"/><Relationship Id="rId6" Type="http://schemas.openxmlformats.org/officeDocument/2006/relationships/image" Target="../media/image136.png"/><Relationship Id="rId7" Type="http://schemas.openxmlformats.org/officeDocument/2006/relationships/image" Target="../media/image122.png"/><Relationship Id="rId8" Type="http://schemas.openxmlformats.org/officeDocument/2006/relationships/image" Target="../media/image126.png"/><Relationship Id="rId11" Type="http://schemas.openxmlformats.org/officeDocument/2006/relationships/image" Target="../media/image123.png"/><Relationship Id="rId10" Type="http://schemas.openxmlformats.org/officeDocument/2006/relationships/image" Target="../media/image119.png"/><Relationship Id="rId1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135.png"/><Relationship Id="rId5" Type="http://schemas.openxmlformats.org/officeDocument/2006/relationships/image" Target="../media/image8.png"/><Relationship Id="rId6" Type="http://schemas.openxmlformats.org/officeDocument/2006/relationships/image" Target="../media/image132.png"/><Relationship Id="rId7" Type="http://schemas.openxmlformats.org/officeDocument/2006/relationships/image" Target="../media/image138.png"/><Relationship Id="rId8" Type="http://schemas.openxmlformats.org/officeDocument/2006/relationships/image" Target="../media/image1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3.png"/><Relationship Id="rId4" Type="http://schemas.openxmlformats.org/officeDocument/2006/relationships/image" Target="../media/image47.png"/><Relationship Id="rId9" Type="http://schemas.openxmlformats.org/officeDocument/2006/relationships/image" Target="../media/image144.png"/><Relationship Id="rId5" Type="http://schemas.openxmlformats.org/officeDocument/2006/relationships/image" Target="../media/image8.png"/><Relationship Id="rId6" Type="http://schemas.openxmlformats.org/officeDocument/2006/relationships/image" Target="../media/image147.png"/><Relationship Id="rId7" Type="http://schemas.openxmlformats.org/officeDocument/2006/relationships/image" Target="../media/image152.png"/><Relationship Id="rId8" Type="http://schemas.openxmlformats.org/officeDocument/2006/relationships/image" Target="../media/image146.png"/><Relationship Id="rId11" Type="http://schemas.openxmlformats.org/officeDocument/2006/relationships/image" Target="../media/image154.png"/><Relationship Id="rId10" Type="http://schemas.openxmlformats.org/officeDocument/2006/relationships/image" Target="../media/image1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8.png"/></Relationships>
</file>

<file path=ppt/slides/_rels/slide24.xml.rels><?xml version="1.0" encoding="UTF-8" standalone="yes"?><Relationships xmlns="http://schemas.openxmlformats.org/package/2006/relationships"><Relationship Id="rId20" Type="http://schemas.openxmlformats.org/officeDocument/2006/relationships/image" Target="../media/image168.png"/><Relationship Id="rId22" Type="http://schemas.openxmlformats.org/officeDocument/2006/relationships/hyperlink" Target="https://eatemp.com/powerpoint-org-chart-template/" TargetMode="External"/><Relationship Id="rId21" Type="http://schemas.openxmlformats.org/officeDocument/2006/relationships/image" Target="../media/image175.png"/><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26.png"/><Relationship Id="rId9" Type="http://schemas.openxmlformats.org/officeDocument/2006/relationships/image" Target="../media/image177.png"/><Relationship Id="rId5" Type="http://schemas.openxmlformats.org/officeDocument/2006/relationships/image" Target="../media/image8.png"/><Relationship Id="rId6" Type="http://schemas.openxmlformats.org/officeDocument/2006/relationships/image" Target="../media/image148.png"/><Relationship Id="rId7" Type="http://schemas.openxmlformats.org/officeDocument/2006/relationships/image" Target="../media/image155.png"/><Relationship Id="rId8" Type="http://schemas.openxmlformats.org/officeDocument/2006/relationships/image" Target="../media/image189.png"/><Relationship Id="rId11" Type="http://schemas.openxmlformats.org/officeDocument/2006/relationships/image" Target="../media/image161.png"/><Relationship Id="rId10" Type="http://schemas.openxmlformats.org/officeDocument/2006/relationships/image" Target="../media/image167.png"/><Relationship Id="rId13" Type="http://schemas.openxmlformats.org/officeDocument/2006/relationships/image" Target="../media/image164.png"/><Relationship Id="rId12" Type="http://schemas.openxmlformats.org/officeDocument/2006/relationships/image" Target="../media/image174.png"/><Relationship Id="rId15" Type="http://schemas.openxmlformats.org/officeDocument/2006/relationships/image" Target="../media/image172.png"/><Relationship Id="rId14" Type="http://schemas.openxmlformats.org/officeDocument/2006/relationships/image" Target="../media/image183.png"/><Relationship Id="rId17" Type="http://schemas.openxmlformats.org/officeDocument/2006/relationships/image" Target="../media/image182.png"/><Relationship Id="rId16" Type="http://schemas.openxmlformats.org/officeDocument/2006/relationships/image" Target="../media/image186.png"/><Relationship Id="rId19" Type="http://schemas.openxmlformats.org/officeDocument/2006/relationships/image" Target="../media/image184.png"/><Relationship Id="rId18" Type="http://schemas.openxmlformats.org/officeDocument/2006/relationships/image" Target="../media/image17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87.png"/><Relationship Id="rId4" Type="http://schemas.openxmlformats.org/officeDocument/2006/relationships/image" Target="../media/image188.png"/><Relationship Id="rId5" Type="http://schemas.openxmlformats.org/officeDocument/2006/relationships/image" Target="../media/image8.png"/><Relationship Id="rId6" Type="http://schemas.openxmlformats.org/officeDocument/2006/relationships/hyperlink" Target="https://unsplash.com/" TargetMode="External"/><Relationship Id="rId7" Type="http://schemas.openxmlformats.org/officeDocument/2006/relationships/image" Target="../media/image19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3.png"/><Relationship Id="rId7"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26.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30.png"/><Relationship Id="rId7" Type="http://schemas.openxmlformats.org/officeDocument/2006/relationships/image" Target="../media/image25.png"/><Relationship Id="rId8"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26.png"/><Relationship Id="rId5" Type="http://schemas.openxmlformats.org/officeDocument/2006/relationships/image" Target="../media/image8.png"/><Relationship Id="rId6" Type="http://schemas.openxmlformats.org/officeDocument/2006/relationships/image" Target="../media/image32.png"/><Relationship Id="rId7" Type="http://schemas.openxmlformats.org/officeDocument/2006/relationships/image" Target="../media/image36.png"/><Relationship Id="rId8"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6.png"/><Relationship Id="rId9" Type="http://schemas.openxmlformats.org/officeDocument/2006/relationships/image" Target="../media/image42.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72.png"/><Relationship Id="rId8"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3.png"/><Relationship Id="rId4" Type="http://schemas.openxmlformats.org/officeDocument/2006/relationships/image" Target="../media/image47.png"/><Relationship Id="rId5" Type="http://schemas.openxmlformats.org/officeDocument/2006/relationships/image" Target="../media/image8.png"/><Relationship Id="rId6" Type="http://schemas.openxmlformats.org/officeDocument/2006/relationships/image" Target="../media/image57.png"/><Relationship Id="rId7" Type="http://schemas.openxmlformats.org/officeDocument/2006/relationships/image" Target="../media/image49.png"/><Relationship Id="rId8"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15" name="Shape 15"/>
        <p:cNvGrpSpPr/>
        <p:nvPr/>
      </p:nvGrpSpPr>
      <p:grpSpPr>
        <a:xfrm>
          <a:off x="0" y="0"/>
          <a:ext cx="0" cy="0"/>
          <a:chOff x="0" y="0"/>
          <a:chExt cx="0" cy="0"/>
        </a:xfrm>
      </p:grpSpPr>
      <p:pic>
        <p:nvPicPr>
          <p:cNvPr descr=" " id="16" name="Google Shape;16;g34dc4adac03_0_0"/>
          <p:cNvPicPr preferRelativeResize="0"/>
          <p:nvPr/>
        </p:nvPicPr>
        <p:blipFill rotWithShape="1">
          <a:blip r:embed="rId3">
            <a:alphaModFix/>
          </a:blip>
          <a:srcRect b="0" l="0" r="0" t="0"/>
          <a:stretch/>
        </p:blipFill>
        <p:spPr>
          <a:xfrm>
            <a:off x="685886" y="4572000"/>
            <a:ext cx="4387741" cy="10001915"/>
          </a:xfrm>
          <a:prstGeom prst="rect">
            <a:avLst/>
          </a:prstGeom>
          <a:noFill/>
          <a:ln>
            <a:noFill/>
          </a:ln>
        </p:spPr>
      </p:pic>
      <p:pic>
        <p:nvPicPr>
          <p:cNvPr descr=" " id="17" name="Google Shape;17;g34dc4adac03_0_0"/>
          <p:cNvPicPr preferRelativeResize="0"/>
          <p:nvPr/>
        </p:nvPicPr>
        <p:blipFill rotWithShape="1">
          <a:blip r:embed="rId4">
            <a:alphaModFix/>
          </a:blip>
          <a:srcRect b="0" l="0" r="0" t="0"/>
          <a:stretch/>
        </p:blipFill>
        <p:spPr>
          <a:xfrm>
            <a:off x="19535042" y="-3263900"/>
            <a:ext cx="6554019" cy="6527800"/>
          </a:xfrm>
          <a:prstGeom prst="rect">
            <a:avLst/>
          </a:prstGeom>
          <a:noFill/>
          <a:ln>
            <a:noFill/>
          </a:ln>
        </p:spPr>
      </p:pic>
      <p:sp>
        <p:nvSpPr>
          <p:cNvPr id="18" name="Google Shape;18;g34dc4adac03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 name="Google Shape;19;g34dc4adac03_0_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0" name="Google Shape;20;g34dc4adac03_0_0"/>
          <p:cNvSpPr/>
          <p:nvPr/>
        </p:nvSpPr>
        <p:spPr>
          <a:xfrm>
            <a:off x="4593741" y="2643369"/>
            <a:ext cx="15212400" cy="4224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916FE7"/>
              </a:buClr>
              <a:buSzPts val="32000"/>
              <a:buFont typeface="Mogra"/>
              <a:buNone/>
            </a:pPr>
            <a:r>
              <a:rPr b="0" i="0" lang="en-US" sz="32000" u="none" cap="none" strike="noStrike">
                <a:solidFill>
                  <a:srgbClr val="916FE7"/>
                </a:solidFill>
                <a:latin typeface="Mogra"/>
                <a:ea typeface="Mogra"/>
                <a:cs typeface="Mogra"/>
                <a:sym typeface="Mogra"/>
              </a:rPr>
              <a:t>Growth</a:t>
            </a:r>
            <a:endParaRPr b="0" i="0" sz="32000" u="none" cap="none" strike="noStrike">
              <a:solidFill>
                <a:schemeClr val="dk1"/>
              </a:solidFill>
              <a:latin typeface="Calibri"/>
              <a:ea typeface="Calibri"/>
              <a:cs typeface="Calibri"/>
              <a:sym typeface="Calibri"/>
            </a:endParaRPr>
          </a:p>
        </p:txBody>
      </p:sp>
      <p:sp>
        <p:nvSpPr>
          <p:cNvPr id="21" name="Google Shape;21;g34dc4adac03_0_0"/>
          <p:cNvSpPr/>
          <p:nvPr/>
        </p:nvSpPr>
        <p:spPr>
          <a:xfrm>
            <a:off x="3564912" y="6059669"/>
            <a:ext cx="17269800" cy="4224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5E4376"/>
              </a:buClr>
              <a:buSzPts val="32000"/>
              <a:buFont typeface="Mogra"/>
              <a:buNone/>
            </a:pPr>
            <a:r>
              <a:rPr b="0" i="0" lang="en-US" sz="32000" u="none" cap="none" strike="noStrike">
                <a:solidFill>
                  <a:srgbClr val="5E4376"/>
                </a:solidFill>
                <a:latin typeface="Mogra"/>
                <a:ea typeface="Mogra"/>
                <a:cs typeface="Mogra"/>
                <a:sym typeface="Mogra"/>
              </a:rPr>
              <a:t>Mindset</a:t>
            </a:r>
            <a:endParaRPr b="0" i="0" sz="32000" u="none" cap="none" strike="noStrike">
              <a:solidFill>
                <a:schemeClr val="dk1"/>
              </a:solidFill>
              <a:latin typeface="Calibri"/>
              <a:ea typeface="Calibri"/>
              <a:cs typeface="Calibri"/>
              <a:sym typeface="Calibri"/>
            </a:endParaRPr>
          </a:p>
        </p:txBody>
      </p:sp>
      <p:sp>
        <p:nvSpPr>
          <p:cNvPr id="22" name="Google Shape;22;g34dc4adac03_0_0"/>
          <p:cNvSpPr/>
          <p:nvPr/>
        </p:nvSpPr>
        <p:spPr>
          <a:xfrm>
            <a:off x="5042530" y="6248400"/>
            <a:ext cx="14585700" cy="149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6400"/>
              <a:buFont typeface="Poppins SemiBold"/>
              <a:buNone/>
            </a:pPr>
            <a:r>
              <a:rPr b="0" i="0" lang="en-US" sz="6400" u="none" cap="none" strike="noStrike">
                <a:solidFill>
                  <a:srgbClr val="FFFFFF"/>
                </a:solidFill>
                <a:latin typeface="Poppins SemiBold"/>
                <a:ea typeface="Poppins SemiBold"/>
                <a:cs typeface="Poppins SemiBold"/>
                <a:sym typeface="Poppins SemiBold"/>
              </a:rPr>
              <a:t>FREE SLIDES TEMPLATE BY EATEMP</a:t>
            </a:r>
            <a:endParaRPr b="0" i="0" sz="6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203" name="Shape 203"/>
        <p:cNvGrpSpPr/>
        <p:nvPr/>
      </p:nvGrpSpPr>
      <p:grpSpPr>
        <a:xfrm>
          <a:off x="0" y="0"/>
          <a:ext cx="0" cy="0"/>
          <a:chOff x="0" y="0"/>
          <a:chExt cx="0" cy="0"/>
        </a:xfrm>
      </p:grpSpPr>
      <p:pic>
        <p:nvPicPr>
          <p:cNvPr descr=" " id="204" name="Google Shape;204;g34dc4adac03_0_179"/>
          <p:cNvPicPr preferRelativeResize="0"/>
          <p:nvPr/>
        </p:nvPicPr>
        <p:blipFill rotWithShape="1">
          <a:blip r:embed="rId3">
            <a:alphaModFix/>
          </a:blip>
          <a:srcRect b="0" l="0" r="0" t="0"/>
          <a:stretch/>
        </p:blipFill>
        <p:spPr>
          <a:xfrm>
            <a:off x="17591699" y="469900"/>
            <a:ext cx="6137698" cy="5418386"/>
          </a:xfrm>
          <a:prstGeom prst="rect">
            <a:avLst/>
          </a:prstGeom>
          <a:noFill/>
          <a:ln>
            <a:noFill/>
          </a:ln>
        </p:spPr>
      </p:pic>
      <p:pic>
        <p:nvPicPr>
          <p:cNvPr descr=" " id="205" name="Google Shape;205;g34dc4adac03_0_179"/>
          <p:cNvPicPr preferRelativeResize="0"/>
          <p:nvPr/>
        </p:nvPicPr>
        <p:blipFill rotWithShape="1">
          <a:blip r:embed="rId4">
            <a:alphaModFix/>
          </a:blip>
          <a:srcRect b="0" l="0" r="0" t="0"/>
          <a:stretch/>
        </p:blipFill>
        <p:spPr>
          <a:xfrm>
            <a:off x="0" y="9512300"/>
            <a:ext cx="8395749" cy="8394700"/>
          </a:xfrm>
          <a:prstGeom prst="rect">
            <a:avLst/>
          </a:prstGeom>
          <a:noFill/>
          <a:ln>
            <a:noFill/>
          </a:ln>
        </p:spPr>
      </p:pic>
      <p:sp>
        <p:nvSpPr>
          <p:cNvPr id="206" name="Google Shape;206;g34dc4adac03_0_17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7" name="Google Shape;207;g34dc4adac03_0_17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08" name="Google Shape;208;g34dc4adac03_0_179"/>
          <p:cNvPicPr preferRelativeResize="0"/>
          <p:nvPr/>
        </p:nvPicPr>
        <p:blipFill rotWithShape="1">
          <a:blip r:embed="rId6">
            <a:alphaModFix/>
          </a:blip>
          <a:srcRect b="0" l="0" r="0" t="0"/>
          <a:stretch/>
        </p:blipFill>
        <p:spPr>
          <a:xfrm>
            <a:off x="1752819" y="1346200"/>
            <a:ext cx="20881410" cy="11010900"/>
          </a:xfrm>
          <a:prstGeom prst="rect">
            <a:avLst/>
          </a:prstGeom>
          <a:noFill/>
          <a:ln>
            <a:noFill/>
          </a:ln>
        </p:spPr>
      </p:pic>
      <p:pic>
        <p:nvPicPr>
          <p:cNvPr descr=" " id="209" name="Google Shape;209;g34dc4adac03_0_179"/>
          <p:cNvPicPr preferRelativeResize="0"/>
          <p:nvPr/>
        </p:nvPicPr>
        <p:blipFill rotWithShape="1">
          <a:blip r:embed="rId7">
            <a:alphaModFix/>
          </a:blip>
          <a:srcRect b="0" l="0" r="0" t="0"/>
          <a:stretch/>
        </p:blipFill>
        <p:spPr>
          <a:xfrm>
            <a:off x="1752819" y="1346200"/>
            <a:ext cx="5639505" cy="11010900"/>
          </a:xfrm>
          <a:prstGeom prst="rect">
            <a:avLst/>
          </a:prstGeom>
          <a:noFill/>
          <a:ln>
            <a:noFill/>
          </a:ln>
        </p:spPr>
      </p:pic>
      <p:sp>
        <p:nvSpPr>
          <p:cNvPr id="210" name="Google Shape;210;g34dc4adac03_0_179"/>
          <p:cNvSpPr/>
          <p:nvPr/>
        </p:nvSpPr>
        <p:spPr>
          <a:xfrm>
            <a:off x="1752819" y="1346200"/>
            <a:ext cx="5639400" cy="5638800"/>
          </a:xfrm>
          <a:prstGeom prst="roundRect">
            <a:avLst>
              <a:gd fmla="val 75081" name="adj"/>
            </a:avLst>
          </a:prstGeom>
          <a:solidFill>
            <a:srgbClr val="FFFF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34dc4adac03_0_179"/>
          <p:cNvSpPr/>
          <p:nvPr/>
        </p:nvSpPr>
        <p:spPr>
          <a:xfrm>
            <a:off x="3816827" y="2336800"/>
            <a:ext cx="2527500" cy="467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BCFD"/>
              </a:buClr>
              <a:buSzPts val="24000"/>
              <a:buFont typeface="Mogra"/>
              <a:buNone/>
            </a:pPr>
            <a:r>
              <a:rPr b="0" i="0" lang="en-US" sz="24000" u="none" cap="none" strike="noStrike">
                <a:solidFill>
                  <a:srgbClr val="D5BCFD"/>
                </a:solidFill>
                <a:latin typeface="Mogra"/>
                <a:ea typeface="Mogra"/>
                <a:cs typeface="Mogra"/>
                <a:sym typeface="Mogra"/>
              </a:rPr>
              <a:t>S</a:t>
            </a:r>
            <a:endParaRPr b="0" i="0" sz="24000" u="none" cap="none" strike="noStrike">
              <a:solidFill>
                <a:schemeClr val="dk1"/>
              </a:solidFill>
              <a:latin typeface="Calibri"/>
              <a:ea typeface="Calibri"/>
              <a:cs typeface="Calibri"/>
              <a:sym typeface="Calibri"/>
            </a:endParaRPr>
          </a:p>
        </p:txBody>
      </p:sp>
      <p:sp>
        <p:nvSpPr>
          <p:cNvPr id="212" name="Google Shape;212;g34dc4adac03_0_179"/>
          <p:cNvSpPr/>
          <p:nvPr/>
        </p:nvSpPr>
        <p:spPr>
          <a:xfrm>
            <a:off x="2286286" y="7874000"/>
            <a:ext cx="45726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34dc4adac03_0_179"/>
          <p:cNvSpPr/>
          <p:nvPr/>
        </p:nvSpPr>
        <p:spPr>
          <a:xfrm>
            <a:off x="2286286"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34dc4adac03_0_179"/>
          <p:cNvSpPr/>
          <p:nvPr/>
        </p:nvSpPr>
        <p:spPr>
          <a:xfrm>
            <a:off x="2286286"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34dc4adac03_0_179"/>
          <p:cNvSpPr/>
          <p:nvPr/>
        </p:nvSpPr>
        <p:spPr>
          <a:xfrm>
            <a:off x="2286286" y="78740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Eclipse</a:t>
            </a:r>
            <a:endParaRPr b="0" i="0" sz="3600" u="none" cap="none" strike="noStrike">
              <a:solidFill>
                <a:schemeClr val="dk1"/>
              </a:solidFill>
              <a:latin typeface="Calibri"/>
              <a:ea typeface="Calibri"/>
              <a:cs typeface="Calibri"/>
              <a:sym typeface="Calibri"/>
            </a:endParaRPr>
          </a:p>
        </p:txBody>
      </p:sp>
      <p:sp>
        <p:nvSpPr>
          <p:cNvPr id="216" name="Google Shape;216;g34dc4adac03_0_179"/>
          <p:cNvSpPr/>
          <p:nvPr/>
        </p:nvSpPr>
        <p:spPr>
          <a:xfrm>
            <a:off x="228628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17" name="Google Shape;217;g34dc4adac03_0_179"/>
          <p:cNvSpPr/>
          <p:nvPr/>
        </p:nvSpPr>
        <p:spPr>
          <a:xfrm>
            <a:off x="2286286"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34dc4adac03_0_179"/>
          <p:cNvSpPr/>
          <p:nvPr/>
        </p:nvSpPr>
        <p:spPr>
          <a:xfrm>
            <a:off x="2286286"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34dc4adac03_0_179"/>
          <p:cNvSpPr/>
          <p:nvPr/>
        </p:nvSpPr>
        <p:spPr>
          <a:xfrm>
            <a:off x="2286286" y="102489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Quest</a:t>
            </a:r>
            <a:endParaRPr b="0" i="0" sz="3600" u="none" cap="none" strike="noStrike">
              <a:solidFill>
                <a:schemeClr val="dk1"/>
              </a:solidFill>
              <a:latin typeface="Calibri"/>
              <a:ea typeface="Calibri"/>
              <a:cs typeface="Calibri"/>
              <a:sym typeface="Calibri"/>
            </a:endParaRPr>
          </a:p>
        </p:txBody>
      </p:sp>
      <p:sp>
        <p:nvSpPr>
          <p:cNvPr id="220" name="Google Shape;220;g34dc4adac03_0_179"/>
          <p:cNvSpPr/>
          <p:nvPr/>
        </p:nvSpPr>
        <p:spPr>
          <a:xfrm>
            <a:off x="2286286" y="109982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Adventurers seek immortal artifact.</a:t>
            </a:r>
            <a:endParaRPr b="0" i="0" sz="3200" u="none" cap="none" strike="noStrike">
              <a:solidFill>
                <a:schemeClr val="dk1"/>
              </a:solidFill>
              <a:latin typeface="Calibri"/>
              <a:ea typeface="Calibri"/>
              <a:cs typeface="Calibri"/>
              <a:sym typeface="Calibri"/>
            </a:endParaRPr>
          </a:p>
        </p:txBody>
      </p:sp>
      <p:pic>
        <p:nvPicPr>
          <p:cNvPr descr=" " id="221" name="Google Shape;221;g34dc4adac03_0_179"/>
          <p:cNvPicPr preferRelativeResize="0"/>
          <p:nvPr/>
        </p:nvPicPr>
        <p:blipFill rotWithShape="1">
          <a:blip r:embed="rId7">
            <a:alphaModFix/>
          </a:blip>
          <a:srcRect b="0" l="0" r="0" t="0"/>
          <a:stretch/>
        </p:blipFill>
        <p:spPr>
          <a:xfrm>
            <a:off x="6833454" y="1346200"/>
            <a:ext cx="5639505" cy="11010900"/>
          </a:xfrm>
          <a:prstGeom prst="rect">
            <a:avLst/>
          </a:prstGeom>
          <a:noFill/>
          <a:ln>
            <a:noFill/>
          </a:ln>
        </p:spPr>
      </p:pic>
      <p:sp>
        <p:nvSpPr>
          <p:cNvPr id="222" name="Google Shape;222;g34dc4adac03_0_179"/>
          <p:cNvSpPr/>
          <p:nvPr/>
        </p:nvSpPr>
        <p:spPr>
          <a:xfrm>
            <a:off x="6833454" y="1346200"/>
            <a:ext cx="5639400" cy="5638800"/>
          </a:xfrm>
          <a:prstGeom prst="roundRect">
            <a:avLst>
              <a:gd fmla="val 75081" name="adj"/>
            </a:avLst>
          </a:prstGeom>
          <a:solidFill>
            <a:srgbClr val="5E43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34dc4adac03_0_179"/>
          <p:cNvSpPr/>
          <p:nvPr/>
        </p:nvSpPr>
        <p:spPr>
          <a:xfrm>
            <a:off x="8560870" y="2336800"/>
            <a:ext cx="3200700" cy="467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Mogra"/>
              <a:buNone/>
            </a:pPr>
            <a:r>
              <a:rPr b="0" i="0" lang="en-US" sz="24000" u="none" cap="none" strike="noStrike">
                <a:solidFill>
                  <a:srgbClr val="FFFFFF"/>
                </a:solidFill>
                <a:latin typeface="Mogra"/>
                <a:ea typeface="Mogra"/>
                <a:cs typeface="Mogra"/>
                <a:sym typeface="Mogra"/>
              </a:rPr>
              <a:t>W</a:t>
            </a:r>
            <a:endParaRPr b="0" i="0" sz="24000" u="none" cap="none" strike="noStrike">
              <a:solidFill>
                <a:schemeClr val="dk1"/>
              </a:solidFill>
              <a:latin typeface="Calibri"/>
              <a:ea typeface="Calibri"/>
              <a:cs typeface="Calibri"/>
              <a:sym typeface="Calibri"/>
            </a:endParaRPr>
          </a:p>
        </p:txBody>
      </p:sp>
      <p:sp>
        <p:nvSpPr>
          <p:cNvPr id="224" name="Google Shape;224;g34dc4adac03_0_179"/>
          <p:cNvSpPr/>
          <p:nvPr/>
        </p:nvSpPr>
        <p:spPr>
          <a:xfrm>
            <a:off x="7366921" y="7874000"/>
            <a:ext cx="45726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34dc4adac03_0_179"/>
          <p:cNvSpPr/>
          <p:nvPr/>
        </p:nvSpPr>
        <p:spPr>
          <a:xfrm>
            <a:off x="7366921"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34dc4adac03_0_179"/>
          <p:cNvSpPr/>
          <p:nvPr/>
        </p:nvSpPr>
        <p:spPr>
          <a:xfrm>
            <a:off x="7366921"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34dc4adac03_0_179"/>
          <p:cNvSpPr/>
          <p:nvPr/>
        </p:nvSpPr>
        <p:spPr>
          <a:xfrm>
            <a:off x="7366921" y="78740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Obtain</a:t>
            </a:r>
            <a:endParaRPr b="0" i="0" sz="3600" u="none" cap="none" strike="noStrike">
              <a:solidFill>
                <a:schemeClr val="dk1"/>
              </a:solidFill>
              <a:latin typeface="Calibri"/>
              <a:ea typeface="Calibri"/>
              <a:cs typeface="Calibri"/>
              <a:sym typeface="Calibri"/>
            </a:endParaRPr>
          </a:p>
        </p:txBody>
      </p:sp>
      <p:sp>
        <p:nvSpPr>
          <p:cNvPr id="228" name="Google Shape;228;g34dc4adac03_0_179"/>
          <p:cNvSpPr/>
          <p:nvPr/>
        </p:nvSpPr>
        <p:spPr>
          <a:xfrm>
            <a:off x="736692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Humans acquire Crystal </a:t>
            </a:r>
            <a:endParaRPr b="0" i="0" sz="3200" u="none" cap="none" strike="noStrike">
              <a:solidFill>
                <a:schemeClr val="dk1"/>
              </a:solidFill>
              <a:latin typeface="Calibri"/>
              <a:ea typeface="Calibri"/>
              <a:cs typeface="Calibri"/>
              <a:sym typeface="Calibri"/>
            </a:endParaRPr>
          </a:p>
        </p:txBody>
      </p:sp>
      <p:sp>
        <p:nvSpPr>
          <p:cNvPr id="229" name="Google Shape;229;g34dc4adac03_0_179"/>
          <p:cNvSpPr/>
          <p:nvPr/>
        </p:nvSpPr>
        <p:spPr>
          <a:xfrm>
            <a:off x="7366921"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34dc4adac03_0_179"/>
          <p:cNvSpPr/>
          <p:nvPr/>
        </p:nvSpPr>
        <p:spPr>
          <a:xfrm>
            <a:off x="7366921"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34dc4adac03_0_179"/>
          <p:cNvSpPr/>
          <p:nvPr/>
        </p:nvSpPr>
        <p:spPr>
          <a:xfrm>
            <a:off x="7366921" y="102489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Foundation</a:t>
            </a:r>
            <a:endParaRPr b="0" i="0" sz="3600" u="none" cap="none" strike="noStrike">
              <a:solidFill>
                <a:schemeClr val="dk1"/>
              </a:solidFill>
              <a:latin typeface="Calibri"/>
              <a:ea typeface="Calibri"/>
              <a:cs typeface="Calibri"/>
              <a:sym typeface="Calibri"/>
            </a:endParaRPr>
          </a:p>
        </p:txBody>
      </p:sp>
      <p:sp>
        <p:nvSpPr>
          <p:cNvPr id="232" name="Google Shape;232;g34dc4adac03_0_179"/>
          <p:cNvSpPr/>
          <p:nvPr/>
        </p:nvSpPr>
        <p:spPr>
          <a:xfrm>
            <a:off x="7366921" y="109982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Shimmering City established</a:t>
            </a:r>
            <a:endParaRPr b="0" i="0" sz="3200" u="none" cap="none" strike="noStrike">
              <a:solidFill>
                <a:schemeClr val="dk1"/>
              </a:solidFill>
              <a:latin typeface="Calibri"/>
              <a:ea typeface="Calibri"/>
              <a:cs typeface="Calibri"/>
              <a:sym typeface="Calibri"/>
            </a:endParaRPr>
          </a:p>
        </p:txBody>
      </p:sp>
      <p:pic>
        <p:nvPicPr>
          <p:cNvPr descr=" " id="233" name="Google Shape;233;g34dc4adac03_0_179"/>
          <p:cNvPicPr preferRelativeResize="0"/>
          <p:nvPr/>
        </p:nvPicPr>
        <p:blipFill rotWithShape="1">
          <a:blip r:embed="rId7">
            <a:alphaModFix/>
          </a:blip>
          <a:srcRect b="0" l="0" r="0" t="0"/>
          <a:stretch/>
        </p:blipFill>
        <p:spPr>
          <a:xfrm>
            <a:off x="11914089" y="1346200"/>
            <a:ext cx="5639505" cy="11010900"/>
          </a:xfrm>
          <a:prstGeom prst="rect">
            <a:avLst/>
          </a:prstGeom>
          <a:noFill/>
          <a:ln>
            <a:noFill/>
          </a:ln>
        </p:spPr>
      </p:pic>
      <p:sp>
        <p:nvSpPr>
          <p:cNvPr id="234" name="Google Shape;234;g34dc4adac03_0_179"/>
          <p:cNvSpPr/>
          <p:nvPr/>
        </p:nvSpPr>
        <p:spPr>
          <a:xfrm>
            <a:off x="11914089" y="1346200"/>
            <a:ext cx="5639400" cy="5638800"/>
          </a:xfrm>
          <a:prstGeom prst="roundRect">
            <a:avLst>
              <a:gd fmla="val 75081" name="adj"/>
            </a:avLst>
          </a:prstGeom>
          <a:solidFill>
            <a:srgbClr val="FFFF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34dc4adac03_0_179"/>
          <p:cNvSpPr/>
          <p:nvPr/>
        </p:nvSpPr>
        <p:spPr>
          <a:xfrm>
            <a:off x="13857432" y="2336800"/>
            <a:ext cx="2769000" cy="467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BCFD"/>
              </a:buClr>
              <a:buSzPts val="24000"/>
              <a:buFont typeface="Mogra"/>
              <a:buNone/>
            </a:pPr>
            <a:r>
              <a:rPr b="0" i="0" lang="en-US" sz="24000" u="none" cap="none" strike="noStrike">
                <a:solidFill>
                  <a:srgbClr val="D5BCFD"/>
                </a:solidFill>
                <a:latin typeface="Mogra"/>
                <a:ea typeface="Mogra"/>
                <a:cs typeface="Mogra"/>
                <a:sym typeface="Mogra"/>
              </a:rPr>
              <a:t>O</a:t>
            </a:r>
            <a:endParaRPr b="0" i="0" sz="24000" u="none" cap="none" strike="noStrike">
              <a:solidFill>
                <a:schemeClr val="dk1"/>
              </a:solidFill>
              <a:latin typeface="Calibri"/>
              <a:ea typeface="Calibri"/>
              <a:cs typeface="Calibri"/>
              <a:sym typeface="Calibri"/>
            </a:endParaRPr>
          </a:p>
        </p:txBody>
      </p:sp>
      <p:sp>
        <p:nvSpPr>
          <p:cNvPr id="236" name="Google Shape;236;g34dc4adac03_0_179"/>
          <p:cNvSpPr/>
          <p:nvPr/>
        </p:nvSpPr>
        <p:spPr>
          <a:xfrm>
            <a:off x="12447556" y="7874000"/>
            <a:ext cx="45726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34dc4adac03_0_179"/>
          <p:cNvSpPr/>
          <p:nvPr/>
        </p:nvSpPr>
        <p:spPr>
          <a:xfrm>
            <a:off x="12447556"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34dc4adac03_0_179"/>
          <p:cNvSpPr/>
          <p:nvPr/>
        </p:nvSpPr>
        <p:spPr>
          <a:xfrm>
            <a:off x="12447556"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34dc4adac03_0_179"/>
          <p:cNvSpPr/>
          <p:nvPr/>
        </p:nvSpPr>
        <p:spPr>
          <a:xfrm>
            <a:off x="12447556" y="78740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War</a:t>
            </a:r>
            <a:endParaRPr b="0" i="0" sz="3600" u="none" cap="none" strike="noStrike">
              <a:solidFill>
                <a:schemeClr val="dk1"/>
              </a:solidFill>
              <a:latin typeface="Calibri"/>
              <a:ea typeface="Calibri"/>
              <a:cs typeface="Calibri"/>
              <a:sym typeface="Calibri"/>
            </a:endParaRPr>
          </a:p>
        </p:txBody>
      </p:sp>
      <p:sp>
        <p:nvSpPr>
          <p:cNvPr id="240" name="Google Shape;240;g34dc4adac03_0_179"/>
          <p:cNvSpPr/>
          <p:nvPr/>
        </p:nvSpPr>
        <p:spPr>
          <a:xfrm>
            <a:off x="1244755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Kingdoms clash in conflict.</a:t>
            </a:r>
            <a:endParaRPr b="0" i="0" sz="3200" u="none" cap="none" strike="noStrike">
              <a:solidFill>
                <a:schemeClr val="dk1"/>
              </a:solidFill>
              <a:latin typeface="Calibri"/>
              <a:ea typeface="Calibri"/>
              <a:cs typeface="Calibri"/>
              <a:sym typeface="Calibri"/>
            </a:endParaRPr>
          </a:p>
        </p:txBody>
      </p:sp>
      <p:sp>
        <p:nvSpPr>
          <p:cNvPr id="241" name="Google Shape;241;g34dc4adac03_0_179"/>
          <p:cNvSpPr/>
          <p:nvPr/>
        </p:nvSpPr>
        <p:spPr>
          <a:xfrm>
            <a:off x="12447556"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34dc4adac03_0_179"/>
          <p:cNvSpPr/>
          <p:nvPr/>
        </p:nvSpPr>
        <p:spPr>
          <a:xfrm>
            <a:off x="12447556"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34dc4adac03_0_179"/>
          <p:cNvSpPr/>
          <p:nvPr/>
        </p:nvSpPr>
        <p:spPr>
          <a:xfrm>
            <a:off x="12447556" y="102489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Transformation</a:t>
            </a:r>
            <a:endParaRPr b="0" i="0" sz="3600" u="none" cap="none" strike="noStrike">
              <a:solidFill>
                <a:schemeClr val="dk1"/>
              </a:solidFill>
              <a:latin typeface="Calibri"/>
              <a:ea typeface="Calibri"/>
              <a:cs typeface="Calibri"/>
              <a:sym typeface="Calibri"/>
            </a:endParaRPr>
          </a:p>
        </p:txBody>
      </p:sp>
      <p:sp>
        <p:nvSpPr>
          <p:cNvPr id="244" name="Google Shape;244;g34dc4adac03_0_179"/>
          <p:cNvSpPr/>
          <p:nvPr/>
        </p:nvSpPr>
        <p:spPr>
          <a:xfrm>
            <a:off x="12447556" y="109982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Peasant discovers magical powers.</a:t>
            </a:r>
            <a:endParaRPr b="0" i="0" sz="3200" u="none" cap="none" strike="noStrike">
              <a:solidFill>
                <a:schemeClr val="dk1"/>
              </a:solidFill>
              <a:latin typeface="Calibri"/>
              <a:ea typeface="Calibri"/>
              <a:cs typeface="Calibri"/>
              <a:sym typeface="Calibri"/>
            </a:endParaRPr>
          </a:p>
        </p:txBody>
      </p:sp>
      <p:pic>
        <p:nvPicPr>
          <p:cNvPr descr=" " id="245" name="Google Shape;245;g34dc4adac03_0_179"/>
          <p:cNvPicPr preferRelativeResize="0"/>
          <p:nvPr/>
        </p:nvPicPr>
        <p:blipFill rotWithShape="1">
          <a:blip r:embed="rId7">
            <a:alphaModFix/>
          </a:blip>
          <a:srcRect b="0" l="0" r="0" t="0"/>
          <a:stretch/>
        </p:blipFill>
        <p:spPr>
          <a:xfrm>
            <a:off x="16994724" y="1346200"/>
            <a:ext cx="5639505" cy="11010900"/>
          </a:xfrm>
          <a:prstGeom prst="rect">
            <a:avLst/>
          </a:prstGeom>
          <a:noFill/>
          <a:ln>
            <a:noFill/>
          </a:ln>
        </p:spPr>
      </p:pic>
      <p:sp>
        <p:nvSpPr>
          <p:cNvPr id="246" name="Google Shape;246;g34dc4adac03_0_179"/>
          <p:cNvSpPr/>
          <p:nvPr/>
        </p:nvSpPr>
        <p:spPr>
          <a:xfrm>
            <a:off x="16994724" y="1346200"/>
            <a:ext cx="5639400" cy="5638800"/>
          </a:xfrm>
          <a:prstGeom prst="roundRect">
            <a:avLst>
              <a:gd fmla="val 75081" name="adj"/>
            </a:avLst>
          </a:prstGeom>
          <a:solidFill>
            <a:srgbClr val="5E43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34dc4adac03_0_179"/>
          <p:cNvSpPr/>
          <p:nvPr/>
        </p:nvSpPr>
        <p:spPr>
          <a:xfrm>
            <a:off x="18944418" y="2336800"/>
            <a:ext cx="2756100" cy="467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Mogra"/>
              <a:buNone/>
            </a:pPr>
            <a:r>
              <a:rPr b="0" i="0" lang="en-US" sz="24000" u="none" cap="none" strike="noStrike">
                <a:solidFill>
                  <a:srgbClr val="FFFFFF"/>
                </a:solidFill>
                <a:latin typeface="Mogra"/>
                <a:ea typeface="Mogra"/>
                <a:cs typeface="Mogra"/>
                <a:sym typeface="Mogra"/>
              </a:rPr>
              <a:t>T</a:t>
            </a:r>
            <a:endParaRPr b="0" i="0" sz="24000" u="none" cap="none" strike="noStrike">
              <a:solidFill>
                <a:schemeClr val="dk1"/>
              </a:solidFill>
              <a:latin typeface="Calibri"/>
              <a:ea typeface="Calibri"/>
              <a:cs typeface="Calibri"/>
              <a:sym typeface="Calibri"/>
            </a:endParaRPr>
          </a:p>
        </p:txBody>
      </p:sp>
      <p:sp>
        <p:nvSpPr>
          <p:cNvPr id="248" name="Google Shape;248;g34dc4adac03_0_179"/>
          <p:cNvSpPr/>
          <p:nvPr/>
        </p:nvSpPr>
        <p:spPr>
          <a:xfrm>
            <a:off x="17528191" y="7874000"/>
            <a:ext cx="45726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34dc4adac03_0_179"/>
          <p:cNvSpPr/>
          <p:nvPr/>
        </p:nvSpPr>
        <p:spPr>
          <a:xfrm>
            <a:off x="17528191"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34dc4adac03_0_179"/>
          <p:cNvSpPr/>
          <p:nvPr/>
        </p:nvSpPr>
        <p:spPr>
          <a:xfrm>
            <a:off x="17528191"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34dc4adac03_0_179"/>
          <p:cNvSpPr/>
          <p:nvPr/>
        </p:nvSpPr>
        <p:spPr>
          <a:xfrm>
            <a:off x="17528191" y="78740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Invasion</a:t>
            </a:r>
            <a:endParaRPr b="0" i="0" sz="3600" u="none" cap="none" strike="noStrike">
              <a:solidFill>
                <a:schemeClr val="dk1"/>
              </a:solidFill>
              <a:latin typeface="Calibri"/>
              <a:ea typeface="Calibri"/>
              <a:cs typeface="Calibri"/>
              <a:sym typeface="Calibri"/>
            </a:endParaRPr>
          </a:p>
        </p:txBody>
      </p:sp>
      <p:sp>
        <p:nvSpPr>
          <p:cNvPr id="252" name="Google Shape;252;g34dc4adac03_0_179"/>
          <p:cNvSpPr/>
          <p:nvPr/>
        </p:nvSpPr>
        <p:spPr>
          <a:xfrm>
            <a:off x="1752819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Kingdom attacked by monsters.</a:t>
            </a:r>
            <a:endParaRPr b="0" i="0" sz="3200" u="none" cap="none" strike="noStrike">
              <a:solidFill>
                <a:schemeClr val="dk1"/>
              </a:solidFill>
              <a:latin typeface="Calibri"/>
              <a:ea typeface="Calibri"/>
              <a:cs typeface="Calibri"/>
              <a:sym typeface="Calibri"/>
            </a:endParaRPr>
          </a:p>
        </p:txBody>
      </p:sp>
      <p:sp>
        <p:nvSpPr>
          <p:cNvPr id="253" name="Google Shape;253;g34dc4adac03_0_179"/>
          <p:cNvSpPr/>
          <p:nvPr/>
        </p:nvSpPr>
        <p:spPr>
          <a:xfrm>
            <a:off x="17528191"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34dc4adac03_0_179"/>
          <p:cNvSpPr/>
          <p:nvPr/>
        </p:nvSpPr>
        <p:spPr>
          <a:xfrm>
            <a:off x="17528191"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34dc4adac03_0_179"/>
          <p:cNvSpPr/>
          <p:nvPr/>
        </p:nvSpPr>
        <p:spPr>
          <a:xfrm>
            <a:off x="17528191" y="102489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Betrayal</a:t>
            </a:r>
            <a:endParaRPr b="0" i="0" sz="3600" u="none" cap="none" strike="noStrike">
              <a:solidFill>
                <a:schemeClr val="dk1"/>
              </a:solidFill>
              <a:latin typeface="Calibri"/>
              <a:ea typeface="Calibri"/>
              <a:cs typeface="Calibri"/>
              <a:sym typeface="Calibri"/>
            </a:endParaRPr>
          </a:p>
        </p:txBody>
      </p:sp>
      <p:sp>
        <p:nvSpPr>
          <p:cNvPr id="256" name="Google Shape;256;g34dc4adac03_0_179"/>
          <p:cNvSpPr/>
          <p:nvPr/>
        </p:nvSpPr>
        <p:spPr>
          <a:xfrm>
            <a:off x="17528191" y="109982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Queen's advisor revealed as spy.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261" name="Shape 261"/>
        <p:cNvGrpSpPr/>
        <p:nvPr/>
      </p:nvGrpSpPr>
      <p:grpSpPr>
        <a:xfrm>
          <a:off x="0" y="0"/>
          <a:ext cx="0" cy="0"/>
          <a:chOff x="0" y="0"/>
          <a:chExt cx="0" cy="0"/>
        </a:xfrm>
      </p:grpSpPr>
      <p:pic>
        <p:nvPicPr>
          <p:cNvPr descr=" " id="262" name="Google Shape;262;g34dc4adac03_0_236"/>
          <p:cNvPicPr preferRelativeResize="0"/>
          <p:nvPr/>
        </p:nvPicPr>
        <p:blipFill rotWithShape="1">
          <a:blip r:embed="rId3">
            <a:alphaModFix/>
          </a:blip>
          <a:srcRect b="0" l="0" r="0" t="0"/>
          <a:stretch/>
        </p:blipFill>
        <p:spPr>
          <a:xfrm>
            <a:off x="685886" y="4572000"/>
            <a:ext cx="4387741" cy="10001920"/>
          </a:xfrm>
          <a:prstGeom prst="rect">
            <a:avLst/>
          </a:prstGeom>
          <a:noFill/>
          <a:ln>
            <a:noFill/>
          </a:ln>
        </p:spPr>
      </p:pic>
      <p:pic>
        <p:nvPicPr>
          <p:cNvPr descr=" " id="263" name="Google Shape;263;g34dc4adac03_0_236"/>
          <p:cNvPicPr preferRelativeResize="0"/>
          <p:nvPr/>
        </p:nvPicPr>
        <p:blipFill rotWithShape="1">
          <a:blip r:embed="rId4">
            <a:alphaModFix/>
          </a:blip>
          <a:srcRect b="0" l="0" r="0" t="0"/>
          <a:stretch/>
        </p:blipFill>
        <p:spPr>
          <a:xfrm>
            <a:off x="19535042" y="-3263900"/>
            <a:ext cx="6554019" cy="6527800"/>
          </a:xfrm>
          <a:prstGeom prst="rect">
            <a:avLst/>
          </a:prstGeom>
          <a:noFill/>
          <a:ln>
            <a:noFill/>
          </a:ln>
        </p:spPr>
      </p:pic>
      <p:pic>
        <p:nvPicPr>
          <p:cNvPr descr=" " id="264" name="Google Shape;264;g34dc4adac03_0_236"/>
          <p:cNvPicPr preferRelativeResize="0"/>
          <p:nvPr/>
        </p:nvPicPr>
        <p:blipFill rotWithShape="1">
          <a:blip r:embed="rId5">
            <a:alphaModFix/>
          </a:blip>
          <a:srcRect b="0" l="0" r="0" t="0"/>
          <a:stretch/>
        </p:blipFill>
        <p:spPr>
          <a:xfrm>
            <a:off x="1384473" y="1981200"/>
            <a:ext cx="10809051" cy="9753600"/>
          </a:xfrm>
          <a:prstGeom prst="rect">
            <a:avLst/>
          </a:prstGeom>
          <a:noFill/>
          <a:ln>
            <a:noFill/>
          </a:ln>
        </p:spPr>
      </p:pic>
      <p:sp>
        <p:nvSpPr>
          <p:cNvPr id="265" name="Google Shape;265;g34dc4adac03_0_23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66" name="Google Shape;266;g34dc4adac03_0_236"/>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267" name="Google Shape;267;g34dc4adac03_0_236"/>
          <p:cNvSpPr/>
          <p:nvPr/>
        </p:nvSpPr>
        <p:spPr>
          <a:xfrm>
            <a:off x="13527191" y="2349500"/>
            <a:ext cx="106905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Mogra"/>
              <a:buNone/>
            </a:pPr>
            <a:r>
              <a:rPr b="0" i="0" lang="en-US" sz="8000" u="none" cap="none" strike="noStrike">
                <a:solidFill>
                  <a:srgbClr val="0E0E0E"/>
                </a:solidFill>
                <a:latin typeface="Mogra"/>
                <a:ea typeface="Mogra"/>
                <a:cs typeface="Mogra"/>
                <a:sym typeface="Mogra"/>
              </a:rPr>
              <a:t>Some Data</a:t>
            </a:r>
            <a:endParaRPr b="0" i="0" sz="8000" u="none" cap="none" strike="noStrike">
              <a:solidFill>
                <a:schemeClr val="dk1"/>
              </a:solidFill>
              <a:latin typeface="Calibri"/>
              <a:ea typeface="Calibri"/>
              <a:cs typeface="Calibri"/>
              <a:sym typeface="Calibri"/>
            </a:endParaRPr>
          </a:p>
        </p:txBody>
      </p:sp>
      <p:sp>
        <p:nvSpPr>
          <p:cNvPr id="268" name="Google Shape;268;g34dc4adac03_0_236"/>
          <p:cNvSpPr/>
          <p:nvPr/>
        </p:nvSpPr>
        <p:spPr>
          <a:xfrm>
            <a:off x="13374772" y="4610100"/>
            <a:ext cx="8573700" cy="621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34dc4adac03_0_236"/>
          <p:cNvSpPr/>
          <p:nvPr/>
        </p:nvSpPr>
        <p:spPr>
          <a:xfrm>
            <a:off x="13374772" y="4610100"/>
            <a:ext cx="85737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34dc4adac03_0_236"/>
          <p:cNvSpPr/>
          <p:nvPr/>
        </p:nvSpPr>
        <p:spPr>
          <a:xfrm>
            <a:off x="13374772" y="4933950"/>
            <a:ext cx="1892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34dc4adac03_0_236"/>
          <p:cNvSpPr/>
          <p:nvPr/>
        </p:nvSpPr>
        <p:spPr>
          <a:xfrm>
            <a:off x="13374772" y="4933950"/>
            <a:ext cx="22311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916FE7"/>
              </a:buClr>
              <a:buSzPts val="8000"/>
              <a:buFont typeface="Mogra"/>
              <a:buNone/>
            </a:pPr>
            <a:r>
              <a:rPr b="0" i="0" lang="en-US" sz="8000" u="none" cap="none" strike="noStrike">
                <a:solidFill>
                  <a:srgbClr val="916FE7"/>
                </a:solidFill>
                <a:latin typeface="Mogra"/>
                <a:ea typeface="Mogra"/>
                <a:cs typeface="Mogra"/>
                <a:sym typeface="Mogra"/>
              </a:rPr>
              <a:t>75%</a:t>
            </a:r>
            <a:endParaRPr b="0" i="0" sz="8000" u="none" cap="none" strike="noStrike">
              <a:solidFill>
                <a:schemeClr val="dk1"/>
              </a:solidFill>
              <a:latin typeface="Calibri"/>
              <a:ea typeface="Calibri"/>
              <a:cs typeface="Calibri"/>
              <a:sym typeface="Calibri"/>
            </a:endParaRPr>
          </a:p>
        </p:txBody>
      </p:sp>
      <p:sp>
        <p:nvSpPr>
          <p:cNvPr id="272" name="Google Shape;272;g34dc4adac03_0_236"/>
          <p:cNvSpPr/>
          <p:nvPr/>
        </p:nvSpPr>
        <p:spPr>
          <a:xfrm>
            <a:off x="15470534" y="4610100"/>
            <a:ext cx="64779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34dc4adac03_0_236"/>
          <p:cNvSpPr/>
          <p:nvPr/>
        </p:nvSpPr>
        <p:spPr>
          <a:xfrm>
            <a:off x="15470534" y="4610100"/>
            <a:ext cx="6630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Enchanted Creatures</a:t>
            </a:r>
            <a:endParaRPr b="0" i="0" sz="3600" u="none" cap="none" strike="noStrike">
              <a:solidFill>
                <a:schemeClr val="dk1"/>
              </a:solidFill>
              <a:latin typeface="Calibri"/>
              <a:ea typeface="Calibri"/>
              <a:cs typeface="Calibri"/>
              <a:sym typeface="Calibri"/>
            </a:endParaRPr>
          </a:p>
        </p:txBody>
      </p:sp>
      <p:sp>
        <p:nvSpPr>
          <p:cNvPr id="274" name="Google Shape;274;g34dc4adac03_0_236"/>
          <p:cNvSpPr/>
          <p:nvPr/>
        </p:nvSpPr>
        <p:spPr>
          <a:xfrm>
            <a:off x="15470534" y="5257800"/>
            <a:ext cx="6613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275" name="Google Shape;275;g34dc4adac03_0_236"/>
          <p:cNvSpPr/>
          <p:nvPr/>
        </p:nvSpPr>
        <p:spPr>
          <a:xfrm>
            <a:off x="13374772" y="7086600"/>
            <a:ext cx="8573700"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34dc4adac03_0_236"/>
          <p:cNvSpPr/>
          <p:nvPr/>
        </p:nvSpPr>
        <p:spPr>
          <a:xfrm>
            <a:off x="13374772" y="7105650"/>
            <a:ext cx="19686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34dc4adac03_0_236"/>
          <p:cNvSpPr/>
          <p:nvPr/>
        </p:nvSpPr>
        <p:spPr>
          <a:xfrm>
            <a:off x="13374772" y="7105650"/>
            <a:ext cx="23076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916FE7"/>
              </a:buClr>
              <a:buSzPts val="8000"/>
              <a:buFont typeface="Mogra"/>
              <a:buNone/>
            </a:pPr>
            <a:r>
              <a:rPr b="0" i="0" lang="en-US" sz="8000" u="none" cap="none" strike="noStrike">
                <a:solidFill>
                  <a:srgbClr val="916FE7"/>
                </a:solidFill>
                <a:latin typeface="Mogra"/>
                <a:ea typeface="Mogra"/>
                <a:cs typeface="Mogra"/>
                <a:sym typeface="Mogra"/>
              </a:rPr>
              <a:t>60%</a:t>
            </a:r>
            <a:endParaRPr b="0" i="0" sz="8000" u="none" cap="none" strike="noStrike">
              <a:solidFill>
                <a:schemeClr val="dk1"/>
              </a:solidFill>
              <a:latin typeface="Calibri"/>
              <a:ea typeface="Calibri"/>
              <a:cs typeface="Calibri"/>
              <a:sym typeface="Calibri"/>
            </a:endParaRPr>
          </a:p>
        </p:txBody>
      </p:sp>
      <p:sp>
        <p:nvSpPr>
          <p:cNvPr id="278" name="Google Shape;278;g34dc4adac03_0_236"/>
          <p:cNvSpPr/>
          <p:nvPr/>
        </p:nvSpPr>
        <p:spPr>
          <a:xfrm>
            <a:off x="15546743" y="7086600"/>
            <a:ext cx="6401700"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34dc4adac03_0_236"/>
          <p:cNvSpPr/>
          <p:nvPr/>
        </p:nvSpPr>
        <p:spPr>
          <a:xfrm>
            <a:off x="15546743" y="7086600"/>
            <a:ext cx="65541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Magic-Wielding Individuals</a:t>
            </a:r>
            <a:endParaRPr b="0" i="0" sz="3600" u="none" cap="none" strike="noStrike">
              <a:solidFill>
                <a:schemeClr val="dk1"/>
              </a:solidFill>
              <a:latin typeface="Calibri"/>
              <a:ea typeface="Calibri"/>
              <a:cs typeface="Calibri"/>
              <a:sym typeface="Calibri"/>
            </a:endParaRPr>
          </a:p>
        </p:txBody>
      </p:sp>
      <p:sp>
        <p:nvSpPr>
          <p:cNvPr id="280" name="Google Shape;280;g34dc4adac03_0_236"/>
          <p:cNvSpPr/>
          <p:nvPr/>
        </p:nvSpPr>
        <p:spPr>
          <a:xfrm>
            <a:off x="15546743" y="7734300"/>
            <a:ext cx="65370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281" name="Google Shape;281;g34dc4adac03_0_236"/>
          <p:cNvSpPr/>
          <p:nvPr/>
        </p:nvSpPr>
        <p:spPr>
          <a:xfrm>
            <a:off x="13374772" y="8953500"/>
            <a:ext cx="85737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34dc4adac03_0_236"/>
          <p:cNvSpPr/>
          <p:nvPr/>
        </p:nvSpPr>
        <p:spPr>
          <a:xfrm>
            <a:off x="13374772" y="9277350"/>
            <a:ext cx="19686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34dc4adac03_0_236"/>
          <p:cNvSpPr/>
          <p:nvPr/>
        </p:nvSpPr>
        <p:spPr>
          <a:xfrm>
            <a:off x="13374772" y="9277350"/>
            <a:ext cx="23076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916FE7"/>
              </a:buClr>
              <a:buSzPts val="8000"/>
              <a:buFont typeface="Mogra"/>
              <a:buNone/>
            </a:pPr>
            <a:r>
              <a:rPr b="0" i="0" lang="en-US" sz="8000" u="none" cap="none" strike="noStrike">
                <a:solidFill>
                  <a:srgbClr val="916FE7"/>
                </a:solidFill>
                <a:latin typeface="Mogra"/>
                <a:ea typeface="Mogra"/>
                <a:cs typeface="Mogra"/>
                <a:sym typeface="Mogra"/>
              </a:rPr>
              <a:t>90%</a:t>
            </a:r>
            <a:endParaRPr b="0" i="0" sz="8000" u="none" cap="none" strike="noStrike">
              <a:solidFill>
                <a:schemeClr val="dk1"/>
              </a:solidFill>
              <a:latin typeface="Calibri"/>
              <a:ea typeface="Calibri"/>
              <a:cs typeface="Calibri"/>
              <a:sym typeface="Calibri"/>
            </a:endParaRPr>
          </a:p>
        </p:txBody>
      </p:sp>
      <p:sp>
        <p:nvSpPr>
          <p:cNvPr id="284" name="Google Shape;284;g34dc4adac03_0_236"/>
          <p:cNvSpPr/>
          <p:nvPr/>
        </p:nvSpPr>
        <p:spPr>
          <a:xfrm>
            <a:off x="15546743" y="8953500"/>
            <a:ext cx="64017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34dc4adac03_0_236"/>
          <p:cNvSpPr/>
          <p:nvPr/>
        </p:nvSpPr>
        <p:spPr>
          <a:xfrm>
            <a:off x="15546743" y="8953500"/>
            <a:ext cx="65541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Spells Cast</a:t>
            </a:r>
            <a:endParaRPr b="0" i="0" sz="3600" u="none" cap="none" strike="noStrike">
              <a:solidFill>
                <a:schemeClr val="dk1"/>
              </a:solidFill>
              <a:latin typeface="Calibri"/>
              <a:ea typeface="Calibri"/>
              <a:cs typeface="Calibri"/>
              <a:sym typeface="Calibri"/>
            </a:endParaRPr>
          </a:p>
        </p:txBody>
      </p:sp>
      <p:sp>
        <p:nvSpPr>
          <p:cNvPr id="286" name="Google Shape;286;g34dc4adac03_0_236"/>
          <p:cNvSpPr/>
          <p:nvPr/>
        </p:nvSpPr>
        <p:spPr>
          <a:xfrm>
            <a:off x="15546743" y="9601200"/>
            <a:ext cx="65370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291" name="Shape 291"/>
        <p:cNvGrpSpPr/>
        <p:nvPr/>
      </p:nvGrpSpPr>
      <p:grpSpPr>
        <a:xfrm>
          <a:off x="0" y="0"/>
          <a:ext cx="0" cy="0"/>
          <a:chOff x="0" y="0"/>
          <a:chExt cx="0" cy="0"/>
        </a:xfrm>
      </p:grpSpPr>
      <p:pic>
        <p:nvPicPr>
          <p:cNvPr descr=" " id="292" name="Google Shape;292;g34dc4adac03_0_265"/>
          <p:cNvPicPr preferRelativeResize="0"/>
          <p:nvPr/>
        </p:nvPicPr>
        <p:blipFill rotWithShape="1">
          <a:blip r:embed="rId3">
            <a:alphaModFix/>
          </a:blip>
          <a:srcRect b="0" l="0" r="0" t="0"/>
          <a:stretch/>
        </p:blipFill>
        <p:spPr>
          <a:xfrm>
            <a:off x="609676" y="584200"/>
            <a:ext cx="8827603" cy="5061669"/>
          </a:xfrm>
          <a:prstGeom prst="rect">
            <a:avLst/>
          </a:prstGeom>
          <a:noFill/>
          <a:ln>
            <a:noFill/>
          </a:ln>
        </p:spPr>
      </p:pic>
      <p:pic>
        <p:nvPicPr>
          <p:cNvPr descr=" " id="293" name="Google Shape;293;g34dc4adac03_0_265"/>
          <p:cNvPicPr preferRelativeResize="0"/>
          <p:nvPr/>
        </p:nvPicPr>
        <p:blipFill rotWithShape="1">
          <a:blip r:embed="rId4">
            <a:alphaModFix/>
          </a:blip>
          <a:srcRect b="0" l="0" r="0" t="0"/>
          <a:stretch/>
        </p:blipFill>
        <p:spPr>
          <a:xfrm>
            <a:off x="17845730" y="4914900"/>
            <a:ext cx="8484660" cy="8382000"/>
          </a:xfrm>
          <a:prstGeom prst="rect">
            <a:avLst/>
          </a:prstGeom>
          <a:noFill/>
          <a:ln>
            <a:noFill/>
          </a:ln>
        </p:spPr>
      </p:pic>
      <p:sp>
        <p:nvSpPr>
          <p:cNvPr id="294" name="Google Shape;294;g34dc4adac03_0_26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5" name="Google Shape;295;g34dc4adac03_0_26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96" name="Google Shape;296;g34dc4adac03_0_265"/>
          <p:cNvSpPr/>
          <p:nvPr/>
        </p:nvSpPr>
        <p:spPr>
          <a:xfrm>
            <a:off x="4318540" y="3505200"/>
            <a:ext cx="15762600" cy="67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34dc4adac03_0_265"/>
          <p:cNvSpPr/>
          <p:nvPr/>
        </p:nvSpPr>
        <p:spPr>
          <a:xfrm>
            <a:off x="4318540" y="3505200"/>
            <a:ext cx="15762600" cy="507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34dc4adac03_0_265"/>
          <p:cNvSpPr/>
          <p:nvPr/>
        </p:nvSpPr>
        <p:spPr>
          <a:xfrm>
            <a:off x="6338092" y="3505200"/>
            <a:ext cx="11723700" cy="4673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916FE7"/>
              </a:buClr>
              <a:buSzPts val="24000"/>
              <a:buFont typeface="Mogra"/>
              <a:buNone/>
            </a:pPr>
            <a:r>
              <a:rPr b="0" i="0" lang="en-US" sz="24000" u="none" cap="none" strike="noStrike">
                <a:solidFill>
                  <a:srgbClr val="916FE7"/>
                </a:solidFill>
                <a:latin typeface="Mogra"/>
                <a:ea typeface="Mogra"/>
                <a:cs typeface="Mogra"/>
                <a:sym typeface="Mogra"/>
              </a:rPr>
              <a:t>234,567</a:t>
            </a:r>
            <a:endParaRPr b="0" i="0" sz="24000" u="none" cap="none" strike="noStrike">
              <a:solidFill>
                <a:schemeClr val="dk1"/>
              </a:solidFill>
              <a:latin typeface="Calibri"/>
              <a:ea typeface="Calibri"/>
              <a:cs typeface="Calibri"/>
              <a:sym typeface="Calibri"/>
            </a:endParaRPr>
          </a:p>
        </p:txBody>
      </p:sp>
      <p:sp>
        <p:nvSpPr>
          <p:cNvPr id="299" name="Google Shape;299;g34dc4adac03_0_265"/>
          <p:cNvSpPr/>
          <p:nvPr/>
        </p:nvSpPr>
        <p:spPr>
          <a:xfrm>
            <a:off x="4183056" y="73660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Poppins SemiBold"/>
              <a:buNone/>
            </a:pPr>
            <a:r>
              <a:rPr b="0" i="0" lang="en-US" sz="6400" u="none" cap="none" strike="noStrike">
                <a:solidFill>
                  <a:srgbClr val="0E0E0E"/>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300" name="Google Shape;300;g34dc4adac03_0_265"/>
          <p:cNvSpPr/>
          <p:nvPr/>
        </p:nvSpPr>
        <p:spPr>
          <a:xfrm>
            <a:off x="7496054" y="89916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305" name="Shape 305"/>
        <p:cNvGrpSpPr/>
        <p:nvPr/>
      </p:nvGrpSpPr>
      <p:grpSpPr>
        <a:xfrm>
          <a:off x="0" y="0"/>
          <a:ext cx="0" cy="0"/>
          <a:chOff x="0" y="0"/>
          <a:chExt cx="0" cy="0"/>
        </a:xfrm>
      </p:grpSpPr>
      <p:pic>
        <p:nvPicPr>
          <p:cNvPr descr=" " id="306" name="Google Shape;306;g34dc4adac03_0_278"/>
          <p:cNvPicPr preferRelativeResize="0"/>
          <p:nvPr/>
        </p:nvPicPr>
        <p:blipFill rotWithShape="1">
          <a:blip r:embed="rId3">
            <a:alphaModFix/>
          </a:blip>
          <a:srcRect b="0" l="0" r="0" t="0"/>
          <a:stretch/>
        </p:blipFill>
        <p:spPr>
          <a:xfrm>
            <a:off x="15318115" y="7416800"/>
            <a:ext cx="8167121" cy="5638800"/>
          </a:xfrm>
          <a:prstGeom prst="rect">
            <a:avLst/>
          </a:prstGeom>
          <a:noFill/>
          <a:ln>
            <a:noFill/>
          </a:ln>
        </p:spPr>
      </p:pic>
      <p:pic>
        <p:nvPicPr>
          <p:cNvPr descr=" " id="307" name="Google Shape;307;g34dc4adac03_0_278"/>
          <p:cNvPicPr preferRelativeResize="0"/>
          <p:nvPr/>
        </p:nvPicPr>
        <p:blipFill rotWithShape="1">
          <a:blip r:embed="rId4">
            <a:alphaModFix/>
          </a:blip>
          <a:srcRect b="0" l="0" r="0" t="0"/>
          <a:stretch/>
        </p:blipFill>
        <p:spPr>
          <a:xfrm>
            <a:off x="254032" y="-3568700"/>
            <a:ext cx="7190962" cy="7135068"/>
          </a:xfrm>
          <a:prstGeom prst="rect">
            <a:avLst/>
          </a:prstGeom>
          <a:noFill/>
          <a:ln>
            <a:noFill/>
          </a:ln>
        </p:spPr>
      </p:pic>
      <p:sp>
        <p:nvSpPr>
          <p:cNvPr id="308" name="Google Shape;308;g34dc4adac03_0_27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9" name="Google Shape;309;g34dc4adac03_0_27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10" name="Google Shape;310;g34dc4adac03_0_278"/>
          <p:cNvSpPr/>
          <p:nvPr/>
        </p:nvSpPr>
        <p:spPr>
          <a:xfrm>
            <a:off x="4318540" y="37211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34dc4adac03_0_278"/>
          <p:cNvSpPr/>
          <p:nvPr/>
        </p:nvSpPr>
        <p:spPr>
          <a:xfrm>
            <a:off x="4553519" y="3721100"/>
            <a:ext cx="74049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34dc4adac03_0_278"/>
          <p:cNvSpPr/>
          <p:nvPr/>
        </p:nvSpPr>
        <p:spPr>
          <a:xfrm>
            <a:off x="4553519" y="3721100"/>
            <a:ext cx="79470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916FE7"/>
              </a:buClr>
              <a:buSzPts val="12800"/>
              <a:buFont typeface="Mogra"/>
              <a:buNone/>
            </a:pPr>
            <a:r>
              <a:rPr b="0" i="0" lang="en-US" sz="12800" u="none" cap="none" strike="noStrike">
                <a:solidFill>
                  <a:srgbClr val="916FE7"/>
                </a:solidFill>
                <a:latin typeface="Mogra"/>
                <a:ea typeface="Mogra"/>
                <a:cs typeface="Mogra"/>
                <a:sym typeface="Mogra"/>
              </a:rPr>
              <a:t>233 Coins</a:t>
            </a:r>
            <a:endParaRPr b="0" i="0" sz="12800" u="none" cap="none" strike="noStrike">
              <a:solidFill>
                <a:schemeClr val="dk1"/>
              </a:solidFill>
              <a:latin typeface="Calibri"/>
              <a:ea typeface="Calibri"/>
              <a:cs typeface="Calibri"/>
              <a:sym typeface="Calibri"/>
            </a:endParaRPr>
          </a:p>
        </p:txBody>
      </p:sp>
      <p:sp>
        <p:nvSpPr>
          <p:cNvPr id="313" name="Google Shape;313;g34dc4adac03_0_278"/>
          <p:cNvSpPr/>
          <p:nvPr/>
        </p:nvSpPr>
        <p:spPr>
          <a:xfrm>
            <a:off x="4318540" y="56769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34dc4adac03_0_278"/>
          <p:cNvSpPr/>
          <p:nvPr/>
        </p:nvSpPr>
        <p:spPr>
          <a:xfrm>
            <a:off x="4250798" y="56769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315" name="Google Shape;315;g34dc4adac03_0_278"/>
          <p:cNvSpPr/>
          <p:nvPr/>
        </p:nvSpPr>
        <p:spPr>
          <a:xfrm>
            <a:off x="4318540" y="74422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34dc4adac03_0_278"/>
          <p:cNvSpPr/>
          <p:nvPr/>
        </p:nvSpPr>
        <p:spPr>
          <a:xfrm>
            <a:off x="4432854" y="7442200"/>
            <a:ext cx="76464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34dc4adac03_0_278"/>
          <p:cNvSpPr/>
          <p:nvPr/>
        </p:nvSpPr>
        <p:spPr>
          <a:xfrm>
            <a:off x="4432854" y="7442200"/>
            <a:ext cx="81882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916FE7"/>
              </a:buClr>
              <a:buSzPts val="12800"/>
              <a:buFont typeface="Mogra"/>
              <a:buNone/>
            </a:pPr>
            <a:r>
              <a:rPr b="0" i="0" lang="en-US" sz="12800" u="none" cap="none" strike="noStrike">
                <a:solidFill>
                  <a:srgbClr val="916FE7"/>
                </a:solidFill>
                <a:latin typeface="Mogra"/>
                <a:ea typeface="Mogra"/>
                <a:cs typeface="Mogra"/>
                <a:sym typeface="Mogra"/>
              </a:rPr>
              <a:t>456 Hours</a:t>
            </a:r>
            <a:endParaRPr b="0" i="0" sz="12800" u="none" cap="none" strike="noStrike">
              <a:solidFill>
                <a:schemeClr val="dk1"/>
              </a:solidFill>
              <a:latin typeface="Calibri"/>
              <a:ea typeface="Calibri"/>
              <a:cs typeface="Calibri"/>
              <a:sym typeface="Calibri"/>
            </a:endParaRPr>
          </a:p>
        </p:txBody>
      </p:sp>
      <p:sp>
        <p:nvSpPr>
          <p:cNvPr id="318" name="Google Shape;318;g34dc4adac03_0_278"/>
          <p:cNvSpPr/>
          <p:nvPr/>
        </p:nvSpPr>
        <p:spPr>
          <a:xfrm>
            <a:off x="4318540" y="9398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34dc4adac03_0_278"/>
          <p:cNvSpPr/>
          <p:nvPr/>
        </p:nvSpPr>
        <p:spPr>
          <a:xfrm>
            <a:off x="4250798" y="9398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320" name="Google Shape;320;g34dc4adac03_0_278"/>
          <p:cNvSpPr/>
          <p:nvPr/>
        </p:nvSpPr>
        <p:spPr>
          <a:xfrm>
            <a:off x="12193524" y="37211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34dc4adac03_0_278"/>
          <p:cNvSpPr/>
          <p:nvPr/>
        </p:nvSpPr>
        <p:spPr>
          <a:xfrm>
            <a:off x="14524265" y="3721100"/>
            <a:ext cx="32136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34dc4adac03_0_278"/>
          <p:cNvSpPr/>
          <p:nvPr/>
        </p:nvSpPr>
        <p:spPr>
          <a:xfrm>
            <a:off x="14524265" y="3721100"/>
            <a:ext cx="37554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916FE7"/>
              </a:buClr>
              <a:buSzPts val="12800"/>
              <a:buFont typeface="Mogra"/>
              <a:buNone/>
            </a:pPr>
            <a:r>
              <a:rPr b="0" i="0" lang="en-US" sz="12800" u="none" cap="none" strike="noStrike">
                <a:solidFill>
                  <a:srgbClr val="916FE7"/>
                </a:solidFill>
                <a:latin typeface="Mogra"/>
                <a:ea typeface="Mogra"/>
                <a:cs typeface="Mogra"/>
                <a:sym typeface="Mogra"/>
              </a:rPr>
              <a:t>85%</a:t>
            </a:r>
            <a:endParaRPr b="0" i="0" sz="12800" u="none" cap="none" strike="noStrike">
              <a:solidFill>
                <a:schemeClr val="dk1"/>
              </a:solidFill>
              <a:latin typeface="Calibri"/>
              <a:ea typeface="Calibri"/>
              <a:cs typeface="Calibri"/>
              <a:sym typeface="Calibri"/>
            </a:endParaRPr>
          </a:p>
        </p:txBody>
      </p:sp>
      <p:sp>
        <p:nvSpPr>
          <p:cNvPr id="323" name="Google Shape;323;g34dc4adac03_0_278"/>
          <p:cNvSpPr/>
          <p:nvPr/>
        </p:nvSpPr>
        <p:spPr>
          <a:xfrm>
            <a:off x="12193524" y="56769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34dc4adac03_0_278"/>
          <p:cNvSpPr/>
          <p:nvPr/>
        </p:nvSpPr>
        <p:spPr>
          <a:xfrm>
            <a:off x="12125782" y="56769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25" name="Google Shape;325;g34dc4adac03_0_278"/>
          <p:cNvSpPr/>
          <p:nvPr/>
        </p:nvSpPr>
        <p:spPr>
          <a:xfrm>
            <a:off x="12193524" y="74422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34dc4adac03_0_278"/>
          <p:cNvSpPr/>
          <p:nvPr/>
        </p:nvSpPr>
        <p:spPr>
          <a:xfrm>
            <a:off x="13343018" y="7442200"/>
            <a:ext cx="55761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34dc4adac03_0_278"/>
          <p:cNvSpPr/>
          <p:nvPr/>
        </p:nvSpPr>
        <p:spPr>
          <a:xfrm>
            <a:off x="13343018" y="7442200"/>
            <a:ext cx="61179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916FE7"/>
              </a:buClr>
              <a:buSzPts val="12800"/>
              <a:buFont typeface="Mogra"/>
              <a:buNone/>
            </a:pPr>
            <a:r>
              <a:rPr b="0" i="0" lang="en-US" sz="12800" u="none" cap="none" strike="noStrike">
                <a:solidFill>
                  <a:srgbClr val="916FE7"/>
                </a:solidFill>
                <a:latin typeface="Mogra"/>
                <a:ea typeface="Mogra"/>
                <a:cs typeface="Mogra"/>
                <a:sym typeface="Mogra"/>
              </a:rPr>
              <a:t>544 Km</a:t>
            </a:r>
            <a:endParaRPr b="0" i="0" sz="12800" u="none" cap="none" strike="noStrike">
              <a:solidFill>
                <a:schemeClr val="dk1"/>
              </a:solidFill>
              <a:latin typeface="Calibri"/>
              <a:ea typeface="Calibri"/>
              <a:cs typeface="Calibri"/>
              <a:sym typeface="Calibri"/>
            </a:endParaRPr>
          </a:p>
        </p:txBody>
      </p:sp>
      <p:sp>
        <p:nvSpPr>
          <p:cNvPr id="328" name="Google Shape;328;g34dc4adac03_0_278"/>
          <p:cNvSpPr/>
          <p:nvPr/>
        </p:nvSpPr>
        <p:spPr>
          <a:xfrm>
            <a:off x="12193524" y="9398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34dc4adac03_0_278"/>
          <p:cNvSpPr/>
          <p:nvPr/>
        </p:nvSpPr>
        <p:spPr>
          <a:xfrm>
            <a:off x="12125782" y="9398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334" name="Shape 334"/>
        <p:cNvGrpSpPr/>
        <p:nvPr/>
      </p:nvGrpSpPr>
      <p:grpSpPr>
        <a:xfrm>
          <a:off x="0" y="0"/>
          <a:ext cx="0" cy="0"/>
          <a:chOff x="0" y="0"/>
          <a:chExt cx="0" cy="0"/>
        </a:xfrm>
      </p:grpSpPr>
      <p:pic>
        <p:nvPicPr>
          <p:cNvPr descr=" " id="335" name="Google Shape;335;g34dc4adac03_0_306"/>
          <p:cNvPicPr preferRelativeResize="0"/>
          <p:nvPr/>
        </p:nvPicPr>
        <p:blipFill rotWithShape="1">
          <a:blip r:embed="rId3">
            <a:alphaModFix/>
          </a:blip>
          <a:srcRect b="0" l="0" r="0" t="0"/>
          <a:stretch/>
        </p:blipFill>
        <p:spPr>
          <a:xfrm>
            <a:off x="685886" y="4572000"/>
            <a:ext cx="4387741" cy="10001920"/>
          </a:xfrm>
          <a:prstGeom prst="rect">
            <a:avLst/>
          </a:prstGeom>
          <a:noFill/>
          <a:ln>
            <a:noFill/>
          </a:ln>
        </p:spPr>
      </p:pic>
      <p:pic>
        <p:nvPicPr>
          <p:cNvPr descr=" " id="336" name="Google Shape;336;g34dc4adac03_0_306"/>
          <p:cNvPicPr preferRelativeResize="0"/>
          <p:nvPr/>
        </p:nvPicPr>
        <p:blipFill rotWithShape="1">
          <a:blip r:embed="rId4">
            <a:alphaModFix/>
          </a:blip>
          <a:srcRect b="0" l="0" r="0" t="0"/>
          <a:stretch/>
        </p:blipFill>
        <p:spPr>
          <a:xfrm>
            <a:off x="19535042" y="-3263900"/>
            <a:ext cx="6554019" cy="6527800"/>
          </a:xfrm>
          <a:prstGeom prst="rect">
            <a:avLst/>
          </a:prstGeom>
          <a:noFill/>
          <a:ln>
            <a:noFill/>
          </a:ln>
        </p:spPr>
      </p:pic>
      <p:sp>
        <p:nvSpPr>
          <p:cNvPr id="337" name="Google Shape;337;g34dc4adac03_0_30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8" name="Google Shape;338;g34dc4adac03_0_30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39" name="Google Shape;339;g34dc4adac03_0_306"/>
          <p:cNvSpPr/>
          <p:nvPr/>
        </p:nvSpPr>
        <p:spPr>
          <a:xfrm>
            <a:off x="6841922" y="1701800"/>
            <a:ext cx="106905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916FE7"/>
              </a:buClr>
              <a:buSzPts val="8000"/>
              <a:buFont typeface="Mogra"/>
              <a:buNone/>
            </a:pPr>
            <a:r>
              <a:rPr b="0" i="0" lang="en-US" sz="8000" u="none" cap="none" strike="noStrike">
                <a:solidFill>
                  <a:srgbClr val="916FE7"/>
                </a:solidFill>
                <a:latin typeface="Mogra"/>
                <a:ea typeface="Mogra"/>
                <a:cs typeface="Mogra"/>
                <a:sym typeface="Mogra"/>
              </a:rPr>
              <a:t>Some Graph</a:t>
            </a:r>
            <a:endParaRPr b="0" i="0" sz="8000" u="none" cap="none" strike="noStrike">
              <a:solidFill>
                <a:schemeClr val="dk1"/>
              </a:solidFill>
              <a:latin typeface="Calibri"/>
              <a:ea typeface="Calibri"/>
              <a:cs typeface="Calibri"/>
              <a:sym typeface="Calibri"/>
            </a:endParaRPr>
          </a:p>
        </p:txBody>
      </p:sp>
      <p:sp>
        <p:nvSpPr>
          <p:cNvPr id="340" name="Google Shape;340;g34dc4adac03_0_306"/>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34dc4adac03_0_306"/>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E4376"/>
              </a:buClr>
              <a:buSzPts val="1820"/>
              <a:buFont typeface="Lato"/>
              <a:buNone/>
            </a:pPr>
            <a:r>
              <a:rPr b="0" i="0" lang="en-US" sz="1820" u="none" cap="none" strike="noStrike">
                <a:solidFill>
                  <a:srgbClr val="5E4376"/>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42" name="Google Shape;342;g34dc4adac03_0_306"/>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E4376"/>
              </a:buClr>
              <a:buSzPts val="2185"/>
              <a:buFont typeface="Lato"/>
              <a:buNone/>
            </a:pPr>
            <a:r>
              <a:rPr b="0" i="0" lang="en-US" sz="2185" u="none" cap="none" strike="noStrike">
                <a:solidFill>
                  <a:srgbClr val="5E4376"/>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43" name="Google Shape;343;g34dc4adac03_0_306"/>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E4376"/>
              </a:buClr>
              <a:buSzPts val="2185"/>
              <a:buFont typeface="Lato"/>
              <a:buNone/>
            </a:pPr>
            <a:r>
              <a:rPr b="0" i="0" lang="en-US" sz="2185" u="none" cap="none" strike="noStrike">
                <a:solidFill>
                  <a:srgbClr val="5E4376"/>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44" name="Google Shape;344;g34dc4adac03_0_306"/>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E4376"/>
              </a:buClr>
              <a:buSzPts val="2185"/>
              <a:buFont typeface="Lato"/>
              <a:buNone/>
            </a:pPr>
            <a:r>
              <a:rPr b="0" i="0" lang="en-US" sz="2185" u="none" cap="none" strike="noStrike">
                <a:solidFill>
                  <a:srgbClr val="5E4376"/>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45" name="Google Shape;345;g34dc4adac03_0_306"/>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E4376"/>
              </a:buClr>
              <a:buSzPts val="2185"/>
              <a:buFont typeface="Lato"/>
              <a:buNone/>
            </a:pPr>
            <a:r>
              <a:rPr b="0" i="0" lang="en-US" sz="2185" u="none" cap="none" strike="noStrike">
                <a:solidFill>
                  <a:srgbClr val="5E4376"/>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46" name="Google Shape;346;g34dc4adac03_0_306"/>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E4376"/>
              </a:buClr>
              <a:buSzPts val="2185"/>
              <a:buFont typeface="Lato"/>
              <a:buNone/>
            </a:pPr>
            <a:r>
              <a:rPr b="0" i="0" lang="en-US" sz="2185" u="none" cap="none" strike="noStrike">
                <a:solidFill>
                  <a:srgbClr val="5E4376"/>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47" name="Google Shape;347;g34dc4adac03_0_306"/>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E4376"/>
              </a:buClr>
              <a:buSzPts val="2185"/>
              <a:buFont typeface="Lato"/>
              <a:buNone/>
            </a:pPr>
            <a:r>
              <a:rPr b="0" i="0" lang="en-US" sz="2185" u="none" cap="none" strike="noStrike">
                <a:solidFill>
                  <a:srgbClr val="5E4376"/>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48" name="Google Shape;348;g34dc4adac03_0_306"/>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E4376"/>
              </a:buClr>
              <a:buSzPts val="2185"/>
              <a:buFont typeface="Lato"/>
              <a:buNone/>
            </a:pPr>
            <a:r>
              <a:rPr b="0" i="0" lang="en-US" sz="2185" u="none" cap="none" strike="noStrike">
                <a:solidFill>
                  <a:srgbClr val="5E4376"/>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49" name="Google Shape;349;g34dc4adac03_0_306"/>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E4376"/>
              </a:buClr>
              <a:buSzPts val="2185"/>
              <a:buFont typeface="Lato"/>
              <a:buNone/>
            </a:pPr>
            <a:r>
              <a:rPr b="0" i="0" lang="en-US" sz="2185" u="none" cap="none" strike="noStrike">
                <a:solidFill>
                  <a:srgbClr val="5E4376"/>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50" name="Google Shape;350;g34dc4adac03_0_306"/>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E4376"/>
              </a:buClr>
              <a:buSzPts val="1820"/>
              <a:buFont typeface="Lato"/>
              <a:buNone/>
            </a:pPr>
            <a:r>
              <a:rPr b="0" i="0" lang="en-US" sz="1820" u="none" cap="none" strike="noStrike">
                <a:solidFill>
                  <a:srgbClr val="5E4376"/>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51" name="Google Shape;351;g34dc4adac03_0_306"/>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E4376"/>
              </a:buClr>
              <a:buSzPts val="1820"/>
              <a:buFont typeface="Lato"/>
              <a:buNone/>
            </a:pPr>
            <a:r>
              <a:rPr b="0" i="0" lang="en-US" sz="1820" u="none" cap="none" strike="noStrike">
                <a:solidFill>
                  <a:srgbClr val="5E4376"/>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52" name="Google Shape;352;g34dc4adac03_0_306"/>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E4376"/>
              </a:buClr>
              <a:buSzPts val="1820"/>
              <a:buFont typeface="Lato"/>
              <a:buNone/>
            </a:pPr>
            <a:r>
              <a:rPr b="0" i="0" lang="en-US" sz="1820" u="none" cap="none" strike="noStrike">
                <a:solidFill>
                  <a:srgbClr val="5E4376"/>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53" name="Google Shape;353;g34dc4adac03_0_306"/>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E4376"/>
              </a:buClr>
              <a:buSzPts val="1820"/>
              <a:buFont typeface="Lato"/>
              <a:buNone/>
            </a:pPr>
            <a:r>
              <a:rPr b="0" i="0" lang="en-US" sz="1820" u="none" cap="none" strike="noStrike">
                <a:solidFill>
                  <a:srgbClr val="5E4376"/>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54" name="Google Shape;354;g34dc4adac03_0_306"/>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E4376"/>
              </a:buClr>
              <a:buSzPts val="1820"/>
              <a:buFont typeface="Lato"/>
              <a:buNone/>
            </a:pPr>
            <a:r>
              <a:rPr b="0" i="0" lang="en-US" sz="1820" u="none" cap="none" strike="noStrike">
                <a:solidFill>
                  <a:srgbClr val="5E4376"/>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55" name="Google Shape;355;g34dc4adac03_0_306"/>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E4376"/>
              </a:buClr>
              <a:buSzPts val="1820"/>
              <a:buFont typeface="Lato"/>
              <a:buNone/>
            </a:pPr>
            <a:r>
              <a:rPr b="0" i="0" lang="en-US" sz="1820" u="none" cap="none" strike="noStrike">
                <a:solidFill>
                  <a:srgbClr val="5E4376"/>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56" name="Google Shape;356;g34dc4adac03_0_306"/>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E4376"/>
              </a:buClr>
              <a:buSzPts val="1820"/>
              <a:buFont typeface="Lato"/>
              <a:buNone/>
            </a:pPr>
            <a:r>
              <a:rPr b="0" i="0" lang="en-US" sz="1820" u="none" cap="none" strike="noStrike">
                <a:solidFill>
                  <a:srgbClr val="5E4376"/>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57" name="Google Shape;357;g34dc4adac03_0_306"/>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E4376"/>
              </a:buClr>
              <a:buSzPts val="1820"/>
              <a:buFont typeface="Lato"/>
              <a:buNone/>
            </a:pPr>
            <a:r>
              <a:rPr b="0" i="0" lang="en-US" sz="1820" u="none" cap="none" strike="noStrike">
                <a:solidFill>
                  <a:srgbClr val="5E4376"/>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58" name="Google Shape;358;g34dc4adac03_0_306"/>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E4376"/>
              </a:buClr>
              <a:buSzPts val="1820"/>
              <a:buFont typeface="Lato"/>
              <a:buNone/>
            </a:pPr>
            <a:r>
              <a:rPr b="0" i="0" lang="en-US" sz="1820" u="none" cap="none" strike="noStrike">
                <a:solidFill>
                  <a:srgbClr val="5E4376"/>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59" name="Google Shape;359;g34dc4adac03_0_306"/>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E4376"/>
              </a:buClr>
              <a:buSzPts val="1820"/>
              <a:buFont typeface="Lato"/>
              <a:buNone/>
            </a:pPr>
            <a:r>
              <a:rPr b="0" i="0" lang="en-US" sz="1820" u="none" cap="none" strike="noStrike">
                <a:solidFill>
                  <a:srgbClr val="5E4376"/>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60" name="Google Shape;360;g34dc4adac03_0_306"/>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61" name="Google Shape;361;g34dc4adac03_0_306"/>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62" name="Google Shape;362;g34dc4adac03_0_306"/>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363" name="Google Shape;363;g34dc4adac03_0_306"/>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364" name="Google Shape;364;g34dc4adac03_0_306"/>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365" name="Google Shape;365;g34dc4adac03_0_306"/>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366" name="Google Shape;366;g34dc4adac03_0_306"/>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367" name="Google Shape;367;g34dc4adac03_0_306"/>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368" name="Google Shape;368;g34dc4adac03_0_306"/>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369" name="Google Shape;369;g34dc4adac03_0_306"/>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370" name="Google Shape;370;g34dc4adac03_0_306"/>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371" name="Google Shape;371;g34dc4adac03_0_306"/>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372" name="Google Shape;372;g34dc4adac03_0_306"/>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373" name="Google Shape;373;g34dc4adac03_0_306"/>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374" name="Google Shape;374;g34dc4adac03_0_306"/>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375" name="Google Shape;375;g34dc4adac03_0_306"/>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376" name="Google Shape;376;g34dc4adac03_0_306"/>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377" name="Google Shape;377;g34dc4adac03_0_306"/>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378" name="Google Shape;378;g34dc4adac03_0_306"/>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379" name="Google Shape;379;g34dc4adac03_0_306"/>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380" name="Google Shape;380;g34dc4adac03_0_306"/>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381" name="Google Shape;381;g34dc4adac03_0_306"/>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382" name="Google Shape;382;g34dc4adac03_0_306"/>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34dc4adac03_0_306"/>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84" name="Google Shape;384;g34dc4adac03_0_306"/>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385" name="Google Shape;385;g34dc4adac03_0_306"/>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386" name="Google Shape;386;g34dc4adac03_0_306"/>
          <p:cNvSpPr/>
          <p:nvPr/>
        </p:nvSpPr>
        <p:spPr>
          <a:xfrm>
            <a:off x="16277084" y="6365379"/>
            <a:ext cx="18417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34dc4adac03_0_306"/>
          <p:cNvSpPr/>
          <p:nvPr/>
        </p:nvSpPr>
        <p:spPr>
          <a:xfrm>
            <a:off x="16277084" y="6305550"/>
            <a:ext cx="20451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34.574</a:t>
            </a:r>
            <a:endParaRPr b="0" i="0" sz="4800" u="none" cap="none" strike="noStrike">
              <a:solidFill>
                <a:schemeClr val="dk1"/>
              </a:solidFill>
              <a:latin typeface="Calibri"/>
              <a:ea typeface="Calibri"/>
              <a:cs typeface="Calibri"/>
              <a:sym typeface="Calibri"/>
            </a:endParaRPr>
          </a:p>
        </p:txBody>
      </p:sp>
      <p:sp>
        <p:nvSpPr>
          <p:cNvPr id="388" name="Google Shape;388;g34dc4adac03_0_306"/>
          <p:cNvSpPr/>
          <p:nvPr/>
        </p:nvSpPr>
        <p:spPr>
          <a:xfrm>
            <a:off x="16696237" y="704215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389" name="Google Shape;389;g34dc4adac03_0_306"/>
          <p:cNvSpPr/>
          <p:nvPr/>
        </p:nvSpPr>
        <p:spPr>
          <a:xfrm>
            <a:off x="13260457"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34dc4adac03_0_306"/>
          <p:cNvSpPr/>
          <p:nvPr/>
        </p:nvSpPr>
        <p:spPr>
          <a:xfrm>
            <a:off x="13260457"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34dc4adac03_0_306"/>
          <p:cNvSpPr/>
          <p:nvPr/>
        </p:nvSpPr>
        <p:spPr>
          <a:xfrm>
            <a:off x="13158845" y="10515600"/>
            <a:ext cx="8078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Treasure Found</a:t>
            </a:r>
            <a:endParaRPr b="0" i="0" sz="4800" u="none" cap="none" strike="noStrike">
              <a:solidFill>
                <a:schemeClr val="dk1"/>
              </a:solidFill>
              <a:latin typeface="Calibri"/>
              <a:ea typeface="Calibri"/>
              <a:cs typeface="Calibri"/>
              <a:sym typeface="Calibri"/>
            </a:endParaRPr>
          </a:p>
        </p:txBody>
      </p:sp>
      <p:sp>
        <p:nvSpPr>
          <p:cNvPr id="392" name="Google Shape;392;g34dc4adac03_0_306"/>
          <p:cNvSpPr/>
          <p:nvPr/>
        </p:nvSpPr>
        <p:spPr>
          <a:xfrm>
            <a:off x="13192716" y="113538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393" name="Google Shape;393;g34dc4adac03_0_306"/>
          <p:cNvSpPr/>
          <p:nvPr/>
        </p:nvSpPr>
        <p:spPr>
          <a:xfrm>
            <a:off x="3251606"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g34dc4adac03_0_306"/>
          <p:cNvSpPr/>
          <p:nvPr/>
        </p:nvSpPr>
        <p:spPr>
          <a:xfrm>
            <a:off x="3251606"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34dc4adac03_0_306"/>
          <p:cNvSpPr/>
          <p:nvPr/>
        </p:nvSpPr>
        <p:spPr>
          <a:xfrm>
            <a:off x="3149994" y="10515600"/>
            <a:ext cx="8078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Spellcasting Progress</a:t>
            </a:r>
            <a:endParaRPr b="0" i="0" sz="4800" u="none" cap="none" strike="noStrike">
              <a:solidFill>
                <a:schemeClr val="dk1"/>
              </a:solidFill>
              <a:latin typeface="Calibri"/>
              <a:ea typeface="Calibri"/>
              <a:cs typeface="Calibri"/>
              <a:sym typeface="Calibri"/>
            </a:endParaRPr>
          </a:p>
        </p:txBody>
      </p:sp>
      <p:sp>
        <p:nvSpPr>
          <p:cNvPr id="396" name="Google Shape;396;g34dc4adac03_0_306"/>
          <p:cNvSpPr/>
          <p:nvPr/>
        </p:nvSpPr>
        <p:spPr>
          <a:xfrm>
            <a:off x="3183865" y="113538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401" name="Shape 401"/>
        <p:cNvGrpSpPr/>
        <p:nvPr/>
      </p:nvGrpSpPr>
      <p:grpSpPr>
        <a:xfrm>
          <a:off x="0" y="0"/>
          <a:ext cx="0" cy="0"/>
          <a:chOff x="0" y="0"/>
          <a:chExt cx="0" cy="0"/>
        </a:xfrm>
      </p:grpSpPr>
      <p:pic>
        <p:nvPicPr>
          <p:cNvPr descr=" " id="402" name="Google Shape;402;g34dc4adac03_0_372"/>
          <p:cNvPicPr preferRelativeResize="0"/>
          <p:nvPr/>
        </p:nvPicPr>
        <p:blipFill rotWithShape="1">
          <a:blip r:embed="rId3">
            <a:alphaModFix/>
          </a:blip>
          <a:srcRect b="0" l="0" r="0" t="0"/>
          <a:stretch/>
        </p:blipFill>
        <p:spPr>
          <a:xfrm>
            <a:off x="609676" y="584200"/>
            <a:ext cx="8827603" cy="5061669"/>
          </a:xfrm>
          <a:prstGeom prst="rect">
            <a:avLst/>
          </a:prstGeom>
          <a:noFill/>
          <a:ln>
            <a:noFill/>
          </a:ln>
        </p:spPr>
      </p:pic>
      <p:pic>
        <p:nvPicPr>
          <p:cNvPr descr=" " id="403" name="Google Shape;403;g34dc4adac03_0_372"/>
          <p:cNvPicPr preferRelativeResize="0"/>
          <p:nvPr/>
        </p:nvPicPr>
        <p:blipFill rotWithShape="1">
          <a:blip r:embed="rId4">
            <a:alphaModFix/>
          </a:blip>
          <a:srcRect b="0" l="0" r="0" t="0"/>
          <a:stretch/>
        </p:blipFill>
        <p:spPr>
          <a:xfrm>
            <a:off x="17845730" y="4914900"/>
            <a:ext cx="8484660" cy="8382000"/>
          </a:xfrm>
          <a:prstGeom prst="rect">
            <a:avLst/>
          </a:prstGeom>
          <a:noFill/>
          <a:ln>
            <a:noFill/>
          </a:ln>
        </p:spPr>
      </p:pic>
      <p:sp>
        <p:nvSpPr>
          <p:cNvPr id="404" name="Google Shape;404;g34dc4adac03_0_37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5" name="Google Shape;405;g34dc4adac03_0_37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06" name="Google Shape;406;g34dc4adac03_0_372"/>
          <p:cNvSpPr/>
          <p:nvPr/>
        </p:nvSpPr>
        <p:spPr>
          <a:xfrm>
            <a:off x="15470534" y="6146800"/>
            <a:ext cx="4712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34dc4adac03_0_372"/>
          <p:cNvSpPr/>
          <p:nvPr/>
        </p:nvSpPr>
        <p:spPr>
          <a:xfrm>
            <a:off x="15470534" y="6146800"/>
            <a:ext cx="4712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34dc4adac03_0_372"/>
          <p:cNvSpPr/>
          <p:nvPr/>
        </p:nvSpPr>
        <p:spPr>
          <a:xfrm>
            <a:off x="15470534" y="6146800"/>
            <a:ext cx="4915500" cy="167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A web application</a:t>
            </a:r>
            <a:endParaRPr b="0" i="0" sz="4800" u="none" cap="none" strike="noStrike">
              <a:solidFill>
                <a:schemeClr val="dk1"/>
              </a:solidFill>
              <a:latin typeface="Calibri"/>
              <a:ea typeface="Calibri"/>
              <a:cs typeface="Calibri"/>
              <a:sym typeface="Calibri"/>
            </a:endParaRPr>
          </a:p>
        </p:txBody>
      </p:sp>
      <p:sp>
        <p:nvSpPr>
          <p:cNvPr id="409" name="Google Shape;409;g34dc4adac03_0_372"/>
          <p:cNvSpPr/>
          <p:nvPr/>
        </p:nvSpPr>
        <p:spPr>
          <a:xfrm>
            <a:off x="15470534" y="7823200"/>
            <a:ext cx="4847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10" name="Google Shape;410;g34dc4adac03_0_372"/>
          <p:cNvPicPr preferRelativeResize="0"/>
          <p:nvPr/>
        </p:nvPicPr>
        <p:blipFill rotWithShape="1">
          <a:blip r:embed="rId6">
            <a:alphaModFix/>
          </a:blip>
          <a:srcRect b="0" l="0" r="0" t="0"/>
          <a:stretch/>
        </p:blipFill>
        <p:spPr>
          <a:xfrm>
            <a:off x="1270159" y="4114800"/>
            <a:ext cx="13768521" cy="8166100"/>
          </a:xfrm>
          <a:prstGeom prst="rect">
            <a:avLst/>
          </a:prstGeom>
          <a:noFill/>
          <a:ln>
            <a:noFill/>
          </a:ln>
        </p:spPr>
      </p:pic>
      <p:pic>
        <p:nvPicPr>
          <p:cNvPr descr=" " id="411" name="Google Shape;411;g34dc4adac03_0_372"/>
          <p:cNvPicPr preferRelativeResize="0"/>
          <p:nvPr/>
        </p:nvPicPr>
        <p:blipFill rotWithShape="1">
          <a:blip r:embed="rId7">
            <a:alphaModFix/>
          </a:blip>
          <a:srcRect b="0" l="0" r="0" t="0"/>
          <a:stretch/>
        </p:blipFill>
        <p:spPr>
          <a:xfrm>
            <a:off x="3200800" y="4457700"/>
            <a:ext cx="9894537" cy="6489700"/>
          </a:xfrm>
          <a:prstGeom prst="rect">
            <a:avLst/>
          </a:prstGeom>
          <a:noFill/>
          <a:ln>
            <a:noFill/>
          </a:ln>
        </p:spPr>
      </p:pic>
      <p:sp>
        <p:nvSpPr>
          <p:cNvPr id="412" name="Google Shape;412;g34dc4adac03_0_372"/>
          <p:cNvSpPr/>
          <p:nvPr/>
        </p:nvSpPr>
        <p:spPr>
          <a:xfrm>
            <a:off x="3200800" y="1752600"/>
            <a:ext cx="106905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916FE7"/>
              </a:buClr>
              <a:buSzPts val="8000"/>
              <a:buFont typeface="Mogra"/>
              <a:buNone/>
            </a:pPr>
            <a:r>
              <a:rPr b="0" i="0" lang="en-US" sz="8000" u="none" cap="none" strike="noStrike">
                <a:solidFill>
                  <a:srgbClr val="916FE7"/>
                </a:solidFill>
                <a:latin typeface="Mogra"/>
                <a:ea typeface="Mogra"/>
                <a:cs typeface="Mogra"/>
                <a:sym typeface="Mogra"/>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417" name="Shape 417"/>
        <p:cNvGrpSpPr/>
        <p:nvPr/>
      </p:nvGrpSpPr>
      <p:grpSpPr>
        <a:xfrm>
          <a:off x="0" y="0"/>
          <a:ext cx="0" cy="0"/>
          <a:chOff x="0" y="0"/>
          <a:chExt cx="0" cy="0"/>
        </a:xfrm>
      </p:grpSpPr>
      <p:pic>
        <p:nvPicPr>
          <p:cNvPr descr=" " id="418" name="Google Shape;418;g34dc4adac03_0_387"/>
          <p:cNvPicPr preferRelativeResize="0"/>
          <p:nvPr/>
        </p:nvPicPr>
        <p:blipFill rotWithShape="1">
          <a:blip r:embed="rId3">
            <a:alphaModFix/>
          </a:blip>
          <a:srcRect b="0" l="0" r="0" t="0"/>
          <a:stretch/>
        </p:blipFill>
        <p:spPr>
          <a:xfrm>
            <a:off x="15318115" y="7416800"/>
            <a:ext cx="8167121" cy="5638800"/>
          </a:xfrm>
          <a:prstGeom prst="rect">
            <a:avLst/>
          </a:prstGeom>
          <a:noFill/>
          <a:ln>
            <a:noFill/>
          </a:ln>
        </p:spPr>
      </p:pic>
      <p:pic>
        <p:nvPicPr>
          <p:cNvPr descr=" " id="419" name="Google Shape;419;g34dc4adac03_0_387"/>
          <p:cNvPicPr preferRelativeResize="0"/>
          <p:nvPr/>
        </p:nvPicPr>
        <p:blipFill rotWithShape="1">
          <a:blip r:embed="rId4">
            <a:alphaModFix/>
          </a:blip>
          <a:srcRect b="0" l="0" r="0" t="0"/>
          <a:stretch/>
        </p:blipFill>
        <p:spPr>
          <a:xfrm>
            <a:off x="254032" y="-3568700"/>
            <a:ext cx="7190962" cy="7135068"/>
          </a:xfrm>
          <a:prstGeom prst="rect">
            <a:avLst/>
          </a:prstGeom>
          <a:noFill/>
          <a:ln>
            <a:noFill/>
          </a:ln>
        </p:spPr>
      </p:pic>
      <p:sp>
        <p:nvSpPr>
          <p:cNvPr id="420" name="Google Shape;420;g34dc4adac03_0_38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1" name="Google Shape;421;g34dc4adac03_0_38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22" name="Google Shape;422;g34dc4adac03_0_387"/>
          <p:cNvSpPr/>
          <p:nvPr/>
        </p:nvSpPr>
        <p:spPr>
          <a:xfrm>
            <a:off x="11825178" y="3314700"/>
            <a:ext cx="87387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g34dc4adac03_0_387"/>
          <p:cNvSpPr/>
          <p:nvPr/>
        </p:nvSpPr>
        <p:spPr>
          <a:xfrm>
            <a:off x="11825178" y="3314700"/>
            <a:ext cx="87387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g34dc4adac03_0_387"/>
          <p:cNvSpPr/>
          <p:nvPr/>
        </p:nvSpPr>
        <p:spPr>
          <a:xfrm>
            <a:off x="11825178" y="3314700"/>
            <a:ext cx="8941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An mobile app</a:t>
            </a:r>
            <a:endParaRPr b="0" i="0" sz="4800" u="none" cap="none" strike="noStrike">
              <a:solidFill>
                <a:schemeClr val="dk1"/>
              </a:solidFill>
              <a:latin typeface="Calibri"/>
              <a:ea typeface="Calibri"/>
              <a:cs typeface="Calibri"/>
              <a:sym typeface="Calibri"/>
            </a:endParaRPr>
          </a:p>
        </p:txBody>
      </p:sp>
      <p:sp>
        <p:nvSpPr>
          <p:cNvPr id="425" name="Google Shape;425;g34dc4adac03_0_387"/>
          <p:cNvSpPr/>
          <p:nvPr/>
        </p:nvSpPr>
        <p:spPr>
          <a:xfrm>
            <a:off x="11825178" y="42545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26" name="Google Shape;426;g34dc4adac03_0_387"/>
          <p:cNvSpPr/>
          <p:nvPr/>
        </p:nvSpPr>
        <p:spPr>
          <a:xfrm>
            <a:off x="11825178" y="78613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27" name="Google Shape;427;g34dc4adac03_0_387"/>
          <p:cNvSpPr/>
          <p:nvPr/>
        </p:nvSpPr>
        <p:spPr>
          <a:xfrm>
            <a:off x="11825178" y="1511300"/>
            <a:ext cx="129006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916FE7"/>
              </a:buClr>
              <a:buSzPts val="8000"/>
              <a:buFont typeface="Mogra"/>
              <a:buNone/>
            </a:pPr>
            <a:r>
              <a:rPr b="0" i="0" lang="en-US" sz="8000" u="none" cap="none" strike="noStrike">
                <a:solidFill>
                  <a:srgbClr val="916FE7"/>
                </a:solidFill>
                <a:latin typeface="Mogra"/>
                <a:ea typeface="Mogra"/>
                <a:cs typeface="Mogra"/>
                <a:sym typeface="Mogra"/>
              </a:rPr>
              <a:t>The Future of Fantasy</a:t>
            </a:r>
            <a:endParaRPr b="0" i="0" sz="8000" u="none" cap="none" strike="noStrike">
              <a:solidFill>
                <a:schemeClr val="dk1"/>
              </a:solidFill>
              <a:latin typeface="Calibri"/>
              <a:ea typeface="Calibri"/>
              <a:cs typeface="Calibri"/>
              <a:sym typeface="Calibri"/>
            </a:endParaRPr>
          </a:p>
        </p:txBody>
      </p:sp>
      <p:pic>
        <p:nvPicPr>
          <p:cNvPr descr=" " id="428" name="Google Shape;428;g34dc4adac03_0_387"/>
          <p:cNvPicPr preferRelativeResize="0"/>
          <p:nvPr/>
        </p:nvPicPr>
        <p:blipFill rotWithShape="1">
          <a:blip r:embed="rId6">
            <a:alphaModFix/>
          </a:blip>
          <a:srcRect b="0" l="0" r="0" t="0"/>
          <a:stretch/>
        </p:blipFill>
        <p:spPr>
          <a:xfrm>
            <a:off x="4470959" y="1028700"/>
            <a:ext cx="5474384" cy="11849100"/>
          </a:xfrm>
          <a:prstGeom prst="rect">
            <a:avLst/>
          </a:prstGeom>
          <a:noFill/>
          <a:ln>
            <a:noFill/>
          </a:ln>
        </p:spPr>
      </p:pic>
      <p:pic>
        <p:nvPicPr>
          <p:cNvPr descr=" " id="429" name="Google Shape;429;g34dc4adac03_0_387"/>
          <p:cNvPicPr preferRelativeResize="0"/>
          <p:nvPr/>
        </p:nvPicPr>
        <p:blipFill rotWithShape="1">
          <a:blip r:embed="rId7">
            <a:alphaModFix/>
          </a:blip>
          <a:srcRect b="0" l="0" r="0" t="0"/>
          <a:stretch/>
        </p:blipFill>
        <p:spPr>
          <a:xfrm>
            <a:off x="4661483"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434" name="Shape 434"/>
        <p:cNvGrpSpPr/>
        <p:nvPr/>
      </p:nvGrpSpPr>
      <p:grpSpPr>
        <a:xfrm>
          <a:off x="0" y="0"/>
          <a:ext cx="0" cy="0"/>
          <a:chOff x="0" y="0"/>
          <a:chExt cx="0" cy="0"/>
        </a:xfrm>
      </p:grpSpPr>
      <p:pic>
        <p:nvPicPr>
          <p:cNvPr descr=" " id="435" name="Google Shape;435;g34dc4adac03_0_403"/>
          <p:cNvPicPr preferRelativeResize="0"/>
          <p:nvPr/>
        </p:nvPicPr>
        <p:blipFill rotWithShape="1">
          <a:blip r:embed="rId3">
            <a:alphaModFix/>
          </a:blip>
          <a:srcRect b="0" l="0" r="0" t="0"/>
          <a:stretch/>
        </p:blipFill>
        <p:spPr>
          <a:xfrm>
            <a:off x="17591699" y="469900"/>
            <a:ext cx="6137698" cy="5418386"/>
          </a:xfrm>
          <a:prstGeom prst="rect">
            <a:avLst/>
          </a:prstGeom>
          <a:noFill/>
          <a:ln>
            <a:noFill/>
          </a:ln>
        </p:spPr>
      </p:pic>
      <p:pic>
        <p:nvPicPr>
          <p:cNvPr descr=" " id="436" name="Google Shape;436;g34dc4adac03_0_403"/>
          <p:cNvPicPr preferRelativeResize="0"/>
          <p:nvPr/>
        </p:nvPicPr>
        <p:blipFill rotWithShape="1">
          <a:blip r:embed="rId4">
            <a:alphaModFix/>
          </a:blip>
          <a:srcRect b="0" l="0" r="0" t="0"/>
          <a:stretch/>
        </p:blipFill>
        <p:spPr>
          <a:xfrm>
            <a:off x="0" y="9512300"/>
            <a:ext cx="8395749" cy="8394700"/>
          </a:xfrm>
          <a:prstGeom prst="rect">
            <a:avLst/>
          </a:prstGeom>
          <a:noFill/>
          <a:ln>
            <a:noFill/>
          </a:ln>
        </p:spPr>
      </p:pic>
      <p:sp>
        <p:nvSpPr>
          <p:cNvPr id="437" name="Google Shape;437;g34dc4adac03_0_403"/>
          <p:cNvSpPr/>
          <p:nvPr/>
        </p:nvSpPr>
        <p:spPr>
          <a:xfrm>
            <a:off x="23370921" y="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8" name="Google Shape;438;g34dc4adac03_0_403"/>
          <p:cNvPicPr preferRelativeResize="0"/>
          <p:nvPr/>
        </p:nvPicPr>
        <p:blipFill rotWithShape="1">
          <a:blip r:embed="rId5">
            <a:alphaModFix/>
          </a:blip>
          <a:srcRect b="0" l="0" r="0" t="0"/>
          <a:stretch/>
        </p:blipFill>
        <p:spPr>
          <a:xfrm>
            <a:off x="23523340" y="304800"/>
            <a:ext cx="711289" cy="2590800"/>
          </a:xfrm>
          <a:prstGeom prst="rect">
            <a:avLst/>
          </a:prstGeom>
          <a:noFill/>
          <a:ln>
            <a:noFill/>
          </a:ln>
        </p:spPr>
      </p:pic>
      <p:sp>
        <p:nvSpPr>
          <p:cNvPr id="439" name="Google Shape;439;g34dc4adac03_0_403"/>
          <p:cNvSpPr/>
          <p:nvPr/>
        </p:nvSpPr>
        <p:spPr>
          <a:xfrm>
            <a:off x="1727416" y="8102600"/>
            <a:ext cx="57156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g34dc4adac03_0_403"/>
          <p:cNvSpPr/>
          <p:nvPr/>
        </p:nvSpPr>
        <p:spPr>
          <a:xfrm>
            <a:off x="1727416" y="8102600"/>
            <a:ext cx="57156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34dc4adac03_0_403"/>
          <p:cNvSpPr/>
          <p:nvPr/>
        </p:nvSpPr>
        <p:spPr>
          <a:xfrm>
            <a:off x="1727416" y="8102600"/>
            <a:ext cx="5919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A web application</a:t>
            </a:r>
            <a:endParaRPr b="0" i="0" sz="4800" u="none" cap="none" strike="noStrike">
              <a:solidFill>
                <a:schemeClr val="dk1"/>
              </a:solidFill>
              <a:latin typeface="Calibri"/>
              <a:ea typeface="Calibri"/>
              <a:cs typeface="Calibri"/>
              <a:sym typeface="Calibri"/>
            </a:endParaRPr>
          </a:p>
        </p:txBody>
      </p:sp>
      <p:sp>
        <p:nvSpPr>
          <p:cNvPr id="442" name="Google Shape;442;g34dc4adac03_0_403"/>
          <p:cNvSpPr/>
          <p:nvPr/>
        </p:nvSpPr>
        <p:spPr>
          <a:xfrm>
            <a:off x="1727416" y="90424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43" name="Google Shape;443;g34dc4adac03_0_403"/>
          <p:cNvSpPr/>
          <p:nvPr/>
        </p:nvSpPr>
        <p:spPr>
          <a:xfrm>
            <a:off x="1727416" y="1816100"/>
            <a:ext cx="7007100" cy="5215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916FE7"/>
              </a:buClr>
              <a:buSzPts val="8000"/>
              <a:buFont typeface="Mogra"/>
              <a:buNone/>
            </a:pPr>
            <a:r>
              <a:rPr b="0" i="0" lang="en-US" sz="8000" u="none" cap="none" strike="noStrike">
                <a:solidFill>
                  <a:srgbClr val="916FE7"/>
                </a:solidFill>
                <a:latin typeface="Mogra"/>
                <a:ea typeface="Mogra"/>
                <a:cs typeface="Mogra"/>
                <a:sym typeface="Mogra"/>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44" name="Google Shape;444;g34dc4adac03_0_403"/>
          <p:cNvSpPr/>
          <p:nvPr/>
        </p:nvSpPr>
        <p:spPr>
          <a:xfrm>
            <a:off x="16664483" y="41148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45" name="Google Shape;445;g34dc4adac03_0_403"/>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 " id="446" name="Google Shape;446;g34dc4adac03_0_403"/>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451" name="Shape 451"/>
        <p:cNvGrpSpPr/>
        <p:nvPr/>
      </p:nvGrpSpPr>
      <p:grpSpPr>
        <a:xfrm>
          <a:off x="0" y="0"/>
          <a:ext cx="0" cy="0"/>
          <a:chOff x="0" y="0"/>
          <a:chExt cx="0" cy="0"/>
        </a:xfrm>
      </p:grpSpPr>
      <p:pic>
        <p:nvPicPr>
          <p:cNvPr descr=" " id="452" name="Google Shape;452;g34dc4adac03_0_419"/>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53" name="Google Shape;453;g34dc4adac03_0_41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4" name="Google Shape;454;g34dc4adac03_0_41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55" name="Google Shape;455;g34dc4adac03_0_419"/>
          <p:cNvSpPr/>
          <p:nvPr/>
        </p:nvSpPr>
        <p:spPr>
          <a:xfrm>
            <a:off x="15690694" y="698500"/>
            <a:ext cx="7464300" cy="2777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916FE7"/>
              </a:buClr>
              <a:buSzPts val="8000"/>
              <a:buFont typeface="Mogra"/>
              <a:buNone/>
            </a:pPr>
            <a:r>
              <a:rPr b="0" i="0" lang="en-US" sz="8000" u="none" cap="none" strike="noStrike">
                <a:solidFill>
                  <a:srgbClr val="916FE7"/>
                </a:solidFill>
                <a:latin typeface="Mogra"/>
                <a:ea typeface="Mogra"/>
                <a:cs typeface="Mogra"/>
                <a:sym typeface="Mogra"/>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460" name="Shape 460"/>
        <p:cNvGrpSpPr/>
        <p:nvPr/>
      </p:nvGrpSpPr>
      <p:grpSpPr>
        <a:xfrm>
          <a:off x="0" y="0"/>
          <a:ext cx="0" cy="0"/>
          <a:chOff x="0" y="0"/>
          <a:chExt cx="0" cy="0"/>
        </a:xfrm>
      </p:grpSpPr>
      <p:pic>
        <p:nvPicPr>
          <p:cNvPr descr=" " id="461" name="Google Shape;461;g34dc4adac03_0_427"/>
          <p:cNvPicPr preferRelativeResize="0"/>
          <p:nvPr/>
        </p:nvPicPr>
        <p:blipFill rotWithShape="1">
          <a:blip r:embed="rId3">
            <a:alphaModFix/>
          </a:blip>
          <a:srcRect b="0" l="0" r="0" t="0"/>
          <a:stretch/>
        </p:blipFill>
        <p:spPr>
          <a:xfrm>
            <a:off x="15318115" y="7416800"/>
            <a:ext cx="8167121" cy="5638800"/>
          </a:xfrm>
          <a:prstGeom prst="rect">
            <a:avLst/>
          </a:prstGeom>
          <a:noFill/>
          <a:ln>
            <a:noFill/>
          </a:ln>
        </p:spPr>
      </p:pic>
      <p:pic>
        <p:nvPicPr>
          <p:cNvPr descr=" " id="462" name="Google Shape;462;g34dc4adac03_0_427"/>
          <p:cNvPicPr preferRelativeResize="0"/>
          <p:nvPr/>
        </p:nvPicPr>
        <p:blipFill rotWithShape="1">
          <a:blip r:embed="rId4">
            <a:alphaModFix/>
          </a:blip>
          <a:srcRect b="0" l="0" r="0" t="0"/>
          <a:stretch/>
        </p:blipFill>
        <p:spPr>
          <a:xfrm>
            <a:off x="254032" y="-3568700"/>
            <a:ext cx="7190962" cy="7135068"/>
          </a:xfrm>
          <a:prstGeom prst="rect">
            <a:avLst/>
          </a:prstGeom>
          <a:noFill/>
          <a:ln>
            <a:noFill/>
          </a:ln>
        </p:spPr>
      </p:pic>
      <p:pic>
        <p:nvPicPr>
          <p:cNvPr descr=" " id="463" name="Google Shape;463;g34dc4adac03_0_427"/>
          <p:cNvPicPr preferRelativeResize="0"/>
          <p:nvPr/>
        </p:nvPicPr>
        <p:blipFill rotWithShape="1">
          <a:blip r:embed="rId5">
            <a:alphaModFix/>
          </a:blip>
          <a:srcRect b="0" l="0" r="0" t="0"/>
          <a:stretch/>
        </p:blipFill>
        <p:spPr>
          <a:xfrm>
            <a:off x="21186248" y="12700000"/>
            <a:ext cx="3200800" cy="1016000"/>
          </a:xfrm>
          <a:prstGeom prst="rect">
            <a:avLst/>
          </a:prstGeom>
          <a:noFill/>
          <a:ln>
            <a:noFill/>
          </a:ln>
        </p:spPr>
      </p:pic>
      <p:pic>
        <p:nvPicPr>
          <p:cNvPr descr=" " id="464" name="Google Shape;464;g34dc4adac03_0_427"/>
          <p:cNvPicPr preferRelativeResize="0"/>
          <p:nvPr/>
        </p:nvPicPr>
        <p:blipFill rotWithShape="1">
          <a:blip r:embed="rId6">
            <a:alphaModFix/>
          </a:blip>
          <a:srcRect b="0" l="0" r="0" t="0"/>
          <a:stretch/>
        </p:blipFill>
        <p:spPr>
          <a:xfrm>
            <a:off x="8332241" y="3390900"/>
            <a:ext cx="14479810" cy="7861300"/>
          </a:xfrm>
          <a:prstGeom prst="rect">
            <a:avLst/>
          </a:prstGeom>
          <a:noFill/>
          <a:ln>
            <a:noFill/>
          </a:ln>
        </p:spPr>
      </p:pic>
      <p:sp>
        <p:nvSpPr>
          <p:cNvPr id="465" name="Google Shape;465;g34dc4adac03_0_427"/>
          <p:cNvSpPr/>
          <p:nvPr/>
        </p:nvSpPr>
        <p:spPr>
          <a:xfrm>
            <a:off x="5025595" y="1193800"/>
            <a:ext cx="143487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916FE7"/>
              </a:buClr>
              <a:buSzPts val="8000"/>
              <a:buFont typeface="Mogra"/>
              <a:buNone/>
            </a:pPr>
            <a:r>
              <a:rPr b="0" i="0" lang="en-US" sz="8000" u="none" cap="none" strike="noStrike">
                <a:solidFill>
                  <a:srgbClr val="916FE7"/>
                </a:solidFill>
                <a:latin typeface="Mogra"/>
                <a:ea typeface="Mogra"/>
                <a:cs typeface="Mogra"/>
                <a:sym typeface="Mogra"/>
              </a:rPr>
              <a:t>Fantasy Realm at a Glance</a:t>
            </a:r>
            <a:endParaRPr b="0" i="0" sz="8000" u="none" cap="none" strike="noStrike">
              <a:solidFill>
                <a:schemeClr val="dk1"/>
              </a:solidFill>
              <a:latin typeface="Calibri"/>
              <a:ea typeface="Calibri"/>
              <a:cs typeface="Calibri"/>
              <a:sym typeface="Calibri"/>
            </a:endParaRPr>
          </a:p>
        </p:txBody>
      </p:sp>
      <p:sp>
        <p:nvSpPr>
          <p:cNvPr id="466" name="Google Shape;466;g34dc4adac03_0_427"/>
          <p:cNvSpPr/>
          <p:nvPr/>
        </p:nvSpPr>
        <p:spPr>
          <a:xfrm>
            <a:off x="1956044" y="44704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g34dc4adac03_0_427"/>
          <p:cNvSpPr/>
          <p:nvPr/>
        </p:nvSpPr>
        <p:spPr>
          <a:xfrm>
            <a:off x="1956044" y="44704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g34dc4adac03_0_427"/>
          <p:cNvSpPr/>
          <p:nvPr/>
        </p:nvSpPr>
        <p:spPr>
          <a:xfrm>
            <a:off x="1956044" y="4470400"/>
            <a:ext cx="5982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The Forest</a:t>
            </a:r>
            <a:endParaRPr b="0" i="0" sz="4800" u="none" cap="none" strike="noStrike">
              <a:solidFill>
                <a:schemeClr val="dk1"/>
              </a:solidFill>
              <a:latin typeface="Calibri"/>
              <a:ea typeface="Calibri"/>
              <a:cs typeface="Calibri"/>
              <a:sym typeface="Calibri"/>
            </a:endParaRPr>
          </a:p>
        </p:txBody>
      </p:sp>
      <p:sp>
        <p:nvSpPr>
          <p:cNvPr id="469" name="Google Shape;469;g34dc4adac03_0_427"/>
          <p:cNvSpPr/>
          <p:nvPr/>
        </p:nvSpPr>
        <p:spPr>
          <a:xfrm>
            <a:off x="1956044" y="53086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forest filled with animals and creatures.</a:t>
            </a:r>
            <a:endParaRPr b="0" i="0" sz="3200" u="none" cap="none" strike="noStrike">
              <a:solidFill>
                <a:schemeClr val="dk1"/>
              </a:solidFill>
              <a:latin typeface="Calibri"/>
              <a:ea typeface="Calibri"/>
              <a:cs typeface="Calibri"/>
              <a:sym typeface="Calibri"/>
            </a:endParaRPr>
          </a:p>
        </p:txBody>
      </p:sp>
      <p:sp>
        <p:nvSpPr>
          <p:cNvPr id="470" name="Google Shape;470;g34dc4adac03_0_427"/>
          <p:cNvSpPr/>
          <p:nvPr/>
        </p:nvSpPr>
        <p:spPr>
          <a:xfrm>
            <a:off x="1956044" y="71628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34dc4adac03_0_427"/>
          <p:cNvSpPr/>
          <p:nvPr/>
        </p:nvSpPr>
        <p:spPr>
          <a:xfrm>
            <a:off x="1956044" y="71628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g34dc4adac03_0_427"/>
          <p:cNvSpPr/>
          <p:nvPr/>
        </p:nvSpPr>
        <p:spPr>
          <a:xfrm>
            <a:off x="1956044" y="7162800"/>
            <a:ext cx="5982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The Caves</a:t>
            </a:r>
            <a:endParaRPr b="0" i="0" sz="4800" u="none" cap="none" strike="noStrike">
              <a:solidFill>
                <a:schemeClr val="dk1"/>
              </a:solidFill>
              <a:latin typeface="Calibri"/>
              <a:ea typeface="Calibri"/>
              <a:cs typeface="Calibri"/>
              <a:sym typeface="Calibri"/>
            </a:endParaRPr>
          </a:p>
        </p:txBody>
      </p:sp>
      <p:sp>
        <p:nvSpPr>
          <p:cNvPr id="473" name="Google Shape;473;g34dc4adac03_0_427"/>
          <p:cNvSpPr/>
          <p:nvPr/>
        </p:nvSpPr>
        <p:spPr>
          <a:xfrm>
            <a:off x="1956044" y="80010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474" name="Google Shape;474;g34dc4adac03_0_427"/>
          <p:cNvSpPr/>
          <p:nvPr/>
        </p:nvSpPr>
        <p:spPr>
          <a:xfrm>
            <a:off x="1956044" y="98552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g34dc4adac03_0_427"/>
          <p:cNvSpPr/>
          <p:nvPr/>
        </p:nvSpPr>
        <p:spPr>
          <a:xfrm>
            <a:off x="1956044" y="98552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g34dc4adac03_0_427"/>
          <p:cNvSpPr/>
          <p:nvPr/>
        </p:nvSpPr>
        <p:spPr>
          <a:xfrm>
            <a:off x="1956044" y="9855200"/>
            <a:ext cx="5982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The Lair</a:t>
            </a:r>
            <a:endParaRPr b="0" i="0" sz="4800" u="none" cap="none" strike="noStrike">
              <a:solidFill>
                <a:schemeClr val="dk1"/>
              </a:solidFill>
              <a:latin typeface="Calibri"/>
              <a:ea typeface="Calibri"/>
              <a:cs typeface="Calibri"/>
              <a:sym typeface="Calibri"/>
            </a:endParaRPr>
          </a:p>
        </p:txBody>
      </p:sp>
      <p:sp>
        <p:nvSpPr>
          <p:cNvPr id="477" name="Google Shape;477;g34dc4adac03_0_427"/>
          <p:cNvSpPr/>
          <p:nvPr/>
        </p:nvSpPr>
        <p:spPr>
          <a:xfrm>
            <a:off x="1956044" y="106934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27" name="Shape 27"/>
        <p:cNvGrpSpPr/>
        <p:nvPr/>
      </p:nvGrpSpPr>
      <p:grpSpPr>
        <a:xfrm>
          <a:off x="0" y="0"/>
          <a:ext cx="0" cy="0"/>
          <a:chOff x="0" y="0"/>
          <a:chExt cx="0" cy="0"/>
        </a:xfrm>
      </p:grpSpPr>
      <p:pic>
        <p:nvPicPr>
          <p:cNvPr descr=" " id="28" name="Google Shape;28;g34dc4adac03_0_11"/>
          <p:cNvPicPr preferRelativeResize="0"/>
          <p:nvPr/>
        </p:nvPicPr>
        <p:blipFill rotWithShape="1">
          <a:blip r:embed="rId3">
            <a:alphaModFix/>
          </a:blip>
          <a:srcRect b="0" l="0" r="0" t="0"/>
          <a:stretch/>
        </p:blipFill>
        <p:spPr>
          <a:xfrm>
            <a:off x="609676" y="584200"/>
            <a:ext cx="8827603" cy="5061668"/>
          </a:xfrm>
          <a:prstGeom prst="rect">
            <a:avLst/>
          </a:prstGeom>
          <a:noFill/>
          <a:ln>
            <a:noFill/>
          </a:ln>
        </p:spPr>
      </p:pic>
      <p:pic>
        <p:nvPicPr>
          <p:cNvPr descr=" " id="29" name="Google Shape;29;g34dc4adac03_0_11"/>
          <p:cNvPicPr preferRelativeResize="0"/>
          <p:nvPr/>
        </p:nvPicPr>
        <p:blipFill rotWithShape="1">
          <a:blip r:embed="rId4">
            <a:alphaModFix/>
          </a:blip>
          <a:srcRect b="0" l="0" r="0" t="0"/>
          <a:stretch/>
        </p:blipFill>
        <p:spPr>
          <a:xfrm>
            <a:off x="17845730" y="4914900"/>
            <a:ext cx="8484660" cy="8382000"/>
          </a:xfrm>
          <a:prstGeom prst="rect">
            <a:avLst/>
          </a:prstGeom>
          <a:noFill/>
          <a:ln>
            <a:noFill/>
          </a:ln>
        </p:spPr>
      </p:pic>
      <p:sp>
        <p:nvSpPr>
          <p:cNvPr id="30" name="Google Shape;30;g34dc4adac03_0_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 name="Google Shape;31;g34dc4adac03_0_1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 name="Google Shape;32;g34dc4adac03_0_11"/>
          <p:cNvSpPr/>
          <p:nvPr/>
        </p:nvSpPr>
        <p:spPr>
          <a:xfrm>
            <a:off x="14208843" y="2133600"/>
            <a:ext cx="7273800" cy="2497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916FE7"/>
              </a:buClr>
              <a:buSzPts val="12800"/>
              <a:buFont typeface="Mogra"/>
              <a:buNone/>
            </a:pPr>
            <a:r>
              <a:rPr b="0" i="0" lang="en-US" sz="12800" u="none" cap="none" strike="noStrike">
                <a:solidFill>
                  <a:srgbClr val="916FE7"/>
                </a:solidFill>
                <a:latin typeface="Mogra"/>
                <a:ea typeface="Mogra"/>
                <a:cs typeface="Mogra"/>
                <a:sym typeface="Mogra"/>
              </a:rPr>
              <a:t>Welcome</a:t>
            </a:r>
            <a:endParaRPr b="0" i="0" sz="12800" u="none" cap="none" strike="noStrike">
              <a:solidFill>
                <a:schemeClr val="dk1"/>
              </a:solidFill>
              <a:latin typeface="Calibri"/>
              <a:ea typeface="Calibri"/>
              <a:cs typeface="Calibri"/>
              <a:sym typeface="Calibri"/>
            </a:endParaRPr>
          </a:p>
        </p:txBody>
      </p:sp>
      <p:sp>
        <p:nvSpPr>
          <p:cNvPr id="33" name="Google Shape;33;g34dc4adac03_0_11"/>
          <p:cNvSpPr/>
          <p:nvPr/>
        </p:nvSpPr>
        <p:spPr>
          <a:xfrm>
            <a:off x="2667333" y="6921500"/>
            <a:ext cx="10182300" cy="379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pic>
        <p:nvPicPr>
          <p:cNvPr descr=" " id="34" name="Google Shape;34;g34dc4adac03_0_11"/>
          <p:cNvPicPr preferRelativeResize="0"/>
          <p:nvPr/>
        </p:nvPicPr>
        <p:blipFill rotWithShape="1">
          <a:blip r:embed="rId6">
            <a:alphaModFix/>
          </a:blip>
          <a:srcRect b="0" l="0" r="0" t="0"/>
          <a:stretch/>
        </p:blipFill>
        <p:spPr>
          <a:xfrm>
            <a:off x="12409451" y="3644900"/>
            <a:ext cx="9678610" cy="8966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482" name="Shape 482"/>
        <p:cNvGrpSpPr/>
        <p:nvPr/>
      </p:nvGrpSpPr>
      <p:grpSpPr>
        <a:xfrm>
          <a:off x="0" y="0"/>
          <a:ext cx="0" cy="0"/>
          <a:chOff x="0" y="0"/>
          <a:chExt cx="0" cy="0"/>
        </a:xfrm>
      </p:grpSpPr>
      <p:pic>
        <p:nvPicPr>
          <p:cNvPr descr=" " id="483" name="Google Shape;483;g34dc4adac03_0_448"/>
          <p:cNvPicPr preferRelativeResize="0"/>
          <p:nvPr/>
        </p:nvPicPr>
        <p:blipFill rotWithShape="1">
          <a:blip r:embed="rId3">
            <a:alphaModFix/>
          </a:blip>
          <a:srcRect b="0" l="0" r="0" t="0"/>
          <a:stretch/>
        </p:blipFill>
        <p:spPr>
          <a:xfrm>
            <a:off x="17591699" y="469900"/>
            <a:ext cx="6137698" cy="5418386"/>
          </a:xfrm>
          <a:prstGeom prst="rect">
            <a:avLst/>
          </a:prstGeom>
          <a:noFill/>
          <a:ln>
            <a:noFill/>
          </a:ln>
        </p:spPr>
      </p:pic>
      <p:pic>
        <p:nvPicPr>
          <p:cNvPr descr=" " id="484" name="Google Shape;484;g34dc4adac03_0_448"/>
          <p:cNvPicPr preferRelativeResize="0"/>
          <p:nvPr/>
        </p:nvPicPr>
        <p:blipFill rotWithShape="1">
          <a:blip r:embed="rId4">
            <a:alphaModFix/>
          </a:blip>
          <a:srcRect b="0" l="0" r="0" t="0"/>
          <a:stretch/>
        </p:blipFill>
        <p:spPr>
          <a:xfrm>
            <a:off x="0" y="9512300"/>
            <a:ext cx="8395749" cy="8394700"/>
          </a:xfrm>
          <a:prstGeom prst="rect">
            <a:avLst/>
          </a:prstGeom>
          <a:noFill/>
          <a:ln>
            <a:noFill/>
          </a:ln>
        </p:spPr>
      </p:pic>
      <p:pic>
        <p:nvPicPr>
          <p:cNvPr descr=" " id="485" name="Google Shape;485;g34dc4adac03_0_448"/>
          <p:cNvPicPr preferRelativeResize="0"/>
          <p:nvPr/>
        </p:nvPicPr>
        <p:blipFill rotWithShape="1">
          <a:blip r:embed="rId5">
            <a:alphaModFix/>
          </a:blip>
          <a:srcRect b="0" l="0" r="0" t="0"/>
          <a:stretch/>
        </p:blipFill>
        <p:spPr>
          <a:xfrm>
            <a:off x="0" y="3759200"/>
            <a:ext cx="24387048" cy="7061200"/>
          </a:xfrm>
          <a:prstGeom prst="rect">
            <a:avLst/>
          </a:prstGeom>
          <a:noFill/>
          <a:ln>
            <a:noFill/>
          </a:ln>
        </p:spPr>
      </p:pic>
      <p:sp>
        <p:nvSpPr>
          <p:cNvPr id="486" name="Google Shape;486;g34dc4adac03_0_448"/>
          <p:cNvSpPr/>
          <p:nvPr/>
        </p:nvSpPr>
        <p:spPr>
          <a:xfrm>
            <a:off x="0" y="67310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7" name="Google Shape;487;g34dc4adac03_0_448"/>
          <p:cNvPicPr preferRelativeResize="0"/>
          <p:nvPr/>
        </p:nvPicPr>
        <p:blipFill rotWithShape="1">
          <a:blip r:embed="rId6">
            <a:alphaModFix/>
          </a:blip>
          <a:srcRect b="0" l="0" r="0" t="0"/>
          <a:stretch/>
        </p:blipFill>
        <p:spPr>
          <a:xfrm>
            <a:off x="0" y="6718300"/>
            <a:ext cx="24387048" cy="12700"/>
          </a:xfrm>
          <a:prstGeom prst="rect">
            <a:avLst/>
          </a:prstGeom>
          <a:noFill/>
          <a:ln>
            <a:noFill/>
          </a:ln>
        </p:spPr>
      </p:pic>
      <p:pic>
        <p:nvPicPr>
          <p:cNvPr descr=" " id="488" name="Google Shape;488;g34dc4adac03_0_448"/>
          <p:cNvPicPr preferRelativeResize="0"/>
          <p:nvPr/>
        </p:nvPicPr>
        <p:blipFill rotWithShape="1">
          <a:blip r:embed="rId7">
            <a:alphaModFix/>
          </a:blip>
          <a:srcRect b="0" l="0" r="0" t="0"/>
          <a:stretch/>
        </p:blipFill>
        <p:spPr>
          <a:xfrm>
            <a:off x="3734267" y="3759200"/>
            <a:ext cx="1608435" cy="1625600"/>
          </a:xfrm>
          <a:prstGeom prst="rect">
            <a:avLst/>
          </a:prstGeom>
          <a:noFill/>
          <a:ln>
            <a:noFill/>
          </a:ln>
        </p:spPr>
      </p:pic>
      <p:pic>
        <p:nvPicPr>
          <p:cNvPr descr=" " id="489" name="Google Shape;489;g34dc4adac03_0_448"/>
          <p:cNvPicPr preferRelativeResize="0"/>
          <p:nvPr/>
        </p:nvPicPr>
        <p:blipFill rotWithShape="1">
          <a:blip r:embed="rId8">
            <a:alphaModFix/>
          </a:blip>
          <a:srcRect b="0" l="0" r="0" t="0"/>
          <a:stretch/>
        </p:blipFill>
        <p:spPr>
          <a:xfrm>
            <a:off x="9018127" y="3759200"/>
            <a:ext cx="1253907" cy="1625600"/>
          </a:xfrm>
          <a:prstGeom prst="rect">
            <a:avLst/>
          </a:prstGeom>
          <a:noFill/>
          <a:ln>
            <a:noFill/>
          </a:ln>
        </p:spPr>
      </p:pic>
      <p:pic>
        <p:nvPicPr>
          <p:cNvPr descr=" " id="490" name="Google Shape;490;g34dc4adac03_0_448"/>
          <p:cNvPicPr preferRelativeResize="0"/>
          <p:nvPr/>
        </p:nvPicPr>
        <p:blipFill rotWithShape="1">
          <a:blip r:embed="rId9">
            <a:alphaModFix/>
          </a:blip>
          <a:srcRect b="0" l="0" r="0" t="0"/>
          <a:stretch/>
        </p:blipFill>
        <p:spPr>
          <a:xfrm>
            <a:off x="14022553" y="3759200"/>
            <a:ext cx="1451380" cy="1625600"/>
          </a:xfrm>
          <a:prstGeom prst="rect">
            <a:avLst/>
          </a:prstGeom>
          <a:noFill/>
          <a:ln>
            <a:noFill/>
          </a:ln>
        </p:spPr>
      </p:pic>
      <p:pic>
        <p:nvPicPr>
          <p:cNvPr descr=" " id="491" name="Google Shape;491;g34dc4adac03_0_448"/>
          <p:cNvPicPr preferRelativeResize="0"/>
          <p:nvPr/>
        </p:nvPicPr>
        <p:blipFill rotWithShape="1">
          <a:blip r:embed="rId10">
            <a:alphaModFix/>
          </a:blip>
          <a:srcRect b="0" l="0" r="0" t="0"/>
          <a:stretch/>
        </p:blipFill>
        <p:spPr>
          <a:xfrm>
            <a:off x="19179397" y="3759200"/>
            <a:ext cx="1339190" cy="1625600"/>
          </a:xfrm>
          <a:prstGeom prst="rect">
            <a:avLst/>
          </a:prstGeom>
          <a:noFill/>
          <a:ln>
            <a:noFill/>
          </a:ln>
        </p:spPr>
      </p:pic>
      <p:pic>
        <p:nvPicPr>
          <p:cNvPr descr=" " id="492" name="Google Shape;492;g34dc4adac03_0_448"/>
          <p:cNvPicPr preferRelativeResize="0"/>
          <p:nvPr/>
        </p:nvPicPr>
        <p:blipFill rotWithShape="1">
          <a:blip r:embed="rId11">
            <a:alphaModFix/>
          </a:blip>
          <a:srcRect b="0" l="0" r="0" t="0"/>
          <a:stretch/>
        </p:blipFill>
        <p:spPr>
          <a:xfrm>
            <a:off x="4439205" y="5689600"/>
            <a:ext cx="190524" cy="2095500"/>
          </a:xfrm>
          <a:prstGeom prst="rect">
            <a:avLst/>
          </a:prstGeom>
          <a:noFill/>
          <a:ln>
            <a:noFill/>
          </a:ln>
        </p:spPr>
      </p:pic>
      <p:pic>
        <p:nvPicPr>
          <p:cNvPr descr=" " id="493" name="Google Shape;493;g34dc4adac03_0_448"/>
          <p:cNvPicPr preferRelativeResize="0"/>
          <p:nvPr/>
        </p:nvPicPr>
        <p:blipFill rotWithShape="1">
          <a:blip r:embed="rId11">
            <a:alphaModFix/>
          </a:blip>
          <a:srcRect b="0" l="0" r="0" t="0"/>
          <a:stretch/>
        </p:blipFill>
        <p:spPr>
          <a:xfrm>
            <a:off x="9545243" y="5689600"/>
            <a:ext cx="190524" cy="2095500"/>
          </a:xfrm>
          <a:prstGeom prst="rect">
            <a:avLst/>
          </a:prstGeom>
          <a:noFill/>
          <a:ln>
            <a:noFill/>
          </a:ln>
        </p:spPr>
      </p:pic>
      <p:pic>
        <p:nvPicPr>
          <p:cNvPr descr=" " id="494" name="Google Shape;494;g34dc4adac03_0_448"/>
          <p:cNvPicPr preferRelativeResize="0"/>
          <p:nvPr/>
        </p:nvPicPr>
        <p:blipFill rotWithShape="1">
          <a:blip r:embed="rId11">
            <a:alphaModFix/>
          </a:blip>
          <a:srcRect b="0" l="0" r="0" t="0"/>
          <a:stretch/>
        </p:blipFill>
        <p:spPr>
          <a:xfrm>
            <a:off x="14651281" y="5689600"/>
            <a:ext cx="190524" cy="2095500"/>
          </a:xfrm>
          <a:prstGeom prst="rect">
            <a:avLst/>
          </a:prstGeom>
          <a:noFill/>
          <a:ln>
            <a:noFill/>
          </a:ln>
        </p:spPr>
      </p:pic>
      <p:pic>
        <p:nvPicPr>
          <p:cNvPr descr=" " id="495" name="Google Shape;495;g34dc4adac03_0_448"/>
          <p:cNvPicPr preferRelativeResize="0"/>
          <p:nvPr/>
        </p:nvPicPr>
        <p:blipFill rotWithShape="1">
          <a:blip r:embed="rId11">
            <a:alphaModFix/>
          </a:blip>
          <a:srcRect b="0" l="0" r="0" t="0"/>
          <a:stretch/>
        </p:blipFill>
        <p:spPr>
          <a:xfrm>
            <a:off x="19757319" y="5689600"/>
            <a:ext cx="190524" cy="2095500"/>
          </a:xfrm>
          <a:prstGeom prst="rect">
            <a:avLst/>
          </a:prstGeom>
          <a:noFill/>
          <a:ln>
            <a:noFill/>
          </a:ln>
        </p:spPr>
      </p:pic>
      <p:sp>
        <p:nvSpPr>
          <p:cNvPr id="496" name="Google Shape;496;g34dc4adac03_0_448"/>
          <p:cNvSpPr/>
          <p:nvPr/>
        </p:nvSpPr>
        <p:spPr>
          <a:xfrm>
            <a:off x="2248181" y="8089900"/>
            <a:ext cx="4572600" cy="318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34dc4adac03_0_448"/>
          <p:cNvSpPr/>
          <p:nvPr/>
        </p:nvSpPr>
        <p:spPr>
          <a:xfrm>
            <a:off x="2248181" y="8089900"/>
            <a:ext cx="4572600" cy="318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34dc4adac03_0_448"/>
          <p:cNvSpPr/>
          <p:nvPr/>
        </p:nvSpPr>
        <p:spPr>
          <a:xfrm>
            <a:off x="2171971" y="8089900"/>
            <a:ext cx="4725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2020</a:t>
            </a:r>
            <a:endParaRPr b="0" i="0" sz="3600" u="none" cap="none" strike="noStrike">
              <a:solidFill>
                <a:schemeClr val="dk1"/>
              </a:solidFill>
              <a:latin typeface="Calibri"/>
              <a:ea typeface="Calibri"/>
              <a:cs typeface="Calibri"/>
              <a:sym typeface="Calibri"/>
            </a:endParaRPr>
          </a:p>
        </p:txBody>
      </p:sp>
      <p:sp>
        <p:nvSpPr>
          <p:cNvPr id="499" name="Google Shape;499;g34dc4adac03_0_448"/>
          <p:cNvSpPr/>
          <p:nvPr/>
        </p:nvSpPr>
        <p:spPr>
          <a:xfrm>
            <a:off x="2180439" y="88392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volcanic eruption devastates a nearby city, forcing its inhabitants.</a:t>
            </a:r>
            <a:endParaRPr b="0" i="0" sz="3200" u="none" cap="none" strike="noStrike">
              <a:solidFill>
                <a:schemeClr val="dk1"/>
              </a:solidFill>
              <a:latin typeface="Calibri"/>
              <a:ea typeface="Calibri"/>
              <a:cs typeface="Calibri"/>
              <a:sym typeface="Calibri"/>
            </a:endParaRPr>
          </a:p>
        </p:txBody>
      </p:sp>
      <p:sp>
        <p:nvSpPr>
          <p:cNvPr id="500" name="Google Shape;500;g34dc4adac03_0_448"/>
          <p:cNvSpPr/>
          <p:nvPr/>
        </p:nvSpPr>
        <p:spPr>
          <a:xfrm>
            <a:off x="7354219" y="8089900"/>
            <a:ext cx="4572600" cy="318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34dc4adac03_0_448"/>
          <p:cNvSpPr/>
          <p:nvPr/>
        </p:nvSpPr>
        <p:spPr>
          <a:xfrm>
            <a:off x="7354219" y="8089900"/>
            <a:ext cx="4572600" cy="318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g34dc4adac03_0_448"/>
          <p:cNvSpPr/>
          <p:nvPr/>
        </p:nvSpPr>
        <p:spPr>
          <a:xfrm>
            <a:off x="7278010" y="8089900"/>
            <a:ext cx="4725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2021</a:t>
            </a:r>
            <a:endParaRPr b="0" i="0" sz="3600" u="none" cap="none" strike="noStrike">
              <a:solidFill>
                <a:schemeClr val="dk1"/>
              </a:solidFill>
              <a:latin typeface="Calibri"/>
              <a:ea typeface="Calibri"/>
              <a:cs typeface="Calibri"/>
              <a:sym typeface="Calibri"/>
            </a:endParaRPr>
          </a:p>
        </p:txBody>
      </p:sp>
      <p:sp>
        <p:nvSpPr>
          <p:cNvPr id="503" name="Google Shape;503;g34dc4adac03_0_448"/>
          <p:cNvSpPr/>
          <p:nvPr/>
        </p:nvSpPr>
        <p:spPr>
          <a:xfrm>
            <a:off x="7286477" y="88392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group of adventurers sets out to recover an ancient artifact.</a:t>
            </a:r>
            <a:endParaRPr b="0" i="0" sz="3200" u="none" cap="none" strike="noStrike">
              <a:solidFill>
                <a:schemeClr val="dk1"/>
              </a:solidFill>
              <a:latin typeface="Calibri"/>
              <a:ea typeface="Calibri"/>
              <a:cs typeface="Calibri"/>
              <a:sym typeface="Calibri"/>
            </a:endParaRPr>
          </a:p>
        </p:txBody>
      </p:sp>
      <p:sp>
        <p:nvSpPr>
          <p:cNvPr id="504" name="Google Shape;504;g34dc4adac03_0_448"/>
          <p:cNvSpPr/>
          <p:nvPr/>
        </p:nvSpPr>
        <p:spPr>
          <a:xfrm>
            <a:off x="12460257" y="8089900"/>
            <a:ext cx="4572600" cy="318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g34dc4adac03_0_448"/>
          <p:cNvSpPr/>
          <p:nvPr/>
        </p:nvSpPr>
        <p:spPr>
          <a:xfrm>
            <a:off x="12460257" y="8089900"/>
            <a:ext cx="4572600" cy="318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34dc4adac03_0_448"/>
          <p:cNvSpPr/>
          <p:nvPr/>
        </p:nvSpPr>
        <p:spPr>
          <a:xfrm>
            <a:off x="12384048" y="8089900"/>
            <a:ext cx="4725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2022</a:t>
            </a:r>
            <a:endParaRPr b="0" i="0" sz="3600" u="none" cap="none" strike="noStrike">
              <a:solidFill>
                <a:schemeClr val="dk1"/>
              </a:solidFill>
              <a:latin typeface="Calibri"/>
              <a:ea typeface="Calibri"/>
              <a:cs typeface="Calibri"/>
              <a:sym typeface="Calibri"/>
            </a:endParaRPr>
          </a:p>
        </p:txBody>
      </p:sp>
      <p:sp>
        <p:nvSpPr>
          <p:cNvPr id="507" name="Google Shape;507;g34dc4adac03_0_448"/>
          <p:cNvSpPr/>
          <p:nvPr/>
        </p:nvSpPr>
        <p:spPr>
          <a:xfrm>
            <a:off x="12392516" y="88392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elf helps humans obtain the Crystal of the Unicorn from the Elven Forest.</a:t>
            </a:r>
            <a:endParaRPr b="0" i="0" sz="3200" u="none" cap="none" strike="noStrike">
              <a:solidFill>
                <a:schemeClr val="dk1"/>
              </a:solidFill>
              <a:latin typeface="Calibri"/>
              <a:ea typeface="Calibri"/>
              <a:cs typeface="Calibri"/>
              <a:sym typeface="Calibri"/>
            </a:endParaRPr>
          </a:p>
        </p:txBody>
      </p:sp>
      <p:sp>
        <p:nvSpPr>
          <p:cNvPr id="508" name="Google Shape;508;g34dc4adac03_0_448"/>
          <p:cNvSpPr/>
          <p:nvPr/>
        </p:nvSpPr>
        <p:spPr>
          <a:xfrm>
            <a:off x="17566296" y="8089900"/>
            <a:ext cx="4572600" cy="318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g34dc4adac03_0_448"/>
          <p:cNvSpPr/>
          <p:nvPr/>
        </p:nvSpPr>
        <p:spPr>
          <a:xfrm>
            <a:off x="17566296" y="8089900"/>
            <a:ext cx="4572600" cy="318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g34dc4adac03_0_448"/>
          <p:cNvSpPr/>
          <p:nvPr/>
        </p:nvSpPr>
        <p:spPr>
          <a:xfrm>
            <a:off x="17490086" y="8089900"/>
            <a:ext cx="4725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2023</a:t>
            </a:r>
            <a:endParaRPr b="0" i="0" sz="3600" u="none" cap="none" strike="noStrike">
              <a:solidFill>
                <a:schemeClr val="dk1"/>
              </a:solidFill>
              <a:latin typeface="Calibri"/>
              <a:ea typeface="Calibri"/>
              <a:cs typeface="Calibri"/>
              <a:sym typeface="Calibri"/>
            </a:endParaRPr>
          </a:p>
        </p:txBody>
      </p:sp>
      <p:sp>
        <p:nvSpPr>
          <p:cNvPr id="511" name="Google Shape;511;g34dc4adac03_0_448"/>
          <p:cNvSpPr/>
          <p:nvPr/>
        </p:nvSpPr>
        <p:spPr>
          <a:xfrm>
            <a:off x="17498554" y="88392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powerful sorcerer and a cunning thief cross paths, leading to a partnership.</a:t>
            </a:r>
            <a:endParaRPr b="0" i="0" sz="3200" u="none" cap="none" strike="noStrike">
              <a:solidFill>
                <a:schemeClr val="dk1"/>
              </a:solidFill>
              <a:latin typeface="Calibri"/>
              <a:ea typeface="Calibri"/>
              <a:cs typeface="Calibri"/>
              <a:sym typeface="Calibri"/>
            </a:endParaRPr>
          </a:p>
        </p:txBody>
      </p:sp>
      <p:sp>
        <p:nvSpPr>
          <p:cNvPr id="512" name="Google Shape;512;g34dc4adac03_0_448"/>
          <p:cNvSpPr/>
          <p:nvPr/>
        </p:nvSpPr>
        <p:spPr>
          <a:xfrm>
            <a:off x="6054423" y="1384300"/>
            <a:ext cx="122781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916FE7"/>
              </a:buClr>
              <a:buSzPts val="8000"/>
              <a:buFont typeface="Mogra"/>
              <a:buNone/>
            </a:pPr>
            <a:r>
              <a:rPr b="0" i="0" lang="en-US" sz="8000" u="none" cap="none" strike="noStrike">
                <a:solidFill>
                  <a:srgbClr val="916FE7"/>
                </a:solidFill>
                <a:latin typeface="Mogra"/>
                <a:ea typeface="Mogra"/>
                <a:cs typeface="Mogra"/>
                <a:sym typeface="Mogra"/>
              </a:rPr>
              <a:t>The Timeline</a:t>
            </a:r>
            <a:endParaRPr b="0" i="0" sz="8000" u="none" cap="none" strike="noStrike">
              <a:solidFill>
                <a:schemeClr val="dk1"/>
              </a:solidFill>
              <a:latin typeface="Calibri"/>
              <a:ea typeface="Calibri"/>
              <a:cs typeface="Calibri"/>
              <a:sym typeface="Calibri"/>
            </a:endParaRPr>
          </a:p>
        </p:txBody>
      </p:sp>
      <p:sp>
        <p:nvSpPr>
          <p:cNvPr id="513" name="Google Shape;513;g34dc4adac03_0_44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4" name="Google Shape;514;g34dc4adac03_0_448"/>
          <p:cNvPicPr preferRelativeResize="0"/>
          <p:nvPr/>
        </p:nvPicPr>
        <p:blipFill rotWithShape="1">
          <a:blip r:embed="rId12">
            <a:alphaModFix/>
          </a:blip>
          <a:srcRect b="0" l="0" r="0" t="0"/>
          <a:stretch/>
        </p:blipFill>
        <p:spPr>
          <a:xfrm>
            <a:off x="23523340" y="10820400"/>
            <a:ext cx="711289" cy="2590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519" name="Shape 519"/>
        <p:cNvGrpSpPr/>
        <p:nvPr/>
      </p:nvGrpSpPr>
      <p:grpSpPr>
        <a:xfrm>
          <a:off x="0" y="0"/>
          <a:ext cx="0" cy="0"/>
          <a:chOff x="0" y="0"/>
          <a:chExt cx="0" cy="0"/>
        </a:xfrm>
      </p:grpSpPr>
      <p:pic>
        <p:nvPicPr>
          <p:cNvPr descr=" " id="520" name="Google Shape;520;g34dc4adac03_0_484"/>
          <p:cNvPicPr preferRelativeResize="0"/>
          <p:nvPr/>
        </p:nvPicPr>
        <p:blipFill rotWithShape="1">
          <a:blip r:embed="rId3">
            <a:alphaModFix/>
          </a:blip>
          <a:srcRect b="0" l="0" r="0" t="0"/>
          <a:stretch/>
        </p:blipFill>
        <p:spPr>
          <a:xfrm>
            <a:off x="685886" y="4572000"/>
            <a:ext cx="4387741" cy="10001920"/>
          </a:xfrm>
          <a:prstGeom prst="rect">
            <a:avLst/>
          </a:prstGeom>
          <a:noFill/>
          <a:ln>
            <a:noFill/>
          </a:ln>
        </p:spPr>
      </p:pic>
      <p:pic>
        <p:nvPicPr>
          <p:cNvPr descr=" " id="521" name="Google Shape;521;g34dc4adac03_0_484"/>
          <p:cNvPicPr preferRelativeResize="0"/>
          <p:nvPr/>
        </p:nvPicPr>
        <p:blipFill rotWithShape="1">
          <a:blip r:embed="rId4">
            <a:alphaModFix/>
          </a:blip>
          <a:srcRect b="0" l="0" r="0" t="0"/>
          <a:stretch/>
        </p:blipFill>
        <p:spPr>
          <a:xfrm>
            <a:off x="19535042" y="-3263900"/>
            <a:ext cx="6554019" cy="6527800"/>
          </a:xfrm>
          <a:prstGeom prst="rect">
            <a:avLst/>
          </a:prstGeom>
          <a:noFill/>
          <a:ln>
            <a:noFill/>
          </a:ln>
        </p:spPr>
      </p:pic>
      <p:sp>
        <p:nvSpPr>
          <p:cNvPr id="522" name="Google Shape;522;g34dc4adac03_0_48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3" name="Google Shape;523;g34dc4adac03_0_48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24" name="Google Shape;524;g34dc4adac03_0_484"/>
          <p:cNvSpPr/>
          <p:nvPr/>
        </p:nvSpPr>
        <p:spPr>
          <a:xfrm>
            <a:off x="7883452" y="1955800"/>
            <a:ext cx="58512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916FE7"/>
              </a:buClr>
              <a:buSzPts val="8000"/>
              <a:buFont typeface="Mogra"/>
              <a:buNone/>
            </a:pPr>
            <a:r>
              <a:rPr b="0" i="0" lang="en-US" sz="8000" u="none" cap="none" strike="noStrike">
                <a:solidFill>
                  <a:srgbClr val="916FE7"/>
                </a:solidFill>
                <a:latin typeface="Mogra"/>
                <a:ea typeface="Mogra"/>
                <a:cs typeface="Mogra"/>
                <a:sym typeface="Mogra"/>
              </a:rPr>
              <a:t>Our Team</a:t>
            </a:r>
            <a:endParaRPr b="0" i="0" sz="8000" u="none" cap="none" strike="noStrike">
              <a:solidFill>
                <a:schemeClr val="dk1"/>
              </a:solidFill>
              <a:latin typeface="Calibri"/>
              <a:ea typeface="Calibri"/>
              <a:cs typeface="Calibri"/>
              <a:sym typeface="Calibri"/>
            </a:endParaRPr>
          </a:p>
        </p:txBody>
      </p:sp>
      <p:sp>
        <p:nvSpPr>
          <p:cNvPr id="525" name="Google Shape;525;g34dc4adac03_0_484"/>
          <p:cNvSpPr/>
          <p:nvPr/>
        </p:nvSpPr>
        <p:spPr>
          <a:xfrm>
            <a:off x="2718140"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6" name="Google Shape;526;g34dc4adac03_0_484"/>
          <p:cNvPicPr preferRelativeResize="0"/>
          <p:nvPr/>
        </p:nvPicPr>
        <p:blipFill rotWithShape="1">
          <a:blip r:embed="rId6">
            <a:alphaModFix/>
          </a:blip>
          <a:srcRect b="0" l="0" r="0" t="0"/>
          <a:stretch/>
        </p:blipFill>
        <p:spPr>
          <a:xfrm>
            <a:off x="2718140" y="3790950"/>
            <a:ext cx="3035679" cy="3035300"/>
          </a:xfrm>
          <a:prstGeom prst="rect">
            <a:avLst/>
          </a:prstGeom>
          <a:noFill/>
          <a:ln>
            <a:noFill/>
          </a:ln>
        </p:spPr>
      </p:pic>
      <p:sp>
        <p:nvSpPr>
          <p:cNvPr id="527" name="Google Shape;527;g34dc4adac03_0_484"/>
          <p:cNvSpPr/>
          <p:nvPr/>
        </p:nvSpPr>
        <p:spPr>
          <a:xfrm>
            <a:off x="6058657"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34dc4adac03_0_484"/>
          <p:cNvSpPr/>
          <p:nvPr/>
        </p:nvSpPr>
        <p:spPr>
          <a:xfrm>
            <a:off x="6058657"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34dc4adac03_0_484"/>
          <p:cNvSpPr/>
          <p:nvPr/>
        </p:nvSpPr>
        <p:spPr>
          <a:xfrm>
            <a:off x="6058657"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34dc4adac03_0_484"/>
          <p:cNvSpPr/>
          <p:nvPr/>
        </p:nvSpPr>
        <p:spPr>
          <a:xfrm>
            <a:off x="6058657" y="4559300"/>
            <a:ext cx="25785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Eldruin</a:t>
            </a:r>
            <a:endParaRPr b="0" i="0" sz="4800" u="none" cap="none" strike="noStrike">
              <a:solidFill>
                <a:schemeClr val="dk1"/>
              </a:solidFill>
              <a:latin typeface="Calibri"/>
              <a:ea typeface="Calibri"/>
              <a:cs typeface="Calibri"/>
              <a:sym typeface="Calibri"/>
            </a:endParaRPr>
          </a:p>
        </p:txBody>
      </p:sp>
      <p:sp>
        <p:nvSpPr>
          <p:cNvPr id="531" name="Google Shape;531;g34dc4adac03_0_484"/>
          <p:cNvSpPr/>
          <p:nvPr/>
        </p:nvSpPr>
        <p:spPr>
          <a:xfrm>
            <a:off x="6058657" y="54483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32" name="Google Shape;532;g34dc4adac03_0_484"/>
          <p:cNvSpPr/>
          <p:nvPr/>
        </p:nvSpPr>
        <p:spPr>
          <a:xfrm>
            <a:off x="12041105"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3" name="Google Shape;533;g34dc4adac03_0_484"/>
          <p:cNvPicPr preferRelativeResize="0"/>
          <p:nvPr/>
        </p:nvPicPr>
        <p:blipFill rotWithShape="1">
          <a:blip r:embed="rId7">
            <a:alphaModFix/>
          </a:blip>
          <a:srcRect b="0" l="0" r="0" t="0"/>
          <a:stretch/>
        </p:blipFill>
        <p:spPr>
          <a:xfrm>
            <a:off x="12041105" y="8667750"/>
            <a:ext cx="3035679" cy="3035300"/>
          </a:xfrm>
          <a:prstGeom prst="rect">
            <a:avLst/>
          </a:prstGeom>
          <a:noFill/>
          <a:ln>
            <a:noFill/>
          </a:ln>
        </p:spPr>
      </p:pic>
      <p:sp>
        <p:nvSpPr>
          <p:cNvPr id="534" name="Google Shape;534;g34dc4adac03_0_484"/>
          <p:cNvSpPr/>
          <p:nvPr/>
        </p:nvSpPr>
        <p:spPr>
          <a:xfrm>
            <a:off x="15381622"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g34dc4adac03_0_484"/>
          <p:cNvSpPr/>
          <p:nvPr/>
        </p:nvSpPr>
        <p:spPr>
          <a:xfrm>
            <a:off x="15381622"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g34dc4adac03_0_484"/>
          <p:cNvSpPr/>
          <p:nvPr/>
        </p:nvSpPr>
        <p:spPr>
          <a:xfrm>
            <a:off x="15381622"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34dc4adac03_0_484"/>
          <p:cNvSpPr/>
          <p:nvPr/>
        </p:nvSpPr>
        <p:spPr>
          <a:xfrm>
            <a:off x="15381622" y="9436100"/>
            <a:ext cx="25785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Eldruin</a:t>
            </a:r>
            <a:endParaRPr b="0" i="0" sz="4800" u="none" cap="none" strike="noStrike">
              <a:solidFill>
                <a:schemeClr val="dk1"/>
              </a:solidFill>
              <a:latin typeface="Calibri"/>
              <a:ea typeface="Calibri"/>
              <a:cs typeface="Calibri"/>
              <a:sym typeface="Calibri"/>
            </a:endParaRPr>
          </a:p>
        </p:txBody>
      </p:sp>
      <p:sp>
        <p:nvSpPr>
          <p:cNvPr id="538" name="Google Shape;538;g34dc4adac03_0_484"/>
          <p:cNvSpPr/>
          <p:nvPr/>
        </p:nvSpPr>
        <p:spPr>
          <a:xfrm>
            <a:off x="15381622" y="103251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39" name="Google Shape;539;g34dc4adac03_0_484"/>
          <p:cNvSpPr/>
          <p:nvPr/>
        </p:nvSpPr>
        <p:spPr>
          <a:xfrm>
            <a:off x="2718140"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0" name="Google Shape;540;g34dc4adac03_0_484"/>
          <p:cNvPicPr preferRelativeResize="0"/>
          <p:nvPr/>
        </p:nvPicPr>
        <p:blipFill rotWithShape="1">
          <a:blip r:embed="rId8">
            <a:alphaModFix/>
          </a:blip>
          <a:srcRect b="0" l="0" r="0" t="0"/>
          <a:stretch/>
        </p:blipFill>
        <p:spPr>
          <a:xfrm>
            <a:off x="2718140" y="8667750"/>
            <a:ext cx="3035679" cy="3035300"/>
          </a:xfrm>
          <a:prstGeom prst="rect">
            <a:avLst/>
          </a:prstGeom>
          <a:noFill/>
          <a:ln>
            <a:noFill/>
          </a:ln>
        </p:spPr>
      </p:pic>
      <p:sp>
        <p:nvSpPr>
          <p:cNvPr id="541" name="Google Shape;541;g34dc4adac03_0_484"/>
          <p:cNvSpPr/>
          <p:nvPr/>
        </p:nvSpPr>
        <p:spPr>
          <a:xfrm>
            <a:off x="6058657"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34dc4adac03_0_484"/>
          <p:cNvSpPr/>
          <p:nvPr/>
        </p:nvSpPr>
        <p:spPr>
          <a:xfrm>
            <a:off x="6058657"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34dc4adac03_0_484"/>
          <p:cNvSpPr/>
          <p:nvPr/>
        </p:nvSpPr>
        <p:spPr>
          <a:xfrm>
            <a:off x="6058657"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34dc4adac03_0_484"/>
          <p:cNvSpPr/>
          <p:nvPr/>
        </p:nvSpPr>
        <p:spPr>
          <a:xfrm>
            <a:off x="6058657" y="9436100"/>
            <a:ext cx="4039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Elementalen</a:t>
            </a:r>
            <a:endParaRPr b="0" i="0" sz="4800" u="none" cap="none" strike="noStrike">
              <a:solidFill>
                <a:schemeClr val="dk1"/>
              </a:solidFill>
              <a:latin typeface="Calibri"/>
              <a:ea typeface="Calibri"/>
              <a:cs typeface="Calibri"/>
              <a:sym typeface="Calibri"/>
            </a:endParaRPr>
          </a:p>
        </p:txBody>
      </p:sp>
      <p:sp>
        <p:nvSpPr>
          <p:cNvPr id="545" name="Google Shape;545;g34dc4adac03_0_484"/>
          <p:cNvSpPr/>
          <p:nvPr/>
        </p:nvSpPr>
        <p:spPr>
          <a:xfrm>
            <a:off x="6058657" y="10325100"/>
            <a:ext cx="2891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546" name="Google Shape;546;g34dc4adac03_0_484"/>
          <p:cNvSpPr/>
          <p:nvPr/>
        </p:nvSpPr>
        <p:spPr>
          <a:xfrm>
            <a:off x="12041105"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7" name="Google Shape;547;g34dc4adac03_0_484"/>
          <p:cNvPicPr preferRelativeResize="0"/>
          <p:nvPr/>
        </p:nvPicPr>
        <p:blipFill rotWithShape="1">
          <a:blip r:embed="rId9">
            <a:alphaModFix/>
          </a:blip>
          <a:srcRect b="0" l="0" r="0" t="0"/>
          <a:stretch/>
        </p:blipFill>
        <p:spPr>
          <a:xfrm>
            <a:off x="12041105" y="3790950"/>
            <a:ext cx="3035679" cy="3035300"/>
          </a:xfrm>
          <a:prstGeom prst="rect">
            <a:avLst/>
          </a:prstGeom>
          <a:noFill/>
          <a:ln>
            <a:noFill/>
          </a:ln>
        </p:spPr>
      </p:pic>
      <p:sp>
        <p:nvSpPr>
          <p:cNvPr id="548" name="Google Shape;548;g34dc4adac03_0_484"/>
          <p:cNvSpPr/>
          <p:nvPr/>
        </p:nvSpPr>
        <p:spPr>
          <a:xfrm>
            <a:off x="15381622"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34dc4adac03_0_484"/>
          <p:cNvSpPr/>
          <p:nvPr/>
        </p:nvSpPr>
        <p:spPr>
          <a:xfrm>
            <a:off x="15381622"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g34dc4adac03_0_484"/>
          <p:cNvSpPr/>
          <p:nvPr/>
        </p:nvSpPr>
        <p:spPr>
          <a:xfrm>
            <a:off x="15381622"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g34dc4adac03_0_484"/>
          <p:cNvSpPr/>
          <p:nvPr/>
        </p:nvSpPr>
        <p:spPr>
          <a:xfrm>
            <a:off x="15381622" y="4559300"/>
            <a:ext cx="27309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Lunaria</a:t>
            </a:r>
            <a:endParaRPr b="0" i="0" sz="4800" u="none" cap="none" strike="noStrike">
              <a:solidFill>
                <a:schemeClr val="dk1"/>
              </a:solidFill>
              <a:latin typeface="Calibri"/>
              <a:ea typeface="Calibri"/>
              <a:cs typeface="Calibri"/>
              <a:sym typeface="Calibri"/>
            </a:endParaRPr>
          </a:p>
        </p:txBody>
      </p:sp>
      <p:sp>
        <p:nvSpPr>
          <p:cNvPr id="552" name="Google Shape;552;g34dc4adac03_0_484"/>
          <p:cNvSpPr/>
          <p:nvPr/>
        </p:nvSpPr>
        <p:spPr>
          <a:xfrm>
            <a:off x="15381622" y="5448300"/>
            <a:ext cx="3996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557" name="Shape 557"/>
        <p:cNvGrpSpPr/>
        <p:nvPr/>
      </p:nvGrpSpPr>
      <p:grpSpPr>
        <a:xfrm>
          <a:off x="0" y="0"/>
          <a:ext cx="0" cy="0"/>
          <a:chOff x="0" y="0"/>
          <a:chExt cx="0" cy="0"/>
        </a:xfrm>
      </p:grpSpPr>
      <p:pic>
        <p:nvPicPr>
          <p:cNvPr descr=" " id="558" name="Google Shape;558;g34dc4adac03_0_521"/>
          <p:cNvPicPr preferRelativeResize="0"/>
          <p:nvPr/>
        </p:nvPicPr>
        <p:blipFill rotWithShape="1">
          <a:blip r:embed="rId3">
            <a:alphaModFix/>
          </a:blip>
          <a:srcRect b="0" l="0" r="0" t="0"/>
          <a:stretch/>
        </p:blipFill>
        <p:spPr>
          <a:xfrm>
            <a:off x="15318115" y="7416800"/>
            <a:ext cx="8167121" cy="5638800"/>
          </a:xfrm>
          <a:prstGeom prst="rect">
            <a:avLst/>
          </a:prstGeom>
          <a:noFill/>
          <a:ln>
            <a:noFill/>
          </a:ln>
        </p:spPr>
      </p:pic>
      <p:pic>
        <p:nvPicPr>
          <p:cNvPr descr=" " id="559" name="Google Shape;559;g34dc4adac03_0_521"/>
          <p:cNvPicPr preferRelativeResize="0"/>
          <p:nvPr/>
        </p:nvPicPr>
        <p:blipFill rotWithShape="1">
          <a:blip r:embed="rId4">
            <a:alphaModFix/>
          </a:blip>
          <a:srcRect b="0" l="0" r="0" t="0"/>
          <a:stretch/>
        </p:blipFill>
        <p:spPr>
          <a:xfrm>
            <a:off x="254032" y="-3568700"/>
            <a:ext cx="7190962" cy="7135068"/>
          </a:xfrm>
          <a:prstGeom prst="rect">
            <a:avLst/>
          </a:prstGeom>
          <a:noFill/>
          <a:ln>
            <a:noFill/>
          </a:ln>
        </p:spPr>
      </p:pic>
      <p:sp>
        <p:nvSpPr>
          <p:cNvPr id="560" name="Google Shape;560;g34dc4adac03_0_52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1" name="Google Shape;561;g34dc4adac03_0_52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562" name="Google Shape;562;g34dc4adac03_0_521"/>
          <p:cNvPicPr preferRelativeResize="0"/>
          <p:nvPr/>
        </p:nvPicPr>
        <p:blipFill rotWithShape="1">
          <a:blip r:embed="rId6">
            <a:alphaModFix/>
          </a:blip>
          <a:srcRect b="0" l="0" r="0" t="0"/>
          <a:stretch/>
        </p:blipFill>
        <p:spPr>
          <a:xfrm>
            <a:off x="-38105" y="-25400"/>
            <a:ext cx="7735267" cy="12395200"/>
          </a:xfrm>
          <a:prstGeom prst="rect">
            <a:avLst/>
          </a:prstGeom>
          <a:noFill/>
          <a:ln>
            <a:noFill/>
          </a:ln>
        </p:spPr>
      </p:pic>
      <p:sp>
        <p:nvSpPr>
          <p:cNvPr id="563" name="Google Shape;563;g34dc4adac03_0_521"/>
          <p:cNvSpPr/>
          <p:nvPr/>
        </p:nvSpPr>
        <p:spPr>
          <a:xfrm>
            <a:off x="8510064" y="482600"/>
            <a:ext cx="1625700" cy="1137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g34dc4adac03_0_521"/>
          <p:cNvSpPr/>
          <p:nvPr/>
        </p:nvSpPr>
        <p:spPr>
          <a:xfrm>
            <a:off x="8510064" y="4826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5" name="Google Shape;565;g34dc4adac03_0_521"/>
          <p:cNvPicPr preferRelativeResize="0"/>
          <p:nvPr/>
        </p:nvPicPr>
        <p:blipFill rotWithShape="1">
          <a:blip r:embed="rId7">
            <a:alphaModFix/>
          </a:blip>
          <a:srcRect b="0" l="0" r="0" t="0"/>
          <a:stretch/>
        </p:blipFill>
        <p:spPr>
          <a:xfrm>
            <a:off x="8719640" y="736600"/>
            <a:ext cx="1206651" cy="1117600"/>
          </a:xfrm>
          <a:prstGeom prst="rect">
            <a:avLst/>
          </a:prstGeom>
          <a:noFill/>
          <a:ln>
            <a:noFill/>
          </a:ln>
        </p:spPr>
      </p:pic>
      <p:pic>
        <p:nvPicPr>
          <p:cNvPr descr=" " id="566" name="Google Shape;566;g34dc4adac03_0_521"/>
          <p:cNvPicPr preferRelativeResize="0"/>
          <p:nvPr/>
        </p:nvPicPr>
        <p:blipFill rotWithShape="1">
          <a:blip r:embed="rId8">
            <a:alphaModFix/>
          </a:blip>
          <a:srcRect b="0" l="0" r="0" t="0"/>
          <a:stretch/>
        </p:blipFill>
        <p:spPr>
          <a:xfrm>
            <a:off x="9284860" y="2108200"/>
            <a:ext cx="38105" cy="1625600"/>
          </a:xfrm>
          <a:prstGeom prst="rect">
            <a:avLst/>
          </a:prstGeom>
          <a:noFill/>
          <a:ln>
            <a:noFill/>
          </a:ln>
        </p:spPr>
      </p:pic>
      <p:sp>
        <p:nvSpPr>
          <p:cNvPr id="567" name="Google Shape;567;g34dc4adac03_0_521"/>
          <p:cNvSpPr/>
          <p:nvPr/>
        </p:nvSpPr>
        <p:spPr>
          <a:xfrm>
            <a:off x="8510064" y="37338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8" name="Google Shape;568;g34dc4adac03_0_521"/>
          <p:cNvPicPr preferRelativeResize="0"/>
          <p:nvPr/>
        </p:nvPicPr>
        <p:blipFill rotWithShape="1">
          <a:blip r:embed="rId9">
            <a:alphaModFix/>
          </a:blip>
          <a:srcRect b="0" l="0" r="0" t="0"/>
          <a:stretch/>
        </p:blipFill>
        <p:spPr>
          <a:xfrm>
            <a:off x="8878410" y="3987800"/>
            <a:ext cx="889111" cy="1117600"/>
          </a:xfrm>
          <a:prstGeom prst="rect">
            <a:avLst/>
          </a:prstGeom>
          <a:noFill/>
          <a:ln>
            <a:noFill/>
          </a:ln>
        </p:spPr>
      </p:pic>
      <p:pic>
        <p:nvPicPr>
          <p:cNvPr descr=" " id="569" name="Google Shape;569;g34dc4adac03_0_521"/>
          <p:cNvPicPr preferRelativeResize="0"/>
          <p:nvPr/>
        </p:nvPicPr>
        <p:blipFill rotWithShape="1">
          <a:blip r:embed="rId8">
            <a:alphaModFix/>
          </a:blip>
          <a:srcRect b="0" l="0" r="0" t="0"/>
          <a:stretch/>
        </p:blipFill>
        <p:spPr>
          <a:xfrm>
            <a:off x="9284860" y="5359400"/>
            <a:ext cx="38105" cy="1625600"/>
          </a:xfrm>
          <a:prstGeom prst="rect">
            <a:avLst/>
          </a:prstGeom>
          <a:noFill/>
          <a:ln>
            <a:noFill/>
          </a:ln>
        </p:spPr>
      </p:pic>
      <p:sp>
        <p:nvSpPr>
          <p:cNvPr id="570" name="Google Shape;570;g34dc4adac03_0_521"/>
          <p:cNvSpPr/>
          <p:nvPr/>
        </p:nvSpPr>
        <p:spPr>
          <a:xfrm>
            <a:off x="8510064" y="69850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1" name="Google Shape;571;g34dc4adac03_0_521"/>
          <p:cNvPicPr preferRelativeResize="0"/>
          <p:nvPr/>
        </p:nvPicPr>
        <p:blipFill rotWithShape="1">
          <a:blip r:embed="rId10">
            <a:alphaModFix/>
          </a:blip>
          <a:srcRect b="0" l="0" r="0" t="0"/>
          <a:stretch/>
        </p:blipFill>
        <p:spPr>
          <a:xfrm>
            <a:off x="8878410" y="7239000"/>
            <a:ext cx="889111" cy="1117600"/>
          </a:xfrm>
          <a:prstGeom prst="rect">
            <a:avLst/>
          </a:prstGeom>
          <a:noFill/>
          <a:ln>
            <a:noFill/>
          </a:ln>
        </p:spPr>
      </p:pic>
      <p:pic>
        <p:nvPicPr>
          <p:cNvPr descr=" " id="572" name="Google Shape;572;g34dc4adac03_0_521"/>
          <p:cNvPicPr preferRelativeResize="0"/>
          <p:nvPr/>
        </p:nvPicPr>
        <p:blipFill rotWithShape="1">
          <a:blip r:embed="rId8">
            <a:alphaModFix/>
          </a:blip>
          <a:srcRect b="0" l="0" r="0" t="0"/>
          <a:stretch/>
        </p:blipFill>
        <p:spPr>
          <a:xfrm>
            <a:off x="9284860" y="8610600"/>
            <a:ext cx="38105" cy="1625600"/>
          </a:xfrm>
          <a:prstGeom prst="rect">
            <a:avLst/>
          </a:prstGeom>
          <a:noFill/>
          <a:ln>
            <a:noFill/>
          </a:ln>
        </p:spPr>
      </p:pic>
      <p:sp>
        <p:nvSpPr>
          <p:cNvPr id="573" name="Google Shape;573;g34dc4adac03_0_521"/>
          <p:cNvSpPr/>
          <p:nvPr/>
        </p:nvSpPr>
        <p:spPr>
          <a:xfrm>
            <a:off x="8510064" y="102362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4" name="Google Shape;574;g34dc4adac03_0_521"/>
          <p:cNvPicPr preferRelativeResize="0"/>
          <p:nvPr/>
        </p:nvPicPr>
        <p:blipFill rotWithShape="1">
          <a:blip r:embed="rId11">
            <a:alphaModFix/>
          </a:blip>
          <a:srcRect b="0" l="0" r="0" t="0"/>
          <a:stretch/>
        </p:blipFill>
        <p:spPr>
          <a:xfrm>
            <a:off x="8808551" y="10490200"/>
            <a:ext cx="1028829" cy="1117600"/>
          </a:xfrm>
          <a:prstGeom prst="rect">
            <a:avLst/>
          </a:prstGeom>
          <a:noFill/>
          <a:ln>
            <a:noFill/>
          </a:ln>
        </p:spPr>
      </p:pic>
      <p:sp>
        <p:nvSpPr>
          <p:cNvPr id="575" name="Google Shape;575;g34dc4adac03_0_521"/>
          <p:cNvSpPr/>
          <p:nvPr/>
        </p:nvSpPr>
        <p:spPr>
          <a:xfrm>
            <a:off x="10135867" y="20320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Forbidden Forest: A place of mystery and wonder, where mystical creatures roam and flora flourishes.</a:t>
            </a:r>
            <a:endParaRPr b="0" i="0" sz="3200" u="none" cap="none" strike="noStrike">
              <a:solidFill>
                <a:schemeClr val="dk1"/>
              </a:solidFill>
              <a:latin typeface="Calibri"/>
              <a:ea typeface="Calibri"/>
              <a:cs typeface="Calibri"/>
              <a:sym typeface="Calibri"/>
            </a:endParaRPr>
          </a:p>
        </p:txBody>
      </p:sp>
      <p:sp>
        <p:nvSpPr>
          <p:cNvPr id="576" name="Google Shape;576;g34dc4adac03_0_521"/>
          <p:cNvSpPr/>
          <p:nvPr/>
        </p:nvSpPr>
        <p:spPr>
          <a:xfrm>
            <a:off x="10135867" y="54483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Crystal Caves: A network of glittering caves filled with precious gems and minerals, guarded by fierce beasts.</a:t>
            </a:r>
            <a:endParaRPr b="0" i="0" sz="3200" u="none" cap="none" strike="noStrike">
              <a:solidFill>
                <a:schemeClr val="dk1"/>
              </a:solidFill>
              <a:latin typeface="Calibri"/>
              <a:ea typeface="Calibri"/>
              <a:cs typeface="Calibri"/>
              <a:sym typeface="Calibri"/>
            </a:endParaRPr>
          </a:p>
        </p:txBody>
      </p:sp>
      <p:sp>
        <p:nvSpPr>
          <p:cNvPr id="577" name="Google Shape;577;g34dc4adac03_0_521"/>
          <p:cNvSpPr/>
          <p:nvPr/>
        </p:nvSpPr>
        <p:spPr>
          <a:xfrm>
            <a:off x="10135867" y="88011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Enchanted Garden: A place of pure beauty and tranquility, where the colors of the flowers are vibrant.</a:t>
            </a:r>
            <a:endParaRPr b="0" i="0" sz="3200" u="none" cap="none" strike="noStrike">
              <a:solidFill>
                <a:schemeClr val="dk1"/>
              </a:solidFill>
              <a:latin typeface="Calibri"/>
              <a:ea typeface="Calibri"/>
              <a:cs typeface="Calibri"/>
              <a:sym typeface="Calibri"/>
            </a:endParaRPr>
          </a:p>
        </p:txBody>
      </p:sp>
      <p:sp>
        <p:nvSpPr>
          <p:cNvPr id="578" name="Google Shape;578;g34dc4adac03_0_521"/>
          <p:cNvSpPr/>
          <p:nvPr/>
        </p:nvSpPr>
        <p:spPr>
          <a:xfrm>
            <a:off x="8878410" y="12446000"/>
            <a:ext cx="88107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916FE7"/>
              </a:buClr>
              <a:buSzPts val="8000"/>
              <a:buFont typeface="Mogra"/>
              <a:buNone/>
            </a:pPr>
            <a:r>
              <a:rPr b="0" i="0" lang="en-US" sz="8000" u="none" cap="none" strike="noStrike">
                <a:solidFill>
                  <a:srgbClr val="916FE7"/>
                </a:solidFill>
                <a:latin typeface="Mogra"/>
                <a:ea typeface="Mogra"/>
                <a:cs typeface="Mogra"/>
                <a:sym typeface="Mogra"/>
              </a:rPr>
              <a:t>The Mystery</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583" name="Shape 583"/>
        <p:cNvGrpSpPr/>
        <p:nvPr/>
      </p:nvGrpSpPr>
      <p:grpSpPr>
        <a:xfrm>
          <a:off x="0" y="0"/>
          <a:ext cx="0" cy="0"/>
          <a:chOff x="0" y="0"/>
          <a:chExt cx="0" cy="0"/>
        </a:xfrm>
      </p:grpSpPr>
      <p:pic>
        <p:nvPicPr>
          <p:cNvPr descr=" " id="584" name="Google Shape;584;g34dc4adac03_0_546"/>
          <p:cNvPicPr preferRelativeResize="0"/>
          <p:nvPr/>
        </p:nvPicPr>
        <p:blipFill rotWithShape="1">
          <a:blip r:embed="rId3">
            <a:alphaModFix/>
          </a:blip>
          <a:srcRect b="0" l="0" r="0" t="0"/>
          <a:stretch/>
        </p:blipFill>
        <p:spPr>
          <a:xfrm>
            <a:off x="685886" y="4572000"/>
            <a:ext cx="4387741" cy="10001920"/>
          </a:xfrm>
          <a:prstGeom prst="rect">
            <a:avLst/>
          </a:prstGeom>
          <a:noFill/>
          <a:ln>
            <a:noFill/>
          </a:ln>
        </p:spPr>
      </p:pic>
      <p:pic>
        <p:nvPicPr>
          <p:cNvPr descr=" " id="585" name="Google Shape;585;g34dc4adac03_0_546"/>
          <p:cNvPicPr preferRelativeResize="0"/>
          <p:nvPr/>
        </p:nvPicPr>
        <p:blipFill rotWithShape="1">
          <a:blip r:embed="rId4">
            <a:alphaModFix/>
          </a:blip>
          <a:srcRect b="0" l="0" r="0" t="0"/>
          <a:stretch/>
        </p:blipFill>
        <p:spPr>
          <a:xfrm>
            <a:off x="19535042" y="-3263900"/>
            <a:ext cx="6554019" cy="6527800"/>
          </a:xfrm>
          <a:prstGeom prst="rect">
            <a:avLst/>
          </a:prstGeom>
          <a:noFill/>
          <a:ln>
            <a:noFill/>
          </a:ln>
        </p:spPr>
      </p:pic>
      <p:sp>
        <p:nvSpPr>
          <p:cNvPr id="586" name="Google Shape;586;g34dc4adac03_0_54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7" name="Google Shape;587;g34dc4adac03_0_54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88" name="Google Shape;588;g34dc4adac03_0_546"/>
          <p:cNvSpPr/>
          <p:nvPr/>
        </p:nvSpPr>
        <p:spPr>
          <a:xfrm>
            <a:off x="4394749" y="1270000"/>
            <a:ext cx="88107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916FE7"/>
              </a:buClr>
              <a:buSzPts val="8000"/>
              <a:buFont typeface="Mogra"/>
              <a:buNone/>
            </a:pPr>
            <a:r>
              <a:rPr b="0" i="0" lang="en-US" sz="8000" u="none" cap="none" strike="noStrike">
                <a:solidFill>
                  <a:srgbClr val="916FE7"/>
                </a:solidFill>
                <a:latin typeface="Mogra"/>
                <a:ea typeface="Mogra"/>
                <a:cs typeface="Mogra"/>
                <a:sym typeface="Mogra"/>
              </a:rPr>
              <a:t>The List</a:t>
            </a:r>
            <a:endParaRPr b="0" i="0" sz="8000" u="none" cap="none" strike="noStrike">
              <a:solidFill>
                <a:schemeClr val="dk1"/>
              </a:solidFill>
              <a:latin typeface="Calibri"/>
              <a:ea typeface="Calibri"/>
              <a:cs typeface="Calibri"/>
              <a:sym typeface="Calibri"/>
            </a:endParaRPr>
          </a:p>
        </p:txBody>
      </p:sp>
      <p:sp>
        <p:nvSpPr>
          <p:cNvPr id="589" name="Google Shape;589;g34dc4adac03_0_546"/>
          <p:cNvSpPr/>
          <p:nvPr/>
        </p:nvSpPr>
        <p:spPr>
          <a:xfrm>
            <a:off x="4394749" y="3187700"/>
            <a:ext cx="17032800" cy="853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34dc4adac03_0_546"/>
          <p:cNvSpPr/>
          <p:nvPr/>
        </p:nvSpPr>
        <p:spPr>
          <a:xfrm>
            <a:off x="4394749" y="3187700"/>
            <a:ext cx="170328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34dc4adac03_0_546"/>
          <p:cNvSpPr/>
          <p:nvPr/>
        </p:nvSpPr>
        <p:spPr>
          <a:xfrm>
            <a:off x="4394749" y="352425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Dragons</a:t>
            </a:r>
            <a:endParaRPr b="0" i="0" sz="3600" u="none" cap="none" strike="noStrike">
              <a:solidFill>
                <a:schemeClr val="dk1"/>
              </a:solidFill>
              <a:latin typeface="Calibri"/>
              <a:ea typeface="Calibri"/>
              <a:cs typeface="Calibri"/>
              <a:sym typeface="Calibri"/>
            </a:endParaRPr>
          </a:p>
        </p:txBody>
      </p:sp>
      <p:sp>
        <p:nvSpPr>
          <p:cNvPr id="592" name="Google Shape;592;g34dc4adac03_0_546"/>
          <p:cNvSpPr/>
          <p:nvPr/>
        </p:nvSpPr>
        <p:spPr>
          <a:xfrm>
            <a:off x="10796349" y="3187700"/>
            <a:ext cx="10766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Fire-breathing creatures that are often powerful and dangerous</a:t>
            </a:r>
            <a:endParaRPr b="0" i="0" sz="3200" u="none" cap="none" strike="noStrike">
              <a:solidFill>
                <a:schemeClr val="dk1"/>
              </a:solidFill>
              <a:latin typeface="Calibri"/>
              <a:ea typeface="Calibri"/>
              <a:cs typeface="Calibri"/>
              <a:sym typeface="Calibri"/>
            </a:endParaRPr>
          </a:p>
        </p:txBody>
      </p:sp>
      <p:sp>
        <p:nvSpPr>
          <p:cNvPr id="593" name="Google Shape;593;g34dc4adac03_0_546"/>
          <p:cNvSpPr/>
          <p:nvPr/>
        </p:nvSpPr>
        <p:spPr>
          <a:xfrm>
            <a:off x="4394749" y="5016500"/>
            <a:ext cx="170328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g34dc4adac03_0_546"/>
          <p:cNvSpPr/>
          <p:nvPr/>
        </p:nvSpPr>
        <p:spPr>
          <a:xfrm>
            <a:off x="4394749" y="504825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Medieval-like Settings</a:t>
            </a:r>
            <a:endParaRPr b="0" i="0" sz="3600" u="none" cap="none" strike="noStrike">
              <a:solidFill>
                <a:schemeClr val="dk1"/>
              </a:solidFill>
              <a:latin typeface="Calibri"/>
              <a:ea typeface="Calibri"/>
              <a:cs typeface="Calibri"/>
              <a:sym typeface="Calibri"/>
            </a:endParaRPr>
          </a:p>
        </p:txBody>
      </p:sp>
      <p:sp>
        <p:nvSpPr>
          <p:cNvPr id="595" name="Google Shape;595;g34dc4adac03_0_546"/>
          <p:cNvSpPr/>
          <p:nvPr/>
        </p:nvSpPr>
        <p:spPr>
          <a:xfrm>
            <a:off x="10796349" y="5016500"/>
            <a:ext cx="10766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Worlds with castles, knights, and feudal systems</a:t>
            </a:r>
            <a:endParaRPr b="0" i="0" sz="3200" u="none" cap="none" strike="noStrike">
              <a:solidFill>
                <a:schemeClr val="dk1"/>
              </a:solidFill>
              <a:latin typeface="Calibri"/>
              <a:ea typeface="Calibri"/>
              <a:cs typeface="Calibri"/>
              <a:sym typeface="Calibri"/>
            </a:endParaRPr>
          </a:p>
        </p:txBody>
      </p:sp>
      <p:sp>
        <p:nvSpPr>
          <p:cNvPr id="596" name="Google Shape;596;g34dc4adac03_0_546"/>
          <p:cNvSpPr/>
          <p:nvPr/>
        </p:nvSpPr>
        <p:spPr>
          <a:xfrm>
            <a:off x="4394749" y="6235700"/>
            <a:ext cx="170328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g34dc4adac03_0_546"/>
          <p:cNvSpPr/>
          <p:nvPr/>
        </p:nvSpPr>
        <p:spPr>
          <a:xfrm>
            <a:off x="4394749" y="626745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Chosen One Trope</a:t>
            </a:r>
            <a:endParaRPr b="0" i="0" sz="3600" u="none" cap="none" strike="noStrike">
              <a:solidFill>
                <a:schemeClr val="dk1"/>
              </a:solidFill>
              <a:latin typeface="Calibri"/>
              <a:ea typeface="Calibri"/>
              <a:cs typeface="Calibri"/>
              <a:sym typeface="Calibri"/>
            </a:endParaRPr>
          </a:p>
        </p:txBody>
      </p:sp>
      <p:sp>
        <p:nvSpPr>
          <p:cNvPr id="598" name="Google Shape;598;g34dc4adac03_0_546"/>
          <p:cNvSpPr/>
          <p:nvPr/>
        </p:nvSpPr>
        <p:spPr>
          <a:xfrm>
            <a:off x="10796349" y="6235700"/>
            <a:ext cx="10766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hero chosen by destiny to save the world</a:t>
            </a:r>
            <a:endParaRPr b="0" i="0" sz="3200" u="none" cap="none" strike="noStrike">
              <a:solidFill>
                <a:schemeClr val="dk1"/>
              </a:solidFill>
              <a:latin typeface="Calibri"/>
              <a:ea typeface="Calibri"/>
              <a:cs typeface="Calibri"/>
              <a:sym typeface="Calibri"/>
            </a:endParaRPr>
          </a:p>
        </p:txBody>
      </p:sp>
      <p:sp>
        <p:nvSpPr>
          <p:cNvPr id="599" name="Google Shape;599;g34dc4adac03_0_546"/>
          <p:cNvSpPr/>
          <p:nvPr/>
        </p:nvSpPr>
        <p:spPr>
          <a:xfrm>
            <a:off x="4394749" y="7454900"/>
            <a:ext cx="170328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g34dc4adac03_0_546"/>
          <p:cNvSpPr/>
          <p:nvPr/>
        </p:nvSpPr>
        <p:spPr>
          <a:xfrm>
            <a:off x="4394749" y="779145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Magic</a:t>
            </a:r>
            <a:endParaRPr b="0" i="0" sz="3600" u="none" cap="none" strike="noStrike">
              <a:solidFill>
                <a:schemeClr val="dk1"/>
              </a:solidFill>
              <a:latin typeface="Calibri"/>
              <a:ea typeface="Calibri"/>
              <a:cs typeface="Calibri"/>
              <a:sym typeface="Calibri"/>
            </a:endParaRPr>
          </a:p>
        </p:txBody>
      </p:sp>
      <p:sp>
        <p:nvSpPr>
          <p:cNvPr id="601" name="Google Shape;601;g34dc4adac03_0_546"/>
          <p:cNvSpPr/>
          <p:nvPr/>
        </p:nvSpPr>
        <p:spPr>
          <a:xfrm>
            <a:off x="10796349" y="7454900"/>
            <a:ext cx="10766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integral part of fantasy stories, can take many forms</a:t>
            </a:r>
            <a:endParaRPr b="0" i="0" sz="3200" u="none" cap="none" strike="noStrike">
              <a:solidFill>
                <a:schemeClr val="dk1"/>
              </a:solidFill>
              <a:latin typeface="Calibri"/>
              <a:ea typeface="Calibri"/>
              <a:cs typeface="Calibri"/>
              <a:sym typeface="Calibri"/>
            </a:endParaRPr>
          </a:p>
        </p:txBody>
      </p:sp>
      <p:sp>
        <p:nvSpPr>
          <p:cNvPr id="602" name="Google Shape;602;g34dc4adac03_0_546"/>
          <p:cNvSpPr/>
          <p:nvPr/>
        </p:nvSpPr>
        <p:spPr>
          <a:xfrm>
            <a:off x="4394749" y="9283700"/>
            <a:ext cx="170328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g34dc4adac03_0_546"/>
          <p:cNvSpPr/>
          <p:nvPr/>
        </p:nvSpPr>
        <p:spPr>
          <a:xfrm>
            <a:off x="4394749" y="962025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The Best Curse</a:t>
            </a:r>
            <a:endParaRPr b="0" i="0" sz="3600" u="none" cap="none" strike="noStrike">
              <a:solidFill>
                <a:schemeClr val="dk1"/>
              </a:solidFill>
              <a:latin typeface="Calibri"/>
              <a:ea typeface="Calibri"/>
              <a:cs typeface="Calibri"/>
              <a:sym typeface="Calibri"/>
            </a:endParaRPr>
          </a:p>
        </p:txBody>
      </p:sp>
      <p:sp>
        <p:nvSpPr>
          <p:cNvPr id="604" name="Google Shape;604;g34dc4adac03_0_546"/>
          <p:cNvSpPr/>
          <p:nvPr/>
        </p:nvSpPr>
        <p:spPr>
          <a:xfrm>
            <a:off x="10796349" y="9283700"/>
            <a:ext cx="10766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curse that is unique, creative, and fits within the story</a:t>
            </a:r>
            <a:endParaRPr b="0" i="0" sz="3200" u="none" cap="none" strike="noStrike">
              <a:solidFill>
                <a:schemeClr val="dk1"/>
              </a:solidFill>
              <a:latin typeface="Calibri"/>
              <a:ea typeface="Calibri"/>
              <a:cs typeface="Calibri"/>
              <a:sym typeface="Calibri"/>
            </a:endParaRPr>
          </a:p>
        </p:txBody>
      </p:sp>
      <p:sp>
        <p:nvSpPr>
          <p:cNvPr id="605" name="Google Shape;605;g34dc4adac03_0_546"/>
          <p:cNvSpPr/>
          <p:nvPr/>
        </p:nvSpPr>
        <p:spPr>
          <a:xfrm>
            <a:off x="4394749" y="11112500"/>
            <a:ext cx="170328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g34dc4adac03_0_546"/>
          <p:cNvSpPr/>
          <p:nvPr/>
        </p:nvSpPr>
        <p:spPr>
          <a:xfrm>
            <a:off x="4394749" y="1114425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Unique Creatures</a:t>
            </a:r>
            <a:endParaRPr b="0" i="0" sz="3600" u="none" cap="none" strike="noStrike">
              <a:solidFill>
                <a:schemeClr val="dk1"/>
              </a:solidFill>
              <a:latin typeface="Calibri"/>
              <a:ea typeface="Calibri"/>
              <a:cs typeface="Calibri"/>
              <a:sym typeface="Calibri"/>
            </a:endParaRPr>
          </a:p>
        </p:txBody>
      </p:sp>
      <p:sp>
        <p:nvSpPr>
          <p:cNvPr id="607" name="Google Shape;607;g34dc4adac03_0_546"/>
          <p:cNvSpPr/>
          <p:nvPr/>
        </p:nvSpPr>
        <p:spPr>
          <a:xfrm>
            <a:off x="10796349" y="11112500"/>
            <a:ext cx="10766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variety of fantastical beings that inhabit the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612" name="Shape 612"/>
        <p:cNvGrpSpPr/>
        <p:nvPr/>
      </p:nvGrpSpPr>
      <p:grpSpPr>
        <a:xfrm>
          <a:off x="0" y="0"/>
          <a:ext cx="0" cy="0"/>
          <a:chOff x="0" y="0"/>
          <a:chExt cx="0" cy="0"/>
        </a:xfrm>
      </p:grpSpPr>
      <p:pic>
        <p:nvPicPr>
          <p:cNvPr descr=" " id="613" name="Google Shape;613;g34dc4adac03_0_574"/>
          <p:cNvPicPr preferRelativeResize="0"/>
          <p:nvPr/>
        </p:nvPicPr>
        <p:blipFill rotWithShape="1">
          <a:blip r:embed="rId3">
            <a:alphaModFix/>
          </a:blip>
          <a:srcRect b="0" l="0" r="0" t="0"/>
          <a:stretch/>
        </p:blipFill>
        <p:spPr>
          <a:xfrm>
            <a:off x="17591699" y="469900"/>
            <a:ext cx="6137698" cy="5418386"/>
          </a:xfrm>
          <a:prstGeom prst="rect">
            <a:avLst/>
          </a:prstGeom>
          <a:noFill/>
          <a:ln>
            <a:noFill/>
          </a:ln>
        </p:spPr>
      </p:pic>
      <p:pic>
        <p:nvPicPr>
          <p:cNvPr descr=" " id="614" name="Google Shape;614;g34dc4adac03_0_574"/>
          <p:cNvPicPr preferRelativeResize="0"/>
          <p:nvPr/>
        </p:nvPicPr>
        <p:blipFill rotWithShape="1">
          <a:blip r:embed="rId4">
            <a:alphaModFix/>
          </a:blip>
          <a:srcRect b="0" l="0" r="0" t="0"/>
          <a:stretch/>
        </p:blipFill>
        <p:spPr>
          <a:xfrm>
            <a:off x="0" y="9512300"/>
            <a:ext cx="8395749" cy="8394700"/>
          </a:xfrm>
          <a:prstGeom prst="rect">
            <a:avLst/>
          </a:prstGeom>
          <a:noFill/>
          <a:ln>
            <a:noFill/>
          </a:ln>
        </p:spPr>
      </p:pic>
      <p:sp>
        <p:nvSpPr>
          <p:cNvPr id="615" name="Google Shape;615;g34dc4adac03_0_57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6" name="Google Shape;616;g34dc4adac03_0_57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17" name="Google Shape;617;g34dc4adac03_0_574"/>
          <p:cNvSpPr/>
          <p:nvPr/>
        </p:nvSpPr>
        <p:spPr>
          <a:xfrm>
            <a:off x="787498" y="31115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8" name="Google Shape;618;g34dc4adac03_0_574"/>
          <p:cNvPicPr preferRelativeResize="0"/>
          <p:nvPr/>
        </p:nvPicPr>
        <p:blipFill rotWithShape="1">
          <a:blip r:embed="rId6">
            <a:alphaModFix/>
          </a:blip>
          <a:srcRect b="0" l="0" r="0" t="0"/>
          <a:stretch/>
        </p:blipFill>
        <p:spPr>
          <a:xfrm>
            <a:off x="10173972" y="3111500"/>
            <a:ext cx="5131441" cy="1549400"/>
          </a:xfrm>
          <a:prstGeom prst="rect">
            <a:avLst/>
          </a:prstGeom>
          <a:noFill/>
          <a:ln>
            <a:noFill/>
          </a:ln>
        </p:spPr>
      </p:pic>
      <p:sp>
        <p:nvSpPr>
          <p:cNvPr id="619" name="Google Shape;619;g34dc4adac03_0_574"/>
          <p:cNvSpPr/>
          <p:nvPr/>
        </p:nvSpPr>
        <p:spPr>
          <a:xfrm>
            <a:off x="10732841" y="30543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34dc4adac03_0_574"/>
          <p:cNvSpPr/>
          <p:nvPr/>
        </p:nvSpPr>
        <p:spPr>
          <a:xfrm>
            <a:off x="11444130" y="32067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Chloe Ng</a:t>
            </a:r>
            <a:endParaRPr b="0" i="0" sz="3600" u="none" cap="none" strike="noStrike">
              <a:solidFill>
                <a:schemeClr val="dk1"/>
              </a:solidFill>
              <a:latin typeface="Calibri"/>
              <a:ea typeface="Calibri"/>
              <a:cs typeface="Calibri"/>
              <a:sym typeface="Calibri"/>
            </a:endParaRPr>
          </a:p>
        </p:txBody>
      </p:sp>
      <p:sp>
        <p:nvSpPr>
          <p:cNvPr id="621" name="Google Shape;621;g34dc4adac03_0_574"/>
          <p:cNvSpPr/>
          <p:nvPr/>
        </p:nvSpPr>
        <p:spPr>
          <a:xfrm>
            <a:off x="11444130" y="39560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pic>
        <p:nvPicPr>
          <p:cNvPr descr=" " id="622" name="Google Shape;622;g34dc4adac03_0_574"/>
          <p:cNvPicPr preferRelativeResize="0"/>
          <p:nvPr/>
        </p:nvPicPr>
        <p:blipFill rotWithShape="1">
          <a:blip r:embed="rId7">
            <a:alphaModFix/>
          </a:blip>
          <a:srcRect b="0" l="0" r="0" t="0"/>
          <a:stretch/>
        </p:blipFill>
        <p:spPr>
          <a:xfrm>
            <a:off x="10173972" y="3327400"/>
            <a:ext cx="1117740" cy="1117600"/>
          </a:xfrm>
          <a:prstGeom prst="rect">
            <a:avLst/>
          </a:prstGeom>
          <a:noFill/>
          <a:ln>
            <a:noFill/>
          </a:ln>
        </p:spPr>
      </p:pic>
      <p:pic>
        <p:nvPicPr>
          <p:cNvPr descr=" " id="623" name="Google Shape;623;g34dc4adac03_0_574"/>
          <p:cNvPicPr preferRelativeResize="0"/>
          <p:nvPr/>
        </p:nvPicPr>
        <p:blipFill rotWithShape="1">
          <a:blip r:embed="rId6">
            <a:alphaModFix/>
          </a:blip>
          <a:srcRect b="0" l="0" r="0" t="0"/>
          <a:stretch/>
        </p:blipFill>
        <p:spPr>
          <a:xfrm>
            <a:off x="787498" y="5473700"/>
            <a:ext cx="5131441" cy="1549400"/>
          </a:xfrm>
          <a:prstGeom prst="rect">
            <a:avLst/>
          </a:prstGeom>
          <a:noFill/>
          <a:ln>
            <a:noFill/>
          </a:ln>
        </p:spPr>
      </p:pic>
      <p:sp>
        <p:nvSpPr>
          <p:cNvPr id="624" name="Google Shape;624;g34dc4adac03_0_574"/>
          <p:cNvSpPr/>
          <p:nvPr/>
        </p:nvSpPr>
        <p:spPr>
          <a:xfrm>
            <a:off x="1346368" y="54165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g34dc4adac03_0_574"/>
          <p:cNvSpPr/>
          <p:nvPr/>
        </p:nvSpPr>
        <p:spPr>
          <a:xfrm>
            <a:off x="2057657" y="55689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Valtorin</a:t>
            </a:r>
            <a:endParaRPr b="0" i="0" sz="3600" u="none" cap="none" strike="noStrike">
              <a:solidFill>
                <a:schemeClr val="dk1"/>
              </a:solidFill>
              <a:latin typeface="Calibri"/>
              <a:ea typeface="Calibri"/>
              <a:cs typeface="Calibri"/>
              <a:sym typeface="Calibri"/>
            </a:endParaRPr>
          </a:p>
        </p:txBody>
      </p:sp>
      <p:sp>
        <p:nvSpPr>
          <p:cNvPr id="626" name="Google Shape;626;g34dc4adac03_0_574"/>
          <p:cNvSpPr/>
          <p:nvPr/>
        </p:nvSpPr>
        <p:spPr>
          <a:xfrm>
            <a:off x="2057657" y="63182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pic>
        <p:nvPicPr>
          <p:cNvPr descr=" " id="627" name="Google Shape;627;g34dc4adac03_0_574"/>
          <p:cNvPicPr preferRelativeResize="0"/>
          <p:nvPr/>
        </p:nvPicPr>
        <p:blipFill rotWithShape="1">
          <a:blip r:embed="rId8">
            <a:alphaModFix/>
          </a:blip>
          <a:srcRect b="0" l="0" r="0" t="0"/>
          <a:stretch/>
        </p:blipFill>
        <p:spPr>
          <a:xfrm>
            <a:off x="787498" y="5689600"/>
            <a:ext cx="1117740" cy="1117600"/>
          </a:xfrm>
          <a:prstGeom prst="rect">
            <a:avLst/>
          </a:prstGeom>
          <a:noFill/>
          <a:ln>
            <a:noFill/>
          </a:ln>
        </p:spPr>
      </p:pic>
      <p:pic>
        <p:nvPicPr>
          <p:cNvPr descr=" " id="628" name="Google Shape;628;g34dc4adac03_0_574"/>
          <p:cNvPicPr preferRelativeResize="0"/>
          <p:nvPr/>
        </p:nvPicPr>
        <p:blipFill rotWithShape="1">
          <a:blip r:embed="rId6">
            <a:alphaModFix/>
          </a:blip>
          <a:srcRect b="0" l="0" r="0" t="0"/>
          <a:stretch/>
        </p:blipFill>
        <p:spPr>
          <a:xfrm>
            <a:off x="787498" y="7835900"/>
            <a:ext cx="5131441" cy="1549400"/>
          </a:xfrm>
          <a:prstGeom prst="rect">
            <a:avLst/>
          </a:prstGeom>
          <a:noFill/>
          <a:ln>
            <a:noFill/>
          </a:ln>
        </p:spPr>
      </p:pic>
      <p:sp>
        <p:nvSpPr>
          <p:cNvPr id="629" name="Google Shape;629;g34dc4adac03_0_574"/>
          <p:cNvSpPr/>
          <p:nvPr/>
        </p:nvSpPr>
        <p:spPr>
          <a:xfrm>
            <a:off x="1346368" y="77787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g34dc4adac03_0_574"/>
          <p:cNvSpPr/>
          <p:nvPr/>
        </p:nvSpPr>
        <p:spPr>
          <a:xfrm>
            <a:off x="2057657" y="79311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Lyrisa</a:t>
            </a:r>
            <a:endParaRPr b="0" i="0" sz="3600" u="none" cap="none" strike="noStrike">
              <a:solidFill>
                <a:schemeClr val="dk1"/>
              </a:solidFill>
              <a:latin typeface="Calibri"/>
              <a:ea typeface="Calibri"/>
              <a:cs typeface="Calibri"/>
              <a:sym typeface="Calibri"/>
            </a:endParaRPr>
          </a:p>
        </p:txBody>
      </p:sp>
      <p:sp>
        <p:nvSpPr>
          <p:cNvPr id="631" name="Google Shape;631;g34dc4adac03_0_574"/>
          <p:cNvSpPr/>
          <p:nvPr/>
        </p:nvSpPr>
        <p:spPr>
          <a:xfrm>
            <a:off x="2057657" y="86804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Dreamer</a:t>
            </a:r>
            <a:endParaRPr b="0" i="0" sz="3200" u="none" cap="none" strike="noStrike">
              <a:solidFill>
                <a:schemeClr val="dk1"/>
              </a:solidFill>
              <a:latin typeface="Calibri"/>
              <a:ea typeface="Calibri"/>
              <a:cs typeface="Calibri"/>
              <a:sym typeface="Calibri"/>
            </a:endParaRPr>
          </a:p>
        </p:txBody>
      </p:sp>
      <p:pic>
        <p:nvPicPr>
          <p:cNvPr descr=" " id="632" name="Google Shape;632;g34dc4adac03_0_574"/>
          <p:cNvPicPr preferRelativeResize="0"/>
          <p:nvPr/>
        </p:nvPicPr>
        <p:blipFill rotWithShape="1">
          <a:blip r:embed="rId9">
            <a:alphaModFix/>
          </a:blip>
          <a:srcRect b="0" l="0" r="0" t="0"/>
          <a:stretch/>
        </p:blipFill>
        <p:spPr>
          <a:xfrm>
            <a:off x="787498" y="8051800"/>
            <a:ext cx="1117740" cy="1117600"/>
          </a:xfrm>
          <a:prstGeom prst="rect">
            <a:avLst/>
          </a:prstGeom>
          <a:noFill/>
          <a:ln>
            <a:noFill/>
          </a:ln>
        </p:spPr>
      </p:pic>
      <p:pic>
        <p:nvPicPr>
          <p:cNvPr descr=" " id="633" name="Google Shape;633;g34dc4adac03_0_574"/>
          <p:cNvPicPr preferRelativeResize="0"/>
          <p:nvPr/>
        </p:nvPicPr>
        <p:blipFill rotWithShape="1">
          <a:blip r:embed="rId6">
            <a:alphaModFix/>
          </a:blip>
          <a:srcRect b="0" l="0" r="0" t="0"/>
          <a:stretch/>
        </p:blipFill>
        <p:spPr>
          <a:xfrm>
            <a:off x="6681035" y="7835900"/>
            <a:ext cx="5131441" cy="1549400"/>
          </a:xfrm>
          <a:prstGeom prst="rect">
            <a:avLst/>
          </a:prstGeom>
          <a:noFill/>
          <a:ln>
            <a:noFill/>
          </a:ln>
        </p:spPr>
      </p:pic>
      <p:sp>
        <p:nvSpPr>
          <p:cNvPr id="634" name="Google Shape;634;g34dc4adac03_0_574"/>
          <p:cNvSpPr/>
          <p:nvPr/>
        </p:nvSpPr>
        <p:spPr>
          <a:xfrm>
            <a:off x="7239905" y="77787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g34dc4adac03_0_574"/>
          <p:cNvSpPr/>
          <p:nvPr/>
        </p:nvSpPr>
        <p:spPr>
          <a:xfrm>
            <a:off x="7951194" y="79311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Lucian</a:t>
            </a:r>
            <a:endParaRPr b="0" i="0" sz="3600" u="none" cap="none" strike="noStrike">
              <a:solidFill>
                <a:schemeClr val="dk1"/>
              </a:solidFill>
              <a:latin typeface="Calibri"/>
              <a:ea typeface="Calibri"/>
              <a:cs typeface="Calibri"/>
              <a:sym typeface="Calibri"/>
            </a:endParaRPr>
          </a:p>
        </p:txBody>
      </p:sp>
      <p:sp>
        <p:nvSpPr>
          <p:cNvPr id="636" name="Google Shape;636;g34dc4adac03_0_574"/>
          <p:cNvSpPr/>
          <p:nvPr/>
        </p:nvSpPr>
        <p:spPr>
          <a:xfrm>
            <a:off x="7951194" y="86804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pic>
        <p:nvPicPr>
          <p:cNvPr descr=" " id="637" name="Google Shape;637;g34dc4adac03_0_574"/>
          <p:cNvPicPr preferRelativeResize="0"/>
          <p:nvPr/>
        </p:nvPicPr>
        <p:blipFill rotWithShape="1">
          <a:blip r:embed="rId10">
            <a:alphaModFix/>
          </a:blip>
          <a:srcRect b="0" l="0" r="0" t="0"/>
          <a:stretch/>
        </p:blipFill>
        <p:spPr>
          <a:xfrm>
            <a:off x="6681035" y="8051800"/>
            <a:ext cx="1117740" cy="1117600"/>
          </a:xfrm>
          <a:prstGeom prst="rect">
            <a:avLst/>
          </a:prstGeom>
          <a:noFill/>
          <a:ln>
            <a:noFill/>
          </a:ln>
        </p:spPr>
      </p:pic>
      <p:pic>
        <p:nvPicPr>
          <p:cNvPr descr=" " id="638" name="Google Shape;638;g34dc4adac03_0_574"/>
          <p:cNvPicPr preferRelativeResize="0"/>
          <p:nvPr/>
        </p:nvPicPr>
        <p:blipFill rotWithShape="1">
          <a:blip r:embed="rId6">
            <a:alphaModFix/>
          </a:blip>
          <a:srcRect b="0" l="0" r="0" t="0"/>
          <a:stretch/>
        </p:blipFill>
        <p:spPr>
          <a:xfrm>
            <a:off x="6681035" y="10198100"/>
            <a:ext cx="5131441" cy="1549400"/>
          </a:xfrm>
          <a:prstGeom prst="rect">
            <a:avLst/>
          </a:prstGeom>
          <a:noFill/>
          <a:ln>
            <a:noFill/>
          </a:ln>
        </p:spPr>
      </p:pic>
      <p:sp>
        <p:nvSpPr>
          <p:cNvPr id="639" name="Google Shape;639;g34dc4adac03_0_574"/>
          <p:cNvSpPr/>
          <p:nvPr/>
        </p:nvSpPr>
        <p:spPr>
          <a:xfrm>
            <a:off x="7239905" y="101409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g34dc4adac03_0_574"/>
          <p:cNvSpPr/>
          <p:nvPr/>
        </p:nvSpPr>
        <p:spPr>
          <a:xfrm>
            <a:off x="7951194" y="102933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Cedric</a:t>
            </a:r>
            <a:endParaRPr b="0" i="0" sz="3600" u="none" cap="none" strike="noStrike">
              <a:solidFill>
                <a:schemeClr val="dk1"/>
              </a:solidFill>
              <a:latin typeface="Calibri"/>
              <a:ea typeface="Calibri"/>
              <a:cs typeface="Calibri"/>
              <a:sym typeface="Calibri"/>
            </a:endParaRPr>
          </a:p>
        </p:txBody>
      </p:sp>
      <p:sp>
        <p:nvSpPr>
          <p:cNvPr id="641" name="Google Shape;641;g34dc4adac03_0_574"/>
          <p:cNvSpPr/>
          <p:nvPr/>
        </p:nvSpPr>
        <p:spPr>
          <a:xfrm>
            <a:off x="7951194" y="110426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pic>
        <p:nvPicPr>
          <p:cNvPr descr=" " id="642" name="Google Shape;642;g34dc4adac03_0_574"/>
          <p:cNvPicPr preferRelativeResize="0"/>
          <p:nvPr/>
        </p:nvPicPr>
        <p:blipFill rotWithShape="1">
          <a:blip r:embed="rId11">
            <a:alphaModFix/>
          </a:blip>
          <a:srcRect b="0" l="0" r="0" t="0"/>
          <a:stretch/>
        </p:blipFill>
        <p:spPr>
          <a:xfrm>
            <a:off x="6681035" y="10414000"/>
            <a:ext cx="1117740" cy="1117600"/>
          </a:xfrm>
          <a:prstGeom prst="rect">
            <a:avLst/>
          </a:prstGeom>
          <a:noFill/>
          <a:ln>
            <a:noFill/>
          </a:ln>
        </p:spPr>
      </p:pic>
      <p:pic>
        <p:nvPicPr>
          <p:cNvPr descr=" " id="643" name="Google Shape;643;g34dc4adac03_0_574"/>
          <p:cNvPicPr preferRelativeResize="0"/>
          <p:nvPr/>
        </p:nvPicPr>
        <p:blipFill rotWithShape="1">
          <a:blip r:embed="rId6">
            <a:alphaModFix/>
          </a:blip>
          <a:srcRect b="0" l="0" r="0" t="0"/>
          <a:stretch/>
        </p:blipFill>
        <p:spPr>
          <a:xfrm>
            <a:off x="12574572" y="7835900"/>
            <a:ext cx="5131441" cy="1549400"/>
          </a:xfrm>
          <a:prstGeom prst="rect">
            <a:avLst/>
          </a:prstGeom>
          <a:noFill/>
          <a:ln>
            <a:noFill/>
          </a:ln>
        </p:spPr>
      </p:pic>
      <p:sp>
        <p:nvSpPr>
          <p:cNvPr id="644" name="Google Shape;644;g34dc4adac03_0_574"/>
          <p:cNvSpPr/>
          <p:nvPr/>
        </p:nvSpPr>
        <p:spPr>
          <a:xfrm>
            <a:off x="13133441" y="77787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g34dc4adac03_0_574"/>
          <p:cNvSpPr/>
          <p:nvPr/>
        </p:nvSpPr>
        <p:spPr>
          <a:xfrm>
            <a:off x="13844730" y="79311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Elvina</a:t>
            </a:r>
            <a:endParaRPr b="0" i="0" sz="3600" u="none" cap="none" strike="noStrike">
              <a:solidFill>
                <a:schemeClr val="dk1"/>
              </a:solidFill>
              <a:latin typeface="Calibri"/>
              <a:ea typeface="Calibri"/>
              <a:cs typeface="Calibri"/>
              <a:sym typeface="Calibri"/>
            </a:endParaRPr>
          </a:p>
        </p:txBody>
      </p:sp>
      <p:sp>
        <p:nvSpPr>
          <p:cNvPr id="646" name="Google Shape;646;g34dc4adac03_0_574"/>
          <p:cNvSpPr/>
          <p:nvPr/>
        </p:nvSpPr>
        <p:spPr>
          <a:xfrm>
            <a:off x="13844730" y="86804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pic>
        <p:nvPicPr>
          <p:cNvPr descr=" " id="647" name="Google Shape;647;g34dc4adac03_0_574"/>
          <p:cNvPicPr preferRelativeResize="0"/>
          <p:nvPr/>
        </p:nvPicPr>
        <p:blipFill rotWithShape="1">
          <a:blip r:embed="rId12">
            <a:alphaModFix/>
          </a:blip>
          <a:srcRect b="0" l="0" r="0" t="0"/>
          <a:stretch/>
        </p:blipFill>
        <p:spPr>
          <a:xfrm>
            <a:off x="12574572" y="8051800"/>
            <a:ext cx="1117740" cy="1117600"/>
          </a:xfrm>
          <a:prstGeom prst="rect">
            <a:avLst/>
          </a:prstGeom>
          <a:noFill/>
          <a:ln>
            <a:noFill/>
          </a:ln>
        </p:spPr>
      </p:pic>
      <p:pic>
        <p:nvPicPr>
          <p:cNvPr descr=" " id="648" name="Google Shape;648;g34dc4adac03_0_574"/>
          <p:cNvPicPr preferRelativeResize="0"/>
          <p:nvPr/>
        </p:nvPicPr>
        <p:blipFill rotWithShape="1">
          <a:blip r:embed="rId6">
            <a:alphaModFix/>
          </a:blip>
          <a:srcRect b="0" l="0" r="0" t="0"/>
          <a:stretch/>
        </p:blipFill>
        <p:spPr>
          <a:xfrm>
            <a:off x="12574572" y="10198100"/>
            <a:ext cx="5131441" cy="1549400"/>
          </a:xfrm>
          <a:prstGeom prst="rect">
            <a:avLst/>
          </a:prstGeom>
          <a:noFill/>
          <a:ln>
            <a:noFill/>
          </a:ln>
        </p:spPr>
      </p:pic>
      <p:sp>
        <p:nvSpPr>
          <p:cNvPr id="649" name="Google Shape;649;g34dc4adac03_0_574"/>
          <p:cNvSpPr/>
          <p:nvPr/>
        </p:nvSpPr>
        <p:spPr>
          <a:xfrm>
            <a:off x="13133441" y="101409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g34dc4adac03_0_574"/>
          <p:cNvSpPr/>
          <p:nvPr/>
        </p:nvSpPr>
        <p:spPr>
          <a:xfrm>
            <a:off x="13844730" y="102933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Seraphina</a:t>
            </a:r>
            <a:endParaRPr b="0" i="0" sz="3600" u="none" cap="none" strike="noStrike">
              <a:solidFill>
                <a:schemeClr val="dk1"/>
              </a:solidFill>
              <a:latin typeface="Calibri"/>
              <a:ea typeface="Calibri"/>
              <a:cs typeface="Calibri"/>
              <a:sym typeface="Calibri"/>
            </a:endParaRPr>
          </a:p>
        </p:txBody>
      </p:sp>
      <p:sp>
        <p:nvSpPr>
          <p:cNvPr id="651" name="Google Shape;651;g34dc4adac03_0_574"/>
          <p:cNvSpPr/>
          <p:nvPr/>
        </p:nvSpPr>
        <p:spPr>
          <a:xfrm>
            <a:off x="13844730" y="110426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pic>
        <p:nvPicPr>
          <p:cNvPr descr=" " id="652" name="Google Shape;652;g34dc4adac03_0_574"/>
          <p:cNvPicPr preferRelativeResize="0"/>
          <p:nvPr/>
        </p:nvPicPr>
        <p:blipFill rotWithShape="1">
          <a:blip r:embed="rId13">
            <a:alphaModFix/>
          </a:blip>
          <a:srcRect b="0" l="0" r="0" t="0"/>
          <a:stretch/>
        </p:blipFill>
        <p:spPr>
          <a:xfrm>
            <a:off x="12574572" y="10414000"/>
            <a:ext cx="1117740" cy="1117600"/>
          </a:xfrm>
          <a:prstGeom prst="rect">
            <a:avLst/>
          </a:prstGeom>
          <a:noFill/>
          <a:ln>
            <a:noFill/>
          </a:ln>
        </p:spPr>
      </p:pic>
      <p:pic>
        <p:nvPicPr>
          <p:cNvPr descr=" " id="653" name="Google Shape;653;g34dc4adac03_0_574"/>
          <p:cNvPicPr preferRelativeResize="0"/>
          <p:nvPr/>
        </p:nvPicPr>
        <p:blipFill rotWithShape="1">
          <a:blip r:embed="rId6">
            <a:alphaModFix/>
          </a:blip>
          <a:srcRect b="0" l="0" r="0" t="0"/>
          <a:stretch/>
        </p:blipFill>
        <p:spPr>
          <a:xfrm>
            <a:off x="18468108" y="7835900"/>
            <a:ext cx="5131441" cy="1549400"/>
          </a:xfrm>
          <a:prstGeom prst="rect">
            <a:avLst/>
          </a:prstGeom>
          <a:noFill/>
          <a:ln>
            <a:noFill/>
          </a:ln>
        </p:spPr>
      </p:pic>
      <p:sp>
        <p:nvSpPr>
          <p:cNvPr id="654" name="Google Shape;654;g34dc4adac03_0_574"/>
          <p:cNvSpPr/>
          <p:nvPr/>
        </p:nvSpPr>
        <p:spPr>
          <a:xfrm>
            <a:off x="19026978" y="77787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g34dc4adac03_0_574"/>
          <p:cNvSpPr/>
          <p:nvPr/>
        </p:nvSpPr>
        <p:spPr>
          <a:xfrm>
            <a:off x="19738267" y="79311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Kaelen</a:t>
            </a:r>
            <a:endParaRPr b="0" i="0" sz="3600" u="none" cap="none" strike="noStrike">
              <a:solidFill>
                <a:schemeClr val="dk1"/>
              </a:solidFill>
              <a:latin typeface="Calibri"/>
              <a:ea typeface="Calibri"/>
              <a:cs typeface="Calibri"/>
              <a:sym typeface="Calibri"/>
            </a:endParaRPr>
          </a:p>
        </p:txBody>
      </p:sp>
      <p:sp>
        <p:nvSpPr>
          <p:cNvPr id="656" name="Google Shape;656;g34dc4adac03_0_574"/>
          <p:cNvSpPr/>
          <p:nvPr/>
        </p:nvSpPr>
        <p:spPr>
          <a:xfrm>
            <a:off x="19738267" y="86804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Sentinel</a:t>
            </a:r>
            <a:endParaRPr b="0" i="0" sz="3200" u="none" cap="none" strike="noStrike">
              <a:solidFill>
                <a:schemeClr val="dk1"/>
              </a:solidFill>
              <a:latin typeface="Calibri"/>
              <a:ea typeface="Calibri"/>
              <a:cs typeface="Calibri"/>
              <a:sym typeface="Calibri"/>
            </a:endParaRPr>
          </a:p>
        </p:txBody>
      </p:sp>
      <p:pic>
        <p:nvPicPr>
          <p:cNvPr descr=" " id="657" name="Google Shape;657;g34dc4adac03_0_574"/>
          <p:cNvPicPr preferRelativeResize="0"/>
          <p:nvPr/>
        </p:nvPicPr>
        <p:blipFill rotWithShape="1">
          <a:blip r:embed="rId14">
            <a:alphaModFix/>
          </a:blip>
          <a:srcRect b="0" l="0" r="0" t="0"/>
          <a:stretch/>
        </p:blipFill>
        <p:spPr>
          <a:xfrm>
            <a:off x="18468108" y="8051800"/>
            <a:ext cx="1117740" cy="1117600"/>
          </a:xfrm>
          <a:prstGeom prst="rect">
            <a:avLst/>
          </a:prstGeom>
          <a:noFill/>
          <a:ln>
            <a:noFill/>
          </a:ln>
        </p:spPr>
      </p:pic>
      <p:pic>
        <p:nvPicPr>
          <p:cNvPr descr=" " id="658" name="Google Shape;658;g34dc4adac03_0_574"/>
          <p:cNvPicPr preferRelativeResize="0"/>
          <p:nvPr/>
        </p:nvPicPr>
        <p:blipFill rotWithShape="1">
          <a:blip r:embed="rId6">
            <a:alphaModFix/>
          </a:blip>
          <a:srcRect b="0" l="0" r="0" t="0"/>
          <a:stretch/>
        </p:blipFill>
        <p:spPr>
          <a:xfrm>
            <a:off x="6681035" y="5473700"/>
            <a:ext cx="5131441" cy="1549400"/>
          </a:xfrm>
          <a:prstGeom prst="rect">
            <a:avLst/>
          </a:prstGeom>
          <a:noFill/>
          <a:ln>
            <a:noFill/>
          </a:ln>
        </p:spPr>
      </p:pic>
      <p:sp>
        <p:nvSpPr>
          <p:cNvPr id="659" name="Google Shape;659;g34dc4adac03_0_574"/>
          <p:cNvSpPr/>
          <p:nvPr/>
        </p:nvSpPr>
        <p:spPr>
          <a:xfrm>
            <a:off x="7239905" y="54165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g34dc4adac03_0_574"/>
          <p:cNvSpPr/>
          <p:nvPr/>
        </p:nvSpPr>
        <p:spPr>
          <a:xfrm>
            <a:off x="7951194" y="55689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Aurielle</a:t>
            </a:r>
            <a:endParaRPr b="0" i="0" sz="3600" u="none" cap="none" strike="noStrike">
              <a:solidFill>
                <a:schemeClr val="dk1"/>
              </a:solidFill>
              <a:latin typeface="Calibri"/>
              <a:ea typeface="Calibri"/>
              <a:cs typeface="Calibri"/>
              <a:sym typeface="Calibri"/>
            </a:endParaRPr>
          </a:p>
        </p:txBody>
      </p:sp>
      <p:sp>
        <p:nvSpPr>
          <p:cNvPr id="661" name="Google Shape;661;g34dc4adac03_0_574"/>
          <p:cNvSpPr/>
          <p:nvPr/>
        </p:nvSpPr>
        <p:spPr>
          <a:xfrm>
            <a:off x="7951194" y="63182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pic>
        <p:nvPicPr>
          <p:cNvPr descr=" " id="662" name="Google Shape;662;g34dc4adac03_0_574"/>
          <p:cNvPicPr preferRelativeResize="0"/>
          <p:nvPr/>
        </p:nvPicPr>
        <p:blipFill rotWithShape="1">
          <a:blip r:embed="rId15">
            <a:alphaModFix/>
          </a:blip>
          <a:srcRect b="0" l="0" r="0" t="0"/>
          <a:stretch/>
        </p:blipFill>
        <p:spPr>
          <a:xfrm>
            <a:off x="6681035" y="5689600"/>
            <a:ext cx="1117740" cy="1117600"/>
          </a:xfrm>
          <a:prstGeom prst="rect">
            <a:avLst/>
          </a:prstGeom>
          <a:noFill/>
          <a:ln>
            <a:noFill/>
          </a:ln>
        </p:spPr>
      </p:pic>
      <p:pic>
        <p:nvPicPr>
          <p:cNvPr descr=" " id="663" name="Google Shape;663;g34dc4adac03_0_574"/>
          <p:cNvPicPr preferRelativeResize="0"/>
          <p:nvPr/>
        </p:nvPicPr>
        <p:blipFill rotWithShape="1">
          <a:blip r:embed="rId6">
            <a:alphaModFix/>
          </a:blip>
          <a:srcRect b="0" l="0" r="0" t="0"/>
          <a:stretch/>
        </p:blipFill>
        <p:spPr>
          <a:xfrm>
            <a:off x="18468108" y="5473700"/>
            <a:ext cx="5131441" cy="1549400"/>
          </a:xfrm>
          <a:prstGeom prst="rect">
            <a:avLst/>
          </a:prstGeom>
          <a:noFill/>
          <a:ln>
            <a:noFill/>
          </a:ln>
        </p:spPr>
      </p:pic>
      <p:sp>
        <p:nvSpPr>
          <p:cNvPr id="664" name="Google Shape;664;g34dc4adac03_0_574"/>
          <p:cNvSpPr/>
          <p:nvPr/>
        </p:nvSpPr>
        <p:spPr>
          <a:xfrm>
            <a:off x="19026978" y="54165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g34dc4adac03_0_574"/>
          <p:cNvSpPr/>
          <p:nvPr/>
        </p:nvSpPr>
        <p:spPr>
          <a:xfrm>
            <a:off x="19738267" y="55689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Dariana</a:t>
            </a:r>
            <a:endParaRPr b="0" i="0" sz="3600" u="none" cap="none" strike="noStrike">
              <a:solidFill>
                <a:schemeClr val="dk1"/>
              </a:solidFill>
              <a:latin typeface="Calibri"/>
              <a:ea typeface="Calibri"/>
              <a:cs typeface="Calibri"/>
              <a:sym typeface="Calibri"/>
            </a:endParaRPr>
          </a:p>
        </p:txBody>
      </p:sp>
      <p:sp>
        <p:nvSpPr>
          <p:cNvPr id="666" name="Google Shape;666;g34dc4adac03_0_574"/>
          <p:cNvSpPr/>
          <p:nvPr/>
        </p:nvSpPr>
        <p:spPr>
          <a:xfrm>
            <a:off x="19738267" y="63182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pic>
        <p:nvPicPr>
          <p:cNvPr descr=" " id="667" name="Google Shape;667;g34dc4adac03_0_574"/>
          <p:cNvPicPr preferRelativeResize="0"/>
          <p:nvPr/>
        </p:nvPicPr>
        <p:blipFill rotWithShape="1">
          <a:blip r:embed="rId16">
            <a:alphaModFix/>
          </a:blip>
          <a:srcRect b="0" l="0" r="0" t="0"/>
          <a:stretch/>
        </p:blipFill>
        <p:spPr>
          <a:xfrm>
            <a:off x="18468108" y="5689600"/>
            <a:ext cx="1117740" cy="1117600"/>
          </a:xfrm>
          <a:prstGeom prst="rect">
            <a:avLst/>
          </a:prstGeom>
          <a:noFill/>
          <a:ln>
            <a:noFill/>
          </a:ln>
        </p:spPr>
      </p:pic>
      <p:pic>
        <p:nvPicPr>
          <p:cNvPr descr=" " id="668" name="Google Shape;668;g34dc4adac03_0_574"/>
          <p:cNvPicPr preferRelativeResize="0"/>
          <p:nvPr/>
        </p:nvPicPr>
        <p:blipFill rotWithShape="1">
          <a:blip r:embed="rId6">
            <a:alphaModFix/>
          </a:blip>
          <a:srcRect b="0" l="0" r="0" t="0"/>
          <a:stretch/>
        </p:blipFill>
        <p:spPr>
          <a:xfrm>
            <a:off x="12574572" y="5473700"/>
            <a:ext cx="5131441" cy="1549400"/>
          </a:xfrm>
          <a:prstGeom prst="rect">
            <a:avLst/>
          </a:prstGeom>
          <a:noFill/>
          <a:ln>
            <a:noFill/>
          </a:ln>
        </p:spPr>
      </p:pic>
      <p:sp>
        <p:nvSpPr>
          <p:cNvPr id="669" name="Google Shape;669;g34dc4adac03_0_574"/>
          <p:cNvSpPr/>
          <p:nvPr/>
        </p:nvSpPr>
        <p:spPr>
          <a:xfrm>
            <a:off x="13133441" y="54165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g34dc4adac03_0_574"/>
          <p:cNvSpPr/>
          <p:nvPr/>
        </p:nvSpPr>
        <p:spPr>
          <a:xfrm>
            <a:off x="13844730" y="55689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Theronis</a:t>
            </a:r>
            <a:endParaRPr b="0" i="0" sz="3600" u="none" cap="none" strike="noStrike">
              <a:solidFill>
                <a:schemeClr val="dk1"/>
              </a:solidFill>
              <a:latin typeface="Calibri"/>
              <a:ea typeface="Calibri"/>
              <a:cs typeface="Calibri"/>
              <a:sym typeface="Calibri"/>
            </a:endParaRPr>
          </a:p>
        </p:txBody>
      </p:sp>
      <p:sp>
        <p:nvSpPr>
          <p:cNvPr id="671" name="Google Shape;671;g34dc4adac03_0_574"/>
          <p:cNvSpPr/>
          <p:nvPr/>
        </p:nvSpPr>
        <p:spPr>
          <a:xfrm>
            <a:off x="13844730" y="63182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672" name="Google Shape;672;g34dc4adac03_0_574"/>
          <p:cNvPicPr preferRelativeResize="0"/>
          <p:nvPr/>
        </p:nvPicPr>
        <p:blipFill rotWithShape="1">
          <a:blip r:embed="rId17">
            <a:alphaModFix/>
          </a:blip>
          <a:srcRect b="0" l="0" r="0" t="0"/>
          <a:stretch/>
        </p:blipFill>
        <p:spPr>
          <a:xfrm>
            <a:off x="12574572" y="5689600"/>
            <a:ext cx="1117740" cy="1117600"/>
          </a:xfrm>
          <a:prstGeom prst="rect">
            <a:avLst/>
          </a:prstGeom>
          <a:noFill/>
          <a:ln>
            <a:noFill/>
          </a:ln>
        </p:spPr>
      </p:pic>
      <p:pic>
        <p:nvPicPr>
          <p:cNvPr descr=" " id="673" name="Google Shape;673;g34dc4adac03_0_574"/>
          <p:cNvPicPr preferRelativeResize="0"/>
          <p:nvPr/>
        </p:nvPicPr>
        <p:blipFill rotWithShape="1">
          <a:blip r:embed="rId18">
            <a:alphaModFix/>
          </a:blip>
          <a:srcRect b="0" l="0" r="0" t="0"/>
          <a:stretch/>
        </p:blipFill>
        <p:spPr>
          <a:xfrm>
            <a:off x="3353219" y="5054600"/>
            <a:ext cx="17680610" cy="12700"/>
          </a:xfrm>
          <a:prstGeom prst="rect">
            <a:avLst/>
          </a:prstGeom>
          <a:noFill/>
          <a:ln>
            <a:noFill/>
          </a:ln>
        </p:spPr>
      </p:pic>
      <p:pic>
        <p:nvPicPr>
          <p:cNvPr descr=" " id="674" name="Google Shape;674;g34dc4adac03_0_574"/>
          <p:cNvPicPr preferRelativeResize="0"/>
          <p:nvPr/>
        </p:nvPicPr>
        <p:blipFill rotWithShape="1">
          <a:blip r:embed="rId19">
            <a:alphaModFix/>
          </a:blip>
          <a:srcRect b="0" l="0" r="0" t="0"/>
          <a:stretch/>
        </p:blipFill>
        <p:spPr>
          <a:xfrm>
            <a:off x="13006426" y="4660900"/>
            <a:ext cx="12702" cy="406400"/>
          </a:xfrm>
          <a:prstGeom prst="rect">
            <a:avLst/>
          </a:prstGeom>
          <a:noFill/>
          <a:ln>
            <a:noFill/>
          </a:ln>
        </p:spPr>
      </p:pic>
      <p:pic>
        <p:nvPicPr>
          <p:cNvPr descr=" " id="675" name="Google Shape;675;g34dc4adac03_0_574"/>
          <p:cNvPicPr preferRelativeResize="0"/>
          <p:nvPr/>
        </p:nvPicPr>
        <p:blipFill rotWithShape="1">
          <a:blip r:embed="rId20">
            <a:alphaModFix/>
          </a:blip>
          <a:srcRect b="0" l="0" r="0" t="0"/>
          <a:stretch/>
        </p:blipFill>
        <p:spPr>
          <a:xfrm>
            <a:off x="3353219" y="5067300"/>
            <a:ext cx="12702" cy="419100"/>
          </a:xfrm>
          <a:prstGeom prst="rect">
            <a:avLst/>
          </a:prstGeom>
          <a:noFill/>
          <a:ln>
            <a:noFill/>
          </a:ln>
        </p:spPr>
      </p:pic>
      <p:pic>
        <p:nvPicPr>
          <p:cNvPr descr=" " id="676" name="Google Shape;676;g34dc4adac03_0_574"/>
          <p:cNvPicPr preferRelativeResize="0"/>
          <p:nvPr/>
        </p:nvPicPr>
        <p:blipFill rotWithShape="1">
          <a:blip r:embed="rId20">
            <a:alphaModFix/>
          </a:blip>
          <a:srcRect b="0" l="0" r="0" t="0"/>
          <a:stretch/>
        </p:blipFill>
        <p:spPr>
          <a:xfrm>
            <a:off x="9513489" y="5067300"/>
            <a:ext cx="12702" cy="419100"/>
          </a:xfrm>
          <a:prstGeom prst="rect">
            <a:avLst/>
          </a:prstGeom>
          <a:noFill/>
          <a:ln>
            <a:noFill/>
          </a:ln>
        </p:spPr>
      </p:pic>
      <p:pic>
        <p:nvPicPr>
          <p:cNvPr descr=" " id="677" name="Google Shape;677;g34dc4adac03_0_574"/>
          <p:cNvPicPr preferRelativeResize="0"/>
          <p:nvPr/>
        </p:nvPicPr>
        <p:blipFill rotWithShape="1">
          <a:blip r:embed="rId20">
            <a:alphaModFix/>
          </a:blip>
          <a:srcRect b="0" l="0" r="0" t="0"/>
          <a:stretch/>
        </p:blipFill>
        <p:spPr>
          <a:xfrm>
            <a:off x="15407026" y="5067300"/>
            <a:ext cx="12702" cy="419100"/>
          </a:xfrm>
          <a:prstGeom prst="rect">
            <a:avLst/>
          </a:prstGeom>
          <a:noFill/>
          <a:ln>
            <a:noFill/>
          </a:ln>
        </p:spPr>
      </p:pic>
      <p:pic>
        <p:nvPicPr>
          <p:cNvPr descr=" " id="678" name="Google Shape;678;g34dc4adac03_0_574"/>
          <p:cNvPicPr preferRelativeResize="0"/>
          <p:nvPr/>
        </p:nvPicPr>
        <p:blipFill rotWithShape="1">
          <a:blip r:embed="rId20">
            <a:alphaModFix/>
          </a:blip>
          <a:srcRect b="0" l="0" r="0" t="0"/>
          <a:stretch/>
        </p:blipFill>
        <p:spPr>
          <a:xfrm>
            <a:off x="21021127" y="5067300"/>
            <a:ext cx="12702" cy="419100"/>
          </a:xfrm>
          <a:prstGeom prst="rect">
            <a:avLst/>
          </a:prstGeom>
          <a:noFill/>
          <a:ln>
            <a:noFill/>
          </a:ln>
        </p:spPr>
      </p:pic>
      <p:pic>
        <p:nvPicPr>
          <p:cNvPr descr=" " id="679" name="Google Shape;679;g34dc4adac03_0_574"/>
          <p:cNvPicPr preferRelativeResize="0"/>
          <p:nvPr/>
        </p:nvPicPr>
        <p:blipFill rotWithShape="1">
          <a:blip r:embed="rId21">
            <a:alphaModFix/>
          </a:blip>
          <a:srcRect b="0" l="0" r="0" t="0"/>
          <a:stretch/>
        </p:blipFill>
        <p:spPr>
          <a:xfrm>
            <a:off x="3353219" y="7023100"/>
            <a:ext cx="12702" cy="812800"/>
          </a:xfrm>
          <a:prstGeom prst="rect">
            <a:avLst/>
          </a:prstGeom>
          <a:noFill/>
          <a:ln>
            <a:noFill/>
          </a:ln>
        </p:spPr>
      </p:pic>
      <p:pic>
        <p:nvPicPr>
          <p:cNvPr descr=" " id="680" name="Google Shape;680;g34dc4adac03_0_574"/>
          <p:cNvPicPr preferRelativeResize="0"/>
          <p:nvPr/>
        </p:nvPicPr>
        <p:blipFill rotWithShape="1">
          <a:blip r:embed="rId21">
            <a:alphaModFix/>
          </a:blip>
          <a:srcRect b="0" l="0" r="0" t="0"/>
          <a:stretch/>
        </p:blipFill>
        <p:spPr>
          <a:xfrm>
            <a:off x="9513489" y="7023100"/>
            <a:ext cx="12702" cy="812800"/>
          </a:xfrm>
          <a:prstGeom prst="rect">
            <a:avLst/>
          </a:prstGeom>
          <a:noFill/>
          <a:ln>
            <a:noFill/>
          </a:ln>
        </p:spPr>
      </p:pic>
      <p:pic>
        <p:nvPicPr>
          <p:cNvPr descr=" " id="681" name="Google Shape;681;g34dc4adac03_0_574"/>
          <p:cNvPicPr preferRelativeResize="0"/>
          <p:nvPr/>
        </p:nvPicPr>
        <p:blipFill rotWithShape="1">
          <a:blip r:embed="rId21">
            <a:alphaModFix/>
          </a:blip>
          <a:srcRect b="0" l="0" r="0" t="0"/>
          <a:stretch/>
        </p:blipFill>
        <p:spPr>
          <a:xfrm>
            <a:off x="15407026" y="7023100"/>
            <a:ext cx="12702" cy="812800"/>
          </a:xfrm>
          <a:prstGeom prst="rect">
            <a:avLst/>
          </a:prstGeom>
          <a:noFill/>
          <a:ln>
            <a:noFill/>
          </a:ln>
        </p:spPr>
      </p:pic>
      <p:pic>
        <p:nvPicPr>
          <p:cNvPr descr=" " id="682" name="Google Shape;682;g34dc4adac03_0_574"/>
          <p:cNvPicPr preferRelativeResize="0"/>
          <p:nvPr/>
        </p:nvPicPr>
        <p:blipFill rotWithShape="1">
          <a:blip r:embed="rId21">
            <a:alphaModFix/>
          </a:blip>
          <a:srcRect b="0" l="0" r="0" t="0"/>
          <a:stretch/>
        </p:blipFill>
        <p:spPr>
          <a:xfrm>
            <a:off x="21021127" y="7023100"/>
            <a:ext cx="12702" cy="812800"/>
          </a:xfrm>
          <a:prstGeom prst="rect">
            <a:avLst/>
          </a:prstGeom>
          <a:noFill/>
          <a:ln>
            <a:noFill/>
          </a:ln>
        </p:spPr>
      </p:pic>
      <p:pic>
        <p:nvPicPr>
          <p:cNvPr descr=" " id="683" name="Google Shape;683;g34dc4adac03_0_574"/>
          <p:cNvPicPr preferRelativeResize="0"/>
          <p:nvPr/>
        </p:nvPicPr>
        <p:blipFill rotWithShape="1">
          <a:blip r:embed="rId21">
            <a:alphaModFix/>
          </a:blip>
          <a:srcRect b="0" l="0" r="0" t="0"/>
          <a:stretch/>
        </p:blipFill>
        <p:spPr>
          <a:xfrm>
            <a:off x="9513489" y="9385300"/>
            <a:ext cx="12702" cy="812800"/>
          </a:xfrm>
          <a:prstGeom prst="rect">
            <a:avLst/>
          </a:prstGeom>
          <a:noFill/>
          <a:ln>
            <a:noFill/>
          </a:ln>
        </p:spPr>
      </p:pic>
      <p:pic>
        <p:nvPicPr>
          <p:cNvPr descr=" " id="684" name="Google Shape;684;g34dc4adac03_0_574"/>
          <p:cNvPicPr preferRelativeResize="0"/>
          <p:nvPr/>
        </p:nvPicPr>
        <p:blipFill rotWithShape="1">
          <a:blip r:embed="rId21">
            <a:alphaModFix/>
          </a:blip>
          <a:srcRect b="0" l="0" r="0" t="0"/>
          <a:stretch/>
        </p:blipFill>
        <p:spPr>
          <a:xfrm>
            <a:off x="15407026" y="9385300"/>
            <a:ext cx="12702" cy="812800"/>
          </a:xfrm>
          <a:prstGeom prst="rect">
            <a:avLst/>
          </a:prstGeom>
          <a:noFill/>
          <a:ln>
            <a:noFill/>
          </a:ln>
        </p:spPr>
      </p:pic>
      <p:sp>
        <p:nvSpPr>
          <p:cNvPr id="685" name="Google Shape;685;g34dc4adac03_0_574"/>
          <p:cNvSpPr/>
          <p:nvPr/>
        </p:nvSpPr>
        <p:spPr>
          <a:xfrm>
            <a:off x="7747968" y="12801600"/>
            <a:ext cx="9051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 download more editable chart, </a:t>
            </a:r>
            <a:r>
              <a:rPr b="0" i="0" lang="en-US" sz="3200" u="sng" cap="none" strike="noStrike">
                <a:solidFill>
                  <a:srgbClr val="0E0E0E"/>
                </a:solidFill>
                <a:latin typeface="Poppins"/>
                <a:ea typeface="Poppins"/>
                <a:cs typeface="Poppins"/>
                <a:sym typeface="Poppins"/>
                <a:hlinkClick r:id="rId22">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86" name="Google Shape;686;g34dc4adac03_0_574"/>
          <p:cNvSpPr/>
          <p:nvPr/>
        </p:nvSpPr>
        <p:spPr>
          <a:xfrm>
            <a:off x="6816519" y="990600"/>
            <a:ext cx="107541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916FE7"/>
              </a:buClr>
              <a:buSzPts val="8000"/>
              <a:buFont typeface="Mogra"/>
              <a:buNone/>
            </a:pPr>
            <a:r>
              <a:rPr b="0" i="0" lang="en-US" sz="8000" u="none" cap="none" strike="noStrike">
                <a:solidFill>
                  <a:srgbClr val="916FE7"/>
                </a:solidFill>
                <a:latin typeface="Mogra"/>
                <a:ea typeface="Mogra"/>
                <a:cs typeface="Mogra"/>
                <a:sym typeface="Mogra"/>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691" name="Shape 691"/>
        <p:cNvGrpSpPr/>
        <p:nvPr/>
      </p:nvGrpSpPr>
      <p:grpSpPr>
        <a:xfrm>
          <a:off x="0" y="0"/>
          <a:ext cx="0" cy="0"/>
          <a:chOff x="0" y="0"/>
          <a:chExt cx="0" cy="0"/>
        </a:xfrm>
      </p:grpSpPr>
      <p:pic>
        <p:nvPicPr>
          <p:cNvPr descr=" " id="692" name="Google Shape;692;g34dc4adac03_0_652"/>
          <p:cNvPicPr preferRelativeResize="0"/>
          <p:nvPr/>
        </p:nvPicPr>
        <p:blipFill rotWithShape="1">
          <a:blip r:embed="rId3">
            <a:alphaModFix/>
          </a:blip>
          <a:srcRect b="0" l="0" r="0" t="0"/>
          <a:stretch/>
        </p:blipFill>
        <p:spPr>
          <a:xfrm>
            <a:off x="14949768" y="584200"/>
            <a:ext cx="8827603" cy="5061669"/>
          </a:xfrm>
          <a:prstGeom prst="rect">
            <a:avLst/>
          </a:prstGeom>
          <a:noFill/>
          <a:ln>
            <a:noFill/>
          </a:ln>
        </p:spPr>
      </p:pic>
      <p:pic>
        <p:nvPicPr>
          <p:cNvPr descr=" " id="693" name="Google Shape;693;g34dc4adac03_0_652"/>
          <p:cNvPicPr preferRelativeResize="0"/>
          <p:nvPr/>
        </p:nvPicPr>
        <p:blipFill rotWithShape="1">
          <a:blip r:embed="rId4">
            <a:alphaModFix/>
          </a:blip>
          <a:srcRect b="0" l="0" r="0" t="0"/>
          <a:stretch/>
        </p:blipFill>
        <p:spPr>
          <a:xfrm>
            <a:off x="-1943343" y="4914900"/>
            <a:ext cx="8484660" cy="8382000"/>
          </a:xfrm>
          <a:prstGeom prst="rect">
            <a:avLst/>
          </a:prstGeom>
          <a:noFill/>
          <a:ln>
            <a:noFill/>
          </a:ln>
        </p:spPr>
      </p:pic>
      <p:sp>
        <p:nvSpPr>
          <p:cNvPr id="694" name="Google Shape;694;g34dc4adac03_0_652"/>
          <p:cNvSpPr/>
          <p:nvPr/>
        </p:nvSpPr>
        <p:spPr>
          <a:xfrm>
            <a:off x="23370921" y="8483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95" name="Google Shape;695;g34dc4adac03_0_652"/>
          <p:cNvPicPr preferRelativeResize="0"/>
          <p:nvPr/>
        </p:nvPicPr>
        <p:blipFill rotWithShape="1">
          <a:blip r:embed="rId5">
            <a:alphaModFix/>
          </a:blip>
          <a:srcRect b="0" l="0" r="0" t="0"/>
          <a:stretch/>
        </p:blipFill>
        <p:spPr>
          <a:xfrm>
            <a:off x="23523340" y="8788400"/>
            <a:ext cx="711289" cy="2590800"/>
          </a:xfrm>
          <a:prstGeom prst="rect">
            <a:avLst/>
          </a:prstGeom>
          <a:noFill/>
          <a:ln>
            <a:noFill/>
          </a:ln>
        </p:spPr>
      </p:pic>
      <p:sp>
        <p:nvSpPr>
          <p:cNvPr id="696" name="Google Shape;696;g34dc4adac03_0_652"/>
          <p:cNvSpPr/>
          <p:nvPr/>
        </p:nvSpPr>
        <p:spPr>
          <a:xfrm>
            <a:off x="2828220" y="1168400"/>
            <a:ext cx="187305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916FE7"/>
              </a:buClr>
              <a:buSzPts val="8000"/>
              <a:buFont typeface="Mogra"/>
              <a:buNone/>
            </a:pPr>
            <a:r>
              <a:rPr b="0" i="0" lang="en-US" sz="8000" u="none" cap="none" strike="noStrike">
                <a:solidFill>
                  <a:srgbClr val="916FE7"/>
                </a:solidFill>
                <a:latin typeface="Mogra"/>
                <a:ea typeface="Mogra"/>
                <a:cs typeface="Mogra"/>
                <a:sym typeface="Mogra"/>
              </a:rPr>
              <a:t>Thank you for choosing EaTemp</a:t>
            </a:r>
            <a:endParaRPr b="0" i="0" sz="8000" u="none" cap="none" strike="noStrike">
              <a:solidFill>
                <a:schemeClr val="dk1"/>
              </a:solidFill>
              <a:latin typeface="Calibri"/>
              <a:ea typeface="Calibri"/>
              <a:cs typeface="Calibri"/>
              <a:sym typeface="Calibri"/>
            </a:endParaRPr>
          </a:p>
        </p:txBody>
      </p:sp>
      <p:sp>
        <p:nvSpPr>
          <p:cNvPr id="697" name="Google Shape;697;g34dc4adac03_0_652"/>
          <p:cNvSpPr/>
          <p:nvPr/>
        </p:nvSpPr>
        <p:spPr>
          <a:xfrm rot="-5400000">
            <a:off x="21454320" y="5476873"/>
            <a:ext cx="510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Credit | Image: </a:t>
            </a:r>
            <a:r>
              <a:rPr b="0" i="0" lang="en-US" sz="3200" u="sng" cap="none" strike="noStrike">
                <a:solidFill>
                  <a:srgbClr val="0E0E0E"/>
                </a:solidFill>
                <a:latin typeface="Poppins"/>
                <a:ea typeface="Poppins"/>
                <a:cs typeface="Poppins"/>
                <a:sym typeface="Poppins"/>
                <a:hlinkClick r:id="rId6">
                  <a:extLst>
                    <a:ext uri="{A12FA001-AC4F-418D-AE19-62706E023703}">
                      <ahyp:hlinkClr val="tx"/>
                    </a:ext>
                  </a:extLst>
                </a:hlinkClick>
              </a:rPr>
              <a:t>Unsplash</a:t>
            </a:r>
            <a:r>
              <a:rPr b="0" i="0" lang="en-US" sz="3200" u="none" cap="none" strike="noStrike">
                <a:solidFill>
                  <a:srgbClr val="0E0E0E"/>
                </a:solidFill>
                <a:latin typeface="Poppins"/>
                <a:ea typeface="Poppins"/>
                <a:cs typeface="Poppins"/>
                <a:sym typeface="Poppins"/>
              </a:rPr>
              <a:t> </a:t>
            </a:r>
            <a:endParaRPr b="0" i="0" sz="3200" u="none" cap="none" strike="noStrike">
              <a:solidFill>
                <a:schemeClr val="dk1"/>
              </a:solidFill>
              <a:latin typeface="Calibri"/>
              <a:ea typeface="Calibri"/>
              <a:cs typeface="Calibri"/>
              <a:sym typeface="Calibri"/>
            </a:endParaRPr>
          </a:p>
        </p:txBody>
      </p:sp>
      <p:pic>
        <p:nvPicPr>
          <p:cNvPr descr=" " id="698" name="Google Shape;698;g34dc4adac03_0_652"/>
          <p:cNvPicPr preferRelativeResize="0"/>
          <p:nvPr/>
        </p:nvPicPr>
        <p:blipFill rotWithShape="1">
          <a:blip r:embed="rId7">
            <a:alphaModFix/>
          </a:blip>
          <a:srcRect b="0" l="0" r="0" t="0"/>
          <a:stretch/>
        </p:blipFill>
        <p:spPr>
          <a:xfrm>
            <a:off x="11647356" y="3289300"/>
            <a:ext cx="10123165" cy="8585200"/>
          </a:xfrm>
          <a:prstGeom prst="rect">
            <a:avLst/>
          </a:prstGeom>
          <a:noFill/>
          <a:ln>
            <a:noFill/>
          </a:ln>
        </p:spPr>
      </p:pic>
      <p:sp>
        <p:nvSpPr>
          <p:cNvPr id="699" name="Google Shape;699;g34dc4adac03_0_652"/>
          <p:cNvSpPr/>
          <p:nvPr/>
        </p:nvSpPr>
        <p:spPr>
          <a:xfrm>
            <a:off x="2934067" y="4381500"/>
            <a:ext cx="8302500" cy="653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39" name="Shape 39"/>
        <p:cNvGrpSpPr/>
        <p:nvPr/>
      </p:nvGrpSpPr>
      <p:grpSpPr>
        <a:xfrm>
          <a:off x="0" y="0"/>
          <a:ext cx="0" cy="0"/>
          <a:chOff x="0" y="0"/>
          <a:chExt cx="0" cy="0"/>
        </a:xfrm>
      </p:grpSpPr>
      <p:pic>
        <p:nvPicPr>
          <p:cNvPr descr=" " id="40" name="Google Shape;40;g34dc4adac03_0_22"/>
          <p:cNvPicPr preferRelativeResize="0"/>
          <p:nvPr/>
        </p:nvPicPr>
        <p:blipFill rotWithShape="1">
          <a:blip r:embed="rId3">
            <a:alphaModFix/>
          </a:blip>
          <a:srcRect b="0" l="0" r="0" t="0"/>
          <a:stretch/>
        </p:blipFill>
        <p:spPr>
          <a:xfrm>
            <a:off x="901813" y="7416800"/>
            <a:ext cx="8167121" cy="5638800"/>
          </a:xfrm>
          <a:prstGeom prst="rect">
            <a:avLst/>
          </a:prstGeom>
          <a:noFill/>
          <a:ln>
            <a:noFill/>
          </a:ln>
        </p:spPr>
      </p:pic>
      <p:pic>
        <p:nvPicPr>
          <p:cNvPr descr=" " id="41" name="Google Shape;41;g34dc4adac03_0_22"/>
          <p:cNvPicPr preferRelativeResize="0"/>
          <p:nvPr/>
        </p:nvPicPr>
        <p:blipFill rotWithShape="1">
          <a:blip r:embed="rId4">
            <a:alphaModFix/>
          </a:blip>
          <a:srcRect b="0" l="0" r="0" t="0"/>
          <a:stretch/>
        </p:blipFill>
        <p:spPr>
          <a:xfrm>
            <a:off x="16942054" y="-3568700"/>
            <a:ext cx="7190962" cy="7135068"/>
          </a:xfrm>
          <a:prstGeom prst="rect">
            <a:avLst/>
          </a:prstGeom>
          <a:noFill/>
          <a:ln>
            <a:noFill/>
          </a:ln>
        </p:spPr>
      </p:pic>
      <p:pic>
        <p:nvPicPr>
          <p:cNvPr descr=" " id="42" name="Google Shape;42;g34dc4adac03_0_22"/>
          <p:cNvPicPr preferRelativeResize="0"/>
          <p:nvPr/>
        </p:nvPicPr>
        <p:blipFill rotWithShape="1">
          <a:blip r:embed="rId5">
            <a:alphaModFix/>
          </a:blip>
          <a:srcRect b="0" l="0" r="0" t="0"/>
          <a:stretch/>
        </p:blipFill>
        <p:spPr>
          <a:xfrm>
            <a:off x="21186248" y="12674600"/>
            <a:ext cx="3200800" cy="1016000"/>
          </a:xfrm>
          <a:prstGeom prst="rect">
            <a:avLst/>
          </a:prstGeom>
          <a:noFill/>
          <a:ln>
            <a:noFill/>
          </a:ln>
        </p:spPr>
      </p:pic>
      <p:sp>
        <p:nvSpPr>
          <p:cNvPr id="43" name="Google Shape;43;g34dc4adac03_0_22"/>
          <p:cNvSpPr/>
          <p:nvPr/>
        </p:nvSpPr>
        <p:spPr>
          <a:xfrm>
            <a:off x="4374511" y="10880344"/>
            <a:ext cx="15682200" cy="2497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916FE7"/>
              </a:buClr>
              <a:buSzPts val="12800"/>
              <a:buFont typeface="Mogra"/>
              <a:buNone/>
            </a:pPr>
            <a:r>
              <a:rPr b="0" i="0" lang="en-US" sz="12800" u="none" cap="none" strike="noStrike">
                <a:solidFill>
                  <a:srgbClr val="916FE7"/>
                </a:solidFill>
                <a:latin typeface="Mogra"/>
                <a:ea typeface="Mogra"/>
                <a:cs typeface="Mogra"/>
                <a:sym typeface="Mogra"/>
              </a:rPr>
              <a:t>Table of Contents</a:t>
            </a:r>
            <a:endParaRPr b="0" i="0" sz="12800" u="none" cap="none" strike="noStrike">
              <a:solidFill>
                <a:schemeClr val="dk1"/>
              </a:solidFill>
              <a:latin typeface="Calibri"/>
              <a:ea typeface="Calibri"/>
              <a:cs typeface="Calibri"/>
              <a:sym typeface="Calibri"/>
            </a:endParaRPr>
          </a:p>
        </p:txBody>
      </p:sp>
      <p:sp>
        <p:nvSpPr>
          <p:cNvPr id="44" name="Google Shape;44;g34dc4adac03_0_22"/>
          <p:cNvSpPr/>
          <p:nvPr/>
        </p:nvSpPr>
        <p:spPr>
          <a:xfrm>
            <a:off x="13425578" y="21209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 name="Google Shape;45;g34dc4adac03_0_22"/>
          <p:cNvPicPr preferRelativeResize="0"/>
          <p:nvPr/>
        </p:nvPicPr>
        <p:blipFill rotWithShape="1">
          <a:blip r:embed="rId6">
            <a:alphaModFix/>
          </a:blip>
          <a:srcRect b="0" l="0" r="0" t="0"/>
          <a:stretch/>
        </p:blipFill>
        <p:spPr>
          <a:xfrm>
            <a:off x="13425578" y="2120900"/>
            <a:ext cx="1625803" cy="1625600"/>
          </a:xfrm>
          <a:prstGeom prst="rect">
            <a:avLst/>
          </a:prstGeom>
          <a:noFill/>
          <a:ln>
            <a:noFill/>
          </a:ln>
        </p:spPr>
      </p:pic>
      <p:sp>
        <p:nvSpPr>
          <p:cNvPr id="46" name="Google Shape;46;g34dc4adac03_0_22"/>
          <p:cNvSpPr/>
          <p:nvPr/>
        </p:nvSpPr>
        <p:spPr>
          <a:xfrm>
            <a:off x="13425578" y="2120900"/>
            <a:ext cx="1625700" cy="1625700"/>
          </a:xfrm>
          <a:prstGeom prst="rect">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34dc4adac03_0_22"/>
          <p:cNvSpPr/>
          <p:nvPr/>
        </p:nvSpPr>
        <p:spPr>
          <a:xfrm>
            <a:off x="13844730" y="2463800"/>
            <a:ext cx="7875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Mogra"/>
              <a:buNone/>
            </a:pPr>
            <a:r>
              <a:rPr b="0" i="0" lang="en-US" sz="4800" u="none" cap="none" strike="noStrike">
                <a:solidFill>
                  <a:srgbClr val="000000"/>
                </a:solidFill>
                <a:latin typeface="Mogra"/>
                <a:ea typeface="Mogra"/>
                <a:cs typeface="Mogra"/>
                <a:sym typeface="Mogra"/>
              </a:rPr>
              <a:t>01</a:t>
            </a:r>
            <a:endParaRPr b="0" i="0" sz="4800" u="none" cap="none" strike="noStrike">
              <a:solidFill>
                <a:schemeClr val="dk1"/>
              </a:solidFill>
              <a:latin typeface="Calibri"/>
              <a:ea typeface="Calibri"/>
              <a:cs typeface="Calibri"/>
              <a:sym typeface="Calibri"/>
            </a:endParaRPr>
          </a:p>
        </p:txBody>
      </p:sp>
      <p:sp>
        <p:nvSpPr>
          <p:cNvPr id="48" name="Google Shape;48;g34dc4adac03_0_22"/>
          <p:cNvSpPr/>
          <p:nvPr/>
        </p:nvSpPr>
        <p:spPr>
          <a:xfrm>
            <a:off x="15254607" y="2209800"/>
            <a:ext cx="5931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g34dc4adac03_0_22"/>
          <p:cNvSpPr/>
          <p:nvPr/>
        </p:nvSpPr>
        <p:spPr>
          <a:xfrm>
            <a:off x="15254607" y="22098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Introduction</a:t>
            </a:r>
            <a:endParaRPr b="0" i="0" sz="4800" u="none" cap="none" strike="noStrike">
              <a:solidFill>
                <a:schemeClr val="dk1"/>
              </a:solidFill>
              <a:latin typeface="Calibri"/>
              <a:ea typeface="Calibri"/>
              <a:cs typeface="Calibri"/>
              <a:sym typeface="Calibri"/>
            </a:endParaRPr>
          </a:p>
        </p:txBody>
      </p:sp>
      <p:sp>
        <p:nvSpPr>
          <p:cNvPr id="50" name="Google Shape;50;g34dc4adac03_0_22"/>
          <p:cNvSpPr/>
          <p:nvPr/>
        </p:nvSpPr>
        <p:spPr>
          <a:xfrm>
            <a:off x="15254607" y="30480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51" name="Google Shape;51;g34dc4adac03_0_22"/>
          <p:cNvSpPr/>
          <p:nvPr/>
        </p:nvSpPr>
        <p:spPr>
          <a:xfrm>
            <a:off x="13425578" y="43053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 name="Google Shape;52;g34dc4adac03_0_22"/>
          <p:cNvPicPr preferRelativeResize="0"/>
          <p:nvPr/>
        </p:nvPicPr>
        <p:blipFill rotWithShape="1">
          <a:blip r:embed="rId6">
            <a:alphaModFix/>
          </a:blip>
          <a:srcRect b="0" l="0" r="0" t="0"/>
          <a:stretch/>
        </p:blipFill>
        <p:spPr>
          <a:xfrm>
            <a:off x="13425578" y="4305300"/>
            <a:ext cx="1625803" cy="1625600"/>
          </a:xfrm>
          <a:prstGeom prst="rect">
            <a:avLst/>
          </a:prstGeom>
          <a:noFill/>
          <a:ln>
            <a:noFill/>
          </a:ln>
        </p:spPr>
      </p:pic>
      <p:sp>
        <p:nvSpPr>
          <p:cNvPr id="53" name="Google Shape;53;g34dc4adac03_0_22"/>
          <p:cNvSpPr/>
          <p:nvPr/>
        </p:nvSpPr>
        <p:spPr>
          <a:xfrm>
            <a:off x="13425578" y="43053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g34dc4adac03_0_22"/>
          <p:cNvSpPr/>
          <p:nvPr/>
        </p:nvSpPr>
        <p:spPr>
          <a:xfrm>
            <a:off x="13800275" y="4648200"/>
            <a:ext cx="8763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Mogra"/>
              <a:buNone/>
            </a:pPr>
            <a:r>
              <a:rPr b="0" i="0" lang="en-US" sz="4800" u="none" cap="none" strike="noStrike">
                <a:solidFill>
                  <a:srgbClr val="000000"/>
                </a:solidFill>
                <a:latin typeface="Mogra"/>
                <a:ea typeface="Mogra"/>
                <a:cs typeface="Mogra"/>
                <a:sym typeface="Mogra"/>
              </a:rPr>
              <a:t>02</a:t>
            </a:r>
            <a:endParaRPr b="0" i="0" sz="4800" u="none" cap="none" strike="noStrike">
              <a:solidFill>
                <a:schemeClr val="dk1"/>
              </a:solidFill>
              <a:latin typeface="Calibri"/>
              <a:ea typeface="Calibri"/>
              <a:cs typeface="Calibri"/>
              <a:sym typeface="Calibri"/>
            </a:endParaRPr>
          </a:p>
        </p:txBody>
      </p:sp>
      <p:sp>
        <p:nvSpPr>
          <p:cNvPr id="55" name="Google Shape;55;g34dc4adac03_0_22"/>
          <p:cNvSpPr/>
          <p:nvPr/>
        </p:nvSpPr>
        <p:spPr>
          <a:xfrm>
            <a:off x="15254607" y="4394200"/>
            <a:ext cx="5931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34dc4adac03_0_22"/>
          <p:cNvSpPr/>
          <p:nvPr/>
        </p:nvSpPr>
        <p:spPr>
          <a:xfrm>
            <a:off x="15254607" y="43942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Encounters</a:t>
            </a:r>
            <a:endParaRPr b="0" i="0" sz="4800" u="none" cap="none" strike="noStrike">
              <a:solidFill>
                <a:schemeClr val="dk1"/>
              </a:solidFill>
              <a:latin typeface="Calibri"/>
              <a:ea typeface="Calibri"/>
              <a:cs typeface="Calibri"/>
              <a:sym typeface="Calibri"/>
            </a:endParaRPr>
          </a:p>
        </p:txBody>
      </p:sp>
      <p:sp>
        <p:nvSpPr>
          <p:cNvPr id="57" name="Google Shape;57;g34dc4adac03_0_22"/>
          <p:cNvSpPr/>
          <p:nvPr/>
        </p:nvSpPr>
        <p:spPr>
          <a:xfrm>
            <a:off x="15254607" y="52324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58" name="Google Shape;58;g34dc4adac03_0_22"/>
          <p:cNvSpPr/>
          <p:nvPr/>
        </p:nvSpPr>
        <p:spPr>
          <a:xfrm>
            <a:off x="13425578" y="6489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 name="Google Shape;59;g34dc4adac03_0_22"/>
          <p:cNvPicPr preferRelativeResize="0"/>
          <p:nvPr/>
        </p:nvPicPr>
        <p:blipFill rotWithShape="1">
          <a:blip r:embed="rId6">
            <a:alphaModFix/>
          </a:blip>
          <a:srcRect b="0" l="0" r="0" t="0"/>
          <a:stretch/>
        </p:blipFill>
        <p:spPr>
          <a:xfrm>
            <a:off x="13425578" y="6489700"/>
            <a:ext cx="1625803" cy="1625600"/>
          </a:xfrm>
          <a:prstGeom prst="rect">
            <a:avLst/>
          </a:prstGeom>
          <a:noFill/>
          <a:ln>
            <a:noFill/>
          </a:ln>
        </p:spPr>
      </p:pic>
      <p:sp>
        <p:nvSpPr>
          <p:cNvPr id="60" name="Google Shape;60;g34dc4adac03_0_22"/>
          <p:cNvSpPr/>
          <p:nvPr/>
        </p:nvSpPr>
        <p:spPr>
          <a:xfrm>
            <a:off x="13425578" y="6489700"/>
            <a:ext cx="1625700" cy="1625700"/>
          </a:xfrm>
          <a:prstGeom prst="rect">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34dc4adac03_0_22"/>
          <p:cNvSpPr/>
          <p:nvPr/>
        </p:nvSpPr>
        <p:spPr>
          <a:xfrm>
            <a:off x="13793924" y="6832600"/>
            <a:ext cx="8892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Mogra"/>
              <a:buNone/>
            </a:pPr>
            <a:r>
              <a:rPr b="0" i="0" lang="en-US" sz="4800" u="none" cap="none" strike="noStrike">
                <a:solidFill>
                  <a:srgbClr val="000000"/>
                </a:solidFill>
                <a:latin typeface="Mogra"/>
                <a:ea typeface="Mogra"/>
                <a:cs typeface="Mogra"/>
                <a:sym typeface="Mogra"/>
              </a:rPr>
              <a:t>03</a:t>
            </a:r>
            <a:endParaRPr b="0" i="0" sz="4800" u="none" cap="none" strike="noStrike">
              <a:solidFill>
                <a:schemeClr val="dk1"/>
              </a:solidFill>
              <a:latin typeface="Calibri"/>
              <a:ea typeface="Calibri"/>
              <a:cs typeface="Calibri"/>
              <a:sym typeface="Calibri"/>
            </a:endParaRPr>
          </a:p>
        </p:txBody>
      </p:sp>
      <p:sp>
        <p:nvSpPr>
          <p:cNvPr id="62" name="Google Shape;62;g34dc4adac03_0_22"/>
          <p:cNvSpPr/>
          <p:nvPr/>
        </p:nvSpPr>
        <p:spPr>
          <a:xfrm>
            <a:off x="15254607" y="6578600"/>
            <a:ext cx="5931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34dc4adac03_0_22"/>
          <p:cNvSpPr/>
          <p:nvPr/>
        </p:nvSpPr>
        <p:spPr>
          <a:xfrm>
            <a:off x="15254607" y="65786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Wonders</a:t>
            </a:r>
            <a:endParaRPr b="0" i="0" sz="4800" u="none" cap="none" strike="noStrike">
              <a:solidFill>
                <a:schemeClr val="dk1"/>
              </a:solidFill>
              <a:latin typeface="Calibri"/>
              <a:ea typeface="Calibri"/>
              <a:cs typeface="Calibri"/>
              <a:sym typeface="Calibri"/>
            </a:endParaRPr>
          </a:p>
        </p:txBody>
      </p:sp>
      <p:sp>
        <p:nvSpPr>
          <p:cNvPr id="64" name="Google Shape;64;g34dc4adac03_0_22"/>
          <p:cNvSpPr/>
          <p:nvPr/>
        </p:nvSpPr>
        <p:spPr>
          <a:xfrm>
            <a:off x="15254607" y="74168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5" name="Google Shape;65;g34dc4adac03_0_22"/>
          <p:cNvSpPr/>
          <p:nvPr/>
        </p:nvSpPr>
        <p:spPr>
          <a:xfrm>
            <a:off x="13425578" y="86741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 name="Google Shape;66;g34dc4adac03_0_22"/>
          <p:cNvPicPr preferRelativeResize="0"/>
          <p:nvPr/>
        </p:nvPicPr>
        <p:blipFill rotWithShape="1">
          <a:blip r:embed="rId6">
            <a:alphaModFix/>
          </a:blip>
          <a:srcRect b="0" l="0" r="0" t="0"/>
          <a:stretch/>
        </p:blipFill>
        <p:spPr>
          <a:xfrm>
            <a:off x="13425578" y="8674100"/>
            <a:ext cx="1625803" cy="1625600"/>
          </a:xfrm>
          <a:prstGeom prst="rect">
            <a:avLst/>
          </a:prstGeom>
          <a:noFill/>
          <a:ln>
            <a:noFill/>
          </a:ln>
        </p:spPr>
      </p:pic>
      <p:sp>
        <p:nvSpPr>
          <p:cNvPr id="67" name="Google Shape;67;g34dc4adac03_0_22"/>
          <p:cNvSpPr/>
          <p:nvPr/>
        </p:nvSpPr>
        <p:spPr>
          <a:xfrm>
            <a:off x="13425578" y="86741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34dc4adac03_0_22"/>
          <p:cNvSpPr/>
          <p:nvPr/>
        </p:nvSpPr>
        <p:spPr>
          <a:xfrm>
            <a:off x="13800275" y="9017000"/>
            <a:ext cx="8763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Mogra"/>
              <a:buNone/>
            </a:pPr>
            <a:r>
              <a:rPr b="0" i="0" lang="en-US" sz="4800" u="none" cap="none" strike="noStrike">
                <a:solidFill>
                  <a:srgbClr val="000000"/>
                </a:solidFill>
                <a:latin typeface="Mogra"/>
                <a:ea typeface="Mogra"/>
                <a:cs typeface="Mogra"/>
                <a:sym typeface="Mogra"/>
              </a:rPr>
              <a:t>04</a:t>
            </a:r>
            <a:endParaRPr b="0" i="0" sz="4800" u="none" cap="none" strike="noStrike">
              <a:solidFill>
                <a:schemeClr val="dk1"/>
              </a:solidFill>
              <a:latin typeface="Calibri"/>
              <a:ea typeface="Calibri"/>
              <a:cs typeface="Calibri"/>
              <a:sym typeface="Calibri"/>
            </a:endParaRPr>
          </a:p>
        </p:txBody>
      </p:sp>
      <p:sp>
        <p:nvSpPr>
          <p:cNvPr id="69" name="Google Shape;69;g34dc4adac03_0_22"/>
          <p:cNvSpPr/>
          <p:nvPr/>
        </p:nvSpPr>
        <p:spPr>
          <a:xfrm>
            <a:off x="15254607" y="8763000"/>
            <a:ext cx="5931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34dc4adac03_0_22"/>
          <p:cNvSpPr/>
          <p:nvPr/>
        </p:nvSpPr>
        <p:spPr>
          <a:xfrm>
            <a:off x="15254607" y="87630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Magic</a:t>
            </a:r>
            <a:endParaRPr b="0" i="0" sz="4800" u="none" cap="none" strike="noStrike">
              <a:solidFill>
                <a:schemeClr val="dk1"/>
              </a:solidFill>
              <a:latin typeface="Calibri"/>
              <a:ea typeface="Calibri"/>
              <a:cs typeface="Calibri"/>
              <a:sym typeface="Calibri"/>
            </a:endParaRPr>
          </a:p>
        </p:txBody>
      </p:sp>
      <p:sp>
        <p:nvSpPr>
          <p:cNvPr id="71" name="Google Shape;71;g34dc4adac03_0_22"/>
          <p:cNvSpPr/>
          <p:nvPr/>
        </p:nvSpPr>
        <p:spPr>
          <a:xfrm>
            <a:off x="15254607" y="96012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pic>
        <p:nvPicPr>
          <p:cNvPr descr=" " id="72" name="Google Shape;72;g34dc4adac03_0_22"/>
          <p:cNvPicPr preferRelativeResize="0"/>
          <p:nvPr/>
        </p:nvPicPr>
        <p:blipFill rotWithShape="1">
          <a:blip r:embed="rId7">
            <a:alphaModFix/>
          </a:blip>
          <a:srcRect b="0" l="0" r="0" t="0"/>
          <a:stretch/>
        </p:blipFill>
        <p:spPr>
          <a:xfrm>
            <a:off x="2337092" y="2425700"/>
            <a:ext cx="8637080" cy="8115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77" name="Shape 77"/>
        <p:cNvGrpSpPr/>
        <p:nvPr/>
      </p:nvGrpSpPr>
      <p:grpSpPr>
        <a:xfrm>
          <a:off x="0" y="0"/>
          <a:ext cx="0" cy="0"/>
          <a:chOff x="0" y="0"/>
          <a:chExt cx="0" cy="0"/>
        </a:xfrm>
      </p:grpSpPr>
      <p:pic>
        <p:nvPicPr>
          <p:cNvPr descr=" " id="78" name="Google Shape;78;g34dc4adac03_0_59"/>
          <p:cNvPicPr preferRelativeResize="0"/>
          <p:nvPr/>
        </p:nvPicPr>
        <p:blipFill rotWithShape="1">
          <a:blip r:embed="rId3">
            <a:alphaModFix/>
          </a:blip>
          <a:srcRect b="0" l="0" r="0" t="0"/>
          <a:stretch/>
        </p:blipFill>
        <p:spPr>
          <a:xfrm>
            <a:off x="17591699" y="469900"/>
            <a:ext cx="6137698" cy="5418392"/>
          </a:xfrm>
          <a:prstGeom prst="rect">
            <a:avLst/>
          </a:prstGeom>
          <a:noFill/>
          <a:ln>
            <a:noFill/>
          </a:ln>
        </p:spPr>
      </p:pic>
      <p:pic>
        <p:nvPicPr>
          <p:cNvPr descr=" " id="79" name="Google Shape;79;g34dc4adac03_0_59"/>
          <p:cNvPicPr preferRelativeResize="0"/>
          <p:nvPr/>
        </p:nvPicPr>
        <p:blipFill rotWithShape="1">
          <a:blip r:embed="rId4">
            <a:alphaModFix/>
          </a:blip>
          <a:srcRect b="0" l="0" r="0" t="0"/>
          <a:stretch/>
        </p:blipFill>
        <p:spPr>
          <a:xfrm>
            <a:off x="0" y="9512300"/>
            <a:ext cx="8395749" cy="8394700"/>
          </a:xfrm>
          <a:prstGeom prst="rect">
            <a:avLst/>
          </a:prstGeom>
          <a:noFill/>
          <a:ln>
            <a:noFill/>
          </a:ln>
        </p:spPr>
      </p:pic>
      <p:sp>
        <p:nvSpPr>
          <p:cNvPr id="80" name="Google Shape;80;g34dc4adac03_0_5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1" name="Google Shape;81;g34dc4adac03_0_5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82" name="Google Shape;82;g34dc4adac03_0_59"/>
          <p:cNvSpPr/>
          <p:nvPr/>
        </p:nvSpPr>
        <p:spPr>
          <a:xfrm>
            <a:off x="2959470" y="2603500"/>
            <a:ext cx="164571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916FE7"/>
              </a:buClr>
              <a:buSzPts val="8000"/>
              <a:buFont typeface="Mogra"/>
              <a:buNone/>
            </a:pPr>
            <a:r>
              <a:rPr b="0" i="0" lang="en-US" sz="8000" u="none" cap="none" strike="noStrike">
                <a:solidFill>
                  <a:srgbClr val="916FE7"/>
                </a:solidFill>
                <a:latin typeface="Mogra"/>
                <a:ea typeface="Mogra"/>
                <a:cs typeface="Mogra"/>
                <a:sym typeface="Mogra"/>
              </a:rPr>
              <a:t>The Realm of the Extraordinary</a:t>
            </a:r>
            <a:endParaRPr b="0" i="0" sz="8000" u="none" cap="none" strike="noStrike">
              <a:solidFill>
                <a:schemeClr val="dk1"/>
              </a:solidFill>
              <a:latin typeface="Calibri"/>
              <a:ea typeface="Calibri"/>
              <a:cs typeface="Calibri"/>
              <a:sym typeface="Calibri"/>
            </a:endParaRPr>
          </a:p>
        </p:txBody>
      </p:sp>
      <p:sp>
        <p:nvSpPr>
          <p:cNvPr id="83" name="Google Shape;83;g34dc4adac03_0_59"/>
          <p:cNvSpPr/>
          <p:nvPr/>
        </p:nvSpPr>
        <p:spPr>
          <a:xfrm>
            <a:off x="2959470"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84" name="Google Shape;84;g34dc4adac03_0_59"/>
          <p:cNvSpPr/>
          <p:nvPr/>
        </p:nvSpPr>
        <p:spPr>
          <a:xfrm>
            <a:off x="12701588"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89" name="Shape 89"/>
        <p:cNvGrpSpPr/>
        <p:nvPr/>
      </p:nvGrpSpPr>
      <p:grpSpPr>
        <a:xfrm>
          <a:off x="0" y="0"/>
          <a:ext cx="0" cy="0"/>
          <a:chOff x="0" y="0"/>
          <a:chExt cx="0" cy="0"/>
        </a:xfrm>
      </p:grpSpPr>
      <p:pic>
        <p:nvPicPr>
          <p:cNvPr descr=" " id="90" name="Google Shape;90;g34dc4adac03_0_70"/>
          <p:cNvPicPr preferRelativeResize="0"/>
          <p:nvPr/>
        </p:nvPicPr>
        <p:blipFill rotWithShape="1">
          <a:blip r:embed="rId3">
            <a:alphaModFix/>
          </a:blip>
          <a:srcRect b="0" l="0" r="0" t="0"/>
          <a:stretch/>
        </p:blipFill>
        <p:spPr>
          <a:xfrm>
            <a:off x="685886" y="4572000"/>
            <a:ext cx="4387741" cy="10001915"/>
          </a:xfrm>
          <a:prstGeom prst="rect">
            <a:avLst/>
          </a:prstGeom>
          <a:noFill/>
          <a:ln>
            <a:noFill/>
          </a:ln>
        </p:spPr>
      </p:pic>
      <p:pic>
        <p:nvPicPr>
          <p:cNvPr descr=" " id="91" name="Google Shape;91;g34dc4adac03_0_70"/>
          <p:cNvPicPr preferRelativeResize="0"/>
          <p:nvPr/>
        </p:nvPicPr>
        <p:blipFill rotWithShape="1">
          <a:blip r:embed="rId4">
            <a:alphaModFix/>
          </a:blip>
          <a:srcRect b="0" l="0" r="0" t="0"/>
          <a:stretch/>
        </p:blipFill>
        <p:spPr>
          <a:xfrm>
            <a:off x="19535042" y="-3263900"/>
            <a:ext cx="6554019" cy="6527800"/>
          </a:xfrm>
          <a:prstGeom prst="rect">
            <a:avLst/>
          </a:prstGeom>
          <a:noFill/>
          <a:ln>
            <a:noFill/>
          </a:ln>
        </p:spPr>
      </p:pic>
      <p:sp>
        <p:nvSpPr>
          <p:cNvPr id="92" name="Google Shape;92;g34dc4adac03_0_7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3" name="Google Shape;93;g34dc4adac03_0_7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94" name="Google Shape;94;g34dc4adac03_0_70"/>
          <p:cNvPicPr preferRelativeResize="0"/>
          <p:nvPr/>
        </p:nvPicPr>
        <p:blipFill rotWithShape="1">
          <a:blip r:embed="rId6">
            <a:alphaModFix/>
          </a:blip>
          <a:srcRect b="0" l="0" r="0" t="0"/>
          <a:stretch/>
        </p:blipFill>
        <p:spPr>
          <a:xfrm>
            <a:off x="13260457" y="1270000"/>
            <a:ext cx="9818327" cy="12446000"/>
          </a:xfrm>
          <a:prstGeom prst="rect">
            <a:avLst/>
          </a:prstGeom>
          <a:noFill/>
          <a:ln>
            <a:noFill/>
          </a:ln>
        </p:spPr>
      </p:pic>
      <p:sp>
        <p:nvSpPr>
          <p:cNvPr id="95" name="Google Shape;95;g34dc4adac03_0_70"/>
          <p:cNvSpPr/>
          <p:nvPr/>
        </p:nvSpPr>
        <p:spPr>
          <a:xfrm>
            <a:off x="2502213" y="2489200"/>
            <a:ext cx="7875000" cy="48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6" name="Google Shape;96;g34dc4adac03_0_70"/>
          <p:cNvPicPr preferRelativeResize="0"/>
          <p:nvPr/>
        </p:nvPicPr>
        <p:blipFill rotWithShape="1">
          <a:blip r:embed="rId7">
            <a:alphaModFix/>
          </a:blip>
          <a:srcRect b="0" l="0" r="0" t="0"/>
          <a:stretch/>
        </p:blipFill>
        <p:spPr>
          <a:xfrm>
            <a:off x="2502213" y="2489200"/>
            <a:ext cx="1143143" cy="1117600"/>
          </a:xfrm>
          <a:prstGeom prst="rect">
            <a:avLst/>
          </a:prstGeom>
          <a:noFill/>
          <a:ln>
            <a:noFill/>
          </a:ln>
        </p:spPr>
      </p:pic>
      <p:sp>
        <p:nvSpPr>
          <p:cNvPr id="97" name="Google Shape;97;g34dc4adac03_0_70"/>
          <p:cNvSpPr/>
          <p:nvPr/>
        </p:nvSpPr>
        <p:spPr>
          <a:xfrm>
            <a:off x="2502213" y="3911600"/>
            <a:ext cx="7875000" cy="337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34dc4adac03_0_70"/>
          <p:cNvSpPr/>
          <p:nvPr/>
        </p:nvSpPr>
        <p:spPr>
          <a:xfrm>
            <a:off x="2502213" y="3911600"/>
            <a:ext cx="80781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Unicorn Sightings</a:t>
            </a:r>
            <a:endParaRPr b="0" i="0" sz="4800" u="none" cap="none" strike="noStrike">
              <a:solidFill>
                <a:schemeClr val="dk1"/>
              </a:solidFill>
              <a:latin typeface="Calibri"/>
              <a:ea typeface="Calibri"/>
              <a:cs typeface="Calibri"/>
              <a:sym typeface="Calibri"/>
            </a:endParaRPr>
          </a:p>
        </p:txBody>
      </p:sp>
      <p:sp>
        <p:nvSpPr>
          <p:cNvPr id="99" name="Google Shape;99;g34dc4adac03_0_70"/>
          <p:cNvSpPr/>
          <p:nvPr/>
        </p:nvSpPr>
        <p:spPr>
          <a:xfrm>
            <a:off x="2502213" y="48514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0" name="Google Shape;100;g34dc4adac03_0_70"/>
          <p:cNvSpPr/>
          <p:nvPr/>
        </p:nvSpPr>
        <p:spPr>
          <a:xfrm>
            <a:off x="2502213" y="8001000"/>
            <a:ext cx="7875000" cy="48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1" name="Google Shape;101;g34dc4adac03_0_70"/>
          <p:cNvPicPr preferRelativeResize="0"/>
          <p:nvPr/>
        </p:nvPicPr>
        <p:blipFill rotWithShape="1">
          <a:blip r:embed="rId8">
            <a:alphaModFix/>
          </a:blip>
          <a:srcRect b="0" l="0" r="0" t="0"/>
          <a:stretch/>
        </p:blipFill>
        <p:spPr>
          <a:xfrm>
            <a:off x="2502213" y="8001000"/>
            <a:ext cx="1117740" cy="1117600"/>
          </a:xfrm>
          <a:prstGeom prst="rect">
            <a:avLst/>
          </a:prstGeom>
          <a:noFill/>
          <a:ln>
            <a:noFill/>
          </a:ln>
        </p:spPr>
      </p:pic>
      <p:sp>
        <p:nvSpPr>
          <p:cNvPr id="102" name="Google Shape;102;g34dc4adac03_0_70"/>
          <p:cNvSpPr/>
          <p:nvPr/>
        </p:nvSpPr>
        <p:spPr>
          <a:xfrm>
            <a:off x="2502213" y="9423400"/>
            <a:ext cx="7875000" cy="337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34dc4adac03_0_70"/>
          <p:cNvSpPr/>
          <p:nvPr/>
        </p:nvSpPr>
        <p:spPr>
          <a:xfrm>
            <a:off x="2502213" y="9423400"/>
            <a:ext cx="80781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Dragon Taming</a:t>
            </a:r>
            <a:endParaRPr b="0" i="0" sz="4800" u="none" cap="none" strike="noStrike">
              <a:solidFill>
                <a:schemeClr val="dk1"/>
              </a:solidFill>
              <a:latin typeface="Calibri"/>
              <a:ea typeface="Calibri"/>
              <a:cs typeface="Calibri"/>
              <a:sym typeface="Calibri"/>
            </a:endParaRPr>
          </a:p>
        </p:txBody>
      </p:sp>
      <p:sp>
        <p:nvSpPr>
          <p:cNvPr id="104" name="Google Shape;104;g34dc4adac03_0_70"/>
          <p:cNvSpPr/>
          <p:nvPr/>
        </p:nvSpPr>
        <p:spPr>
          <a:xfrm>
            <a:off x="2502213" y="103632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109" name="Shape 109"/>
        <p:cNvGrpSpPr/>
        <p:nvPr/>
      </p:nvGrpSpPr>
      <p:grpSpPr>
        <a:xfrm>
          <a:off x="0" y="0"/>
          <a:ext cx="0" cy="0"/>
          <a:chOff x="0" y="0"/>
          <a:chExt cx="0" cy="0"/>
        </a:xfrm>
      </p:grpSpPr>
      <p:pic>
        <p:nvPicPr>
          <p:cNvPr descr=" " id="110" name="Google Shape;110;g34dc4adac03_0_89"/>
          <p:cNvPicPr preferRelativeResize="0"/>
          <p:nvPr/>
        </p:nvPicPr>
        <p:blipFill rotWithShape="1">
          <a:blip r:embed="rId3">
            <a:alphaModFix/>
          </a:blip>
          <a:srcRect b="0" l="0" r="0" t="0"/>
          <a:stretch/>
        </p:blipFill>
        <p:spPr>
          <a:xfrm>
            <a:off x="609676" y="584200"/>
            <a:ext cx="8827603" cy="5061669"/>
          </a:xfrm>
          <a:prstGeom prst="rect">
            <a:avLst/>
          </a:prstGeom>
          <a:noFill/>
          <a:ln>
            <a:noFill/>
          </a:ln>
        </p:spPr>
      </p:pic>
      <p:pic>
        <p:nvPicPr>
          <p:cNvPr descr=" " id="111" name="Google Shape;111;g34dc4adac03_0_89"/>
          <p:cNvPicPr preferRelativeResize="0"/>
          <p:nvPr/>
        </p:nvPicPr>
        <p:blipFill rotWithShape="1">
          <a:blip r:embed="rId4">
            <a:alphaModFix/>
          </a:blip>
          <a:srcRect b="0" l="0" r="0" t="0"/>
          <a:stretch/>
        </p:blipFill>
        <p:spPr>
          <a:xfrm>
            <a:off x="17845730" y="4914900"/>
            <a:ext cx="8484660" cy="8382000"/>
          </a:xfrm>
          <a:prstGeom prst="rect">
            <a:avLst/>
          </a:prstGeom>
          <a:noFill/>
          <a:ln>
            <a:noFill/>
          </a:ln>
        </p:spPr>
      </p:pic>
      <p:sp>
        <p:nvSpPr>
          <p:cNvPr id="112" name="Google Shape;112;g34dc4adac03_0_8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3" name="Google Shape;113;g34dc4adac03_0_8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14" name="Google Shape;114;g34dc4adac03_0_89"/>
          <p:cNvPicPr preferRelativeResize="0"/>
          <p:nvPr/>
        </p:nvPicPr>
        <p:blipFill rotWithShape="1">
          <a:blip r:embed="rId6">
            <a:alphaModFix/>
          </a:blip>
          <a:srcRect b="0" l="0" r="0" t="0"/>
          <a:stretch/>
        </p:blipFill>
        <p:spPr>
          <a:xfrm>
            <a:off x="0" y="1498600"/>
            <a:ext cx="5966698" cy="4437887"/>
          </a:xfrm>
          <a:prstGeom prst="rect">
            <a:avLst/>
          </a:prstGeom>
          <a:noFill/>
          <a:ln>
            <a:noFill/>
          </a:ln>
        </p:spPr>
      </p:pic>
      <p:sp>
        <p:nvSpPr>
          <p:cNvPr id="115" name="Google Shape;115;g34dc4adac03_0_89"/>
          <p:cNvSpPr/>
          <p:nvPr/>
        </p:nvSpPr>
        <p:spPr>
          <a:xfrm>
            <a:off x="5398175" y="4229100"/>
            <a:ext cx="13603500" cy="527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34dc4adac03_0_89"/>
          <p:cNvSpPr/>
          <p:nvPr/>
        </p:nvSpPr>
        <p:spPr>
          <a:xfrm>
            <a:off x="5398175" y="4229100"/>
            <a:ext cx="13806600" cy="46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17" name="Google Shape;117;g34dc4adac03_0_89"/>
          <p:cNvSpPr/>
          <p:nvPr/>
        </p:nvSpPr>
        <p:spPr>
          <a:xfrm>
            <a:off x="14873559" y="8953500"/>
            <a:ext cx="42804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gra"/>
              <a:buNone/>
            </a:pPr>
            <a:r>
              <a:rPr b="0" i="0" lang="en-US" sz="3600" u="none" cap="none" strike="noStrike">
                <a:solidFill>
                  <a:srgbClr val="0E0E0E"/>
                </a:solidFill>
                <a:latin typeface="Mogra"/>
                <a:ea typeface="Mogra"/>
                <a:cs typeface="Mogra"/>
                <a:sym typeface="Mogra"/>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122" name="Shape 122"/>
        <p:cNvGrpSpPr/>
        <p:nvPr/>
      </p:nvGrpSpPr>
      <p:grpSpPr>
        <a:xfrm>
          <a:off x="0" y="0"/>
          <a:ext cx="0" cy="0"/>
          <a:chOff x="0" y="0"/>
          <a:chExt cx="0" cy="0"/>
        </a:xfrm>
      </p:grpSpPr>
      <p:pic>
        <p:nvPicPr>
          <p:cNvPr descr=" " id="123" name="Google Shape;123;g34dc4adac03_0_101"/>
          <p:cNvPicPr preferRelativeResize="0"/>
          <p:nvPr/>
        </p:nvPicPr>
        <p:blipFill rotWithShape="1">
          <a:blip r:embed="rId3">
            <a:alphaModFix/>
          </a:blip>
          <a:srcRect b="0" l="0" r="0" t="0"/>
          <a:stretch/>
        </p:blipFill>
        <p:spPr>
          <a:xfrm>
            <a:off x="17591699" y="469900"/>
            <a:ext cx="6137698" cy="5418392"/>
          </a:xfrm>
          <a:prstGeom prst="rect">
            <a:avLst/>
          </a:prstGeom>
          <a:noFill/>
          <a:ln>
            <a:noFill/>
          </a:ln>
        </p:spPr>
      </p:pic>
      <p:pic>
        <p:nvPicPr>
          <p:cNvPr descr=" " id="124" name="Google Shape;124;g34dc4adac03_0_101"/>
          <p:cNvPicPr preferRelativeResize="0"/>
          <p:nvPr/>
        </p:nvPicPr>
        <p:blipFill rotWithShape="1">
          <a:blip r:embed="rId4">
            <a:alphaModFix/>
          </a:blip>
          <a:srcRect b="0" l="0" r="0" t="0"/>
          <a:stretch/>
        </p:blipFill>
        <p:spPr>
          <a:xfrm>
            <a:off x="0" y="9512300"/>
            <a:ext cx="8395749" cy="8394700"/>
          </a:xfrm>
          <a:prstGeom prst="rect">
            <a:avLst/>
          </a:prstGeom>
          <a:noFill/>
          <a:ln>
            <a:noFill/>
          </a:ln>
        </p:spPr>
      </p:pic>
      <p:sp>
        <p:nvSpPr>
          <p:cNvPr id="125" name="Google Shape;125;g34dc4adac03_0_10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6" name="Google Shape;126;g34dc4adac03_0_10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27" name="Google Shape;127;g34dc4adac03_0_101"/>
          <p:cNvPicPr preferRelativeResize="0"/>
          <p:nvPr/>
        </p:nvPicPr>
        <p:blipFill rotWithShape="1">
          <a:blip r:embed="rId6">
            <a:alphaModFix/>
          </a:blip>
          <a:srcRect b="0" l="0" r="0" t="0"/>
          <a:stretch/>
        </p:blipFill>
        <p:spPr>
          <a:xfrm>
            <a:off x="8395749" y="1155700"/>
            <a:ext cx="7595549" cy="11404600"/>
          </a:xfrm>
          <a:prstGeom prst="rect">
            <a:avLst/>
          </a:prstGeom>
          <a:noFill/>
          <a:ln>
            <a:noFill/>
          </a:ln>
        </p:spPr>
      </p:pic>
      <p:sp>
        <p:nvSpPr>
          <p:cNvPr id="128" name="Google Shape;128;g34dc4adac03_0_101"/>
          <p:cNvSpPr/>
          <p:nvPr/>
        </p:nvSpPr>
        <p:spPr>
          <a:xfrm>
            <a:off x="2235479" y="9690100"/>
            <a:ext cx="5067900" cy="28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34dc4adac03_0_101"/>
          <p:cNvSpPr/>
          <p:nvPr/>
        </p:nvSpPr>
        <p:spPr>
          <a:xfrm>
            <a:off x="2235479" y="9690100"/>
            <a:ext cx="5271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Dragon Taming</a:t>
            </a:r>
            <a:endParaRPr b="0" i="0" sz="4800" u="none" cap="none" strike="noStrike">
              <a:solidFill>
                <a:schemeClr val="dk1"/>
              </a:solidFill>
              <a:latin typeface="Calibri"/>
              <a:ea typeface="Calibri"/>
              <a:cs typeface="Calibri"/>
              <a:sym typeface="Calibri"/>
            </a:endParaRPr>
          </a:p>
        </p:txBody>
      </p:sp>
      <p:sp>
        <p:nvSpPr>
          <p:cNvPr id="130" name="Google Shape;130;g34dc4adac03_0_101"/>
          <p:cNvSpPr/>
          <p:nvPr/>
        </p:nvSpPr>
        <p:spPr>
          <a:xfrm>
            <a:off x="2235479" y="10731500"/>
            <a:ext cx="52035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31" name="Google Shape;131;g34dc4adac03_0_101"/>
          <p:cNvSpPr/>
          <p:nvPr/>
        </p:nvSpPr>
        <p:spPr>
          <a:xfrm>
            <a:off x="16715289" y="1155700"/>
            <a:ext cx="5436300" cy="28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34dc4adac03_0_101"/>
          <p:cNvSpPr/>
          <p:nvPr/>
        </p:nvSpPr>
        <p:spPr>
          <a:xfrm>
            <a:off x="16715289" y="1155700"/>
            <a:ext cx="56394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Unicorn Sighting</a:t>
            </a:r>
            <a:endParaRPr b="0" i="0" sz="4800" u="none" cap="none" strike="noStrike">
              <a:solidFill>
                <a:schemeClr val="dk1"/>
              </a:solidFill>
              <a:latin typeface="Calibri"/>
              <a:ea typeface="Calibri"/>
              <a:cs typeface="Calibri"/>
              <a:sym typeface="Calibri"/>
            </a:endParaRPr>
          </a:p>
        </p:txBody>
      </p:sp>
      <p:sp>
        <p:nvSpPr>
          <p:cNvPr id="133" name="Google Shape;133;g34dc4adac03_0_101"/>
          <p:cNvSpPr/>
          <p:nvPr/>
        </p:nvSpPr>
        <p:spPr>
          <a:xfrm>
            <a:off x="16715289" y="2197100"/>
            <a:ext cx="55719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pic>
        <p:nvPicPr>
          <p:cNvPr descr=" " id="134" name="Google Shape;134;g34dc4adac03_0_101"/>
          <p:cNvPicPr preferRelativeResize="0"/>
          <p:nvPr/>
        </p:nvPicPr>
        <p:blipFill rotWithShape="1">
          <a:blip r:embed="rId7">
            <a:alphaModFix/>
          </a:blip>
          <a:srcRect b="0" l="0" r="0" t="0"/>
          <a:stretch/>
        </p:blipFill>
        <p:spPr>
          <a:xfrm>
            <a:off x="2235479" y="1155700"/>
            <a:ext cx="5436279" cy="8153400"/>
          </a:xfrm>
          <a:prstGeom prst="rect">
            <a:avLst/>
          </a:prstGeom>
          <a:noFill/>
          <a:ln>
            <a:noFill/>
          </a:ln>
        </p:spPr>
      </p:pic>
      <p:pic>
        <p:nvPicPr>
          <p:cNvPr descr=" " id="135" name="Google Shape;135;g34dc4adac03_0_101"/>
          <p:cNvPicPr preferRelativeResize="0"/>
          <p:nvPr/>
        </p:nvPicPr>
        <p:blipFill rotWithShape="1">
          <a:blip r:embed="rId8">
            <a:alphaModFix/>
          </a:blip>
          <a:srcRect b="0" l="0" r="0" t="0"/>
          <a:stretch/>
        </p:blipFill>
        <p:spPr>
          <a:xfrm>
            <a:off x="16715289" y="4406900"/>
            <a:ext cx="5436279" cy="8153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140" name="Shape 140"/>
        <p:cNvGrpSpPr/>
        <p:nvPr/>
      </p:nvGrpSpPr>
      <p:grpSpPr>
        <a:xfrm>
          <a:off x="0" y="0"/>
          <a:ext cx="0" cy="0"/>
          <a:chOff x="0" y="0"/>
          <a:chExt cx="0" cy="0"/>
        </a:xfrm>
      </p:grpSpPr>
      <p:pic>
        <p:nvPicPr>
          <p:cNvPr descr=" " id="141" name="Google Shape;141;g34dc4adac03_0_118"/>
          <p:cNvPicPr preferRelativeResize="0"/>
          <p:nvPr/>
        </p:nvPicPr>
        <p:blipFill rotWithShape="1">
          <a:blip r:embed="rId3">
            <a:alphaModFix/>
          </a:blip>
          <a:srcRect b="0" l="0" r="0" t="0"/>
          <a:stretch/>
        </p:blipFill>
        <p:spPr>
          <a:xfrm>
            <a:off x="17591699" y="469900"/>
            <a:ext cx="6137698" cy="5418386"/>
          </a:xfrm>
          <a:prstGeom prst="rect">
            <a:avLst/>
          </a:prstGeom>
          <a:noFill/>
          <a:ln>
            <a:noFill/>
          </a:ln>
        </p:spPr>
      </p:pic>
      <p:pic>
        <p:nvPicPr>
          <p:cNvPr descr=" " id="142" name="Google Shape;142;g34dc4adac03_0_118"/>
          <p:cNvPicPr preferRelativeResize="0"/>
          <p:nvPr/>
        </p:nvPicPr>
        <p:blipFill rotWithShape="1">
          <a:blip r:embed="rId4">
            <a:alphaModFix/>
          </a:blip>
          <a:srcRect b="0" l="0" r="0" t="0"/>
          <a:stretch/>
        </p:blipFill>
        <p:spPr>
          <a:xfrm>
            <a:off x="0" y="9512300"/>
            <a:ext cx="8395749" cy="8394700"/>
          </a:xfrm>
          <a:prstGeom prst="rect">
            <a:avLst/>
          </a:prstGeom>
          <a:noFill/>
          <a:ln>
            <a:noFill/>
          </a:ln>
        </p:spPr>
      </p:pic>
      <p:sp>
        <p:nvSpPr>
          <p:cNvPr id="143" name="Google Shape;143;g34dc4adac03_0_118"/>
          <p:cNvSpPr/>
          <p:nvPr/>
        </p:nvSpPr>
        <p:spPr>
          <a:xfrm>
            <a:off x="2104230" y="1498600"/>
            <a:ext cx="202167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916FE7"/>
              </a:buClr>
              <a:buSzPts val="8000"/>
              <a:buFont typeface="Mogra"/>
              <a:buNone/>
            </a:pPr>
            <a:r>
              <a:rPr b="0" i="0" lang="en-US" sz="8000" u="none" cap="none" strike="noStrike">
                <a:solidFill>
                  <a:srgbClr val="916FE7"/>
                </a:solidFill>
                <a:latin typeface="Mogra"/>
                <a:ea typeface="Mogra"/>
                <a:cs typeface="Mogra"/>
                <a:sym typeface="Mogra"/>
              </a:rPr>
              <a:t>The Magic of Dragons: A Research</a:t>
            </a:r>
            <a:endParaRPr b="0" i="0" sz="8000" u="none" cap="none" strike="noStrike">
              <a:solidFill>
                <a:schemeClr val="dk1"/>
              </a:solidFill>
              <a:latin typeface="Calibri"/>
              <a:ea typeface="Calibri"/>
              <a:cs typeface="Calibri"/>
              <a:sym typeface="Calibri"/>
            </a:endParaRPr>
          </a:p>
        </p:txBody>
      </p:sp>
      <p:sp>
        <p:nvSpPr>
          <p:cNvPr id="144" name="Google Shape;144;g34dc4adac03_0_11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5" name="Google Shape;145;g34dc4adac03_0_11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46" name="Google Shape;146;g34dc4adac03_0_118"/>
          <p:cNvSpPr/>
          <p:nvPr/>
        </p:nvSpPr>
        <p:spPr>
          <a:xfrm>
            <a:off x="2121165" y="3695700"/>
            <a:ext cx="6096900" cy="6096000"/>
          </a:xfrm>
          <a:prstGeom prst="rect">
            <a:avLst/>
          </a:prstGeom>
          <a:noFill/>
          <a:ln cap="flat" cmpd="sng" w="38100">
            <a:solidFill>
              <a:srgbClr val="5E43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34dc4adac03_0_118"/>
          <p:cNvSpPr/>
          <p:nvPr/>
        </p:nvSpPr>
        <p:spPr>
          <a:xfrm>
            <a:off x="4356645" y="50419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8" name="Google Shape;148;g34dc4adac03_0_118"/>
          <p:cNvPicPr preferRelativeResize="0"/>
          <p:nvPr/>
        </p:nvPicPr>
        <p:blipFill rotWithShape="1">
          <a:blip r:embed="rId6">
            <a:alphaModFix/>
          </a:blip>
          <a:srcRect b="0" l="0" r="0" t="0"/>
          <a:stretch/>
        </p:blipFill>
        <p:spPr>
          <a:xfrm>
            <a:off x="4356645" y="5041900"/>
            <a:ext cx="1625803" cy="1625600"/>
          </a:xfrm>
          <a:prstGeom prst="rect">
            <a:avLst/>
          </a:prstGeom>
          <a:noFill/>
          <a:ln>
            <a:noFill/>
          </a:ln>
        </p:spPr>
      </p:pic>
      <p:pic>
        <p:nvPicPr>
          <p:cNvPr descr=" " id="149" name="Google Shape;149;g34dc4adac03_0_118"/>
          <p:cNvPicPr preferRelativeResize="0"/>
          <p:nvPr/>
        </p:nvPicPr>
        <p:blipFill rotWithShape="1">
          <a:blip r:embed="rId7">
            <a:alphaModFix/>
          </a:blip>
          <a:srcRect b="0" l="0" r="0" t="0"/>
          <a:stretch/>
        </p:blipFill>
        <p:spPr>
          <a:xfrm>
            <a:off x="4521886" y="5207161"/>
            <a:ext cx="1295481" cy="1294929"/>
          </a:xfrm>
          <a:prstGeom prst="rect">
            <a:avLst/>
          </a:prstGeom>
          <a:noFill/>
          <a:ln>
            <a:noFill/>
          </a:ln>
        </p:spPr>
      </p:pic>
      <p:sp>
        <p:nvSpPr>
          <p:cNvPr id="150" name="Google Shape;150;g34dc4adac03_0_118"/>
          <p:cNvSpPr/>
          <p:nvPr/>
        </p:nvSpPr>
        <p:spPr>
          <a:xfrm>
            <a:off x="2273584" y="6972300"/>
            <a:ext cx="57918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34dc4adac03_0_118"/>
          <p:cNvSpPr/>
          <p:nvPr/>
        </p:nvSpPr>
        <p:spPr>
          <a:xfrm>
            <a:off x="2171971" y="6972300"/>
            <a:ext cx="5995200" cy="1676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Unicorn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Sighting</a:t>
            </a:r>
            <a:endParaRPr b="0" i="0" sz="4800" u="none" cap="none" strike="noStrike">
              <a:solidFill>
                <a:schemeClr val="dk1"/>
              </a:solidFill>
              <a:latin typeface="Calibri"/>
              <a:ea typeface="Calibri"/>
              <a:cs typeface="Calibri"/>
              <a:sym typeface="Calibri"/>
            </a:endParaRPr>
          </a:p>
        </p:txBody>
      </p:sp>
      <p:sp>
        <p:nvSpPr>
          <p:cNvPr id="152" name="Google Shape;152;g34dc4adac03_0_118"/>
          <p:cNvSpPr/>
          <p:nvPr/>
        </p:nvSpPr>
        <p:spPr>
          <a:xfrm>
            <a:off x="9145143" y="3695700"/>
            <a:ext cx="6096900" cy="6096000"/>
          </a:xfrm>
          <a:prstGeom prst="rect">
            <a:avLst/>
          </a:prstGeom>
          <a:noFill/>
          <a:ln cap="flat" cmpd="sng" w="38100">
            <a:solidFill>
              <a:srgbClr val="5E43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34dc4adac03_0_118"/>
          <p:cNvSpPr/>
          <p:nvPr/>
        </p:nvSpPr>
        <p:spPr>
          <a:xfrm>
            <a:off x="11380622" y="50419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4" name="Google Shape;154;g34dc4adac03_0_118"/>
          <p:cNvPicPr preferRelativeResize="0"/>
          <p:nvPr/>
        </p:nvPicPr>
        <p:blipFill rotWithShape="1">
          <a:blip r:embed="rId6">
            <a:alphaModFix/>
          </a:blip>
          <a:srcRect b="0" l="0" r="0" t="0"/>
          <a:stretch/>
        </p:blipFill>
        <p:spPr>
          <a:xfrm>
            <a:off x="11380622" y="5041900"/>
            <a:ext cx="1625803" cy="1625600"/>
          </a:xfrm>
          <a:prstGeom prst="rect">
            <a:avLst/>
          </a:prstGeom>
          <a:noFill/>
          <a:ln>
            <a:noFill/>
          </a:ln>
        </p:spPr>
      </p:pic>
      <p:pic>
        <p:nvPicPr>
          <p:cNvPr descr=" " id="155" name="Google Shape;155;g34dc4adac03_0_118"/>
          <p:cNvPicPr preferRelativeResize="0"/>
          <p:nvPr/>
        </p:nvPicPr>
        <p:blipFill rotWithShape="1">
          <a:blip r:embed="rId8">
            <a:alphaModFix/>
          </a:blip>
          <a:srcRect b="0" l="0" r="0" t="0"/>
          <a:stretch/>
        </p:blipFill>
        <p:spPr>
          <a:xfrm>
            <a:off x="11533041" y="5270500"/>
            <a:ext cx="1244756" cy="1219200"/>
          </a:xfrm>
          <a:prstGeom prst="rect">
            <a:avLst/>
          </a:prstGeom>
          <a:noFill/>
          <a:ln>
            <a:noFill/>
          </a:ln>
        </p:spPr>
      </p:pic>
      <p:sp>
        <p:nvSpPr>
          <p:cNvPr id="156" name="Google Shape;156;g34dc4adac03_0_118"/>
          <p:cNvSpPr/>
          <p:nvPr/>
        </p:nvSpPr>
        <p:spPr>
          <a:xfrm>
            <a:off x="9297562" y="6972300"/>
            <a:ext cx="57918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34dc4adac03_0_118"/>
          <p:cNvSpPr/>
          <p:nvPr/>
        </p:nvSpPr>
        <p:spPr>
          <a:xfrm>
            <a:off x="9195949" y="6972300"/>
            <a:ext cx="5995200" cy="1676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Dragon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Taming</a:t>
            </a:r>
            <a:endParaRPr b="0" i="0" sz="4800" u="none" cap="none" strike="noStrike">
              <a:solidFill>
                <a:schemeClr val="dk1"/>
              </a:solidFill>
              <a:latin typeface="Calibri"/>
              <a:ea typeface="Calibri"/>
              <a:cs typeface="Calibri"/>
              <a:sym typeface="Calibri"/>
            </a:endParaRPr>
          </a:p>
        </p:txBody>
      </p:sp>
      <p:sp>
        <p:nvSpPr>
          <p:cNvPr id="158" name="Google Shape;158;g34dc4adac03_0_118"/>
          <p:cNvSpPr/>
          <p:nvPr/>
        </p:nvSpPr>
        <p:spPr>
          <a:xfrm>
            <a:off x="16169121" y="3695700"/>
            <a:ext cx="6096900" cy="6096000"/>
          </a:xfrm>
          <a:prstGeom prst="rect">
            <a:avLst/>
          </a:prstGeom>
          <a:noFill/>
          <a:ln cap="flat" cmpd="sng" w="38100">
            <a:solidFill>
              <a:srgbClr val="5E43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34dc4adac03_0_118"/>
          <p:cNvSpPr/>
          <p:nvPr/>
        </p:nvSpPr>
        <p:spPr>
          <a:xfrm>
            <a:off x="18404600" y="50419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0" name="Google Shape;160;g34dc4adac03_0_118"/>
          <p:cNvPicPr preferRelativeResize="0"/>
          <p:nvPr/>
        </p:nvPicPr>
        <p:blipFill rotWithShape="1">
          <a:blip r:embed="rId6">
            <a:alphaModFix/>
          </a:blip>
          <a:srcRect b="0" l="0" r="0" t="0"/>
          <a:stretch/>
        </p:blipFill>
        <p:spPr>
          <a:xfrm>
            <a:off x="18404600" y="5041900"/>
            <a:ext cx="1625803" cy="1625600"/>
          </a:xfrm>
          <a:prstGeom prst="rect">
            <a:avLst/>
          </a:prstGeom>
          <a:noFill/>
          <a:ln>
            <a:noFill/>
          </a:ln>
        </p:spPr>
      </p:pic>
      <p:pic>
        <p:nvPicPr>
          <p:cNvPr descr=" " id="161" name="Google Shape;161;g34dc4adac03_0_118"/>
          <p:cNvPicPr preferRelativeResize="0"/>
          <p:nvPr/>
        </p:nvPicPr>
        <p:blipFill rotWithShape="1">
          <a:blip r:embed="rId9">
            <a:alphaModFix/>
          </a:blip>
          <a:srcRect b="0" l="0" r="0" t="0"/>
          <a:stretch/>
        </p:blipFill>
        <p:spPr>
          <a:xfrm>
            <a:off x="18569721" y="5314950"/>
            <a:ext cx="1295562" cy="1079500"/>
          </a:xfrm>
          <a:prstGeom prst="rect">
            <a:avLst/>
          </a:prstGeom>
          <a:noFill/>
          <a:ln>
            <a:noFill/>
          </a:ln>
        </p:spPr>
      </p:pic>
      <p:sp>
        <p:nvSpPr>
          <p:cNvPr id="162" name="Google Shape;162;g34dc4adac03_0_118"/>
          <p:cNvSpPr/>
          <p:nvPr/>
        </p:nvSpPr>
        <p:spPr>
          <a:xfrm>
            <a:off x="16321540" y="6972300"/>
            <a:ext cx="57918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34dc4adac03_0_118"/>
          <p:cNvSpPr/>
          <p:nvPr/>
        </p:nvSpPr>
        <p:spPr>
          <a:xfrm>
            <a:off x="16219927" y="6972300"/>
            <a:ext cx="5995200" cy="1676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Rainbow</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Seeing</a:t>
            </a:r>
            <a:endParaRPr b="0" i="0" sz="4800" u="none" cap="none" strike="noStrike">
              <a:solidFill>
                <a:schemeClr val="dk1"/>
              </a:solidFill>
              <a:latin typeface="Calibri"/>
              <a:ea typeface="Calibri"/>
              <a:cs typeface="Calibri"/>
              <a:sym typeface="Calibri"/>
            </a:endParaRPr>
          </a:p>
        </p:txBody>
      </p:sp>
      <p:sp>
        <p:nvSpPr>
          <p:cNvPr id="164" name="Google Shape;164;g34dc4adac03_0_118"/>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34dc4adac03_0_118"/>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34dc4adac03_0_118"/>
          <p:cNvSpPr/>
          <p:nvPr/>
        </p:nvSpPr>
        <p:spPr>
          <a:xfrm>
            <a:off x="2078826"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67" name="Google Shape;167;g34dc4adac03_0_118"/>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34dc4adac03_0_118"/>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34dc4adac03_0_118"/>
          <p:cNvSpPr/>
          <p:nvPr/>
        </p:nvSpPr>
        <p:spPr>
          <a:xfrm>
            <a:off x="9077401"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170" name="Google Shape;170;g34dc4adac03_0_118"/>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34dc4adac03_0_118"/>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34dc4adac03_0_118"/>
          <p:cNvSpPr/>
          <p:nvPr/>
        </p:nvSpPr>
        <p:spPr>
          <a:xfrm>
            <a:off x="16101379"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CFD"/>
        </a:solidFill>
      </p:bgPr>
    </p:bg>
    <p:spTree>
      <p:nvGrpSpPr>
        <p:cNvPr id="177" name="Shape 177"/>
        <p:cNvGrpSpPr/>
        <p:nvPr/>
      </p:nvGrpSpPr>
      <p:grpSpPr>
        <a:xfrm>
          <a:off x="0" y="0"/>
          <a:ext cx="0" cy="0"/>
          <a:chOff x="0" y="0"/>
          <a:chExt cx="0" cy="0"/>
        </a:xfrm>
      </p:grpSpPr>
      <p:pic>
        <p:nvPicPr>
          <p:cNvPr descr=" " id="178" name="Google Shape;178;g34dc4adac03_0_154"/>
          <p:cNvPicPr preferRelativeResize="0"/>
          <p:nvPr/>
        </p:nvPicPr>
        <p:blipFill rotWithShape="1">
          <a:blip r:embed="rId3">
            <a:alphaModFix/>
          </a:blip>
          <a:srcRect b="0" l="0" r="0" t="0"/>
          <a:stretch/>
        </p:blipFill>
        <p:spPr>
          <a:xfrm>
            <a:off x="15318115" y="7416800"/>
            <a:ext cx="8167121" cy="5638800"/>
          </a:xfrm>
          <a:prstGeom prst="rect">
            <a:avLst/>
          </a:prstGeom>
          <a:noFill/>
          <a:ln>
            <a:noFill/>
          </a:ln>
        </p:spPr>
      </p:pic>
      <p:pic>
        <p:nvPicPr>
          <p:cNvPr descr=" " id="179" name="Google Shape;179;g34dc4adac03_0_154"/>
          <p:cNvPicPr preferRelativeResize="0"/>
          <p:nvPr/>
        </p:nvPicPr>
        <p:blipFill rotWithShape="1">
          <a:blip r:embed="rId4">
            <a:alphaModFix/>
          </a:blip>
          <a:srcRect b="0" l="0" r="0" t="0"/>
          <a:stretch/>
        </p:blipFill>
        <p:spPr>
          <a:xfrm>
            <a:off x="254032" y="-3568700"/>
            <a:ext cx="7190962" cy="7135068"/>
          </a:xfrm>
          <a:prstGeom prst="rect">
            <a:avLst/>
          </a:prstGeom>
          <a:noFill/>
          <a:ln>
            <a:noFill/>
          </a:ln>
        </p:spPr>
      </p:pic>
      <p:sp>
        <p:nvSpPr>
          <p:cNvPr id="180" name="Google Shape;180;g34dc4adac03_0_15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1" name="Google Shape;181;g34dc4adac03_0_15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82" name="Google Shape;182;g34dc4adac03_0_154"/>
          <p:cNvSpPr/>
          <p:nvPr/>
        </p:nvSpPr>
        <p:spPr>
          <a:xfrm>
            <a:off x="1778222" y="1066800"/>
            <a:ext cx="66387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916FE7"/>
              </a:buClr>
              <a:buSzPts val="8000"/>
              <a:buFont typeface="Mogra"/>
              <a:buNone/>
            </a:pPr>
            <a:r>
              <a:rPr b="0" i="0" lang="en-US" sz="8000" u="none" cap="none" strike="noStrike">
                <a:solidFill>
                  <a:srgbClr val="916FE7"/>
                </a:solidFill>
                <a:latin typeface="Mogra"/>
                <a:ea typeface="Mogra"/>
                <a:cs typeface="Mogra"/>
                <a:sym typeface="Mogra"/>
              </a:rPr>
              <a:t>Pricing Plan</a:t>
            </a:r>
            <a:endParaRPr b="0" i="0" sz="8000" u="none" cap="none" strike="noStrike">
              <a:solidFill>
                <a:schemeClr val="dk1"/>
              </a:solidFill>
              <a:latin typeface="Calibri"/>
              <a:ea typeface="Calibri"/>
              <a:cs typeface="Calibri"/>
              <a:sym typeface="Calibri"/>
            </a:endParaRPr>
          </a:p>
        </p:txBody>
      </p:sp>
      <p:sp>
        <p:nvSpPr>
          <p:cNvPr id="183" name="Google Shape;183;g34dc4adac03_0_154"/>
          <p:cNvSpPr/>
          <p:nvPr/>
        </p:nvSpPr>
        <p:spPr>
          <a:xfrm>
            <a:off x="1778222" y="2286000"/>
            <a:ext cx="20843400" cy="1021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34dc4adac03_0_154"/>
          <p:cNvSpPr/>
          <p:nvPr/>
        </p:nvSpPr>
        <p:spPr>
          <a:xfrm>
            <a:off x="1778222" y="2286000"/>
            <a:ext cx="6439800" cy="10210800"/>
          </a:xfrm>
          <a:prstGeom prst="rect">
            <a:avLst/>
          </a:prstGeom>
          <a:noFill/>
          <a:ln cap="flat" cmpd="sng" w="25400">
            <a:solidFill>
              <a:srgbClr val="5E43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5" name="Google Shape;185;g34dc4adac03_0_154"/>
          <p:cNvPicPr preferRelativeResize="0"/>
          <p:nvPr/>
        </p:nvPicPr>
        <p:blipFill rotWithShape="1">
          <a:blip r:embed="rId6">
            <a:alphaModFix/>
          </a:blip>
          <a:srcRect b="0" l="0" r="0" t="0"/>
          <a:stretch/>
        </p:blipFill>
        <p:spPr>
          <a:xfrm>
            <a:off x="4244526" y="2743200"/>
            <a:ext cx="1507095" cy="1625600"/>
          </a:xfrm>
          <a:prstGeom prst="rect">
            <a:avLst/>
          </a:prstGeom>
          <a:noFill/>
          <a:ln>
            <a:noFill/>
          </a:ln>
        </p:spPr>
      </p:pic>
      <p:sp>
        <p:nvSpPr>
          <p:cNvPr id="186" name="Google Shape;186;g34dc4adac03_0_154"/>
          <p:cNvSpPr/>
          <p:nvPr/>
        </p:nvSpPr>
        <p:spPr>
          <a:xfrm>
            <a:off x="4064508" y="4673600"/>
            <a:ext cx="18672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5E4376"/>
              </a:buClr>
              <a:buSzPts val="4800"/>
              <a:buFont typeface="Mogra"/>
              <a:buNone/>
            </a:pPr>
            <a:r>
              <a:rPr b="0" i="0" lang="en-US" sz="4800" u="none" cap="none" strike="noStrike">
                <a:solidFill>
                  <a:srgbClr val="5E4376"/>
                </a:solidFill>
                <a:latin typeface="Mogra"/>
                <a:ea typeface="Mogra"/>
                <a:cs typeface="Mogra"/>
                <a:sym typeface="Mogra"/>
              </a:rPr>
              <a:t>Basic</a:t>
            </a:r>
            <a:endParaRPr b="0" i="0" sz="4800" u="none" cap="none" strike="noStrike">
              <a:solidFill>
                <a:schemeClr val="dk1"/>
              </a:solidFill>
              <a:latin typeface="Calibri"/>
              <a:ea typeface="Calibri"/>
              <a:cs typeface="Calibri"/>
              <a:sym typeface="Calibri"/>
            </a:endParaRPr>
          </a:p>
        </p:txBody>
      </p:sp>
      <p:sp>
        <p:nvSpPr>
          <p:cNvPr id="187" name="Google Shape;187;g34dc4adac03_0_154"/>
          <p:cNvSpPr/>
          <p:nvPr/>
        </p:nvSpPr>
        <p:spPr>
          <a:xfrm>
            <a:off x="2235479" y="5715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188" name="Google Shape;188;g34dc4adac03_0_154"/>
          <p:cNvSpPr/>
          <p:nvPr/>
        </p:nvSpPr>
        <p:spPr>
          <a:xfrm>
            <a:off x="3359570" y="11303000"/>
            <a:ext cx="32769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$10/month</a:t>
            </a:r>
            <a:endParaRPr b="0" i="0" sz="4800" u="none" cap="none" strike="noStrike">
              <a:solidFill>
                <a:schemeClr val="dk1"/>
              </a:solidFill>
              <a:latin typeface="Calibri"/>
              <a:ea typeface="Calibri"/>
              <a:cs typeface="Calibri"/>
              <a:sym typeface="Calibri"/>
            </a:endParaRPr>
          </a:p>
        </p:txBody>
      </p:sp>
      <p:sp>
        <p:nvSpPr>
          <p:cNvPr id="189" name="Google Shape;189;g34dc4adac03_0_154"/>
          <p:cNvSpPr/>
          <p:nvPr/>
        </p:nvSpPr>
        <p:spPr>
          <a:xfrm>
            <a:off x="8980022" y="2286000"/>
            <a:ext cx="6439800" cy="10210800"/>
          </a:xfrm>
          <a:prstGeom prst="rect">
            <a:avLst/>
          </a:prstGeom>
          <a:noFill/>
          <a:ln cap="flat" cmpd="sng" w="25400">
            <a:solidFill>
              <a:srgbClr val="5E43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0" name="Google Shape;190;g34dc4adac03_0_154"/>
          <p:cNvPicPr preferRelativeResize="0"/>
          <p:nvPr/>
        </p:nvPicPr>
        <p:blipFill rotWithShape="1">
          <a:blip r:embed="rId7">
            <a:alphaModFix/>
          </a:blip>
          <a:srcRect b="0" l="0" r="0" t="0"/>
          <a:stretch/>
        </p:blipFill>
        <p:spPr>
          <a:xfrm>
            <a:off x="11404038" y="2743200"/>
            <a:ext cx="1591674" cy="1625600"/>
          </a:xfrm>
          <a:prstGeom prst="rect">
            <a:avLst/>
          </a:prstGeom>
          <a:noFill/>
          <a:ln>
            <a:noFill/>
          </a:ln>
        </p:spPr>
      </p:pic>
      <p:sp>
        <p:nvSpPr>
          <p:cNvPr id="191" name="Google Shape;191;g34dc4adac03_0_154"/>
          <p:cNvSpPr/>
          <p:nvPr/>
        </p:nvSpPr>
        <p:spPr>
          <a:xfrm>
            <a:off x="11399675" y="4673600"/>
            <a:ext cx="16005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5E4376"/>
              </a:buClr>
              <a:buSzPts val="4800"/>
              <a:buFont typeface="Mogra"/>
              <a:buNone/>
            </a:pPr>
            <a:r>
              <a:rPr b="0" i="0" lang="en-US" sz="4800" u="none" cap="none" strike="noStrike">
                <a:solidFill>
                  <a:srgbClr val="5E4376"/>
                </a:solidFill>
                <a:latin typeface="Mogra"/>
                <a:ea typeface="Mogra"/>
                <a:cs typeface="Mogra"/>
                <a:sym typeface="Mogra"/>
              </a:rPr>
              <a:t>Elite</a:t>
            </a:r>
            <a:endParaRPr b="0" i="0" sz="4800" u="none" cap="none" strike="noStrike">
              <a:solidFill>
                <a:schemeClr val="dk1"/>
              </a:solidFill>
              <a:latin typeface="Calibri"/>
              <a:ea typeface="Calibri"/>
              <a:cs typeface="Calibri"/>
              <a:sym typeface="Calibri"/>
            </a:endParaRPr>
          </a:p>
        </p:txBody>
      </p:sp>
      <p:sp>
        <p:nvSpPr>
          <p:cNvPr id="192" name="Google Shape;192;g34dc4adac03_0_154"/>
          <p:cNvSpPr/>
          <p:nvPr/>
        </p:nvSpPr>
        <p:spPr>
          <a:xfrm>
            <a:off x="9437280" y="5715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193" name="Google Shape;193;g34dc4adac03_0_154"/>
          <p:cNvSpPr/>
          <p:nvPr/>
        </p:nvSpPr>
        <p:spPr>
          <a:xfrm>
            <a:off x="10523265" y="11303000"/>
            <a:ext cx="3353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$50/month</a:t>
            </a:r>
            <a:endParaRPr b="0" i="0" sz="4800" u="none" cap="none" strike="noStrike">
              <a:solidFill>
                <a:schemeClr val="dk1"/>
              </a:solidFill>
              <a:latin typeface="Calibri"/>
              <a:ea typeface="Calibri"/>
              <a:cs typeface="Calibri"/>
              <a:sym typeface="Calibri"/>
            </a:endParaRPr>
          </a:p>
        </p:txBody>
      </p:sp>
      <p:sp>
        <p:nvSpPr>
          <p:cNvPr id="194" name="Google Shape;194;g34dc4adac03_0_154"/>
          <p:cNvSpPr/>
          <p:nvPr/>
        </p:nvSpPr>
        <p:spPr>
          <a:xfrm>
            <a:off x="16181822" y="2286000"/>
            <a:ext cx="6439800" cy="10210800"/>
          </a:xfrm>
          <a:prstGeom prst="rect">
            <a:avLst/>
          </a:prstGeom>
          <a:noFill/>
          <a:ln cap="flat" cmpd="sng" w="25400">
            <a:solidFill>
              <a:srgbClr val="5E43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5" name="Google Shape;195;g34dc4adac03_0_154"/>
          <p:cNvPicPr preferRelativeResize="0"/>
          <p:nvPr/>
        </p:nvPicPr>
        <p:blipFill rotWithShape="1">
          <a:blip r:embed="rId8">
            <a:alphaModFix/>
          </a:blip>
          <a:srcRect b="0" l="0" r="0" t="0"/>
          <a:stretch/>
        </p:blipFill>
        <p:spPr>
          <a:xfrm>
            <a:off x="18612905" y="2743200"/>
            <a:ext cx="1577540" cy="1625600"/>
          </a:xfrm>
          <a:prstGeom prst="rect">
            <a:avLst/>
          </a:prstGeom>
          <a:noFill/>
          <a:ln>
            <a:noFill/>
          </a:ln>
        </p:spPr>
      </p:pic>
      <p:sp>
        <p:nvSpPr>
          <p:cNvPr id="196" name="Google Shape;196;g34dc4adac03_0_154"/>
          <p:cNvSpPr/>
          <p:nvPr/>
        </p:nvSpPr>
        <p:spPr>
          <a:xfrm>
            <a:off x="17699662" y="4673600"/>
            <a:ext cx="3404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5E4376"/>
              </a:buClr>
              <a:buSzPts val="4800"/>
              <a:buFont typeface="Mogra"/>
              <a:buNone/>
            </a:pPr>
            <a:r>
              <a:rPr b="0" i="0" lang="en-US" sz="4800" u="none" cap="none" strike="noStrike">
                <a:solidFill>
                  <a:srgbClr val="5E4376"/>
                </a:solidFill>
                <a:latin typeface="Mogra"/>
                <a:ea typeface="Mogra"/>
                <a:cs typeface="Mogra"/>
                <a:sym typeface="Mogra"/>
              </a:rPr>
              <a:t>Legendary</a:t>
            </a:r>
            <a:endParaRPr b="0" i="0" sz="4800" u="none" cap="none" strike="noStrike">
              <a:solidFill>
                <a:schemeClr val="dk1"/>
              </a:solidFill>
              <a:latin typeface="Calibri"/>
              <a:ea typeface="Calibri"/>
              <a:cs typeface="Calibri"/>
              <a:sym typeface="Calibri"/>
            </a:endParaRPr>
          </a:p>
        </p:txBody>
      </p:sp>
      <p:sp>
        <p:nvSpPr>
          <p:cNvPr id="197" name="Google Shape;197;g34dc4adac03_0_154"/>
          <p:cNvSpPr/>
          <p:nvPr/>
        </p:nvSpPr>
        <p:spPr>
          <a:xfrm>
            <a:off x="16639080" y="5715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198" name="Google Shape;198;g34dc4adac03_0_154"/>
          <p:cNvSpPr/>
          <p:nvPr/>
        </p:nvSpPr>
        <p:spPr>
          <a:xfrm>
            <a:off x="17585348" y="11303000"/>
            <a:ext cx="36327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gra"/>
              <a:buNone/>
            </a:pPr>
            <a:r>
              <a:rPr b="0" i="0" lang="en-US" sz="4800" u="none" cap="none" strike="noStrike">
                <a:solidFill>
                  <a:srgbClr val="0E0E0E"/>
                </a:solidFill>
                <a:latin typeface="Mogra"/>
                <a:ea typeface="Mogra"/>
                <a:cs typeface="Mogra"/>
                <a:sym typeface="Mogra"/>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2025-04-21T09:16:20Z</dcterms:created>
  <dc:creator>PptxGenJS</dc:creator>
</cp:coreProperties>
</file>