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Roboto" pitchFamily="2" charset="0"/>
      <p:regular r:id="rId16"/>
      <p:bold r:id="rId17"/>
    </p:embeddedFont>
    <p:embeddedFont>
      <p:font typeface="Be Vietnam" panose="020B0604020202020204" charset="0"/>
      <p:regular r:id="rId18"/>
    </p:embeddedFont>
    <p:embeddedFont>
      <p:font typeface="Comica" panose="020B0604020202020204" charset="0"/>
      <p:regular r:id="rId19"/>
    </p:embeddedFont>
    <p:embeddedFont>
      <p:font typeface="Calibri" panose="020F0502020204030204" pitchFamily="34" charset="0"/>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1" d="100"/>
          <a:sy n="71" d="100"/>
        </p:scale>
        <p:origin x="71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plantillaspowerpoint.org/"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
        <p:nvSpPr>
          <p:cNvPr id="7" name="TextBox 11"/>
          <p:cNvSpPr txBox="1"/>
          <p:nvPr userDrawn="1"/>
        </p:nvSpPr>
        <p:spPr>
          <a:xfrm rot="16200000">
            <a:off x="-3750500" y="3888957"/>
            <a:ext cx="6988372" cy="369332"/>
          </a:xfrm>
          <a:prstGeom prst="rect">
            <a:avLst/>
          </a:prstGeom>
          <a:noFill/>
        </p:spPr>
        <p:txBody>
          <a:bodyPr wrap="square" rtlCol="0" anchor="ctr">
            <a:spAutoFit/>
          </a:bodyPr>
          <a:lstStyle/>
          <a:p>
            <a:r>
              <a:rPr lang="bs-Latn-BA" sz="1800" dirty="0">
                <a:solidFill>
                  <a:schemeClr val="bg1">
                    <a:lumMod val="65000"/>
                  </a:schemeClr>
                </a:solidFill>
                <a:latin typeface="Arial" panose="020B0604020202020204" pitchFamily="34" charset="0"/>
                <a:cs typeface="Arial" panose="020B0604020202020204" pitchFamily="34" charset="0"/>
              </a:rPr>
              <a:t>Find</a:t>
            </a:r>
            <a:r>
              <a:rPr lang="bs-Latn-BA" sz="1800" baseline="0" dirty="0">
                <a:solidFill>
                  <a:schemeClr val="bg1">
                    <a:lumMod val="65000"/>
                  </a:schemeClr>
                </a:solidFill>
                <a:latin typeface="Arial" panose="020B0604020202020204" pitchFamily="34" charset="0"/>
                <a:cs typeface="Arial" panose="020B0604020202020204" pitchFamily="34" charset="0"/>
              </a:rPr>
              <a:t> m</a:t>
            </a:r>
            <a:r>
              <a:rPr lang="bs-Latn-BA" sz="1800" dirty="0">
                <a:solidFill>
                  <a:schemeClr val="bg1">
                    <a:lumMod val="65000"/>
                  </a:schemeClr>
                </a:solidFill>
                <a:latin typeface="Arial" panose="020B0604020202020204" pitchFamily="34" charset="0"/>
                <a:cs typeface="Arial" panose="020B0604020202020204" pitchFamily="34" charset="0"/>
              </a:rPr>
              <a:t>ore PowerPoint templates</a:t>
            </a:r>
            <a:r>
              <a:rPr lang="bs-Latn-BA" sz="1800" baseline="0" dirty="0">
                <a:solidFill>
                  <a:schemeClr val="bg1">
                    <a:lumMod val="65000"/>
                  </a:schemeClr>
                </a:solidFill>
                <a:latin typeface="Arial" panose="020B0604020202020204" pitchFamily="34" charset="0"/>
                <a:cs typeface="Arial" panose="020B0604020202020204" pitchFamily="34" charset="0"/>
              </a:rPr>
              <a:t> on </a:t>
            </a:r>
            <a:r>
              <a:rPr lang="es-PE" sz="1800" b="1" baseline="0" dirty="0" smtClean="0">
                <a:solidFill>
                  <a:schemeClr val="bg1">
                    <a:lumMod val="65000"/>
                  </a:schemeClr>
                </a:solidFill>
                <a:latin typeface="Arial" panose="020B0604020202020204" pitchFamily="34" charset="0"/>
                <a:cs typeface="Arial" panose="020B0604020202020204" pitchFamily="34" charset="0"/>
                <a:hlinkClick r:id="rId13"/>
              </a:rPr>
              <a:t>plantillaspowerpoint.org</a:t>
            </a:r>
            <a:endParaRPr lang="en-US" sz="1800" dirty="0">
              <a:solidFill>
                <a:schemeClr val="bg1">
                  <a:lumMod val="65000"/>
                </a:schemeClr>
              </a:solidFill>
              <a:latin typeface="Arial" panose="020B0604020202020204" pitchFamily="34" charset="0"/>
              <a:cs typeface="Arial" panose="020B0604020202020204" pitchFamily="34" charset="0"/>
            </a:endParaRPr>
          </a:p>
        </p:txBody>
      </p:sp>
      <p:pic>
        <p:nvPicPr>
          <p:cNvPr id="8" name="Imagen 7"/>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rot="16200000">
            <a:off x="-1183708" y="8252979"/>
            <a:ext cx="1854787" cy="51263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24.svg"/><Relationship Id="rId3" Type="http://schemas.openxmlformats.org/officeDocument/2006/relationships/image" Target="../media/image8.svg"/><Relationship Id="rId7" Type="http://schemas.openxmlformats.org/officeDocument/2006/relationships/image" Target="../media/image38.svg"/><Relationship Id="rId12"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40.svg"/><Relationship Id="rId5" Type="http://schemas.openxmlformats.org/officeDocument/2006/relationships/image" Target="../media/image36.svg"/><Relationship Id="rId10" Type="http://schemas.openxmlformats.org/officeDocument/2006/relationships/image" Target="../media/image21.png"/><Relationship Id="rId4" Type="http://schemas.openxmlformats.org/officeDocument/2006/relationships/image" Target="../media/image19.png"/><Relationship Id="rId9" Type="http://schemas.openxmlformats.org/officeDocument/2006/relationships/image" Target="../media/image2.sv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8.svg"/><Relationship Id="rId7" Type="http://schemas.openxmlformats.org/officeDocument/2006/relationships/image" Target="../media/image42.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6.svg"/><Relationship Id="rId4" Type="http://schemas.openxmlformats.org/officeDocument/2006/relationships/image" Target="../media/image4.png"/><Relationship Id="rId9" Type="http://schemas.openxmlformats.org/officeDocument/2006/relationships/image" Target="../media/image44.svg"/></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6.svg"/><Relationship Id="rId7" Type="http://schemas.openxmlformats.org/officeDocument/2006/relationships/image" Target="../media/image8.sv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8.svg"/><Relationship Id="rId4" Type="http://schemas.openxmlformats.org/officeDocument/2006/relationships/image" Target="../media/image10.png"/><Relationship Id="rId9" Type="http://schemas.openxmlformats.org/officeDocument/2006/relationships/image" Target="../media/image4.sv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8.svg"/><Relationship Id="rId7" Type="http://schemas.openxmlformats.org/officeDocument/2006/relationships/image" Target="../media/image6.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8.svg"/><Relationship Id="rId4" Type="http://schemas.openxmlformats.org/officeDocument/2006/relationships/image" Target="../media/image5.png"/><Relationship Id="rId9" Type="http://schemas.openxmlformats.org/officeDocument/2006/relationships/image" Target="../media/image22.sv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svg"/><Relationship Id="rId7" Type="http://schemas.openxmlformats.org/officeDocument/2006/relationships/image" Target="../media/image2.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2.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0.svg"/><Relationship Id="rId3" Type="http://schemas.openxmlformats.org/officeDocument/2006/relationships/image" Target="../media/image2.svg"/><Relationship Id="rId7" Type="http://schemas.openxmlformats.org/officeDocument/2006/relationships/image" Target="../media/image14.svg"/><Relationship Id="rId12"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8.svg"/><Relationship Id="rId5" Type="http://schemas.openxmlformats.org/officeDocument/2006/relationships/image" Target="../media/image4.svg"/><Relationship Id="rId10"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16.svg"/></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22.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2.sv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8.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8.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30.svg"/><Relationship Id="rId3" Type="http://schemas.openxmlformats.org/officeDocument/2006/relationships/image" Target="../media/image2.svg"/><Relationship Id="rId7" Type="http://schemas.openxmlformats.org/officeDocument/2006/relationships/image" Target="../media/image8.svg"/><Relationship Id="rId12"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4.svg"/><Relationship Id="rId5" Type="http://schemas.openxmlformats.org/officeDocument/2006/relationships/image" Target="../media/image6.sv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28.svg"/></Relationships>
</file>

<file path=ppt/slides/_rels/slide9.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34.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2.sv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67565" y="3430841"/>
            <a:ext cx="16552869" cy="3859138"/>
          </a:xfrm>
          <a:prstGeom prst="rect">
            <a:avLst/>
          </a:prstGeom>
        </p:spPr>
        <p:txBody>
          <a:bodyPr lIns="0" tIns="0" rIns="0" bIns="0" rtlCol="0" anchor="t">
            <a:spAutoFit/>
          </a:bodyPr>
          <a:lstStyle/>
          <a:p>
            <a:pPr algn="ctr">
              <a:lnSpc>
                <a:spcPts val="13592"/>
              </a:lnSpc>
            </a:pPr>
            <a:r>
              <a:rPr lang="en-US" sz="14774" spc="-472">
                <a:solidFill>
                  <a:srgbClr val="022033"/>
                </a:solidFill>
                <a:latin typeface="Comica"/>
              </a:rPr>
              <a:t>PRESENTACIÓN CREATIVA</a:t>
            </a:r>
          </a:p>
        </p:txBody>
      </p:sp>
      <p:sp>
        <p:nvSpPr>
          <p:cNvPr id="3" name="TextBox 3"/>
          <p:cNvSpPr txBox="1"/>
          <p:nvPr/>
        </p:nvSpPr>
        <p:spPr>
          <a:xfrm>
            <a:off x="6414438" y="1584850"/>
            <a:ext cx="5459125" cy="1512478"/>
          </a:xfrm>
          <a:prstGeom prst="rect">
            <a:avLst/>
          </a:prstGeom>
        </p:spPr>
        <p:txBody>
          <a:bodyPr lIns="0" tIns="0" rIns="0" bIns="0" rtlCol="0" anchor="t">
            <a:spAutoFit/>
          </a:bodyPr>
          <a:lstStyle/>
          <a:p>
            <a:pPr algn="ctr">
              <a:lnSpc>
                <a:spcPts val="6198"/>
              </a:lnSpc>
            </a:pPr>
            <a:r>
              <a:rPr lang="en-US" sz="4245" spc="437">
                <a:solidFill>
                  <a:srgbClr val="022033"/>
                </a:solidFill>
                <a:latin typeface="Roboto"/>
              </a:rPr>
              <a:t>SOÑEMOS JUNTOS</a:t>
            </a:r>
          </a:p>
        </p:txBody>
      </p:sp>
      <p:sp>
        <p:nvSpPr>
          <p:cNvPr id="4" name="Freeform 4"/>
          <p:cNvSpPr/>
          <p:nvPr/>
        </p:nvSpPr>
        <p:spPr>
          <a:xfrm rot="2003101">
            <a:off x="-3298647" y="-3865792"/>
            <a:ext cx="6597293" cy="9500102"/>
          </a:xfrm>
          <a:custGeom>
            <a:avLst/>
            <a:gdLst/>
            <a:ahLst/>
            <a:cxnLst/>
            <a:rect l="l" t="t" r="r" b="b"/>
            <a:pathLst>
              <a:path w="6597293" h="9500102">
                <a:moveTo>
                  <a:pt x="0" y="0"/>
                </a:moveTo>
                <a:lnTo>
                  <a:pt x="6597294" y="0"/>
                </a:lnTo>
                <a:lnTo>
                  <a:pt x="6597294" y="9500102"/>
                </a:lnTo>
                <a:lnTo>
                  <a:pt x="0" y="950010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rot="2003101">
            <a:off x="16464806" y="3414019"/>
            <a:ext cx="6597293" cy="9500102"/>
          </a:xfrm>
          <a:custGeom>
            <a:avLst/>
            <a:gdLst/>
            <a:ahLst/>
            <a:cxnLst/>
            <a:rect l="l" t="t" r="r" b="b"/>
            <a:pathLst>
              <a:path w="6597293" h="9500102">
                <a:moveTo>
                  <a:pt x="0" y="0"/>
                </a:moveTo>
                <a:lnTo>
                  <a:pt x="6597293" y="0"/>
                </a:lnTo>
                <a:lnTo>
                  <a:pt x="6597293" y="9500103"/>
                </a:lnTo>
                <a:lnTo>
                  <a:pt x="0" y="950010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rot="813916">
            <a:off x="-2916636" y="4846793"/>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rot="-3299222">
            <a:off x="13481601" y="-5335199"/>
            <a:ext cx="6597293" cy="9500102"/>
          </a:xfrm>
          <a:custGeom>
            <a:avLst/>
            <a:gdLst/>
            <a:ahLst/>
            <a:cxnLst/>
            <a:rect l="l" t="t" r="r" b="b"/>
            <a:pathLst>
              <a:path w="6597293" h="9500102">
                <a:moveTo>
                  <a:pt x="0" y="0"/>
                </a:moveTo>
                <a:lnTo>
                  <a:pt x="6597294" y="0"/>
                </a:lnTo>
                <a:lnTo>
                  <a:pt x="6597294" y="9500103"/>
                </a:lnTo>
                <a:lnTo>
                  <a:pt x="0" y="950010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rot="-7643598" flipH="1" flipV="1">
            <a:off x="8344729" y="7726016"/>
            <a:ext cx="6597293" cy="9500102"/>
          </a:xfrm>
          <a:custGeom>
            <a:avLst/>
            <a:gdLst/>
            <a:ahLst/>
            <a:cxnLst/>
            <a:rect l="l" t="t" r="r" b="b"/>
            <a:pathLst>
              <a:path w="6597293" h="9500102">
                <a:moveTo>
                  <a:pt x="6597293" y="9500103"/>
                </a:moveTo>
                <a:lnTo>
                  <a:pt x="0" y="9500103"/>
                </a:lnTo>
                <a:lnTo>
                  <a:pt x="0" y="0"/>
                </a:lnTo>
                <a:lnTo>
                  <a:pt x="6597293" y="0"/>
                </a:lnTo>
                <a:lnTo>
                  <a:pt x="6597293" y="9500103"/>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9" name="Freeform 9"/>
          <p:cNvSpPr/>
          <p:nvPr/>
        </p:nvSpPr>
        <p:spPr>
          <a:xfrm rot="1858296">
            <a:off x="2567670" y="8247910"/>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0" name="Freeform 10"/>
          <p:cNvSpPr/>
          <p:nvPr/>
        </p:nvSpPr>
        <p:spPr>
          <a:xfrm rot="1858296">
            <a:off x="5046823" y="-6969102"/>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1" name="TextBox 11"/>
          <p:cNvSpPr txBox="1"/>
          <p:nvPr/>
        </p:nvSpPr>
        <p:spPr>
          <a:xfrm>
            <a:off x="7336546" y="7122859"/>
            <a:ext cx="4425019" cy="751182"/>
          </a:xfrm>
          <a:prstGeom prst="rect">
            <a:avLst/>
          </a:prstGeom>
        </p:spPr>
        <p:txBody>
          <a:bodyPr lIns="0" tIns="0" rIns="0" bIns="0" rtlCol="0" anchor="t">
            <a:spAutoFit/>
          </a:bodyPr>
          <a:lstStyle/>
          <a:p>
            <a:pPr algn="ctr">
              <a:lnSpc>
                <a:spcPts val="6198"/>
              </a:lnSpc>
            </a:pPr>
            <a:r>
              <a:rPr lang="en-US" sz="4245" spc="437">
                <a:solidFill>
                  <a:srgbClr val="022033"/>
                </a:solidFill>
                <a:latin typeface="Roboto"/>
              </a:rPr>
              <a:t>POR BORCELLE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316868">
            <a:off x="-3988327" y="-4463609"/>
            <a:ext cx="6597293" cy="9500102"/>
          </a:xfrm>
          <a:custGeom>
            <a:avLst/>
            <a:gdLst/>
            <a:ahLst/>
            <a:cxnLst/>
            <a:rect l="l" t="t" r="r" b="b"/>
            <a:pathLst>
              <a:path w="6597293" h="9500102">
                <a:moveTo>
                  <a:pt x="0" y="0"/>
                </a:moveTo>
                <a:lnTo>
                  <a:pt x="6597293" y="0"/>
                </a:lnTo>
                <a:lnTo>
                  <a:pt x="6597293" y="9500103"/>
                </a:lnTo>
                <a:lnTo>
                  <a:pt x="0" y="950010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428750" y="2676153"/>
            <a:ext cx="7315200" cy="1928553"/>
          </a:xfrm>
          <a:custGeom>
            <a:avLst/>
            <a:gdLst/>
            <a:ahLst/>
            <a:cxnLst/>
            <a:rect l="l" t="t" r="r" b="b"/>
            <a:pathLst>
              <a:path w="7315200" h="1928553">
                <a:moveTo>
                  <a:pt x="0" y="0"/>
                </a:moveTo>
                <a:lnTo>
                  <a:pt x="7315200" y="0"/>
                </a:lnTo>
                <a:lnTo>
                  <a:pt x="7315200" y="1928553"/>
                </a:lnTo>
                <a:lnTo>
                  <a:pt x="0" y="192855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9544050" y="2674348"/>
            <a:ext cx="7315200" cy="1928553"/>
          </a:xfrm>
          <a:custGeom>
            <a:avLst/>
            <a:gdLst/>
            <a:ahLst/>
            <a:cxnLst/>
            <a:rect l="l" t="t" r="r" b="b"/>
            <a:pathLst>
              <a:path w="7315200" h="1928553">
                <a:moveTo>
                  <a:pt x="0" y="0"/>
                </a:moveTo>
                <a:lnTo>
                  <a:pt x="7315200" y="0"/>
                </a:lnTo>
                <a:lnTo>
                  <a:pt x="7315200" y="1928552"/>
                </a:lnTo>
                <a:lnTo>
                  <a:pt x="0" y="192855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428750" y="5001145"/>
            <a:ext cx="7315200" cy="1928553"/>
          </a:xfrm>
          <a:custGeom>
            <a:avLst/>
            <a:gdLst/>
            <a:ahLst/>
            <a:cxnLst/>
            <a:rect l="l" t="t" r="r" b="b"/>
            <a:pathLst>
              <a:path w="7315200" h="1928553">
                <a:moveTo>
                  <a:pt x="0" y="0"/>
                </a:moveTo>
                <a:lnTo>
                  <a:pt x="7315200" y="0"/>
                </a:lnTo>
                <a:lnTo>
                  <a:pt x="7315200" y="1928552"/>
                </a:lnTo>
                <a:lnTo>
                  <a:pt x="0" y="192855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2003101">
            <a:off x="16346113" y="4669948"/>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9544050" y="4999339"/>
            <a:ext cx="7315200" cy="1928553"/>
          </a:xfrm>
          <a:custGeom>
            <a:avLst/>
            <a:gdLst/>
            <a:ahLst/>
            <a:cxnLst/>
            <a:rect l="l" t="t" r="r" b="b"/>
            <a:pathLst>
              <a:path w="7315200" h="1928553">
                <a:moveTo>
                  <a:pt x="0" y="0"/>
                </a:moveTo>
                <a:lnTo>
                  <a:pt x="7315200" y="0"/>
                </a:lnTo>
                <a:lnTo>
                  <a:pt x="7315200" y="1928553"/>
                </a:lnTo>
                <a:lnTo>
                  <a:pt x="0" y="192855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a:off x="1428750" y="7329747"/>
            <a:ext cx="7315200" cy="1928553"/>
          </a:xfrm>
          <a:custGeom>
            <a:avLst/>
            <a:gdLst/>
            <a:ahLst/>
            <a:cxnLst/>
            <a:rect l="l" t="t" r="r" b="b"/>
            <a:pathLst>
              <a:path w="7315200" h="1928553">
                <a:moveTo>
                  <a:pt x="0" y="0"/>
                </a:moveTo>
                <a:lnTo>
                  <a:pt x="7315200" y="0"/>
                </a:lnTo>
                <a:lnTo>
                  <a:pt x="7315200" y="1928553"/>
                </a:lnTo>
                <a:lnTo>
                  <a:pt x="0" y="192855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a:off x="9544050" y="7327942"/>
            <a:ext cx="7315200" cy="1928553"/>
          </a:xfrm>
          <a:custGeom>
            <a:avLst/>
            <a:gdLst/>
            <a:ahLst/>
            <a:cxnLst/>
            <a:rect l="l" t="t" r="r" b="b"/>
            <a:pathLst>
              <a:path w="7315200" h="1928553">
                <a:moveTo>
                  <a:pt x="0" y="0"/>
                </a:moveTo>
                <a:lnTo>
                  <a:pt x="7315200" y="0"/>
                </a:lnTo>
                <a:lnTo>
                  <a:pt x="7315200" y="1928552"/>
                </a:lnTo>
                <a:lnTo>
                  <a:pt x="0" y="192855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Freeform 10"/>
          <p:cNvSpPr/>
          <p:nvPr/>
        </p:nvSpPr>
        <p:spPr>
          <a:xfrm>
            <a:off x="14837610" y="1106268"/>
            <a:ext cx="2021640" cy="1915045"/>
          </a:xfrm>
          <a:custGeom>
            <a:avLst/>
            <a:gdLst/>
            <a:ahLst/>
            <a:cxnLst/>
            <a:rect l="l" t="t" r="r" b="b"/>
            <a:pathLst>
              <a:path w="2021640" h="1915045">
                <a:moveTo>
                  <a:pt x="0" y="0"/>
                </a:moveTo>
                <a:lnTo>
                  <a:pt x="2021640" y="0"/>
                </a:lnTo>
                <a:lnTo>
                  <a:pt x="2021640" y="1915045"/>
                </a:lnTo>
                <a:lnTo>
                  <a:pt x="0" y="191504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1" name="Freeform 11"/>
          <p:cNvSpPr/>
          <p:nvPr/>
        </p:nvSpPr>
        <p:spPr>
          <a:xfrm>
            <a:off x="7607370" y="5738181"/>
            <a:ext cx="2273159" cy="1954917"/>
          </a:xfrm>
          <a:custGeom>
            <a:avLst/>
            <a:gdLst/>
            <a:ahLst/>
            <a:cxnLst/>
            <a:rect l="l" t="t" r="r" b="b"/>
            <a:pathLst>
              <a:path w="2273159" h="1954917">
                <a:moveTo>
                  <a:pt x="0" y="0"/>
                </a:moveTo>
                <a:lnTo>
                  <a:pt x="2273160" y="0"/>
                </a:lnTo>
                <a:lnTo>
                  <a:pt x="2273160" y="1954917"/>
                </a:lnTo>
                <a:lnTo>
                  <a:pt x="0" y="1954917"/>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2" name="TextBox 12"/>
          <p:cNvSpPr txBox="1"/>
          <p:nvPr/>
        </p:nvSpPr>
        <p:spPr>
          <a:xfrm>
            <a:off x="5456869" y="603055"/>
            <a:ext cx="7374262" cy="1680821"/>
          </a:xfrm>
          <a:prstGeom prst="rect">
            <a:avLst/>
          </a:prstGeom>
        </p:spPr>
        <p:txBody>
          <a:bodyPr lIns="0" tIns="0" rIns="0" bIns="0" rtlCol="0" anchor="t">
            <a:spAutoFit/>
          </a:bodyPr>
          <a:lstStyle/>
          <a:p>
            <a:pPr algn="ctr">
              <a:lnSpc>
                <a:spcPts val="10679"/>
              </a:lnSpc>
            </a:pPr>
            <a:r>
              <a:rPr lang="en-US" sz="11608" spc="-963">
                <a:solidFill>
                  <a:srgbClr val="022033"/>
                </a:solidFill>
                <a:latin typeface="Comica"/>
              </a:rPr>
              <a:t>DATOS</a:t>
            </a:r>
          </a:p>
        </p:txBody>
      </p:sp>
      <p:sp>
        <p:nvSpPr>
          <p:cNvPr id="13" name="TextBox 13"/>
          <p:cNvSpPr txBox="1"/>
          <p:nvPr/>
        </p:nvSpPr>
        <p:spPr>
          <a:xfrm>
            <a:off x="3817341" y="2872030"/>
            <a:ext cx="2538017" cy="401896"/>
          </a:xfrm>
          <a:prstGeom prst="rect">
            <a:avLst/>
          </a:prstGeom>
        </p:spPr>
        <p:txBody>
          <a:bodyPr lIns="0" tIns="0" rIns="0" bIns="0" rtlCol="0" anchor="t">
            <a:spAutoFit/>
          </a:bodyPr>
          <a:lstStyle/>
          <a:p>
            <a:pPr algn="ctr">
              <a:lnSpc>
                <a:spcPts val="2512"/>
              </a:lnSpc>
            </a:pPr>
            <a:r>
              <a:rPr lang="en-US" sz="2730" spc="152">
                <a:solidFill>
                  <a:srgbClr val="022033"/>
                </a:solidFill>
                <a:latin typeface="Comica"/>
              </a:rPr>
              <a:t>DATOS A</a:t>
            </a:r>
          </a:p>
        </p:txBody>
      </p:sp>
      <p:sp>
        <p:nvSpPr>
          <p:cNvPr id="14" name="TextBox 14"/>
          <p:cNvSpPr txBox="1"/>
          <p:nvPr/>
        </p:nvSpPr>
        <p:spPr>
          <a:xfrm>
            <a:off x="11932641" y="7518442"/>
            <a:ext cx="2538017" cy="401896"/>
          </a:xfrm>
          <a:prstGeom prst="rect">
            <a:avLst/>
          </a:prstGeom>
        </p:spPr>
        <p:txBody>
          <a:bodyPr lIns="0" tIns="0" rIns="0" bIns="0" rtlCol="0" anchor="t">
            <a:spAutoFit/>
          </a:bodyPr>
          <a:lstStyle/>
          <a:p>
            <a:pPr algn="ctr">
              <a:lnSpc>
                <a:spcPts val="2512"/>
              </a:lnSpc>
            </a:pPr>
            <a:r>
              <a:rPr lang="en-US" sz="2730" spc="152">
                <a:solidFill>
                  <a:srgbClr val="022033"/>
                </a:solidFill>
                <a:latin typeface="Comica"/>
              </a:rPr>
              <a:t>DATOS F</a:t>
            </a:r>
          </a:p>
        </p:txBody>
      </p:sp>
      <p:sp>
        <p:nvSpPr>
          <p:cNvPr id="15" name="TextBox 15"/>
          <p:cNvSpPr txBox="1"/>
          <p:nvPr/>
        </p:nvSpPr>
        <p:spPr>
          <a:xfrm>
            <a:off x="11932641" y="2872030"/>
            <a:ext cx="2538017" cy="401896"/>
          </a:xfrm>
          <a:prstGeom prst="rect">
            <a:avLst/>
          </a:prstGeom>
        </p:spPr>
        <p:txBody>
          <a:bodyPr lIns="0" tIns="0" rIns="0" bIns="0" rtlCol="0" anchor="t">
            <a:spAutoFit/>
          </a:bodyPr>
          <a:lstStyle/>
          <a:p>
            <a:pPr algn="ctr">
              <a:lnSpc>
                <a:spcPts val="2512"/>
              </a:lnSpc>
            </a:pPr>
            <a:r>
              <a:rPr lang="en-US" sz="2730" spc="152">
                <a:solidFill>
                  <a:srgbClr val="022033"/>
                </a:solidFill>
                <a:latin typeface="Comica"/>
              </a:rPr>
              <a:t>DATOS B</a:t>
            </a:r>
          </a:p>
        </p:txBody>
      </p:sp>
      <p:sp>
        <p:nvSpPr>
          <p:cNvPr id="16" name="TextBox 16"/>
          <p:cNvSpPr txBox="1"/>
          <p:nvPr/>
        </p:nvSpPr>
        <p:spPr>
          <a:xfrm>
            <a:off x="11932641" y="5193450"/>
            <a:ext cx="2538017" cy="401896"/>
          </a:xfrm>
          <a:prstGeom prst="rect">
            <a:avLst/>
          </a:prstGeom>
        </p:spPr>
        <p:txBody>
          <a:bodyPr lIns="0" tIns="0" rIns="0" bIns="0" rtlCol="0" anchor="t">
            <a:spAutoFit/>
          </a:bodyPr>
          <a:lstStyle/>
          <a:p>
            <a:pPr algn="ctr">
              <a:lnSpc>
                <a:spcPts val="2512"/>
              </a:lnSpc>
            </a:pPr>
            <a:r>
              <a:rPr lang="en-US" sz="2730" spc="152">
                <a:solidFill>
                  <a:srgbClr val="022033"/>
                </a:solidFill>
                <a:latin typeface="Comica"/>
              </a:rPr>
              <a:t>DATOS D</a:t>
            </a:r>
          </a:p>
        </p:txBody>
      </p:sp>
      <p:sp>
        <p:nvSpPr>
          <p:cNvPr id="17" name="TextBox 17"/>
          <p:cNvSpPr txBox="1"/>
          <p:nvPr/>
        </p:nvSpPr>
        <p:spPr>
          <a:xfrm>
            <a:off x="3817341" y="5197022"/>
            <a:ext cx="2538017" cy="401896"/>
          </a:xfrm>
          <a:prstGeom prst="rect">
            <a:avLst/>
          </a:prstGeom>
        </p:spPr>
        <p:txBody>
          <a:bodyPr lIns="0" tIns="0" rIns="0" bIns="0" rtlCol="0" anchor="t">
            <a:spAutoFit/>
          </a:bodyPr>
          <a:lstStyle/>
          <a:p>
            <a:pPr algn="ctr">
              <a:lnSpc>
                <a:spcPts val="2512"/>
              </a:lnSpc>
            </a:pPr>
            <a:r>
              <a:rPr lang="en-US" sz="2730" spc="152">
                <a:solidFill>
                  <a:srgbClr val="022033"/>
                </a:solidFill>
                <a:latin typeface="Comica"/>
              </a:rPr>
              <a:t>DATOS C</a:t>
            </a:r>
          </a:p>
        </p:txBody>
      </p:sp>
      <p:sp>
        <p:nvSpPr>
          <p:cNvPr id="18" name="TextBox 18"/>
          <p:cNvSpPr txBox="1"/>
          <p:nvPr/>
        </p:nvSpPr>
        <p:spPr>
          <a:xfrm>
            <a:off x="3817341" y="7518442"/>
            <a:ext cx="2538017" cy="401896"/>
          </a:xfrm>
          <a:prstGeom prst="rect">
            <a:avLst/>
          </a:prstGeom>
        </p:spPr>
        <p:txBody>
          <a:bodyPr lIns="0" tIns="0" rIns="0" bIns="0" rtlCol="0" anchor="t">
            <a:spAutoFit/>
          </a:bodyPr>
          <a:lstStyle/>
          <a:p>
            <a:pPr algn="ctr">
              <a:lnSpc>
                <a:spcPts val="2512"/>
              </a:lnSpc>
            </a:pPr>
            <a:r>
              <a:rPr lang="en-US" sz="2730" spc="152">
                <a:solidFill>
                  <a:srgbClr val="022033"/>
                </a:solidFill>
                <a:latin typeface="Comica"/>
              </a:rPr>
              <a:t>DATOS E</a:t>
            </a:r>
          </a:p>
        </p:txBody>
      </p:sp>
      <p:sp>
        <p:nvSpPr>
          <p:cNvPr id="19" name="TextBox 19"/>
          <p:cNvSpPr txBox="1"/>
          <p:nvPr/>
        </p:nvSpPr>
        <p:spPr>
          <a:xfrm>
            <a:off x="2105364" y="3364213"/>
            <a:ext cx="5961972" cy="1085850"/>
          </a:xfrm>
          <a:prstGeom prst="rect">
            <a:avLst/>
          </a:prstGeom>
        </p:spPr>
        <p:txBody>
          <a:bodyPr lIns="0" tIns="0" rIns="0" bIns="0" rtlCol="0" anchor="t">
            <a:spAutoFit/>
          </a:bodyPr>
          <a:lstStyle/>
          <a:p>
            <a:pPr algn="ctr">
              <a:lnSpc>
                <a:spcPts val="2100"/>
              </a:lnSpc>
              <a:spcBef>
                <a:spcPct val="0"/>
              </a:spcBef>
            </a:pPr>
            <a:r>
              <a:rPr lang="en-US" sz="1500" spc="84">
                <a:solidFill>
                  <a:srgbClr val="022033"/>
                </a:solidFill>
                <a:latin typeface="Comica"/>
              </a:rPr>
              <a:t>LOREM IPSUM DOLOR SIT AMET CONSECTETUR ADIPISCING ELIT, EGET QUIS SED NEQUE NISI PENATIBUS PORTA, DICTUMST POSUERE NULLA TELLUS HIMENAEOS TEMPOR.</a:t>
            </a:r>
          </a:p>
        </p:txBody>
      </p:sp>
      <p:sp>
        <p:nvSpPr>
          <p:cNvPr id="20" name="TextBox 20"/>
          <p:cNvSpPr txBox="1"/>
          <p:nvPr/>
        </p:nvSpPr>
        <p:spPr>
          <a:xfrm>
            <a:off x="10220664" y="8015569"/>
            <a:ext cx="5961972" cy="1085850"/>
          </a:xfrm>
          <a:prstGeom prst="rect">
            <a:avLst/>
          </a:prstGeom>
        </p:spPr>
        <p:txBody>
          <a:bodyPr lIns="0" tIns="0" rIns="0" bIns="0" rtlCol="0" anchor="t">
            <a:spAutoFit/>
          </a:bodyPr>
          <a:lstStyle/>
          <a:p>
            <a:pPr algn="ctr">
              <a:lnSpc>
                <a:spcPts val="2100"/>
              </a:lnSpc>
              <a:spcBef>
                <a:spcPct val="0"/>
              </a:spcBef>
            </a:pPr>
            <a:r>
              <a:rPr lang="en-US" sz="1500" spc="84">
                <a:solidFill>
                  <a:srgbClr val="022033"/>
                </a:solidFill>
                <a:latin typeface="Comica"/>
              </a:rPr>
              <a:t>LOREM IPSUM DOLOR SIT AMET CONSECTETUR ADIPISCING ELIT, EGET QUIS SED NEQUE NISI PENATIBUS PORTA, DICTUMST POSUERE NULLA TELLUS HIMENAEOS TEMPOR.</a:t>
            </a:r>
          </a:p>
        </p:txBody>
      </p:sp>
      <p:sp>
        <p:nvSpPr>
          <p:cNvPr id="21" name="TextBox 21"/>
          <p:cNvSpPr txBox="1"/>
          <p:nvPr/>
        </p:nvSpPr>
        <p:spPr>
          <a:xfrm>
            <a:off x="10220664" y="3364213"/>
            <a:ext cx="5961972" cy="1085850"/>
          </a:xfrm>
          <a:prstGeom prst="rect">
            <a:avLst/>
          </a:prstGeom>
        </p:spPr>
        <p:txBody>
          <a:bodyPr lIns="0" tIns="0" rIns="0" bIns="0" rtlCol="0" anchor="t">
            <a:spAutoFit/>
          </a:bodyPr>
          <a:lstStyle/>
          <a:p>
            <a:pPr algn="ctr">
              <a:lnSpc>
                <a:spcPts val="2100"/>
              </a:lnSpc>
              <a:spcBef>
                <a:spcPct val="0"/>
              </a:spcBef>
            </a:pPr>
            <a:r>
              <a:rPr lang="en-US" sz="1500" spc="84">
                <a:solidFill>
                  <a:srgbClr val="022033"/>
                </a:solidFill>
                <a:latin typeface="Comica"/>
              </a:rPr>
              <a:t>LOREM IPSUM DOLOR SIT AMET CONSECTETUR ADIPISCING ELIT, EGET QUIS SED NEQUE NISI PENATIBUS PORTA, DICTUMST POSUERE NULLA TELLUS HIMENAEOS TEMPOR.</a:t>
            </a:r>
          </a:p>
        </p:txBody>
      </p:sp>
      <p:sp>
        <p:nvSpPr>
          <p:cNvPr id="22" name="TextBox 22"/>
          <p:cNvSpPr txBox="1"/>
          <p:nvPr/>
        </p:nvSpPr>
        <p:spPr>
          <a:xfrm>
            <a:off x="10220664" y="5681053"/>
            <a:ext cx="5961972" cy="1085850"/>
          </a:xfrm>
          <a:prstGeom prst="rect">
            <a:avLst/>
          </a:prstGeom>
        </p:spPr>
        <p:txBody>
          <a:bodyPr lIns="0" tIns="0" rIns="0" bIns="0" rtlCol="0" anchor="t">
            <a:spAutoFit/>
          </a:bodyPr>
          <a:lstStyle/>
          <a:p>
            <a:pPr algn="ctr">
              <a:lnSpc>
                <a:spcPts val="2100"/>
              </a:lnSpc>
              <a:spcBef>
                <a:spcPct val="0"/>
              </a:spcBef>
            </a:pPr>
            <a:r>
              <a:rPr lang="en-US" sz="1500" spc="84">
                <a:solidFill>
                  <a:srgbClr val="022033"/>
                </a:solidFill>
                <a:latin typeface="Comica"/>
              </a:rPr>
              <a:t>LOREM IPSUM DOLOR SIT AMET CONSECTETUR ADIPISCING ELIT, EGET QUIS SED NEQUE NISI PENATIBUS PORTA, DICTUMST POSUERE NULLA TELLUS HIMENAEOS TEMPOR.</a:t>
            </a:r>
          </a:p>
        </p:txBody>
      </p:sp>
      <p:sp>
        <p:nvSpPr>
          <p:cNvPr id="23" name="TextBox 23"/>
          <p:cNvSpPr txBox="1"/>
          <p:nvPr/>
        </p:nvSpPr>
        <p:spPr>
          <a:xfrm>
            <a:off x="2105364" y="5684624"/>
            <a:ext cx="5961972" cy="1085850"/>
          </a:xfrm>
          <a:prstGeom prst="rect">
            <a:avLst/>
          </a:prstGeom>
        </p:spPr>
        <p:txBody>
          <a:bodyPr lIns="0" tIns="0" rIns="0" bIns="0" rtlCol="0" anchor="t">
            <a:spAutoFit/>
          </a:bodyPr>
          <a:lstStyle/>
          <a:p>
            <a:pPr algn="ctr">
              <a:lnSpc>
                <a:spcPts val="2100"/>
              </a:lnSpc>
              <a:spcBef>
                <a:spcPct val="0"/>
              </a:spcBef>
            </a:pPr>
            <a:r>
              <a:rPr lang="en-US" sz="1500" spc="84">
                <a:solidFill>
                  <a:srgbClr val="022033"/>
                </a:solidFill>
                <a:latin typeface="Comica"/>
              </a:rPr>
              <a:t>LOREM IPSUM DOLOR SIT AMET CONSECTETUR ADIPISCING ELIT, EGET QUIS SED NEQUE NISI PENATIBUS PORTA, DICTUMST POSUERE NULLA TELLUS HIMENAEOS TEMPOR.</a:t>
            </a:r>
          </a:p>
        </p:txBody>
      </p:sp>
      <p:sp>
        <p:nvSpPr>
          <p:cNvPr id="24" name="TextBox 24"/>
          <p:cNvSpPr txBox="1"/>
          <p:nvPr/>
        </p:nvSpPr>
        <p:spPr>
          <a:xfrm>
            <a:off x="2105364" y="8015569"/>
            <a:ext cx="5961972" cy="1085850"/>
          </a:xfrm>
          <a:prstGeom prst="rect">
            <a:avLst/>
          </a:prstGeom>
        </p:spPr>
        <p:txBody>
          <a:bodyPr lIns="0" tIns="0" rIns="0" bIns="0" rtlCol="0" anchor="t">
            <a:spAutoFit/>
          </a:bodyPr>
          <a:lstStyle/>
          <a:p>
            <a:pPr algn="ctr">
              <a:lnSpc>
                <a:spcPts val="2100"/>
              </a:lnSpc>
              <a:spcBef>
                <a:spcPct val="0"/>
              </a:spcBef>
            </a:pPr>
            <a:r>
              <a:rPr lang="en-US" sz="1500" spc="84">
                <a:solidFill>
                  <a:srgbClr val="022033"/>
                </a:solidFill>
                <a:latin typeface="Comica"/>
              </a:rPr>
              <a:t>LOREM IPSUM DOLOR SIT AMET CONSECTETUR ADIPISCING ELIT, EGET QUIS SED NEQUE NISI PENATIBUS PORTA, DICTUMST POSUERE NULLA TELLUS HIMENAEOS TEMPOR.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9249363">
            <a:off x="-5999162" y="1525530"/>
            <a:ext cx="10452435" cy="15051507"/>
          </a:xfrm>
          <a:custGeom>
            <a:avLst/>
            <a:gdLst/>
            <a:ahLst/>
            <a:cxnLst/>
            <a:rect l="l" t="t" r="r" b="b"/>
            <a:pathLst>
              <a:path w="10452435" h="15051507">
                <a:moveTo>
                  <a:pt x="0" y="0"/>
                </a:moveTo>
                <a:lnTo>
                  <a:pt x="10452435" y="0"/>
                </a:lnTo>
                <a:lnTo>
                  <a:pt x="10452435" y="15051506"/>
                </a:lnTo>
                <a:lnTo>
                  <a:pt x="0" y="1505150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9249363">
            <a:off x="12883743" y="-7008423"/>
            <a:ext cx="10452435" cy="15051507"/>
          </a:xfrm>
          <a:custGeom>
            <a:avLst/>
            <a:gdLst/>
            <a:ahLst/>
            <a:cxnLst/>
            <a:rect l="l" t="t" r="r" b="b"/>
            <a:pathLst>
              <a:path w="10452435" h="15051507">
                <a:moveTo>
                  <a:pt x="0" y="0"/>
                </a:moveTo>
                <a:lnTo>
                  <a:pt x="10452435" y="0"/>
                </a:lnTo>
                <a:lnTo>
                  <a:pt x="10452435" y="15051507"/>
                </a:lnTo>
                <a:lnTo>
                  <a:pt x="0" y="1505150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4" name="Group 4"/>
          <p:cNvGrpSpPr/>
          <p:nvPr/>
        </p:nvGrpSpPr>
        <p:grpSpPr>
          <a:xfrm>
            <a:off x="3201862" y="2608296"/>
            <a:ext cx="15086138" cy="3284059"/>
            <a:chOff x="0" y="0"/>
            <a:chExt cx="3973304" cy="864937"/>
          </a:xfrm>
        </p:grpSpPr>
        <p:sp>
          <p:nvSpPr>
            <p:cNvPr id="5" name="Freeform 5"/>
            <p:cNvSpPr/>
            <p:nvPr/>
          </p:nvSpPr>
          <p:spPr>
            <a:xfrm>
              <a:off x="0" y="0"/>
              <a:ext cx="3973304" cy="864937"/>
            </a:xfrm>
            <a:custGeom>
              <a:avLst/>
              <a:gdLst/>
              <a:ahLst/>
              <a:cxnLst/>
              <a:rect l="l" t="t" r="r" b="b"/>
              <a:pathLst>
                <a:path w="3973304" h="864937">
                  <a:moveTo>
                    <a:pt x="0" y="0"/>
                  </a:moveTo>
                  <a:lnTo>
                    <a:pt x="3973304" y="0"/>
                  </a:lnTo>
                  <a:lnTo>
                    <a:pt x="3973304" y="864937"/>
                  </a:lnTo>
                  <a:lnTo>
                    <a:pt x="0" y="864937"/>
                  </a:lnTo>
                  <a:close/>
                </a:path>
              </a:pathLst>
            </a:custGeom>
            <a:solidFill>
              <a:srgbClr val="FFFFFF"/>
            </a:solidFill>
          </p:spPr>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0" y="6570742"/>
            <a:ext cx="15086138" cy="3284059"/>
            <a:chOff x="0" y="0"/>
            <a:chExt cx="3973304" cy="864937"/>
          </a:xfrm>
        </p:grpSpPr>
        <p:sp>
          <p:nvSpPr>
            <p:cNvPr id="8" name="Freeform 8"/>
            <p:cNvSpPr/>
            <p:nvPr/>
          </p:nvSpPr>
          <p:spPr>
            <a:xfrm>
              <a:off x="0" y="0"/>
              <a:ext cx="3973304" cy="864937"/>
            </a:xfrm>
            <a:custGeom>
              <a:avLst/>
              <a:gdLst/>
              <a:ahLst/>
              <a:cxnLst/>
              <a:rect l="l" t="t" r="r" b="b"/>
              <a:pathLst>
                <a:path w="3973304" h="864937">
                  <a:moveTo>
                    <a:pt x="0" y="0"/>
                  </a:moveTo>
                  <a:lnTo>
                    <a:pt x="3973304" y="0"/>
                  </a:lnTo>
                  <a:lnTo>
                    <a:pt x="3973304" y="864937"/>
                  </a:lnTo>
                  <a:lnTo>
                    <a:pt x="0" y="864937"/>
                  </a:lnTo>
                  <a:close/>
                </a:path>
              </a:pathLst>
            </a:custGeom>
            <a:solidFill>
              <a:srgbClr val="FFFFFF"/>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p:cNvSpPr/>
          <p:nvPr/>
        </p:nvSpPr>
        <p:spPr>
          <a:xfrm>
            <a:off x="1747110" y="2283876"/>
            <a:ext cx="4058616" cy="3608478"/>
          </a:xfrm>
          <a:custGeom>
            <a:avLst/>
            <a:gdLst/>
            <a:ahLst/>
            <a:cxnLst/>
            <a:rect l="l" t="t" r="r" b="b"/>
            <a:pathLst>
              <a:path w="4058616" h="3608478">
                <a:moveTo>
                  <a:pt x="0" y="0"/>
                </a:moveTo>
                <a:lnTo>
                  <a:pt x="4058615" y="0"/>
                </a:lnTo>
                <a:lnTo>
                  <a:pt x="4058615" y="3608478"/>
                </a:lnTo>
                <a:lnTo>
                  <a:pt x="0" y="360847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Freeform 11"/>
          <p:cNvSpPr/>
          <p:nvPr/>
        </p:nvSpPr>
        <p:spPr>
          <a:xfrm>
            <a:off x="12304433" y="6780692"/>
            <a:ext cx="5188741" cy="2698145"/>
          </a:xfrm>
          <a:custGeom>
            <a:avLst/>
            <a:gdLst/>
            <a:ahLst/>
            <a:cxnLst/>
            <a:rect l="l" t="t" r="r" b="b"/>
            <a:pathLst>
              <a:path w="5188741" h="2698145">
                <a:moveTo>
                  <a:pt x="0" y="0"/>
                </a:moveTo>
                <a:lnTo>
                  <a:pt x="5188741" y="0"/>
                </a:lnTo>
                <a:lnTo>
                  <a:pt x="5188741" y="2698146"/>
                </a:lnTo>
                <a:lnTo>
                  <a:pt x="0" y="269814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2" name="TextBox 12"/>
          <p:cNvSpPr txBox="1"/>
          <p:nvPr/>
        </p:nvSpPr>
        <p:spPr>
          <a:xfrm>
            <a:off x="5456869" y="603055"/>
            <a:ext cx="7374262" cy="1680821"/>
          </a:xfrm>
          <a:prstGeom prst="rect">
            <a:avLst/>
          </a:prstGeom>
        </p:spPr>
        <p:txBody>
          <a:bodyPr lIns="0" tIns="0" rIns="0" bIns="0" rtlCol="0" anchor="t">
            <a:spAutoFit/>
          </a:bodyPr>
          <a:lstStyle/>
          <a:p>
            <a:pPr algn="ctr">
              <a:lnSpc>
                <a:spcPts val="10679"/>
              </a:lnSpc>
            </a:pPr>
            <a:r>
              <a:rPr lang="en-US" sz="11608" spc="-963">
                <a:solidFill>
                  <a:srgbClr val="022033"/>
                </a:solidFill>
                <a:latin typeface="Comica"/>
              </a:rPr>
              <a:t>DATOS</a:t>
            </a:r>
          </a:p>
        </p:txBody>
      </p:sp>
      <p:sp>
        <p:nvSpPr>
          <p:cNvPr id="13" name="TextBox 13"/>
          <p:cNvSpPr txBox="1"/>
          <p:nvPr/>
        </p:nvSpPr>
        <p:spPr>
          <a:xfrm>
            <a:off x="3491676" y="6818792"/>
            <a:ext cx="7439064" cy="564849"/>
          </a:xfrm>
          <a:prstGeom prst="rect">
            <a:avLst/>
          </a:prstGeom>
        </p:spPr>
        <p:txBody>
          <a:bodyPr lIns="0" tIns="0" rIns="0" bIns="0" rtlCol="0" anchor="t">
            <a:spAutoFit/>
          </a:bodyPr>
          <a:lstStyle/>
          <a:p>
            <a:pPr algn="ctr">
              <a:lnSpc>
                <a:spcPts val="3681"/>
              </a:lnSpc>
            </a:pPr>
            <a:r>
              <a:rPr lang="en-US" sz="4001" spc="224">
                <a:solidFill>
                  <a:srgbClr val="022033"/>
                </a:solidFill>
                <a:latin typeface="Comica"/>
              </a:rPr>
              <a:t>RESULTADOS B</a:t>
            </a:r>
          </a:p>
        </p:txBody>
      </p:sp>
      <p:sp>
        <p:nvSpPr>
          <p:cNvPr id="14" name="TextBox 14"/>
          <p:cNvSpPr txBox="1"/>
          <p:nvPr/>
        </p:nvSpPr>
        <p:spPr>
          <a:xfrm>
            <a:off x="7647074" y="2893155"/>
            <a:ext cx="7439064" cy="564849"/>
          </a:xfrm>
          <a:prstGeom prst="rect">
            <a:avLst/>
          </a:prstGeom>
        </p:spPr>
        <p:txBody>
          <a:bodyPr lIns="0" tIns="0" rIns="0" bIns="0" rtlCol="0" anchor="t">
            <a:spAutoFit/>
          </a:bodyPr>
          <a:lstStyle/>
          <a:p>
            <a:pPr algn="ctr">
              <a:lnSpc>
                <a:spcPts val="3681"/>
              </a:lnSpc>
            </a:pPr>
            <a:r>
              <a:rPr lang="en-US" sz="4001" spc="224">
                <a:solidFill>
                  <a:srgbClr val="022033"/>
                </a:solidFill>
                <a:latin typeface="Comica"/>
              </a:rPr>
              <a:t>RESULTADOS A</a:t>
            </a:r>
          </a:p>
        </p:txBody>
      </p:sp>
      <p:sp>
        <p:nvSpPr>
          <p:cNvPr id="15" name="TextBox 15"/>
          <p:cNvSpPr txBox="1"/>
          <p:nvPr/>
        </p:nvSpPr>
        <p:spPr>
          <a:xfrm>
            <a:off x="5456869" y="3531988"/>
            <a:ext cx="12036305" cy="2190750"/>
          </a:xfrm>
          <a:prstGeom prst="rect">
            <a:avLst/>
          </a:prstGeom>
        </p:spPr>
        <p:txBody>
          <a:bodyPr lIns="0" tIns="0" rIns="0" bIns="0" rtlCol="0" anchor="t">
            <a:spAutoFit/>
          </a:bodyPr>
          <a:lstStyle/>
          <a:p>
            <a:pPr algn="ctr">
              <a:lnSpc>
                <a:spcPts val="4200"/>
              </a:lnSpc>
              <a:spcBef>
                <a:spcPct val="0"/>
              </a:spcBef>
            </a:pPr>
            <a:r>
              <a:rPr lang="en-US" sz="3000" spc="168">
                <a:solidFill>
                  <a:srgbClr val="022033"/>
                </a:solidFill>
                <a:latin typeface="Comica"/>
              </a:rPr>
              <a:t>LOREM IPSUM DOLOR SIT AMET CONSECTETUR ADIPISCING ELIT, EGET QUIS SED NEQUE NISI PENATIBUS PORTA, DICTUMST POSUERE NULLA TELLUS HIMENAEOS TEMPOR.</a:t>
            </a:r>
          </a:p>
        </p:txBody>
      </p:sp>
      <p:sp>
        <p:nvSpPr>
          <p:cNvPr id="16" name="TextBox 16"/>
          <p:cNvSpPr txBox="1"/>
          <p:nvPr/>
        </p:nvSpPr>
        <p:spPr>
          <a:xfrm>
            <a:off x="794826" y="7459814"/>
            <a:ext cx="12036305" cy="2190750"/>
          </a:xfrm>
          <a:prstGeom prst="rect">
            <a:avLst/>
          </a:prstGeom>
        </p:spPr>
        <p:txBody>
          <a:bodyPr lIns="0" tIns="0" rIns="0" bIns="0" rtlCol="0" anchor="t">
            <a:spAutoFit/>
          </a:bodyPr>
          <a:lstStyle/>
          <a:p>
            <a:pPr algn="ctr">
              <a:lnSpc>
                <a:spcPts val="4200"/>
              </a:lnSpc>
              <a:spcBef>
                <a:spcPct val="0"/>
              </a:spcBef>
            </a:pPr>
            <a:r>
              <a:rPr lang="en-US" sz="3000" spc="168">
                <a:solidFill>
                  <a:srgbClr val="022033"/>
                </a:solidFill>
                <a:latin typeface="Comica"/>
              </a:rPr>
              <a:t>LOREM IPSUM DOLOR SIT AMET CONSECTETUR ADIPISCING ELIT, EGET QUIS SED NEQUE NISI PENATIBUS PORTA, DICTUMST POSUERE NULLA TELLUS HIMENAEOS TEMPOR.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15399" y="2149183"/>
            <a:ext cx="7493507" cy="7302763"/>
          </a:xfrm>
          <a:custGeom>
            <a:avLst/>
            <a:gdLst/>
            <a:ahLst/>
            <a:cxnLst/>
            <a:rect l="l" t="t" r="r" b="b"/>
            <a:pathLst>
              <a:path w="7493507" h="7302763">
                <a:moveTo>
                  <a:pt x="0" y="0"/>
                </a:moveTo>
                <a:lnTo>
                  <a:pt x="7493507" y="0"/>
                </a:lnTo>
                <a:lnTo>
                  <a:pt x="7493507" y="7302763"/>
                </a:lnTo>
                <a:lnTo>
                  <a:pt x="0" y="730276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8262165" y="3141847"/>
            <a:ext cx="6799975" cy="5177493"/>
          </a:xfrm>
          <a:prstGeom prst="rect">
            <a:avLst/>
          </a:prstGeom>
        </p:spPr>
        <p:txBody>
          <a:bodyPr lIns="0" tIns="0" rIns="0" bIns="0" rtlCol="0" anchor="t">
            <a:spAutoFit/>
          </a:bodyPr>
          <a:lstStyle/>
          <a:p>
            <a:pPr marL="520688" lvl="1" indent="-260344">
              <a:lnSpc>
                <a:spcPts val="3376"/>
              </a:lnSpc>
              <a:buFont typeface="Arial"/>
              <a:buChar char="•"/>
            </a:pPr>
            <a:r>
              <a:rPr lang="en-US" sz="2411" spc="135">
                <a:solidFill>
                  <a:srgbClr val="022033"/>
                </a:solidFill>
                <a:latin typeface="Comica"/>
              </a:rPr>
              <a:t>LOREM IPSUM DOLOR SIT AMET CONSECTETUR ADIPISCING ELIT MAECENAS, CONSEQUAT VULPUTATE TURPIS SAPIEN NETUS DIGNISSIM EU QUAM FAMES.</a:t>
            </a:r>
          </a:p>
          <a:p>
            <a:pPr marL="520688" lvl="1" indent="-260344">
              <a:lnSpc>
                <a:spcPts val="3376"/>
              </a:lnSpc>
              <a:buFont typeface="Arial"/>
              <a:buChar char="•"/>
            </a:pPr>
            <a:r>
              <a:rPr lang="en-US" sz="2411" spc="135">
                <a:solidFill>
                  <a:srgbClr val="022033"/>
                </a:solidFill>
                <a:latin typeface="Comica"/>
              </a:rPr>
              <a:t> TINCIDUNT ANTE NATOQUE DUI CLASS SOCIIS POSUERE. </a:t>
            </a:r>
          </a:p>
          <a:p>
            <a:pPr marL="520688" lvl="1" indent="-260344">
              <a:lnSpc>
                <a:spcPts val="3376"/>
              </a:lnSpc>
              <a:buFont typeface="Arial"/>
              <a:buChar char="•"/>
            </a:pPr>
            <a:r>
              <a:rPr lang="en-US" sz="2411" spc="135">
                <a:solidFill>
                  <a:srgbClr val="022033"/>
                </a:solidFill>
                <a:latin typeface="Comica"/>
              </a:rPr>
              <a:t>AC SUSPENDISSE NASCETUR ACCUMSAN MORBI PLACERAT, DUIS HABITASSE EUISMOD BIBENDUM CUBILIA, ALIQUET LECTUS CURABITUR TORQUENT.</a:t>
            </a:r>
          </a:p>
        </p:txBody>
      </p:sp>
      <p:sp>
        <p:nvSpPr>
          <p:cNvPr id="4" name="Freeform 4"/>
          <p:cNvSpPr/>
          <p:nvPr/>
        </p:nvSpPr>
        <p:spPr>
          <a:xfrm>
            <a:off x="2053848" y="2394043"/>
            <a:ext cx="5204355" cy="6864257"/>
          </a:xfrm>
          <a:custGeom>
            <a:avLst/>
            <a:gdLst/>
            <a:ahLst/>
            <a:cxnLst/>
            <a:rect l="l" t="t" r="r" b="b"/>
            <a:pathLst>
              <a:path w="5204355" h="6864257">
                <a:moveTo>
                  <a:pt x="0" y="0"/>
                </a:moveTo>
                <a:lnTo>
                  <a:pt x="5204355" y="0"/>
                </a:lnTo>
                <a:lnTo>
                  <a:pt x="5204355" y="6864257"/>
                </a:lnTo>
                <a:lnTo>
                  <a:pt x="0" y="686425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5"/>
          <p:cNvSpPr txBox="1"/>
          <p:nvPr/>
        </p:nvSpPr>
        <p:spPr>
          <a:xfrm>
            <a:off x="4656025" y="713223"/>
            <a:ext cx="8975949" cy="1680821"/>
          </a:xfrm>
          <a:prstGeom prst="rect">
            <a:avLst/>
          </a:prstGeom>
        </p:spPr>
        <p:txBody>
          <a:bodyPr lIns="0" tIns="0" rIns="0" bIns="0" rtlCol="0" anchor="t">
            <a:spAutoFit/>
          </a:bodyPr>
          <a:lstStyle/>
          <a:p>
            <a:pPr algn="ctr">
              <a:lnSpc>
                <a:spcPts val="10679"/>
              </a:lnSpc>
            </a:pPr>
            <a:r>
              <a:rPr lang="en-US" sz="11608" spc="-963">
                <a:solidFill>
                  <a:srgbClr val="022033"/>
                </a:solidFill>
                <a:latin typeface="Comica"/>
              </a:rPr>
              <a:t>CONCLUSIÓN</a:t>
            </a:r>
          </a:p>
        </p:txBody>
      </p:sp>
      <p:sp>
        <p:nvSpPr>
          <p:cNvPr id="6" name="Freeform 6"/>
          <p:cNvSpPr/>
          <p:nvPr/>
        </p:nvSpPr>
        <p:spPr>
          <a:xfrm rot="2894894">
            <a:off x="14594202" y="5536949"/>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rot="3834128">
            <a:off x="-2908987" y="-3721351"/>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90260" y="3289009"/>
            <a:ext cx="15469040" cy="3775657"/>
          </a:xfrm>
          <a:prstGeom prst="rect">
            <a:avLst/>
          </a:prstGeom>
        </p:spPr>
        <p:txBody>
          <a:bodyPr lIns="0" tIns="0" rIns="0" bIns="0" rtlCol="0" anchor="t">
            <a:spAutoFit/>
          </a:bodyPr>
          <a:lstStyle/>
          <a:p>
            <a:pPr algn="ctr">
              <a:lnSpc>
                <a:spcPts val="9174"/>
              </a:lnSpc>
            </a:pPr>
            <a:r>
              <a:rPr lang="en-US" sz="9972" spc="-827">
                <a:solidFill>
                  <a:srgbClr val="022033"/>
                </a:solidFill>
                <a:latin typeface="Comica"/>
              </a:rPr>
              <a:t>LOS MEJORES PROYECTOS SE REALIZAN EN EQUIPO</a:t>
            </a:r>
          </a:p>
        </p:txBody>
      </p:sp>
      <p:sp>
        <p:nvSpPr>
          <p:cNvPr id="3" name="Freeform 3"/>
          <p:cNvSpPr/>
          <p:nvPr/>
        </p:nvSpPr>
        <p:spPr>
          <a:xfrm>
            <a:off x="1028700" y="565632"/>
            <a:ext cx="3495660" cy="2656702"/>
          </a:xfrm>
          <a:custGeom>
            <a:avLst/>
            <a:gdLst/>
            <a:ahLst/>
            <a:cxnLst/>
            <a:rect l="l" t="t" r="r" b="b"/>
            <a:pathLst>
              <a:path w="3495660" h="2656702">
                <a:moveTo>
                  <a:pt x="0" y="0"/>
                </a:moveTo>
                <a:lnTo>
                  <a:pt x="3495660" y="0"/>
                </a:lnTo>
                <a:lnTo>
                  <a:pt x="3495660" y="2656702"/>
                </a:lnTo>
                <a:lnTo>
                  <a:pt x="0" y="265670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rot="-3689332">
            <a:off x="12902826" y="-5501503"/>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693140">
            <a:off x="-1995329" y="6928150"/>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13037938" y="6363779"/>
            <a:ext cx="4221362" cy="3576645"/>
          </a:xfrm>
          <a:custGeom>
            <a:avLst/>
            <a:gdLst/>
            <a:ahLst/>
            <a:cxnLst/>
            <a:rect l="l" t="t" r="r" b="b"/>
            <a:pathLst>
              <a:path w="4221362" h="3576645">
                <a:moveTo>
                  <a:pt x="0" y="0"/>
                </a:moveTo>
                <a:lnTo>
                  <a:pt x="4221362" y="0"/>
                </a:lnTo>
                <a:lnTo>
                  <a:pt x="4221362" y="3576645"/>
                </a:lnTo>
                <a:lnTo>
                  <a:pt x="0" y="357664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67565" y="2129123"/>
            <a:ext cx="16552869" cy="4707629"/>
          </a:xfrm>
          <a:prstGeom prst="rect">
            <a:avLst/>
          </a:prstGeom>
        </p:spPr>
        <p:txBody>
          <a:bodyPr lIns="0" tIns="0" rIns="0" bIns="0" rtlCol="0" anchor="t">
            <a:spAutoFit/>
          </a:bodyPr>
          <a:lstStyle/>
          <a:p>
            <a:pPr algn="ctr">
              <a:lnSpc>
                <a:spcPts val="16536"/>
              </a:lnSpc>
            </a:pPr>
            <a:r>
              <a:rPr lang="en-US" sz="17973" spc="-1491">
                <a:solidFill>
                  <a:srgbClr val="022033"/>
                </a:solidFill>
                <a:latin typeface="Comica"/>
              </a:rPr>
              <a:t>¡MUCHAS GRACIAS!</a:t>
            </a:r>
          </a:p>
        </p:txBody>
      </p:sp>
      <p:sp>
        <p:nvSpPr>
          <p:cNvPr id="3" name="TextBox 3"/>
          <p:cNvSpPr txBox="1"/>
          <p:nvPr/>
        </p:nvSpPr>
        <p:spPr>
          <a:xfrm>
            <a:off x="6468824" y="7759685"/>
            <a:ext cx="4920992" cy="404386"/>
          </a:xfrm>
          <a:prstGeom prst="rect">
            <a:avLst/>
          </a:prstGeom>
        </p:spPr>
        <p:txBody>
          <a:bodyPr lIns="0" tIns="0" rIns="0" bIns="0" rtlCol="0" anchor="t">
            <a:spAutoFit/>
          </a:bodyPr>
          <a:lstStyle/>
          <a:p>
            <a:pPr algn="ctr">
              <a:lnSpc>
                <a:spcPts val="2512"/>
              </a:lnSpc>
            </a:pPr>
            <a:r>
              <a:rPr lang="en-US" sz="2730" spc="152">
                <a:solidFill>
                  <a:srgbClr val="022033"/>
                </a:solidFill>
                <a:latin typeface="Comica"/>
              </a:rPr>
              <a:t>WWW.UNSITIOGENIAL.ES</a:t>
            </a:r>
          </a:p>
        </p:txBody>
      </p:sp>
      <p:sp>
        <p:nvSpPr>
          <p:cNvPr id="4" name="TextBox 4"/>
          <p:cNvSpPr txBox="1"/>
          <p:nvPr/>
        </p:nvSpPr>
        <p:spPr>
          <a:xfrm>
            <a:off x="7319744" y="6865327"/>
            <a:ext cx="3219152" cy="502690"/>
          </a:xfrm>
          <a:prstGeom prst="rect">
            <a:avLst/>
          </a:prstGeom>
        </p:spPr>
        <p:txBody>
          <a:bodyPr lIns="0" tIns="0" rIns="0" bIns="0" rtlCol="0" anchor="t">
            <a:spAutoFit/>
          </a:bodyPr>
          <a:lstStyle/>
          <a:p>
            <a:pPr algn="ctr">
              <a:lnSpc>
                <a:spcPts val="3972"/>
              </a:lnSpc>
            </a:pPr>
            <a:r>
              <a:rPr lang="en-US" sz="3547" spc="365">
                <a:solidFill>
                  <a:srgbClr val="022033"/>
                </a:solidFill>
                <a:latin typeface="Be Vietnam"/>
              </a:rPr>
              <a:t>CONÓCENOS</a:t>
            </a:r>
          </a:p>
        </p:txBody>
      </p:sp>
      <p:sp>
        <p:nvSpPr>
          <p:cNvPr id="5" name="TextBox 5"/>
          <p:cNvSpPr txBox="1"/>
          <p:nvPr/>
        </p:nvSpPr>
        <p:spPr>
          <a:xfrm>
            <a:off x="6468824" y="8554596"/>
            <a:ext cx="4920992" cy="404386"/>
          </a:xfrm>
          <a:prstGeom prst="rect">
            <a:avLst/>
          </a:prstGeom>
        </p:spPr>
        <p:txBody>
          <a:bodyPr lIns="0" tIns="0" rIns="0" bIns="0" rtlCol="0" anchor="t">
            <a:spAutoFit/>
          </a:bodyPr>
          <a:lstStyle/>
          <a:p>
            <a:pPr algn="ctr">
              <a:lnSpc>
                <a:spcPts val="2512"/>
              </a:lnSpc>
            </a:pPr>
            <a:r>
              <a:rPr lang="en-US" sz="2730" spc="152">
                <a:solidFill>
                  <a:srgbClr val="022033"/>
                </a:solidFill>
                <a:latin typeface="Comica"/>
              </a:rPr>
              <a:t>@UNSITIOGENIAL</a:t>
            </a:r>
          </a:p>
        </p:txBody>
      </p:sp>
      <p:sp>
        <p:nvSpPr>
          <p:cNvPr id="6" name="Freeform 6"/>
          <p:cNvSpPr/>
          <p:nvPr/>
        </p:nvSpPr>
        <p:spPr>
          <a:xfrm rot="2003101">
            <a:off x="-3298647" y="-3865792"/>
            <a:ext cx="6597293" cy="9500102"/>
          </a:xfrm>
          <a:custGeom>
            <a:avLst/>
            <a:gdLst/>
            <a:ahLst/>
            <a:cxnLst/>
            <a:rect l="l" t="t" r="r" b="b"/>
            <a:pathLst>
              <a:path w="6597293" h="9500102">
                <a:moveTo>
                  <a:pt x="0" y="0"/>
                </a:moveTo>
                <a:lnTo>
                  <a:pt x="6597294" y="0"/>
                </a:lnTo>
                <a:lnTo>
                  <a:pt x="6597294" y="9500102"/>
                </a:lnTo>
                <a:lnTo>
                  <a:pt x="0" y="950010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rot="2003101">
            <a:off x="16464806" y="3414019"/>
            <a:ext cx="6597293" cy="9500102"/>
          </a:xfrm>
          <a:custGeom>
            <a:avLst/>
            <a:gdLst/>
            <a:ahLst/>
            <a:cxnLst/>
            <a:rect l="l" t="t" r="r" b="b"/>
            <a:pathLst>
              <a:path w="6597293" h="9500102">
                <a:moveTo>
                  <a:pt x="0" y="0"/>
                </a:moveTo>
                <a:lnTo>
                  <a:pt x="6597293" y="0"/>
                </a:lnTo>
                <a:lnTo>
                  <a:pt x="6597293" y="9500103"/>
                </a:lnTo>
                <a:lnTo>
                  <a:pt x="0" y="950010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rot="813916">
            <a:off x="-2916636" y="4846793"/>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9" name="Freeform 9"/>
          <p:cNvSpPr/>
          <p:nvPr/>
        </p:nvSpPr>
        <p:spPr>
          <a:xfrm rot="-3299222">
            <a:off x="13481601" y="-5335199"/>
            <a:ext cx="6597293" cy="9500102"/>
          </a:xfrm>
          <a:custGeom>
            <a:avLst/>
            <a:gdLst/>
            <a:ahLst/>
            <a:cxnLst/>
            <a:rect l="l" t="t" r="r" b="b"/>
            <a:pathLst>
              <a:path w="6597293" h="9500102">
                <a:moveTo>
                  <a:pt x="0" y="0"/>
                </a:moveTo>
                <a:lnTo>
                  <a:pt x="6597294" y="0"/>
                </a:lnTo>
                <a:lnTo>
                  <a:pt x="6597294" y="9500103"/>
                </a:lnTo>
                <a:lnTo>
                  <a:pt x="0" y="950010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0" name="Freeform 10"/>
          <p:cNvSpPr/>
          <p:nvPr/>
        </p:nvSpPr>
        <p:spPr>
          <a:xfrm rot="-7643598" flipH="1" flipV="1">
            <a:off x="8344729" y="8338748"/>
            <a:ext cx="6597293" cy="9500102"/>
          </a:xfrm>
          <a:custGeom>
            <a:avLst/>
            <a:gdLst/>
            <a:ahLst/>
            <a:cxnLst/>
            <a:rect l="l" t="t" r="r" b="b"/>
            <a:pathLst>
              <a:path w="6597293" h="9500102">
                <a:moveTo>
                  <a:pt x="6597293" y="9500103"/>
                </a:moveTo>
                <a:lnTo>
                  <a:pt x="0" y="9500103"/>
                </a:lnTo>
                <a:lnTo>
                  <a:pt x="0" y="0"/>
                </a:lnTo>
                <a:lnTo>
                  <a:pt x="6597293" y="0"/>
                </a:lnTo>
                <a:lnTo>
                  <a:pt x="6597293" y="9500103"/>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1" name="Freeform 11"/>
          <p:cNvSpPr/>
          <p:nvPr/>
        </p:nvSpPr>
        <p:spPr>
          <a:xfrm rot="-1316246">
            <a:off x="4021097" y="8471862"/>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2" name="Freeform 12"/>
          <p:cNvSpPr/>
          <p:nvPr/>
        </p:nvSpPr>
        <p:spPr>
          <a:xfrm rot="1858296">
            <a:off x="5046823" y="-6969102"/>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86400" y="3817699"/>
            <a:ext cx="7315200" cy="824623"/>
          </a:xfrm>
          <a:custGeom>
            <a:avLst/>
            <a:gdLst/>
            <a:ahLst/>
            <a:cxnLst/>
            <a:rect l="l" t="t" r="r" b="b"/>
            <a:pathLst>
              <a:path w="7315200" h="824623">
                <a:moveTo>
                  <a:pt x="0" y="0"/>
                </a:moveTo>
                <a:lnTo>
                  <a:pt x="7315200" y="0"/>
                </a:lnTo>
                <a:lnTo>
                  <a:pt x="7315200" y="824622"/>
                </a:lnTo>
                <a:lnTo>
                  <a:pt x="0" y="82462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5486400" y="5029747"/>
            <a:ext cx="7315200" cy="824623"/>
          </a:xfrm>
          <a:custGeom>
            <a:avLst/>
            <a:gdLst/>
            <a:ahLst/>
            <a:cxnLst/>
            <a:rect l="l" t="t" r="r" b="b"/>
            <a:pathLst>
              <a:path w="7315200" h="824623">
                <a:moveTo>
                  <a:pt x="0" y="0"/>
                </a:moveTo>
                <a:lnTo>
                  <a:pt x="7315200" y="0"/>
                </a:lnTo>
                <a:lnTo>
                  <a:pt x="7315200" y="824623"/>
                </a:lnTo>
                <a:lnTo>
                  <a:pt x="0" y="82462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5486400" y="6244895"/>
            <a:ext cx="7315200" cy="824623"/>
          </a:xfrm>
          <a:custGeom>
            <a:avLst/>
            <a:gdLst/>
            <a:ahLst/>
            <a:cxnLst/>
            <a:rect l="l" t="t" r="r" b="b"/>
            <a:pathLst>
              <a:path w="7315200" h="824623">
                <a:moveTo>
                  <a:pt x="0" y="0"/>
                </a:moveTo>
                <a:lnTo>
                  <a:pt x="7315200" y="0"/>
                </a:lnTo>
                <a:lnTo>
                  <a:pt x="7315200" y="824622"/>
                </a:lnTo>
                <a:lnTo>
                  <a:pt x="0" y="82462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5486400" y="7460042"/>
            <a:ext cx="7315200" cy="824623"/>
          </a:xfrm>
          <a:custGeom>
            <a:avLst/>
            <a:gdLst/>
            <a:ahLst/>
            <a:cxnLst/>
            <a:rect l="l" t="t" r="r" b="b"/>
            <a:pathLst>
              <a:path w="7315200" h="824623">
                <a:moveTo>
                  <a:pt x="0" y="0"/>
                </a:moveTo>
                <a:lnTo>
                  <a:pt x="7315200" y="0"/>
                </a:lnTo>
                <a:lnTo>
                  <a:pt x="7315200" y="824623"/>
                </a:lnTo>
                <a:lnTo>
                  <a:pt x="0" y="82462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5486400" y="8675190"/>
            <a:ext cx="7315200" cy="824623"/>
          </a:xfrm>
          <a:custGeom>
            <a:avLst/>
            <a:gdLst/>
            <a:ahLst/>
            <a:cxnLst/>
            <a:rect l="l" t="t" r="r" b="b"/>
            <a:pathLst>
              <a:path w="7315200" h="824623">
                <a:moveTo>
                  <a:pt x="0" y="0"/>
                </a:moveTo>
                <a:lnTo>
                  <a:pt x="7315200" y="0"/>
                </a:lnTo>
                <a:lnTo>
                  <a:pt x="7315200" y="824622"/>
                </a:lnTo>
                <a:lnTo>
                  <a:pt x="0" y="82462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TextBox 7"/>
          <p:cNvSpPr txBox="1"/>
          <p:nvPr/>
        </p:nvSpPr>
        <p:spPr>
          <a:xfrm>
            <a:off x="1711560" y="373649"/>
            <a:ext cx="14864881" cy="2545513"/>
          </a:xfrm>
          <a:prstGeom prst="rect">
            <a:avLst/>
          </a:prstGeom>
        </p:spPr>
        <p:txBody>
          <a:bodyPr lIns="0" tIns="0" rIns="0" bIns="0" rtlCol="0" anchor="t">
            <a:spAutoFit/>
          </a:bodyPr>
          <a:lstStyle/>
          <a:p>
            <a:pPr algn="ctr">
              <a:lnSpc>
                <a:spcPts val="8931"/>
              </a:lnSpc>
            </a:pPr>
            <a:r>
              <a:rPr lang="en-US" sz="9708" spc="-805">
                <a:solidFill>
                  <a:srgbClr val="022033"/>
                </a:solidFill>
                <a:latin typeface="Comica"/>
              </a:rPr>
              <a:t>RESUMEN DE CONTENIDOS</a:t>
            </a:r>
          </a:p>
        </p:txBody>
      </p:sp>
      <p:sp>
        <p:nvSpPr>
          <p:cNvPr id="8" name="Freeform 8"/>
          <p:cNvSpPr/>
          <p:nvPr/>
        </p:nvSpPr>
        <p:spPr>
          <a:xfrm rot="-8416634">
            <a:off x="-1207295" y="-2191133"/>
            <a:ext cx="4471991" cy="6439667"/>
          </a:xfrm>
          <a:custGeom>
            <a:avLst/>
            <a:gdLst/>
            <a:ahLst/>
            <a:cxnLst/>
            <a:rect l="l" t="t" r="r" b="b"/>
            <a:pathLst>
              <a:path w="4471991" h="6439667">
                <a:moveTo>
                  <a:pt x="0" y="0"/>
                </a:moveTo>
                <a:lnTo>
                  <a:pt x="4471990" y="0"/>
                </a:lnTo>
                <a:lnTo>
                  <a:pt x="4471990" y="6439666"/>
                </a:lnTo>
                <a:lnTo>
                  <a:pt x="0" y="643966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rot="2003101">
            <a:off x="15128246" y="3925139"/>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Freeform 10"/>
          <p:cNvSpPr/>
          <p:nvPr/>
        </p:nvSpPr>
        <p:spPr>
          <a:xfrm>
            <a:off x="1710508" y="4606150"/>
            <a:ext cx="3518717" cy="4652150"/>
          </a:xfrm>
          <a:custGeom>
            <a:avLst/>
            <a:gdLst/>
            <a:ahLst/>
            <a:cxnLst/>
            <a:rect l="l" t="t" r="r" b="b"/>
            <a:pathLst>
              <a:path w="3518717" h="4652150">
                <a:moveTo>
                  <a:pt x="0" y="0"/>
                </a:moveTo>
                <a:lnTo>
                  <a:pt x="3518717" y="0"/>
                </a:lnTo>
                <a:lnTo>
                  <a:pt x="3518717" y="4652150"/>
                </a:lnTo>
                <a:lnTo>
                  <a:pt x="0" y="465215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1" name="TextBox 11"/>
          <p:cNvSpPr txBox="1"/>
          <p:nvPr/>
        </p:nvSpPr>
        <p:spPr>
          <a:xfrm>
            <a:off x="7404997" y="4032595"/>
            <a:ext cx="3478005" cy="401896"/>
          </a:xfrm>
          <a:prstGeom prst="rect">
            <a:avLst/>
          </a:prstGeom>
        </p:spPr>
        <p:txBody>
          <a:bodyPr lIns="0" tIns="0" rIns="0" bIns="0" rtlCol="0" anchor="t">
            <a:spAutoFit/>
          </a:bodyPr>
          <a:lstStyle/>
          <a:p>
            <a:pPr algn="ctr">
              <a:lnSpc>
                <a:spcPts val="2512"/>
              </a:lnSpc>
            </a:pPr>
            <a:r>
              <a:rPr lang="en-US" sz="2730" spc="152">
                <a:solidFill>
                  <a:srgbClr val="022033"/>
                </a:solidFill>
                <a:latin typeface="Comica"/>
              </a:rPr>
              <a:t>EQUIPO</a:t>
            </a:r>
          </a:p>
        </p:txBody>
      </p:sp>
      <p:sp>
        <p:nvSpPr>
          <p:cNvPr id="12" name="TextBox 12"/>
          <p:cNvSpPr txBox="1"/>
          <p:nvPr/>
        </p:nvSpPr>
        <p:spPr>
          <a:xfrm>
            <a:off x="7404997" y="5244643"/>
            <a:ext cx="3478005" cy="404386"/>
          </a:xfrm>
          <a:prstGeom prst="rect">
            <a:avLst/>
          </a:prstGeom>
        </p:spPr>
        <p:txBody>
          <a:bodyPr lIns="0" tIns="0" rIns="0" bIns="0" rtlCol="0" anchor="t">
            <a:spAutoFit/>
          </a:bodyPr>
          <a:lstStyle/>
          <a:p>
            <a:pPr algn="ctr">
              <a:lnSpc>
                <a:spcPts val="2512"/>
              </a:lnSpc>
            </a:pPr>
            <a:r>
              <a:rPr lang="en-US" sz="2730" spc="152">
                <a:solidFill>
                  <a:srgbClr val="022033"/>
                </a:solidFill>
                <a:latin typeface="Comica"/>
              </a:rPr>
              <a:t>CONTEXTO</a:t>
            </a:r>
          </a:p>
        </p:txBody>
      </p:sp>
      <p:sp>
        <p:nvSpPr>
          <p:cNvPr id="13" name="TextBox 13"/>
          <p:cNvSpPr txBox="1"/>
          <p:nvPr/>
        </p:nvSpPr>
        <p:spPr>
          <a:xfrm>
            <a:off x="7404997" y="6454445"/>
            <a:ext cx="3478005" cy="404386"/>
          </a:xfrm>
          <a:prstGeom prst="rect">
            <a:avLst/>
          </a:prstGeom>
        </p:spPr>
        <p:txBody>
          <a:bodyPr lIns="0" tIns="0" rIns="0" bIns="0" rtlCol="0" anchor="t">
            <a:spAutoFit/>
          </a:bodyPr>
          <a:lstStyle/>
          <a:p>
            <a:pPr algn="ctr">
              <a:lnSpc>
                <a:spcPts val="2512"/>
              </a:lnSpc>
            </a:pPr>
            <a:r>
              <a:rPr lang="en-US" sz="2730" spc="152">
                <a:solidFill>
                  <a:srgbClr val="022033"/>
                </a:solidFill>
                <a:latin typeface="Comica"/>
              </a:rPr>
              <a:t>HISTORIA</a:t>
            </a:r>
          </a:p>
        </p:txBody>
      </p:sp>
      <p:sp>
        <p:nvSpPr>
          <p:cNvPr id="14" name="TextBox 14"/>
          <p:cNvSpPr txBox="1"/>
          <p:nvPr/>
        </p:nvSpPr>
        <p:spPr>
          <a:xfrm>
            <a:off x="7404997" y="7679117"/>
            <a:ext cx="3478005" cy="404386"/>
          </a:xfrm>
          <a:prstGeom prst="rect">
            <a:avLst/>
          </a:prstGeom>
        </p:spPr>
        <p:txBody>
          <a:bodyPr lIns="0" tIns="0" rIns="0" bIns="0" rtlCol="0" anchor="t">
            <a:spAutoFit/>
          </a:bodyPr>
          <a:lstStyle/>
          <a:p>
            <a:pPr algn="ctr">
              <a:lnSpc>
                <a:spcPts val="2512"/>
              </a:lnSpc>
            </a:pPr>
            <a:r>
              <a:rPr lang="en-US" sz="2730" spc="152">
                <a:solidFill>
                  <a:srgbClr val="022033"/>
                </a:solidFill>
                <a:latin typeface="Comica"/>
              </a:rPr>
              <a:t>ESTUDIO</a:t>
            </a:r>
          </a:p>
        </p:txBody>
      </p:sp>
      <p:sp>
        <p:nvSpPr>
          <p:cNvPr id="15" name="TextBox 15"/>
          <p:cNvSpPr txBox="1"/>
          <p:nvPr/>
        </p:nvSpPr>
        <p:spPr>
          <a:xfrm>
            <a:off x="7404997" y="8890086"/>
            <a:ext cx="3478005" cy="404386"/>
          </a:xfrm>
          <a:prstGeom prst="rect">
            <a:avLst/>
          </a:prstGeom>
        </p:spPr>
        <p:txBody>
          <a:bodyPr lIns="0" tIns="0" rIns="0" bIns="0" rtlCol="0" anchor="t">
            <a:spAutoFit/>
          </a:bodyPr>
          <a:lstStyle/>
          <a:p>
            <a:pPr algn="ctr">
              <a:lnSpc>
                <a:spcPts val="2512"/>
              </a:lnSpc>
            </a:pPr>
            <a:r>
              <a:rPr lang="en-US" sz="2730" spc="152">
                <a:solidFill>
                  <a:srgbClr val="022033"/>
                </a:solidFill>
                <a:latin typeface="Comica"/>
              </a:rPr>
              <a:t>DATOS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06655" y="3387591"/>
            <a:ext cx="5223667" cy="2118976"/>
            <a:chOff x="0" y="0"/>
            <a:chExt cx="1375781" cy="558084"/>
          </a:xfrm>
        </p:grpSpPr>
        <p:sp>
          <p:nvSpPr>
            <p:cNvPr id="3" name="Freeform 3"/>
            <p:cNvSpPr/>
            <p:nvPr/>
          </p:nvSpPr>
          <p:spPr>
            <a:xfrm>
              <a:off x="0" y="0"/>
              <a:ext cx="1375781" cy="558084"/>
            </a:xfrm>
            <a:custGeom>
              <a:avLst/>
              <a:gdLst/>
              <a:ahLst/>
              <a:cxnLst/>
              <a:rect l="l" t="t" r="r" b="b"/>
              <a:pathLst>
                <a:path w="1375781" h="558084">
                  <a:moveTo>
                    <a:pt x="0" y="0"/>
                  </a:moveTo>
                  <a:lnTo>
                    <a:pt x="1375781" y="0"/>
                  </a:lnTo>
                  <a:lnTo>
                    <a:pt x="1375781" y="558084"/>
                  </a:lnTo>
                  <a:lnTo>
                    <a:pt x="0" y="558084"/>
                  </a:lnTo>
                  <a:close/>
                </a:path>
              </a:pathLst>
            </a:custGeom>
            <a:solidFill>
              <a:srgbClr val="E8E9FE"/>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9486280" y="3387591"/>
            <a:ext cx="5223667" cy="2118976"/>
            <a:chOff x="0" y="0"/>
            <a:chExt cx="1375781" cy="558084"/>
          </a:xfrm>
        </p:grpSpPr>
        <p:sp>
          <p:nvSpPr>
            <p:cNvPr id="6" name="Freeform 6"/>
            <p:cNvSpPr/>
            <p:nvPr/>
          </p:nvSpPr>
          <p:spPr>
            <a:xfrm>
              <a:off x="0" y="0"/>
              <a:ext cx="1375781" cy="558084"/>
            </a:xfrm>
            <a:custGeom>
              <a:avLst/>
              <a:gdLst/>
              <a:ahLst/>
              <a:cxnLst/>
              <a:rect l="l" t="t" r="r" b="b"/>
              <a:pathLst>
                <a:path w="1375781" h="558084">
                  <a:moveTo>
                    <a:pt x="0" y="0"/>
                  </a:moveTo>
                  <a:lnTo>
                    <a:pt x="1375781" y="0"/>
                  </a:lnTo>
                  <a:lnTo>
                    <a:pt x="1375781" y="558084"/>
                  </a:lnTo>
                  <a:lnTo>
                    <a:pt x="0" y="558084"/>
                  </a:lnTo>
                  <a:close/>
                </a:path>
              </a:pathLst>
            </a:custGeom>
            <a:solidFill>
              <a:srgbClr val="E8E9FE"/>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3806655" y="6777930"/>
            <a:ext cx="5223667" cy="2041712"/>
            <a:chOff x="0" y="0"/>
            <a:chExt cx="1375781" cy="537735"/>
          </a:xfrm>
        </p:grpSpPr>
        <p:sp>
          <p:nvSpPr>
            <p:cNvPr id="9" name="Freeform 9"/>
            <p:cNvSpPr/>
            <p:nvPr/>
          </p:nvSpPr>
          <p:spPr>
            <a:xfrm>
              <a:off x="0" y="0"/>
              <a:ext cx="1375781" cy="537735"/>
            </a:xfrm>
            <a:custGeom>
              <a:avLst/>
              <a:gdLst/>
              <a:ahLst/>
              <a:cxnLst/>
              <a:rect l="l" t="t" r="r" b="b"/>
              <a:pathLst>
                <a:path w="1375781" h="537735">
                  <a:moveTo>
                    <a:pt x="0" y="0"/>
                  </a:moveTo>
                  <a:lnTo>
                    <a:pt x="1375781" y="0"/>
                  </a:lnTo>
                  <a:lnTo>
                    <a:pt x="1375781" y="537735"/>
                  </a:lnTo>
                  <a:lnTo>
                    <a:pt x="0" y="537735"/>
                  </a:lnTo>
                  <a:close/>
                </a:path>
              </a:pathLst>
            </a:custGeom>
            <a:solidFill>
              <a:srgbClr val="E8E9FE"/>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9486280" y="6777930"/>
            <a:ext cx="5223667" cy="2041712"/>
            <a:chOff x="0" y="0"/>
            <a:chExt cx="1375781" cy="537735"/>
          </a:xfrm>
        </p:grpSpPr>
        <p:sp>
          <p:nvSpPr>
            <p:cNvPr id="12" name="Freeform 12"/>
            <p:cNvSpPr/>
            <p:nvPr/>
          </p:nvSpPr>
          <p:spPr>
            <a:xfrm>
              <a:off x="0" y="0"/>
              <a:ext cx="1375781" cy="537735"/>
            </a:xfrm>
            <a:custGeom>
              <a:avLst/>
              <a:gdLst/>
              <a:ahLst/>
              <a:cxnLst/>
              <a:rect l="l" t="t" r="r" b="b"/>
              <a:pathLst>
                <a:path w="1375781" h="537735">
                  <a:moveTo>
                    <a:pt x="0" y="0"/>
                  </a:moveTo>
                  <a:lnTo>
                    <a:pt x="1375781" y="0"/>
                  </a:lnTo>
                  <a:lnTo>
                    <a:pt x="1375781" y="537735"/>
                  </a:lnTo>
                  <a:lnTo>
                    <a:pt x="0" y="537735"/>
                  </a:lnTo>
                  <a:close/>
                </a:path>
              </a:pathLst>
            </a:custGeom>
            <a:solidFill>
              <a:srgbClr val="E8E9FE"/>
            </a:solidFill>
          </p:spPr>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1711560" y="812905"/>
            <a:ext cx="14864881" cy="1680821"/>
          </a:xfrm>
          <a:prstGeom prst="rect">
            <a:avLst/>
          </a:prstGeom>
        </p:spPr>
        <p:txBody>
          <a:bodyPr lIns="0" tIns="0" rIns="0" bIns="0" rtlCol="0" anchor="t">
            <a:spAutoFit/>
          </a:bodyPr>
          <a:lstStyle/>
          <a:p>
            <a:pPr algn="ctr">
              <a:lnSpc>
                <a:spcPts val="10679"/>
              </a:lnSpc>
            </a:pPr>
            <a:r>
              <a:rPr lang="en-US" sz="11608" spc="-963">
                <a:solidFill>
                  <a:srgbClr val="022033"/>
                </a:solidFill>
                <a:latin typeface="Comica"/>
              </a:rPr>
              <a:t>OBJETIVOS</a:t>
            </a:r>
          </a:p>
        </p:txBody>
      </p:sp>
      <p:sp>
        <p:nvSpPr>
          <p:cNvPr id="15" name="TextBox 15"/>
          <p:cNvSpPr txBox="1"/>
          <p:nvPr/>
        </p:nvSpPr>
        <p:spPr>
          <a:xfrm>
            <a:off x="4371883" y="2675121"/>
            <a:ext cx="4658438" cy="512445"/>
          </a:xfrm>
          <a:prstGeom prst="rect">
            <a:avLst/>
          </a:prstGeom>
        </p:spPr>
        <p:txBody>
          <a:bodyPr lIns="0" tIns="0" rIns="0" bIns="0" rtlCol="0" anchor="t">
            <a:spAutoFit/>
          </a:bodyPr>
          <a:lstStyle/>
          <a:p>
            <a:pPr algn="ctr">
              <a:lnSpc>
                <a:spcPts val="3780"/>
              </a:lnSpc>
              <a:spcBef>
                <a:spcPct val="0"/>
              </a:spcBef>
            </a:pPr>
            <a:r>
              <a:rPr lang="en-US" sz="2700" spc="151">
                <a:solidFill>
                  <a:srgbClr val="022033"/>
                </a:solidFill>
                <a:latin typeface="Comica"/>
              </a:rPr>
              <a:t>OBJETIVO SOSTENIBLE</a:t>
            </a:r>
          </a:p>
        </p:txBody>
      </p:sp>
      <p:sp>
        <p:nvSpPr>
          <p:cNvPr id="16" name="Freeform 16"/>
          <p:cNvSpPr/>
          <p:nvPr/>
        </p:nvSpPr>
        <p:spPr>
          <a:xfrm rot="-2040061">
            <a:off x="-3717814" y="5844044"/>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7" name="Freeform 17"/>
          <p:cNvSpPr/>
          <p:nvPr/>
        </p:nvSpPr>
        <p:spPr>
          <a:xfrm rot="813916">
            <a:off x="16275478" y="2959716"/>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rot="813916">
            <a:off x="-2269947" y="-6205288"/>
            <a:ext cx="6597293" cy="9500102"/>
          </a:xfrm>
          <a:custGeom>
            <a:avLst/>
            <a:gdLst/>
            <a:ahLst/>
            <a:cxnLst/>
            <a:rect l="l" t="t" r="r" b="b"/>
            <a:pathLst>
              <a:path w="6597293" h="9500102">
                <a:moveTo>
                  <a:pt x="0" y="0"/>
                </a:moveTo>
                <a:lnTo>
                  <a:pt x="6597294" y="0"/>
                </a:lnTo>
                <a:lnTo>
                  <a:pt x="6597294" y="9500103"/>
                </a:lnTo>
                <a:lnTo>
                  <a:pt x="0" y="950010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9" name="Freeform 19"/>
          <p:cNvSpPr/>
          <p:nvPr/>
        </p:nvSpPr>
        <p:spPr>
          <a:xfrm rot="-4081259">
            <a:off x="12621347" y="-6488196"/>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0" name="Freeform 20"/>
          <p:cNvSpPr/>
          <p:nvPr/>
        </p:nvSpPr>
        <p:spPr>
          <a:xfrm>
            <a:off x="1842774" y="3277338"/>
            <a:ext cx="2812052" cy="2331447"/>
          </a:xfrm>
          <a:custGeom>
            <a:avLst/>
            <a:gdLst/>
            <a:ahLst/>
            <a:cxnLst/>
            <a:rect l="l" t="t" r="r" b="b"/>
            <a:pathLst>
              <a:path w="2812052" h="2331447">
                <a:moveTo>
                  <a:pt x="0" y="0"/>
                </a:moveTo>
                <a:lnTo>
                  <a:pt x="2812052" y="0"/>
                </a:lnTo>
                <a:lnTo>
                  <a:pt x="2812052" y="2331447"/>
                </a:lnTo>
                <a:lnTo>
                  <a:pt x="0" y="233144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1" name="Freeform 21"/>
          <p:cNvSpPr/>
          <p:nvPr/>
        </p:nvSpPr>
        <p:spPr>
          <a:xfrm>
            <a:off x="12982643" y="6529298"/>
            <a:ext cx="2324150" cy="2290344"/>
          </a:xfrm>
          <a:custGeom>
            <a:avLst/>
            <a:gdLst/>
            <a:ahLst/>
            <a:cxnLst/>
            <a:rect l="l" t="t" r="r" b="b"/>
            <a:pathLst>
              <a:path w="2324150" h="2290344">
                <a:moveTo>
                  <a:pt x="0" y="0"/>
                </a:moveTo>
                <a:lnTo>
                  <a:pt x="2324150" y="0"/>
                </a:lnTo>
                <a:lnTo>
                  <a:pt x="2324150" y="2290344"/>
                </a:lnTo>
                <a:lnTo>
                  <a:pt x="0" y="229034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22" name="Freeform 22"/>
          <p:cNvSpPr/>
          <p:nvPr/>
        </p:nvSpPr>
        <p:spPr>
          <a:xfrm>
            <a:off x="3105259" y="6281548"/>
            <a:ext cx="1924337" cy="2538095"/>
          </a:xfrm>
          <a:custGeom>
            <a:avLst/>
            <a:gdLst/>
            <a:ahLst/>
            <a:cxnLst/>
            <a:rect l="l" t="t" r="r" b="b"/>
            <a:pathLst>
              <a:path w="1924337" h="2538095">
                <a:moveTo>
                  <a:pt x="0" y="0"/>
                </a:moveTo>
                <a:lnTo>
                  <a:pt x="1924337" y="0"/>
                </a:lnTo>
                <a:lnTo>
                  <a:pt x="1924337" y="2538094"/>
                </a:lnTo>
                <a:lnTo>
                  <a:pt x="0" y="253809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23" name="Freeform 23"/>
          <p:cNvSpPr/>
          <p:nvPr/>
        </p:nvSpPr>
        <p:spPr>
          <a:xfrm>
            <a:off x="13422960" y="3387591"/>
            <a:ext cx="2584117" cy="2118976"/>
          </a:xfrm>
          <a:custGeom>
            <a:avLst/>
            <a:gdLst/>
            <a:ahLst/>
            <a:cxnLst/>
            <a:rect l="l" t="t" r="r" b="b"/>
            <a:pathLst>
              <a:path w="2584117" h="2118976">
                <a:moveTo>
                  <a:pt x="0" y="0"/>
                </a:moveTo>
                <a:lnTo>
                  <a:pt x="2584116" y="0"/>
                </a:lnTo>
                <a:lnTo>
                  <a:pt x="2584116" y="2118976"/>
                </a:lnTo>
                <a:lnTo>
                  <a:pt x="0" y="2118976"/>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24" name="TextBox 24"/>
          <p:cNvSpPr txBox="1"/>
          <p:nvPr/>
        </p:nvSpPr>
        <p:spPr>
          <a:xfrm>
            <a:off x="5029596" y="3660741"/>
            <a:ext cx="3872837" cy="1507490"/>
          </a:xfrm>
          <a:prstGeom prst="rect">
            <a:avLst/>
          </a:prstGeom>
        </p:spPr>
        <p:txBody>
          <a:bodyPr lIns="0" tIns="0" rIns="0" bIns="0" rtlCol="0" anchor="t">
            <a:spAutoFit/>
          </a:bodyPr>
          <a:lstStyle/>
          <a:p>
            <a:pPr algn="ctr">
              <a:lnSpc>
                <a:spcPts val="1960"/>
              </a:lnSpc>
              <a:spcBef>
                <a:spcPct val="0"/>
              </a:spcBef>
            </a:pPr>
            <a:r>
              <a:rPr lang="en-US" sz="1400" spc="78">
                <a:solidFill>
                  <a:srgbClr val="022033"/>
                </a:solidFill>
                <a:latin typeface="Comica"/>
              </a:rPr>
              <a:t>LOREM IPSUM DOLOR SIT AMET CONSECTETUR ADIPISCING ELIT, ORNARE MI LIGULA HABITASSE METUS FAUCIBUS AENEAN, CONDIMENTUM SAPIEN NETUS NISI CONGUE SEMPER.</a:t>
            </a:r>
          </a:p>
        </p:txBody>
      </p:sp>
      <p:sp>
        <p:nvSpPr>
          <p:cNvPr id="25" name="TextBox 25"/>
          <p:cNvSpPr txBox="1"/>
          <p:nvPr/>
        </p:nvSpPr>
        <p:spPr>
          <a:xfrm>
            <a:off x="5303643" y="6952499"/>
            <a:ext cx="3598790" cy="1507490"/>
          </a:xfrm>
          <a:prstGeom prst="rect">
            <a:avLst/>
          </a:prstGeom>
        </p:spPr>
        <p:txBody>
          <a:bodyPr lIns="0" tIns="0" rIns="0" bIns="0" rtlCol="0" anchor="t">
            <a:spAutoFit/>
          </a:bodyPr>
          <a:lstStyle/>
          <a:p>
            <a:pPr algn="ctr">
              <a:lnSpc>
                <a:spcPts val="1960"/>
              </a:lnSpc>
              <a:spcBef>
                <a:spcPct val="0"/>
              </a:spcBef>
            </a:pPr>
            <a:r>
              <a:rPr lang="en-US" sz="1400" spc="78">
                <a:solidFill>
                  <a:srgbClr val="022033"/>
                </a:solidFill>
                <a:latin typeface="Comica"/>
              </a:rPr>
              <a:t>LOREM IPSUM DOLOR SIT AMET CONSECTETUR ADIPISCING ELIT, ORNARE MI LIGULA HABITASSE METUS FAUCIBUS AENEAN, CONDIMENTUM SAPIEN NETUS NISI CONGUE SEMPER.</a:t>
            </a:r>
          </a:p>
        </p:txBody>
      </p:sp>
      <p:sp>
        <p:nvSpPr>
          <p:cNvPr id="26" name="TextBox 26"/>
          <p:cNvSpPr txBox="1"/>
          <p:nvPr/>
        </p:nvSpPr>
        <p:spPr>
          <a:xfrm>
            <a:off x="9550123" y="3660741"/>
            <a:ext cx="3872837" cy="1507490"/>
          </a:xfrm>
          <a:prstGeom prst="rect">
            <a:avLst/>
          </a:prstGeom>
        </p:spPr>
        <p:txBody>
          <a:bodyPr lIns="0" tIns="0" rIns="0" bIns="0" rtlCol="0" anchor="t">
            <a:spAutoFit/>
          </a:bodyPr>
          <a:lstStyle/>
          <a:p>
            <a:pPr algn="ctr">
              <a:lnSpc>
                <a:spcPts val="1960"/>
              </a:lnSpc>
              <a:spcBef>
                <a:spcPct val="0"/>
              </a:spcBef>
            </a:pPr>
            <a:r>
              <a:rPr lang="en-US" sz="1400" spc="78">
                <a:solidFill>
                  <a:srgbClr val="022033"/>
                </a:solidFill>
                <a:latin typeface="Comica"/>
              </a:rPr>
              <a:t>LOREM IPSUM DOLOR SIT AMET CONSECTETUR ADIPISCING ELIT, ORNARE MI LIGULA HABITASSE METUS FAUCIBUS AENEAN, CONDIMENTUM SAPIEN NETUS NISI CONGUE SEMPER.</a:t>
            </a:r>
          </a:p>
        </p:txBody>
      </p:sp>
      <p:sp>
        <p:nvSpPr>
          <p:cNvPr id="27" name="TextBox 27"/>
          <p:cNvSpPr txBox="1"/>
          <p:nvPr/>
        </p:nvSpPr>
        <p:spPr>
          <a:xfrm>
            <a:off x="9687146" y="6814414"/>
            <a:ext cx="3211375" cy="1755140"/>
          </a:xfrm>
          <a:prstGeom prst="rect">
            <a:avLst/>
          </a:prstGeom>
        </p:spPr>
        <p:txBody>
          <a:bodyPr lIns="0" tIns="0" rIns="0" bIns="0" rtlCol="0" anchor="t">
            <a:spAutoFit/>
          </a:bodyPr>
          <a:lstStyle/>
          <a:p>
            <a:pPr algn="ctr">
              <a:lnSpc>
                <a:spcPts val="1960"/>
              </a:lnSpc>
              <a:spcBef>
                <a:spcPct val="0"/>
              </a:spcBef>
            </a:pPr>
            <a:r>
              <a:rPr lang="en-US" sz="1400" spc="78">
                <a:solidFill>
                  <a:srgbClr val="022033"/>
                </a:solidFill>
                <a:latin typeface="Comica"/>
              </a:rPr>
              <a:t>LOREM IPSUM DOLOR SIT AMET CONSECTETUR ADIPISCING ELIT, ORNARE MI LIGULA HABITASSE METUS FAUCIBUS AENEAN, CONDIMENTUM SAPIEN NETUS NISI CONGUE SEMPER.</a:t>
            </a:r>
          </a:p>
        </p:txBody>
      </p:sp>
      <p:sp>
        <p:nvSpPr>
          <p:cNvPr id="28" name="TextBox 28"/>
          <p:cNvSpPr txBox="1"/>
          <p:nvPr/>
        </p:nvSpPr>
        <p:spPr>
          <a:xfrm>
            <a:off x="4371883" y="6064235"/>
            <a:ext cx="4658438" cy="512445"/>
          </a:xfrm>
          <a:prstGeom prst="rect">
            <a:avLst/>
          </a:prstGeom>
        </p:spPr>
        <p:txBody>
          <a:bodyPr lIns="0" tIns="0" rIns="0" bIns="0" rtlCol="0" anchor="t">
            <a:spAutoFit/>
          </a:bodyPr>
          <a:lstStyle/>
          <a:p>
            <a:pPr algn="ctr">
              <a:lnSpc>
                <a:spcPts val="3780"/>
              </a:lnSpc>
              <a:spcBef>
                <a:spcPct val="0"/>
              </a:spcBef>
            </a:pPr>
            <a:r>
              <a:rPr lang="en-US" sz="2700" spc="151">
                <a:solidFill>
                  <a:srgbClr val="022033"/>
                </a:solidFill>
                <a:latin typeface="Comica"/>
              </a:rPr>
              <a:t>OBJETIVO MODERNO</a:t>
            </a:r>
          </a:p>
        </p:txBody>
      </p:sp>
      <p:sp>
        <p:nvSpPr>
          <p:cNvPr id="29" name="TextBox 29"/>
          <p:cNvSpPr txBox="1"/>
          <p:nvPr/>
        </p:nvSpPr>
        <p:spPr>
          <a:xfrm>
            <a:off x="9486280" y="2675121"/>
            <a:ext cx="4658438" cy="512445"/>
          </a:xfrm>
          <a:prstGeom prst="rect">
            <a:avLst/>
          </a:prstGeom>
        </p:spPr>
        <p:txBody>
          <a:bodyPr lIns="0" tIns="0" rIns="0" bIns="0" rtlCol="0" anchor="t">
            <a:spAutoFit/>
          </a:bodyPr>
          <a:lstStyle/>
          <a:p>
            <a:pPr algn="ctr">
              <a:lnSpc>
                <a:spcPts val="3780"/>
              </a:lnSpc>
              <a:spcBef>
                <a:spcPct val="0"/>
              </a:spcBef>
            </a:pPr>
            <a:r>
              <a:rPr lang="en-US" sz="2700" spc="151">
                <a:solidFill>
                  <a:srgbClr val="022033"/>
                </a:solidFill>
                <a:latin typeface="Comica"/>
              </a:rPr>
              <a:t>OBJETIVO ECOLÓGICO</a:t>
            </a:r>
          </a:p>
        </p:txBody>
      </p:sp>
      <p:sp>
        <p:nvSpPr>
          <p:cNvPr id="30" name="TextBox 30"/>
          <p:cNvSpPr txBox="1"/>
          <p:nvPr/>
        </p:nvSpPr>
        <p:spPr>
          <a:xfrm>
            <a:off x="9486280" y="6064235"/>
            <a:ext cx="3671869" cy="512445"/>
          </a:xfrm>
          <a:prstGeom prst="rect">
            <a:avLst/>
          </a:prstGeom>
        </p:spPr>
        <p:txBody>
          <a:bodyPr lIns="0" tIns="0" rIns="0" bIns="0" rtlCol="0" anchor="t">
            <a:spAutoFit/>
          </a:bodyPr>
          <a:lstStyle/>
          <a:p>
            <a:pPr algn="ctr">
              <a:lnSpc>
                <a:spcPts val="3780"/>
              </a:lnSpc>
              <a:spcBef>
                <a:spcPct val="0"/>
              </a:spcBef>
            </a:pPr>
            <a:r>
              <a:rPr lang="en-US" sz="2700" spc="151">
                <a:solidFill>
                  <a:srgbClr val="022033"/>
                </a:solidFill>
                <a:latin typeface="Comica"/>
              </a:rPr>
              <a:t>OBJETIVO EFICAZ</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900972" y="4185586"/>
            <a:ext cx="12486056" cy="3272305"/>
          </a:xfrm>
          <a:prstGeom prst="rect">
            <a:avLst/>
          </a:prstGeom>
        </p:spPr>
        <p:txBody>
          <a:bodyPr lIns="0" tIns="0" rIns="0" bIns="0" rtlCol="0" anchor="t">
            <a:spAutoFit/>
          </a:bodyPr>
          <a:lstStyle/>
          <a:p>
            <a:pPr algn="ctr">
              <a:lnSpc>
                <a:spcPts val="12360"/>
              </a:lnSpc>
            </a:pPr>
            <a:r>
              <a:rPr lang="en-US" sz="13435" spc="-1115">
                <a:solidFill>
                  <a:srgbClr val="FFFFFF"/>
                </a:solidFill>
                <a:latin typeface="Comica"/>
              </a:rPr>
              <a:t>INTRODUCCIÓN</a:t>
            </a:r>
          </a:p>
        </p:txBody>
      </p:sp>
      <p:sp>
        <p:nvSpPr>
          <p:cNvPr id="3" name="Freeform 3"/>
          <p:cNvSpPr/>
          <p:nvPr/>
        </p:nvSpPr>
        <p:spPr>
          <a:xfrm>
            <a:off x="5486400" y="7529834"/>
            <a:ext cx="7315200" cy="824623"/>
          </a:xfrm>
          <a:custGeom>
            <a:avLst/>
            <a:gdLst/>
            <a:ahLst/>
            <a:cxnLst/>
            <a:rect l="l" t="t" r="r" b="b"/>
            <a:pathLst>
              <a:path w="7315200" h="824623">
                <a:moveTo>
                  <a:pt x="0" y="0"/>
                </a:moveTo>
                <a:lnTo>
                  <a:pt x="7315200" y="0"/>
                </a:lnTo>
                <a:lnTo>
                  <a:pt x="7315200" y="824622"/>
                </a:lnTo>
                <a:lnTo>
                  <a:pt x="0" y="82462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rot="-4081259">
            <a:off x="12621347" y="-6488196"/>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693140">
            <a:off x="-1995329" y="6928150"/>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7507145" y="1316610"/>
            <a:ext cx="3273710" cy="2773725"/>
          </a:xfrm>
          <a:custGeom>
            <a:avLst/>
            <a:gdLst/>
            <a:ahLst/>
            <a:cxnLst/>
            <a:rect l="l" t="t" r="r" b="b"/>
            <a:pathLst>
              <a:path w="3273710" h="2773725">
                <a:moveTo>
                  <a:pt x="0" y="0"/>
                </a:moveTo>
                <a:lnTo>
                  <a:pt x="3273710" y="0"/>
                </a:lnTo>
                <a:lnTo>
                  <a:pt x="3273710" y="2773726"/>
                </a:lnTo>
                <a:lnTo>
                  <a:pt x="0" y="277372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TextBox 7"/>
          <p:cNvSpPr txBox="1"/>
          <p:nvPr/>
        </p:nvSpPr>
        <p:spPr>
          <a:xfrm>
            <a:off x="7404997" y="7744730"/>
            <a:ext cx="3478005" cy="401896"/>
          </a:xfrm>
          <a:prstGeom prst="rect">
            <a:avLst/>
          </a:prstGeom>
        </p:spPr>
        <p:txBody>
          <a:bodyPr lIns="0" tIns="0" rIns="0" bIns="0" rtlCol="0" anchor="t">
            <a:spAutoFit/>
          </a:bodyPr>
          <a:lstStyle/>
          <a:p>
            <a:pPr algn="ctr">
              <a:lnSpc>
                <a:spcPts val="2512"/>
              </a:lnSpc>
            </a:pPr>
            <a:r>
              <a:rPr lang="en-US" sz="2730" spc="152">
                <a:solidFill>
                  <a:srgbClr val="022033"/>
                </a:solidFill>
                <a:latin typeface="Comica"/>
              </a:rPr>
              <a:t>IDEA CREATIVA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06740" y="3673715"/>
            <a:ext cx="5819251" cy="5004556"/>
          </a:xfrm>
          <a:custGeom>
            <a:avLst/>
            <a:gdLst/>
            <a:ahLst/>
            <a:cxnLst/>
            <a:rect l="l" t="t" r="r" b="b"/>
            <a:pathLst>
              <a:path w="5819251" h="5004556">
                <a:moveTo>
                  <a:pt x="0" y="0"/>
                </a:moveTo>
                <a:lnTo>
                  <a:pt x="5819250" y="0"/>
                </a:lnTo>
                <a:lnTo>
                  <a:pt x="5819250" y="5004555"/>
                </a:lnTo>
                <a:lnTo>
                  <a:pt x="0" y="500455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7401428" y="3578106"/>
            <a:ext cx="9469669" cy="4931254"/>
          </a:xfrm>
          <a:prstGeom prst="rect">
            <a:avLst/>
          </a:prstGeom>
        </p:spPr>
        <p:txBody>
          <a:bodyPr lIns="0" tIns="0" rIns="0" bIns="0" rtlCol="0" anchor="t">
            <a:spAutoFit/>
          </a:bodyPr>
          <a:lstStyle/>
          <a:p>
            <a:pPr>
              <a:lnSpc>
                <a:spcPts val="4348"/>
              </a:lnSpc>
              <a:spcBef>
                <a:spcPct val="0"/>
              </a:spcBef>
            </a:pPr>
            <a:r>
              <a:rPr lang="en-US" sz="3106" spc="173">
                <a:solidFill>
                  <a:srgbClr val="022033"/>
                </a:solidFill>
                <a:latin typeface="Comica"/>
              </a:rPr>
              <a:t>LOREM IPSUM DOLOR SIT AMET CONSECTETUR ADIPISCING ELIT PULVINAR AUCTOR, ORCI MASSA MALESUADA QUIS QUAM JUSTO IACULIS PENATIBUS, SED MAGNIS VEHICULA INCEPTOS FAMES CONSEQUAT NETUS PARTURIENT. VIVAMUS DIAM PORTTITOR INTERDUM DAPIBUS GRAVIDA, IMPERDIET ARCU PER.</a:t>
            </a:r>
          </a:p>
        </p:txBody>
      </p:sp>
      <p:sp>
        <p:nvSpPr>
          <p:cNvPr id="4" name="TextBox 4"/>
          <p:cNvSpPr txBox="1"/>
          <p:nvPr/>
        </p:nvSpPr>
        <p:spPr>
          <a:xfrm>
            <a:off x="1711560" y="1114425"/>
            <a:ext cx="14864881" cy="1680821"/>
          </a:xfrm>
          <a:prstGeom prst="rect">
            <a:avLst/>
          </a:prstGeom>
        </p:spPr>
        <p:txBody>
          <a:bodyPr lIns="0" tIns="0" rIns="0" bIns="0" rtlCol="0" anchor="t">
            <a:spAutoFit/>
          </a:bodyPr>
          <a:lstStyle/>
          <a:p>
            <a:pPr algn="ctr">
              <a:lnSpc>
                <a:spcPts val="10679"/>
              </a:lnSpc>
            </a:pPr>
            <a:r>
              <a:rPr lang="en-US" sz="11608" spc="-963">
                <a:solidFill>
                  <a:srgbClr val="022033"/>
                </a:solidFill>
                <a:latin typeface="Comica"/>
              </a:rPr>
              <a:t>INTRODUCCIÓN</a:t>
            </a:r>
          </a:p>
        </p:txBody>
      </p:sp>
      <p:sp>
        <p:nvSpPr>
          <p:cNvPr id="5" name="Freeform 5"/>
          <p:cNvSpPr/>
          <p:nvPr/>
        </p:nvSpPr>
        <p:spPr>
          <a:xfrm rot="2003101">
            <a:off x="16464806" y="3414019"/>
            <a:ext cx="6597293" cy="9500102"/>
          </a:xfrm>
          <a:custGeom>
            <a:avLst/>
            <a:gdLst/>
            <a:ahLst/>
            <a:cxnLst/>
            <a:rect l="l" t="t" r="r" b="b"/>
            <a:pathLst>
              <a:path w="6597293" h="9500102">
                <a:moveTo>
                  <a:pt x="0" y="0"/>
                </a:moveTo>
                <a:lnTo>
                  <a:pt x="6597293" y="0"/>
                </a:lnTo>
                <a:lnTo>
                  <a:pt x="6597293" y="9500103"/>
                </a:lnTo>
                <a:lnTo>
                  <a:pt x="0" y="950010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rot="2003101">
            <a:off x="-3298647" y="-5187192"/>
            <a:ext cx="6597293" cy="9500102"/>
          </a:xfrm>
          <a:custGeom>
            <a:avLst/>
            <a:gdLst/>
            <a:ahLst/>
            <a:cxnLst/>
            <a:rect l="l" t="t" r="r" b="b"/>
            <a:pathLst>
              <a:path w="6597293" h="9500102">
                <a:moveTo>
                  <a:pt x="0" y="0"/>
                </a:moveTo>
                <a:lnTo>
                  <a:pt x="6597294" y="0"/>
                </a:lnTo>
                <a:lnTo>
                  <a:pt x="6597294" y="9500103"/>
                </a:lnTo>
                <a:lnTo>
                  <a:pt x="0" y="950010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8E9FE"/>
        </a:solidFill>
        <a:effectLst/>
      </p:bgPr>
    </p:bg>
    <p:spTree>
      <p:nvGrpSpPr>
        <p:cNvPr id="1" name=""/>
        <p:cNvGrpSpPr/>
        <p:nvPr/>
      </p:nvGrpSpPr>
      <p:grpSpPr>
        <a:xfrm>
          <a:off x="0" y="0"/>
          <a:ext cx="0" cy="0"/>
          <a:chOff x="0" y="0"/>
          <a:chExt cx="0" cy="0"/>
        </a:xfrm>
      </p:grpSpPr>
      <p:grpSp>
        <p:nvGrpSpPr>
          <p:cNvPr id="2" name="Group 2"/>
          <p:cNvGrpSpPr/>
          <p:nvPr/>
        </p:nvGrpSpPr>
        <p:grpSpPr>
          <a:xfrm>
            <a:off x="-145446" y="-382367"/>
            <a:ext cx="9289446" cy="11051733"/>
            <a:chOff x="0" y="0"/>
            <a:chExt cx="2446603" cy="2910745"/>
          </a:xfrm>
        </p:grpSpPr>
        <p:sp>
          <p:nvSpPr>
            <p:cNvPr id="3" name="Freeform 3"/>
            <p:cNvSpPr/>
            <p:nvPr/>
          </p:nvSpPr>
          <p:spPr>
            <a:xfrm>
              <a:off x="0" y="0"/>
              <a:ext cx="2446603" cy="2910745"/>
            </a:xfrm>
            <a:custGeom>
              <a:avLst/>
              <a:gdLst/>
              <a:ahLst/>
              <a:cxnLst/>
              <a:rect l="l" t="t" r="r" b="b"/>
              <a:pathLst>
                <a:path w="2446603" h="2910745">
                  <a:moveTo>
                    <a:pt x="0" y="0"/>
                  </a:moveTo>
                  <a:lnTo>
                    <a:pt x="2446603" y="0"/>
                  </a:lnTo>
                  <a:lnTo>
                    <a:pt x="2446603" y="2910745"/>
                  </a:lnTo>
                  <a:lnTo>
                    <a:pt x="0" y="2910745"/>
                  </a:lnTo>
                  <a:close/>
                </a:path>
              </a:pathLst>
            </a:custGeom>
            <a:solidFill>
              <a:srgbClr val="FFFFFF"/>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7688581" y="4005971"/>
            <a:ext cx="3136471" cy="2851337"/>
          </a:xfrm>
          <a:custGeom>
            <a:avLst/>
            <a:gdLst/>
            <a:ahLst/>
            <a:cxnLst/>
            <a:rect l="l" t="t" r="r" b="b"/>
            <a:pathLst>
              <a:path w="3136471" h="2851337">
                <a:moveTo>
                  <a:pt x="0" y="0"/>
                </a:moveTo>
                <a:lnTo>
                  <a:pt x="3136471" y="0"/>
                </a:lnTo>
                <a:lnTo>
                  <a:pt x="3136471" y="2851337"/>
                </a:lnTo>
                <a:lnTo>
                  <a:pt x="0" y="28513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1449649" y="485019"/>
            <a:ext cx="5832197" cy="2371470"/>
          </a:xfrm>
          <a:prstGeom prst="rect">
            <a:avLst/>
          </a:prstGeom>
        </p:spPr>
        <p:txBody>
          <a:bodyPr lIns="0" tIns="0" rIns="0" bIns="0" rtlCol="0" anchor="t">
            <a:spAutoFit/>
          </a:bodyPr>
          <a:lstStyle/>
          <a:p>
            <a:pPr algn="ctr">
              <a:lnSpc>
                <a:spcPts val="8371"/>
              </a:lnSpc>
            </a:pPr>
            <a:r>
              <a:rPr lang="en-US" sz="9099" spc="-755">
                <a:solidFill>
                  <a:srgbClr val="022033"/>
                </a:solidFill>
                <a:latin typeface="Comica"/>
              </a:rPr>
              <a:t>IDEA MODERNA</a:t>
            </a:r>
          </a:p>
        </p:txBody>
      </p:sp>
      <p:sp>
        <p:nvSpPr>
          <p:cNvPr id="7" name="TextBox 7"/>
          <p:cNvSpPr txBox="1"/>
          <p:nvPr/>
        </p:nvSpPr>
        <p:spPr>
          <a:xfrm>
            <a:off x="10867236" y="485019"/>
            <a:ext cx="6752144" cy="2371481"/>
          </a:xfrm>
          <a:prstGeom prst="rect">
            <a:avLst/>
          </a:prstGeom>
        </p:spPr>
        <p:txBody>
          <a:bodyPr lIns="0" tIns="0" rIns="0" bIns="0" rtlCol="0" anchor="t">
            <a:spAutoFit/>
          </a:bodyPr>
          <a:lstStyle/>
          <a:p>
            <a:pPr algn="ctr">
              <a:lnSpc>
                <a:spcPts val="8372"/>
              </a:lnSpc>
            </a:pPr>
            <a:r>
              <a:rPr lang="en-US" sz="9100" spc="-755">
                <a:solidFill>
                  <a:srgbClr val="022033"/>
                </a:solidFill>
                <a:latin typeface="Comica"/>
              </a:rPr>
              <a:t>IDEA </a:t>
            </a:r>
          </a:p>
          <a:p>
            <a:pPr algn="ctr">
              <a:lnSpc>
                <a:spcPts val="8372"/>
              </a:lnSpc>
            </a:pPr>
            <a:r>
              <a:rPr lang="en-US" sz="9100" spc="-755">
                <a:solidFill>
                  <a:srgbClr val="022033"/>
                </a:solidFill>
                <a:latin typeface="Comica"/>
              </a:rPr>
              <a:t>SOSTENIBLE</a:t>
            </a:r>
          </a:p>
        </p:txBody>
      </p:sp>
      <p:sp>
        <p:nvSpPr>
          <p:cNvPr id="8" name="TextBox 8"/>
          <p:cNvSpPr txBox="1"/>
          <p:nvPr/>
        </p:nvSpPr>
        <p:spPr>
          <a:xfrm>
            <a:off x="7752716" y="1544234"/>
            <a:ext cx="2782569" cy="972560"/>
          </a:xfrm>
          <a:prstGeom prst="rect">
            <a:avLst/>
          </a:prstGeom>
        </p:spPr>
        <p:txBody>
          <a:bodyPr lIns="0" tIns="0" rIns="0" bIns="0" rtlCol="0" anchor="t">
            <a:spAutoFit/>
          </a:bodyPr>
          <a:lstStyle/>
          <a:p>
            <a:pPr algn="ctr">
              <a:lnSpc>
                <a:spcPts val="6186"/>
              </a:lnSpc>
            </a:pPr>
            <a:r>
              <a:rPr lang="en-US" sz="6724" spc="-558">
                <a:solidFill>
                  <a:srgbClr val="022033"/>
                </a:solidFill>
                <a:latin typeface="Comica"/>
              </a:rPr>
              <a:t>VS.</a:t>
            </a:r>
          </a:p>
        </p:txBody>
      </p:sp>
      <p:sp>
        <p:nvSpPr>
          <p:cNvPr id="9" name="TextBox 9"/>
          <p:cNvSpPr txBox="1"/>
          <p:nvPr/>
        </p:nvSpPr>
        <p:spPr>
          <a:xfrm>
            <a:off x="1309973" y="3691334"/>
            <a:ext cx="6378608" cy="5474572"/>
          </a:xfrm>
          <a:prstGeom prst="rect">
            <a:avLst/>
          </a:prstGeom>
        </p:spPr>
        <p:txBody>
          <a:bodyPr lIns="0" tIns="0" rIns="0" bIns="0" rtlCol="0" anchor="t">
            <a:spAutoFit/>
          </a:bodyPr>
          <a:lstStyle/>
          <a:p>
            <a:pPr marL="518006" lvl="1" indent="-259003">
              <a:lnSpc>
                <a:spcPts val="3358"/>
              </a:lnSpc>
              <a:buFont typeface="Arial"/>
              <a:buChar char="•"/>
            </a:pPr>
            <a:r>
              <a:rPr lang="en-US" sz="2399" spc="134">
                <a:solidFill>
                  <a:srgbClr val="022033"/>
                </a:solidFill>
                <a:latin typeface="Comica"/>
              </a:rPr>
              <a:t>LOREM IPSUM DOLOR SIT AMET CONSECTETUR ADIPISCING ELIT MAECENAS, CONSEQUAT VULPUTATE TURPIS SAPIEN NETUS DIGNISSIM EU QUAM FAMES.</a:t>
            </a:r>
          </a:p>
          <a:p>
            <a:pPr marL="518006" lvl="1" indent="-259003">
              <a:lnSpc>
                <a:spcPts val="3358"/>
              </a:lnSpc>
              <a:buFont typeface="Arial"/>
              <a:buChar char="•"/>
            </a:pPr>
            <a:r>
              <a:rPr lang="en-US" sz="2399" spc="134">
                <a:solidFill>
                  <a:srgbClr val="022033"/>
                </a:solidFill>
                <a:latin typeface="Comica"/>
              </a:rPr>
              <a:t> TINCIDUNT ANTE NATOQUE DUI CLASS SOCIIS POSUERE. </a:t>
            </a:r>
          </a:p>
          <a:p>
            <a:pPr marL="518006" lvl="1" indent="-259003">
              <a:lnSpc>
                <a:spcPts val="3358"/>
              </a:lnSpc>
              <a:buFont typeface="Arial"/>
              <a:buChar char="•"/>
            </a:pPr>
            <a:r>
              <a:rPr lang="en-US" sz="2399" spc="134">
                <a:solidFill>
                  <a:srgbClr val="022033"/>
                </a:solidFill>
                <a:latin typeface="Comica"/>
              </a:rPr>
              <a:t>AC SUSPENDISSE NASCETUR ACCUMSAN MORBI PLACERAT, DUIS HABITASSE EUISMOD BIBENDUM CUBILIA, ALIQUET LECTUS CURABITUR TORQUENT.</a:t>
            </a:r>
          </a:p>
        </p:txBody>
      </p:sp>
      <p:sp>
        <p:nvSpPr>
          <p:cNvPr id="10" name="TextBox 10"/>
          <p:cNvSpPr txBox="1"/>
          <p:nvPr/>
        </p:nvSpPr>
        <p:spPr>
          <a:xfrm>
            <a:off x="11148901" y="3691334"/>
            <a:ext cx="6188815" cy="5474572"/>
          </a:xfrm>
          <a:prstGeom prst="rect">
            <a:avLst/>
          </a:prstGeom>
        </p:spPr>
        <p:txBody>
          <a:bodyPr lIns="0" tIns="0" rIns="0" bIns="0" rtlCol="0" anchor="t">
            <a:spAutoFit/>
          </a:bodyPr>
          <a:lstStyle/>
          <a:p>
            <a:pPr marL="518006" lvl="1" indent="-259003">
              <a:lnSpc>
                <a:spcPts val="3358"/>
              </a:lnSpc>
              <a:buFont typeface="Arial"/>
              <a:buChar char="•"/>
            </a:pPr>
            <a:r>
              <a:rPr lang="en-US" sz="2399" spc="134">
                <a:solidFill>
                  <a:srgbClr val="022033"/>
                </a:solidFill>
                <a:latin typeface="Comica"/>
              </a:rPr>
              <a:t>LOREM IPSUM DOLOR SIT AMET CONSECTETUR ADIPISCING ELIT MAECENAS, CONSEQUAT VULPUTATE TURPIS SAPIEN NETUS DIGNISSIM EU QUAM FAMES.</a:t>
            </a:r>
          </a:p>
          <a:p>
            <a:pPr marL="518006" lvl="1" indent="-259003">
              <a:lnSpc>
                <a:spcPts val="3358"/>
              </a:lnSpc>
              <a:buFont typeface="Arial"/>
              <a:buChar char="•"/>
            </a:pPr>
            <a:r>
              <a:rPr lang="en-US" sz="2399" spc="134">
                <a:solidFill>
                  <a:srgbClr val="022033"/>
                </a:solidFill>
                <a:latin typeface="Comica"/>
              </a:rPr>
              <a:t> TINCIDUNT ANTE NATOQUE DUI CLASS SOCIIS POSUERE. </a:t>
            </a:r>
          </a:p>
          <a:p>
            <a:pPr marL="518006" lvl="1" indent="-259003">
              <a:lnSpc>
                <a:spcPts val="3358"/>
              </a:lnSpc>
              <a:buFont typeface="Arial"/>
              <a:buChar char="•"/>
            </a:pPr>
            <a:r>
              <a:rPr lang="en-US" sz="2399" spc="134">
                <a:solidFill>
                  <a:srgbClr val="022033"/>
                </a:solidFill>
                <a:latin typeface="Comica"/>
              </a:rPr>
              <a:t>AC SUSPENDISSE NASCETUR ACCUMSAN MORBI PLACERAT, DUIS HABITASSE EUISMOD BIBENDUM CUBILIA, ALIQUET LECTUS CURABITUR TORQUENT.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9249363">
            <a:off x="-2883151" y="62325"/>
            <a:ext cx="10452435" cy="15051507"/>
          </a:xfrm>
          <a:custGeom>
            <a:avLst/>
            <a:gdLst/>
            <a:ahLst/>
            <a:cxnLst/>
            <a:rect l="l" t="t" r="r" b="b"/>
            <a:pathLst>
              <a:path w="10452435" h="15051507">
                <a:moveTo>
                  <a:pt x="0" y="0"/>
                </a:moveTo>
                <a:lnTo>
                  <a:pt x="10452435" y="0"/>
                </a:lnTo>
                <a:lnTo>
                  <a:pt x="10452435" y="15051507"/>
                </a:lnTo>
                <a:lnTo>
                  <a:pt x="0" y="1505150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529016">
            <a:off x="11389490" y="4379819"/>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rot="8100000" flipH="1" flipV="1">
            <a:off x="12361408" y="-7604113"/>
            <a:ext cx="8871440" cy="12774874"/>
          </a:xfrm>
          <a:custGeom>
            <a:avLst/>
            <a:gdLst/>
            <a:ahLst/>
            <a:cxnLst/>
            <a:rect l="l" t="t" r="r" b="b"/>
            <a:pathLst>
              <a:path w="8871440" h="12774874">
                <a:moveTo>
                  <a:pt x="8871440" y="12774874"/>
                </a:moveTo>
                <a:lnTo>
                  <a:pt x="0" y="12774874"/>
                </a:lnTo>
                <a:lnTo>
                  <a:pt x="0" y="0"/>
                </a:lnTo>
                <a:lnTo>
                  <a:pt x="8871440" y="0"/>
                </a:lnTo>
                <a:lnTo>
                  <a:pt x="8871440" y="12774874"/>
                </a:lnTo>
                <a:close/>
              </a:path>
            </a:pathLst>
          </a:custGeom>
          <a:blipFill>
            <a:blip r:embed="rId6">
              <a:extLst>
                <a:ext uri="{96DAC541-7B7A-43D3-8B79-37D633B846F1}">
                  <asvg:svgBlip xmlns:asvg="http://schemas.microsoft.com/office/drawing/2016/SVG/main" xmlns="" r:embed="rId7"/>
                </a:ext>
              </a:extLst>
            </a:blip>
            <a:stretch>
              <a:fillRect/>
            </a:stretch>
          </a:blipFill>
        </p:spPr>
      </p:sp>
      <p:grpSp>
        <p:nvGrpSpPr>
          <p:cNvPr id="5" name="Group 5"/>
          <p:cNvGrpSpPr/>
          <p:nvPr/>
        </p:nvGrpSpPr>
        <p:grpSpPr>
          <a:xfrm>
            <a:off x="3599863" y="4566981"/>
            <a:ext cx="11088273" cy="3284059"/>
            <a:chOff x="0" y="0"/>
            <a:chExt cx="2920368" cy="864937"/>
          </a:xfrm>
        </p:grpSpPr>
        <p:sp>
          <p:nvSpPr>
            <p:cNvPr id="6" name="Freeform 6"/>
            <p:cNvSpPr/>
            <p:nvPr/>
          </p:nvSpPr>
          <p:spPr>
            <a:xfrm>
              <a:off x="0" y="0"/>
              <a:ext cx="2920368" cy="864937"/>
            </a:xfrm>
            <a:custGeom>
              <a:avLst/>
              <a:gdLst/>
              <a:ahLst/>
              <a:cxnLst/>
              <a:rect l="l" t="t" r="r" b="b"/>
              <a:pathLst>
                <a:path w="2920368" h="864937">
                  <a:moveTo>
                    <a:pt x="0" y="0"/>
                  </a:moveTo>
                  <a:lnTo>
                    <a:pt x="2920368" y="0"/>
                  </a:lnTo>
                  <a:lnTo>
                    <a:pt x="2920368" y="864937"/>
                  </a:lnTo>
                  <a:lnTo>
                    <a:pt x="0" y="864937"/>
                  </a:lnTo>
                  <a:close/>
                </a:path>
              </a:pathLst>
            </a:custGeom>
            <a:solidFill>
              <a:srgbClr val="FFFFFF"/>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8" name="TextBox 8"/>
          <p:cNvSpPr txBox="1"/>
          <p:nvPr/>
        </p:nvSpPr>
        <p:spPr>
          <a:xfrm>
            <a:off x="5456869" y="1112235"/>
            <a:ext cx="7374262" cy="1680821"/>
          </a:xfrm>
          <a:prstGeom prst="rect">
            <a:avLst/>
          </a:prstGeom>
        </p:spPr>
        <p:txBody>
          <a:bodyPr lIns="0" tIns="0" rIns="0" bIns="0" rtlCol="0" anchor="t">
            <a:spAutoFit/>
          </a:bodyPr>
          <a:lstStyle/>
          <a:p>
            <a:pPr algn="ctr">
              <a:lnSpc>
                <a:spcPts val="10679"/>
              </a:lnSpc>
            </a:pPr>
            <a:r>
              <a:rPr lang="en-US" sz="11608" spc="-963">
                <a:solidFill>
                  <a:srgbClr val="022033"/>
                </a:solidFill>
                <a:latin typeface="Comica"/>
              </a:rPr>
              <a:t>HISTORIA</a:t>
            </a:r>
          </a:p>
        </p:txBody>
      </p:sp>
      <p:sp>
        <p:nvSpPr>
          <p:cNvPr id="9" name="TextBox 9"/>
          <p:cNvSpPr txBox="1"/>
          <p:nvPr/>
        </p:nvSpPr>
        <p:spPr>
          <a:xfrm>
            <a:off x="3937287" y="4970237"/>
            <a:ext cx="10413426" cy="2837181"/>
          </a:xfrm>
          <a:prstGeom prst="rect">
            <a:avLst/>
          </a:prstGeom>
        </p:spPr>
        <p:txBody>
          <a:bodyPr lIns="0" tIns="0" rIns="0" bIns="0" rtlCol="0" anchor="t">
            <a:spAutoFit/>
          </a:bodyPr>
          <a:lstStyle/>
          <a:p>
            <a:pPr algn="ctr">
              <a:lnSpc>
                <a:spcPts val="3219"/>
              </a:lnSpc>
              <a:spcBef>
                <a:spcPct val="0"/>
              </a:spcBef>
            </a:pPr>
            <a:r>
              <a:rPr lang="en-US" sz="2299" spc="128">
                <a:solidFill>
                  <a:srgbClr val="022033"/>
                </a:solidFill>
                <a:latin typeface="Comica"/>
              </a:rPr>
              <a:t>LOREM IPSUM DOLOR SIT AMET CONSECTETUR ADIPISCING ELIT MAECENAS, CONSEQUAT VULPUTATE TURPIS SAPIEN NETUS DIGNISSIM EU QUAM FAMES, TINCIDUNT ANTE NATOQUE DUI CLASS SOCIIS POSUERE. AC SUSPENDISSE NASCETUR ACCUMSAN MORBI PLACERAT, DUIS HABITASSE EUISMOD BIBENDUM CUBILIA, ALIQUET LECTUS CURABITUR TORQUENT.</a:t>
            </a:r>
          </a:p>
        </p:txBody>
      </p:sp>
      <p:sp>
        <p:nvSpPr>
          <p:cNvPr id="10" name="TextBox 10"/>
          <p:cNvSpPr txBox="1"/>
          <p:nvPr/>
        </p:nvSpPr>
        <p:spPr>
          <a:xfrm>
            <a:off x="6025969" y="3526427"/>
            <a:ext cx="5355970" cy="664950"/>
          </a:xfrm>
          <a:prstGeom prst="rect">
            <a:avLst/>
          </a:prstGeom>
        </p:spPr>
        <p:txBody>
          <a:bodyPr lIns="0" tIns="0" rIns="0" bIns="0" rtlCol="0" anchor="t">
            <a:spAutoFit/>
          </a:bodyPr>
          <a:lstStyle/>
          <a:p>
            <a:pPr algn="ctr">
              <a:lnSpc>
                <a:spcPts val="4840"/>
              </a:lnSpc>
              <a:spcBef>
                <a:spcPct val="0"/>
              </a:spcBef>
            </a:pPr>
            <a:r>
              <a:rPr lang="en-US" sz="3457" spc="193">
                <a:solidFill>
                  <a:srgbClr val="022033"/>
                </a:solidFill>
                <a:latin typeface="Comica"/>
              </a:rPr>
              <a:t>OBJETIVO MODERNO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03101">
            <a:off x="16464806" y="3414019"/>
            <a:ext cx="6597293" cy="9500102"/>
          </a:xfrm>
          <a:custGeom>
            <a:avLst/>
            <a:gdLst/>
            <a:ahLst/>
            <a:cxnLst/>
            <a:rect l="l" t="t" r="r" b="b"/>
            <a:pathLst>
              <a:path w="6597293" h="9500102">
                <a:moveTo>
                  <a:pt x="0" y="0"/>
                </a:moveTo>
                <a:lnTo>
                  <a:pt x="6597293" y="0"/>
                </a:lnTo>
                <a:lnTo>
                  <a:pt x="6597293" y="9500103"/>
                </a:lnTo>
                <a:lnTo>
                  <a:pt x="0" y="950010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7643598" flipH="1" flipV="1">
            <a:off x="8344729" y="7726016"/>
            <a:ext cx="6597293" cy="9500102"/>
          </a:xfrm>
          <a:custGeom>
            <a:avLst/>
            <a:gdLst/>
            <a:ahLst/>
            <a:cxnLst/>
            <a:rect l="l" t="t" r="r" b="b"/>
            <a:pathLst>
              <a:path w="6597293" h="9500102">
                <a:moveTo>
                  <a:pt x="6597293" y="9500103"/>
                </a:moveTo>
                <a:lnTo>
                  <a:pt x="0" y="9500103"/>
                </a:lnTo>
                <a:lnTo>
                  <a:pt x="0" y="0"/>
                </a:lnTo>
                <a:lnTo>
                  <a:pt x="6597293" y="0"/>
                </a:lnTo>
                <a:lnTo>
                  <a:pt x="6597293" y="9500103"/>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rot="1858296">
            <a:off x="2567670" y="8247910"/>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rot="813916">
            <a:off x="-2916636" y="4846793"/>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rot="2003101">
            <a:off x="-3298647" y="-3865792"/>
            <a:ext cx="6597293" cy="9500102"/>
          </a:xfrm>
          <a:custGeom>
            <a:avLst/>
            <a:gdLst/>
            <a:ahLst/>
            <a:cxnLst/>
            <a:rect l="l" t="t" r="r" b="b"/>
            <a:pathLst>
              <a:path w="6597293" h="9500102">
                <a:moveTo>
                  <a:pt x="0" y="0"/>
                </a:moveTo>
                <a:lnTo>
                  <a:pt x="6597294" y="0"/>
                </a:lnTo>
                <a:lnTo>
                  <a:pt x="6597294" y="9500102"/>
                </a:lnTo>
                <a:lnTo>
                  <a:pt x="0" y="95001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234593" y="2793002"/>
            <a:ext cx="4222276" cy="4114800"/>
          </a:xfrm>
          <a:custGeom>
            <a:avLst/>
            <a:gdLst/>
            <a:ahLst/>
            <a:cxnLst/>
            <a:rect l="l" t="t" r="r" b="b"/>
            <a:pathLst>
              <a:path w="4222276" h="4114800">
                <a:moveTo>
                  <a:pt x="0" y="0"/>
                </a:moveTo>
                <a:lnTo>
                  <a:pt x="4222276" y="0"/>
                </a:lnTo>
                <a:lnTo>
                  <a:pt x="4222276" y="4114800"/>
                </a:lnTo>
                <a:lnTo>
                  <a:pt x="0" y="411480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7032862" y="5691594"/>
            <a:ext cx="4222276" cy="4114800"/>
          </a:xfrm>
          <a:custGeom>
            <a:avLst/>
            <a:gdLst/>
            <a:ahLst/>
            <a:cxnLst/>
            <a:rect l="l" t="t" r="r" b="b"/>
            <a:pathLst>
              <a:path w="4222276" h="4114800">
                <a:moveTo>
                  <a:pt x="0" y="0"/>
                </a:moveTo>
                <a:lnTo>
                  <a:pt x="4222276" y="0"/>
                </a:lnTo>
                <a:lnTo>
                  <a:pt x="4222276" y="4114800"/>
                </a:lnTo>
                <a:lnTo>
                  <a:pt x="0" y="411480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Freeform 9"/>
          <p:cNvSpPr/>
          <p:nvPr/>
        </p:nvSpPr>
        <p:spPr>
          <a:xfrm>
            <a:off x="12521963" y="3634194"/>
            <a:ext cx="4222276" cy="4114800"/>
          </a:xfrm>
          <a:custGeom>
            <a:avLst/>
            <a:gdLst/>
            <a:ahLst/>
            <a:cxnLst/>
            <a:rect l="l" t="t" r="r" b="b"/>
            <a:pathLst>
              <a:path w="4222276" h="4114800">
                <a:moveTo>
                  <a:pt x="0" y="0"/>
                </a:moveTo>
                <a:lnTo>
                  <a:pt x="4222276" y="0"/>
                </a:lnTo>
                <a:lnTo>
                  <a:pt x="4222276" y="4114800"/>
                </a:lnTo>
                <a:lnTo>
                  <a:pt x="0" y="411480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0" name="TextBox 10"/>
          <p:cNvSpPr txBox="1"/>
          <p:nvPr/>
        </p:nvSpPr>
        <p:spPr>
          <a:xfrm>
            <a:off x="5456869" y="1112235"/>
            <a:ext cx="7374262" cy="1680821"/>
          </a:xfrm>
          <a:prstGeom prst="rect">
            <a:avLst/>
          </a:prstGeom>
        </p:spPr>
        <p:txBody>
          <a:bodyPr lIns="0" tIns="0" rIns="0" bIns="0" rtlCol="0" anchor="t">
            <a:spAutoFit/>
          </a:bodyPr>
          <a:lstStyle/>
          <a:p>
            <a:pPr algn="ctr">
              <a:lnSpc>
                <a:spcPts val="10679"/>
              </a:lnSpc>
            </a:pPr>
            <a:r>
              <a:rPr lang="en-US" sz="11608" spc="-963">
                <a:solidFill>
                  <a:srgbClr val="022033"/>
                </a:solidFill>
                <a:latin typeface="Comica"/>
              </a:rPr>
              <a:t>ESTUDIO</a:t>
            </a:r>
          </a:p>
        </p:txBody>
      </p:sp>
      <p:sp>
        <p:nvSpPr>
          <p:cNvPr id="11" name="Freeform 11"/>
          <p:cNvSpPr/>
          <p:nvPr/>
        </p:nvSpPr>
        <p:spPr>
          <a:xfrm rot="-3299222">
            <a:off x="13342853" y="-5326711"/>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rot="1858296">
            <a:off x="5076496" y="-7333860"/>
            <a:ext cx="6597293" cy="9500102"/>
          </a:xfrm>
          <a:custGeom>
            <a:avLst/>
            <a:gdLst/>
            <a:ahLst/>
            <a:cxnLst/>
            <a:rect l="l" t="t" r="r" b="b"/>
            <a:pathLst>
              <a:path w="6597293" h="9500102">
                <a:moveTo>
                  <a:pt x="0" y="0"/>
                </a:moveTo>
                <a:lnTo>
                  <a:pt x="6597293" y="0"/>
                </a:lnTo>
                <a:lnTo>
                  <a:pt x="6597293" y="9500103"/>
                </a:lnTo>
                <a:lnTo>
                  <a:pt x="0" y="9500103"/>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3" name="Freeform 13"/>
          <p:cNvSpPr/>
          <p:nvPr/>
        </p:nvSpPr>
        <p:spPr>
          <a:xfrm>
            <a:off x="7585520" y="2933309"/>
            <a:ext cx="3116960" cy="2544573"/>
          </a:xfrm>
          <a:custGeom>
            <a:avLst/>
            <a:gdLst/>
            <a:ahLst/>
            <a:cxnLst/>
            <a:rect l="l" t="t" r="r" b="b"/>
            <a:pathLst>
              <a:path w="3116960" h="2544573">
                <a:moveTo>
                  <a:pt x="0" y="0"/>
                </a:moveTo>
                <a:lnTo>
                  <a:pt x="3116960" y="0"/>
                </a:lnTo>
                <a:lnTo>
                  <a:pt x="3116960" y="2544573"/>
                </a:lnTo>
                <a:lnTo>
                  <a:pt x="0" y="2544573"/>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4" name="TextBox 14"/>
          <p:cNvSpPr txBox="1"/>
          <p:nvPr/>
        </p:nvSpPr>
        <p:spPr>
          <a:xfrm>
            <a:off x="2037981" y="3032361"/>
            <a:ext cx="2615500" cy="664950"/>
          </a:xfrm>
          <a:prstGeom prst="rect">
            <a:avLst/>
          </a:prstGeom>
        </p:spPr>
        <p:txBody>
          <a:bodyPr lIns="0" tIns="0" rIns="0" bIns="0" rtlCol="0" anchor="t">
            <a:spAutoFit/>
          </a:bodyPr>
          <a:lstStyle/>
          <a:p>
            <a:pPr algn="ctr">
              <a:lnSpc>
                <a:spcPts val="4840"/>
              </a:lnSpc>
              <a:spcBef>
                <a:spcPct val="0"/>
              </a:spcBef>
            </a:pPr>
            <a:r>
              <a:rPr lang="en-US" sz="3457" spc="193">
                <a:solidFill>
                  <a:srgbClr val="022033"/>
                </a:solidFill>
                <a:latin typeface="Comica"/>
              </a:rPr>
              <a:t>ANÁLISIS</a:t>
            </a:r>
          </a:p>
        </p:txBody>
      </p:sp>
      <p:sp>
        <p:nvSpPr>
          <p:cNvPr id="15" name="TextBox 15"/>
          <p:cNvSpPr txBox="1"/>
          <p:nvPr/>
        </p:nvSpPr>
        <p:spPr>
          <a:xfrm>
            <a:off x="7836947" y="5930953"/>
            <a:ext cx="2615500" cy="664950"/>
          </a:xfrm>
          <a:prstGeom prst="rect">
            <a:avLst/>
          </a:prstGeom>
        </p:spPr>
        <p:txBody>
          <a:bodyPr lIns="0" tIns="0" rIns="0" bIns="0" rtlCol="0" anchor="t">
            <a:spAutoFit/>
          </a:bodyPr>
          <a:lstStyle/>
          <a:p>
            <a:pPr algn="ctr">
              <a:lnSpc>
                <a:spcPts val="4840"/>
              </a:lnSpc>
              <a:spcBef>
                <a:spcPct val="0"/>
              </a:spcBef>
            </a:pPr>
            <a:r>
              <a:rPr lang="en-US" sz="3457" spc="193">
                <a:solidFill>
                  <a:srgbClr val="022033"/>
                </a:solidFill>
                <a:latin typeface="Comica"/>
              </a:rPr>
              <a:t>TEST</a:t>
            </a:r>
          </a:p>
        </p:txBody>
      </p:sp>
      <p:sp>
        <p:nvSpPr>
          <p:cNvPr id="16" name="TextBox 16"/>
          <p:cNvSpPr txBox="1"/>
          <p:nvPr/>
        </p:nvSpPr>
        <p:spPr>
          <a:xfrm>
            <a:off x="12603694" y="3873553"/>
            <a:ext cx="4058814" cy="664950"/>
          </a:xfrm>
          <a:prstGeom prst="rect">
            <a:avLst/>
          </a:prstGeom>
        </p:spPr>
        <p:txBody>
          <a:bodyPr lIns="0" tIns="0" rIns="0" bIns="0" rtlCol="0" anchor="t">
            <a:spAutoFit/>
          </a:bodyPr>
          <a:lstStyle/>
          <a:p>
            <a:pPr algn="ctr">
              <a:lnSpc>
                <a:spcPts val="4840"/>
              </a:lnSpc>
              <a:spcBef>
                <a:spcPct val="0"/>
              </a:spcBef>
            </a:pPr>
            <a:r>
              <a:rPr lang="en-US" sz="3457" spc="193">
                <a:solidFill>
                  <a:srgbClr val="022033"/>
                </a:solidFill>
                <a:latin typeface="Comica"/>
              </a:rPr>
              <a:t>CONCLUSIÓN</a:t>
            </a:r>
          </a:p>
        </p:txBody>
      </p:sp>
      <p:sp>
        <p:nvSpPr>
          <p:cNvPr id="17" name="TextBox 17"/>
          <p:cNvSpPr txBox="1"/>
          <p:nvPr/>
        </p:nvSpPr>
        <p:spPr>
          <a:xfrm>
            <a:off x="1660538" y="3747996"/>
            <a:ext cx="3370385" cy="3028315"/>
          </a:xfrm>
          <a:prstGeom prst="rect">
            <a:avLst/>
          </a:prstGeom>
        </p:spPr>
        <p:txBody>
          <a:bodyPr lIns="0" tIns="0" rIns="0" bIns="0" rtlCol="0" anchor="t">
            <a:spAutoFit/>
          </a:bodyPr>
          <a:lstStyle/>
          <a:p>
            <a:pPr algn="ctr">
              <a:lnSpc>
                <a:spcPts val="2659"/>
              </a:lnSpc>
              <a:spcBef>
                <a:spcPct val="0"/>
              </a:spcBef>
            </a:pPr>
            <a:r>
              <a:rPr lang="en-US" sz="1899" spc="106">
                <a:solidFill>
                  <a:srgbClr val="022033"/>
                </a:solidFill>
                <a:latin typeface="Comica"/>
              </a:rPr>
              <a:t>LOREM IPSUM DOLOR SIT AMET CONSECTETUR ADIPISCING ELIT, EGET QUIS SED NEQUE NISI PENATIBUS PORTA, DICTUMST POSUERE NULLA TELLUS HIMENAEOS TEMPOR.</a:t>
            </a:r>
          </a:p>
        </p:txBody>
      </p:sp>
      <p:sp>
        <p:nvSpPr>
          <p:cNvPr id="18" name="TextBox 18"/>
          <p:cNvSpPr txBox="1"/>
          <p:nvPr/>
        </p:nvSpPr>
        <p:spPr>
          <a:xfrm>
            <a:off x="7488079" y="6608488"/>
            <a:ext cx="3370385" cy="3028315"/>
          </a:xfrm>
          <a:prstGeom prst="rect">
            <a:avLst/>
          </a:prstGeom>
        </p:spPr>
        <p:txBody>
          <a:bodyPr lIns="0" tIns="0" rIns="0" bIns="0" rtlCol="0" anchor="t">
            <a:spAutoFit/>
          </a:bodyPr>
          <a:lstStyle/>
          <a:p>
            <a:pPr algn="ctr">
              <a:lnSpc>
                <a:spcPts val="2659"/>
              </a:lnSpc>
              <a:spcBef>
                <a:spcPct val="0"/>
              </a:spcBef>
            </a:pPr>
            <a:r>
              <a:rPr lang="en-US" sz="1899" spc="106">
                <a:solidFill>
                  <a:srgbClr val="022033"/>
                </a:solidFill>
                <a:latin typeface="Comica"/>
              </a:rPr>
              <a:t>LOREM IPSUM DOLOR SIT AMET CONSECTETUR ADIPISCING ELIT, EGET QUIS SED NEQUE NISI PENATIBUS PORTA, DICTUMST POSUERE NULLA TELLUS HIMENAEOS TEMPOR.</a:t>
            </a:r>
          </a:p>
        </p:txBody>
      </p:sp>
      <p:sp>
        <p:nvSpPr>
          <p:cNvPr id="19" name="TextBox 19"/>
          <p:cNvSpPr txBox="1"/>
          <p:nvPr/>
        </p:nvSpPr>
        <p:spPr>
          <a:xfrm>
            <a:off x="12979163" y="4589188"/>
            <a:ext cx="3370385" cy="3028315"/>
          </a:xfrm>
          <a:prstGeom prst="rect">
            <a:avLst/>
          </a:prstGeom>
        </p:spPr>
        <p:txBody>
          <a:bodyPr lIns="0" tIns="0" rIns="0" bIns="0" rtlCol="0" anchor="t">
            <a:spAutoFit/>
          </a:bodyPr>
          <a:lstStyle/>
          <a:p>
            <a:pPr algn="ctr">
              <a:lnSpc>
                <a:spcPts val="2659"/>
              </a:lnSpc>
              <a:spcBef>
                <a:spcPct val="0"/>
              </a:spcBef>
            </a:pPr>
            <a:r>
              <a:rPr lang="en-US" sz="1899" spc="106">
                <a:solidFill>
                  <a:srgbClr val="022033"/>
                </a:solidFill>
                <a:latin typeface="Comica"/>
              </a:rPr>
              <a:t>LOREM IPSUM DOLOR SIT AMET CONSECTETUR ADIPISCING ELIT, EGET QUIS SED NEQUE NISI PENATIBUS PORTA, DICTUMST POSUERE NULLA TELLUS HIMENAEOS TEMPOR.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86400" y="4318877"/>
            <a:ext cx="7315200" cy="824623"/>
          </a:xfrm>
          <a:custGeom>
            <a:avLst/>
            <a:gdLst/>
            <a:ahLst/>
            <a:cxnLst/>
            <a:rect l="l" t="t" r="r" b="b"/>
            <a:pathLst>
              <a:path w="7315200" h="824623">
                <a:moveTo>
                  <a:pt x="0" y="0"/>
                </a:moveTo>
                <a:lnTo>
                  <a:pt x="7315200" y="0"/>
                </a:lnTo>
                <a:lnTo>
                  <a:pt x="7315200" y="824623"/>
                </a:lnTo>
                <a:lnTo>
                  <a:pt x="0" y="82462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693140">
            <a:off x="-1995329" y="6928150"/>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rot="-2091564">
            <a:off x="14299323" y="-4551367"/>
            <a:ext cx="6597293" cy="9500102"/>
          </a:xfrm>
          <a:custGeom>
            <a:avLst/>
            <a:gdLst/>
            <a:ahLst/>
            <a:cxnLst/>
            <a:rect l="l" t="t" r="r" b="b"/>
            <a:pathLst>
              <a:path w="6597293" h="9500102">
                <a:moveTo>
                  <a:pt x="0" y="0"/>
                </a:moveTo>
                <a:lnTo>
                  <a:pt x="6597293" y="0"/>
                </a:lnTo>
                <a:lnTo>
                  <a:pt x="6597293" y="9500102"/>
                </a:lnTo>
                <a:lnTo>
                  <a:pt x="0" y="950010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6933902" y="5519307"/>
            <a:ext cx="4420195" cy="4114800"/>
          </a:xfrm>
          <a:custGeom>
            <a:avLst/>
            <a:gdLst/>
            <a:ahLst/>
            <a:cxnLst/>
            <a:rect l="l" t="t" r="r" b="b"/>
            <a:pathLst>
              <a:path w="4420195" h="4114800">
                <a:moveTo>
                  <a:pt x="0" y="0"/>
                </a:moveTo>
                <a:lnTo>
                  <a:pt x="4420196" y="0"/>
                </a:lnTo>
                <a:lnTo>
                  <a:pt x="442019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TextBox 6"/>
          <p:cNvSpPr txBox="1"/>
          <p:nvPr/>
        </p:nvSpPr>
        <p:spPr>
          <a:xfrm>
            <a:off x="5874246" y="1376151"/>
            <a:ext cx="6539508" cy="2384928"/>
          </a:xfrm>
          <a:prstGeom prst="rect">
            <a:avLst/>
          </a:prstGeom>
        </p:spPr>
        <p:txBody>
          <a:bodyPr lIns="0" tIns="0" rIns="0" bIns="0" rtlCol="0" anchor="t">
            <a:spAutoFit/>
          </a:bodyPr>
          <a:lstStyle/>
          <a:p>
            <a:pPr algn="ctr">
              <a:lnSpc>
                <a:spcPts val="13004"/>
              </a:lnSpc>
            </a:pPr>
            <a:r>
              <a:rPr lang="en-US" sz="14135" spc="-1173">
                <a:solidFill>
                  <a:srgbClr val="022033"/>
                </a:solidFill>
                <a:latin typeface="Comica"/>
              </a:rPr>
              <a:t>DATOS</a:t>
            </a:r>
          </a:p>
        </p:txBody>
      </p:sp>
      <p:sp>
        <p:nvSpPr>
          <p:cNvPr id="7" name="TextBox 7"/>
          <p:cNvSpPr txBox="1"/>
          <p:nvPr/>
        </p:nvSpPr>
        <p:spPr>
          <a:xfrm>
            <a:off x="6605983" y="4535012"/>
            <a:ext cx="5076035" cy="401896"/>
          </a:xfrm>
          <a:prstGeom prst="rect">
            <a:avLst/>
          </a:prstGeom>
        </p:spPr>
        <p:txBody>
          <a:bodyPr lIns="0" tIns="0" rIns="0" bIns="0" rtlCol="0" anchor="t">
            <a:spAutoFit/>
          </a:bodyPr>
          <a:lstStyle/>
          <a:p>
            <a:pPr algn="ctr">
              <a:lnSpc>
                <a:spcPts val="2512"/>
              </a:lnSpc>
            </a:pPr>
            <a:r>
              <a:rPr lang="en-US" sz="2730" spc="152">
                <a:solidFill>
                  <a:srgbClr val="022033"/>
                </a:solidFill>
                <a:latin typeface="Comica"/>
              </a:rPr>
              <a:t>REALIZACIÓN DE TEST A</a:t>
            </a:r>
          </a:p>
        </p:txBody>
      </p:sp>
    </p:spTree>
  </p:cSld>
  <p:clrMapOvr>
    <a:masterClrMapping/>
  </p:clrMapOvr>
</p:sld>
</file>

<file path=ppt/theme/theme1.xml><?xml version="1.0" encoding="utf-8"?>
<a:theme xmlns:a="http://schemas.openxmlformats.org/drawingml/2006/main" name="Office Theme">
  <a:themeElements>
    <a:clrScheme name="Personalizado 6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666</Words>
  <Application>Microsoft Office PowerPoint</Application>
  <PresentationFormat>Personalizado</PresentationFormat>
  <Paragraphs>71</Paragraphs>
  <Slides>14</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14</vt:i4>
      </vt:variant>
    </vt:vector>
  </HeadingPairs>
  <TitlesOfParts>
    <vt:vector size="20" baseType="lpstr">
      <vt:lpstr>Roboto</vt:lpstr>
      <vt:lpstr>Arial</vt:lpstr>
      <vt:lpstr>Be Vietnam</vt:lpstr>
      <vt:lpstr>Comica</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Proyecto Trabajo Doodle Orgánico Multicolor</dc:title>
  <cp:lastModifiedBy>eduardo</cp:lastModifiedBy>
  <cp:revision>2</cp:revision>
  <dcterms:created xsi:type="dcterms:W3CDTF">2006-08-16T00:00:00Z</dcterms:created>
  <dcterms:modified xsi:type="dcterms:W3CDTF">2023-12-11T06:53:52Z</dcterms:modified>
  <dc:identifier>DAFuf_aeDIg</dc:identifier>
</cp:coreProperties>
</file>