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67"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747775"/>
          </p15:clr>
        </p15:guide>
        <p15:guide id="2" pos="384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0" Type="http://schemas.openxmlformats.org/officeDocument/2006/relationships/slide" Target="slides/slide25.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3" name="Shape 523"/>
        <p:cNvGrpSpPr/>
        <p:nvPr/>
      </p:nvGrpSpPr>
      <p:grpSpPr>
        <a:xfrm>
          <a:off x="0" y="0"/>
          <a:ext cx="0" cy="0"/>
          <a:chOff x="0" y="0"/>
          <a:chExt cx="0" cy="0"/>
        </a:xfrm>
      </p:grpSpPr>
      <p:sp>
        <p:nvSpPr>
          <p:cNvPr id="524" name="Google Shape;524;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5" name="Google Shape;525;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5" name="Shape 595"/>
        <p:cNvGrpSpPr/>
        <p:nvPr/>
      </p:nvGrpSpPr>
      <p:grpSpPr>
        <a:xfrm>
          <a:off x="0" y="0"/>
          <a:ext cx="0" cy="0"/>
          <a:chOff x="0" y="0"/>
          <a:chExt cx="0" cy="0"/>
        </a:xfrm>
      </p:grpSpPr>
      <p:sp>
        <p:nvSpPr>
          <p:cNvPr id="596" name="Google Shape;596;g1eb205fd2b6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7" name="Google Shape;597;g1eb205fd2b6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2" name="Shape 602"/>
        <p:cNvGrpSpPr/>
        <p:nvPr/>
      </p:nvGrpSpPr>
      <p:grpSpPr>
        <a:xfrm>
          <a:off x="0" y="0"/>
          <a:ext cx="0" cy="0"/>
          <a:chOff x="0" y="0"/>
          <a:chExt cx="0" cy="0"/>
        </a:xfrm>
      </p:grpSpPr>
      <p:sp>
        <p:nvSpPr>
          <p:cNvPr id="603" name="Google Shape;603;g1eb205fd2b6_0_1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4" name="Google Shape;604;g1eb205fd2b6_0_1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5" name="Shape 615"/>
        <p:cNvGrpSpPr/>
        <p:nvPr/>
      </p:nvGrpSpPr>
      <p:grpSpPr>
        <a:xfrm>
          <a:off x="0" y="0"/>
          <a:ext cx="0" cy="0"/>
          <a:chOff x="0" y="0"/>
          <a:chExt cx="0" cy="0"/>
        </a:xfrm>
      </p:grpSpPr>
      <p:sp>
        <p:nvSpPr>
          <p:cNvPr id="616" name="Google Shape;616;g1eb205fd2b6_0_6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7" name="Google Shape;617;g1eb205fd2b6_0_6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1" name="Shape 621"/>
        <p:cNvGrpSpPr/>
        <p:nvPr/>
      </p:nvGrpSpPr>
      <p:grpSpPr>
        <a:xfrm>
          <a:off x="0" y="0"/>
          <a:ext cx="0" cy="0"/>
          <a:chOff x="0" y="0"/>
          <a:chExt cx="0" cy="0"/>
        </a:xfrm>
      </p:grpSpPr>
      <p:sp>
        <p:nvSpPr>
          <p:cNvPr id="622" name="Google Shape;622;g1eb205fd2b6_0_1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3" name="Google Shape;623;g1eb205fd2b6_0_1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9" name="Shape 649"/>
        <p:cNvGrpSpPr/>
        <p:nvPr/>
      </p:nvGrpSpPr>
      <p:grpSpPr>
        <a:xfrm>
          <a:off x="0" y="0"/>
          <a:ext cx="0" cy="0"/>
          <a:chOff x="0" y="0"/>
          <a:chExt cx="0" cy="0"/>
        </a:xfrm>
      </p:grpSpPr>
      <p:sp>
        <p:nvSpPr>
          <p:cNvPr id="650" name="Google Shape;650;g1eb205fd2b6_0_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1" name="Google Shape;651;g1eb205fd2b6_0_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5" name="Shape 655"/>
        <p:cNvGrpSpPr/>
        <p:nvPr/>
      </p:nvGrpSpPr>
      <p:grpSpPr>
        <a:xfrm>
          <a:off x="0" y="0"/>
          <a:ext cx="0" cy="0"/>
          <a:chOff x="0" y="0"/>
          <a:chExt cx="0" cy="0"/>
        </a:xfrm>
      </p:grpSpPr>
      <p:sp>
        <p:nvSpPr>
          <p:cNvPr id="656" name="Google Shape;656;g1eb205fd2b6_0_1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7" name="Google Shape;657;g1eb205fd2b6_0_1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8" name="Shape 668"/>
        <p:cNvGrpSpPr/>
        <p:nvPr/>
      </p:nvGrpSpPr>
      <p:grpSpPr>
        <a:xfrm>
          <a:off x="0" y="0"/>
          <a:ext cx="0" cy="0"/>
          <a:chOff x="0" y="0"/>
          <a:chExt cx="0" cy="0"/>
        </a:xfrm>
      </p:grpSpPr>
      <p:sp>
        <p:nvSpPr>
          <p:cNvPr id="669" name="Google Shape;669;g1eb205fd2b6_0_2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0" name="Google Shape;670;g1eb205fd2b6_0_2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0" name="Shape 690"/>
        <p:cNvGrpSpPr/>
        <p:nvPr/>
      </p:nvGrpSpPr>
      <p:grpSpPr>
        <a:xfrm>
          <a:off x="0" y="0"/>
          <a:ext cx="0" cy="0"/>
          <a:chOff x="0" y="0"/>
          <a:chExt cx="0" cy="0"/>
        </a:xfrm>
      </p:grpSpPr>
      <p:sp>
        <p:nvSpPr>
          <p:cNvPr id="691" name="Google Shape;691;g1eb205fd2b6_0_2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2" name="Google Shape;692;g1eb205fd2b6_0_2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0" name="Shape 710"/>
        <p:cNvGrpSpPr/>
        <p:nvPr/>
      </p:nvGrpSpPr>
      <p:grpSpPr>
        <a:xfrm>
          <a:off x="0" y="0"/>
          <a:ext cx="0" cy="0"/>
          <a:chOff x="0" y="0"/>
          <a:chExt cx="0" cy="0"/>
        </a:xfrm>
      </p:grpSpPr>
      <p:sp>
        <p:nvSpPr>
          <p:cNvPr id="711" name="Google Shape;711;g1eb205fd2b6_0_2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2" name="Google Shape;712;g1eb205fd2b6_0_2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0" name="Shape 730"/>
        <p:cNvGrpSpPr/>
        <p:nvPr/>
      </p:nvGrpSpPr>
      <p:grpSpPr>
        <a:xfrm>
          <a:off x="0" y="0"/>
          <a:ext cx="0" cy="0"/>
          <a:chOff x="0" y="0"/>
          <a:chExt cx="0" cy="0"/>
        </a:xfrm>
      </p:grpSpPr>
      <p:sp>
        <p:nvSpPr>
          <p:cNvPr id="731" name="Google Shape;731;g1eb205fd2b6_0_2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2" name="Google Shape;732;g1eb205fd2b6_0_2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9" name="Shape 529"/>
        <p:cNvGrpSpPr/>
        <p:nvPr/>
      </p:nvGrpSpPr>
      <p:grpSpPr>
        <a:xfrm>
          <a:off x="0" y="0"/>
          <a:ext cx="0" cy="0"/>
          <a:chOff x="0" y="0"/>
          <a:chExt cx="0" cy="0"/>
        </a:xfrm>
      </p:grpSpPr>
      <p:sp>
        <p:nvSpPr>
          <p:cNvPr id="530" name="Google Shape;530;g1eb2014fdb4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1" name="Google Shape;531;g1eb2014fdb4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6" name="Shape 756"/>
        <p:cNvGrpSpPr/>
        <p:nvPr/>
      </p:nvGrpSpPr>
      <p:grpSpPr>
        <a:xfrm>
          <a:off x="0" y="0"/>
          <a:ext cx="0" cy="0"/>
          <a:chOff x="0" y="0"/>
          <a:chExt cx="0" cy="0"/>
        </a:xfrm>
      </p:grpSpPr>
      <p:sp>
        <p:nvSpPr>
          <p:cNvPr id="757" name="Google Shape;757;g1eb205fd2b6_0_3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8" name="Google Shape;758;g1eb205fd2b6_0_3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9" name="Shape 769"/>
        <p:cNvGrpSpPr/>
        <p:nvPr/>
      </p:nvGrpSpPr>
      <p:grpSpPr>
        <a:xfrm>
          <a:off x="0" y="0"/>
          <a:ext cx="0" cy="0"/>
          <a:chOff x="0" y="0"/>
          <a:chExt cx="0" cy="0"/>
        </a:xfrm>
      </p:grpSpPr>
      <p:sp>
        <p:nvSpPr>
          <p:cNvPr id="770" name="Google Shape;770;g1eb205fd2b6_0_3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1" name="Google Shape;771;g1eb205fd2b6_0_3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3" name="Shape 803"/>
        <p:cNvGrpSpPr/>
        <p:nvPr/>
      </p:nvGrpSpPr>
      <p:grpSpPr>
        <a:xfrm>
          <a:off x="0" y="0"/>
          <a:ext cx="0" cy="0"/>
          <a:chOff x="0" y="0"/>
          <a:chExt cx="0" cy="0"/>
        </a:xfrm>
      </p:grpSpPr>
      <p:sp>
        <p:nvSpPr>
          <p:cNvPr id="804" name="Google Shape;804;g1eb205fd2b6_0_7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5" name="Google Shape;805;g1eb205fd2b6_0_7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6" name="Shape 816"/>
        <p:cNvGrpSpPr/>
        <p:nvPr/>
      </p:nvGrpSpPr>
      <p:grpSpPr>
        <a:xfrm>
          <a:off x="0" y="0"/>
          <a:ext cx="0" cy="0"/>
          <a:chOff x="0" y="0"/>
          <a:chExt cx="0" cy="0"/>
        </a:xfrm>
      </p:grpSpPr>
      <p:sp>
        <p:nvSpPr>
          <p:cNvPr id="817" name="Google Shape;817;g1eb205fd2b6_0_7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8" name="Google Shape;818;g1eb205fd2b6_0_7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2" name="Shape 822"/>
        <p:cNvGrpSpPr/>
        <p:nvPr/>
      </p:nvGrpSpPr>
      <p:grpSpPr>
        <a:xfrm>
          <a:off x="0" y="0"/>
          <a:ext cx="0" cy="0"/>
          <a:chOff x="0" y="0"/>
          <a:chExt cx="0" cy="0"/>
        </a:xfrm>
      </p:grpSpPr>
      <p:sp>
        <p:nvSpPr>
          <p:cNvPr id="823" name="Google Shape;823;g1eb205fd2b6_0_3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4" name="Google Shape;824;g1eb205fd2b6_0_3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3" name="Shape 1123"/>
        <p:cNvGrpSpPr/>
        <p:nvPr/>
      </p:nvGrpSpPr>
      <p:grpSpPr>
        <a:xfrm>
          <a:off x="0" y="0"/>
          <a:ext cx="0" cy="0"/>
          <a:chOff x="0" y="0"/>
          <a:chExt cx="0" cy="0"/>
        </a:xfrm>
      </p:grpSpPr>
      <p:sp>
        <p:nvSpPr>
          <p:cNvPr id="1124" name="Google Shape;1124;g1eb205fd2b6_0_6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5" name="Google Shape;1125;g1eb205fd2b6_0_6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6" name="Shape 536"/>
        <p:cNvGrpSpPr/>
        <p:nvPr/>
      </p:nvGrpSpPr>
      <p:grpSpPr>
        <a:xfrm>
          <a:off x="0" y="0"/>
          <a:ext cx="0" cy="0"/>
          <a:chOff x="0" y="0"/>
          <a:chExt cx="0" cy="0"/>
        </a:xfrm>
      </p:grpSpPr>
      <p:sp>
        <p:nvSpPr>
          <p:cNvPr id="537" name="Google Shape;537;g1eb2014fdb4_1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8" name="Google Shape;538;g1eb2014fdb4_1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3" name="Shape 553"/>
        <p:cNvGrpSpPr/>
        <p:nvPr/>
      </p:nvGrpSpPr>
      <p:grpSpPr>
        <a:xfrm>
          <a:off x="0" y="0"/>
          <a:ext cx="0" cy="0"/>
          <a:chOff x="0" y="0"/>
          <a:chExt cx="0" cy="0"/>
        </a:xfrm>
      </p:grpSpPr>
      <p:sp>
        <p:nvSpPr>
          <p:cNvPr id="554" name="Google Shape;554;g1eb2014fdb4_1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5" name="Google Shape;555;g1eb2014fdb4_1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9" name="Shape 559"/>
        <p:cNvGrpSpPr/>
        <p:nvPr/>
      </p:nvGrpSpPr>
      <p:grpSpPr>
        <a:xfrm>
          <a:off x="0" y="0"/>
          <a:ext cx="0" cy="0"/>
          <a:chOff x="0" y="0"/>
          <a:chExt cx="0" cy="0"/>
        </a:xfrm>
      </p:grpSpPr>
      <p:sp>
        <p:nvSpPr>
          <p:cNvPr id="560" name="Google Shape;560;g1eb2014fdb4_1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1" name="Google Shape;561;g1eb2014fdb4_1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6" name="Shape 566"/>
        <p:cNvGrpSpPr/>
        <p:nvPr/>
      </p:nvGrpSpPr>
      <p:grpSpPr>
        <a:xfrm>
          <a:off x="0" y="0"/>
          <a:ext cx="0" cy="0"/>
          <a:chOff x="0" y="0"/>
          <a:chExt cx="0" cy="0"/>
        </a:xfrm>
      </p:grpSpPr>
      <p:sp>
        <p:nvSpPr>
          <p:cNvPr id="567" name="Google Shape;567;g1eb2014fdb4_1_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8" name="Google Shape;568;g1eb2014fdb4_1_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2" name="Shape 572"/>
        <p:cNvGrpSpPr/>
        <p:nvPr/>
      </p:nvGrpSpPr>
      <p:grpSpPr>
        <a:xfrm>
          <a:off x="0" y="0"/>
          <a:ext cx="0" cy="0"/>
          <a:chOff x="0" y="0"/>
          <a:chExt cx="0" cy="0"/>
        </a:xfrm>
      </p:grpSpPr>
      <p:sp>
        <p:nvSpPr>
          <p:cNvPr id="573" name="Google Shape;573;g1eb205fd2b6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4" name="Google Shape;574;g1eb205fd2b6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9" name="Shape 579"/>
        <p:cNvGrpSpPr/>
        <p:nvPr/>
      </p:nvGrpSpPr>
      <p:grpSpPr>
        <a:xfrm>
          <a:off x="0" y="0"/>
          <a:ext cx="0" cy="0"/>
          <a:chOff x="0" y="0"/>
          <a:chExt cx="0" cy="0"/>
        </a:xfrm>
      </p:grpSpPr>
      <p:sp>
        <p:nvSpPr>
          <p:cNvPr id="580" name="Google Shape;580;g1eb205fd2b6_0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1" name="Google Shape;581;g1eb205fd2b6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8" name="Shape 588"/>
        <p:cNvGrpSpPr/>
        <p:nvPr/>
      </p:nvGrpSpPr>
      <p:grpSpPr>
        <a:xfrm>
          <a:off x="0" y="0"/>
          <a:ext cx="0" cy="0"/>
          <a:chOff x="0" y="0"/>
          <a:chExt cx="0" cy="0"/>
        </a:xfrm>
      </p:grpSpPr>
      <p:sp>
        <p:nvSpPr>
          <p:cNvPr id="589" name="Google Shape;589;g1eb205fd2b6_0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0" name="Google Shape;590;g1eb205fd2b6_0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slidesmania.com/questions-powerpoint-google-slides/can-i-use-these-templates/" TargetMode="External"/><Relationship Id="rId3" Type="http://schemas.openxmlformats.org/officeDocument/2006/relationships/hyperlink" Target="https://www.facebook.com/SlidesManiaSM/" TargetMode="External"/><Relationship Id="rId4" Type="http://schemas.openxmlformats.org/officeDocument/2006/relationships/image" Target="../media/image6.png"/><Relationship Id="rId11" Type="http://schemas.openxmlformats.org/officeDocument/2006/relationships/image" Target="../media/image4.png"/><Relationship Id="rId10" Type="http://schemas.openxmlformats.org/officeDocument/2006/relationships/image" Target="../media/image3.png"/><Relationship Id="rId9" Type="http://schemas.openxmlformats.org/officeDocument/2006/relationships/hyperlink" Target="https://www.instagram.com/slidesmania/" TargetMode="External"/><Relationship Id="rId5" Type="http://schemas.openxmlformats.org/officeDocument/2006/relationships/hyperlink" Target="https://twitter.com/SlidesManiaSM/" TargetMode="External"/><Relationship Id="rId6" Type="http://schemas.openxmlformats.org/officeDocument/2006/relationships/image" Target="../media/image2.png"/><Relationship Id="rId7" Type="http://schemas.openxmlformats.org/officeDocument/2006/relationships/hyperlink" Target="https://www.pinterest.com/slidesmania/" TargetMode="External"/><Relationship Id="rId8"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 name="Shape 11"/>
        <p:cNvGrpSpPr/>
        <p:nvPr/>
      </p:nvGrpSpPr>
      <p:grpSpPr>
        <a:xfrm>
          <a:off x="0" y="0"/>
          <a:ext cx="0" cy="0"/>
          <a:chOff x="0" y="0"/>
          <a:chExt cx="0" cy="0"/>
        </a:xfrm>
      </p:grpSpPr>
      <p:grpSp>
        <p:nvGrpSpPr>
          <p:cNvPr id="12" name="Google Shape;12;p2"/>
          <p:cNvGrpSpPr/>
          <p:nvPr/>
        </p:nvGrpSpPr>
        <p:grpSpPr>
          <a:xfrm>
            <a:off x="2695502" y="-25"/>
            <a:ext cx="692786" cy="3559149"/>
            <a:chOff x="-1891602" y="2136844"/>
            <a:chExt cx="223631" cy="1364652"/>
          </a:xfrm>
        </p:grpSpPr>
        <p:sp>
          <p:nvSpPr>
            <p:cNvPr id="13" name="Google Shape;13;p2"/>
            <p:cNvSpPr/>
            <p:nvPr/>
          </p:nvSpPr>
          <p:spPr>
            <a:xfrm>
              <a:off x="-1891602"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 name="Google Shape;14;p2"/>
            <p:cNvSpPr/>
            <p:nvPr/>
          </p:nvSpPr>
          <p:spPr>
            <a:xfrm>
              <a:off x="-1846876"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 name="Google Shape;15;p2"/>
            <p:cNvSpPr/>
            <p:nvPr/>
          </p:nvSpPr>
          <p:spPr>
            <a:xfrm>
              <a:off x="-1802149"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 name="Google Shape;16;p2"/>
            <p:cNvSpPr/>
            <p:nvPr/>
          </p:nvSpPr>
          <p:spPr>
            <a:xfrm>
              <a:off x="-1757423"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 name="Google Shape;17;p2"/>
            <p:cNvSpPr/>
            <p:nvPr/>
          </p:nvSpPr>
          <p:spPr>
            <a:xfrm>
              <a:off x="-1712697"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18" name="Google Shape;18;p2"/>
          <p:cNvSpPr/>
          <p:nvPr/>
        </p:nvSpPr>
        <p:spPr>
          <a:xfrm>
            <a:off x="930554" y="1789571"/>
            <a:ext cx="1365959" cy="656897"/>
          </a:xfrm>
          <a:custGeom>
            <a:rect b="b" l="l" r="r" t="t"/>
            <a:pathLst>
              <a:path extrusionOk="0" h="656897" w="1365959">
                <a:moveTo>
                  <a:pt x="0" y="0"/>
                </a:moveTo>
                <a:lnTo>
                  <a:pt x="17413" y="6516"/>
                </a:lnTo>
                <a:lnTo>
                  <a:pt x="105550" y="38918"/>
                </a:lnTo>
                <a:lnTo>
                  <a:pt x="137304" y="103978"/>
                </a:lnTo>
                <a:cubicBezTo>
                  <a:pt x="347332" y="476436"/>
                  <a:pt x="741671" y="454639"/>
                  <a:pt x="741671" y="454639"/>
                </a:cubicBezTo>
                <a:lnTo>
                  <a:pt x="1236342" y="454639"/>
                </a:lnTo>
                <a:lnTo>
                  <a:pt x="1365959" y="502291"/>
                </a:lnTo>
                <a:lnTo>
                  <a:pt x="1357987" y="502290"/>
                </a:lnTo>
                <a:lnTo>
                  <a:pt x="1365959" y="505237"/>
                </a:lnTo>
                <a:lnTo>
                  <a:pt x="1358041" y="505236"/>
                </a:lnTo>
                <a:lnTo>
                  <a:pt x="1365959" y="508181"/>
                </a:lnTo>
                <a:lnTo>
                  <a:pt x="1358088" y="508180"/>
                </a:lnTo>
                <a:lnTo>
                  <a:pt x="1365959" y="511125"/>
                </a:lnTo>
                <a:lnTo>
                  <a:pt x="1358134" y="511124"/>
                </a:lnTo>
                <a:lnTo>
                  <a:pt x="1365959" y="514069"/>
                </a:lnTo>
                <a:lnTo>
                  <a:pt x="1357877" y="514068"/>
                </a:lnTo>
                <a:lnTo>
                  <a:pt x="1365959" y="517127"/>
                </a:lnTo>
                <a:lnTo>
                  <a:pt x="1358213" y="517126"/>
                </a:lnTo>
                <a:lnTo>
                  <a:pt x="1365959" y="520074"/>
                </a:lnTo>
                <a:lnTo>
                  <a:pt x="1358267" y="520073"/>
                </a:lnTo>
                <a:lnTo>
                  <a:pt x="1365959" y="523018"/>
                </a:lnTo>
                <a:lnTo>
                  <a:pt x="1358311" y="523016"/>
                </a:lnTo>
                <a:lnTo>
                  <a:pt x="1365959" y="525961"/>
                </a:lnTo>
                <a:lnTo>
                  <a:pt x="1358354" y="525960"/>
                </a:lnTo>
                <a:lnTo>
                  <a:pt x="1365959" y="528905"/>
                </a:lnTo>
                <a:lnTo>
                  <a:pt x="1358102" y="528904"/>
                </a:lnTo>
                <a:lnTo>
                  <a:pt x="1365959" y="531963"/>
                </a:lnTo>
                <a:lnTo>
                  <a:pt x="1358427" y="531961"/>
                </a:lnTo>
                <a:lnTo>
                  <a:pt x="1365959" y="534910"/>
                </a:lnTo>
                <a:lnTo>
                  <a:pt x="1358480" y="534909"/>
                </a:lnTo>
                <a:lnTo>
                  <a:pt x="1365959" y="537854"/>
                </a:lnTo>
                <a:lnTo>
                  <a:pt x="1358520" y="537853"/>
                </a:lnTo>
                <a:lnTo>
                  <a:pt x="1365959" y="540798"/>
                </a:lnTo>
                <a:lnTo>
                  <a:pt x="1358274" y="540797"/>
                </a:lnTo>
                <a:lnTo>
                  <a:pt x="1365959" y="543856"/>
                </a:lnTo>
                <a:lnTo>
                  <a:pt x="1358592" y="543855"/>
                </a:lnTo>
                <a:lnTo>
                  <a:pt x="1365959" y="546803"/>
                </a:lnTo>
                <a:lnTo>
                  <a:pt x="1358645" y="546802"/>
                </a:lnTo>
                <a:lnTo>
                  <a:pt x="1365959" y="549746"/>
                </a:lnTo>
                <a:lnTo>
                  <a:pt x="1358680" y="549745"/>
                </a:lnTo>
                <a:lnTo>
                  <a:pt x="1365959" y="552690"/>
                </a:lnTo>
                <a:lnTo>
                  <a:pt x="1358720" y="552689"/>
                </a:lnTo>
                <a:lnTo>
                  <a:pt x="1365959" y="555634"/>
                </a:lnTo>
                <a:lnTo>
                  <a:pt x="1358479" y="555632"/>
                </a:lnTo>
                <a:lnTo>
                  <a:pt x="1365959" y="558692"/>
                </a:lnTo>
                <a:lnTo>
                  <a:pt x="1358796" y="558690"/>
                </a:lnTo>
                <a:lnTo>
                  <a:pt x="1365959" y="561635"/>
                </a:lnTo>
                <a:lnTo>
                  <a:pt x="1358825" y="561634"/>
                </a:lnTo>
                <a:lnTo>
                  <a:pt x="1365959" y="564583"/>
                </a:lnTo>
                <a:lnTo>
                  <a:pt x="1358872" y="564582"/>
                </a:lnTo>
                <a:lnTo>
                  <a:pt x="1365959" y="567527"/>
                </a:lnTo>
                <a:lnTo>
                  <a:pt x="1358908" y="567526"/>
                </a:lnTo>
                <a:lnTo>
                  <a:pt x="1365959" y="570471"/>
                </a:lnTo>
                <a:lnTo>
                  <a:pt x="1358673" y="570469"/>
                </a:lnTo>
                <a:lnTo>
                  <a:pt x="1365959" y="573529"/>
                </a:lnTo>
                <a:lnTo>
                  <a:pt x="1358973" y="573527"/>
                </a:lnTo>
                <a:lnTo>
                  <a:pt x="1365959" y="576476"/>
                </a:lnTo>
                <a:lnTo>
                  <a:pt x="1359015" y="576475"/>
                </a:lnTo>
                <a:lnTo>
                  <a:pt x="1365959" y="579420"/>
                </a:lnTo>
                <a:lnTo>
                  <a:pt x="1359054" y="579420"/>
                </a:lnTo>
                <a:lnTo>
                  <a:pt x="1365959" y="582363"/>
                </a:lnTo>
                <a:lnTo>
                  <a:pt x="1358813" y="582363"/>
                </a:lnTo>
                <a:lnTo>
                  <a:pt x="1365959" y="585424"/>
                </a:lnTo>
                <a:lnTo>
                  <a:pt x="1359127" y="585424"/>
                </a:lnTo>
                <a:lnTo>
                  <a:pt x="1365959" y="588367"/>
                </a:lnTo>
                <a:lnTo>
                  <a:pt x="1359157" y="588367"/>
                </a:lnTo>
                <a:lnTo>
                  <a:pt x="1365959" y="591311"/>
                </a:lnTo>
                <a:lnTo>
                  <a:pt x="1359191" y="591311"/>
                </a:lnTo>
                <a:lnTo>
                  <a:pt x="1365959" y="594255"/>
                </a:lnTo>
                <a:lnTo>
                  <a:pt x="1359225" y="594255"/>
                </a:lnTo>
                <a:lnTo>
                  <a:pt x="1365959" y="597198"/>
                </a:lnTo>
                <a:lnTo>
                  <a:pt x="1359000" y="597198"/>
                </a:lnTo>
                <a:lnTo>
                  <a:pt x="1365959" y="600256"/>
                </a:lnTo>
                <a:lnTo>
                  <a:pt x="1359283" y="600256"/>
                </a:lnTo>
                <a:lnTo>
                  <a:pt x="1365959" y="603204"/>
                </a:lnTo>
                <a:lnTo>
                  <a:pt x="1359325" y="603204"/>
                </a:lnTo>
                <a:lnTo>
                  <a:pt x="1365959" y="606148"/>
                </a:lnTo>
                <a:lnTo>
                  <a:pt x="1359357" y="606148"/>
                </a:lnTo>
                <a:lnTo>
                  <a:pt x="1365959" y="609092"/>
                </a:lnTo>
                <a:lnTo>
                  <a:pt x="1359388" y="609092"/>
                </a:lnTo>
                <a:lnTo>
                  <a:pt x="1365959" y="612035"/>
                </a:lnTo>
                <a:lnTo>
                  <a:pt x="1359160" y="612035"/>
                </a:lnTo>
                <a:lnTo>
                  <a:pt x="1365959" y="615097"/>
                </a:lnTo>
                <a:lnTo>
                  <a:pt x="1359452" y="615097"/>
                </a:lnTo>
                <a:lnTo>
                  <a:pt x="1365959" y="618041"/>
                </a:lnTo>
                <a:lnTo>
                  <a:pt x="1359483" y="618041"/>
                </a:lnTo>
                <a:lnTo>
                  <a:pt x="1365959" y="620985"/>
                </a:lnTo>
                <a:lnTo>
                  <a:pt x="1359513" y="620985"/>
                </a:lnTo>
                <a:lnTo>
                  <a:pt x="1365959" y="623929"/>
                </a:lnTo>
                <a:lnTo>
                  <a:pt x="1359297" y="623929"/>
                </a:lnTo>
                <a:lnTo>
                  <a:pt x="1365959" y="626986"/>
                </a:lnTo>
                <a:lnTo>
                  <a:pt x="1359575" y="626986"/>
                </a:lnTo>
                <a:lnTo>
                  <a:pt x="1365959" y="629929"/>
                </a:lnTo>
                <a:lnTo>
                  <a:pt x="1359596" y="629929"/>
                </a:lnTo>
                <a:lnTo>
                  <a:pt x="1365959" y="632877"/>
                </a:lnTo>
                <a:lnTo>
                  <a:pt x="1359635" y="632877"/>
                </a:lnTo>
                <a:lnTo>
                  <a:pt x="1365959" y="635821"/>
                </a:lnTo>
                <a:lnTo>
                  <a:pt x="1359666" y="635821"/>
                </a:lnTo>
                <a:lnTo>
                  <a:pt x="1365959" y="638763"/>
                </a:lnTo>
                <a:lnTo>
                  <a:pt x="1359451" y="638763"/>
                </a:lnTo>
                <a:lnTo>
                  <a:pt x="1365959" y="641821"/>
                </a:lnTo>
                <a:lnTo>
                  <a:pt x="1359714" y="641821"/>
                </a:lnTo>
                <a:lnTo>
                  <a:pt x="1365959" y="644769"/>
                </a:lnTo>
                <a:lnTo>
                  <a:pt x="1359751" y="644769"/>
                </a:lnTo>
                <a:lnTo>
                  <a:pt x="1365959" y="647712"/>
                </a:lnTo>
                <a:lnTo>
                  <a:pt x="1359779" y="647712"/>
                </a:lnTo>
                <a:lnTo>
                  <a:pt x="1365959" y="650656"/>
                </a:lnTo>
                <a:lnTo>
                  <a:pt x="1359807" y="650656"/>
                </a:lnTo>
                <a:lnTo>
                  <a:pt x="1365959" y="653600"/>
                </a:lnTo>
                <a:lnTo>
                  <a:pt x="1359599" y="653600"/>
                </a:lnTo>
                <a:lnTo>
                  <a:pt x="1365959" y="656658"/>
                </a:lnTo>
                <a:lnTo>
                  <a:pt x="709773" y="656658"/>
                </a:lnTo>
                <a:cubicBezTo>
                  <a:pt x="709773" y="656658"/>
                  <a:pt x="194718" y="685128"/>
                  <a:pt x="28365" y="121021"/>
                </a:cubicBezTo>
                <a:lnTo>
                  <a:pt x="111" y="583"/>
                </a:lnTo>
                <a:lnTo>
                  <a:pt x="0" y="228"/>
                </a:lnTo>
                <a:lnTo>
                  <a:pt x="30" y="240"/>
                </a:lnTo>
                <a:lnTo>
                  <a:pt x="0" y="114"/>
                </a:lnTo>
                <a:lnTo>
                  <a:pt x="31" y="125"/>
                </a:lnTo>
                <a:close/>
              </a:path>
            </a:pathLst>
          </a:custGeom>
          <a:solidFill>
            <a:srgbClr val="000000"/>
          </a:solidFill>
          <a:ln cap="flat" cmpd="sng" w="9525">
            <a:solidFill>
              <a:srgbClr val="808080"/>
            </a:solidFill>
            <a:prstDash val="solid"/>
            <a:miter lim="8000"/>
            <a:headEnd len="sm" w="sm" type="none"/>
            <a:tailEnd len="sm" w="sm" type="none"/>
          </a:ln>
          <a:effectLst>
            <a:outerShdw blurRad="63500" rotWithShape="0" dir="16200000"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 name="Google Shape;19;p2"/>
          <p:cNvSpPr/>
          <p:nvPr/>
        </p:nvSpPr>
        <p:spPr>
          <a:xfrm>
            <a:off x="2626293" y="773610"/>
            <a:ext cx="329044" cy="1477369"/>
          </a:xfrm>
          <a:custGeom>
            <a:rect b="b" l="l" r="r" t="t"/>
            <a:pathLst>
              <a:path extrusionOk="0" h="1374297" w="343649">
                <a:moveTo>
                  <a:pt x="0" y="0"/>
                </a:moveTo>
                <a:cubicBezTo>
                  <a:pt x="0" y="0"/>
                  <a:pt x="259195" y="201094"/>
                  <a:pt x="322283" y="546097"/>
                </a:cubicBezTo>
                <a:cubicBezTo>
                  <a:pt x="358401" y="699988"/>
                  <a:pt x="337800" y="1374297"/>
                  <a:pt x="337800" y="1374297"/>
                </a:cubicBezTo>
                <a:lnTo>
                  <a:pt x="337055" y="1371265"/>
                </a:lnTo>
                <a:lnTo>
                  <a:pt x="336970" y="1374297"/>
                </a:lnTo>
                <a:lnTo>
                  <a:pt x="336221" y="1371242"/>
                </a:lnTo>
                <a:lnTo>
                  <a:pt x="336136" y="1374297"/>
                </a:lnTo>
                <a:lnTo>
                  <a:pt x="335308" y="1370909"/>
                </a:lnTo>
                <a:lnTo>
                  <a:pt x="335213" y="1374297"/>
                </a:lnTo>
                <a:lnTo>
                  <a:pt x="334469" y="1371244"/>
                </a:lnTo>
                <a:lnTo>
                  <a:pt x="334383" y="1374297"/>
                </a:lnTo>
                <a:lnTo>
                  <a:pt x="333639" y="1371237"/>
                </a:lnTo>
                <a:lnTo>
                  <a:pt x="333553" y="1374297"/>
                </a:lnTo>
                <a:lnTo>
                  <a:pt x="332805" y="1371214"/>
                </a:lnTo>
                <a:lnTo>
                  <a:pt x="332719" y="1374297"/>
                </a:lnTo>
                <a:lnTo>
                  <a:pt x="331891" y="1370878"/>
                </a:lnTo>
                <a:lnTo>
                  <a:pt x="331796" y="1374297"/>
                </a:lnTo>
                <a:lnTo>
                  <a:pt x="331052" y="1371216"/>
                </a:lnTo>
                <a:lnTo>
                  <a:pt x="330966" y="1374297"/>
                </a:lnTo>
                <a:lnTo>
                  <a:pt x="330220" y="1371198"/>
                </a:lnTo>
                <a:lnTo>
                  <a:pt x="330133" y="1374297"/>
                </a:lnTo>
                <a:lnTo>
                  <a:pt x="329389" y="1371199"/>
                </a:lnTo>
                <a:lnTo>
                  <a:pt x="329303" y="1374297"/>
                </a:lnTo>
                <a:lnTo>
                  <a:pt x="328559" y="1371194"/>
                </a:lnTo>
                <a:lnTo>
                  <a:pt x="328473" y="1374297"/>
                </a:lnTo>
                <a:lnTo>
                  <a:pt x="327643" y="1370827"/>
                </a:lnTo>
                <a:lnTo>
                  <a:pt x="327546" y="1374297"/>
                </a:lnTo>
                <a:lnTo>
                  <a:pt x="326803" y="1371180"/>
                </a:lnTo>
                <a:lnTo>
                  <a:pt x="326716" y="1374297"/>
                </a:lnTo>
                <a:lnTo>
                  <a:pt x="325974" y="1371173"/>
                </a:lnTo>
                <a:lnTo>
                  <a:pt x="325886" y="1374297"/>
                </a:lnTo>
                <a:lnTo>
                  <a:pt x="325140" y="1371149"/>
                </a:lnTo>
                <a:lnTo>
                  <a:pt x="325052" y="1374297"/>
                </a:lnTo>
                <a:lnTo>
                  <a:pt x="324310" y="1371159"/>
                </a:lnTo>
                <a:lnTo>
                  <a:pt x="324222" y="1374297"/>
                </a:lnTo>
                <a:lnTo>
                  <a:pt x="323397" y="1370799"/>
                </a:lnTo>
                <a:lnTo>
                  <a:pt x="323299" y="1374297"/>
                </a:lnTo>
                <a:lnTo>
                  <a:pt x="322557" y="1371144"/>
                </a:lnTo>
                <a:lnTo>
                  <a:pt x="322469" y="1374297"/>
                </a:lnTo>
                <a:lnTo>
                  <a:pt x="321724" y="1371120"/>
                </a:lnTo>
                <a:lnTo>
                  <a:pt x="321635" y="1374297"/>
                </a:lnTo>
                <a:lnTo>
                  <a:pt x="320894" y="1371129"/>
                </a:lnTo>
                <a:lnTo>
                  <a:pt x="320805" y="1374297"/>
                </a:lnTo>
                <a:lnTo>
                  <a:pt x="319981" y="1370766"/>
                </a:lnTo>
                <a:lnTo>
                  <a:pt x="319882" y="1374297"/>
                </a:lnTo>
                <a:lnTo>
                  <a:pt x="319139" y="1371102"/>
                </a:lnTo>
                <a:lnTo>
                  <a:pt x="319049" y="1374297"/>
                </a:lnTo>
                <a:lnTo>
                  <a:pt x="318308" y="1371103"/>
                </a:lnTo>
                <a:lnTo>
                  <a:pt x="318219" y="1374297"/>
                </a:lnTo>
                <a:lnTo>
                  <a:pt x="317478" y="1371097"/>
                </a:lnTo>
                <a:lnTo>
                  <a:pt x="317388" y="1374297"/>
                </a:lnTo>
                <a:lnTo>
                  <a:pt x="316645" y="1371080"/>
                </a:lnTo>
                <a:lnTo>
                  <a:pt x="316555" y="1374297"/>
                </a:lnTo>
                <a:lnTo>
                  <a:pt x="315732" y="1370724"/>
                </a:lnTo>
                <a:lnTo>
                  <a:pt x="315632" y="1374297"/>
                </a:lnTo>
                <a:lnTo>
                  <a:pt x="314891" y="1371072"/>
                </a:lnTo>
                <a:lnTo>
                  <a:pt x="314802" y="1374297"/>
                </a:lnTo>
                <a:lnTo>
                  <a:pt x="314059" y="1371054"/>
                </a:lnTo>
                <a:lnTo>
                  <a:pt x="313968" y="1374297"/>
                </a:lnTo>
                <a:lnTo>
                  <a:pt x="313229" y="1371060"/>
                </a:lnTo>
                <a:lnTo>
                  <a:pt x="313138" y="1374297"/>
                </a:lnTo>
                <a:lnTo>
                  <a:pt x="312316" y="1370689"/>
                </a:lnTo>
                <a:lnTo>
                  <a:pt x="312215" y="1374297"/>
                </a:lnTo>
                <a:lnTo>
                  <a:pt x="311472" y="1371027"/>
                </a:lnTo>
                <a:lnTo>
                  <a:pt x="311381" y="1374297"/>
                </a:lnTo>
                <a:lnTo>
                  <a:pt x="310642" y="1371036"/>
                </a:lnTo>
                <a:lnTo>
                  <a:pt x="310551" y="1374297"/>
                </a:lnTo>
                <a:lnTo>
                  <a:pt x="309813" y="1371028"/>
                </a:lnTo>
                <a:lnTo>
                  <a:pt x="309721" y="1374297"/>
                </a:lnTo>
                <a:lnTo>
                  <a:pt x="308980" y="1371009"/>
                </a:lnTo>
                <a:lnTo>
                  <a:pt x="308888" y="1374297"/>
                </a:lnTo>
                <a:lnTo>
                  <a:pt x="308066" y="1370639"/>
                </a:lnTo>
                <a:lnTo>
                  <a:pt x="307964" y="1374297"/>
                </a:lnTo>
                <a:lnTo>
                  <a:pt x="307226" y="1371004"/>
                </a:lnTo>
                <a:lnTo>
                  <a:pt x="307134" y="1374297"/>
                </a:lnTo>
                <a:lnTo>
                  <a:pt x="306394" y="1370984"/>
                </a:lnTo>
                <a:lnTo>
                  <a:pt x="306301" y="1374297"/>
                </a:lnTo>
                <a:lnTo>
                  <a:pt x="305564" y="1370988"/>
                </a:lnTo>
                <a:lnTo>
                  <a:pt x="305471" y="1374297"/>
                </a:lnTo>
                <a:lnTo>
                  <a:pt x="304650" y="1370605"/>
                </a:lnTo>
                <a:lnTo>
                  <a:pt x="304548" y="1374297"/>
                </a:lnTo>
                <a:lnTo>
                  <a:pt x="303810" y="1370969"/>
                </a:lnTo>
                <a:lnTo>
                  <a:pt x="303717" y="1374297"/>
                </a:lnTo>
                <a:lnTo>
                  <a:pt x="302978" y="1370951"/>
                </a:lnTo>
                <a:lnTo>
                  <a:pt x="302884" y="1374297"/>
                </a:lnTo>
                <a:lnTo>
                  <a:pt x="302148" y="1370955"/>
                </a:lnTo>
                <a:lnTo>
                  <a:pt x="302054" y="1374297"/>
                </a:lnTo>
                <a:lnTo>
                  <a:pt x="301317" y="1370943"/>
                </a:lnTo>
                <a:lnTo>
                  <a:pt x="301223" y="1374297"/>
                </a:lnTo>
                <a:lnTo>
                  <a:pt x="300402" y="1370550"/>
                </a:lnTo>
                <a:lnTo>
                  <a:pt x="300297" y="1374297"/>
                </a:lnTo>
                <a:lnTo>
                  <a:pt x="299561" y="1370929"/>
                </a:lnTo>
                <a:lnTo>
                  <a:pt x="299467" y="1374297"/>
                </a:lnTo>
                <a:lnTo>
                  <a:pt x="298732" y="1370921"/>
                </a:lnTo>
                <a:lnTo>
                  <a:pt x="298637" y="1374297"/>
                </a:lnTo>
                <a:lnTo>
                  <a:pt x="297898" y="1370897"/>
                </a:lnTo>
                <a:lnTo>
                  <a:pt x="297803" y="1374297"/>
                </a:lnTo>
                <a:lnTo>
                  <a:pt x="296986" y="1370524"/>
                </a:lnTo>
                <a:lnTo>
                  <a:pt x="296880" y="1374297"/>
                </a:lnTo>
                <a:lnTo>
                  <a:pt x="296145" y="1370895"/>
                </a:lnTo>
                <a:lnTo>
                  <a:pt x="296050" y="1374297"/>
                </a:lnTo>
                <a:lnTo>
                  <a:pt x="295313" y="1370874"/>
                </a:lnTo>
                <a:lnTo>
                  <a:pt x="295217" y="1374297"/>
                </a:lnTo>
                <a:lnTo>
                  <a:pt x="294482" y="1370874"/>
                </a:lnTo>
                <a:lnTo>
                  <a:pt x="294386" y="1374297"/>
                </a:lnTo>
                <a:lnTo>
                  <a:pt x="293652" y="1370870"/>
                </a:lnTo>
                <a:lnTo>
                  <a:pt x="293556" y="1374297"/>
                </a:lnTo>
                <a:lnTo>
                  <a:pt x="292740" y="1370476"/>
                </a:lnTo>
                <a:lnTo>
                  <a:pt x="292633" y="1374297"/>
                </a:lnTo>
                <a:lnTo>
                  <a:pt x="291896" y="1370835"/>
                </a:lnTo>
                <a:lnTo>
                  <a:pt x="291799" y="1374297"/>
                </a:lnTo>
                <a:lnTo>
                  <a:pt x="291066" y="1370843"/>
                </a:lnTo>
                <a:lnTo>
                  <a:pt x="290969" y="1374297"/>
                </a:lnTo>
                <a:lnTo>
                  <a:pt x="290233" y="1370822"/>
                </a:lnTo>
                <a:lnTo>
                  <a:pt x="290136" y="1374297"/>
                </a:lnTo>
                <a:lnTo>
                  <a:pt x="289321" y="1370436"/>
                </a:lnTo>
                <a:lnTo>
                  <a:pt x="289213" y="1374297"/>
                </a:lnTo>
                <a:lnTo>
                  <a:pt x="288481" y="1370815"/>
                </a:lnTo>
                <a:lnTo>
                  <a:pt x="288383" y="1374297"/>
                </a:lnTo>
                <a:lnTo>
                  <a:pt x="287650" y="1370802"/>
                </a:lnTo>
                <a:lnTo>
                  <a:pt x="287552" y="1374297"/>
                </a:lnTo>
                <a:lnTo>
                  <a:pt x="286817" y="1370785"/>
                </a:lnTo>
                <a:lnTo>
                  <a:pt x="286719" y="1374297"/>
                </a:lnTo>
                <a:lnTo>
                  <a:pt x="285987" y="1370789"/>
                </a:lnTo>
                <a:lnTo>
                  <a:pt x="285889" y="1374297"/>
                </a:lnTo>
                <a:lnTo>
                  <a:pt x="285076" y="1370386"/>
                </a:lnTo>
                <a:lnTo>
                  <a:pt x="284966" y="1374297"/>
                </a:lnTo>
                <a:lnTo>
                  <a:pt x="284231" y="1370753"/>
                </a:lnTo>
                <a:lnTo>
                  <a:pt x="284132" y="1374297"/>
                </a:lnTo>
                <a:lnTo>
                  <a:pt x="283401" y="1370761"/>
                </a:lnTo>
                <a:lnTo>
                  <a:pt x="283302" y="1374297"/>
                </a:lnTo>
                <a:lnTo>
                  <a:pt x="282571" y="1370752"/>
                </a:lnTo>
                <a:lnTo>
                  <a:pt x="282472" y="1374297"/>
                </a:lnTo>
                <a:lnTo>
                  <a:pt x="281657" y="1370331"/>
                </a:lnTo>
                <a:lnTo>
                  <a:pt x="281546" y="1374297"/>
                </a:lnTo>
                <a:lnTo>
                  <a:pt x="280815" y="1370728"/>
                </a:lnTo>
                <a:lnTo>
                  <a:pt x="280715" y="1374297"/>
                </a:lnTo>
                <a:lnTo>
                  <a:pt x="279985" y="1370723"/>
                </a:lnTo>
                <a:lnTo>
                  <a:pt x="279885" y="1374297"/>
                </a:lnTo>
                <a:lnTo>
                  <a:pt x="279153" y="1370701"/>
                </a:lnTo>
                <a:lnTo>
                  <a:pt x="279052" y="1374297"/>
                </a:lnTo>
                <a:lnTo>
                  <a:pt x="278322" y="1370700"/>
                </a:lnTo>
                <a:lnTo>
                  <a:pt x="278221" y="1374297"/>
                </a:lnTo>
                <a:lnTo>
                  <a:pt x="277410" y="1370291"/>
                </a:lnTo>
                <a:lnTo>
                  <a:pt x="277298" y="1374297"/>
                </a:lnTo>
                <a:lnTo>
                  <a:pt x="276569" y="1370684"/>
                </a:lnTo>
                <a:lnTo>
                  <a:pt x="276468" y="1374297"/>
                </a:lnTo>
                <a:lnTo>
                  <a:pt x="275737" y="1370661"/>
                </a:lnTo>
                <a:lnTo>
                  <a:pt x="275635" y="1374297"/>
                </a:lnTo>
                <a:lnTo>
                  <a:pt x="274906" y="1370661"/>
                </a:lnTo>
                <a:lnTo>
                  <a:pt x="274804" y="1374297"/>
                </a:lnTo>
                <a:lnTo>
                  <a:pt x="273994" y="1370247"/>
                </a:lnTo>
                <a:lnTo>
                  <a:pt x="273881" y="1374297"/>
                </a:lnTo>
                <a:lnTo>
                  <a:pt x="273151" y="1370631"/>
                </a:lnTo>
                <a:lnTo>
                  <a:pt x="273048" y="1374297"/>
                </a:lnTo>
                <a:lnTo>
                  <a:pt x="272321" y="1370635"/>
                </a:lnTo>
                <a:lnTo>
                  <a:pt x="272218" y="1374297"/>
                </a:lnTo>
                <a:lnTo>
                  <a:pt x="271490" y="1370621"/>
                </a:lnTo>
                <a:lnTo>
                  <a:pt x="271387" y="1374297"/>
                </a:lnTo>
                <a:lnTo>
                  <a:pt x="270658" y="1370602"/>
                </a:lnTo>
                <a:lnTo>
                  <a:pt x="270554" y="1374297"/>
                </a:lnTo>
                <a:lnTo>
                  <a:pt x="269746" y="1370192"/>
                </a:lnTo>
                <a:lnTo>
                  <a:pt x="269631" y="1374297"/>
                </a:lnTo>
                <a:lnTo>
                  <a:pt x="268905" y="1370594"/>
                </a:lnTo>
                <a:lnTo>
                  <a:pt x="268801" y="1374297"/>
                </a:lnTo>
                <a:lnTo>
                  <a:pt x="268072" y="1370571"/>
                </a:lnTo>
                <a:lnTo>
                  <a:pt x="267968" y="1374297"/>
                </a:lnTo>
                <a:lnTo>
                  <a:pt x="267241" y="1370570"/>
                </a:lnTo>
                <a:lnTo>
                  <a:pt x="267137" y="1374297"/>
                </a:lnTo>
                <a:lnTo>
                  <a:pt x="266330" y="1370146"/>
                </a:lnTo>
                <a:lnTo>
                  <a:pt x="266214" y="1374297"/>
                </a:lnTo>
                <a:lnTo>
                  <a:pt x="265486" y="1370539"/>
                </a:lnTo>
                <a:lnTo>
                  <a:pt x="265381" y="1374297"/>
                </a:lnTo>
                <a:lnTo>
                  <a:pt x="264655" y="1370538"/>
                </a:lnTo>
                <a:lnTo>
                  <a:pt x="264550" y="1374297"/>
                </a:lnTo>
                <a:lnTo>
                  <a:pt x="263825" y="1370532"/>
                </a:lnTo>
                <a:lnTo>
                  <a:pt x="263720" y="1374297"/>
                </a:lnTo>
                <a:lnTo>
                  <a:pt x="262993" y="1370508"/>
                </a:lnTo>
                <a:lnTo>
                  <a:pt x="262887" y="1374297"/>
                </a:lnTo>
                <a:lnTo>
                  <a:pt x="262082" y="1370087"/>
                </a:lnTo>
                <a:lnTo>
                  <a:pt x="261964" y="1374297"/>
                </a:lnTo>
                <a:lnTo>
                  <a:pt x="261240" y="1370495"/>
                </a:lnTo>
                <a:lnTo>
                  <a:pt x="261133" y="1374297"/>
                </a:lnTo>
                <a:lnTo>
                  <a:pt x="260407" y="1370475"/>
                </a:lnTo>
                <a:lnTo>
                  <a:pt x="260300" y="1374297"/>
                </a:lnTo>
                <a:lnTo>
                  <a:pt x="259577" y="1370479"/>
                </a:lnTo>
                <a:lnTo>
                  <a:pt x="259470" y="1374297"/>
                </a:lnTo>
                <a:lnTo>
                  <a:pt x="258666" y="1370039"/>
                </a:lnTo>
                <a:lnTo>
                  <a:pt x="258547" y="1374297"/>
                </a:lnTo>
                <a:lnTo>
                  <a:pt x="257822" y="1370442"/>
                </a:lnTo>
                <a:lnTo>
                  <a:pt x="257714" y="1374297"/>
                </a:lnTo>
                <a:lnTo>
                  <a:pt x="256991" y="1370441"/>
                </a:lnTo>
                <a:lnTo>
                  <a:pt x="256883" y="1374297"/>
                </a:lnTo>
                <a:lnTo>
                  <a:pt x="256161" y="1370434"/>
                </a:lnTo>
                <a:lnTo>
                  <a:pt x="256053" y="1374297"/>
                </a:lnTo>
                <a:lnTo>
                  <a:pt x="255332" y="1370423"/>
                </a:lnTo>
                <a:lnTo>
                  <a:pt x="255223" y="1374297"/>
                </a:lnTo>
                <a:lnTo>
                  <a:pt x="254418" y="1369963"/>
                </a:lnTo>
                <a:lnTo>
                  <a:pt x="254297" y="1374297"/>
                </a:lnTo>
                <a:lnTo>
                  <a:pt x="253575" y="1370396"/>
                </a:lnTo>
                <a:lnTo>
                  <a:pt x="253466" y="1374297"/>
                </a:lnTo>
                <a:lnTo>
                  <a:pt x="252745" y="1370389"/>
                </a:lnTo>
                <a:lnTo>
                  <a:pt x="252636" y="1374297"/>
                </a:lnTo>
                <a:lnTo>
                  <a:pt x="251913" y="1370364"/>
                </a:lnTo>
                <a:lnTo>
                  <a:pt x="251803" y="1374297"/>
                </a:lnTo>
                <a:lnTo>
                  <a:pt x="251082" y="1370362"/>
                </a:lnTo>
                <a:lnTo>
                  <a:pt x="250972" y="1374297"/>
                </a:lnTo>
                <a:lnTo>
                  <a:pt x="250172" y="1369914"/>
                </a:lnTo>
                <a:lnTo>
                  <a:pt x="250049" y="1374297"/>
                </a:lnTo>
                <a:lnTo>
                  <a:pt x="249327" y="1370329"/>
                </a:lnTo>
                <a:lnTo>
                  <a:pt x="249216" y="1374297"/>
                </a:lnTo>
                <a:lnTo>
                  <a:pt x="248497" y="1370331"/>
                </a:lnTo>
                <a:lnTo>
                  <a:pt x="248386" y="1374297"/>
                </a:lnTo>
                <a:lnTo>
                  <a:pt x="247667" y="1370315"/>
                </a:lnTo>
                <a:lnTo>
                  <a:pt x="247555" y="1374297"/>
                </a:lnTo>
                <a:lnTo>
                  <a:pt x="246756" y="1369861"/>
                </a:lnTo>
                <a:lnTo>
                  <a:pt x="246632" y="1374297"/>
                </a:lnTo>
                <a:lnTo>
                  <a:pt x="245912" y="1370281"/>
                </a:lnTo>
                <a:lnTo>
                  <a:pt x="245799" y="1374297"/>
                </a:lnTo>
                <a:lnTo>
                  <a:pt x="245081" y="1370284"/>
                </a:lnTo>
                <a:lnTo>
                  <a:pt x="244969" y="1374297"/>
                </a:lnTo>
                <a:lnTo>
                  <a:pt x="244248" y="1370253"/>
                </a:lnTo>
                <a:lnTo>
                  <a:pt x="244135" y="1374297"/>
                </a:lnTo>
                <a:lnTo>
                  <a:pt x="243418" y="1370260"/>
                </a:lnTo>
                <a:lnTo>
                  <a:pt x="243305" y="1374297"/>
                </a:lnTo>
                <a:lnTo>
                  <a:pt x="242508" y="1369794"/>
                </a:lnTo>
                <a:lnTo>
                  <a:pt x="242382" y="1374297"/>
                </a:lnTo>
                <a:lnTo>
                  <a:pt x="241663" y="1370220"/>
                </a:lnTo>
                <a:lnTo>
                  <a:pt x="241549" y="1374297"/>
                </a:lnTo>
                <a:lnTo>
                  <a:pt x="240832" y="1370218"/>
                </a:lnTo>
                <a:lnTo>
                  <a:pt x="240718" y="1374297"/>
                </a:lnTo>
                <a:lnTo>
                  <a:pt x="240002" y="1370211"/>
                </a:lnTo>
                <a:lnTo>
                  <a:pt x="239888" y="1374297"/>
                </a:lnTo>
                <a:lnTo>
                  <a:pt x="239093" y="1369739"/>
                </a:lnTo>
                <a:lnTo>
                  <a:pt x="238965" y="1374297"/>
                </a:lnTo>
                <a:lnTo>
                  <a:pt x="238248" y="1370170"/>
                </a:lnTo>
                <a:lnTo>
                  <a:pt x="238132" y="1374297"/>
                </a:lnTo>
                <a:lnTo>
                  <a:pt x="237417" y="1370167"/>
                </a:lnTo>
                <a:lnTo>
                  <a:pt x="237301" y="1374297"/>
                </a:lnTo>
                <a:lnTo>
                  <a:pt x="236587" y="1370160"/>
                </a:lnTo>
                <a:lnTo>
                  <a:pt x="236471" y="1374297"/>
                </a:lnTo>
                <a:lnTo>
                  <a:pt x="235755" y="1370133"/>
                </a:lnTo>
                <a:lnTo>
                  <a:pt x="235638" y="1374297"/>
                </a:lnTo>
                <a:lnTo>
                  <a:pt x="234845" y="1369669"/>
                </a:lnTo>
                <a:lnTo>
                  <a:pt x="234715" y="1374297"/>
                </a:lnTo>
                <a:lnTo>
                  <a:pt x="234001" y="1370116"/>
                </a:lnTo>
                <a:lnTo>
                  <a:pt x="233884" y="1374297"/>
                </a:lnTo>
                <a:lnTo>
                  <a:pt x="233169" y="1370093"/>
                </a:lnTo>
                <a:lnTo>
                  <a:pt x="233051" y="1374297"/>
                </a:lnTo>
                <a:lnTo>
                  <a:pt x="232339" y="1370095"/>
                </a:lnTo>
                <a:lnTo>
                  <a:pt x="232221" y="1374297"/>
                </a:lnTo>
                <a:lnTo>
                  <a:pt x="231429" y="1369610"/>
                </a:lnTo>
                <a:lnTo>
                  <a:pt x="231298" y="1374297"/>
                </a:lnTo>
                <a:close/>
              </a:path>
            </a:pathLst>
          </a:custGeom>
          <a:solidFill>
            <a:srgbClr val="000000"/>
          </a:solidFill>
          <a:ln cap="flat" cmpd="sng" w="9525">
            <a:solidFill>
              <a:srgbClr val="808080"/>
            </a:solidFill>
            <a:prstDash val="solid"/>
            <a:miter lim="8000"/>
            <a:headEnd len="sm" w="sm" type="none"/>
            <a:tailEnd len="sm" w="sm" type="none"/>
          </a:ln>
          <a:effectLst>
            <a:outerShdw blurRad="63500" rotWithShape="0" algn="l"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 name="Google Shape;20;p2"/>
          <p:cNvSpPr/>
          <p:nvPr/>
        </p:nvSpPr>
        <p:spPr>
          <a:xfrm>
            <a:off x="2934462" y="2781134"/>
            <a:ext cx="1736110" cy="535765"/>
          </a:xfrm>
          <a:custGeom>
            <a:rect b="b" l="l" r="r" t="t"/>
            <a:pathLst>
              <a:path extrusionOk="0" h="535765" w="2338195">
                <a:moveTo>
                  <a:pt x="0" y="0"/>
                </a:moveTo>
                <a:lnTo>
                  <a:pt x="1134140" y="0"/>
                </a:lnTo>
                <a:lnTo>
                  <a:pt x="1134140" y="195"/>
                </a:lnTo>
                <a:lnTo>
                  <a:pt x="1689750" y="195"/>
                </a:lnTo>
                <a:cubicBezTo>
                  <a:pt x="1689750" y="195"/>
                  <a:pt x="1698115" y="-218"/>
                  <a:pt x="1712975" y="157"/>
                </a:cubicBezTo>
                <a:cubicBezTo>
                  <a:pt x="1751983" y="1142"/>
                  <a:pt x="1835744" y="7555"/>
                  <a:pt x="1930426" y="41115"/>
                </a:cubicBezTo>
                <a:lnTo>
                  <a:pt x="1966671" y="57325"/>
                </a:lnTo>
                <a:lnTo>
                  <a:pt x="1971192" y="58839"/>
                </a:lnTo>
                <a:lnTo>
                  <a:pt x="1983996" y="65073"/>
                </a:lnTo>
                <a:lnTo>
                  <a:pt x="2027494" y="84527"/>
                </a:lnTo>
                <a:lnTo>
                  <a:pt x="2055330" y="103597"/>
                </a:lnTo>
                <a:lnTo>
                  <a:pt x="2082890" y="120714"/>
                </a:lnTo>
                <a:lnTo>
                  <a:pt x="2099456" y="133826"/>
                </a:lnTo>
                <a:lnTo>
                  <a:pt x="2124324" y="150862"/>
                </a:lnTo>
                <a:cubicBezTo>
                  <a:pt x="2155725" y="177331"/>
                  <a:pt x="2185833" y="208424"/>
                  <a:pt x="2213396" y="244947"/>
                </a:cubicBezTo>
                <a:lnTo>
                  <a:pt x="2233743" y="275488"/>
                </a:lnTo>
                <a:lnTo>
                  <a:pt x="2235991" y="278459"/>
                </a:lnTo>
                <a:lnTo>
                  <a:pt x="2237507" y="281138"/>
                </a:lnTo>
                <a:lnTo>
                  <a:pt x="2252674" y="303904"/>
                </a:lnTo>
                <a:lnTo>
                  <a:pt x="2273444" y="344642"/>
                </a:lnTo>
                <a:lnTo>
                  <a:pt x="2277579" y="351948"/>
                </a:lnTo>
                <a:lnTo>
                  <a:pt x="2279146" y="355824"/>
                </a:lnTo>
                <a:lnTo>
                  <a:pt x="2287193" y="371607"/>
                </a:lnTo>
                <a:lnTo>
                  <a:pt x="2307865" y="426878"/>
                </a:lnTo>
                <a:lnTo>
                  <a:pt x="2312113" y="437386"/>
                </a:lnTo>
                <a:lnTo>
                  <a:pt x="2312887" y="440304"/>
                </a:lnTo>
                <a:lnTo>
                  <a:pt x="2316013" y="448661"/>
                </a:lnTo>
                <a:cubicBezTo>
                  <a:pt x="2324566" y="475971"/>
                  <a:pt x="2332012" y="504941"/>
                  <a:pt x="2338195" y="535669"/>
                </a:cubicBezTo>
                <a:lnTo>
                  <a:pt x="2338195" y="535670"/>
                </a:lnTo>
                <a:lnTo>
                  <a:pt x="2338195" y="535672"/>
                </a:lnTo>
                <a:lnTo>
                  <a:pt x="2338167" y="535663"/>
                </a:lnTo>
                <a:lnTo>
                  <a:pt x="2338192" y="535749"/>
                </a:lnTo>
                <a:lnTo>
                  <a:pt x="2338195" y="535762"/>
                </a:lnTo>
                <a:lnTo>
                  <a:pt x="2338194" y="535762"/>
                </a:lnTo>
                <a:lnTo>
                  <a:pt x="2338195" y="535764"/>
                </a:lnTo>
                <a:lnTo>
                  <a:pt x="2338195" y="535765"/>
                </a:lnTo>
                <a:lnTo>
                  <a:pt x="2337155" y="535426"/>
                </a:lnTo>
                <a:lnTo>
                  <a:pt x="2318105" y="529280"/>
                </a:lnTo>
                <a:lnTo>
                  <a:pt x="2233901" y="502487"/>
                </a:lnTo>
                <a:lnTo>
                  <a:pt x="2225983" y="486958"/>
                </a:lnTo>
                <a:lnTo>
                  <a:pt x="2224416" y="483082"/>
                </a:lnTo>
                <a:lnTo>
                  <a:pt x="2220281" y="475776"/>
                </a:lnTo>
                <a:lnTo>
                  <a:pt x="2199511" y="435038"/>
                </a:lnTo>
                <a:lnTo>
                  <a:pt x="2184344" y="412272"/>
                </a:lnTo>
                <a:lnTo>
                  <a:pt x="2182828" y="409593"/>
                </a:lnTo>
                <a:lnTo>
                  <a:pt x="2180580" y="406622"/>
                </a:lnTo>
                <a:lnTo>
                  <a:pt x="2160233" y="376081"/>
                </a:lnTo>
                <a:cubicBezTo>
                  <a:pt x="2132670" y="339558"/>
                  <a:pt x="2102562" y="308465"/>
                  <a:pt x="2071161" y="281996"/>
                </a:cubicBezTo>
                <a:lnTo>
                  <a:pt x="2046293" y="264960"/>
                </a:lnTo>
                <a:lnTo>
                  <a:pt x="2029727" y="251848"/>
                </a:lnTo>
                <a:lnTo>
                  <a:pt x="2002167" y="234731"/>
                </a:lnTo>
                <a:lnTo>
                  <a:pt x="1974331" y="215661"/>
                </a:lnTo>
                <a:lnTo>
                  <a:pt x="1930833" y="196207"/>
                </a:lnTo>
                <a:lnTo>
                  <a:pt x="1918029" y="189973"/>
                </a:lnTo>
                <a:lnTo>
                  <a:pt x="1913508" y="188459"/>
                </a:lnTo>
                <a:lnTo>
                  <a:pt x="1877263" y="172249"/>
                </a:lnTo>
                <a:cubicBezTo>
                  <a:pt x="1782581" y="138689"/>
                  <a:pt x="1698820" y="132276"/>
                  <a:pt x="1659812" y="131291"/>
                </a:cubicBezTo>
                <a:cubicBezTo>
                  <a:pt x="1644952" y="130916"/>
                  <a:pt x="1636587" y="131329"/>
                  <a:pt x="1636587" y="131329"/>
                </a:cubicBezTo>
                <a:lnTo>
                  <a:pt x="1101936" y="131329"/>
                </a:lnTo>
                <a:lnTo>
                  <a:pt x="1099774" y="130622"/>
                </a:lnTo>
                <a:lnTo>
                  <a:pt x="1105402" y="130622"/>
                </a:lnTo>
                <a:lnTo>
                  <a:pt x="1099774" y="128773"/>
                </a:lnTo>
                <a:lnTo>
                  <a:pt x="1105358" y="128773"/>
                </a:lnTo>
                <a:lnTo>
                  <a:pt x="1101777" y="127591"/>
                </a:lnTo>
                <a:lnTo>
                  <a:pt x="0" y="127591"/>
                </a:lnTo>
                <a:close/>
              </a:path>
            </a:pathLst>
          </a:custGeom>
          <a:solidFill>
            <a:srgbClr val="000000"/>
          </a:solidFill>
          <a:ln>
            <a:noFill/>
          </a:ln>
          <a:effectLst>
            <a:outerShdw blurRad="63500" rotWithShape="0" algn="t" dir="5400000"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 name="Google Shape;21;p2"/>
          <p:cNvSpPr/>
          <p:nvPr/>
        </p:nvSpPr>
        <p:spPr>
          <a:xfrm>
            <a:off x="2253979" y="2262166"/>
            <a:ext cx="1134000" cy="127500"/>
          </a:xfrm>
          <a:prstGeom prst="rect">
            <a:avLst/>
          </a:prstGeom>
          <a:solidFill>
            <a:srgbClr val="000000"/>
          </a:solidFill>
          <a:ln cap="flat" cmpd="sng" w="9525">
            <a:solidFill>
              <a:srgbClr val="808080"/>
            </a:solidFill>
            <a:prstDash val="solid"/>
            <a:miter lim="8000"/>
            <a:headEnd len="sm" w="sm" type="none"/>
            <a:tailEnd len="sm" w="sm" type="none"/>
          </a:ln>
          <a:effectLst>
            <a:outerShdw blurRad="63500" rotWithShape="0" dir="16200000"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 name="Google Shape;22;p2"/>
          <p:cNvSpPr/>
          <p:nvPr/>
        </p:nvSpPr>
        <p:spPr>
          <a:xfrm>
            <a:off x="2250435" y="2786707"/>
            <a:ext cx="740700" cy="131100"/>
          </a:xfrm>
          <a:prstGeom prst="rect">
            <a:avLst/>
          </a:prstGeom>
          <a:solidFill>
            <a:srgbClr val="000000"/>
          </a:solidFill>
          <a:ln>
            <a:noFill/>
          </a:ln>
          <a:effectLst>
            <a:outerShdw blurRad="63500" rotWithShape="0" algn="t" dir="5400000"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23" name="Google Shape;23;p2"/>
          <p:cNvGrpSpPr/>
          <p:nvPr/>
        </p:nvGrpSpPr>
        <p:grpSpPr>
          <a:xfrm>
            <a:off x="2702496" y="2237009"/>
            <a:ext cx="2634919" cy="2634919"/>
            <a:chOff x="-1891635" y="3074688"/>
            <a:chExt cx="850550" cy="850550"/>
          </a:xfrm>
        </p:grpSpPr>
        <p:sp>
          <p:nvSpPr>
            <p:cNvPr id="24" name="Google Shape;24;p2"/>
            <p:cNvSpPr/>
            <p:nvPr/>
          </p:nvSpPr>
          <p:spPr>
            <a:xfrm>
              <a:off x="-1891635" y="3074688"/>
              <a:ext cx="850550" cy="850550"/>
            </a:xfrm>
            <a:custGeom>
              <a:rect b="b" l="l" r="r" t="t"/>
              <a:pathLst>
                <a:path extrusionOk="0" h="850550" w="850550">
                  <a:moveTo>
                    <a:pt x="425289" y="44758"/>
                  </a:moveTo>
                  <a:lnTo>
                    <a:pt x="425289" y="32"/>
                  </a:lnTo>
                  <a:cubicBezTo>
                    <a:pt x="593489" y="-2144"/>
                    <a:pt x="755814" y="106421"/>
                    <a:pt x="818192" y="262515"/>
                  </a:cubicBezTo>
                  <a:cubicBezTo>
                    <a:pt x="884566" y="417207"/>
                    <a:pt x="846400" y="608575"/>
                    <a:pt x="725997" y="725996"/>
                  </a:cubicBezTo>
                  <a:cubicBezTo>
                    <a:pt x="608576" y="846399"/>
                    <a:pt x="417208" y="884565"/>
                    <a:pt x="262486" y="818192"/>
                  </a:cubicBezTo>
                  <a:cubicBezTo>
                    <a:pt x="106421" y="755814"/>
                    <a:pt x="-2173" y="593488"/>
                    <a:pt x="33" y="425288"/>
                  </a:cubicBezTo>
                  <a:lnTo>
                    <a:pt x="44759" y="425288"/>
                  </a:lnTo>
                  <a:cubicBezTo>
                    <a:pt x="42761" y="575806"/>
                    <a:pt x="139966" y="721017"/>
                    <a:pt x="279631" y="776865"/>
                  </a:cubicBezTo>
                  <a:cubicBezTo>
                    <a:pt x="418013" y="836201"/>
                    <a:pt x="589314" y="802150"/>
                    <a:pt x="694361" y="694360"/>
                  </a:cubicBezTo>
                  <a:cubicBezTo>
                    <a:pt x="802151" y="589313"/>
                    <a:pt x="836202" y="418013"/>
                    <a:pt x="776866" y="279630"/>
                  </a:cubicBezTo>
                  <a:cubicBezTo>
                    <a:pt x="721047" y="139995"/>
                    <a:pt x="575807" y="42790"/>
                    <a:pt x="425289" y="4475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 name="Google Shape;25;p2"/>
            <p:cNvSpPr/>
            <p:nvPr/>
          </p:nvSpPr>
          <p:spPr>
            <a:xfrm>
              <a:off x="-1846906" y="3119416"/>
              <a:ext cx="761069" cy="761089"/>
            </a:xfrm>
            <a:custGeom>
              <a:rect b="b" l="l" r="r" t="t"/>
              <a:pathLst>
                <a:path extrusionOk="0" h="761089" w="761069">
                  <a:moveTo>
                    <a:pt x="380560" y="44756"/>
                  </a:moveTo>
                  <a:lnTo>
                    <a:pt x="380560" y="30"/>
                  </a:lnTo>
                  <a:cubicBezTo>
                    <a:pt x="531078" y="-1968"/>
                    <a:pt x="676289" y="95237"/>
                    <a:pt x="732137" y="234902"/>
                  </a:cubicBezTo>
                  <a:cubicBezTo>
                    <a:pt x="791473" y="373285"/>
                    <a:pt x="757392" y="544585"/>
                    <a:pt x="649632" y="649632"/>
                  </a:cubicBezTo>
                  <a:cubicBezTo>
                    <a:pt x="544585" y="757422"/>
                    <a:pt x="373284" y="791503"/>
                    <a:pt x="234902" y="732137"/>
                  </a:cubicBezTo>
                  <a:cubicBezTo>
                    <a:pt x="95237" y="676289"/>
                    <a:pt x="-1967" y="531048"/>
                    <a:pt x="30" y="380560"/>
                  </a:cubicBezTo>
                  <a:lnTo>
                    <a:pt x="44756" y="380560"/>
                  </a:lnTo>
                  <a:cubicBezTo>
                    <a:pt x="42967" y="513367"/>
                    <a:pt x="128782" y="641522"/>
                    <a:pt x="252047" y="690840"/>
                  </a:cubicBezTo>
                  <a:cubicBezTo>
                    <a:pt x="374119" y="743139"/>
                    <a:pt x="525353" y="713173"/>
                    <a:pt x="618025" y="618026"/>
                  </a:cubicBezTo>
                  <a:cubicBezTo>
                    <a:pt x="713173" y="525353"/>
                    <a:pt x="743169" y="374119"/>
                    <a:pt x="690839" y="252047"/>
                  </a:cubicBezTo>
                  <a:cubicBezTo>
                    <a:pt x="641522" y="128812"/>
                    <a:pt x="513396" y="42997"/>
                    <a:pt x="380560" y="4475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6" name="Google Shape;26;p2"/>
            <p:cNvSpPr/>
            <p:nvPr/>
          </p:nvSpPr>
          <p:spPr>
            <a:xfrm>
              <a:off x="-1802176" y="3164145"/>
              <a:ext cx="671624" cy="671638"/>
            </a:xfrm>
            <a:custGeom>
              <a:rect b="b" l="l" r="r" t="t"/>
              <a:pathLst>
                <a:path extrusionOk="0" h="671638" w="671624">
                  <a:moveTo>
                    <a:pt x="335830" y="44754"/>
                  </a:moveTo>
                  <a:lnTo>
                    <a:pt x="335830" y="27"/>
                  </a:lnTo>
                  <a:cubicBezTo>
                    <a:pt x="468637" y="-1762"/>
                    <a:pt x="596792" y="84083"/>
                    <a:pt x="646110" y="207318"/>
                  </a:cubicBezTo>
                  <a:cubicBezTo>
                    <a:pt x="698410" y="329390"/>
                    <a:pt x="668443" y="480624"/>
                    <a:pt x="573296" y="573297"/>
                  </a:cubicBezTo>
                  <a:cubicBezTo>
                    <a:pt x="480623" y="668444"/>
                    <a:pt x="329390" y="698440"/>
                    <a:pt x="207317" y="646111"/>
                  </a:cubicBezTo>
                  <a:cubicBezTo>
                    <a:pt x="84082" y="596793"/>
                    <a:pt x="-1733" y="468668"/>
                    <a:pt x="27" y="335831"/>
                  </a:cubicBezTo>
                  <a:lnTo>
                    <a:pt x="44753" y="335831"/>
                  </a:lnTo>
                  <a:cubicBezTo>
                    <a:pt x="43172" y="450956"/>
                    <a:pt x="117626" y="561996"/>
                    <a:pt x="224432" y="604784"/>
                  </a:cubicBezTo>
                  <a:cubicBezTo>
                    <a:pt x="330165" y="650076"/>
                    <a:pt x="461361" y="624195"/>
                    <a:pt x="541660" y="541660"/>
                  </a:cubicBezTo>
                  <a:cubicBezTo>
                    <a:pt x="624194" y="461362"/>
                    <a:pt x="650075" y="330195"/>
                    <a:pt x="604783" y="224433"/>
                  </a:cubicBezTo>
                  <a:cubicBezTo>
                    <a:pt x="562025" y="117627"/>
                    <a:pt x="450985" y="43173"/>
                    <a:pt x="335830" y="44754"/>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7" name="Google Shape;27;p2"/>
            <p:cNvSpPr/>
            <p:nvPr/>
          </p:nvSpPr>
          <p:spPr>
            <a:xfrm>
              <a:off x="-1757448" y="3208874"/>
              <a:ext cx="582150" cy="582164"/>
            </a:xfrm>
            <a:custGeom>
              <a:rect b="b" l="l" r="r" t="t"/>
              <a:pathLst>
                <a:path extrusionOk="0" h="582164" w="582150">
                  <a:moveTo>
                    <a:pt x="291102" y="44751"/>
                  </a:moveTo>
                  <a:lnTo>
                    <a:pt x="291102" y="25"/>
                  </a:lnTo>
                  <a:cubicBezTo>
                    <a:pt x="406227" y="-1556"/>
                    <a:pt x="517297" y="72899"/>
                    <a:pt x="560055" y="179704"/>
                  </a:cubicBezTo>
                  <a:cubicBezTo>
                    <a:pt x="605318" y="285437"/>
                    <a:pt x="579466" y="416603"/>
                    <a:pt x="496932" y="496932"/>
                  </a:cubicBezTo>
                  <a:cubicBezTo>
                    <a:pt x="416633" y="579466"/>
                    <a:pt x="285466" y="605348"/>
                    <a:pt x="179704" y="560055"/>
                  </a:cubicBezTo>
                  <a:cubicBezTo>
                    <a:pt x="72869" y="517267"/>
                    <a:pt x="-1556" y="406227"/>
                    <a:pt x="25" y="291102"/>
                  </a:cubicBezTo>
                  <a:lnTo>
                    <a:pt x="44751" y="291102"/>
                  </a:lnTo>
                  <a:cubicBezTo>
                    <a:pt x="43379" y="388545"/>
                    <a:pt x="106443" y="482500"/>
                    <a:pt x="196849" y="518758"/>
                  </a:cubicBezTo>
                  <a:cubicBezTo>
                    <a:pt x="286272" y="557014"/>
                    <a:pt x="397371" y="535217"/>
                    <a:pt x="465325" y="465325"/>
                  </a:cubicBezTo>
                  <a:cubicBezTo>
                    <a:pt x="535247" y="397401"/>
                    <a:pt x="557013" y="286302"/>
                    <a:pt x="518758" y="196879"/>
                  </a:cubicBezTo>
                  <a:cubicBezTo>
                    <a:pt x="482530" y="106443"/>
                    <a:pt x="388545" y="43379"/>
                    <a:pt x="291102" y="44751"/>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 name="Google Shape;28;p2"/>
            <p:cNvSpPr/>
            <p:nvPr/>
          </p:nvSpPr>
          <p:spPr>
            <a:xfrm>
              <a:off x="-1712719" y="3253602"/>
              <a:ext cx="492712" cy="492689"/>
            </a:xfrm>
            <a:custGeom>
              <a:rect b="b" l="l" r="r" t="t"/>
              <a:pathLst>
                <a:path extrusionOk="0" h="492689" w="492712">
                  <a:moveTo>
                    <a:pt x="246373" y="44748"/>
                  </a:moveTo>
                  <a:lnTo>
                    <a:pt x="246373" y="22"/>
                  </a:lnTo>
                  <a:cubicBezTo>
                    <a:pt x="343816" y="-1350"/>
                    <a:pt x="437771" y="61714"/>
                    <a:pt x="474029" y="152120"/>
                  </a:cubicBezTo>
                  <a:cubicBezTo>
                    <a:pt x="512285" y="241543"/>
                    <a:pt x="490488" y="352672"/>
                    <a:pt x="420596" y="420567"/>
                  </a:cubicBezTo>
                  <a:cubicBezTo>
                    <a:pt x="352672" y="490488"/>
                    <a:pt x="241573" y="512255"/>
                    <a:pt x="152120" y="473999"/>
                  </a:cubicBezTo>
                  <a:cubicBezTo>
                    <a:pt x="61714" y="437741"/>
                    <a:pt x="-1350" y="343787"/>
                    <a:pt x="22" y="246343"/>
                  </a:cubicBezTo>
                  <a:lnTo>
                    <a:pt x="44748" y="246343"/>
                  </a:lnTo>
                  <a:cubicBezTo>
                    <a:pt x="43585" y="326105"/>
                    <a:pt x="95259" y="402974"/>
                    <a:pt x="169236" y="432672"/>
                  </a:cubicBezTo>
                  <a:cubicBezTo>
                    <a:pt x="242348" y="463891"/>
                    <a:pt x="333380" y="446209"/>
                    <a:pt x="388930" y="388930"/>
                  </a:cubicBezTo>
                  <a:cubicBezTo>
                    <a:pt x="446209" y="333381"/>
                    <a:pt x="463891" y="242318"/>
                    <a:pt x="432672" y="169236"/>
                  </a:cubicBezTo>
                  <a:cubicBezTo>
                    <a:pt x="403004" y="95259"/>
                    <a:pt x="326135" y="43585"/>
                    <a:pt x="246373" y="4474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29" name="Google Shape;29;p2"/>
          <p:cNvGrpSpPr/>
          <p:nvPr/>
        </p:nvGrpSpPr>
        <p:grpSpPr>
          <a:xfrm>
            <a:off x="1627211" y="2232076"/>
            <a:ext cx="2397403" cy="692784"/>
            <a:chOff x="-2238736" y="3074720"/>
            <a:chExt cx="773880" cy="223630"/>
          </a:xfrm>
        </p:grpSpPr>
        <p:sp>
          <p:nvSpPr>
            <p:cNvPr id="30" name="Google Shape;30;p2"/>
            <p:cNvSpPr/>
            <p:nvPr/>
          </p:nvSpPr>
          <p:spPr>
            <a:xfrm>
              <a:off x="-2238736" y="3074720"/>
              <a:ext cx="773880" cy="44726"/>
            </a:xfrm>
            <a:custGeom>
              <a:rect b="b" l="l" r="r" t="t"/>
              <a:pathLst>
                <a:path extrusionOk="0" h="44726" w="773880">
                  <a:moveTo>
                    <a:pt x="0" y="0"/>
                  </a:moveTo>
                  <a:lnTo>
                    <a:pt x="773880" y="0"/>
                  </a:lnTo>
                  <a:lnTo>
                    <a:pt x="773880" y="44726"/>
                  </a:lnTo>
                  <a:lnTo>
                    <a:pt x="0" y="44726"/>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1" name="Google Shape;31;p2"/>
            <p:cNvSpPr/>
            <p:nvPr/>
          </p:nvSpPr>
          <p:spPr>
            <a:xfrm>
              <a:off x="-2238736" y="3119446"/>
              <a:ext cx="773880" cy="44726"/>
            </a:xfrm>
            <a:custGeom>
              <a:rect b="b" l="l" r="r" t="t"/>
              <a:pathLst>
                <a:path extrusionOk="0" h="44726" w="773880">
                  <a:moveTo>
                    <a:pt x="0" y="0"/>
                  </a:moveTo>
                  <a:lnTo>
                    <a:pt x="773880" y="0"/>
                  </a:lnTo>
                  <a:lnTo>
                    <a:pt x="773880" y="44726"/>
                  </a:lnTo>
                  <a:lnTo>
                    <a:pt x="0" y="44726"/>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2" name="Google Shape;32;p2"/>
            <p:cNvSpPr/>
            <p:nvPr/>
          </p:nvSpPr>
          <p:spPr>
            <a:xfrm>
              <a:off x="-2238736" y="3164172"/>
              <a:ext cx="773880" cy="44726"/>
            </a:xfrm>
            <a:custGeom>
              <a:rect b="b" l="l" r="r" t="t"/>
              <a:pathLst>
                <a:path extrusionOk="0" h="44726" w="773880">
                  <a:moveTo>
                    <a:pt x="0" y="0"/>
                  </a:moveTo>
                  <a:lnTo>
                    <a:pt x="773880" y="0"/>
                  </a:lnTo>
                  <a:lnTo>
                    <a:pt x="773880" y="44726"/>
                  </a:lnTo>
                  <a:lnTo>
                    <a:pt x="0" y="4472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3" name="Google Shape;33;p2"/>
            <p:cNvSpPr/>
            <p:nvPr/>
          </p:nvSpPr>
          <p:spPr>
            <a:xfrm>
              <a:off x="-2238736" y="3208898"/>
              <a:ext cx="773880" cy="44726"/>
            </a:xfrm>
            <a:custGeom>
              <a:rect b="b" l="l" r="r" t="t"/>
              <a:pathLst>
                <a:path extrusionOk="0" h="44726" w="773880">
                  <a:moveTo>
                    <a:pt x="0" y="0"/>
                  </a:moveTo>
                  <a:lnTo>
                    <a:pt x="773880" y="0"/>
                  </a:lnTo>
                  <a:lnTo>
                    <a:pt x="773880" y="44726"/>
                  </a:lnTo>
                  <a:lnTo>
                    <a:pt x="0" y="44726"/>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4" name="Google Shape;34;p2"/>
            <p:cNvSpPr/>
            <p:nvPr/>
          </p:nvSpPr>
          <p:spPr>
            <a:xfrm>
              <a:off x="-2238736" y="3253624"/>
              <a:ext cx="773880" cy="44726"/>
            </a:xfrm>
            <a:custGeom>
              <a:rect b="b" l="l" r="r" t="t"/>
              <a:pathLst>
                <a:path extrusionOk="0" h="44726" w="773880">
                  <a:moveTo>
                    <a:pt x="0" y="0"/>
                  </a:moveTo>
                  <a:lnTo>
                    <a:pt x="773880" y="0"/>
                  </a:lnTo>
                  <a:lnTo>
                    <a:pt x="773880" y="44726"/>
                  </a:lnTo>
                  <a:lnTo>
                    <a:pt x="0" y="44726"/>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35" name="Google Shape;35;p2"/>
          <p:cNvGrpSpPr/>
          <p:nvPr/>
        </p:nvGrpSpPr>
        <p:grpSpPr>
          <a:xfrm>
            <a:off x="327649" y="294705"/>
            <a:ext cx="2634826" cy="2635009"/>
            <a:chOff x="-2662477" y="2447714"/>
            <a:chExt cx="850520" cy="850579"/>
          </a:xfrm>
        </p:grpSpPr>
        <p:sp>
          <p:nvSpPr>
            <p:cNvPr id="36" name="Google Shape;36;p2"/>
            <p:cNvSpPr/>
            <p:nvPr/>
          </p:nvSpPr>
          <p:spPr>
            <a:xfrm>
              <a:off x="-2483584" y="2626659"/>
              <a:ext cx="492712" cy="492719"/>
            </a:xfrm>
            <a:custGeom>
              <a:rect b="b" l="l" r="r" t="t"/>
              <a:pathLst>
                <a:path extrusionOk="0" h="492719" w="492712">
                  <a:moveTo>
                    <a:pt x="492691" y="246376"/>
                  </a:moveTo>
                  <a:lnTo>
                    <a:pt x="447965" y="246376"/>
                  </a:lnTo>
                  <a:cubicBezTo>
                    <a:pt x="449128" y="166614"/>
                    <a:pt x="397454" y="89745"/>
                    <a:pt x="323477" y="60047"/>
                  </a:cubicBezTo>
                  <a:cubicBezTo>
                    <a:pt x="250365" y="28828"/>
                    <a:pt x="159303" y="46510"/>
                    <a:pt x="103753" y="103789"/>
                  </a:cubicBezTo>
                  <a:cubicBezTo>
                    <a:pt x="46474" y="159339"/>
                    <a:pt x="28792" y="250401"/>
                    <a:pt x="60011" y="323484"/>
                  </a:cubicBezTo>
                  <a:cubicBezTo>
                    <a:pt x="89709" y="397491"/>
                    <a:pt x="166578" y="449164"/>
                    <a:pt x="246340" y="447971"/>
                  </a:cubicBezTo>
                  <a:lnTo>
                    <a:pt x="246340" y="492697"/>
                  </a:lnTo>
                  <a:cubicBezTo>
                    <a:pt x="148896" y="494069"/>
                    <a:pt x="54942" y="431005"/>
                    <a:pt x="18684" y="340599"/>
                  </a:cubicBezTo>
                  <a:cubicBezTo>
                    <a:pt x="-19572" y="251176"/>
                    <a:pt x="2225" y="140047"/>
                    <a:pt x="72117" y="72123"/>
                  </a:cubicBezTo>
                  <a:cubicBezTo>
                    <a:pt x="140041" y="2201"/>
                    <a:pt x="251170" y="-19565"/>
                    <a:pt x="340592" y="18690"/>
                  </a:cubicBezTo>
                  <a:cubicBezTo>
                    <a:pt x="431028" y="54978"/>
                    <a:pt x="494063" y="148933"/>
                    <a:pt x="492691" y="246376"/>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7" name="Google Shape;37;p2"/>
            <p:cNvSpPr/>
            <p:nvPr/>
          </p:nvSpPr>
          <p:spPr>
            <a:xfrm>
              <a:off x="-2528307" y="2581973"/>
              <a:ext cx="582163" cy="582163"/>
            </a:xfrm>
            <a:custGeom>
              <a:rect b="b" l="l" r="r" t="t"/>
              <a:pathLst>
                <a:path extrusionOk="0" h="582163" w="582163">
                  <a:moveTo>
                    <a:pt x="582139" y="291062"/>
                  </a:moveTo>
                  <a:lnTo>
                    <a:pt x="537413" y="291062"/>
                  </a:lnTo>
                  <a:cubicBezTo>
                    <a:pt x="538785" y="193619"/>
                    <a:pt x="475721" y="99664"/>
                    <a:pt x="385315" y="63406"/>
                  </a:cubicBezTo>
                  <a:cubicBezTo>
                    <a:pt x="295892" y="25151"/>
                    <a:pt x="184763" y="46947"/>
                    <a:pt x="116839" y="116839"/>
                  </a:cubicBezTo>
                  <a:cubicBezTo>
                    <a:pt x="46917" y="184763"/>
                    <a:pt x="25150" y="295892"/>
                    <a:pt x="63406" y="385315"/>
                  </a:cubicBezTo>
                  <a:cubicBezTo>
                    <a:pt x="99664" y="475721"/>
                    <a:pt x="193619" y="538785"/>
                    <a:pt x="291062" y="537413"/>
                  </a:cubicBezTo>
                  <a:lnTo>
                    <a:pt x="291062" y="582139"/>
                  </a:lnTo>
                  <a:cubicBezTo>
                    <a:pt x="175937" y="583720"/>
                    <a:pt x="64867" y="509266"/>
                    <a:pt x="22109" y="402460"/>
                  </a:cubicBezTo>
                  <a:cubicBezTo>
                    <a:pt x="-23184" y="296727"/>
                    <a:pt x="2698" y="165531"/>
                    <a:pt x="85232" y="85232"/>
                  </a:cubicBezTo>
                  <a:cubicBezTo>
                    <a:pt x="165531" y="2698"/>
                    <a:pt x="296697" y="-23184"/>
                    <a:pt x="402460" y="22109"/>
                  </a:cubicBezTo>
                  <a:cubicBezTo>
                    <a:pt x="509295" y="64897"/>
                    <a:pt x="583720" y="175937"/>
                    <a:pt x="582139" y="29106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8" name="Google Shape;38;p2"/>
            <p:cNvSpPr/>
            <p:nvPr/>
          </p:nvSpPr>
          <p:spPr>
            <a:xfrm>
              <a:off x="-2573039" y="2537228"/>
              <a:ext cx="671625" cy="671638"/>
            </a:xfrm>
            <a:custGeom>
              <a:rect b="b" l="l" r="r" t="t"/>
              <a:pathLst>
                <a:path extrusionOk="0" h="671638" w="671625">
                  <a:moveTo>
                    <a:pt x="671598" y="335807"/>
                  </a:moveTo>
                  <a:lnTo>
                    <a:pt x="626872" y="335807"/>
                  </a:lnTo>
                  <a:cubicBezTo>
                    <a:pt x="628452" y="220683"/>
                    <a:pt x="554028" y="109613"/>
                    <a:pt x="447192" y="66855"/>
                  </a:cubicBezTo>
                  <a:cubicBezTo>
                    <a:pt x="341460" y="21592"/>
                    <a:pt x="210263" y="47444"/>
                    <a:pt x="129965" y="129978"/>
                  </a:cubicBezTo>
                  <a:cubicBezTo>
                    <a:pt x="47430" y="210276"/>
                    <a:pt x="21549" y="341443"/>
                    <a:pt x="66841" y="447205"/>
                  </a:cubicBezTo>
                  <a:cubicBezTo>
                    <a:pt x="109629" y="554041"/>
                    <a:pt x="220669" y="628465"/>
                    <a:pt x="335794" y="626885"/>
                  </a:cubicBezTo>
                  <a:lnTo>
                    <a:pt x="335794" y="671611"/>
                  </a:lnTo>
                  <a:cubicBezTo>
                    <a:pt x="202958" y="673400"/>
                    <a:pt x="74832" y="587586"/>
                    <a:pt x="25514" y="464320"/>
                  </a:cubicBezTo>
                  <a:cubicBezTo>
                    <a:pt x="-26785" y="342248"/>
                    <a:pt x="3181" y="191014"/>
                    <a:pt x="98329" y="98342"/>
                  </a:cubicBezTo>
                  <a:cubicBezTo>
                    <a:pt x="191001" y="3195"/>
                    <a:pt x="342235" y="-26802"/>
                    <a:pt x="464307" y="25528"/>
                  </a:cubicBezTo>
                  <a:cubicBezTo>
                    <a:pt x="587572" y="74846"/>
                    <a:pt x="673387" y="203001"/>
                    <a:pt x="671598" y="335807"/>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9" name="Google Shape;39;p2"/>
            <p:cNvSpPr/>
            <p:nvPr/>
          </p:nvSpPr>
          <p:spPr>
            <a:xfrm>
              <a:off x="-2617791" y="2492519"/>
              <a:ext cx="761106" cy="761076"/>
            </a:xfrm>
            <a:custGeom>
              <a:rect b="b" l="l" r="r" t="t"/>
              <a:pathLst>
                <a:path extrusionOk="0" h="761076" w="761106">
                  <a:moveTo>
                    <a:pt x="761076" y="380517"/>
                  </a:moveTo>
                  <a:lnTo>
                    <a:pt x="716350" y="380517"/>
                  </a:lnTo>
                  <a:cubicBezTo>
                    <a:pt x="718139" y="247680"/>
                    <a:pt x="632324" y="119555"/>
                    <a:pt x="509059" y="70237"/>
                  </a:cubicBezTo>
                  <a:cubicBezTo>
                    <a:pt x="386987" y="17937"/>
                    <a:pt x="235753" y="47904"/>
                    <a:pt x="143081" y="143051"/>
                  </a:cubicBezTo>
                  <a:cubicBezTo>
                    <a:pt x="47933" y="235723"/>
                    <a:pt x="17937" y="386957"/>
                    <a:pt x="70267" y="509029"/>
                  </a:cubicBezTo>
                  <a:cubicBezTo>
                    <a:pt x="119585" y="632265"/>
                    <a:pt x="247710" y="718080"/>
                    <a:pt x="380546" y="716320"/>
                  </a:cubicBezTo>
                  <a:lnTo>
                    <a:pt x="380546" y="761046"/>
                  </a:lnTo>
                  <a:cubicBezTo>
                    <a:pt x="230028" y="763044"/>
                    <a:pt x="84817" y="665839"/>
                    <a:pt x="28940" y="526174"/>
                  </a:cubicBezTo>
                  <a:cubicBezTo>
                    <a:pt x="-30397" y="387792"/>
                    <a:pt x="3655" y="216491"/>
                    <a:pt x="111444" y="111444"/>
                  </a:cubicBezTo>
                  <a:cubicBezTo>
                    <a:pt x="216491" y="3654"/>
                    <a:pt x="387792" y="-30397"/>
                    <a:pt x="526175" y="28940"/>
                  </a:cubicBezTo>
                  <a:cubicBezTo>
                    <a:pt x="665869" y="84788"/>
                    <a:pt x="763074" y="229998"/>
                    <a:pt x="761076" y="380517"/>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0" name="Google Shape;40;p2"/>
            <p:cNvSpPr/>
            <p:nvPr/>
          </p:nvSpPr>
          <p:spPr>
            <a:xfrm>
              <a:off x="-2662477" y="2447714"/>
              <a:ext cx="850520" cy="850579"/>
            </a:xfrm>
            <a:custGeom>
              <a:rect b="b" l="l" r="r" t="t"/>
              <a:pathLst>
                <a:path extrusionOk="0" h="850579" w="850520">
                  <a:moveTo>
                    <a:pt x="850488" y="425322"/>
                  </a:moveTo>
                  <a:lnTo>
                    <a:pt x="805762" y="425322"/>
                  </a:lnTo>
                  <a:cubicBezTo>
                    <a:pt x="807760" y="274804"/>
                    <a:pt x="710555" y="129563"/>
                    <a:pt x="570890" y="73715"/>
                  </a:cubicBezTo>
                  <a:cubicBezTo>
                    <a:pt x="432508" y="14379"/>
                    <a:pt x="261207" y="48430"/>
                    <a:pt x="156160" y="156220"/>
                  </a:cubicBezTo>
                  <a:cubicBezTo>
                    <a:pt x="48370" y="261266"/>
                    <a:pt x="14319" y="432567"/>
                    <a:pt x="73656" y="570950"/>
                  </a:cubicBezTo>
                  <a:cubicBezTo>
                    <a:pt x="129503" y="710615"/>
                    <a:pt x="274744" y="807819"/>
                    <a:pt x="425262" y="805821"/>
                  </a:cubicBezTo>
                  <a:lnTo>
                    <a:pt x="425262" y="850547"/>
                  </a:lnTo>
                  <a:cubicBezTo>
                    <a:pt x="257062" y="852724"/>
                    <a:pt x="94736" y="744159"/>
                    <a:pt x="32358" y="588065"/>
                  </a:cubicBezTo>
                  <a:cubicBezTo>
                    <a:pt x="-34015" y="433373"/>
                    <a:pt x="4151" y="242004"/>
                    <a:pt x="124554" y="124554"/>
                  </a:cubicBezTo>
                  <a:cubicBezTo>
                    <a:pt x="242005" y="4151"/>
                    <a:pt x="433343" y="-34015"/>
                    <a:pt x="588065" y="32359"/>
                  </a:cubicBezTo>
                  <a:cubicBezTo>
                    <a:pt x="744099" y="94796"/>
                    <a:pt x="852694" y="257122"/>
                    <a:pt x="850488" y="42532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41" name="Google Shape;41;p2"/>
          <p:cNvSpPr/>
          <p:nvPr/>
        </p:nvSpPr>
        <p:spPr>
          <a:xfrm rot="-5400000">
            <a:off x="2168841" y="3541667"/>
            <a:ext cx="1409100" cy="189600"/>
          </a:xfrm>
          <a:prstGeom prst="rect">
            <a:avLst/>
          </a:prstGeom>
          <a:solidFill>
            <a:srgbClr val="000000"/>
          </a:solidFill>
          <a:ln>
            <a:noFill/>
          </a:ln>
          <a:effectLst>
            <a:outerShdw blurRad="63500" rotWithShape="0" algn="l"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42" name="Google Shape;42;p2"/>
          <p:cNvGrpSpPr/>
          <p:nvPr/>
        </p:nvGrpSpPr>
        <p:grpSpPr>
          <a:xfrm>
            <a:off x="2270614" y="1595569"/>
            <a:ext cx="692786" cy="5262468"/>
            <a:chOff x="-2035620" y="2871544"/>
            <a:chExt cx="223631" cy="2244027"/>
          </a:xfrm>
        </p:grpSpPr>
        <p:sp>
          <p:nvSpPr>
            <p:cNvPr id="43" name="Google Shape;43;p2"/>
            <p:cNvSpPr/>
            <p:nvPr/>
          </p:nvSpPr>
          <p:spPr>
            <a:xfrm>
              <a:off x="-2035620" y="2871544"/>
              <a:ext cx="44726" cy="2244027"/>
            </a:xfrm>
            <a:custGeom>
              <a:rect b="b" l="l" r="r" t="t"/>
              <a:pathLst>
                <a:path extrusionOk="0" h="2244027" w="44726">
                  <a:moveTo>
                    <a:pt x="0" y="0"/>
                  </a:moveTo>
                  <a:lnTo>
                    <a:pt x="44726" y="0"/>
                  </a:lnTo>
                  <a:lnTo>
                    <a:pt x="44726" y="2244027"/>
                  </a:lnTo>
                  <a:lnTo>
                    <a:pt x="0" y="224402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4" name="Google Shape;44;p2"/>
            <p:cNvSpPr/>
            <p:nvPr/>
          </p:nvSpPr>
          <p:spPr>
            <a:xfrm>
              <a:off x="-1990894" y="2871544"/>
              <a:ext cx="44726" cy="2244027"/>
            </a:xfrm>
            <a:custGeom>
              <a:rect b="b" l="l" r="r" t="t"/>
              <a:pathLst>
                <a:path extrusionOk="0" h="2244027" w="44726">
                  <a:moveTo>
                    <a:pt x="0" y="0"/>
                  </a:moveTo>
                  <a:lnTo>
                    <a:pt x="44726" y="0"/>
                  </a:lnTo>
                  <a:lnTo>
                    <a:pt x="44726" y="2244027"/>
                  </a:lnTo>
                  <a:lnTo>
                    <a:pt x="0" y="2244027"/>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5" name="Google Shape;45;p2"/>
            <p:cNvSpPr/>
            <p:nvPr/>
          </p:nvSpPr>
          <p:spPr>
            <a:xfrm>
              <a:off x="-1946167" y="2871544"/>
              <a:ext cx="44726" cy="2244027"/>
            </a:xfrm>
            <a:custGeom>
              <a:rect b="b" l="l" r="r" t="t"/>
              <a:pathLst>
                <a:path extrusionOk="0" h="2244027" w="44726">
                  <a:moveTo>
                    <a:pt x="0" y="0"/>
                  </a:moveTo>
                  <a:lnTo>
                    <a:pt x="44726" y="0"/>
                  </a:lnTo>
                  <a:lnTo>
                    <a:pt x="44726" y="2244027"/>
                  </a:lnTo>
                  <a:lnTo>
                    <a:pt x="0" y="2244027"/>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6" name="Google Shape;46;p2"/>
            <p:cNvSpPr/>
            <p:nvPr/>
          </p:nvSpPr>
          <p:spPr>
            <a:xfrm>
              <a:off x="-1901441" y="2871544"/>
              <a:ext cx="44726" cy="2244027"/>
            </a:xfrm>
            <a:custGeom>
              <a:rect b="b" l="l" r="r" t="t"/>
              <a:pathLst>
                <a:path extrusionOk="0" h="2244027" w="44726">
                  <a:moveTo>
                    <a:pt x="0" y="0"/>
                  </a:moveTo>
                  <a:lnTo>
                    <a:pt x="44726" y="0"/>
                  </a:lnTo>
                  <a:lnTo>
                    <a:pt x="44726" y="2244027"/>
                  </a:lnTo>
                  <a:lnTo>
                    <a:pt x="0" y="2244027"/>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7" name="Google Shape;47;p2"/>
            <p:cNvSpPr/>
            <p:nvPr/>
          </p:nvSpPr>
          <p:spPr>
            <a:xfrm>
              <a:off x="-1856715" y="2871544"/>
              <a:ext cx="44726" cy="2244027"/>
            </a:xfrm>
            <a:custGeom>
              <a:rect b="b" l="l" r="r" t="t"/>
              <a:pathLst>
                <a:path extrusionOk="0" h="2244027" w="44726">
                  <a:moveTo>
                    <a:pt x="0" y="0"/>
                  </a:moveTo>
                  <a:lnTo>
                    <a:pt x="44726" y="0"/>
                  </a:lnTo>
                  <a:lnTo>
                    <a:pt x="44726" y="2244027"/>
                  </a:lnTo>
                  <a:lnTo>
                    <a:pt x="0" y="2244027"/>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pic>
        <p:nvPicPr>
          <p:cNvPr id="48" name="Google Shape;48;p2"/>
          <p:cNvPicPr preferRelativeResize="0"/>
          <p:nvPr/>
        </p:nvPicPr>
        <p:blipFill rotWithShape="1">
          <a:blip r:embed="rId2">
            <a:alphaModFix amt="81000"/>
          </a:blip>
          <a:srcRect b="8250" l="7352" r="3751" t="9167"/>
          <a:stretch/>
        </p:blipFill>
        <p:spPr>
          <a:xfrm>
            <a:off x="0" y="0"/>
            <a:ext cx="12192000" cy="6858000"/>
          </a:xfrm>
          <a:prstGeom prst="rect">
            <a:avLst/>
          </a:prstGeom>
          <a:noFill/>
          <a:ln>
            <a:noFill/>
          </a:ln>
        </p:spPr>
      </p:pic>
      <p:sp>
        <p:nvSpPr>
          <p:cNvPr id="49" name="Google Shape;49;p2"/>
          <p:cNvSpPr txBox="1"/>
          <p:nvPr>
            <p:ph type="ctrTitle"/>
          </p:nvPr>
        </p:nvSpPr>
        <p:spPr>
          <a:xfrm>
            <a:off x="5502786" y="1639375"/>
            <a:ext cx="6438900" cy="2736900"/>
          </a:xfrm>
          <a:prstGeom prst="rect">
            <a:avLst/>
          </a:prstGeom>
        </p:spPr>
        <p:txBody>
          <a:bodyPr anchorCtr="0" anchor="b" bIns="121900" lIns="121900" spcFirstLastPara="1" rIns="121900" wrap="square" tIns="121900">
            <a:normAutofit/>
          </a:bodyPr>
          <a:lstStyle>
            <a:lvl1pPr lvl="0">
              <a:spcBef>
                <a:spcPts val="0"/>
              </a:spcBef>
              <a:spcAft>
                <a:spcPts val="0"/>
              </a:spcAft>
              <a:buSzPts val="6900"/>
              <a:buNone/>
              <a:defRPr sz="6900"/>
            </a:lvl1pPr>
            <a:lvl2pPr lvl="1" algn="r">
              <a:spcBef>
                <a:spcPts val="0"/>
              </a:spcBef>
              <a:spcAft>
                <a:spcPts val="0"/>
              </a:spcAft>
              <a:buSzPts val="6900"/>
              <a:buNone/>
              <a:defRPr sz="6900"/>
            </a:lvl2pPr>
            <a:lvl3pPr lvl="2" algn="r">
              <a:spcBef>
                <a:spcPts val="0"/>
              </a:spcBef>
              <a:spcAft>
                <a:spcPts val="0"/>
              </a:spcAft>
              <a:buSzPts val="6900"/>
              <a:buNone/>
              <a:defRPr sz="6900"/>
            </a:lvl3pPr>
            <a:lvl4pPr lvl="3" algn="r">
              <a:spcBef>
                <a:spcPts val="0"/>
              </a:spcBef>
              <a:spcAft>
                <a:spcPts val="0"/>
              </a:spcAft>
              <a:buSzPts val="6900"/>
              <a:buNone/>
              <a:defRPr sz="6900"/>
            </a:lvl4pPr>
            <a:lvl5pPr lvl="4" algn="r">
              <a:spcBef>
                <a:spcPts val="0"/>
              </a:spcBef>
              <a:spcAft>
                <a:spcPts val="0"/>
              </a:spcAft>
              <a:buSzPts val="6900"/>
              <a:buNone/>
              <a:defRPr sz="6900"/>
            </a:lvl5pPr>
            <a:lvl6pPr lvl="5" algn="r">
              <a:spcBef>
                <a:spcPts val="0"/>
              </a:spcBef>
              <a:spcAft>
                <a:spcPts val="0"/>
              </a:spcAft>
              <a:buSzPts val="6900"/>
              <a:buNone/>
              <a:defRPr sz="6900"/>
            </a:lvl6pPr>
            <a:lvl7pPr lvl="6" algn="r">
              <a:spcBef>
                <a:spcPts val="0"/>
              </a:spcBef>
              <a:spcAft>
                <a:spcPts val="0"/>
              </a:spcAft>
              <a:buSzPts val="6900"/>
              <a:buNone/>
              <a:defRPr sz="6900"/>
            </a:lvl7pPr>
            <a:lvl8pPr lvl="7" algn="r">
              <a:spcBef>
                <a:spcPts val="0"/>
              </a:spcBef>
              <a:spcAft>
                <a:spcPts val="0"/>
              </a:spcAft>
              <a:buSzPts val="6900"/>
              <a:buNone/>
              <a:defRPr sz="6900"/>
            </a:lvl8pPr>
            <a:lvl9pPr lvl="8" algn="r">
              <a:spcBef>
                <a:spcPts val="0"/>
              </a:spcBef>
              <a:spcAft>
                <a:spcPts val="0"/>
              </a:spcAft>
              <a:buSzPts val="6900"/>
              <a:buNone/>
              <a:defRPr sz="6900"/>
            </a:lvl9pPr>
          </a:lstStyle>
          <a:p/>
        </p:txBody>
      </p:sp>
      <p:sp>
        <p:nvSpPr>
          <p:cNvPr id="50" name="Google Shape;50;p2"/>
          <p:cNvSpPr txBox="1"/>
          <p:nvPr>
            <p:ph idx="1" type="subTitle"/>
          </p:nvPr>
        </p:nvSpPr>
        <p:spPr>
          <a:xfrm>
            <a:off x="5502780" y="4425427"/>
            <a:ext cx="6438900" cy="793200"/>
          </a:xfrm>
          <a:prstGeom prst="rect">
            <a:avLst/>
          </a:prstGeom>
        </p:spPr>
        <p:txBody>
          <a:bodyPr anchorCtr="0" anchor="t" bIns="121900" lIns="121900" spcFirstLastPara="1" rIns="121900" wrap="square" tIns="121900">
            <a:normAutofit/>
          </a:bodyPr>
          <a:lstStyle>
            <a:lvl1pPr lvl="0">
              <a:lnSpc>
                <a:spcPct val="100000"/>
              </a:lnSpc>
              <a:spcBef>
                <a:spcPts val="0"/>
              </a:spcBef>
              <a:spcAft>
                <a:spcPts val="0"/>
              </a:spcAft>
              <a:buSzPts val="3700"/>
              <a:buNone/>
              <a:defRPr sz="3000"/>
            </a:lvl1pPr>
            <a:lvl2pPr lvl="1" algn="r">
              <a:lnSpc>
                <a:spcPct val="100000"/>
              </a:lnSpc>
              <a:spcBef>
                <a:spcPts val="0"/>
              </a:spcBef>
              <a:spcAft>
                <a:spcPts val="0"/>
              </a:spcAft>
              <a:buSzPts val="3700"/>
              <a:buNone/>
              <a:defRPr sz="3700"/>
            </a:lvl2pPr>
            <a:lvl3pPr lvl="2" algn="r">
              <a:lnSpc>
                <a:spcPct val="100000"/>
              </a:lnSpc>
              <a:spcBef>
                <a:spcPts val="0"/>
              </a:spcBef>
              <a:spcAft>
                <a:spcPts val="0"/>
              </a:spcAft>
              <a:buSzPts val="3700"/>
              <a:buNone/>
              <a:defRPr sz="3700"/>
            </a:lvl3pPr>
            <a:lvl4pPr lvl="3" algn="r">
              <a:lnSpc>
                <a:spcPct val="100000"/>
              </a:lnSpc>
              <a:spcBef>
                <a:spcPts val="0"/>
              </a:spcBef>
              <a:spcAft>
                <a:spcPts val="0"/>
              </a:spcAft>
              <a:buSzPts val="3700"/>
              <a:buNone/>
              <a:defRPr sz="3700"/>
            </a:lvl4pPr>
            <a:lvl5pPr lvl="4" algn="r">
              <a:lnSpc>
                <a:spcPct val="100000"/>
              </a:lnSpc>
              <a:spcBef>
                <a:spcPts val="0"/>
              </a:spcBef>
              <a:spcAft>
                <a:spcPts val="0"/>
              </a:spcAft>
              <a:buSzPts val="3700"/>
              <a:buNone/>
              <a:defRPr sz="3700"/>
            </a:lvl5pPr>
            <a:lvl6pPr lvl="5" algn="r">
              <a:lnSpc>
                <a:spcPct val="100000"/>
              </a:lnSpc>
              <a:spcBef>
                <a:spcPts val="0"/>
              </a:spcBef>
              <a:spcAft>
                <a:spcPts val="0"/>
              </a:spcAft>
              <a:buSzPts val="3700"/>
              <a:buNone/>
              <a:defRPr sz="3700"/>
            </a:lvl6pPr>
            <a:lvl7pPr lvl="6" algn="r">
              <a:lnSpc>
                <a:spcPct val="100000"/>
              </a:lnSpc>
              <a:spcBef>
                <a:spcPts val="0"/>
              </a:spcBef>
              <a:spcAft>
                <a:spcPts val="0"/>
              </a:spcAft>
              <a:buSzPts val="3700"/>
              <a:buNone/>
              <a:defRPr sz="3700"/>
            </a:lvl7pPr>
            <a:lvl8pPr lvl="7" algn="r">
              <a:lnSpc>
                <a:spcPct val="100000"/>
              </a:lnSpc>
              <a:spcBef>
                <a:spcPts val="0"/>
              </a:spcBef>
              <a:spcAft>
                <a:spcPts val="0"/>
              </a:spcAft>
              <a:buSzPts val="3700"/>
              <a:buNone/>
              <a:defRPr sz="3700"/>
            </a:lvl8pPr>
            <a:lvl9pPr lvl="8" algn="r">
              <a:lnSpc>
                <a:spcPct val="100000"/>
              </a:lnSpc>
              <a:spcBef>
                <a:spcPts val="0"/>
              </a:spcBef>
              <a:spcAft>
                <a:spcPts val="0"/>
              </a:spcAft>
              <a:buSzPts val="3700"/>
              <a:buNone/>
              <a:defRPr sz="3700"/>
            </a:lvl9pPr>
          </a:lstStyle>
          <a:p/>
        </p:txBody>
      </p:sp>
      <p:sp>
        <p:nvSpPr>
          <p:cNvPr id="51" name="Google Shape;51;p2"/>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07" name="Shape 307"/>
        <p:cNvGrpSpPr/>
        <p:nvPr/>
      </p:nvGrpSpPr>
      <p:grpSpPr>
        <a:xfrm>
          <a:off x="0" y="0"/>
          <a:ext cx="0" cy="0"/>
          <a:chOff x="0" y="0"/>
          <a:chExt cx="0" cy="0"/>
        </a:xfrm>
      </p:grpSpPr>
      <p:sp>
        <p:nvSpPr>
          <p:cNvPr id="308" name="Google Shape;308;p11"/>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309" name="Google Shape;309;p11"/>
          <p:cNvSpPr/>
          <p:nvPr/>
        </p:nvSpPr>
        <p:spPr>
          <a:xfrm flipH="1">
            <a:off x="666054" y="2759096"/>
            <a:ext cx="1754460" cy="1805760"/>
          </a:xfrm>
          <a:custGeom>
            <a:rect b="b" l="l" r="r" t="t"/>
            <a:pathLst>
              <a:path extrusionOk="0" h="1368000" w="1368000">
                <a:moveTo>
                  <a:pt x="684000" y="144000"/>
                </a:moveTo>
                <a:cubicBezTo>
                  <a:pt x="385766" y="144000"/>
                  <a:pt x="144000" y="385766"/>
                  <a:pt x="144000" y="684000"/>
                </a:cubicBezTo>
                <a:cubicBezTo>
                  <a:pt x="144000" y="982234"/>
                  <a:pt x="385766" y="1224000"/>
                  <a:pt x="684000" y="1224000"/>
                </a:cubicBezTo>
                <a:cubicBezTo>
                  <a:pt x="982234" y="1224000"/>
                  <a:pt x="1224000" y="982234"/>
                  <a:pt x="1224000" y="684000"/>
                </a:cubicBezTo>
                <a:cubicBezTo>
                  <a:pt x="1224000" y="385766"/>
                  <a:pt x="982234" y="144000"/>
                  <a:pt x="684000" y="144000"/>
                </a:cubicBezTo>
                <a:close/>
                <a:moveTo>
                  <a:pt x="684000" y="0"/>
                </a:moveTo>
                <a:cubicBezTo>
                  <a:pt x="1061763" y="0"/>
                  <a:pt x="1368000" y="306237"/>
                  <a:pt x="1368000" y="684000"/>
                </a:cubicBezTo>
                <a:cubicBezTo>
                  <a:pt x="1368000" y="1061763"/>
                  <a:pt x="1061763" y="1368000"/>
                  <a:pt x="684000" y="1368000"/>
                </a:cubicBezTo>
                <a:cubicBezTo>
                  <a:pt x="306237" y="1368000"/>
                  <a:pt x="0" y="1061763"/>
                  <a:pt x="0" y="684000"/>
                </a:cubicBezTo>
                <a:cubicBezTo>
                  <a:pt x="0" y="306237"/>
                  <a:pt x="306237" y="0"/>
                  <a:pt x="684000" y="0"/>
                </a:cubicBezTo>
                <a:close/>
              </a:path>
            </a:pathLst>
          </a:custGeom>
          <a:solidFill>
            <a:srgbClr val="000000"/>
          </a:solidFill>
          <a:ln cap="flat" cmpd="sng" w="9525">
            <a:solidFill>
              <a:srgbClr val="808080"/>
            </a:solidFill>
            <a:prstDash val="solid"/>
            <a:miter lim="8000"/>
            <a:headEnd len="sm" w="sm" type="none"/>
            <a:tailEnd len="sm" w="sm" type="none"/>
          </a:ln>
          <a:effectLst>
            <a:outerShdw blurRad="63500" rotWithShape="0" dir="16200000"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10" name="Google Shape;310;p11"/>
          <p:cNvSpPr/>
          <p:nvPr/>
        </p:nvSpPr>
        <p:spPr>
          <a:xfrm flipH="1">
            <a:off x="1085846" y="3146285"/>
            <a:ext cx="1063620" cy="1090980"/>
          </a:xfrm>
          <a:custGeom>
            <a:rect b="b" l="l" r="r" t="t"/>
            <a:pathLst>
              <a:path extrusionOk="0" h="1368000" w="1368000">
                <a:moveTo>
                  <a:pt x="684000" y="144000"/>
                </a:moveTo>
                <a:cubicBezTo>
                  <a:pt x="385766" y="144000"/>
                  <a:pt x="144000" y="385766"/>
                  <a:pt x="144000" y="684000"/>
                </a:cubicBezTo>
                <a:cubicBezTo>
                  <a:pt x="144000" y="982234"/>
                  <a:pt x="385766" y="1224000"/>
                  <a:pt x="684000" y="1224000"/>
                </a:cubicBezTo>
                <a:cubicBezTo>
                  <a:pt x="982234" y="1224000"/>
                  <a:pt x="1224000" y="982234"/>
                  <a:pt x="1224000" y="684000"/>
                </a:cubicBezTo>
                <a:cubicBezTo>
                  <a:pt x="1224000" y="385766"/>
                  <a:pt x="982234" y="144000"/>
                  <a:pt x="684000" y="144000"/>
                </a:cubicBezTo>
                <a:close/>
                <a:moveTo>
                  <a:pt x="684000" y="0"/>
                </a:moveTo>
                <a:cubicBezTo>
                  <a:pt x="1061763" y="0"/>
                  <a:pt x="1368000" y="306237"/>
                  <a:pt x="1368000" y="684000"/>
                </a:cubicBezTo>
                <a:cubicBezTo>
                  <a:pt x="1368000" y="1061763"/>
                  <a:pt x="1061763" y="1368000"/>
                  <a:pt x="684000" y="1368000"/>
                </a:cubicBezTo>
                <a:cubicBezTo>
                  <a:pt x="306237" y="1368000"/>
                  <a:pt x="0" y="1061763"/>
                  <a:pt x="0" y="684000"/>
                </a:cubicBezTo>
                <a:cubicBezTo>
                  <a:pt x="0" y="306237"/>
                  <a:pt x="306237" y="0"/>
                  <a:pt x="684000" y="0"/>
                </a:cubicBezTo>
                <a:close/>
              </a:path>
            </a:pathLst>
          </a:custGeom>
          <a:solidFill>
            <a:srgbClr val="000000"/>
          </a:solidFill>
          <a:ln cap="flat" cmpd="sng" w="9525">
            <a:solidFill>
              <a:srgbClr val="808080"/>
            </a:solidFill>
            <a:prstDash val="solid"/>
            <a:miter lim="8000"/>
            <a:headEnd len="sm" w="sm" type="none"/>
            <a:tailEnd len="sm" w="sm" type="none"/>
          </a:ln>
          <a:effectLst>
            <a:outerShdw blurRad="63500" rotWithShape="0" dir="16200000"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11" name="Google Shape;311;p11"/>
          <p:cNvSpPr/>
          <p:nvPr/>
        </p:nvSpPr>
        <p:spPr>
          <a:xfrm flipH="1" rot="-5400000">
            <a:off x="793266" y="4202922"/>
            <a:ext cx="539781" cy="231569"/>
          </a:xfrm>
          <a:custGeom>
            <a:rect b="b" l="l" r="r" t="t"/>
            <a:pathLst>
              <a:path extrusionOk="0" h="44726" w="773880">
                <a:moveTo>
                  <a:pt x="0" y="0"/>
                </a:moveTo>
                <a:lnTo>
                  <a:pt x="773880" y="0"/>
                </a:lnTo>
                <a:lnTo>
                  <a:pt x="773880" y="44726"/>
                </a:lnTo>
                <a:lnTo>
                  <a:pt x="0" y="44726"/>
                </a:lnTo>
                <a:close/>
              </a:path>
            </a:pathLst>
          </a:custGeom>
          <a:solidFill>
            <a:srgbClr val="000000"/>
          </a:solidFill>
          <a:ln cap="flat" cmpd="sng" w="9525">
            <a:solidFill>
              <a:srgbClr val="808080"/>
            </a:solidFill>
            <a:prstDash val="solid"/>
            <a:miter lim="8000"/>
            <a:headEnd len="sm" w="sm" type="none"/>
            <a:tailEnd len="sm" w="sm" type="none"/>
          </a:ln>
          <a:effectLst>
            <a:outerShdw blurRad="63500" rotWithShape="0" algn="r" dir="10800000"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nvGrpSpPr>
          <p:cNvPr id="312" name="Google Shape;312;p11"/>
          <p:cNvGrpSpPr/>
          <p:nvPr/>
        </p:nvGrpSpPr>
        <p:grpSpPr>
          <a:xfrm flipH="1" rot="-5400000">
            <a:off x="-940298" y="1584487"/>
            <a:ext cx="3729018" cy="560014"/>
            <a:chOff x="-2238736" y="3074720"/>
            <a:chExt cx="773880" cy="223630"/>
          </a:xfrm>
        </p:grpSpPr>
        <p:sp>
          <p:nvSpPr>
            <p:cNvPr id="313" name="Google Shape;313;p11"/>
            <p:cNvSpPr/>
            <p:nvPr/>
          </p:nvSpPr>
          <p:spPr>
            <a:xfrm>
              <a:off x="-2238736" y="3074720"/>
              <a:ext cx="773880" cy="44726"/>
            </a:xfrm>
            <a:custGeom>
              <a:rect b="b" l="l" r="r" t="t"/>
              <a:pathLst>
                <a:path extrusionOk="0" h="44726" w="773880">
                  <a:moveTo>
                    <a:pt x="0" y="0"/>
                  </a:moveTo>
                  <a:lnTo>
                    <a:pt x="773880" y="0"/>
                  </a:lnTo>
                  <a:lnTo>
                    <a:pt x="773880" y="44726"/>
                  </a:lnTo>
                  <a:lnTo>
                    <a:pt x="0" y="44726"/>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14" name="Google Shape;314;p11"/>
            <p:cNvSpPr/>
            <p:nvPr/>
          </p:nvSpPr>
          <p:spPr>
            <a:xfrm>
              <a:off x="-2238736" y="3119446"/>
              <a:ext cx="773880" cy="44726"/>
            </a:xfrm>
            <a:custGeom>
              <a:rect b="b" l="l" r="r" t="t"/>
              <a:pathLst>
                <a:path extrusionOk="0" h="44726" w="773880">
                  <a:moveTo>
                    <a:pt x="0" y="0"/>
                  </a:moveTo>
                  <a:lnTo>
                    <a:pt x="773880" y="0"/>
                  </a:lnTo>
                  <a:lnTo>
                    <a:pt x="773880" y="44726"/>
                  </a:lnTo>
                  <a:lnTo>
                    <a:pt x="0" y="44726"/>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15" name="Google Shape;315;p11"/>
            <p:cNvSpPr/>
            <p:nvPr/>
          </p:nvSpPr>
          <p:spPr>
            <a:xfrm>
              <a:off x="-2238736" y="3164172"/>
              <a:ext cx="773880" cy="44726"/>
            </a:xfrm>
            <a:custGeom>
              <a:rect b="b" l="l" r="r" t="t"/>
              <a:pathLst>
                <a:path extrusionOk="0" h="44726" w="773880">
                  <a:moveTo>
                    <a:pt x="0" y="0"/>
                  </a:moveTo>
                  <a:lnTo>
                    <a:pt x="773880" y="0"/>
                  </a:lnTo>
                  <a:lnTo>
                    <a:pt x="773880" y="44726"/>
                  </a:lnTo>
                  <a:lnTo>
                    <a:pt x="0" y="4472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16" name="Google Shape;316;p11"/>
            <p:cNvSpPr/>
            <p:nvPr/>
          </p:nvSpPr>
          <p:spPr>
            <a:xfrm>
              <a:off x="-2238736" y="3208898"/>
              <a:ext cx="773880" cy="44726"/>
            </a:xfrm>
            <a:custGeom>
              <a:rect b="b" l="l" r="r" t="t"/>
              <a:pathLst>
                <a:path extrusionOk="0" h="44726" w="773880">
                  <a:moveTo>
                    <a:pt x="0" y="0"/>
                  </a:moveTo>
                  <a:lnTo>
                    <a:pt x="773880" y="0"/>
                  </a:lnTo>
                  <a:lnTo>
                    <a:pt x="773880" y="44726"/>
                  </a:lnTo>
                  <a:lnTo>
                    <a:pt x="0" y="44726"/>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17" name="Google Shape;317;p11"/>
            <p:cNvSpPr/>
            <p:nvPr/>
          </p:nvSpPr>
          <p:spPr>
            <a:xfrm>
              <a:off x="-2238736" y="3253624"/>
              <a:ext cx="773880" cy="44726"/>
            </a:xfrm>
            <a:custGeom>
              <a:rect b="b" l="l" r="r" t="t"/>
              <a:pathLst>
                <a:path extrusionOk="0" h="44726" w="773880">
                  <a:moveTo>
                    <a:pt x="0" y="0"/>
                  </a:moveTo>
                  <a:lnTo>
                    <a:pt x="773880" y="0"/>
                  </a:lnTo>
                  <a:lnTo>
                    <a:pt x="773880" y="44726"/>
                  </a:lnTo>
                  <a:lnTo>
                    <a:pt x="0" y="44726"/>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318" name="Google Shape;318;p11"/>
          <p:cNvGrpSpPr/>
          <p:nvPr/>
        </p:nvGrpSpPr>
        <p:grpSpPr>
          <a:xfrm flipH="1">
            <a:off x="644053" y="2726280"/>
            <a:ext cx="1953000" cy="1933470"/>
            <a:chOff x="307943" y="1880647"/>
            <a:chExt cx="2520000" cy="2494800"/>
          </a:xfrm>
        </p:grpSpPr>
        <p:sp>
          <p:nvSpPr>
            <p:cNvPr id="319" name="Google Shape;319;p11"/>
            <p:cNvSpPr/>
            <p:nvPr/>
          </p:nvSpPr>
          <p:spPr>
            <a:xfrm>
              <a:off x="307943" y="1880647"/>
              <a:ext cx="2520000" cy="2494800"/>
            </a:xfrm>
            <a:custGeom>
              <a:rect b="b" l="l" r="r" t="t"/>
              <a:pathLst>
                <a:path extrusionOk="0" h="2520000" w="2520000">
                  <a:moveTo>
                    <a:pt x="1260000" y="144000"/>
                  </a:moveTo>
                  <a:cubicBezTo>
                    <a:pt x="643650" y="144000"/>
                    <a:pt x="144000" y="643650"/>
                    <a:pt x="144000" y="1260000"/>
                  </a:cubicBezTo>
                  <a:cubicBezTo>
                    <a:pt x="144000" y="1876350"/>
                    <a:pt x="643650" y="2376000"/>
                    <a:pt x="1260000" y="2376000"/>
                  </a:cubicBezTo>
                  <a:cubicBezTo>
                    <a:pt x="1876350" y="2376000"/>
                    <a:pt x="2376000" y="1876350"/>
                    <a:pt x="2376000" y="1260000"/>
                  </a:cubicBezTo>
                  <a:cubicBezTo>
                    <a:pt x="2376000" y="643650"/>
                    <a:pt x="1876350" y="144000"/>
                    <a:pt x="1260000" y="144000"/>
                  </a:cubicBezTo>
                  <a:close/>
                  <a:moveTo>
                    <a:pt x="1260000" y="0"/>
                  </a:moveTo>
                  <a:cubicBezTo>
                    <a:pt x="1955879" y="0"/>
                    <a:pt x="2520000" y="564121"/>
                    <a:pt x="2520000" y="1260000"/>
                  </a:cubicBezTo>
                  <a:cubicBezTo>
                    <a:pt x="2520000" y="1955879"/>
                    <a:pt x="1955879" y="2520000"/>
                    <a:pt x="1260000" y="2520000"/>
                  </a:cubicBezTo>
                  <a:cubicBezTo>
                    <a:pt x="564121" y="2520000"/>
                    <a:pt x="0" y="1955879"/>
                    <a:pt x="0" y="1260000"/>
                  </a:cubicBezTo>
                  <a:cubicBezTo>
                    <a:pt x="0" y="564121"/>
                    <a:pt x="564121" y="0"/>
                    <a:pt x="1260000"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320" name="Google Shape;320;p11"/>
            <p:cNvSpPr/>
            <p:nvPr/>
          </p:nvSpPr>
          <p:spPr>
            <a:xfrm>
              <a:off x="451943" y="2007365"/>
              <a:ext cx="2232000" cy="2232000"/>
            </a:xfrm>
            <a:custGeom>
              <a:rect b="b" l="l" r="r" t="t"/>
              <a:pathLst>
                <a:path extrusionOk="0" h="2232000" w="2232000">
                  <a:moveTo>
                    <a:pt x="1116000" y="144000"/>
                  </a:moveTo>
                  <a:cubicBezTo>
                    <a:pt x="579179" y="144000"/>
                    <a:pt x="144000" y="579179"/>
                    <a:pt x="144000" y="1116000"/>
                  </a:cubicBezTo>
                  <a:cubicBezTo>
                    <a:pt x="144000" y="1652821"/>
                    <a:pt x="579179" y="2088000"/>
                    <a:pt x="1116000" y="2088000"/>
                  </a:cubicBezTo>
                  <a:cubicBezTo>
                    <a:pt x="1652821" y="2088000"/>
                    <a:pt x="2088000" y="1652821"/>
                    <a:pt x="2088000" y="1116000"/>
                  </a:cubicBezTo>
                  <a:cubicBezTo>
                    <a:pt x="2088000" y="579179"/>
                    <a:pt x="1652821" y="144000"/>
                    <a:pt x="1116000" y="144000"/>
                  </a:cubicBezTo>
                  <a:close/>
                  <a:moveTo>
                    <a:pt x="1116000" y="0"/>
                  </a:moveTo>
                  <a:cubicBezTo>
                    <a:pt x="1732350" y="0"/>
                    <a:pt x="2232000" y="499650"/>
                    <a:pt x="2232000" y="1116000"/>
                  </a:cubicBezTo>
                  <a:cubicBezTo>
                    <a:pt x="2232000" y="1732350"/>
                    <a:pt x="1732350" y="2232000"/>
                    <a:pt x="1116000" y="2232000"/>
                  </a:cubicBezTo>
                  <a:cubicBezTo>
                    <a:pt x="499650" y="2232000"/>
                    <a:pt x="0" y="1732350"/>
                    <a:pt x="0" y="1116000"/>
                  </a:cubicBezTo>
                  <a:cubicBezTo>
                    <a:pt x="0" y="499650"/>
                    <a:pt x="499650" y="0"/>
                    <a:pt x="1116000"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321" name="Google Shape;321;p11"/>
            <p:cNvSpPr/>
            <p:nvPr/>
          </p:nvSpPr>
          <p:spPr>
            <a:xfrm>
              <a:off x="739943" y="2295365"/>
              <a:ext cx="1656000" cy="1656000"/>
            </a:xfrm>
            <a:custGeom>
              <a:rect b="b" l="l" r="r" t="t"/>
              <a:pathLst>
                <a:path extrusionOk="0" h="1656000" w="1656000">
                  <a:moveTo>
                    <a:pt x="828000" y="144000"/>
                  </a:moveTo>
                  <a:cubicBezTo>
                    <a:pt x="450237" y="144000"/>
                    <a:pt x="144000" y="450237"/>
                    <a:pt x="144000" y="828000"/>
                  </a:cubicBezTo>
                  <a:cubicBezTo>
                    <a:pt x="144000" y="1205763"/>
                    <a:pt x="450237" y="1512000"/>
                    <a:pt x="828000" y="1512000"/>
                  </a:cubicBezTo>
                  <a:cubicBezTo>
                    <a:pt x="1205763" y="1512000"/>
                    <a:pt x="1512000" y="1205763"/>
                    <a:pt x="1512000" y="828000"/>
                  </a:cubicBezTo>
                  <a:cubicBezTo>
                    <a:pt x="1512000" y="450237"/>
                    <a:pt x="1205763" y="144000"/>
                    <a:pt x="828000" y="144000"/>
                  </a:cubicBezTo>
                  <a:close/>
                  <a:moveTo>
                    <a:pt x="828000" y="0"/>
                  </a:moveTo>
                  <a:cubicBezTo>
                    <a:pt x="1285292" y="0"/>
                    <a:pt x="1656000" y="370708"/>
                    <a:pt x="1656000" y="828000"/>
                  </a:cubicBezTo>
                  <a:cubicBezTo>
                    <a:pt x="1656000" y="1285292"/>
                    <a:pt x="1285292" y="1656000"/>
                    <a:pt x="828000" y="1656000"/>
                  </a:cubicBezTo>
                  <a:cubicBezTo>
                    <a:pt x="370708" y="1656000"/>
                    <a:pt x="0" y="1285292"/>
                    <a:pt x="0" y="828000"/>
                  </a:cubicBezTo>
                  <a:cubicBezTo>
                    <a:pt x="0" y="370708"/>
                    <a:pt x="370708" y="0"/>
                    <a:pt x="828000"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322" name="Google Shape;322;p11"/>
            <p:cNvSpPr/>
            <p:nvPr/>
          </p:nvSpPr>
          <p:spPr>
            <a:xfrm>
              <a:off x="595943" y="2151365"/>
              <a:ext cx="1944000" cy="1944000"/>
            </a:xfrm>
            <a:custGeom>
              <a:rect b="b" l="l" r="r" t="t"/>
              <a:pathLst>
                <a:path extrusionOk="0" h="1944000" w="1944000">
                  <a:moveTo>
                    <a:pt x="972000" y="144000"/>
                  </a:moveTo>
                  <a:cubicBezTo>
                    <a:pt x="514708" y="144000"/>
                    <a:pt x="144000" y="514708"/>
                    <a:pt x="144000" y="972000"/>
                  </a:cubicBezTo>
                  <a:cubicBezTo>
                    <a:pt x="144000" y="1429292"/>
                    <a:pt x="514708" y="1800000"/>
                    <a:pt x="972000" y="1800000"/>
                  </a:cubicBezTo>
                  <a:cubicBezTo>
                    <a:pt x="1429292" y="1800000"/>
                    <a:pt x="1800000" y="1429292"/>
                    <a:pt x="1800000" y="972000"/>
                  </a:cubicBezTo>
                  <a:cubicBezTo>
                    <a:pt x="1800000" y="514708"/>
                    <a:pt x="1429292" y="144000"/>
                    <a:pt x="972000" y="144000"/>
                  </a:cubicBezTo>
                  <a:close/>
                  <a:moveTo>
                    <a:pt x="972000" y="0"/>
                  </a:moveTo>
                  <a:cubicBezTo>
                    <a:pt x="1508821" y="0"/>
                    <a:pt x="1944000" y="435179"/>
                    <a:pt x="1944000" y="972000"/>
                  </a:cubicBezTo>
                  <a:cubicBezTo>
                    <a:pt x="1944000" y="1508821"/>
                    <a:pt x="1508821" y="1944000"/>
                    <a:pt x="972000" y="1944000"/>
                  </a:cubicBezTo>
                  <a:cubicBezTo>
                    <a:pt x="435179" y="1944000"/>
                    <a:pt x="0" y="1508821"/>
                    <a:pt x="0" y="972000"/>
                  </a:cubicBezTo>
                  <a:cubicBezTo>
                    <a:pt x="0" y="435179"/>
                    <a:pt x="435179" y="0"/>
                    <a:pt x="972000"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323" name="Google Shape;323;p11"/>
            <p:cNvSpPr/>
            <p:nvPr/>
          </p:nvSpPr>
          <p:spPr>
            <a:xfrm>
              <a:off x="883943" y="2439365"/>
              <a:ext cx="1368000" cy="1368000"/>
            </a:xfrm>
            <a:custGeom>
              <a:rect b="b" l="l" r="r" t="t"/>
              <a:pathLst>
                <a:path extrusionOk="0" h="1368000" w="1368000">
                  <a:moveTo>
                    <a:pt x="684000" y="144000"/>
                  </a:moveTo>
                  <a:cubicBezTo>
                    <a:pt x="385766" y="144000"/>
                    <a:pt x="144000" y="385766"/>
                    <a:pt x="144000" y="684000"/>
                  </a:cubicBezTo>
                  <a:cubicBezTo>
                    <a:pt x="144000" y="982234"/>
                    <a:pt x="385766" y="1224000"/>
                    <a:pt x="684000" y="1224000"/>
                  </a:cubicBezTo>
                  <a:cubicBezTo>
                    <a:pt x="982234" y="1224000"/>
                    <a:pt x="1224000" y="982234"/>
                    <a:pt x="1224000" y="684000"/>
                  </a:cubicBezTo>
                  <a:cubicBezTo>
                    <a:pt x="1224000" y="385766"/>
                    <a:pt x="982234" y="144000"/>
                    <a:pt x="684000" y="144000"/>
                  </a:cubicBezTo>
                  <a:close/>
                  <a:moveTo>
                    <a:pt x="684000" y="0"/>
                  </a:moveTo>
                  <a:cubicBezTo>
                    <a:pt x="1061763" y="0"/>
                    <a:pt x="1368000" y="306237"/>
                    <a:pt x="1368000" y="684000"/>
                  </a:cubicBezTo>
                  <a:cubicBezTo>
                    <a:pt x="1368000" y="1061763"/>
                    <a:pt x="1061763" y="1368000"/>
                    <a:pt x="684000" y="1368000"/>
                  </a:cubicBezTo>
                  <a:cubicBezTo>
                    <a:pt x="306237" y="1368000"/>
                    <a:pt x="0" y="1061763"/>
                    <a:pt x="0" y="684000"/>
                  </a:cubicBezTo>
                  <a:cubicBezTo>
                    <a:pt x="0" y="306237"/>
                    <a:pt x="306237" y="0"/>
                    <a:pt x="684000" y="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grpSp>
      <p:grpSp>
        <p:nvGrpSpPr>
          <p:cNvPr id="324" name="Google Shape;324;p11"/>
          <p:cNvGrpSpPr/>
          <p:nvPr/>
        </p:nvGrpSpPr>
        <p:grpSpPr>
          <a:xfrm flipH="1" rot="-5400000">
            <a:off x="-661795" y="4996629"/>
            <a:ext cx="3162615" cy="560014"/>
            <a:chOff x="-2238736" y="3074720"/>
            <a:chExt cx="773880" cy="223630"/>
          </a:xfrm>
        </p:grpSpPr>
        <p:sp>
          <p:nvSpPr>
            <p:cNvPr id="325" name="Google Shape;325;p11"/>
            <p:cNvSpPr/>
            <p:nvPr/>
          </p:nvSpPr>
          <p:spPr>
            <a:xfrm>
              <a:off x="-2238736" y="3074720"/>
              <a:ext cx="773880" cy="44726"/>
            </a:xfrm>
            <a:custGeom>
              <a:rect b="b" l="l" r="r" t="t"/>
              <a:pathLst>
                <a:path extrusionOk="0" h="44726" w="773880">
                  <a:moveTo>
                    <a:pt x="0" y="0"/>
                  </a:moveTo>
                  <a:lnTo>
                    <a:pt x="773880" y="0"/>
                  </a:lnTo>
                  <a:lnTo>
                    <a:pt x="773880" y="44726"/>
                  </a:lnTo>
                  <a:lnTo>
                    <a:pt x="0" y="44726"/>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26" name="Google Shape;326;p11"/>
            <p:cNvSpPr/>
            <p:nvPr/>
          </p:nvSpPr>
          <p:spPr>
            <a:xfrm>
              <a:off x="-2238736" y="3119446"/>
              <a:ext cx="773880" cy="44726"/>
            </a:xfrm>
            <a:custGeom>
              <a:rect b="b" l="l" r="r" t="t"/>
              <a:pathLst>
                <a:path extrusionOk="0" h="44726" w="773880">
                  <a:moveTo>
                    <a:pt x="0" y="0"/>
                  </a:moveTo>
                  <a:lnTo>
                    <a:pt x="773880" y="0"/>
                  </a:lnTo>
                  <a:lnTo>
                    <a:pt x="773880" y="44726"/>
                  </a:lnTo>
                  <a:lnTo>
                    <a:pt x="0" y="44726"/>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27" name="Google Shape;327;p11"/>
            <p:cNvSpPr/>
            <p:nvPr/>
          </p:nvSpPr>
          <p:spPr>
            <a:xfrm>
              <a:off x="-2238736" y="3164172"/>
              <a:ext cx="773880" cy="44726"/>
            </a:xfrm>
            <a:custGeom>
              <a:rect b="b" l="l" r="r" t="t"/>
              <a:pathLst>
                <a:path extrusionOk="0" h="44726" w="773880">
                  <a:moveTo>
                    <a:pt x="0" y="0"/>
                  </a:moveTo>
                  <a:lnTo>
                    <a:pt x="773880" y="0"/>
                  </a:lnTo>
                  <a:lnTo>
                    <a:pt x="773880" y="44726"/>
                  </a:lnTo>
                  <a:lnTo>
                    <a:pt x="0" y="4472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28" name="Google Shape;328;p11"/>
            <p:cNvSpPr/>
            <p:nvPr/>
          </p:nvSpPr>
          <p:spPr>
            <a:xfrm>
              <a:off x="-2238736" y="3208898"/>
              <a:ext cx="773880" cy="44726"/>
            </a:xfrm>
            <a:custGeom>
              <a:rect b="b" l="l" r="r" t="t"/>
              <a:pathLst>
                <a:path extrusionOk="0" h="44726" w="773880">
                  <a:moveTo>
                    <a:pt x="0" y="0"/>
                  </a:moveTo>
                  <a:lnTo>
                    <a:pt x="773880" y="0"/>
                  </a:lnTo>
                  <a:lnTo>
                    <a:pt x="773880" y="44726"/>
                  </a:lnTo>
                  <a:lnTo>
                    <a:pt x="0" y="44726"/>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29" name="Google Shape;329;p11"/>
            <p:cNvSpPr/>
            <p:nvPr/>
          </p:nvSpPr>
          <p:spPr>
            <a:xfrm>
              <a:off x="-2238736" y="3253624"/>
              <a:ext cx="773880" cy="44726"/>
            </a:xfrm>
            <a:custGeom>
              <a:rect b="b" l="l" r="r" t="t"/>
              <a:pathLst>
                <a:path extrusionOk="0" h="44726" w="773880">
                  <a:moveTo>
                    <a:pt x="0" y="0"/>
                  </a:moveTo>
                  <a:lnTo>
                    <a:pt x="773880" y="0"/>
                  </a:lnTo>
                  <a:lnTo>
                    <a:pt x="773880" y="44726"/>
                  </a:lnTo>
                  <a:lnTo>
                    <a:pt x="0" y="44726"/>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pic>
        <p:nvPicPr>
          <p:cNvPr id="330" name="Google Shape;330;p11"/>
          <p:cNvPicPr preferRelativeResize="0"/>
          <p:nvPr/>
        </p:nvPicPr>
        <p:blipFill rotWithShape="1">
          <a:blip r:embed="rId2">
            <a:alphaModFix amt="81000"/>
          </a:blip>
          <a:srcRect b="8250" l="7352" r="3751" t="9167"/>
          <a:stretch/>
        </p:blipFill>
        <p:spPr>
          <a:xfrm>
            <a:off x="0" y="0"/>
            <a:ext cx="12192000" cy="6858000"/>
          </a:xfrm>
          <a:prstGeom prst="rect">
            <a:avLst/>
          </a:prstGeom>
          <a:noFill/>
          <a:ln>
            <a:noFill/>
          </a:ln>
        </p:spPr>
      </p:pic>
      <p:sp>
        <p:nvSpPr>
          <p:cNvPr id="331" name="Google Shape;331;p11"/>
          <p:cNvSpPr txBox="1"/>
          <p:nvPr>
            <p:ph type="title"/>
          </p:nvPr>
        </p:nvSpPr>
        <p:spPr>
          <a:xfrm>
            <a:off x="1866900" y="593375"/>
            <a:ext cx="9909300" cy="763500"/>
          </a:xfrm>
          <a:prstGeom prst="rect">
            <a:avLst/>
          </a:prstGeom>
        </p:spPr>
        <p:txBody>
          <a:bodyPr anchorCtr="0" anchor="t" bIns="121900" lIns="121900" spcFirstLastPara="1" rIns="121900" wrap="square" tIns="121900">
            <a:normAutofit/>
          </a:bodyPr>
          <a:lstStyle>
            <a:lvl1pPr lvl="0">
              <a:spcBef>
                <a:spcPts val="0"/>
              </a:spcBef>
              <a:spcAft>
                <a:spcPts val="0"/>
              </a:spcAft>
              <a:buSzPts val="4500"/>
              <a:buNone/>
              <a:defRPr/>
            </a:lvl1pPr>
            <a:lvl2pPr lvl="1">
              <a:spcBef>
                <a:spcPts val="0"/>
              </a:spcBef>
              <a:spcAft>
                <a:spcPts val="0"/>
              </a:spcAft>
              <a:buSzPts val="4500"/>
              <a:buNone/>
              <a:defRPr/>
            </a:lvl2pPr>
            <a:lvl3pPr lvl="2">
              <a:spcBef>
                <a:spcPts val="0"/>
              </a:spcBef>
              <a:spcAft>
                <a:spcPts val="0"/>
              </a:spcAft>
              <a:buSzPts val="4500"/>
              <a:buNone/>
              <a:defRPr/>
            </a:lvl3pPr>
            <a:lvl4pPr lvl="3">
              <a:spcBef>
                <a:spcPts val="0"/>
              </a:spcBef>
              <a:spcAft>
                <a:spcPts val="0"/>
              </a:spcAft>
              <a:buSzPts val="4500"/>
              <a:buNone/>
              <a:defRPr/>
            </a:lvl4pPr>
            <a:lvl5pPr lvl="4">
              <a:spcBef>
                <a:spcPts val="0"/>
              </a:spcBef>
              <a:spcAft>
                <a:spcPts val="0"/>
              </a:spcAft>
              <a:buSzPts val="4500"/>
              <a:buNone/>
              <a:defRPr/>
            </a:lvl5pPr>
            <a:lvl6pPr lvl="5">
              <a:spcBef>
                <a:spcPts val="0"/>
              </a:spcBef>
              <a:spcAft>
                <a:spcPts val="0"/>
              </a:spcAft>
              <a:buSzPts val="4500"/>
              <a:buNone/>
              <a:defRPr/>
            </a:lvl6pPr>
            <a:lvl7pPr lvl="6">
              <a:spcBef>
                <a:spcPts val="0"/>
              </a:spcBef>
              <a:spcAft>
                <a:spcPts val="0"/>
              </a:spcAft>
              <a:buSzPts val="4500"/>
              <a:buNone/>
              <a:defRPr/>
            </a:lvl7pPr>
            <a:lvl8pPr lvl="7">
              <a:spcBef>
                <a:spcPts val="0"/>
              </a:spcBef>
              <a:spcAft>
                <a:spcPts val="0"/>
              </a:spcAft>
              <a:buSzPts val="4500"/>
              <a:buNone/>
              <a:defRPr/>
            </a:lvl8pPr>
            <a:lvl9pPr lvl="8">
              <a:spcBef>
                <a:spcPts val="0"/>
              </a:spcBef>
              <a:spcAft>
                <a:spcPts val="0"/>
              </a:spcAft>
              <a:buSzPts val="4500"/>
              <a:buNone/>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32" name="Shape 332"/>
        <p:cNvGrpSpPr/>
        <p:nvPr/>
      </p:nvGrpSpPr>
      <p:grpSpPr>
        <a:xfrm>
          <a:off x="0" y="0"/>
          <a:ext cx="0" cy="0"/>
          <a:chOff x="0" y="0"/>
          <a:chExt cx="0" cy="0"/>
        </a:xfrm>
      </p:grpSpPr>
      <p:grpSp>
        <p:nvGrpSpPr>
          <p:cNvPr id="333" name="Google Shape;333;p12"/>
          <p:cNvGrpSpPr/>
          <p:nvPr/>
        </p:nvGrpSpPr>
        <p:grpSpPr>
          <a:xfrm rot="5400000">
            <a:off x="6414408" y="-193074"/>
            <a:ext cx="456878" cy="11104583"/>
            <a:chOff x="-1891602" y="2136844"/>
            <a:chExt cx="223631" cy="1364652"/>
          </a:xfrm>
        </p:grpSpPr>
        <p:sp>
          <p:nvSpPr>
            <p:cNvPr id="334" name="Google Shape;334;p12"/>
            <p:cNvSpPr/>
            <p:nvPr/>
          </p:nvSpPr>
          <p:spPr>
            <a:xfrm>
              <a:off x="-1891602"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35" name="Google Shape;335;p12"/>
            <p:cNvSpPr/>
            <p:nvPr/>
          </p:nvSpPr>
          <p:spPr>
            <a:xfrm>
              <a:off x="-1846876"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36" name="Google Shape;336;p12"/>
            <p:cNvSpPr/>
            <p:nvPr/>
          </p:nvSpPr>
          <p:spPr>
            <a:xfrm>
              <a:off x="-1802149"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37" name="Google Shape;337;p12"/>
            <p:cNvSpPr/>
            <p:nvPr/>
          </p:nvSpPr>
          <p:spPr>
            <a:xfrm>
              <a:off x="-1757423"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38" name="Google Shape;338;p12"/>
            <p:cNvSpPr/>
            <p:nvPr/>
          </p:nvSpPr>
          <p:spPr>
            <a:xfrm>
              <a:off x="-1712697"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339" name="Google Shape;339;p12"/>
          <p:cNvSpPr/>
          <p:nvPr/>
        </p:nvSpPr>
        <p:spPr>
          <a:xfrm rot="5400000">
            <a:off x="858489" y="5685412"/>
            <a:ext cx="1145716" cy="350926"/>
          </a:xfrm>
          <a:custGeom>
            <a:rect b="b" l="l" r="r" t="t"/>
            <a:pathLst>
              <a:path extrusionOk="0" h="535765" w="2338195">
                <a:moveTo>
                  <a:pt x="0" y="0"/>
                </a:moveTo>
                <a:lnTo>
                  <a:pt x="1134140" y="0"/>
                </a:lnTo>
                <a:lnTo>
                  <a:pt x="1134140" y="195"/>
                </a:lnTo>
                <a:lnTo>
                  <a:pt x="1689750" y="195"/>
                </a:lnTo>
                <a:cubicBezTo>
                  <a:pt x="1689750" y="195"/>
                  <a:pt x="1698115" y="-218"/>
                  <a:pt x="1712975" y="157"/>
                </a:cubicBezTo>
                <a:cubicBezTo>
                  <a:pt x="1751983" y="1142"/>
                  <a:pt x="1835744" y="7555"/>
                  <a:pt x="1930426" y="41115"/>
                </a:cubicBezTo>
                <a:lnTo>
                  <a:pt x="1966671" y="57325"/>
                </a:lnTo>
                <a:lnTo>
                  <a:pt x="1971192" y="58839"/>
                </a:lnTo>
                <a:lnTo>
                  <a:pt x="1983996" y="65073"/>
                </a:lnTo>
                <a:lnTo>
                  <a:pt x="2027494" y="84527"/>
                </a:lnTo>
                <a:lnTo>
                  <a:pt x="2055330" y="103597"/>
                </a:lnTo>
                <a:lnTo>
                  <a:pt x="2082890" y="120714"/>
                </a:lnTo>
                <a:lnTo>
                  <a:pt x="2099456" y="133826"/>
                </a:lnTo>
                <a:lnTo>
                  <a:pt x="2124324" y="150862"/>
                </a:lnTo>
                <a:cubicBezTo>
                  <a:pt x="2155725" y="177331"/>
                  <a:pt x="2185833" y="208424"/>
                  <a:pt x="2213396" y="244947"/>
                </a:cubicBezTo>
                <a:lnTo>
                  <a:pt x="2233743" y="275488"/>
                </a:lnTo>
                <a:lnTo>
                  <a:pt x="2235991" y="278459"/>
                </a:lnTo>
                <a:lnTo>
                  <a:pt x="2237507" y="281138"/>
                </a:lnTo>
                <a:lnTo>
                  <a:pt x="2252674" y="303904"/>
                </a:lnTo>
                <a:lnTo>
                  <a:pt x="2273444" y="344642"/>
                </a:lnTo>
                <a:lnTo>
                  <a:pt x="2277579" y="351948"/>
                </a:lnTo>
                <a:lnTo>
                  <a:pt x="2279146" y="355824"/>
                </a:lnTo>
                <a:lnTo>
                  <a:pt x="2287193" y="371607"/>
                </a:lnTo>
                <a:lnTo>
                  <a:pt x="2307865" y="426878"/>
                </a:lnTo>
                <a:lnTo>
                  <a:pt x="2312113" y="437386"/>
                </a:lnTo>
                <a:lnTo>
                  <a:pt x="2312887" y="440304"/>
                </a:lnTo>
                <a:lnTo>
                  <a:pt x="2316013" y="448661"/>
                </a:lnTo>
                <a:cubicBezTo>
                  <a:pt x="2324566" y="475971"/>
                  <a:pt x="2332012" y="504941"/>
                  <a:pt x="2338195" y="535669"/>
                </a:cubicBezTo>
                <a:lnTo>
                  <a:pt x="2338195" y="535670"/>
                </a:lnTo>
                <a:lnTo>
                  <a:pt x="2338195" y="535672"/>
                </a:lnTo>
                <a:lnTo>
                  <a:pt x="2338167" y="535663"/>
                </a:lnTo>
                <a:lnTo>
                  <a:pt x="2338192" y="535749"/>
                </a:lnTo>
                <a:lnTo>
                  <a:pt x="2338195" y="535762"/>
                </a:lnTo>
                <a:lnTo>
                  <a:pt x="2338194" y="535762"/>
                </a:lnTo>
                <a:lnTo>
                  <a:pt x="2338195" y="535764"/>
                </a:lnTo>
                <a:lnTo>
                  <a:pt x="2338195" y="535765"/>
                </a:lnTo>
                <a:lnTo>
                  <a:pt x="2337155" y="535426"/>
                </a:lnTo>
                <a:lnTo>
                  <a:pt x="2318105" y="529280"/>
                </a:lnTo>
                <a:lnTo>
                  <a:pt x="2233901" y="502487"/>
                </a:lnTo>
                <a:lnTo>
                  <a:pt x="2225983" y="486958"/>
                </a:lnTo>
                <a:lnTo>
                  <a:pt x="2224416" y="483082"/>
                </a:lnTo>
                <a:lnTo>
                  <a:pt x="2220281" y="475776"/>
                </a:lnTo>
                <a:lnTo>
                  <a:pt x="2199511" y="435038"/>
                </a:lnTo>
                <a:lnTo>
                  <a:pt x="2184344" y="412272"/>
                </a:lnTo>
                <a:lnTo>
                  <a:pt x="2182828" y="409593"/>
                </a:lnTo>
                <a:lnTo>
                  <a:pt x="2180580" y="406622"/>
                </a:lnTo>
                <a:lnTo>
                  <a:pt x="2160233" y="376081"/>
                </a:lnTo>
                <a:cubicBezTo>
                  <a:pt x="2132670" y="339558"/>
                  <a:pt x="2102562" y="308465"/>
                  <a:pt x="2071161" y="281996"/>
                </a:cubicBezTo>
                <a:lnTo>
                  <a:pt x="2046293" y="264960"/>
                </a:lnTo>
                <a:lnTo>
                  <a:pt x="2029727" y="251848"/>
                </a:lnTo>
                <a:lnTo>
                  <a:pt x="2002167" y="234731"/>
                </a:lnTo>
                <a:lnTo>
                  <a:pt x="1974331" y="215661"/>
                </a:lnTo>
                <a:lnTo>
                  <a:pt x="1930833" y="196207"/>
                </a:lnTo>
                <a:lnTo>
                  <a:pt x="1918029" y="189973"/>
                </a:lnTo>
                <a:lnTo>
                  <a:pt x="1913508" y="188459"/>
                </a:lnTo>
                <a:lnTo>
                  <a:pt x="1877263" y="172249"/>
                </a:lnTo>
                <a:cubicBezTo>
                  <a:pt x="1782581" y="138689"/>
                  <a:pt x="1698820" y="132276"/>
                  <a:pt x="1659812" y="131291"/>
                </a:cubicBezTo>
                <a:cubicBezTo>
                  <a:pt x="1644952" y="130916"/>
                  <a:pt x="1636587" y="131329"/>
                  <a:pt x="1636587" y="131329"/>
                </a:cubicBezTo>
                <a:lnTo>
                  <a:pt x="1101936" y="131329"/>
                </a:lnTo>
                <a:lnTo>
                  <a:pt x="1099774" y="130622"/>
                </a:lnTo>
                <a:lnTo>
                  <a:pt x="1105402" y="130622"/>
                </a:lnTo>
                <a:lnTo>
                  <a:pt x="1099774" y="128773"/>
                </a:lnTo>
                <a:lnTo>
                  <a:pt x="1105358" y="128773"/>
                </a:lnTo>
                <a:lnTo>
                  <a:pt x="1101777" y="127591"/>
                </a:lnTo>
                <a:lnTo>
                  <a:pt x="0" y="127591"/>
                </a:lnTo>
                <a:close/>
              </a:path>
            </a:pathLst>
          </a:custGeom>
          <a:solidFill>
            <a:srgbClr val="000000"/>
          </a:solidFill>
          <a:ln>
            <a:noFill/>
          </a:ln>
          <a:effectLst>
            <a:outerShdw blurRad="63500" rotWithShape="0" algn="t" dir="5400000"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40" name="Google Shape;340;p12"/>
          <p:cNvSpPr/>
          <p:nvPr/>
        </p:nvSpPr>
        <p:spPr>
          <a:xfrm rot="5400000">
            <a:off x="1533400" y="5171933"/>
            <a:ext cx="745200" cy="83400"/>
          </a:xfrm>
          <a:prstGeom prst="rect">
            <a:avLst/>
          </a:prstGeom>
          <a:solidFill>
            <a:srgbClr val="000000"/>
          </a:solidFill>
          <a:ln cap="flat" cmpd="sng" w="9525">
            <a:solidFill>
              <a:srgbClr val="808080"/>
            </a:solidFill>
            <a:prstDash val="solid"/>
            <a:miter lim="8000"/>
            <a:headEnd len="sm" w="sm" type="none"/>
            <a:tailEnd len="sm" w="sm" type="none"/>
          </a:ln>
          <a:effectLst>
            <a:outerShdw blurRad="63500" rotWithShape="0" dir="16200000"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41" name="Google Shape;341;p12"/>
          <p:cNvSpPr/>
          <p:nvPr/>
        </p:nvSpPr>
        <p:spPr>
          <a:xfrm rot="5400000">
            <a:off x="1316800" y="5038655"/>
            <a:ext cx="486300" cy="86400"/>
          </a:xfrm>
          <a:prstGeom prst="rect">
            <a:avLst/>
          </a:prstGeom>
          <a:solidFill>
            <a:srgbClr val="000000"/>
          </a:solidFill>
          <a:ln>
            <a:noFill/>
          </a:ln>
          <a:effectLst>
            <a:outerShdw blurRad="63500" rotWithShape="0" algn="t" dir="5400000"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342" name="Google Shape;342;p12"/>
          <p:cNvGrpSpPr/>
          <p:nvPr/>
        </p:nvGrpSpPr>
        <p:grpSpPr>
          <a:xfrm rot="5400000">
            <a:off x="233412" y="5135648"/>
            <a:ext cx="1730784" cy="1730784"/>
            <a:chOff x="-1891635" y="3077004"/>
            <a:chExt cx="850550" cy="850550"/>
          </a:xfrm>
        </p:grpSpPr>
        <p:sp>
          <p:nvSpPr>
            <p:cNvPr id="343" name="Google Shape;343;p12"/>
            <p:cNvSpPr/>
            <p:nvPr/>
          </p:nvSpPr>
          <p:spPr>
            <a:xfrm>
              <a:off x="-1891635" y="3077004"/>
              <a:ext cx="850550" cy="850550"/>
            </a:xfrm>
            <a:custGeom>
              <a:rect b="b" l="l" r="r" t="t"/>
              <a:pathLst>
                <a:path extrusionOk="0" h="850550" w="850550">
                  <a:moveTo>
                    <a:pt x="425289" y="44758"/>
                  </a:moveTo>
                  <a:lnTo>
                    <a:pt x="425289" y="32"/>
                  </a:lnTo>
                  <a:cubicBezTo>
                    <a:pt x="593489" y="-2144"/>
                    <a:pt x="755814" y="106421"/>
                    <a:pt x="818192" y="262515"/>
                  </a:cubicBezTo>
                  <a:cubicBezTo>
                    <a:pt x="884566" y="417207"/>
                    <a:pt x="846400" y="608575"/>
                    <a:pt x="725997" y="725996"/>
                  </a:cubicBezTo>
                  <a:cubicBezTo>
                    <a:pt x="608576" y="846399"/>
                    <a:pt x="417208" y="884565"/>
                    <a:pt x="262486" y="818192"/>
                  </a:cubicBezTo>
                  <a:cubicBezTo>
                    <a:pt x="106421" y="755814"/>
                    <a:pt x="-2173" y="593488"/>
                    <a:pt x="33" y="425288"/>
                  </a:cubicBezTo>
                  <a:lnTo>
                    <a:pt x="44759" y="425288"/>
                  </a:lnTo>
                  <a:cubicBezTo>
                    <a:pt x="42761" y="575806"/>
                    <a:pt x="139966" y="721017"/>
                    <a:pt x="279631" y="776865"/>
                  </a:cubicBezTo>
                  <a:cubicBezTo>
                    <a:pt x="418013" y="836201"/>
                    <a:pt x="589314" y="802150"/>
                    <a:pt x="694361" y="694360"/>
                  </a:cubicBezTo>
                  <a:cubicBezTo>
                    <a:pt x="802151" y="589313"/>
                    <a:pt x="836202" y="418013"/>
                    <a:pt x="776866" y="279630"/>
                  </a:cubicBezTo>
                  <a:cubicBezTo>
                    <a:pt x="721047" y="139995"/>
                    <a:pt x="575807" y="42790"/>
                    <a:pt x="425289" y="4475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44" name="Google Shape;344;p12"/>
            <p:cNvSpPr/>
            <p:nvPr/>
          </p:nvSpPr>
          <p:spPr>
            <a:xfrm>
              <a:off x="-1846906" y="3119416"/>
              <a:ext cx="761069" cy="761089"/>
            </a:xfrm>
            <a:custGeom>
              <a:rect b="b" l="l" r="r" t="t"/>
              <a:pathLst>
                <a:path extrusionOk="0" h="761089" w="761069">
                  <a:moveTo>
                    <a:pt x="380560" y="44756"/>
                  </a:moveTo>
                  <a:lnTo>
                    <a:pt x="380560" y="30"/>
                  </a:lnTo>
                  <a:cubicBezTo>
                    <a:pt x="531078" y="-1968"/>
                    <a:pt x="676289" y="95237"/>
                    <a:pt x="732137" y="234902"/>
                  </a:cubicBezTo>
                  <a:cubicBezTo>
                    <a:pt x="791473" y="373285"/>
                    <a:pt x="757392" y="544585"/>
                    <a:pt x="649632" y="649632"/>
                  </a:cubicBezTo>
                  <a:cubicBezTo>
                    <a:pt x="544585" y="757422"/>
                    <a:pt x="373284" y="791503"/>
                    <a:pt x="234902" y="732137"/>
                  </a:cubicBezTo>
                  <a:cubicBezTo>
                    <a:pt x="95237" y="676289"/>
                    <a:pt x="-1967" y="531048"/>
                    <a:pt x="30" y="380560"/>
                  </a:cubicBezTo>
                  <a:lnTo>
                    <a:pt x="44756" y="380560"/>
                  </a:lnTo>
                  <a:cubicBezTo>
                    <a:pt x="42967" y="513367"/>
                    <a:pt x="128782" y="641522"/>
                    <a:pt x="252047" y="690840"/>
                  </a:cubicBezTo>
                  <a:cubicBezTo>
                    <a:pt x="374119" y="743139"/>
                    <a:pt x="525353" y="713173"/>
                    <a:pt x="618025" y="618026"/>
                  </a:cubicBezTo>
                  <a:cubicBezTo>
                    <a:pt x="713173" y="525353"/>
                    <a:pt x="743169" y="374119"/>
                    <a:pt x="690839" y="252047"/>
                  </a:cubicBezTo>
                  <a:cubicBezTo>
                    <a:pt x="641522" y="128812"/>
                    <a:pt x="513396" y="42997"/>
                    <a:pt x="380560" y="4475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45" name="Google Shape;345;p12"/>
            <p:cNvSpPr/>
            <p:nvPr/>
          </p:nvSpPr>
          <p:spPr>
            <a:xfrm>
              <a:off x="-1802176" y="3164145"/>
              <a:ext cx="671624" cy="671638"/>
            </a:xfrm>
            <a:custGeom>
              <a:rect b="b" l="l" r="r" t="t"/>
              <a:pathLst>
                <a:path extrusionOk="0" h="671638" w="671624">
                  <a:moveTo>
                    <a:pt x="335830" y="44754"/>
                  </a:moveTo>
                  <a:lnTo>
                    <a:pt x="335830" y="27"/>
                  </a:lnTo>
                  <a:cubicBezTo>
                    <a:pt x="468637" y="-1762"/>
                    <a:pt x="596792" y="84083"/>
                    <a:pt x="646110" y="207318"/>
                  </a:cubicBezTo>
                  <a:cubicBezTo>
                    <a:pt x="698410" y="329390"/>
                    <a:pt x="668443" y="480624"/>
                    <a:pt x="573296" y="573297"/>
                  </a:cubicBezTo>
                  <a:cubicBezTo>
                    <a:pt x="480623" y="668444"/>
                    <a:pt x="329390" y="698440"/>
                    <a:pt x="207317" y="646111"/>
                  </a:cubicBezTo>
                  <a:cubicBezTo>
                    <a:pt x="84082" y="596793"/>
                    <a:pt x="-1733" y="468668"/>
                    <a:pt x="27" y="335831"/>
                  </a:cubicBezTo>
                  <a:lnTo>
                    <a:pt x="44753" y="335831"/>
                  </a:lnTo>
                  <a:cubicBezTo>
                    <a:pt x="43172" y="450956"/>
                    <a:pt x="117626" y="561996"/>
                    <a:pt x="224432" y="604784"/>
                  </a:cubicBezTo>
                  <a:cubicBezTo>
                    <a:pt x="330165" y="650076"/>
                    <a:pt x="461361" y="624195"/>
                    <a:pt x="541660" y="541660"/>
                  </a:cubicBezTo>
                  <a:cubicBezTo>
                    <a:pt x="624194" y="461362"/>
                    <a:pt x="650075" y="330195"/>
                    <a:pt x="604783" y="224433"/>
                  </a:cubicBezTo>
                  <a:cubicBezTo>
                    <a:pt x="562025" y="117627"/>
                    <a:pt x="450985" y="43173"/>
                    <a:pt x="335830" y="44754"/>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46" name="Google Shape;346;p12"/>
            <p:cNvSpPr/>
            <p:nvPr/>
          </p:nvSpPr>
          <p:spPr>
            <a:xfrm>
              <a:off x="-1757448" y="3208874"/>
              <a:ext cx="582150" cy="582164"/>
            </a:xfrm>
            <a:custGeom>
              <a:rect b="b" l="l" r="r" t="t"/>
              <a:pathLst>
                <a:path extrusionOk="0" h="582164" w="582150">
                  <a:moveTo>
                    <a:pt x="291102" y="44751"/>
                  </a:moveTo>
                  <a:lnTo>
                    <a:pt x="291102" y="25"/>
                  </a:lnTo>
                  <a:cubicBezTo>
                    <a:pt x="406227" y="-1556"/>
                    <a:pt x="517297" y="72899"/>
                    <a:pt x="560055" y="179704"/>
                  </a:cubicBezTo>
                  <a:cubicBezTo>
                    <a:pt x="605318" y="285437"/>
                    <a:pt x="579466" y="416603"/>
                    <a:pt x="496932" y="496932"/>
                  </a:cubicBezTo>
                  <a:cubicBezTo>
                    <a:pt x="416633" y="579466"/>
                    <a:pt x="285466" y="605348"/>
                    <a:pt x="179704" y="560055"/>
                  </a:cubicBezTo>
                  <a:cubicBezTo>
                    <a:pt x="72869" y="517267"/>
                    <a:pt x="-1556" y="406227"/>
                    <a:pt x="25" y="291102"/>
                  </a:cubicBezTo>
                  <a:lnTo>
                    <a:pt x="44751" y="291102"/>
                  </a:lnTo>
                  <a:cubicBezTo>
                    <a:pt x="43379" y="388545"/>
                    <a:pt x="106443" y="482500"/>
                    <a:pt x="196849" y="518758"/>
                  </a:cubicBezTo>
                  <a:cubicBezTo>
                    <a:pt x="286272" y="557014"/>
                    <a:pt x="397371" y="535217"/>
                    <a:pt x="465325" y="465325"/>
                  </a:cubicBezTo>
                  <a:cubicBezTo>
                    <a:pt x="535247" y="397401"/>
                    <a:pt x="557013" y="286302"/>
                    <a:pt x="518758" y="196879"/>
                  </a:cubicBezTo>
                  <a:cubicBezTo>
                    <a:pt x="482530" y="106443"/>
                    <a:pt x="388545" y="43379"/>
                    <a:pt x="291102" y="44751"/>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47" name="Google Shape;347;p12"/>
            <p:cNvSpPr/>
            <p:nvPr/>
          </p:nvSpPr>
          <p:spPr>
            <a:xfrm>
              <a:off x="-1712719" y="3253602"/>
              <a:ext cx="492712" cy="492689"/>
            </a:xfrm>
            <a:custGeom>
              <a:rect b="b" l="l" r="r" t="t"/>
              <a:pathLst>
                <a:path extrusionOk="0" h="492689" w="492712">
                  <a:moveTo>
                    <a:pt x="246373" y="44748"/>
                  </a:moveTo>
                  <a:lnTo>
                    <a:pt x="246373" y="22"/>
                  </a:lnTo>
                  <a:cubicBezTo>
                    <a:pt x="343816" y="-1350"/>
                    <a:pt x="437771" y="61714"/>
                    <a:pt x="474029" y="152120"/>
                  </a:cubicBezTo>
                  <a:cubicBezTo>
                    <a:pt x="512285" y="241543"/>
                    <a:pt x="490488" y="352672"/>
                    <a:pt x="420596" y="420567"/>
                  </a:cubicBezTo>
                  <a:cubicBezTo>
                    <a:pt x="352672" y="490488"/>
                    <a:pt x="241573" y="512255"/>
                    <a:pt x="152120" y="473999"/>
                  </a:cubicBezTo>
                  <a:cubicBezTo>
                    <a:pt x="61714" y="437741"/>
                    <a:pt x="-1350" y="343787"/>
                    <a:pt x="22" y="246343"/>
                  </a:cubicBezTo>
                  <a:lnTo>
                    <a:pt x="44748" y="246343"/>
                  </a:lnTo>
                  <a:cubicBezTo>
                    <a:pt x="43585" y="326105"/>
                    <a:pt x="95259" y="402974"/>
                    <a:pt x="169236" y="432672"/>
                  </a:cubicBezTo>
                  <a:cubicBezTo>
                    <a:pt x="242348" y="463891"/>
                    <a:pt x="333380" y="446209"/>
                    <a:pt x="388930" y="388930"/>
                  </a:cubicBezTo>
                  <a:cubicBezTo>
                    <a:pt x="446209" y="333381"/>
                    <a:pt x="463891" y="242318"/>
                    <a:pt x="432672" y="169236"/>
                  </a:cubicBezTo>
                  <a:cubicBezTo>
                    <a:pt x="403004" y="95259"/>
                    <a:pt x="326135" y="43585"/>
                    <a:pt x="246373" y="4474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348" name="Google Shape;348;p12"/>
          <p:cNvGrpSpPr/>
          <p:nvPr/>
        </p:nvGrpSpPr>
        <p:grpSpPr>
          <a:xfrm rot="5400000">
            <a:off x="-1268352" y="2768061"/>
            <a:ext cx="6020786" cy="450704"/>
            <a:chOff x="-2238736" y="3074720"/>
            <a:chExt cx="773880" cy="223630"/>
          </a:xfrm>
        </p:grpSpPr>
        <p:sp>
          <p:nvSpPr>
            <p:cNvPr id="349" name="Google Shape;349;p12"/>
            <p:cNvSpPr/>
            <p:nvPr/>
          </p:nvSpPr>
          <p:spPr>
            <a:xfrm>
              <a:off x="-2238736" y="3074720"/>
              <a:ext cx="773880" cy="44726"/>
            </a:xfrm>
            <a:custGeom>
              <a:rect b="b" l="l" r="r" t="t"/>
              <a:pathLst>
                <a:path extrusionOk="0" h="44726" w="773880">
                  <a:moveTo>
                    <a:pt x="0" y="0"/>
                  </a:moveTo>
                  <a:lnTo>
                    <a:pt x="773880" y="0"/>
                  </a:lnTo>
                  <a:lnTo>
                    <a:pt x="773880" y="44726"/>
                  </a:lnTo>
                  <a:lnTo>
                    <a:pt x="0" y="44726"/>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50" name="Google Shape;350;p12"/>
            <p:cNvSpPr/>
            <p:nvPr/>
          </p:nvSpPr>
          <p:spPr>
            <a:xfrm>
              <a:off x="-2238736" y="3119446"/>
              <a:ext cx="773880" cy="44726"/>
            </a:xfrm>
            <a:custGeom>
              <a:rect b="b" l="l" r="r" t="t"/>
              <a:pathLst>
                <a:path extrusionOk="0" h="44726" w="773880">
                  <a:moveTo>
                    <a:pt x="0" y="0"/>
                  </a:moveTo>
                  <a:lnTo>
                    <a:pt x="773880" y="0"/>
                  </a:lnTo>
                  <a:lnTo>
                    <a:pt x="773880" y="44726"/>
                  </a:lnTo>
                  <a:lnTo>
                    <a:pt x="0" y="44726"/>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51" name="Google Shape;351;p12"/>
            <p:cNvSpPr/>
            <p:nvPr/>
          </p:nvSpPr>
          <p:spPr>
            <a:xfrm>
              <a:off x="-2238736" y="3164172"/>
              <a:ext cx="773880" cy="44726"/>
            </a:xfrm>
            <a:custGeom>
              <a:rect b="b" l="l" r="r" t="t"/>
              <a:pathLst>
                <a:path extrusionOk="0" h="44726" w="773880">
                  <a:moveTo>
                    <a:pt x="0" y="0"/>
                  </a:moveTo>
                  <a:lnTo>
                    <a:pt x="773880" y="0"/>
                  </a:lnTo>
                  <a:lnTo>
                    <a:pt x="773880" y="44726"/>
                  </a:lnTo>
                  <a:lnTo>
                    <a:pt x="0" y="4472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52" name="Google Shape;352;p12"/>
            <p:cNvSpPr/>
            <p:nvPr/>
          </p:nvSpPr>
          <p:spPr>
            <a:xfrm>
              <a:off x="-2238736" y="3208898"/>
              <a:ext cx="773880" cy="44726"/>
            </a:xfrm>
            <a:custGeom>
              <a:rect b="b" l="l" r="r" t="t"/>
              <a:pathLst>
                <a:path extrusionOk="0" h="44726" w="773880">
                  <a:moveTo>
                    <a:pt x="0" y="0"/>
                  </a:moveTo>
                  <a:lnTo>
                    <a:pt x="773880" y="0"/>
                  </a:lnTo>
                  <a:lnTo>
                    <a:pt x="773880" y="44726"/>
                  </a:lnTo>
                  <a:lnTo>
                    <a:pt x="0" y="44726"/>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53" name="Google Shape;353;p12"/>
            <p:cNvSpPr/>
            <p:nvPr/>
          </p:nvSpPr>
          <p:spPr>
            <a:xfrm>
              <a:off x="-2238736" y="3253624"/>
              <a:ext cx="773880" cy="44726"/>
            </a:xfrm>
            <a:custGeom>
              <a:rect b="b" l="l" r="r" t="t"/>
              <a:pathLst>
                <a:path extrusionOk="0" h="44726" w="773880">
                  <a:moveTo>
                    <a:pt x="0" y="0"/>
                  </a:moveTo>
                  <a:lnTo>
                    <a:pt x="773880" y="0"/>
                  </a:lnTo>
                  <a:lnTo>
                    <a:pt x="773880" y="44726"/>
                  </a:lnTo>
                  <a:lnTo>
                    <a:pt x="0" y="44726"/>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pic>
        <p:nvPicPr>
          <p:cNvPr id="354" name="Google Shape;354;p12"/>
          <p:cNvPicPr preferRelativeResize="0"/>
          <p:nvPr/>
        </p:nvPicPr>
        <p:blipFill rotWithShape="1">
          <a:blip r:embed="rId2">
            <a:alphaModFix amt="81000"/>
          </a:blip>
          <a:srcRect b="8250" l="7352" r="3751" t="9167"/>
          <a:stretch/>
        </p:blipFill>
        <p:spPr>
          <a:xfrm>
            <a:off x="0" y="0"/>
            <a:ext cx="12192000" cy="6858000"/>
          </a:xfrm>
          <a:prstGeom prst="rect">
            <a:avLst/>
          </a:prstGeom>
          <a:noFill/>
          <a:ln>
            <a:noFill/>
          </a:ln>
        </p:spPr>
      </p:pic>
      <p:sp>
        <p:nvSpPr>
          <p:cNvPr id="355" name="Google Shape;355;p12"/>
          <p:cNvSpPr txBox="1"/>
          <p:nvPr>
            <p:ph type="title"/>
          </p:nvPr>
        </p:nvSpPr>
        <p:spPr>
          <a:xfrm>
            <a:off x="2454125" y="1064800"/>
            <a:ext cx="6237300" cy="1007700"/>
          </a:xfrm>
          <a:prstGeom prst="rect">
            <a:avLst/>
          </a:prstGeom>
        </p:spPr>
        <p:txBody>
          <a:bodyPr anchorCtr="0" anchor="b" bIns="121900" lIns="121900" spcFirstLastPara="1" rIns="121900" wrap="square" tIns="121900">
            <a:normAutofit/>
          </a:bodyPr>
          <a:lstStyle>
            <a:lvl1pPr lvl="0">
              <a:spcBef>
                <a:spcPts val="0"/>
              </a:spcBef>
              <a:spcAft>
                <a:spcPts val="0"/>
              </a:spcAft>
              <a:buSzPts val="3200"/>
              <a:buNone/>
              <a:defRPr sz="6000"/>
            </a:lvl1pPr>
            <a:lvl2pPr lvl="1">
              <a:spcBef>
                <a:spcPts val="0"/>
              </a:spcBef>
              <a:spcAft>
                <a:spcPts val="0"/>
              </a:spcAft>
              <a:buSzPts val="3200"/>
              <a:buNone/>
              <a:defRPr sz="3200"/>
            </a:lvl2pPr>
            <a:lvl3pPr lvl="2">
              <a:spcBef>
                <a:spcPts val="0"/>
              </a:spcBef>
              <a:spcAft>
                <a:spcPts val="0"/>
              </a:spcAft>
              <a:buSzPts val="3200"/>
              <a:buNone/>
              <a:defRPr sz="3200"/>
            </a:lvl3pPr>
            <a:lvl4pPr lvl="3">
              <a:spcBef>
                <a:spcPts val="0"/>
              </a:spcBef>
              <a:spcAft>
                <a:spcPts val="0"/>
              </a:spcAft>
              <a:buSzPts val="3200"/>
              <a:buNone/>
              <a:defRPr sz="3200"/>
            </a:lvl4pPr>
            <a:lvl5pPr lvl="4">
              <a:spcBef>
                <a:spcPts val="0"/>
              </a:spcBef>
              <a:spcAft>
                <a:spcPts val="0"/>
              </a:spcAft>
              <a:buSzPts val="3200"/>
              <a:buNone/>
              <a:defRPr sz="3200"/>
            </a:lvl5pPr>
            <a:lvl6pPr lvl="5">
              <a:spcBef>
                <a:spcPts val="0"/>
              </a:spcBef>
              <a:spcAft>
                <a:spcPts val="0"/>
              </a:spcAft>
              <a:buSzPts val="3200"/>
              <a:buNone/>
              <a:defRPr sz="3200"/>
            </a:lvl6pPr>
            <a:lvl7pPr lvl="6">
              <a:spcBef>
                <a:spcPts val="0"/>
              </a:spcBef>
              <a:spcAft>
                <a:spcPts val="0"/>
              </a:spcAft>
              <a:buSzPts val="3200"/>
              <a:buNone/>
              <a:defRPr sz="3200"/>
            </a:lvl7pPr>
            <a:lvl8pPr lvl="7">
              <a:spcBef>
                <a:spcPts val="0"/>
              </a:spcBef>
              <a:spcAft>
                <a:spcPts val="0"/>
              </a:spcAft>
              <a:buSzPts val="3200"/>
              <a:buNone/>
              <a:defRPr sz="3200"/>
            </a:lvl8pPr>
            <a:lvl9pPr lvl="8">
              <a:spcBef>
                <a:spcPts val="0"/>
              </a:spcBef>
              <a:spcAft>
                <a:spcPts val="0"/>
              </a:spcAft>
              <a:buSzPts val="3200"/>
              <a:buNone/>
              <a:defRPr sz="3200"/>
            </a:lvl9pPr>
          </a:lstStyle>
          <a:p/>
        </p:txBody>
      </p:sp>
      <p:sp>
        <p:nvSpPr>
          <p:cNvPr id="356" name="Google Shape;356;p12"/>
          <p:cNvSpPr txBox="1"/>
          <p:nvPr>
            <p:ph idx="1" type="body"/>
          </p:nvPr>
        </p:nvSpPr>
        <p:spPr>
          <a:xfrm>
            <a:off x="2454125" y="2350950"/>
            <a:ext cx="6237300" cy="2353500"/>
          </a:xfrm>
          <a:prstGeom prst="rect">
            <a:avLst/>
          </a:prstGeom>
        </p:spPr>
        <p:txBody>
          <a:bodyPr anchorCtr="0" anchor="t" bIns="121900" lIns="121900" spcFirstLastPara="1" rIns="121900" wrap="square" tIns="121900">
            <a:normAutofit/>
          </a:bodyPr>
          <a:lstStyle>
            <a:lvl1pPr indent="-387350" lvl="0" marL="457200">
              <a:spcBef>
                <a:spcPts val="0"/>
              </a:spcBef>
              <a:spcAft>
                <a:spcPts val="0"/>
              </a:spcAft>
              <a:buSzPts val="2500"/>
              <a:buChar char="●"/>
              <a:defRPr/>
            </a:lvl1pPr>
            <a:lvl2pPr indent="-412750" lvl="1" marL="914400">
              <a:spcBef>
                <a:spcPts val="0"/>
              </a:spcBef>
              <a:spcAft>
                <a:spcPts val="0"/>
              </a:spcAft>
              <a:buSzPts val="2900"/>
              <a:buChar char="○"/>
              <a:defRPr sz="2900"/>
            </a:lvl2pPr>
            <a:lvl3pPr indent="-412750" lvl="2" marL="1371600">
              <a:spcBef>
                <a:spcPts val="0"/>
              </a:spcBef>
              <a:spcAft>
                <a:spcPts val="0"/>
              </a:spcAft>
              <a:buSzPts val="2900"/>
              <a:buChar char="■"/>
              <a:defRPr sz="2900"/>
            </a:lvl3pPr>
            <a:lvl4pPr indent="-412750" lvl="3" marL="1828800">
              <a:spcBef>
                <a:spcPts val="0"/>
              </a:spcBef>
              <a:spcAft>
                <a:spcPts val="0"/>
              </a:spcAft>
              <a:buSzPts val="2900"/>
              <a:buChar char="●"/>
              <a:defRPr sz="2900"/>
            </a:lvl4pPr>
            <a:lvl5pPr indent="-412750" lvl="4" marL="2286000">
              <a:spcBef>
                <a:spcPts val="0"/>
              </a:spcBef>
              <a:spcAft>
                <a:spcPts val="0"/>
              </a:spcAft>
              <a:buSzPts val="2900"/>
              <a:buChar char="○"/>
              <a:defRPr sz="2900"/>
            </a:lvl5pPr>
            <a:lvl6pPr indent="-412750" lvl="5" marL="2743200">
              <a:spcBef>
                <a:spcPts val="0"/>
              </a:spcBef>
              <a:spcAft>
                <a:spcPts val="0"/>
              </a:spcAft>
              <a:buSzPts val="2900"/>
              <a:buChar char="■"/>
              <a:defRPr sz="2900"/>
            </a:lvl6pPr>
            <a:lvl7pPr indent="-412750" lvl="6" marL="3200400">
              <a:spcBef>
                <a:spcPts val="0"/>
              </a:spcBef>
              <a:spcAft>
                <a:spcPts val="0"/>
              </a:spcAft>
              <a:buSzPts val="2900"/>
              <a:buChar char="●"/>
              <a:defRPr sz="2900"/>
            </a:lvl7pPr>
            <a:lvl8pPr indent="-412750" lvl="7" marL="3657600">
              <a:spcBef>
                <a:spcPts val="0"/>
              </a:spcBef>
              <a:spcAft>
                <a:spcPts val="0"/>
              </a:spcAft>
              <a:buSzPts val="2900"/>
              <a:buChar char="○"/>
              <a:defRPr sz="2900"/>
            </a:lvl8pPr>
            <a:lvl9pPr indent="-412750" lvl="8" marL="4114800">
              <a:spcBef>
                <a:spcPts val="0"/>
              </a:spcBef>
              <a:spcAft>
                <a:spcPts val="0"/>
              </a:spcAft>
              <a:buSzPts val="2900"/>
              <a:buChar char="■"/>
              <a:defRPr sz="2900"/>
            </a:lvl9pPr>
          </a:lstStyle>
          <a:p/>
        </p:txBody>
      </p:sp>
      <p:sp>
        <p:nvSpPr>
          <p:cNvPr id="357" name="Google Shape;357;p12"/>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358" name="Google Shape;358;p12"/>
          <p:cNvSpPr/>
          <p:nvPr>
            <p:ph idx="2" type="pic"/>
          </p:nvPr>
        </p:nvSpPr>
        <p:spPr>
          <a:xfrm>
            <a:off x="9107725" y="1064800"/>
            <a:ext cx="2691000" cy="2691000"/>
          </a:xfrm>
          <a:prstGeom prst="teardrop">
            <a:avLst>
              <a:gd fmla="val 100000" name="adj"/>
            </a:avLst>
          </a:prstGeom>
          <a:noFill/>
          <a:ln>
            <a:no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and image left">
  <p:cSld name="ONE_COLUMN_TEXT_1">
    <p:spTree>
      <p:nvGrpSpPr>
        <p:cNvPr id="359" name="Shape 359"/>
        <p:cNvGrpSpPr/>
        <p:nvPr/>
      </p:nvGrpSpPr>
      <p:grpSpPr>
        <a:xfrm>
          <a:off x="0" y="0"/>
          <a:ext cx="0" cy="0"/>
          <a:chOff x="0" y="0"/>
          <a:chExt cx="0" cy="0"/>
        </a:xfrm>
      </p:grpSpPr>
      <p:grpSp>
        <p:nvGrpSpPr>
          <p:cNvPr id="360" name="Google Shape;360;p13"/>
          <p:cNvGrpSpPr/>
          <p:nvPr/>
        </p:nvGrpSpPr>
        <p:grpSpPr>
          <a:xfrm rot="5400000">
            <a:off x="11191034" y="3596174"/>
            <a:ext cx="395089" cy="1606878"/>
            <a:chOff x="-1891602" y="2136844"/>
            <a:chExt cx="223631" cy="1364652"/>
          </a:xfrm>
        </p:grpSpPr>
        <p:sp>
          <p:nvSpPr>
            <p:cNvPr id="361" name="Google Shape;361;p13"/>
            <p:cNvSpPr/>
            <p:nvPr/>
          </p:nvSpPr>
          <p:spPr>
            <a:xfrm>
              <a:off x="-1891602"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62" name="Google Shape;362;p13"/>
            <p:cNvSpPr/>
            <p:nvPr/>
          </p:nvSpPr>
          <p:spPr>
            <a:xfrm>
              <a:off x="-1846876"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63" name="Google Shape;363;p13"/>
            <p:cNvSpPr/>
            <p:nvPr/>
          </p:nvSpPr>
          <p:spPr>
            <a:xfrm>
              <a:off x="-1802149"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64" name="Google Shape;364;p13"/>
            <p:cNvSpPr/>
            <p:nvPr/>
          </p:nvSpPr>
          <p:spPr>
            <a:xfrm>
              <a:off x="-1757423"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65" name="Google Shape;365;p13"/>
            <p:cNvSpPr/>
            <p:nvPr/>
          </p:nvSpPr>
          <p:spPr>
            <a:xfrm>
              <a:off x="-1712697"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366" name="Google Shape;366;p13"/>
          <p:cNvSpPr/>
          <p:nvPr/>
        </p:nvSpPr>
        <p:spPr>
          <a:xfrm rot="5400000">
            <a:off x="10444157" y="4672890"/>
            <a:ext cx="987887" cy="304047"/>
          </a:xfrm>
          <a:custGeom>
            <a:rect b="b" l="l" r="r" t="t"/>
            <a:pathLst>
              <a:path extrusionOk="0" h="535765" w="2338195">
                <a:moveTo>
                  <a:pt x="0" y="0"/>
                </a:moveTo>
                <a:lnTo>
                  <a:pt x="1134140" y="0"/>
                </a:lnTo>
                <a:lnTo>
                  <a:pt x="1134140" y="195"/>
                </a:lnTo>
                <a:lnTo>
                  <a:pt x="1689750" y="195"/>
                </a:lnTo>
                <a:cubicBezTo>
                  <a:pt x="1689750" y="195"/>
                  <a:pt x="1698115" y="-218"/>
                  <a:pt x="1712975" y="157"/>
                </a:cubicBezTo>
                <a:cubicBezTo>
                  <a:pt x="1751983" y="1142"/>
                  <a:pt x="1835744" y="7555"/>
                  <a:pt x="1930426" y="41115"/>
                </a:cubicBezTo>
                <a:lnTo>
                  <a:pt x="1966671" y="57325"/>
                </a:lnTo>
                <a:lnTo>
                  <a:pt x="1971192" y="58839"/>
                </a:lnTo>
                <a:lnTo>
                  <a:pt x="1983996" y="65073"/>
                </a:lnTo>
                <a:lnTo>
                  <a:pt x="2027494" y="84527"/>
                </a:lnTo>
                <a:lnTo>
                  <a:pt x="2055330" y="103597"/>
                </a:lnTo>
                <a:lnTo>
                  <a:pt x="2082890" y="120714"/>
                </a:lnTo>
                <a:lnTo>
                  <a:pt x="2099456" y="133826"/>
                </a:lnTo>
                <a:lnTo>
                  <a:pt x="2124324" y="150862"/>
                </a:lnTo>
                <a:cubicBezTo>
                  <a:pt x="2155725" y="177331"/>
                  <a:pt x="2185833" y="208424"/>
                  <a:pt x="2213396" y="244947"/>
                </a:cubicBezTo>
                <a:lnTo>
                  <a:pt x="2233743" y="275488"/>
                </a:lnTo>
                <a:lnTo>
                  <a:pt x="2235991" y="278459"/>
                </a:lnTo>
                <a:lnTo>
                  <a:pt x="2237507" y="281138"/>
                </a:lnTo>
                <a:lnTo>
                  <a:pt x="2252674" y="303904"/>
                </a:lnTo>
                <a:lnTo>
                  <a:pt x="2273444" y="344642"/>
                </a:lnTo>
                <a:lnTo>
                  <a:pt x="2277579" y="351948"/>
                </a:lnTo>
                <a:lnTo>
                  <a:pt x="2279146" y="355824"/>
                </a:lnTo>
                <a:lnTo>
                  <a:pt x="2287193" y="371607"/>
                </a:lnTo>
                <a:lnTo>
                  <a:pt x="2307865" y="426878"/>
                </a:lnTo>
                <a:lnTo>
                  <a:pt x="2312113" y="437386"/>
                </a:lnTo>
                <a:lnTo>
                  <a:pt x="2312887" y="440304"/>
                </a:lnTo>
                <a:lnTo>
                  <a:pt x="2316013" y="448661"/>
                </a:lnTo>
                <a:cubicBezTo>
                  <a:pt x="2324566" y="475971"/>
                  <a:pt x="2332012" y="504941"/>
                  <a:pt x="2338195" y="535669"/>
                </a:cubicBezTo>
                <a:lnTo>
                  <a:pt x="2338195" y="535670"/>
                </a:lnTo>
                <a:lnTo>
                  <a:pt x="2338195" y="535672"/>
                </a:lnTo>
                <a:lnTo>
                  <a:pt x="2338167" y="535663"/>
                </a:lnTo>
                <a:lnTo>
                  <a:pt x="2338192" y="535749"/>
                </a:lnTo>
                <a:lnTo>
                  <a:pt x="2338195" y="535762"/>
                </a:lnTo>
                <a:lnTo>
                  <a:pt x="2338194" y="535762"/>
                </a:lnTo>
                <a:lnTo>
                  <a:pt x="2338195" y="535764"/>
                </a:lnTo>
                <a:lnTo>
                  <a:pt x="2338195" y="535765"/>
                </a:lnTo>
                <a:lnTo>
                  <a:pt x="2337155" y="535426"/>
                </a:lnTo>
                <a:lnTo>
                  <a:pt x="2318105" y="529280"/>
                </a:lnTo>
                <a:lnTo>
                  <a:pt x="2233901" y="502487"/>
                </a:lnTo>
                <a:lnTo>
                  <a:pt x="2225983" y="486958"/>
                </a:lnTo>
                <a:lnTo>
                  <a:pt x="2224416" y="483082"/>
                </a:lnTo>
                <a:lnTo>
                  <a:pt x="2220281" y="475776"/>
                </a:lnTo>
                <a:lnTo>
                  <a:pt x="2199511" y="435038"/>
                </a:lnTo>
                <a:lnTo>
                  <a:pt x="2184344" y="412272"/>
                </a:lnTo>
                <a:lnTo>
                  <a:pt x="2182828" y="409593"/>
                </a:lnTo>
                <a:lnTo>
                  <a:pt x="2180580" y="406622"/>
                </a:lnTo>
                <a:lnTo>
                  <a:pt x="2160233" y="376081"/>
                </a:lnTo>
                <a:cubicBezTo>
                  <a:pt x="2132670" y="339558"/>
                  <a:pt x="2102562" y="308465"/>
                  <a:pt x="2071161" y="281996"/>
                </a:cubicBezTo>
                <a:lnTo>
                  <a:pt x="2046293" y="264960"/>
                </a:lnTo>
                <a:lnTo>
                  <a:pt x="2029727" y="251848"/>
                </a:lnTo>
                <a:lnTo>
                  <a:pt x="2002167" y="234731"/>
                </a:lnTo>
                <a:lnTo>
                  <a:pt x="1974331" y="215661"/>
                </a:lnTo>
                <a:lnTo>
                  <a:pt x="1930833" y="196207"/>
                </a:lnTo>
                <a:lnTo>
                  <a:pt x="1918029" y="189973"/>
                </a:lnTo>
                <a:lnTo>
                  <a:pt x="1913508" y="188459"/>
                </a:lnTo>
                <a:lnTo>
                  <a:pt x="1877263" y="172249"/>
                </a:lnTo>
                <a:cubicBezTo>
                  <a:pt x="1782581" y="138689"/>
                  <a:pt x="1698820" y="132276"/>
                  <a:pt x="1659812" y="131291"/>
                </a:cubicBezTo>
                <a:cubicBezTo>
                  <a:pt x="1644952" y="130916"/>
                  <a:pt x="1636587" y="131329"/>
                  <a:pt x="1636587" y="131329"/>
                </a:cubicBezTo>
                <a:lnTo>
                  <a:pt x="1101936" y="131329"/>
                </a:lnTo>
                <a:lnTo>
                  <a:pt x="1099774" y="130622"/>
                </a:lnTo>
                <a:lnTo>
                  <a:pt x="1105402" y="130622"/>
                </a:lnTo>
                <a:lnTo>
                  <a:pt x="1099774" y="128773"/>
                </a:lnTo>
                <a:lnTo>
                  <a:pt x="1105358" y="128773"/>
                </a:lnTo>
                <a:lnTo>
                  <a:pt x="1101777" y="127591"/>
                </a:lnTo>
                <a:lnTo>
                  <a:pt x="0" y="127591"/>
                </a:lnTo>
                <a:close/>
              </a:path>
            </a:pathLst>
          </a:custGeom>
          <a:solidFill>
            <a:srgbClr val="000000"/>
          </a:solidFill>
          <a:ln>
            <a:noFill/>
          </a:ln>
          <a:effectLst>
            <a:outerShdw blurRad="63500" rotWithShape="0" algn="t" dir="5400000"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67" name="Google Shape;367;p13"/>
          <p:cNvSpPr/>
          <p:nvPr/>
        </p:nvSpPr>
        <p:spPr>
          <a:xfrm rot="5400000">
            <a:off x="11026716" y="4230633"/>
            <a:ext cx="644400" cy="72000"/>
          </a:xfrm>
          <a:prstGeom prst="rect">
            <a:avLst/>
          </a:prstGeom>
          <a:solidFill>
            <a:srgbClr val="000000"/>
          </a:solidFill>
          <a:ln cap="flat" cmpd="sng" w="9525">
            <a:solidFill>
              <a:srgbClr val="808080"/>
            </a:solidFill>
            <a:prstDash val="solid"/>
            <a:miter lim="8000"/>
            <a:headEnd len="sm" w="sm" type="none"/>
            <a:tailEnd len="sm" w="sm" type="none"/>
          </a:ln>
          <a:effectLst>
            <a:outerShdw blurRad="63500" rotWithShape="0" dir="16200000"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68" name="Google Shape;368;p13"/>
          <p:cNvSpPr/>
          <p:nvPr/>
        </p:nvSpPr>
        <p:spPr>
          <a:xfrm rot="5400000">
            <a:off x="10839309" y="4115370"/>
            <a:ext cx="420600" cy="74700"/>
          </a:xfrm>
          <a:prstGeom prst="rect">
            <a:avLst/>
          </a:prstGeom>
          <a:solidFill>
            <a:srgbClr val="000000"/>
          </a:solidFill>
          <a:ln>
            <a:noFill/>
          </a:ln>
          <a:effectLst>
            <a:outerShdw blurRad="63500" rotWithShape="0" algn="t" dir="5400000"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369" name="Google Shape;369;p13"/>
          <p:cNvGrpSpPr/>
          <p:nvPr/>
        </p:nvGrpSpPr>
        <p:grpSpPr>
          <a:xfrm rot="5400000">
            <a:off x="9902542" y="4199231"/>
            <a:ext cx="1496713" cy="1496713"/>
            <a:chOff x="-1891635" y="3077004"/>
            <a:chExt cx="850550" cy="850550"/>
          </a:xfrm>
        </p:grpSpPr>
        <p:sp>
          <p:nvSpPr>
            <p:cNvPr id="370" name="Google Shape;370;p13"/>
            <p:cNvSpPr/>
            <p:nvPr/>
          </p:nvSpPr>
          <p:spPr>
            <a:xfrm>
              <a:off x="-1891635" y="3077004"/>
              <a:ext cx="850550" cy="850550"/>
            </a:xfrm>
            <a:custGeom>
              <a:rect b="b" l="l" r="r" t="t"/>
              <a:pathLst>
                <a:path extrusionOk="0" h="850550" w="850550">
                  <a:moveTo>
                    <a:pt x="425289" y="44758"/>
                  </a:moveTo>
                  <a:lnTo>
                    <a:pt x="425289" y="32"/>
                  </a:lnTo>
                  <a:cubicBezTo>
                    <a:pt x="593489" y="-2144"/>
                    <a:pt x="755814" y="106421"/>
                    <a:pt x="818192" y="262515"/>
                  </a:cubicBezTo>
                  <a:cubicBezTo>
                    <a:pt x="884566" y="417207"/>
                    <a:pt x="846400" y="608575"/>
                    <a:pt x="725997" y="725996"/>
                  </a:cubicBezTo>
                  <a:cubicBezTo>
                    <a:pt x="608576" y="846399"/>
                    <a:pt x="417208" y="884565"/>
                    <a:pt x="262486" y="818192"/>
                  </a:cubicBezTo>
                  <a:cubicBezTo>
                    <a:pt x="106421" y="755814"/>
                    <a:pt x="-2173" y="593488"/>
                    <a:pt x="33" y="425288"/>
                  </a:cubicBezTo>
                  <a:lnTo>
                    <a:pt x="44759" y="425288"/>
                  </a:lnTo>
                  <a:cubicBezTo>
                    <a:pt x="42761" y="575806"/>
                    <a:pt x="139966" y="721017"/>
                    <a:pt x="279631" y="776865"/>
                  </a:cubicBezTo>
                  <a:cubicBezTo>
                    <a:pt x="418013" y="836201"/>
                    <a:pt x="589314" y="802150"/>
                    <a:pt x="694361" y="694360"/>
                  </a:cubicBezTo>
                  <a:cubicBezTo>
                    <a:pt x="802151" y="589313"/>
                    <a:pt x="836202" y="418013"/>
                    <a:pt x="776866" y="279630"/>
                  </a:cubicBezTo>
                  <a:cubicBezTo>
                    <a:pt x="721047" y="139995"/>
                    <a:pt x="575807" y="42790"/>
                    <a:pt x="425289" y="4475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71" name="Google Shape;371;p13"/>
            <p:cNvSpPr/>
            <p:nvPr/>
          </p:nvSpPr>
          <p:spPr>
            <a:xfrm>
              <a:off x="-1846906" y="3119416"/>
              <a:ext cx="761069" cy="761089"/>
            </a:xfrm>
            <a:custGeom>
              <a:rect b="b" l="l" r="r" t="t"/>
              <a:pathLst>
                <a:path extrusionOk="0" h="761089" w="761069">
                  <a:moveTo>
                    <a:pt x="380560" y="44756"/>
                  </a:moveTo>
                  <a:lnTo>
                    <a:pt x="380560" y="30"/>
                  </a:lnTo>
                  <a:cubicBezTo>
                    <a:pt x="531078" y="-1968"/>
                    <a:pt x="676289" y="95237"/>
                    <a:pt x="732137" y="234902"/>
                  </a:cubicBezTo>
                  <a:cubicBezTo>
                    <a:pt x="791473" y="373285"/>
                    <a:pt x="757392" y="544585"/>
                    <a:pt x="649632" y="649632"/>
                  </a:cubicBezTo>
                  <a:cubicBezTo>
                    <a:pt x="544585" y="757422"/>
                    <a:pt x="373284" y="791503"/>
                    <a:pt x="234902" y="732137"/>
                  </a:cubicBezTo>
                  <a:cubicBezTo>
                    <a:pt x="95237" y="676289"/>
                    <a:pt x="-1967" y="531048"/>
                    <a:pt x="30" y="380560"/>
                  </a:cubicBezTo>
                  <a:lnTo>
                    <a:pt x="44756" y="380560"/>
                  </a:lnTo>
                  <a:cubicBezTo>
                    <a:pt x="42967" y="513367"/>
                    <a:pt x="128782" y="641522"/>
                    <a:pt x="252047" y="690840"/>
                  </a:cubicBezTo>
                  <a:cubicBezTo>
                    <a:pt x="374119" y="743139"/>
                    <a:pt x="525353" y="713173"/>
                    <a:pt x="618025" y="618026"/>
                  </a:cubicBezTo>
                  <a:cubicBezTo>
                    <a:pt x="713173" y="525353"/>
                    <a:pt x="743169" y="374119"/>
                    <a:pt x="690839" y="252047"/>
                  </a:cubicBezTo>
                  <a:cubicBezTo>
                    <a:pt x="641522" y="128812"/>
                    <a:pt x="513396" y="42997"/>
                    <a:pt x="380560" y="4475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72" name="Google Shape;372;p13"/>
            <p:cNvSpPr/>
            <p:nvPr/>
          </p:nvSpPr>
          <p:spPr>
            <a:xfrm>
              <a:off x="-1802176" y="3164145"/>
              <a:ext cx="671624" cy="671638"/>
            </a:xfrm>
            <a:custGeom>
              <a:rect b="b" l="l" r="r" t="t"/>
              <a:pathLst>
                <a:path extrusionOk="0" h="671638" w="671624">
                  <a:moveTo>
                    <a:pt x="335830" y="44754"/>
                  </a:moveTo>
                  <a:lnTo>
                    <a:pt x="335830" y="27"/>
                  </a:lnTo>
                  <a:cubicBezTo>
                    <a:pt x="468637" y="-1762"/>
                    <a:pt x="596792" y="84083"/>
                    <a:pt x="646110" y="207318"/>
                  </a:cubicBezTo>
                  <a:cubicBezTo>
                    <a:pt x="698410" y="329390"/>
                    <a:pt x="668443" y="480624"/>
                    <a:pt x="573296" y="573297"/>
                  </a:cubicBezTo>
                  <a:cubicBezTo>
                    <a:pt x="480623" y="668444"/>
                    <a:pt x="329390" y="698440"/>
                    <a:pt x="207317" y="646111"/>
                  </a:cubicBezTo>
                  <a:cubicBezTo>
                    <a:pt x="84082" y="596793"/>
                    <a:pt x="-1733" y="468668"/>
                    <a:pt x="27" y="335831"/>
                  </a:cubicBezTo>
                  <a:lnTo>
                    <a:pt x="44753" y="335831"/>
                  </a:lnTo>
                  <a:cubicBezTo>
                    <a:pt x="43172" y="450956"/>
                    <a:pt x="117626" y="561996"/>
                    <a:pt x="224432" y="604784"/>
                  </a:cubicBezTo>
                  <a:cubicBezTo>
                    <a:pt x="330165" y="650076"/>
                    <a:pt x="461361" y="624195"/>
                    <a:pt x="541660" y="541660"/>
                  </a:cubicBezTo>
                  <a:cubicBezTo>
                    <a:pt x="624194" y="461362"/>
                    <a:pt x="650075" y="330195"/>
                    <a:pt x="604783" y="224433"/>
                  </a:cubicBezTo>
                  <a:cubicBezTo>
                    <a:pt x="562025" y="117627"/>
                    <a:pt x="450985" y="43173"/>
                    <a:pt x="335830" y="44754"/>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73" name="Google Shape;373;p13"/>
            <p:cNvSpPr/>
            <p:nvPr/>
          </p:nvSpPr>
          <p:spPr>
            <a:xfrm>
              <a:off x="-1757448" y="3208874"/>
              <a:ext cx="582150" cy="582164"/>
            </a:xfrm>
            <a:custGeom>
              <a:rect b="b" l="l" r="r" t="t"/>
              <a:pathLst>
                <a:path extrusionOk="0" h="582164" w="582150">
                  <a:moveTo>
                    <a:pt x="291102" y="44751"/>
                  </a:moveTo>
                  <a:lnTo>
                    <a:pt x="291102" y="25"/>
                  </a:lnTo>
                  <a:cubicBezTo>
                    <a:pt x="406227" y="-1556"/>
                    <a:pt x="517297" y="72899"/>
                    <a:pt x="560055" y="179704"/>
                  </a:cubicBezTo>
                  <a:cubicBezTo>
                    <a:pt x="605318" y="285437"/>
                    <a:pt x="579466" y="416603"/>
                    <a:pt x="496932" y="496932"/>
                  </a:cubicBezTo>
                  <a:cubicBezTo>
                    <a:pt x="416633" y="579466"/>
                    <a:pt x="285466" y="605348"/>
                    <a:pt x="179704" y="560055"/>
                  </a:cubicBezTo>
                  <a:cubicBezTo>
                    <a:pt x="72869" y="517267"/>
                    <a:pt x="-1556" y="406227"/>
                    <a:pt x="25" y="291102"/>
                  </a:cubicBezTo>
                  <a:lnTo>
                    <a:pt x="44751" y="291102"/>
                  </a:lnTo>
                  <a:cubicBezTo>
                    <a:pt x="43379" y="388545"/>
                    <a:pt x="106443" y="482500"/>
                    <a:pt x="196849" y="518758"/>
                  </a:cubicBezTo>
                  <a:cubicBezTo>
                    <a:pt x="286272" y="557014"/>
                    <a:pt x="397371" y="535217"/>
                    <a:pt x="465325" y="465325"/>
                  </a:cubicBezTo>
                  <a:cubicBezTo>
                    <a:pt x="535247" y="397401"/>
                    <a:pt x="557013" y="286302"/>
                    <a:pt x="518758" y="196879"/>
                  </a:cubicBezTo>
                  <a:cubicBezTo>
                    <a:pt x="482530" y="106443"/>
                    <a:pt x="388545" y="43379"/>
                    <a:pt x="291102" y="44751"/>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74" name="Google Shape;374;p13"/>
            <p:cNvSpPr/>
            <p:nvPr/>
          </p:nvSpPr>
          <p:spPr>
            <a:xfrm>
              <a:off x="-1712719" y="3253602"/>
              <a:ext cx="492712" cy="492689"/>
            </a:xfrm>
            <a:custGeom>
              <a:rect b="b" l="l" r="r" t="t"/>
              <a:pathLst>
                <a:path extrusionOk="0" h="492689" w="492712">
                  <a:moveTo>
                    <a:pt x="246373" y="44748"/>
                  </a:moveTo>
                  <a:lnTo>
                    <a:pt x="246373" y="22"/>
                  </a:lnTo>
                  <a:cubicBezTo>
                    <a:pt x="343816" y="-1350"/>
                    <a:pt x="437771" y="61714"/>
                    <a:pt x="474029" y="152120"/>
                  </a:cubicBezTo>
                  <a:cubicBezTo>
                    <a:pt x="512285" y="241543"/>
                    <a:pt x="490488" y="352672"/>
                    <a:pt x="420596" y="420567"/>
                  </a:cubicBezTo>
                  <a:cubicBezTo>
                    <a:pt x="352672" y="490488"/>
                    <a:pt x="241573" y="512255"/>
                    <a:pt x="152120" y="473999"/>
                  </a:cubicBezTo>
                  <a:cubicBezTo>
                    <a:pt x="61714" y="437741"/>
                    <a:pt x="-1350" y="343787"/>
                    <a:pt x="22" y="246343"/>
                  </a:cubicBezTo>
                  <a:lnTo>
                    <a:pt x="44748" y="246343"/>
                  </a:lnTo>
                  <a:cubicBezTo>
                    <a:pt x="43585" y="326105"/>
                    <a:pt x="95259" y="402974"/>
                    <a:pt x="169236" y="432672"/>
                  </a:cubicBezTo>
                  <a:cubicBezTo>
                    <a:pt x="242348" y="463891"/>
                    <a:pt x="333380" y="446209"/>
                    <a:pt x="388930" y="388930"/>
                  </a:cubicBezTo>
                  <a:cubicBezTo>
                    <a:pt x="446209" y="333381"/>
                    <a:pt x="463891" y="242318"/>
                    <a:pt x="432672" y="169236"/>
                  </a:cubicBezTo>
                  <a:cubicBezTo>
                    <a:pt x="403004" y="95259"/>
                    <a:pt x="326135" y="43585"/>
                    <a:pt x="246373" y="4474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375" name="Google Shape;375;p13"/>
          <p:cNvGrpSpPr/>
          <p:nvPr/>
        </p:nvGrpSpPr>
        <p:grpSpPr>
          <a:xfrm rot="5400000">
            <a:off x="8712870" y="2261169"/>
            <a:ext cx="4988121" cy="389608"/>
            <a:chOff x="-2238736" y="3074720"/>
            <a:chExt cx="773880" cy="223630"/>
          </a:xfrm>
        </p:grpSpPr>
        <p:sp>
          <p:nvSpPr>
            <p:cNvPr id="376" name="Google Shape;376;p13"/>
            <p:cNvSpPr/>
            <p:nvPr/>
          </p:nvSpPr>
          <p:spPr>
            <a:xfrm>
              <a:off x="-2238736" y="3074720"/>
              <a:ext cx="773880" cy="44726"/>
            </a:xfrm>
            <a:custGeom>
              <a:rect b="b" l="l" r="r" t="t"/>
              <a:pathLst>
                <a:path extrusionOk="0" h="44726" w="773880">
                  <a:moveTo>
                    <a:pt x="0" y="0"/>
                  </a:moveTo>
                  <a:lnTo>
                    <a:pt x="773880" y="0"/>
                  </a:lnTo>
                  <a:lnTo>
                    <a:pt x="773880" y="44726"/>
                  </a:lnTo>
                  <a:lnTo>
                    <a:pt x="0" y="44726"/>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77" name="Google Shape;377;p13"/>
            <p:cNvSpPr/>
            <p:nvPr/>
          </p:nvSpPr>
          <p:spPr>
            <a:xfrm>
              <a:off x="-2238736" y="3119446"/>
              <a:ext cx="773880" cy="44726"/>
            </a:xfrm>
            <a:custGeom>
              <a:rect b="b" l="l" r="r" t="t"/>
              <a:pathLst>
                <a:path extrusionOk="0" h="44726" w="773880">
                  <a:moveTo>
                    <a:pt x="0" y="0"/>
                  </a:moveTo>
                  <a:lnTo>
                    <a:pt x="773880" y="0"/>
                  </a:lnTo>
                  <a:lnTo>
                    <a:pt x="773880" y="44726"/>
                  </a:lnTo>
                  <a:lnTo>
                    <a:pt x="0" y="44726"/>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78" name="Google Shape;378;p13"/>
            <p:cNvSpPr/>
            <p:nvPr/>
          </p:nvSpPr>
          <p:spPr>
            <a:xfrm>
              <a:off x="-2238736" y="3164172"/>
              <a:ext cx="773880" cy="44726"/>
            </a:xfrm>
            <a:custGeom>
              <a:rect b="b" l="l" r="r" t="t"/>
              <a:pathLst>
                <a:path extrusionOk="0" h="44726" w="773880">
                  <a:moveTo>
                    <a:pt x="0" y="0"/>
                  </a:moveTo>
                  <a:lnTo>
                    <a:pt x="773880" y="0"/>
                  </a:lnTo>
                  <a:lnTo>
                    <a:pt x="773880" y="44726"/>
                  </a:lnTo>
                  <a:lnTo>
                    <a:pt x="0" y="4472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79" name="Google Shape;379;p13"/>
            <p:cNvSpPr/>
            <p:nvPr/>
          </p:nvSpPr>
          <p:spPr>
            <a:xfrm>
              <a:off x="-2238736" y="3208898"/>
              <a:ext cx="773880" cy="44726"/>
            </a:xfrm>
            <a:custGeom>
              <a:rect b="b" l="l" r="r" t="t"/>
              <a:pathLst>
                <a:path extrusionOk="0" h="44726" w="773880">
                  <a:moveTo>
                    <a:pt x="0" y="0"/>
                  </a:moveTo>
                  <a:lnTo>
                    <a:pt x="773880" y="0"/>
                  </a:lnTo>
                  <a:lnTo>
                    <a:pt x="773880" y="44726"/>
                  </a:lnTo>
                  <a:lnTo>
                    <a:pt x="0" y="44726"/>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80" name="Google Shape;380;p13"/>
            <p:cNvSpPr/>
            <p:nvPr/>
          </p:nvSpPr>
          <p:spPr>
            <a:xfrm>
              <a:off x="-2238736" y="3253624"/>
              <a:ext cx="773880" cy="44726"/>
            </a:xfrm>
            <a:custGeom>
              <a:rect b="b" l="l" r="r" t="t"/>
              <a:pathLst>
                <a:path extrusionOk="0" h="44726" w="773880">
                  <a:moveTo>
                    <a:pt x="0" y="0"/>
                  </a:moveTo>
                  <a:lnTo>
                    <a:pt x="773880" y="0"/>
                  </a:lnTo>
                  <a:lnTo>
                    <a:pt x="773880" y="44726"/>
                  </a:lnTo>
                  <a:lnTo>
                    <a:pt x="0" y="44726"/>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pic>
        <p:nvPicPr>
          <p:cNvPr id="381" name="Google Shape;381;p13"/>
          <p:cNvPicPr preferRelativeResize="0"/>
          <p:nvPr/>
        </p:nvPicPr>
        <p:blipFill rotWithShape="1">
          <a:blip r:embed="rId2">
            <a:alphaModFix amt="81000"/>
          </a:blip>
          <a:srcRect b="8250" l="7352" r="3751" t="9167"/>
          <a:stretch/>
        </p:blipFill>
        <p:spPr>
          <a:xfrm flipH="1">
            <a:off x="-12" y="0"/>
            <a:ext cx="12192000" cy="6858000"/>
          </a:xfrm>
          <a:prstGeom prst="rect">
            <a:avLst/>
          </a:prstGeom>
          <a:noFill/>
          <a:ln>
            <a:noFill/>
          </a:ln>
        </p:spPr>
      </p:pic>
      <p:sp>
        <p:nvSpPr>
          <p:cNvPr id="382" name="Google Shape;382;p13"/>
          <p:cNvSpPr txBox="1"/>
          <p:nvPr>
            <p:ph type="title"/>
          </p:nvPr>
        </p:nvSpPr>
        <p:spPr>
          <a:xfrm>
            <a:off x="7201850" y="914388"/>
            <a:ext cx="4200000" cy="4679400"/>
          </a:xfrm>
          <a:prstGeom prst="rect">
            <a:avLst/>
          </a:prstGeom>
        </p:spPr>
        <p:txBody>
          <a:bodyPr anchorCtr="0" anchor="ctr" bIns="121900" lIns="121900" spcFirstLastPara="1" rIns="121900" wrap="square" tIns="121900">
            <a:normAutofit/>
          </a:bodyPr>
          <a:lstStyle>
            <a:lvl1pPr lvl="0" rtl="0">
              <a:spcBef>
                <a:spcPts val="0"/>
              </a:spcBef>
              <a:spcAft>
                <a:spcPts val="0"/>
              </a:spcAft>
              <a:buSzPts val="3200"/>
              <a:buNone/>
              <a:defRPr/>
            </a:lvl1pPr>
            <a:lvl2pPr lvl="1" rtl="0">
              <a:spcBef>
                <a:spcPts val="0"/>
              </a:spcBef>
              <a:spcAft>
                <a:spcPts val="0"/>
              </a:spcAft>
              <a:buSzPts val="3200"/>
              <a:buNone/>
              <a:defRPr sz="3200"/>
            </a:lvl2pPr>
            <a:lvl3pPr lvl="2" rtl="0">
              <a:spcBef>
                <a:spcPts val="0"/>
              </a:spcBef>
              <a:spcAft>
                <a:spcPts val="0"/>
              </a:spcAft>
              <a:buSzPts val="3200"/>
              <a:buNone/>
              <a:defRPr sz="3200"/>
            </a:lvl3pPr>
            <a:lvl4pPr lvl="3" rtl="0">
              <a:spcBef>
                <a:spcPts val="0"/>
              </a:spcBef>
              <a:spcAft>
                <a:spcPts val="0"/>
              </a:spcAft>
              <a:buSzPts val="3200"/>
              <a:buNone/>
              <a:defRPr sz="3200"/>
            </a:lvl4pPr>
            <a:lvl5pPr lvl="4" rtl="0">
              <a:spcBef>
                <a:spcPts val="0"/>
              </a:spcBef>
              <a:spcAft>
                <a:spcPts val="0"/>
              </a:spcAft>
              <a:buSzPts val="3200"/>
              <a:buNone/>
              <a:defRPr sz="3200"/>
            </a:lvl5pPr>
            <a:lvl6pPr lvl="5" rtl="0">
              <a:spcBef>
                <a:spcPts val="0"/>
              </a:spcBef>
              <a:spcAft>
                <a:spcPts val="0"/>
              </a:spcAft>
              <a:buSzPts val="3200"/>
              <a:buNone/>
              <a:defRPr sz="3200"/>
            </a:lvl6pPr>
            <a:lvl7pPr lvl="6" rtl="0">
              <a:spcBef>
                <a:spcPts val="0"/>
              </a:spcBef>
              <a:spcAft>
                <a:spcPts val="0"/>
              </a:spcAft>
              <a:buSzPts val="3200"/>
              <a:buNone/>
              <a:defRPr sz="3200"/>
            </a:lvl7pPr>
            <a:lvl8pPr lvl="7" rtl="0">
              <a:spcBef>
                <a:spcPts val="0"/>
              </a:spcBef>
              <a:spcAft>
                <a:spcPts val="0"/>
              </a:spcAft>
              <a:buSzPts val="3200"/>
              <a:buNone/>
              <a:defRPr sz="3200"/>
            </a:lvl8pPr>
            <a:lvl9pPr lvl="8" rtl="0">
              <a:spcBef>
                <a:spcPts val="0"/>
              </a:spcBef>
              <a:spcAft>
                <a:spcPts val="0"/>
              </a:spcAft>
              <a:buSzPts val="3200"/>
              <a:buNone/>
              <a:defRPr sz="3200"/>
            </a:lvl9pPr>
          </a:lstStyle>
          <a:p/>
        </p:txBody>
      </p:sp>
      <p:sp>
        <p:nvSpPr>
          <p:cNvPr id="383" name="Google Shape;383;p13"/>
          <p:cNvSpPr txBox="1"/>
          <p:nvPr>
            <p:ph idx="1" type="body"/>
          </p:nvPr>
        </p:nvSpPr>
        <p:spPr>
          <a:xfrm>
            <a:off x="598650" y="5491100"/>
            <a:ext cx="10994700" cy="857100"/>
          </a:xfrm>
          <a:prstGeom prst="rect">
            <a:avLst/>
          </a:prstGeom>
        </p:spPr>
        <p:txBody>
          <a:bodyPr anchorCtr="0" anchor="t" bIns="121900" lIns="121900" spcFirstLastPara="1" rIns="121900" wrap="square" tIns="121900">
            <a:normAutofit/>
          </a:bodyPr>
          <a:lstStyle>
            <a:lvl1pPr indent="-387350" lvl="0" marL="457200" rtl="0">
              <a:spcBef>
                <a:spcPts val="0"/>
              </a:spcBef>
              <a:spcAft>
                <a:spcPts val="0"/>
              </a:spcAft>
              <a:buSzPts val="2500"/>
              <a:buChar char="●"/>
              <a:defRPr/>
            </a:lvl1pPr>
            <a:lvl2pPr indent="-412750" lvl="1" marL="914400" rtl="0">
              <a:spcBef>
                <a:spcPts val="0"/>
              </a:spcBef>
              <a:spcAft>
                <a:spcPts val="0"/>
              </a:spcAft>
              <a:buSzPts val="2900"/>
              <a:buChar char="○"/>
              <a:defRPr sz="2900"/>
            </a:lvl2pPr>
            <a:lvl3pPr indent="-412750" lvl="2" marL="1371600" rtl="0">
              <a:spcBef>
                <a:spcPts val="0"/>
              </a:spcBef>
              <a:spcAft>
                <a:spcPts val="0"/>
              </a:spcAft>
              <a:buSzPts val="2900"/>
              <a:buChar char="■"/>
              <a:defRPr sz="2900"/>
            </a:lvl3pPr>
            <a:lvl4pPr indent="-412750" lvl="3" marL="1828800" rtl="0">
              <a:spcBef>
                <a:spcPts val="0"/>
              </a:spcBef>
              <a:spcAft>
                <a:spcPts val="0"/>
              </a:spcAft>
              <a:buSzPts val="2900"/>
              <a:buChar char="●"/>
              <a:defRPr sz="2900"/>
            </a:lvl4pPr>
            <a:lvl5pPr indent="-412750" lvl="4" marL="2286000" rtl="0">
              <a:spcBef>
                <a:spcPts val="0"/>
              </a:spcBef>
              <a:spcAft>
                <a:spcPts val="0"/>
              </a:spcAft>
              <a:buSzPts val="2900"/>
              <a:buChar char="○"/>
              <a:defRPr sz="2900"/>
            </a:lvl5pPr>
            <a:lvl6pPr indent="-412750" lvl="5" marL="2743200" rtl="0">
              <a:spcBef>
                <a:spcPts val="0"/>
              </a:spcBef>
              <a:spcAft>
                <a:spcPts val="0"/>
              </a:spcAft>
              <a:buSzPts val="2900"/>
              <a:buChar char="■"/>
              <a:defRPr sz="2900"/>
            </a:lvl6pPr>
            <a:lvl7pPr indent="-412750" lvl="6" marL="3200400" rtl="0">
              <a:spcBef>
                <a:spcPts val="0"/>
              </a:spcBef>
              <a:spcAft>
                <a:spcPts val="0"/>
              </a:spcAft>
              <a:buSzPts val="2900"/>
              <a:buChar char="●"/>
              <a:defRPr sz="2900"/>
            </a:lvl7pPr>
            <a:lvl8pPr indent="-412750" lvl="7" marL="3657600" rtl="0">
              <a:spcBef>
                <a:spcPts val="0"/>
              </a:spcBef>
              <a:spcAft>
                <a:spcPts val="0"/>
              </a:spcAft>
              <a:buSzPts val="2900"/>
              <a:buChar char="○"/>
              <a:defRPr sz="2900"/>
            </a:lvl8pPr>
            <a:lvl9pPr indent="-412750" lvl="8" marL="4114800" rtl="0">
              <a:spcBef>
                <a:spcPts val="0"/>
              </a:spcBef>
              <a:spcAft>
                <a:spcPts val="0"/>
              </a:spcAft>
              <a:buSzPts val="2900"/>
              <a:buChar char="■"/>
              <a:defRPr sz="2900"/>
            </a:lvl9pPr>
          </a:lstStyle>
          <a:p/>
        </p:txBody>
      </p:sp>
      <p:sp>
        <p:nvSpPr>
          <p:cNvPr id="384" name="Google Shape;384;p13"/>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385" name="Google Shape;385;p13"/>
          <p:cNvSpPr/>
          <p:nvPr>
            <p:ph idx="2" type="pic"/>
          </p:nvPr>
        </p:nvSpPr>
        <p:spPr>
          <a:xfrm>
            <a:off x="598650" y="509800"/>
            <a:ext cx="6469500" cy="4679400"/>
          </a:xfrm>
          <a:prstGeom prst="rect">
            <a:avLst/>
          </a:prstGeom>
          <a:noFill/>
          <a:ln>
            <a:no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and image right">
  <p:cSld name="ONE_COLUMN_TEXT_1_1">
    <p:spTree>
      <p:nvGrpSpPr>
        <p:cNvPr id="386" name="Shape 386"/>
        <p:cNvGrpSpPr/>
        <p:nvPr/>
      </p:nvGrpSpPr>
      <p:grpSpPr>
        <a:xfrm>
          <a:off x="0" y="0"/>
          <a:ext cx="0" cy="0"/>
          <a:chOff x="0" y="0"/>
          <a:chExt cx="0" cy="0"/>
        </a:xfrm>
      </p:grpSpPr>
      <p:grpSp>
        <p:nvGrpSpPr>
          <p:cNvPr id="387" name="Google Shape;387;p14"/>
          <p:cNvGrpSpPr/>
          <p:nvPr/>
        </p:nvGrpSpPr>
        <p:grpSpPr>
          <a:xfrm rot="5400000">
            <a:off x="6414408" y="-193074"/>
            <a:ext cx="456878" cy="11104583"/>
            <a:chOff x="-1891602" y="2136844"/>
            <a:chExt cx="223631" cy="1364652"/>
          </a:xfrm>
        </p:grpSpPr>
        <p:sp>
          <p:nvSpPr>
            <p:cNvPr id="388" name="Google Shape;388;p14"/>
            <p:cNvSpPr/>
            <p:nvPr/>
          </p:nvSpPr>
          <p:spPr>
            <a:xfrm>
              <a:off x="-1891602"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89" name="Google Shape;389;p14"/>
            <p:cNvSpPr/>
            <p:nvPr/>
          </p:nvSpPr>
          <p:spPr>
            <a:xfrm>
              <a:off x="-1846876"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90" name="Google Shape;390;p14"/>
            <p:cNvSpPr/>
            <p:nvPr/>
          </p:nvSpPr>
          <p:spPr>
            <a:xfrm>
              <a:off x="-1802149"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91" name="Google Shape;391;p14"/>
            <p:cNvSpPr/>
            <p:nvPr/>
          </p:nvSpPr>
          <p:spPr>
            <a:xfrm>
              <a:off x="-1757423"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92" name="Google Shape;392;p14"/>
            <p:cNvSpPr/>
            <p:nvPr/>
          </p:nvSpPr>
          <p:spPr>
            <a:xfrm>
              <a:off x="-1712697"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393" name="Google Shape;393;p14"/>
          <p:cNvSpPr/>
          <p:nvPr/>
        </p:nvSpPr>
        <p:spPr>
          <a:xfrm rot="5400000">
            <a:off x="858489" y="5685412"/>
            <a:ext cx="1145716" cy="350926"/>
          </a:xfrm>
          <a:custGeom>
            <a:rect b="b" l="l" r="r" t="t"/>
            <a:pathLst>
              <a:path extrusionOk="0" h="535765" w="2338195">
                <a:moveTo>
                  <a:pt x="0" y="0"/>
                </a:moveTo>
                <a:lnTo>
                  <a:pt x="1134140" y="0"/>
                </a:lnTo>
                <a:lnTo>
                  <a:pt x="1134140" y="195"/>
                </a:lnTo>
                <a:lnTo>
                  <a:pt x="1689750" y="195"/>
                </a:lnTo>
                <a:cubicBezTo>
                  <a:pt x="1689750" y="195"/>
                  <a:pt x="1698115" y="-218"/>
                  <a:pt x="1712975" y="157"/>
                </a:cubicBezTo>
                <a:cubicBezTo>
                  <a:pt x="1751983" y="1142"/>
                  <a:pt x="1835744" y="7555"/>
                  <a:pt x="1930426" y="41115"/>
                </a:cubicBezTo>
                <a:lnTo>
                  <a:pt x="1966671" y="57325"/>
                </a:lnTo>
                <a:lnTo>
                  <a:pt x="1971192" y="58839"/>
                </a:lnTo>
                <a:lnTo>
                  <a:pt x="1983996" y="65073"/>
                </a:lnTo>
                <a:lnTo>
                  <a:pt x="2027494" y="84527"/>
                </a:lnTo>
                <a:lnTo>
                  <a:pt x="2055330" y="103597"/>
                </a:lnTo>
                <a:lnTo>
                  <a:pt x="2082890" y="120714"/>
                </a:lnTo>
                <a:lnTo>
                  <a:pt x="2099456" y="133826"/>
                </a:lnTo>
                <a:lnTo>
                  <a:pt x="2124324" y="150862"/>
                </a:lnTo>
                <a:cubicBezTo>
                  <a:pt x="2155725" y="177331"/>
                  <a:pt x="2185833" y="208424"/>
                  <a:pt x="2213396" y="244947"/>
                </a:cubicBezTo>
                <a:lnTo>
                  <a:pt x="2233743" y="275488"/>
                </a:lnTo>
                <a:lnTo>
                  <a:pt x="2235991" y="278459"/>
                </a:lnTo>
                <a:lnTo>
                  <a:pt x="2237507" y="281138"/>
                </a:lnTo>
                <a:lnTo>
                  <a:pt x="2252674" y="303904"/>
                </a:lnTo>
                <a:lnTo>
                  <a:pt x="2273444" y="344642"/>
                </a:lnTo>
                <a:lnTo>
                  <a:pt x="2277579" y="351948"/>
                </a:lnTo>
                <a:lnTo>
                  <a:pt x="2279146" y="355824"/>
                </a:lnTo>
                <a:lnTo>
                  <a:pt x="2287193" y="371607"/>
                </a:lnTo>
                <a:lnTo>
                  <a:pt x="2307865" y="426878"/>
                </a:lnTo>
                <a:lnTo>
                  <a:pt x="2312113" y="437386"/>
                </a:lnTo>
                <a:lnTo>
                  <a:pt x="2312887" y="440304"/>
                </a:lnTo>
                <a:lnTo>
                  <a:pt x="2316013" y="448661"/>
                </a:lnTo>
                <a:cubicBezTo>
                  <a:pt x="2324566" y="475971"/>
                  <a:pt x="2332012" y="504941"/>
                  <a:pt x="2338195" y="535669"/>
                </a:cubicBezTo>
                <a:lnTo>
                  <a:pt x="2338195" y="535670"/>
                </a:lnTo>
                <a:lnTo>
                  <a:pt x="2338195" y="535672"/>
                </a:lnTo>
                <a:lnTo>
                  <a:pt x="2338167" y="535663"/>
                </a:lnTo>
                <a:lnTo>
                  <a:pt x="2338192" y="535749"/>
                </a:lnTo>
                <a:lnTo>
                  <a:pt x="2338195" y="535762"/>
                </a:lnTo>
                <a:lnTo>
                  <a:pt x="2338194" y="535762"/>
                </a:lnTo>
                <a:lnTo>
                  <a:pt x="2338195" y="535764"/>
                </a:lnTo>
                <a:lnTo>
                  <a:pt x="2338195" y="535765"/>
                </a:lnTo>
                <a:lnTo>
                  <a:pt x="2337155" y="535426"/>
                </a:lnTo>
                <a:lnTo>
                  <a:pt x="2318105" y="529280"/>
                </a:lnTo>
                <a:lnTo>
                  <a:pt x="2233901" y="502487"/>
                </a:lnTo>
                <a:lnTo>
                  <a:pt x="2225983" y="486958"/>
                </a:lnTo>
                <a:lnTo>
                  <a:pt x="2224416" y="483082"/>
                </a:lnTo>
                <a:lnTo>
                  <a:pt x="2220281" y="475776"/>
                </a:lnTo>
                <a:lnTo>
                  <a:pt x="2199511" y="435038"/>
                </a:lnTo>
                <a:lnTo>
                  <a:pt x="2184344" y="412272"/>
                </a:lnTo>
                <a:lnTo>
                  <a:pt x="2182828" y="409593"/>
                </a:lnTo>
                <a:lnTo>
                  <a:pt x="2180580" y="406622"/>
                </a:lnTo>
                <a:lnTo>
                  <a:pt x="2160233" y="376081"/>
                </a:lnTo>
                <a:cubicBezTo>
                  <a:pt x="2132670" y="339558"/>
                  <a:pt x="2102562" y="308465"/>
                  <a:pt x="2071161" y="281996"/>
                </a:cubicBezTo>
                <a:lnTo>
                  <a:pt x="2046293" y="264960"/>
                </a:lnTo>
                <a:lnTo>
                  <a:pt x="2029727" y="251848"/>
                </a:lnTo>
                <a:lnTo>
                  <a:pt x="2002167" y="234731"/>
                </a:lnTo>
                <a:lnTo>
                  <a:pt x="1974331" y="215661"/>
                </a:lnTo>
                <a:lnTo>
                  <a:pt x="1930833" y="196207"/>
                </a:lnTo>
                <a:lnTo>
                  <a:pt x="1918029" y="189973"/>
                </a:lnTo>
                <a:lnTo>
                  <a:pt x="1913508" y="188459"/>
                </a:lnTo>
                <a:lnTo>
                  <a:pt x="1877263" y="172249"/>
                </a:lnTo>
                <a:cubicBezTo>
                  <a:pt x="1782581" y="138689"/>
                  <a:pt x="1698820" y="132276"/>
                  <a:pt x="1659812" y="131291"/>
                </a:cubicBezTo>
                <a:cubicBezTo>
                  <a:pt x="1644952" y="130916"/>
                  <a:pt x="1636587" y="131329"/>
                  <a:pt x="1636587" y="131329"/>
                </a:cubicBezTo>
                <a:lnTo>
                  <a:pt x="1101936" y="131329"/>
                </a:lnTo>
                <a:lnTo>
                  <a:pt x="1099774" y="130622"/>
                </a:lnTo>
                <a:lnTo>
                  <a:pt x="1105402" y="130622"/>
                </a:lnTo>
                <a:lnTo>
                  <a:pt x="1099774" y="128773"/>
                </a:lnTo>
                <a:lnTo>
                  <a:pt x="1105358" y="128773"/>
                </a:lnTo>
                <a:lnTo>
                  <a:pt x="1101777" y="127591"/>
                </a:lnTo>
                <a:lnTo>
                  <a:pt x="0" y="127591"/>
                </a:lnTo>
                <a:close/>
              </a:path>
            </a:pathLst>
          </a:custGeom>
          <a:solidFill>
            <a:srgbClr val="000000"/>
          </a:solidFill>
          <a:ln>
            <a:noFill/>
          </a:ln>
          <a:effectLst>
            <a:outerShdw blurRad="63500" rotWithShape="0" algn="t" dir="5400000"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94" name="Google Shape;394;p14"/>
          <p:cNvSpPr/>
          <p:nvPr/>
        </p:nvSpPr>
        <p:spPr>
          <a:xfrm rot="5400000">
            <a:off x="1533400" y="5171933"/>
            <a:ext cx="745200" cy="83400"/>
          </a:xfrm>
          <a:prstGeom prst="rect">
            <a:avLst/>
          </a:prstGeom>
          <a:solidFill>
            <a:srgbClr val="000000"/>
          </a:solidFill>
          <a:ln cap="flat" cmpd="sng" w="9525">
            <a:solidFill>
              <a:srgbClr val="808080"/>
            </a:solidFill>
            <a:prstDash val="solid"/>
            <a:miter lim="8000"/>
            <a:headEnd len="sm" w="sm" type="none"/>
            <a:tailEnd len="sm" w="sm" type="none"/>
          </a:ln>
          <a:effectLst>
            <a:outerShdw blurRad="63500" rotWithShape="0" dir="16200000"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95" name="Google Shape;395;p14"/>
          <p:cNvSpPr/>
          <p:nvPr/>
        </p:nvSpPr>
        <p:spPr>
          <a:xfrm rot="5400000">
            <a:off x="1316800" y="5038655"/>
            <a:ext cx="486300" cy="86400"/>
          </a:xfrm>
          <a:prstGeom prst="rect">
            <a:avLst/>
          </a:prstGeom>
          <a:solidFill>
            <a:srgbClr val="000000"/>
          </a:solidFill>
          <a:ln>
            <a:noFill/>
          </a:ln>
          <a:effectLst>
            <a:outerShdw blurRad="63500" rotWithShape="0" algn="t" dir="5400000"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396" name="Google Shape;396;p14"/>
          <p:cNvGrpSpPr/>
          <p:nvPr/>
        </p:nvGrpSpPr>
        <p:grpSpPr>
          <a:xfrm rot="5400000">
            <a:off x="233412" y="5135648"/>
            <a:ext cx="1730784" cy="1730784"/>
            <a:chOff x="-1891635" y="3077004"/>
            <a:chExt cx="850550" cy="850550"/>
          </a:xfrm>
        </p:grpSpPr>
        <p:sp>
          <p:nvSpPr>
            <p:cNvPr id="397" name="Google Shape;397;p14"/>
            <p:cNvSpPr/>
            <p:nvPr/>
          </p:nvSpPr>
          <p:spPr>
            <a:xfrm>
              <a:off x="-1891635" y="3077004"/>
              <a:ext cx="850550" cy="850550"/>
            </a:xfrm>
            <a:custGeom>
              <a:rect b="b" l="l" r="r" t="t"/>
              <a:pathLst>
                <a:path extrusionOk="0" h="850550" w="850550">
                  <a:moveTo>
                    <a:pt x="425289" y="44758"/>
                  </a:moveTo>
                  <a:lnTo>
                    <a:pt x="425289" y="32"/>
                  </a:lnTo>
                  <a:cubicBezTo>
                    <a:pt x="593489" y="-2144"/>
                    <a:pt x="755814" y="106421"/>
                    <a:pt x="818192" y="262515"/>
                  </a:cubicBezTo>
                  <a:cubicBezTo>
                    <a:pt x="884566" y="417207"/>
                    <a:pt x="846400" y="608575"/>
                    <a:pt x="725997" y="725996"/>
                  </a:cubicBezTo>
                  <a:cubicBezTo>
                    <a:pt x="608576" y="846399"/>
                    <a:pt x="417208" y="884565"/>
                    <a:pt x="262486" y="818192"/>
                  </a:cubicBezTo>
                  <a:cubicBezTo>
                    <a:pt x="106421" y="755814"/>
                    <a:pt x="-2173" y="593488"/>
                    <a:pt x="33" y="425288"/>
                  </a:cubicBezTo>
                  <a:lnTo>
                    <a:pt x="44759" y="425288"/>
                  </a:lnTo>
                  <a:cubicBezTo>
                    <a:pt x="42761" y="575806"/>
                    <a:pt x="139966" y="721017"/>
                    <a:pt x="279631" y="776865"/>
                  </a:cubicBezTo>
                  <a:cubicBezTo>
                    <a:pt x="418013" y="836201"/>
                    <a:pt x="589314" y="802150"/>
                    <a:pt x="694361" y="694360"/>
                  </a:cubicBezTo>
                  <a:cubicBezTo>
                    <a:pt x="802151" y="589313"/>
                    <a:pt x="836202" y="418013"/>
                    <a:pt x="776866" y="279630"/>
                  </a:cubicBezTo>
                  <a:cubicBezTo>
                    <a:pt x="721047" y="139995"/>
                    <a:pt x="575807" y="42790"/>
                    <a:pt x="425289" y="4475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98" name="Google Shape;398;p14"/>
            <p:cNvSpPr/>
            <p:nvPr/>
          </p:nvSpPr>
          <p:spPr>
            <a:xfrm>
              <a:off x="-1846906" y="3119416"/>
              <a:ext cx="761069" cy="761089"/>
            </a:xfrm>
            <a:custGeom>
              <a:rect b="b" l="l" r="r" t="t"/>
              <a:pathLst>
                <a:path extrusionOk="0" h="761089" w="761069">
                  <a:moveTo>
                    <a:pt x="380560" y="44756"/>
                  </a:moveTo>
                  <a:lnTo>
                    <a:pt x="380560" y="30"/>
                  </a:lnTo>
                  <a:cubicBezTo>
                    <a:pt x="531078" y="-1968"/>
                    <a:pt x="676289" y="95237"/>
                    <a:pt x="732137" y="234902"/>
                  </a:cubicBezTo>
                  <a:cubicBezTo>
                    <a:pt x="791473" y="373285"/>
                    <a:pt x="757392" y="544585"/>
                    <a:pt x="649632" y="649632"/>
                  </a:cubicBezTo>
                  <a:cubicBezTo>
                    <a:pt x="544585" y="757422"/>
                    <a:pt x="373284" y="791503"/>
                    <a:pt x="234902" y="732137"/>
                  </a:cubicBezTo>
                  <a:cubicBezTo>
                    <a:pt x="95237" y="676289"/>
                    <a:pt x="-1967" y="531048"/>
                    <a:pt x="30" y="380560"/>
                  </a:cubicBezTo>
                  <a:lnTo>
                    <a:pt x="44756" y="380560"/>
                  </a:lnTo>
                  <a:cubicBezTo>
                    <a:pt x="42967" y="513367"/>
                    <a:pt x="128782" y="641522"/>
                    <a:pt x="252047" y="690840"/>
                  </a:cubicBezTo>
                  <a:cubicBezTo>
                    <a:pt x="374119" y="743139"/>
                    <a:pt x="525353" y="713173"/>
                    <a:pt x="618025" y="618026"/>
                  </a:cubicBezTo>
                  <a:cubicBezTo>
                    <a:pt x="713173" y="525353"/>
                    <a:pt x="743169" y="374119"/>
                    <a:pt x="690839" y="252047"/>
                  </a:cubicBezTo>
                  <a:cubicBezTo>
                    <a:pt x="641522" y="128812"/>
                    <a:pt x="513396" y="42997"/>
                    <a:pt x="380560" y="4475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99" name="Google Shape;399;p14"/>
            <p:cNvSpPr/>
            <p:nvPr/>
          </p:nvSpPr>
          <p:spPr>
            <a:xfrm>
              <a:off x="-1802176" y="3164145"/>
              <a:ext cx="671624" cy="671638"/>
            </a:xfrm>
            <a:custGeom>
              <a:rect b="b" l="l" r="r" t="t"/>
              <a:pathLst>
                <a:path extrusionOk="0" h="671638" w="671624">
                  <a:moveTo>
                    <a:pt x="335830" y="44754"/>
                  </a:moveTo>
                  <a:lnTo>
                    <a:pt x="335830" y="27"/>
                  </a:lnTo>
                  <a:cubicBezTo>
                    <a:pt x="468637" y="-1762"/>
                    <a:pt x="596792" y="84083"/>
                    <a:pt x="646110" y="207318"/>
                  </a:cubicBezTo>
                  <a:cubicBezTo>
                    <a:pt x="698410" y="329390"/>
                    <a:pt x="668443" y="480624"/>
                    <a:pt x="573296" y="573297"/>
                  </a:cubicBezTo>
                  <a:cubicBezTo>
                    <a:pt x="480623" y="668444"/>
                    <a:pt x="329390" y="698440"/>
                    <a:pt x="207317" y="646111"/>
                  </a:cubicBezTo>
                  <a:cubicBezTo>
                    <a:pt x="84082" y="596793"/>
                    <a:pt x="-1733" y="468668"/>
                    <a:pt x="27" y="335831"/>
                  </a:cubicBezTo>
                  <a:lnTo>
                    <a:pt x="44753" y="335831"/>
                  </a:lnTo>
                  <a:cubicBezTo>
                    <a:pt x="43172" y="450956"/>
                    <a:pt x="117626" y="561996"/>
                    <a:pt x="224432" y="604784"/>
                  </a:cubicBezTo>
                  <a:cubicBezTo>
                    <a:pt x="330165" y="650076"/>
                    <a:pt x="461361" y="624195"/>
                    <a:pt x="541660" y="541660"/>
                  </a:cubicBezTo>
                  <a:cubicBezTo>
                    <a:pt x="624194" y="461362"/>
                    <a:pt x="650075" y="330195"/>
                    <a:pt x="604783" y="224433"/>
                  </a:cubicBezTo>
                  <a:cubicBezTo>
                    <a:pt x="562025" y="117627"/>
                    <a:pt x="450985" y="43173"/>
                    <a:pt x="335830" y="44754"/>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00" name="Google Shape;400;p14"/>
            <p:cNvSpPr/>
            <p:nvPr/>
          </p:nvSpPr>
          <p:spPr>
            <a:xfrm>
              <a:off x="-1757448" y="3208874"/>
              <a:ext cx="582150" cy="582164"/>
            </a:xfrm>
            <a:custGeom>
              <a:rect b="b" l="l" r="r" t="t"/>
              <a:pathLst>
                <a:path extrusionOk="0" h="582164" w="582150">
                  <a:moveTo>
                    <a:pt x="291102" y="44751"/>
                  </a:moveTo>
                  <a:lnTo>
                    <a:pt x="291102" y="25"/>
                  </a:lnTo>
                  <a:cubicBezTo>
                    <a:pt x="406227" y="-1556"/>
                    <a:pt x="517297" y="72899"/>
                    <a:pt x="560055" y="179704"/>
                  </a:cubicBezTo>
                  <a:cubicBezTo>
                    <a:pt x="605318" y="285437"/>
                    <a:pt x="579466" y="416603"/>
                    <a:pt x="496932" y="496932"/>
                  </a:cubicBezTo>
                  <a:cubicBezTo>
                    <a:pt x="416633" y="579466"/>
                    <a:pt x="285466" y="605348"/>
                    <a:pt x="179704" y="560055"/>
                  </a:cubicBezTo>
                  <a:cubicBezTo>
                    <a:pt x="72869" y="517267"/>
                    <a:pt x="-1556" y="406227"/>
                    <a:pt x="25" y="291102"/>
                  </a:cubicBezTo>
                  <a:lnTo>
                    <a:pt x="44751" y="291102"/>
                  </a:lnTo>
                  <a:cubicBezTo>
                    <a:pt x="43379" y="388545"/>
                    <a:pt x="106443" y="482500"/>
                    <a:pt x="196849" y="518758"/>
                  </a:cubicBezTo>
                  <a:cubicBezTo>
                    <a:pt x="286272" y="557014"/>
                    <a:pt x="397371" y="535217"/>
                    <a:pt x="465325" y="465325"/>
                  </a:cubicBezTo>
                  <a:cubicBezTo>
                    <a:pt x="535247" y="397401"/>
                    <a:pt x="557013" y="286302"/>
                    <a:pt x="518758" y="196879"/>
                  </a:cubicBezTo>
                  <a:cubicBezTo>
                    <a:pt x="482530" y="106443"/>
                    <a:pt x="388545" y="43379"/>
                    <a:pt x="291102" y="44751"/>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01" name="Google Shape;401;p14"/>
            <p:cNvSpPr/>
            <p:nvPr/>
          </p:nvSpPr>
          <p:spPr>
            <a:xfrm>
              <a:off x="-1712719" y="3253602"/>
              <a:ext cx="492712" cy="492689"/>
            </a:xfrm>
            <a:custGeom>
              <a:rect b="b" l="l" r="r" t="t"/>
              <a:pathLst>
                <a:path extrusionOk="0" h="492689" w="492712">
                  <a:moveTo>
                    <a:pt x="246373" y="44748"/>
                  </a:moveTo>
                  <a:lnTo>
                    <a:pt x="246373" y="22"/>
                  </a:lnTo>
                  <a:cubicBezTo>
                    <a:pt x="343816" y="-1350"/>
                    <a:pt x="437771" y="61714"/>
                    <a:pt x="474029" y="152120"/>
                  </a:cubicBezTo>
                  <a:cubicBezTo>
                    <a:pt x="512285" y="241543"/>
                    <a:pt x="490488" y="352672"/>
                    <a:pt x="420596" y="420567"/>
                  </a:cubicBezTo>
                  <a:cubicBezTo>
                    <a:pt x="352672" y="490488"/>
                    <a:pt x="241573" y="512255"/>
                    <a:pt x="152120" y="473999"/>
                  </a:cubicBezTo>
                  <a:cubicBezTo>
                    <a:pt x="61714" y="437741"/>
                    <a:pt x="-1350" y="343787"/>
                    <a:pt x="22" y="246343"/>
                  </a:cubicBezTo>
                  <a:lnTo>
                    <a:pt x="44748" y="246343"/>
                  </a:lnTo>
                  <a:cubicBezTo>
                    <a:pt x="43585" y="326105"/>
                    <a:pt x="95259" y="402974"/>
                    <a:pt x="169236" y="432672"/>
                  </a:cubicBezTo>
                  <a:cubicBezTo>
                    <a:pt x="242348" y="463891"/>
                    <a:pt x="333380" y="446209"/>
                    <a:pt x="388930" y="388930"/>
                  </a:cubicBezTo>
                  <a:cubicBezTo>
                    <a:pt x="446209" y="333381"/>
                    <a:pt x="463891" y="242318"/>
                    <a:pt x="432672" y="169236"/>
                  </a:cubicBezTo>
                  <a:cubicBezTo>
                    <a:pt x="403004" y="95259"/>
                    <a:pt x="326135" y="43585"/>
                    <a:pt x="246373" y="4474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402" name="Google Shape;402;p14"/>
          <p:cNvGrpSpPr/>
          <p:nvPr/>
        </p:nvGrpSpPr>
        <p:grpSpPr>
          <a:xfrm rot="5400000">
            <a:off x="-1268352" y="2768061"/>
            <a:ext cx="6020786" cy="450704"/>
            <a:chOff x="-2238736" y="3074720"/>
            <a:chExt cx="773880" cy="223630"/>
          </a:xfrm>
        </p:grpSpPr>
        <p:sp>
          <p:nvSpPr>
            <p:cNvPr id="403" name="Google Shape;403;p14"/>
            <p:cNvSpPr/>
            <p:nvPr/>
          </p:nvSpPr>
          <p:spPr>
            <a:xfrm>
              <a:off x="-2238736" y="3074720"/>
              <a:ext cx="773880" cy="44726"/>
            </a:xfrm>
            <a:custGeom>
              <a:rect b="b" l="l" r="r" t="t"/>
              <a:pathLst>
                <a:path extrusionOk="0" h="44726" w="773880">
                  <a:moveTo>
                    <a:pt x="0" y="0"/>
                  </a:moveTo>
                  <a:lnTo>
                    <a:pt x="773880" y="0"/>
                  </a:lnTo>
                  <a:lnTo>
                    <a:pt x="773880" y="44726"/>
                  </a:lnTo>
                  <a:lnTo>
                    <a:pt x="0" y="44726"/>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04" name="Google Shape;404;p14"/>
            <p:cNvSpPr/>
            <p:nvPr/>
          </p:nvSpPr>
          <p:spPr>
            <a:xfrm>
              <a:off x="-2238736" y="3119446"/>
              <a:ext cx="773880" cy="44726"/>
            </a:xfrm>
            <a:custGeom>
              <a:rect b="b" l="l" r="r" t="t"/>
              <a:pathLst>
                <a:path extrusionOk="0" h="44726" w="773880">
                  <a:moveTo>
                    <a:pt x="0" y="0"/>
                  </a:moveTo>
                  <a:lnTo>
                    <a:pt x="773880" y="0"/>
                  </a:lnTo>
                  <a:lnTo>
                    <a:pt x="773880" y="44726"/>
                  </a:lnTo>
                  <a:lnTo>
                    <a:pt x="0" y="44726"/>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05" name="Google Shape;405;p14"/>
            <p:cNvSpPr/>
            <p:nvPr/>
          </p:nvSpPr>
          <p:spPr>
            <a:xfrm>
              <a:off x="-2238736" y="3164172"/>
              <a:ext cx="773880" cy="44726"/>
            </a:xfrm>
            <a:custGeom>
              <a:rect b="b" l="l" r="r" t="t"/>
              <a:pathLst>
                <a:path extrusionOk="0" h="44726" w="773880">
                  <a:moveTo>
                    <a:pt x="0" y="0"/>
                  </a:moveTo>
                  <a:lnTo>
                    <a:pt x="773880" y="0"/>
                  </a:lnTo>
                  <a:lnTo>
                    <a:pt x="773880" y="44726"/>
                  </a:lnTo>
                  <a:lnTo>
                    <a:pt x="0" y="4472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06" name="Google Shape;406;p14"/>
            <p:cNvSpPr/>
            <p:nvPr/>
          </p:nvSpPr>
          <p:spPr>
            <a:xfrm>
              <a:off x="-2238736" y="3208898"/>
              <a:ext cx="773880" cy="44726"/>
            </a:xfrm>
            <a:custGeom>
              <a:rect b="b" l="l" r="r" t="t"/>
              <a:pathLst>
                <a:path extrusionOk="0" h="44726" w="773880">
                  <a:moveTo>
                    <a:pt x="0" y="0"/>
                  </a:moveTo>
                  <a:lnTo>
                    <a:pt x="773880" y="0"/>
                  </a:lnTo>
                  <a:lnTo>
                    <a:pt x="773880" y="44726"/>
                  </a:lnTo>
                  <a:lnTo>
                    <a:pt x="0" y="44726"/>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07" name="Google Shape;407;p14"/>
            <p:cNvSpPr/>
            <p:nvPr/>
          </p:nvSpPr>
          <p:spPr>
            <a:xfrm>
              <a:off x="-2238736" y="3253624"/>
              <a:ext cx="773880" cy="44726"/>
            </a:xfrm>
            <a:custGeom>
              <a:rect b="b" l="l" r="r" t="t"/>
              <a:pathLst>
                <a:path extrusionOk="0" h="44726" w="773880">
                  <a:moveTo>
                    <a:pt x="0" y="0"/>
                  </a:moveTo>
                  <a:lnTo>
                    <a:pt x="773880" y="0"/>
                  </a:lnTo>
                  <a:lnTo>
                    <a:pt x="773880" y="44726"/>
                  </a:lnTo>
                  <a:lnTo>
                    <a:pt x="0" y="44726"/>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408" name="Google Shape;408;p14"/>
          <p:cNvSpPr/>
          <p:nvPr>
            <p:ph idx="2" type="pic"/>
          </p:nvPr>
        </p:nvSpPr>
        <p:spPr>
          <a:xfrm>
            <a:off x="6342475" y="0"/>
            <a:ext cx="5508600" cy="6858000"/>
          </a:xfrm>
          <a:prstGeom prst="rect">
            <a:avLst/>
          </a:prstGeom>
          <a:noFill/>
          <a:ln>
            <a:noFill/>
          </a:ln>
        </p:spPr>
      </p:sp>
      <p:sp>
        <p:nvSpPr>
          <p:cNvPr id="409" name="Google Shape;409;p14"/>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pic>
        <p:nvPicPr>
          <p:cNvPr id="410" name="Google Shape;410;p14"/>
          <p:cNvPicPr preferRelativeResize="0"/>
          <p:nvPr/>
        </p:nvPicPr>
        <p:blipFill rotWithShape="1">
          <a:blip r:embed="rId2">
            <a:alphaModFix amt="81000"/>
          </a:blip>
          <a:srcRect b="8250" l="7352" r="3751" t="9167"/>
          <a:stretch/>
        </p:blipFill>
        <p:spPr>
          <a:xfrm>
            <a:off x="0" y="0"/>
            <a:ext cx="12192000" cy="6858000"/>
          </a:xfrm>
          <a:prstGeom prst="rect">
            <a:avLst/>
          </a:prstGeom>
          <a:noFill/>
          <a:ln>
            <a:noFill/>
          </a:ln>
        </p:spPr>
      </p:pic>
      <p:sp>
        <p:nvSpPr>
          <p:cNvPr id="411" name="Google Shape;411;p14"/>
          <p:cNvSpPr txBox="1"/>
          <p:nvPr>
            <p:ph type="title"/>
          </p:nvPr>
        </p:nvSpPr>
        <p:spPr>
          <a:xfrm>
            <a:off x="2388750" y="772250"/>
            <a:ext cx="3764400" cy="1260300"/>
          </a:xfrm>
          <a:prstGeom prst="rect">
            <a:avLst/>
          </a:prstGeom>
        </p:spPr>
        <p:txBody>
          <a:bodyPr anchorCtr="0" anchor="ctr" bIns="121900" lIns="121900" spcFirstLastPara="1" rIns="121900" wrap="square" tIns="121900">
            <a:normAutofit/>
          </a:bodyPr>
          <a:lstStyle>
            <a:lvl1pPr lvl="0" rtl="0">
              <a:lnSpc>
                <a:spcPct val="80000"/>
              </a:lnSpc>
              <a:spcBef>
                <a:spcPts val="0"/>
              </a:spcBef>
              <a:spcAft>
                <a:spcPts val="0"/>
              </a:spcAft>
              <a:buSzPts val="3200"/>
              <a:buNone/>
              <a:defRPr sz="7400"/>
            </a:lvl1pPr>
            <a:lvl2pPr lvl="1" rtl="0">
              <a:spcBef>
                <a:spcPts val="0"/>
              </a:spcBef>
              <a:spcAft>
                <a:spcPts val="0"/>
              </a:spcAft>
              <a:buSzPts val="3200"/>
              <a:buNone/>
              <a:defRPr sz="3200"/>
            </a:lvl2pPr>
            <a:lvl3pPr lvl="2" rtl="0">
              <a:spcBef>
                <a:spcPts val="0"/>
              </a:spcBef>
              <a:spcAft>
                <a:spcPts val="0"/>
              </a:spcAft>
              <a:buSzPts val="3200"/>
              <a:buNone/>
              <a:defRPr sz="3200"/>
            </a:lvl3pPr>
            <a:lvl4pPr lvl="3" rtl="0">
              <a:spcBef>
                <a:spcPts val="0"/>
              </a:spcBef>
              <a:spcAft>
                <a:spcPts val="0"/>
              </a:spcAft>
              <a:buSzPts val="3200"/>
              <a:buNone/>
              <a:defRPr sz="3200"/>
            </a:lvl4pPr>
            <a:lvl5pPr lvl="4" rtl="0">
              <a:spcBef>
                <a:spcPts val="0"/>
              </a:spcBef>
              <a:spcAft>
                <a:spcPts val="0"/>
              </a:spcAft>
              <a:buSzPts val="3200"/>
              <a:buNone/>
              <a:defRPr sz="3200"/>
            </a:lvl5pPr>
            <a:lvl6pPr lvl="5" rtl="0">
              <a:spcBef>
                <a:spcPts val="0"/>
              </a:spcBef>
              <a:spcAft>
                <a:spcPts val="0"/>
              </a:spcAft>
              <a:buSzPts val="3200"/>
              <a:buNone/>
              <a:defRPr sz="3200"/>
            </a:lvl6pPr>
            <a:lvl7pPr lvl="6" rtl="0">
              <a:spcBef>
                <a:spcPts val="0"/>
              </a:spcBef>
              <a:spcAft>
                <a:spcPts val="0"/>
              </a:spcAft>
              <a:buSzPts val="3200"/>
              <a:buNone/>
              <a:defRPr sz="3200"/>
            </a:lvl7pPr>
            <a:lvl8pPr lvl="7" rtl="0">
              <a:spcBef>
                <a:spcPts val="0"/>
              </a:spcBef>
              <a:spcAft>
                <a:spcPts val="0"/>
              </a:spcAft>
              <a:buSzPts val="3200"/>
              <a:buNone/>
              <a:defRPr sz="3200"/>
            </a:lvl8pPr>
            <a:lvl9pPr lvl="8" rtl="0">
              <a:spcBef>
                <a:spcPts val="0"/>
              </a:spcBef>
              <a:spcAft>
                <a:spcPts val="0"/>
              </a:spcAft>
              <a:buSzPts val="3200"/>
              <a:buNone/>
              <a:defRPr sz="3200"/>
            </a:lvl9pPr>
          </a:lstStyle>
          <a:p/>
        </p:txBody>
      </p:sp>
      <p:sp>
        <p:nvSpPr>
          <p:cNvPr id="412" name="Google Shape;412;p14"/>
          <p:cNvSpPr txBox="1"/>
          <p:nvPr>
            <p:ph idx="1" type="body"/>
          </p:nvPr>
        </p:nvSpPr>
        <p:spPr>
          <a:xfrm>
            <a:off x="2388750" y="2137646"/>
            <a:ext cx="3764400" cy="2703300"/>
          </a:xfrm>
          <a:prstGeom prst="rect">
            <a:avLst/>
          </a:prstGeom>
        </p:spPr>
        <p:txBody>
          <a:bodyPr anchorCtr="0" anchor="t" bIns="121900" lIns="121900" spcFirstLastPara="1" rIns="121900" wrap="square" tIns="121900">
            <a:normAutofit/>
          </a:bodyPr>
          <a:lstStyle>
            <a:lvl1pPr indent="-387350" lvl="0" marL="457200" rtl="0">
              <a:spcBef>
                <a:spcPts val="0"/>
              </a:spcBef>
              <a:spcAft>
                <a:spcPts val="0"/>
              </a:spcAft>
              <a:buSzPts val="2500"/>
              <a:buChar char="●"/>
              <a:defRPr/>
            </a:lvl1pPr>
            <a:lvl2pPr indent="-412750" lvl="1" marL="914400" rtl="0">
              <a:spcBef>
                <a:spcPts val="0"/>
              </a:spcBef>
              <a:spcAft>
                <a:spcPts val="0"/>
              </a:spcAft>
              <a:buSzPts val="2900"/>
              <a:buChar char="○"/>
              <a:defRPr sz="2900"/>
            </a:lvl2pPr>
            <a:lvl3pPr indent="-412750" lvl="2" marL="1371600" rtl="0">
              <a:spcBef>
                <a:spcPts val="0"/>
              </a:spcBef>
              <a:spcAft>
                <a:spcPts val="0"/>
              </a:spcAft>
              <a:buSzPts val="2900"/>
              <a:buChar char="■"/>
              <a:defRPr sz="2900"/>
            </a:lvl3pPr>
            <a:lvl4pPr indent="-412750" lvl="3" marL="1828800" rtl="0">
              <a:spcBef>
                <a:spcPts val="0"/>
              </a:spcBef>
              <a:spcAft>
                <a:spcPts val="0"/>
              </a:spcAft>
              <a:buSzPts val="2900"/>
              <a:buChar char="●"/>
              <a:defRPr sz="2900"/>
            </a:lvl4pPr>
            <a:lvl5pPr indent="-412750" lvl="4" marL="2286000" rtl="0">
              <a:spcBef>
                <a:spcPts val="0"/>
              </a:spcBef>
              <a:spcAft>
                <a:spcPts val="0"/>
              </a:spcAft>
              <a:buSzPts val="2900"/>
              <a:buChar char="○"/>
              <a:defRPr sz="2900"/>
            </a:lvl5pPr>
            <a:lvl6pPr indent="-412750" lvl="5" marL="2743200" rtl="0">
              <a:spcBef>
                <a:spcPts val="0"/>
              </a:spcBef>
              <a:spcAft>
                <a:spcPts val="0"/>
              </a:spcAft>
              <a:buSzPts val="2900"/>
              <a:buChar char="■"/>
              <a:defRPr sz="2900"/>
            </a:lvl6pPr>
            <a:lvl7pPr indent="-412750" lvl="6" marL="3200400" rtl="0">
              <a:spcBef>
                <a:spcPts val="0"/>
              </a:spcBef>
              <a:spcAft>
                <a:spcPts val="0"/>
              </a:spcAft>
              <a:buSzPts val="2900"/>
              <a:buChar char="●"/>
              <a:defRPr sz="2900"/>
            </a:lvl7pPr>
            <a:lvl8pPr indent="-412750" lvl="7" marL="3657600" rtl="0">
              <a:spcBef>
                <a:spcPts val="0"/>
              </a:spcBef>
              <a:spcAft>
                <a:spcPts val="0"/>
              </a:spcAft>
              <a:buSzPts val="2900"/>
              <a:buChar char="○"/>
              <a:defRPr sz="2900"/>
            </a:lvl8pPr>
            <a:lvl9pPr indent="-412750" lvl="8" marL="4114800" rtl="0">
              <a:spcBef>
                <a:spcPts val="0"/>
              </a:spcBef>
              <a:spcAft>
                <a:spcPts val="0"/>
              </a:spcAft>
              <a:buSzPts val="2900"/>
              <a:buChar char="■"/>
              <a:defRPr sz="2900"/>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MAIN_POINT">
    <p:spTree>
      <p:nvGrpSpPr>
        <p:cNvPr id="413" name="Shape 413"/>
        <p:cNvGrpSpPr/>
        <p:nvPr/>
      </p:nvGrpSpPr>
      <p:grpSpPr>
        <a:xfrm>
          <a:off x="0" y="0"/>
          <a:ext cx="0" cy="0"/>
          <a:chOff x="0" y="0"/>
          <a:chExt cx="0" cy="0"/>
        </a:xfrm>
      </p:grpSpPr>
      <p:grpSp>
        <p:nvGrpSpPr>
          <p:cNvPr id="414" name="Google Shape;414;p15"/>
          <p:cNvGrpSpPr/>
          <p:nvPr/>
        </p:nvGrpSpPr>
        <p:grpSpPr>
          <a:xfrm flipH="1">
            <a:off x="1194390" y="73"/>
            <a:ext cx="388648" cy="2301486"/>
            <a:chOff x="-1891602" y="2136844"/>
            <a:chExt cx="223631" cy="1364652"/>
          </a:xfrm>
        </p:grpSpPr>
        <p:sp>
          <p:nvSpPr>
            <p:cNvPr id="415" name="Google Shape;415;p15"/>
            <p:cNvSpPr/>
            <p:nvPr/>
          </p:nvSpPr>
          <p:spPr>
            <a:xfrm>
              <a:off x="-1891602"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16" name="Google Shape;416;p15"/>
            <p:cNvSpPr/>
            <p:nvPr/>
          </p:nvSpPr>
          <p:spPr>
            <a:xfrm>
              <a:off x="-1846876"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17" name="Google Shape;417;p15"/>
            <p:cNvSpPr/>
            <p:nvPr/>
          </p:nvSpPr>
          <p:spPr>
            <a:xfrm>
              <a:off x="-1802149"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18" name="Google Shape;418;p15"/>
            <p:cNvSpPr/>
            <p:nvPr/>
          </p:nvSpPr>
          <p:spPr>
            <a:xfrm>
              <a:off x="-1757423"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19" name="Google Shape;419;p15"/>
            <p:cNvSpPr/>
            <p:nvPr/>
          </p:nvSpPr>
          <p:spPr>
            <a:xfrm>
              <a:off x="-1712697"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420" name="Google Shape;420;p15"/>
          <p:cNvSpPr/>
          <p:nvPr/>
        </p:nvSpPr>
        <p:spPr>
          <a:xfrm flipH="1">
            <a:off x="1808226" y="1308917"/>
            <a:ext cx="764937" cy="367862"/>
          </a:xfrm>
          <a:custGeom>
            <a:rect b="b" l="l" r="r" t="t"/>
            <a:pathLst>
              <a:path extrusionOk="0" h="656897" w="1365959">
                <a:moveTo>
                  <a:pt x="0" y="0"/>
                </a:moveTo>
                <a:lnTo>
                  <a:pt x="17413" y="6516"/>
                </a:lnTo>
                <a:lnTo>
                  <a:pt x="105550" y="38918"/>
                </a:lnTo>
                <a:lnTo>
                  <a:pt x="137304" y="103978"/>
                </a:lnTo>
                <a:cubicBezTo>
                  <a:pt x="347332" y="476436"/>
                  <a:pt x="741671" y="454639"/>
                  <a:pt x="741671" y="454639"/>
                </a:cubicBezTo>
                <a:lnTo>
                  <a:pt x="1236342" y="454639"/>
                </a:lnTo>
                <a:lnTo>
                  <a:pt x="1365959" y="502291"/>
                </a:lnTo>
                <a:lnTo>
                  <a:pt x="1357987" y="502290"/>
                </a:lnTo>
                <a:lnTo>
                  <a:pt x="1365959" y="505237"/>
                </a:lnTo>
                <a:lnTo>
                  <a:pt x="1358041" y="505236"/>
                </a:lnTo>
                <a:lnTo>
                  <a:pt x="1365959" y="508181"/>
                </a:lnTo>
                <a:lnTo>
                  <a:pt x="1358088" y="508180"/>
                </a:lnTo>
                <a:lnTo>
                  <a:pt x="1365959" y="511125"/>
                </a:lnTo>
                <a:lnTo>
                  <a:pt x="1358134" y="511124"/>
                </a:lnTo>
                <a:lnTo>
                  <a:pt x="1365959" y="514069"/>
                </a:lnTo>
                <a:lnTo>
                  <a:pt x="1357877" y="514068"/>
                </a:lnTo>
                <a:lnTo>
                  <a:pt x="1365959" y="517127"/>
                </a:lnTo>
                <a:lnTo>
                  <a:pt x="1358213" y="517126"/>
                </a:lnTo>
                <a:lnTo>
                  <a:pt x="1365959" y="520074"/>
                </a:lnTo>
                <a:lnTo>
                  <a:pt x="1358267" y="520073"/>
                </a:lnTo>
                <a:lnTo>
                  <a:pt x="1365959" y="523018"/>
                </a:lnTo>
                <a:lnTo>
                  <a:pt x="1358311" y="523016"/>
                </a:lnTo>
                <a:lnTo>
                  <a:pt x="1365959" y="525961"/>
                </a:lnTo>
                <a:lnTo>
                  <a:pt x="1358354" y="525960"/>
                </a:lnTo>
                <a:lnTo>
                  <a:pt x="1365959" y="528905"/>
                </a:lnTo>
                <a:lnTo>
                  <a:pt x="1358102" y="528904"/>
                </a:lnTo>
                <a:lnTo>
                  <a:pt x="1365959" y="531963"/>
                </a:lnTo>
                <a:lnTo>
                  <a:pt x="1358427" y="531961"/>
                </a:lnTo>
                <a:lnTo>
                  <a:pt x="1365959" y="534910"/>
                </a:lnTo>
                <a:lnTo>
                  <a:pt x="1358480" y="534909"/>
                </a:lnTo>
                <a:lnTo>
                  <a:pt x="1365959" y="537854"/>
                </a:lnTo>
                <a:lnTo>
                  <a:pt x="1358520" y="537853"/>
                </a:lnTo>
                <a:lnTo>
                  <a:pt x="1365959" y="540798"/>
                </a:lnTo>
                <a:lnTo>
                  <a:pt x="1358274" y="540797"/>
                </a:lnTo>
                <a:lnTo>
                  <a:pt x="1365959" y="543856"/>
                </a:lnTo>
                <a:lnTo>
                  <a:pt x="1358592" y="543855"/>
                </a:lnTo>
                <a:lnTo>
                  <a:pt x="1365959" y="546803"/>
                </a:lnTo>
                <a:lnTo>
                  <a:pt x="1358645" y="546802"/>
                </a:lnTo>
                <a:lnTo>
                  <a:pt x="1365959" y="549746"/>
                </a:lnTo>
                <a:lnTo>
                  <a:pt x="1358680" y="549745"/>
                </a:lnTo>
                <a:lnTo>
                  <a:pt x="1365959" y="552690"/>
                </a:lnTo>
                <a:lnTo>
                  <a:pt x="1358720" y="552689"/>
                </a:lnTo>
                <a:lnTo>
                  <a:pt x="1365959" y="555634"/>
                </a:lnTo>
                <a:lnTo>
                  <a:pt x="1358479" y="555632"/>
                </a:lnTo>
                <a:lnTo>
                  <a:pt x="1365959" y="558692"/>
                </a:lnTo>
                <a:lnTo>
                  <a:pt x="1358796" y="558690"/>
                </a:lnTo>
                <a:lnTo>
                  <a:pt x="1365959" y="561635"/>
                </a:lnTo>
                <a:lnTo>
                  <a:pt x="1358825" y="561634"/>
                </a:lnTo>
                <a:lnTo>
                  <a:pt x="1365959" y="564583"/>
                </a:lnTo>
                <a:lnTo>
                  <a:pt x="1358872" y="564582"/>
                </a:lnTo>
                <a:lnTo>
                  <a:pt x="1365959" y="567527"/>
                </a:lnTo>
                <a:lnTo>
                  <a:pt x="1358908" y="567526"/>
                </a:lnTo>
                <a:lnTo>
                  <a:pt x="1365959" y="570471"/>
                </a:lnTo>
                <a:lnTo>
                  <a:pt x="1358673" y="570469"/>
                </a:lnTo>
                <a:lnTo>
                  <a:pt x="1365959" y="573529"/>
                </a:lnTo>
                <a:lnTo>
                  <a:pt x="1358973" y="573527"/>
                </a:lnTo>
                <a:lnTo>
                  <a:pt x="1365959" y="576476"/>
                </a:lnTo>
                <a:lnTo>
                  <a:pt x="1359015" y="576475"/>
                </a:lnTo>
                <a:lnTo>
                  <a:pt x="1365959" y="579420"/>
                </a:lnTo>
                <a:lnTo>
                  <a:pt x="1359054" y="579420"/>
                </a:lnTo>
                <a:lnTo>
                  <a:pt x="1365959" y="582363"/>
                </a:lnTo>
                <a:lnTo>
                  <a:pt x="1358813" y="582363"/>
                </a:lnTo>
                <a:lnTo>
                  <a:pt x="1365959" y="585424"/>
                </a:lnTo>
                <a:lnTo>
                  <a:pt x="1359127" y="585424"/>
                </a:lnTo>
                <a:lnTo>
                  <a:pt x="1365959" y="588367"/>
                </a:lnTo>
                <a:lnTo>
                  <a:pt x="1359157" y="588367"/>
                </a:lnTo>
                <a:lnTo>
                  <a:pt x="1365959" y="591311"/>
                </a:lnTo>
                <a:lnTo>
                  <a:pt x="1359191" y="591311"/>
                </a:lnTo>
                <a:lnTo>
                  <a:pt x="1365959" y="594255"/>
                </a:lnTo>
                <a:lnTo>
                  <a:pt x="1359225" y="594255"/>
                </a:lnTo>
                <a:lnTo>
                  <a:pt x="1365959" y="597198"/>
                </a:lnTo>
                <a:lnTo>
                  <a:pt x="1359000" y="597198"/>
                </a:lnTo>
                <a:lnTo>
                  <a:pt x="1365959" y="600256"/>
                </a:lnTo>
                <a:lnTo>
                  <a:pt x="1359283" y="600256"/>
                </a:lnTo>
                <a:lnTo>
                  <a:pt x="1365959" y="603204"/>
                </a:lnTo>
                <a:lnTo>
                  <a:pt x="1359325" y="603204"/>
                </a:lnTo>
                <a:lnTo>
                  <a:pt x="1365959" y="606148"/>
                </a:lnTo>
                <a:lnTo>
                  <a:pt x="1359357" y="606148"/>
                </a:lnTo>
                <a:lnTo>
                  <a:pt x="1365959" y="609092"/>
                </a:lnTo>
                <a:lnTo>
                  <a:pt x="1359388" y="609092"/>
                </a:lnTo>
                <a:lnTo>
                  <a:pt x="1365959" y="612035"/>
                </a:lnTo>
                <a:lnTo>
                  <a:pt x="1359160" y="612035"/>
                </a:lnTo>
                <a:lnTo>
                  <a:pt x="1365959" y="615097"/>
                </a:lnTo>
                <a:lnTo>
                  <a:pt x="1359452" y="615097"/>
                </a:lnTo>
                <a:lnTo>
                  <a:pt x="1365959" y="618041"/>
                </a:lnTo>
                <a:lnTo>
                  <a:pt x="1359483" y="618041"/>
                </a:lnTo>
                <a:lnTo>
                  <a:pt x="1365959" y="620985"/>
                </a:lnTo>
                <a:lnTo>
                  <a:pt x="1359513" y="620985"/>
                </a:lnTo>
                <a:lnTo>
                  <a:pt x="1365959" y="623929"/>
                </a:lnTo>
                <a:lnTo>
                  <a:pt x="1359297" y="623929"/>
                </a:lnTo>
                <a:lnTo>
                  <a:pt x="1365959" y="626986"/>
                </a:lnTo>
                <a:lnTo>
                  <a:pt x="1359575" y="626986"/>
                </a:lnTo>
                <a:lnTo>
                  <a:pt x="1365959" y="629929"/>
                </a:lnTo>
                <a:lnTo>
                  <a:pt x="1359596" y="629929"/>
                </a:lnTo>
                <a:lnTo>
                  <a:pt x="1365959" y="632877"/>
                </a:lnTo>
                <a:lnTo>
                  <a:pt x="1359635" y="632877"/>
                </a:lnTo>
                <a:lnTo>
                  <a:pt x="1365959" y="635821"/>
                </a:lnTo>
                <a:lnTo>
                  <a:pt x="1359666" y="635821"/>
                </a:lnTo>
                <a:lnTo>
                  <a:pt x="1365959" y="638763"/>
                </a:lnTo>
                <a:lnTo>
                  <a:pt x="1359451" y="638763"/>
                </a:lnTo>
                <a:lnTo>
                  <a:pt x="1365959" y="641821"/>
                </a:lnTo>
                <a:lnTo>
                  <a:pt x="1359714" y="641821"/>
                </a:lnTo>
                <a:lnTo>
                  <a:pt x="1365959" y="644769"/>
                </a:lnTo>
                <a:lnTo>
                  <a:pt x="1359751" y="644769"/>
                </a:lnTo>
                <a:lnTo>
                  <a:pt x="1365959" y="647712"/>
                </a:lnTo>
                <a:lnTo>
                  <a:pt x="1359779" y="647712"/>
                </a:lnTo>
                <a:lnTo>
                  <a:pt x="1365959" y="650656"/>
                </a:lnTo>
                <a:lnTo>
                  <a:pt x="1359807" y="650656"/>
                </a:lnTo>
                <a:lnTo>
                  <a:pt x="1365959" y="653600"/>
                </a:lnTo>
                <a:lnTo>
                  <a:pt x="1359599" y="653600"/>
                </a:lnTo>
                <a:lnTo>
                  <a:pt x="1365959" y="656658"/>
                </a:lnTo>
                <a:lnTo>
                  <a:pt x="709773" y="656658"/>
                </a:lnTo>
                <a:cubicBezTo>
                  <a:pt x="709773" y="656658"/>
                  <a:pt x="194718" y="685128"/>
                  <a:pt x="28365" y="121021"/>
                </a:cubicBezTo>
                <a:lnTo>
                  <a:pt x="111" y="583"/>
                </a:lnTo>
                <a:lnTo>
                  <a:pt x="0" y="228"/>
                </a:lnTo>
                <a:lnTo>
                  <a:pt x="30" y="240"/>
                </a:lnTo>
                <a:lnTo>
                  <a:pt x="0" y="114"/>
                </a:lnTo>
                <a:lnTo>
                  <a:pt x="31" y="125"/>
                </a:lnTo>
                <a:close/>
              </a:path>
            </a:pathLst>
          </a:custGeom>
          <a:solidFill>
            <a:srgbClr val="000000"/>
          </a:solidFill>
          <a:ln cap="flat" cmpd="sng" w="9525">
            <a:solidFill>
              <a:srgbClr val="808080"/>
            </a:solidFill>
            <a:prstDash val="solid"/>
            <a:miter lim="8000"/>
            <a:headEnd len="sm" w="sm" type="none"/>
            <a:tailEnd len="sm" w="sm" type="none"/>
          </a:ln>
          <a:effectLst>
            <a:outerShdw blurRad="63500" rotWithShape="0" dir="16200000"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21" name="Google Shape;421;p15"/>
          <p:cNvSpPr/>
          <p:nvPr/>
        </p:nvSpPr>
        <p:spPr>
          <a:xfrm flipH="1">
            <a:off x="1437118" y="738948"/>
            <a:ext cx="184711" cy="828014"/>
          </a:xfrm>
          <a:custGeom>
            <a:rect b="b" l="l" r="r" t="t"/>
            <a:pathLst>
              <a:path extrusionOk="0" h="1374297" w="343649">
                <a:moveTo>
                  <a:pt x="0" y="0"/>
                </a:moveTo>
                <a:cubicBezTo>
                  <a:pt x="0" y="0"/>
                  <a:pt x="259195" y="201094"/>
                  <a:pt x="322283" y="546097"/>
                </a:cubicBezTo>
                <a:cubicBezTo>
                  <a:pt x="358401" y="699988"/>
                  <a:pt x="337800" y="1374297"/>
                  <a:pt x="337800" y="1374297"/>
                </a:cubicBezTo>
                <a:lnTo>
                  <a:pt x="337055" y="1371265"/>
                </a:lnTo>
                <a:lnTo>
                  <a:pt x="336970" y="1374297"/>
                </a:lnTo>
                <a:lnTo>
                  <a:pt x="336221" y="1371242"/>
                </a:lnTo>
                <a:lnTo>
                  <a:pt x="336136" y="1374297"/>
                </a:lnTo>
                <a:lnTo>
                  <a:pt x="335308" y="1370909"/>
                </a:lnTo>
                <a:lnTo>
                  <a:pt x="335213" y="1374297"/>
                </a:lnTo>
                <a:lnTo>
                  <a:pt x="334469" y="1371244"/>
                </a:lnTo>
                <a:lnTo>
                  <a:pt x="334383" y="1374297"/>
                </a:lnTo>
                <a:lnTo>
                  <a:pt x="333639" y="1371237"/>
                </a:lnTo>
                <a:lnTo>
                  <a:pt x="333553" y="1374297"/>
                </a:lnTo>
                <a:lnTo>
                  <a:pt x="332805" y="1371214"/>
                </a:lnTo>
                <a:lnTo>
                  <a:pt x="332719" y="1374297"/>
                </a:lnTo>
                <a:lnTo>
                  <a:pt x="331891" y="1370878"/>
                </a:lnTo>
                <a:lnTo>
                  <a:pt x="331796" y="1374297"/>
                </a:lnTo>
                <a:lnTo>
                  <a:pt x="331052" y="1371216"/>
                </a:lnTo>
                <a:lnTo>
                  <a:pt x="330966" y="1374297"/>
                </a:lnTo>
                <a:lnTo>
                  <a:pt x="330220" y="1371198"/>
                </a:lnTo>
                <a:lnTo>
                  <a:pt x="330133" y="1374297"/>
                </a:lnTo>
                <a:lnTo>
                  <a:pt x="329389" y="1371199"/>
                </a:lnTo>
                <a:lnTo>
                  <a:pt x="329303" y="1374297"/>
                </a:lnTo>
                <a:lnTo>
                  <a:pt x="328559" y="1371194"/>
                </a:lnTo>
                <a:lnTo>
                  <a:pt x="328473" y="1374297"/>
                </a:lnTo>
                <a:lnTo>
                  <a:pt x="327643" y="1370827"/>
                </a:lnTo>
                <a:lnTo>
                  <a:pt x="327546" y="1374297"/>
                </a:lnTo>
                <a:lnTo>
                  <a:pt x="326803" y="1371180"/>
                </a:lnTo>
                <a:lnTo>
                  <a:pt x="326716" y="1374297"/>
                </a:lnTo>
                <a:lnTo>
                  <a:pt x="325974" y="1371173"/>
                </a:lnTo>
                <a:lnTo>
                  <a:pt x="325886" y="1374297"/>
                </a:lnTo>
                <a:lnTo>
                  <a:pt x="325140" y="1371149"/>
                </a:lnTo>
                <a:lnTo>
                  <a:pt x="325052" y="1374297"/>
                </a:lnTo>
                <a:lnTo>
                  <a:pt x="324310" y="1371159"/>
                </a:lnTo>
                <a:lnTo>
                  <a:pt x="324222" y="1374297"/>
                </a:lnTo>
                <a:lnTo>
                  <a:pt x="323397" y="1370799"/>
                </a:lnTo>
                <a:lnTo>
                  <a:pt x="323299" y="1374297"/>
                </a:lnTo>
                <a:lnTo>
                  <a:pt x="322557" y="1371144"/>
                </a:lnTo>
                <a:lnTo>
                  <a:pt x="322469" y="1374297"/>
                </a:lnTo>
                <a:lnTo>
                  <a:pt x="321724" y="1371120"/>
                </a:lnTo>
                <a:lnTo>
                  <a:pt x="321635" y="1374297"/>
                </a:lnTo>
                <a:lnTo>
                  <a:pt x="320894" y="1371129"/>
                </a:lnTo>
                <a:lnTo>
                  <a:pt x="320805" y="1374297"/>
                </a:lnTo>
                <a:lnTo>
                  <a:pt x="319981" y="1370766"/>
                </a:lnTo>
                <a:lnTo>
                  <a:pt x="319882" y="1374297"/>
                </a:lnTo>
                <a:lnTo>
                  <a:pt x="319139" y="1371102"/>
                </a:lnTo>
                <a:lnTo>
                  <a:pt x="319049" y="1374297"/>
                </a:lnTo>
                <a:lnTo>
                  <a:pt x="318308" y="1371103"/>
                </a:lnTo>
                <a:lnTo>
                  <a:pt x="318219" y="1374297"/>
                </a:lnTo>
                <a:lnTo>
                  <a:pt x="317478" y="1371097"/>
                </a:lnTo>
                <a:lnTo>
                  <a:pt x="317388" y="1374297"/>
                </a:lnTo>
                <a:lnTo>
                  <a:pt x="316645" y="1371080"/>
                </a:lnTo>
                <a:lnTo>
                  <a:pt x="316555" y="1374297"/>
                </a:lnTo>
                <a:lnTo>
                  <a:pt x="315732" y="1370724"/>
                </a:lnTo>
                <a:lnTo>
                  <a:pt x="315632" y="1374297"/>
                </a:lnTo>
                <a:lnTo>
                  <a:pt x="314891" y="1371072"/>
                </a:lnTo>
                <a:lnTo>
                  <a:pt x="314802" y="1374297"/>
                </a:lnTo>
                <a:lnTo>
                  <a:pt x="314059" y="1371054"/>
                </a:lnTo>
                <a:lnTo>
                  <a:pt x="313968" y="1374297"/>
                </a:lnTo>
                <a:lnTo>
                  <a:pt x="313229" y="1371060"/>
                </a:lnTo>
                <a:lnTo>
                  <a:pt x="313138" y="1374297"/>
                </a:lnTo>
                <a:lnTo>
                  <a:pt x="312316" y="1370689"/>
                </a:lnTo>
                <a:lnTo>
                  <a:pt x="312215" y="1374297"/>
                </a:lnTo>
                <a:lnTo>
                  <a:pt x="311472" y="1371027"/>
                </a:lnTo>
                <a:lnTo>
                  <a:pt x="311381" y="1374297"/>
                </a:lnTo>
                <a:lnTo>
                  <a:pt x="310642" y="1371036"/>
                </a:lnTo>
                <a:lnTo>
                  <a:pt x="310551" y="1374297"/>
                </a:lnTo>
                <a:lnTo>
                  <a:pt x="309813" y="1371028"/>
                </a:lnTo>
                <a:lnTo>
                  <a:pt x="309721" y="1374297"/>
                </a:lnTo>
                <a:lnTo>
                  <a:pt x="308980" y="1371009"/>
                </a:lnTo>
                <a:lnTo>
                  <a:pt x="308888" y="1374297"/>
                </a:lnTo>
                <a:lnTo>
                  <a:pt x="308066" y="1370639"/>
                </a:lnTo>
                <a:lnTo>
                  <a:pt x="307964" y="1374297"/>
                </a:lnTo>
                <a:lnTo>
                  <a:pt x="307226" y="1371004"/>
                </a:lnTo>
                <a:lnTo>
                  <a:pt x="307134" y="1374297"/>
                </a:lnTo>
                <a:lnTo>
                  <a:pt x="306394" y="1370984"/>
                </a:lnTo>
                <a:lnTo>
                  <a:pt x="306301" y="1374297"/>
                </a:lnTo>
                <a:lnTo>
                  <a:pt x="305564" y="1370988"/>
                </a:lnTo>
                <a:lnTo>
                  <a:pt x="305471" y="1374297"/>
                </a:lnTo>
                <a:lnTo>
                  <a:pt x="304650" y="1370605"/>
                </a:lnTo>
                <a:lnTo>
                  <a:pt x="304548" y="1374297"/>
                </a:lnTo>
                <a:lnTo>
                  <a:pt x="303810" y="1370969"/>
                </a:lnTo>
                <a:lnTo>
                  <a:pt x="303717" y="1374297"/>
                </a:lnTo>
                <a:lnTo>
                  <a:pt x="302978" y="1370951"/>
                </a:lnTo>
                <a:lnTo>
                  <a:pt x="302884" y="1374297"/>
                </a:lnTo>
                <a:lnTo>
                  <a:pt x="302148" y="1370955"/>
                </a:lnTo>
                <a:lnTo>
                  <a:pt x="302054" y="1374297"/>
                </a:lnTo>
                <a:lnTo>
                  <a:pt x="301317" y="1370943"/>
                </a:lnTo>
                <a:lnTo>
                  <a:pt x="301223" y="1374297"/>
                </a:lnTo>
                <a:lnTo>
                  <a:pt x="300402" y="1370550"/>
                </a:lnTo>
                <a:lnTo>
                  <a:pt x="300297" y="1374297"/>
                </a:lnTo>
                <a:lnTo>
                  <a:pt x="299561" y="1370929"/>
                </a:lnTo>
                <a:lnTo>
                  <a:pt x="299467" y="1374297"/>
                </a:lnTo>
                <a:lnTo>
                  <a:pt x="298732" y="1370921"/>
                </a:lnTo>
                <a:lnTo>
                  <a:pt x="298637" y="1374297"/>
                </a:lnTo>
                <a:lnTo>
                  <a:pt x="297898" y="1370897"/>
                </a:lnTo>
                <a:lnTo>
                  <a:pt x="297803" y="1374297"/>
                </a:lnTo>
                <a:lnTo>
                  <a:pt x="296986" y="1370524"/>
                </a:lnTo>
                <a:lnTo>
                  <a:pt x="296880" y="1374297"/>
                </a:lnTo>
                <a:lnTo>
                  <a:pt x="296145" y="1370895"/>
                </a:lnTo>
                <a:lnTo>
                  <a:pt x="296050" y="1374297"/>
                </a:lnTo>
                <a:lnTo>
                  <a:pt x="295313" y="1370874"/>
                </a:lnTo>
                <a:lnTo>
                  <a:pt x="295217" y="1374297"/>
                </a:lnTo>
                <a:lnTo>
                  <a:pt x="294482" y="1370874"/>
                </a:lnTo>
                <a:lnTo>
                  <a:pt x="294386" y="1374297"/>
                </a:lnTo>
                <a:lnTo>
                  <a:pt x="293652" y="1370870"/>
                </a:lnTo>
                <a:lnTo>
                  <a:pt x="293556" y="1374297"/>
                </a:lnTo>
                <a:lnTo>
                  <a:pt x="292740" y="1370476"/>
                </a:lnTo>
                <a:lnTo>
                  <a:pt x="292633" y="1374297"/>
                </a:lnTo>
                <a:lnTo>
                  <a:pt x="291896" y="1370835"/>
                </a:lnTo>
                <a:lnTo>
                  <a:pt x="291799" y="1374297"/>
                </a:lnTo>
                <a:lnTo>
                  <a:pt x="291066" y="1370843"/>
                </a:lnTo>
                <a:lnTo>
                  <a:pt x="290969" y="1374297"/>
                </a:lnTo>
                <a:lnTo>
                  <a:pt x="290233" y="1370822"/>
                </a:lnTo>
                <a:lnTo>
                  <a:pt x="290136" y="1374297"/>
                </a:lnTo>
                <a:lnTo>
                  <a:pt x="289321" y="1370436"/>
                </a:lnTo>
                <a:lnTo>
                  <a:pt x="289213" y="1374297"/>
                </a:lnTo>
                <a:lnTo>
                  <a:pt x="288481" y="1370815"/>
                </a:lnTo>
                <a:lnTo>
                  <a:pt x="288383" y="1374297"/>
                </a:lnTo>
                <a:lnTo>
                  <a:pt x="287650" y="1370802"/>
                </a:lnTo>
                <a:lnTo>
                  <a:pt x="287552" y="1374297"/>
                </a:lnTo>
                <a:lnTo>
                  <a:pt x="286817" y="1370785"/>
                </a:lnTo>
                <a:lnTo>
                  <a:pt x="286719" y="1374297"/>
                </a:lnTo>
                <a:lnTo>
                  <a:pt x="285987" y="1370789"/>
                </a:lnTo>
                <a:lnTo>
                  <a:pt x="285889" y="1374297"/>
                </a:lnTo>
                <a:lnTo>
                  <a:pt x="285076" y="1370386"/>
                </a:lnTo>
                <a:lnTo>
                  <a:pt x="284966" y="1374297"/>
                </a:lnTo>
                <a:lnTo>
                  <a:pt x="284231" y="1370753"/>
                </a:lnTo>
                <a:lnTo>
                  <a:pt x="284132" y="1374297"/>
                </a:lnTo>
                <a:lnTo>
                  <a:pt x="283401" y="1370761"/>
                </a:lnTo>
                <a:lnTo>
                  <a:pt x="283302" y="1374297"/>
                </a:lnTo>
                <a:lnTo>
                  <a:pt x="282571" y="1370752"/>
                </a:lnTo>
                <a:lnTo>
                  <a:pt x="282472" y="1374297"/>
                </a:lnTo>
                <a:lnTo>
                  <a:pt x="281657" y="1370331"/>
                </a:lnTo>
                <a:lnTo>
                  <a:pt x="281546" y="1374297"/>
                </a:lnTo>
                <a:lnTo>
                  <a:pt x="280815" y="1370728"/>
                </a:lnTo>
                <a:lnTo>
                  <a:pt x="280715" y="1374297"/>
                </a:lnTo>
                <a:lnTo>
                  <a:pt x="279985" y="1370723"/>
                </a:lnTo>
                <a:lnTo>
                  <a:pt x="279885" y="1374297"/>
                </a:lnTo>
                <a:lnTo>
                  <a:pt x="279153" y="1370701"/>
                </a:lnTo>
                <a:lnTo>
                  <a:pt x="279052" y="1374297"/>
                </a:lnTo>
                <a:lnTo>
                  <a:pt x="278322" y="1370700"/>
                </a:lnTo>
                <a:lnTo>
                  <a:pt x="278221" y="1374297"/>
                </a:lnTo>
                <a:lnTo>
                  <a:pt x="277410" y="1370291"/>
                </a:lnTo>
                <a:lnTo>
                  <a:pt x="277298" y="1374297"/>
                </a:lnTo>
                <a:lnTo>
                  <a:pt x="276569" y="1370684"/>
                </a:lnTo>
                <a:lnTo>
                  <a:pt x="276468" y="1374297"/>
                </a:lnTo>
                <a:lnTo>
                  <a:pt x="275737" y="1370661"/>
                </a:lnTo>
                <a:lnTo>
                  <a:pt x="275635" y="1374297"/>
                </a:lnTo>
                <a:lnTo>
                  <a:pt x="274906" y="1370661"/>
                </a:lnTo>
                <a:lnTo>
                  <a:pt x="274804" y="1374297"/>
                </a:lnTo>
                <a:lnTo>
                  <a:pt x="273994" y="1370247"/>
                </a:lnTo>
                <a:lnTo>
                  <a:pt x="273881" y="1374297"/>
                </a:lnTo>
                <a:lnTo>
                  <a:pt x="273151" y="1370631"/>
                </a:lnTo>
                <a:lnTo>
                  <a:pt x="273048" y="1374297"/>
                </a:lnTo>
                <a:lnTo>
                  <a:pt x="272321" y="1370635"/>
                </a:lnTo>
                <a:lnTo>
                  <a:pt x="272218" y="1374297"/>
                </a:lnTo>
                <a:lnTo>
                  <a:pt x="271490" y="1370621"/>
                </a:lnTo>
                <a:lnTo>
                  <a:pt x="271387" y="1374297"/>
                </a:lnTo>
                <a:lnTo>
                  <a:pt x="270658" y="1370602"/>
                </a:lnTo>
                <a:lnTo>
                  <a:pt x="270554" y="1374297"/>
                </a:lnTo>
                <a:lnTo>
                  <a:pt x="269746" y="1370192"/>
                </a:lnTo>
                <a:lnTo>
                  <a:pt x="269631" y="1374297"/>
                </a:lnTo>
                <a:lnTo>
                  <a:pt x="268905" y="1370594"/>
                </a:lnTo>
                <a:lnTo>
                  <a:pt x="268801" y="1374297"/>
                </a:lnTo>
                <a:lnTo>
                  <a:pt x="268072" y="1370571"/>
                </a:lnTo>
                <a:lnTo>
                  <a:pt x="267968" y="1374297"/>
                </a:lnTo>
                <a:lnTo>
                  <a:pt x="267241" y="1370570"/>
                </a:lnTo>
                <a:lnTo>
                  <a:pt x="267137" y="1374297"/>
                </a:lnTo>
                <a:lnTo>
                  <a:pt x="266330" y="1370146"/>
                </a:lnTo>
                <a:lnTo>
                  <a:pt x="266214" y="1374297"/>
                </a:lnTo>
                <a:lnTo>
                  <a:pt x="265486" y="1370539"/>
                </a:lnTo>
                <a:lnTo>
                  <a:pt x="265381" y="1374297"/>
                </a:lnTo>
                <a:lnTo>
                  <a:pt x="264655" y="1370538"/>
                </a:lnTo>
                <a:lnTo>
                  <a:pt x="264550" y="1374297"/>
                </a:lnTo>
                <a:lnTo>
                  <a:pt x="263825" y="1370532"/>
                </a:lnTo>
                <a:lnTo>
                  <a:pt x="263720" y="1374297"/>
                </a:lnTo>
                <a:lnTo>
                  <a:pt x="262993" y="1370508"/>
                </a:lnTo>
                <a:lnTo>
                  <a:pt x="262887" y="1374297"/>
                </a:lnTo>
                <a:lnTo>
                  <a:pt x="262082" y="1370087"/>
                </a:lnTo>
                <a:lnTo>
                  <a:pt x="261964" y="1374297"/>
                </a:lnTo>
                <a:lnTo>
                  <a:pt x="261240" y="1370495"/>
                </a:lnTo>
                <a:lnTo>
                  <a:pt x="261133" y="1374297"/>
                </a:lnTo>
                <a:lnTo>
                  <a:pt x="260407" y="1370475"/>
                </a:lnTo>
                <a:lnTo>
                  <a:pt x="260300" y="1374297"/>
                </a:lnTo>
                <a:lnTo>
                  <a:pt x="259577" y="1370479"/>
                </a:lnTo>
                <a:lnTo>
                  <a:pt x="259470" y="1374297"/>
                </a:lnTo>
                <a:lnTo>
                  <a:pt x="258666" y="1370039"/>
                </a:lnTo>
                <a:lnTo>
                  <a:pt x="258547" y="1374297"/>
                </a:lnTo>
                <a:lnTo>
                  <a:pt x="257822" y="1370442"/>
                </a:lnTo>
                <a:lnTo>
                  <a:pt x="257714" y="1374297"/>
                </a:lnTo>
                <a:lnTo>
                  <a:pt x="256991" y="1370441"/>
                </a:lnTo>
                <a:lnTo>
                  <a:pt x="256883" y="1374297"/>
                </a:lnTo>
                <a:lnTo>
                  <a:pt x="256161" y="1370434"/>
                </a:lnTo>
                <a:lnTo>
                  <a:pt x="256053" y="1374297"/>
                </a:lnTo>
                <a:lnTo>
                  <a:pt x="255332" y="1370423"/>
                </a:lnTo>
                <a:lnTo>
                  <a:pt x="255223" y="1374297"/>
                </a:lnTo>
                <a:lnTo>
                  <a:pt x="254418" y="1369963"/>
                </a:lnTo>
                <a:lnTo>
                  <a:pt x="254297" y="1374297"/>
                </a:lnTo>
                <a:lnTo>
                  <a:pt x="253575" y="1370396"/>
                </a:lnTo>
                <a:lnTo>
                  <a:pt x="253466" y="1374297"/>
                </a:lnTo>
                <a:lnTo>
                  <a:pt x="252745" y="1370389"/>
                </a:lnTo>
                <a:lnTo>
                  <a:pt x="252636" y="1374297"/>
                </a:lnTo>
                <a:lnTo>
                  <a:pt x="251913" y="1370364"/>
                </a:lnTo>
                <a:lnTo>
                  <a:pt x="251803" y="1374297"/>
                </a:lnTo>
                <a:lnTo>
                  <a:pt x="251082" y="1370362"/>
                </a:lnTo>
                <a:lnTo>
                  <a:pt x="250972" y="1374297"/>
                </a:lnTo>
                <a:lnTo>
                  <a:pt x="250172" y="1369914"/>
                </a:lnTo>
                <a:lnTo>
                  <a:pt x="250049" y="1374297"/>
                </a:lnTo>
                <a:lnTo>
                  <a:pt x="249327" y="1370329"/>
                </a:lnTo>
                <a:lnTo>
                  <a:pt x="249216" y="1374297"/>
                </a:lnTo>
                <a:lnTo>
                  <a:pt x="248497" y="1370331"/>
                </a:lnTo>
                <a:lnTo>
                  <a:pt x="248386" y="1374297"/>
                </a:lnTo>
                <a:lnTo>
                  <a:pt x="247667" y="1370315"/>
                </a:lnTo>
                <a:lnTo>
                  <a:pt x="247555" y="1374297"/>
                </a:lnTo>
                <a:lnTo>
                  <a:pt x="246756" y="1369861"/>
                </a:lnTo>
                <a:lnTo>
                  <a:pt x="246632" y="1374297"/>
                </a:lnTo>
                <a:lnTo>
                  <a:pt x="245912" y="1370281"/>
                </a:lnTo>
                <a:lnTo>
                  <a:pt x="245799" y="1374297"/>
                </a:lnTo>
                <a:lnTo>
                  <a:pt x="245081" y="1370284"/>
                </a:lnTo>
                <a:lnTo>
                  <a:pt x="244969" y="1374297"/>
                </a:lnTo>
                <a:lnTo>
                  <a:pt x="244248" y="1370253"/>
                </a:lnTo>
                <a:lnTo>
                  <a:pt x="244135" y="1374297"/>
                </a:lnTo>
                <a:lnTo>
                  <a:pt x="243418" y="1370260"/>
                </a:lnTo>
                <a:lnTo>
                  <a:pt x="243305" y="1374297"/>
                </a:lnTo>
                <a:lnTo>
                  <a:pt x="242508" y="1369794"/>
                </a:lnTo>
                <a:lnTo>
                  <a:pt x="242382" y="1374297"/>
                </a:lnTo>
                <a:lnTo>
                  <a:pt x="241663" y="1370220"/>
                </a:lnTo>
                <a:lnTo>
                  <a:pt x="241549" y="1374297"/>
                </a:lnTo>
                <a:lnTo>
                  <a:pt x="240832" y="1370218"/>
                </a:lnTo>
                <a:lnTo>
                  <a:pt x="240718" y="1374297"/>
                </a:lnTo>
                <a:lnTo>
                  <a:pt x="240002" y="1370211"/>
                </a:lnTo>
                <a:lnTo>
                  <a:pt x="239888" y="1374297"/>
                </a:lnTo>
                <a:lnTo>
                  <a:pt x="239093" y="1369739"/>
                </a:lnTo>
                <a:lnTo>
                  <a:pt x="238965" y="1374297"/>
                </a:lnTo>
                <a:lnTo>
                  <a:pt x="238248" y="1370170"/>
                </a:lnTo>
                <a:lnTo>
                  <a:pt x="238132" y="1374297"/>
                </a:lnTo>
                <a:lnTo>
                  <a:pt x="237417" y="1370167"/>
                </a:lnTo>
                <a:lnTo>
                  <a:pt x="237301" y="1374297"/>
                </a:lnTo>
                <a:lnTo>
                  <a:pt x="236587" y="1370160"/>
                </a:lnTo>
                <a:lnTo>
                  <a:pt x="236471" y="1374297"/>
                </a:lnTo>
                <a:lnTo>
                  <a:pt x="235755" y="1370133"/>
                </a:lnTo>
                <a:lnTo>
                  <a:pt x="235638" y="1374297"/>
                </a:lnTo>
                <a:lnTo>
                  <a:pt x="234845" y="1369669"/>
                </a:lnTo>
                <a:lnTo>
                  <a:pt x="234715" y="1374297"/>
                </a:lnTo>
                <a:lnTo>
                  <a:pt x="234001" y="1370116"/>
                </a:lnTo>
                <a:lnTo>
                  <a:pt x="233884" y="1374297"/>
                </a:lnTo>
                <a:lnTo>
                  <a:pt x="233169" y="1370093"/>
                </a:lnTo>
                <a:lnTo>
                  <a:pt x="233051" y="1374297"/>
                </a:lnTo>
                <a:lnTo>
                  <a:pt x="232339" y="1370095"/>
                </a:lnTo>
                <a:lnTo>
                  <a:pt x="232221" y="1374297"/>
                </a:lnTo>
                <a:lnTo>
                  <a:pt x="231429" y="1369610"/>
                </a:lnTo>
                <a:lnTo>
                  <a:pt x="231298" y="1374297"/>
                </a:lnTo>
                <a:close/>
              </a:path>
            </a:pathLst>
          </a:custGeom>
          <a:solidFill>
            <a:srgbClr val="000000"/>
          </a:solidFill>
          <a:ln cap="flat" cmpd="sng" w="9525">
            <a:solidFill>
              <a:srgbClr val="808080"/>
            </a:solidFill>
            <a:prstDash val="solid"/>
            <a:miter lim="8000"/>
            <a:headEnd len="sm" w="sm" type="none"/>
            <a:tailEnd len="sm" w="sm" type="none"/>
          </a:ln>
          <a:effectLst>
            <a:outerShdw blurRad="63500" rotWithShape="0" algn="l"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22" name="Google Shape;422;p15"/>
          <p:cNvSpPr/>
          <p:nvPr/>
        </p:nvSpPr>
        <p:spPr>
          <a:xfrm flipH="1">
            <a:off x="472746" y="1865199"/>
            <a:ext cx="976196" cy="300028"/>
          </a:xfrm>
          <a:custGeom>
            <a:rect b="b" l="l" r="r" t="t"/>
            <a:pathLst>
              <a:path extrusionOk="0" h="535765" w="2338195">
                <a:moveTo>
                  <a:pt x="0" y="0"/>
                </a:moveTo>
                <a:lnTo>
                  <a:pt x="1134140" y="0"/>
                </a:lnTo>
                <a:lnTo>
                  <a:pt x="1134140" y="195"/>
                </a:lnTo>
                <a:lnTo>
                  <a:pt x="1689750" y="195"/>
                </a:lnTo>
                <a:cubicBezTo>
                  <a:pt x="1689750" y="195"/>
                  <a:pt x="1698115" y="-218"/>
                  <a:pt x="1712975" y="157"/>
                </a:cubicBezTo>
                <a:cubicBezTo>
                  <a:pt x="1751983" y="1142"/>
                  <a:pt x="1835744" y="7555"/>
                  <a:pt x="1930426" y="41115"/>
                </a:cubicBezTo>
                <a:lnTo>
                  <a:pt x="1966671" y="57325"/>
                </a:lnTo>
                <a:lnTo>
                  <a:pt x="1971192" y="58839"/>
                </a:lnTo>
                <a:lnTo>
                  <a:pt x="1983996" y="65073"/>
                </a:lnTo>
                <a:lnTo>
                  <a:pt x="2027494" y="84527"/>
                </a:lnTo>
                <a:lnTo>
                  <a:pt x="2055330" y="103597"/>
                </a:lnTo>
                <a:lnTo>
                  <a:pt x="2082890" y="120714"/>
                </a:lnTo>
                <a:lnTo>
                  <a:pt x="2099456" y="133826"/>
                </a:lnTo>
                <a:lnTo>
                  <a:pt x="2124324" y="150862"/>
                </a:lnTo>
                <a:cubicBezTo>
                  <a:pt x="2155725" y="177331"/>
                  <a:pt x="2185833" y="208424"/>
                  <a:pt x="2213396" y="244947"/>
                </a:cubicBezTo>
                <a:lnTo>
                  <a:pt x="2233743" y="275488"/>
                </a:lnTo>
                <a:lnTo>
                  <a:pt x="2235991" y="278459"/>
                </a:lnTo>
                <a:lnTo>
                  <a:pt x="2237507" y="281138"/>
                </a:lnTo>
                <a:lnTo>
                  <a:pt x="2252674" y="303904"/>
                </a:lnTo>
                <a:lnTo>
                  <a:pt x="2273444" y="344642"/>
                </a:lnTo>
                <a:lnTo>
                  <a:pt x="2277579" y="351948"/>
                </a:lnTo>
                <a:lnTo>
                  <a:pt x="2279146" y="355824"/>
                </a:lnTo>
                <a:lnTo>
                  <a:pt x="2287193" y="371607"/>
                </a:lnTo>
                <a:lnTo>
                  <a:pt x="2307865" y="426878"/>
                </a:lnTo>
                <a:lnTo>
                  <a:pt x="2312113" y="437386"/>
                </a:lnTo>
                <a:lnTo>
                  <a:pt x="2312887" y="440304"/>
                </a:lnTo>
                <a:lnTo>
                  <a:pt x="2316013" y="448661"/>
                </a:lnTo>
                <a:cubicBezTo>
                  <a:pt x="2324566" y="475971"/>
                  <a:pt x="2332012" y="504941"/>
                  <a:pt x="2338195" y="535669"/>
                </a:cubicBezTo>
                <a:lnTo>
                  <a:pt x="2338195" y="535670"/>
                </a:lnTo>
                <a:lnTo>
                  <a:pt x="2338195" y="535672"/>
                </a:lnTo>
                <a:lnTo>
                  <a:pt x="2338167" y="535663"/>
                </a:lnTo>
                <a:lnTo>
                  <a:pt x="2338192" y="535749"/>
                </a:lnTo>
                <a:lnTo>
                  <a:pt x="2338195" y="535762"/>
                </a:lnTo>
                <a:lnTo>
                  <a:pt x="2338194" y="535762"/>
                </a:lnTo>
                <a:lnTo>
                  <a:pt x="2338195" y="535764"/>
                </a:lnTo>
                <a:lnTo>
                  <a:pt x="2338195" y="535765"/>
                </a:lnTo>
                <a:lnTo>
                  <a:pt x="2337155" y="535426"/>
                </a:lnTo>
                <a:lnTo>
                  <a:pt x="2318105" y="529280"/>
                </a:lnTo>
                <a:lnTo>
                  <a:pt x="2233901" y="502487"/>
                </a:lnTo>
                <a:lnTo>
                  <a:pt x="2225983" y="486958"/>
                </a:lnTo>
                <a:lnTo>
                  <a:pt x="2224416" y="483082"/>
                </a:lnTo>
                <a:lnTo>
                  <a:pt x="2220281" y="475776"/>
                </a:lnTo>
                <a:lnTo>
                  <a:pt x="2199511" y="435038"/>
                </a:lnTo>
                <a:lnTo>
                  <a:pt x="2184344" y="412272"/>
                </a:lnTo>
                <a:lnTo>
                  <a:pt x="2182828" y="409593"/>
                </a:lnTo>
                <a:lnTo>
                  <a:pt x="2180580" y="406622"/>
                </a:lnTo>
                <a:lnTo>
                  <a:pt x="2160233" y="376081"/>
                </a:lnTo>
                <a:cubicBezTo>
                  <a:pt x="2132670" y="339558"/>
                  <a:pt x="2102562" y="308465"/>
                  <a:pt x="2071161" y="281996"/>
                </a:cubicBezTo>
                <a:lnTo>
                  <a:pt x="2046293" y="264960"/>
                </a:lnTo>
                <a:lnTo>
                  <a:pt x="2029727" y="251848"/>
                </a:lnTo>
                <a:lnTo>
                  <a:pt x="2002167" y="234731"/>
                </a:lnTo>
                <a:lnTo>
                  <a:pt x="1974331" y="215661"/>
                </a:lnTo>
                <a:lnTo>
                  <a:pt x="1930833" y="196207"/>
                </a:lnTo>
                <a:lnTo>
                  <a:pt x="1918029" y="189973"/>
                </a:lnTo>
                <a:lnTo>
                  <a:pt x="1913508" y="188459"/>
                </a:lnTo>
                <a:lnTo>
                  <a:pt x="1877263" y="172249"/>
                </a:lnTo>
                <a:cubicBezTo>
                  <a:pt x="1782581" y="138689"/>
                  <a:pt x="1698820" y="132276"/>
                  <a:pt x="1659812" y="131291"/>
                </a:cubicBezTo>
                <a:cubicBezTo>
                  <a:pt x="1644952" y="130916"/>
                  <a:pt x="1636587" y="131329"/>
                  <a:pt x="1636587" y="131329"/>
                </a:cubicBezTo>
                <a:lnTo>
                  <a:pt x="1101936" y="131329"/>
                </a:lnTo>
                <a:lnTo>
                  <a:pt x="1099774" y="130622"/>
                </a:lnTo>
                <a:lnTo>
                  <a:pt x="1105402" y="130622"/>
                </a:lnTo>
                <a:lnTo>
                  <a:pt x="1099774" y="128773"/>
                </a:lnTo>
                <a:lnTo>
                  <a:pt x="1105358" y="128773"/>
                </a:lnTo>
                <a:lnTo>
                  <a:pt x="1101777" y="127591"/>
                </a:lnTo>
                <a:lnTo>
                  <a:pt x="0" y="127591"/>
                </a:lnTo>
                <a:close/>
              </a:path>
            </a:pathLst>
          </a:custGeom>
          <a:solidFill>
            <a:srgbClr val="000000"/>
          </a:solidFill>
          <a:ln>
            <a:noFill/>
          </a:ln>
          <a:effectLst>
            <a:outerShdw blurRad="63500" rotWithShape="0" algn="t" dir="5400000"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23" name="Google Shape;423;p15"/>
          <p:cNvSpPr/>
          <p:nvPr/>
        </p:nvSpPr>
        <p:spPr>
          <a:xfrm flipH="1">
            <a:off x="1194402" y="1574050"/>
            <a:ext cx="636300" cy="71400"/>
          </a:xfrm>
          <a:prstGeom prst="rect">
            <a:avLst/>
          </a:prstGeom>
          <a:solidFill>
            <a:srgbClr val="000000"/>
          </a:solidFill>
          <a:ln cap="flat" cmpd="sng" w="9525">
            <a:solidFill>
              <a:srgbClr val="808080"/>
            </a:solidFill>
            <a:prstDash val="solid"/>
            <a:miter lim="8000"/>
            <a:headEnd len="sm" w="sm" type="none"/>
            <a:tailEnd len="sm" w="sm" type="none"/>
          </a:ln>
          <a:effectLst>
            <a:outerShdw blurRad="63500" rotWithShape="0" dir="16200000"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24" name="Google Shape;424;p15"/>
          <p:cNvSpPr/>
          <p:nvPr/>
        </p:nvSpPr>
        <p:spPr>
          <a:xfrm flipH="1">
            <a:off x="1417191" y="1868325"/>
            <a:ext cx="415500" cy="73500"/>
          </a:xfrm>
          <a:prstGeom prst="rect">
            <a:avLst/>
          </a:prstGeom>
          <a:solidFill>
            <a:srgbClr val="000000"/>
          </a:solidFill>
          <a:ln>
            <a:noFill/>
          </a:ln>
          <a:effectLst>
            <a:outerShdw blurRad="63500" rotWithShape="0" algn="t" dir="5400000"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425" name="Google Shape;425;p15"/>
          <p:cNvGrpSpPr/>
          <p:nvPr/>
        </p:nvGrpSpPr>
        <p:grpSpPr>
          <a:xfrm flipH="1">
            <a:off x="100886" y="1560035"/>
            <a:ext cx="1478256" cy="1478256"/>
            <a:chOff x="-1891635" y="3074688"/>
            <a:chExt cx="850550" cy="850550"/>
          </a:xfrm>
        </p:grpSpPr>
        <p:sp>
          <p:nvSpPr>
            <p:cNvPr id="426" name="Google Shape;426;p15"/>
            <p:cNvSpPr/>
            <p:nvPr/>
          </p:nvSpPr>
          <p:spPr>
            <a:xfrm>
              <a:off x="-1891635" y="3074688"/>
              <a:ext cx="850550" cy="850550"/>
            </a:xfrm>
            <a:custGeom>
              <a:rect b="b" l="l" r="r" t="t"/>
              <a:pathLst>
                <a:path extrusionOk="0" h="850550" w="850550">
                  <a:moveTo>
                    <a:pt x="425289" y="44758"/>
                  </a:moveTo>
                  <a:lnTo>
                    <a:pt x="425289" y="32"/>
                  </a:lnTo>
                  <a:cubicBezTo>
                    <a:pt x="593489" y="-2144"/>
                    <a:pt x="755814" y="106421"/>
                    <a:pt x="818192" y="262515"/>
                  </a:cubicBezTo>
                  <a:cubicBezTo>
                    <a:pt x="884566" y="417207"/>
                    <a:pt x="846400" y="608575"/>
                    <a:pt x="725997" y="725996"/>
                  </a:cubicBezTo>
                  <a:cubicBezTo>
                    <a:pt x="608576" y="846399"/>
                    <a:pt x="417208" y="884565"/>
                    <a:pt x="262486" y="818192"/>
                  </a:cubicBezTo>
                  <a:cubicBezTo>
                    <a:pt x="106421" y="755814"/>
                    <a:pt x="-2173" y="593488"/>
                    <a:pt x="33" y="425288"/>
                  </a:cubicBezTo>
                  <a:lnTo>
                    <a:pt x="44759" y="425288"/>
                  </a:lnTo>
                  <a:cubicBezTo>
                    <a:pt x="42761" y="575806"/>
                    <a:pt x="139966" y="721017"/>
                    <a:pt x="279631" y="776865"/>
                  </a:cubicBezTo>
                  <a:cubicBezTo>
                    <a:pt x="418013" y="836201"/>
                    <a:pt x="589314" y="802150"/>
                    <a:pt x="694361" y="694360"/>
                  </a:cubicBezTo>
                  <a:cubicBezTo>
                    <a:pt x="802151" y="589313"/>
                    <a:pt x="836202" y="418013"/>
                    <a:pt x="776866" y="279630"/>
                  </a:cubicBezTo>
                  <a:cubicBezTo>
                    <a:pt x="721047" y="139995"/>
                    <a:pt x="575807" y="42790"/>
                    <a:pt x="425289" y="4475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27" name="Google Shape;427;p15"/>
            <p:cNvSpPr/>
            <p:nvPr/>
          </p:nvSpPr>
          <p:spPr>
            <a:xfrm>
              <a:off x="-1846906" y="3119416"/>
              <a:ext cx="761069" cy="761089"/>
            </a:xfrm>
            <a:custGeom>
              <a:rect b="b" l="l" r="r" t="t"/>
              <a:pathLst>
                <a:path extrusionOk="0" h="761089" w="761069">
                  <a:moveTo>
                    <a:pt x="380560" y="44756"/>
                  </a:moveTo>
                  <a:lnTo>
                    <a:pt x="380560" y="30"/>
                  </a:lnTo>
                  <a:cubicBezTo>
                    <a:pt x="531078" y="-1968"/>
                    <a:pt x="676289" y="95237"/>
                    <a:pt x="732137" y="234902"/>
                  </a:cubicBezTo>
                  <a:cubicBezTo>
                    <a:pt x="791473" y="373285"/>
                    <a:pt x="757392" y="544585"/>
                    <a:pt x="649632" y="649632"/>
                  </a:cubicBezTo>
                  <a:cubicBezTo>
                    <a:pt x="544585" y="757422"/>
                    <a:pt x="373284" y="791503"/>
                    <a:pt x="234902" y="732137"/>
                  </a:cubicBezTo>
                  <a:cubicBezTo>
                    <a:pt x="95237" y="676289"/>
                    <a:pt x="-1967" y="531048"/>
                    <a:pt x="30" y="380560"/>
                  </a:cubicBezTo>
                  <a:lnTo>
                    <a:pt x="44756" y="380560"/>
                  </a:lnTo>
                  <a:cubicBezTo>
                    <a:pt x="42967" y="513367"/>
                    <a:pt x="128782" y="641522"/>
                    <a:pt x="252047" y="690840"/>
                  </a:cubicBezTo>
                  <a:cubicBezTo>
                    <a:pt x="374119" y="743139"/>
                    <a:pt x="525353" y="713173"/>
                    <a:pt x="618025" y="618026"/>
                  </a:cubicBezTo>
                  <a:cubicBezTo>
                    <a:pt x="713173" y="525353"/>
                    <a:pt x="743169" y="374119"/>
                    <a:pt x="690839" y="252047"/>
                  </a:cubicBezTo>
                  <a:cubicBezTo>
                    <a:pt x="641522" y="128812"/>
                    <a:pt x="513396" y="42997"/>
                    <a:pt x="380560" y="4475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28" name="Google Shape;428;p15"/>
            <p:cNvSpPr/>
            <p:nvPr/>
          </p:nvSpPr>
          <p:spPr>
            <a:xfrm>
              <a:off x="-1802176" y="3164145"/>
              <a:ext cx="671624" cy="671638"/>
            </a:xfrm>
            <a:custGeom>
              <a:rect b="b" l="l" r="r" t="t"/>
              <a:pathLst>
                <a:path extrusionOk="0" h="671638" w="671624">
                  <a:moveTo>
                    <a:pt x="335830" y="44754"/>
                  </a:moveTo>
                  <a:lnTo>
                    <a:pt x="335830" y="27"/>
                  </a:lnTo>
                  <a:cubicBezTo>
                    <a:pt x="468637" y="-1762"/>
                    <a:pt x="596792" y="84083"/>
                    <a:pt x="646110" y="207318"/>
                  </a:cubicBezTo>
                  <a:cubicBezTo>
                    <a:pt x="698410" y="329390"/>
                    <a:pt x="668443" y="480624"/>
                    <a:pt x="573296" y="573297"/>
                  </a:cubicBezTo>
                  <a:cubicBezTo>
                    <a:pt x="480623" y="668444"/>
                    <a:pt x="329390" y="698440"/>
                    <a:pt x="207317" y="646111"/>
                  </a:cubicBezTo>
                  <a:cubicBezTo>
                    <a:pt x="84082" y="596793"/>
                    <a:pt x="-1733" y="468668"/>
                    <a:pt x="27" y="335831"/>
                  </a:cubicBezTo>
                  <a:lnTo>
                    <a:pt x="44753" y="335831"/>
                  </a:lnTo>
                  <a:cubicBezTo>
                    <a:pt x="43172" y="450956"/>
                    <a:pt x="117626" y="561996"/>
                    <a:pt x="224432" y="604784"/>
                  </a:cubicBezTo>
                  <a:cubicBezTo>
                    <a:pt x="330165" y="650076"/>
                    <a:pt x="461361" y="624195"/>
                    <a:pt x="541660" y="541660"/>
                  </a:cubicBezTo>
                  <a:cubicBezTo>
                    <a:pt x="624194" y="461362"/>
                    <a:pt x="650075" y="330195"/>
                    <a:pt x="604783" y="224433"/>
                  </a:cubicBezTo>
                  <a:cubicBezTo>
                    <a:pt x="562025" y="117627"/>
                    <a:pt x="450985" y="43173"/>
                    <a:pt x="335830" y="44754"/>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29" name="Google Shape;429;p15"/>
            <p:cNvSpPr/>
            <p:nvPr/>
          </p:nvSpPr>
          <p:spPr>
            <a:xfrm>
              <a:off x="-1757448" y="3208874"/>
              <a:ext cx="582150" cy="582164"/>
            </a:xfrm>
            <a:custGeom>
              <a:rect b="b" l="l" r="r" t="t"/>
              <a:pathLst>
                <a:path extrusionOk="0" h="582164" w="582150">
                  <a:moveTo>
                    <a:pt x="291102" y="44751"/>
                  </a:moveTo>
                  <a:lnTo>
                    <a:pt x="291102" y="25"/>
                  </a:lnTo>
                  <a:cubicBezTo>
                    <a:pt x="406227" y="-1556"/>
                    <a:pt x="517297" y="72899"/>
                    <a:pt x="560055" y="179704"/>
                  </a:cubicBezTo>
                  <a:cubicBezTo>
                    <a:pt x="605318" y="285437"/>
                    <a:pt x="579466" y="416603"/>
                    <a:pt x="496932" y="496932"/>
                  </a:cubicBezTo>
                  <a:cubicBezTo>
                    <a:pt x="416633" y="579466"/>
                    <a:pt x="285466" y="605348"/>
                    <a:pt x="179704" y="560055"/>
                  </a:cubicBezTo>
                  <a:cubicBezTo>
                    <a:pt x="72869" y="517267"/>
                    <a:pt x="-1556" y="406227"/>
                    <a:pt x="25" y="291102"/>
                  </a:cubicBezTo>
                  <a:lnTo>
                    <a:pt x="44751" y="291102"/>
                  </a:lnTo>
                  <a:cubicBezTo>
                    <a:pt x="43379" y="388545"/>
                    <a:pt x="106443" y="482500"/>
                    <a:pt x="196849" y="518758"/>
                  </a:cubicBezTo>
                  <a:cubicBezTo>
                    <a:pt x="286272" y="557014"/>
                    <a:pt x="397371" y="535217"/>
                    <a:pt x="465325" y="465325"/>
                  </a:cubicBezTo>
                  <a:cubicBezTo>
                    <a:pt x="535247" y="397401"/>
                    <a:pt x="557013" y="286302"/>
                    <a:pt x="518758" y="196879"/>
                  </a:cubicBezTo>
                  <a:cubicBezTo>
                    <a:pt x="482530" y="106443"/>
                    <a:pt x="388545" y="43379"/>
                    <a:pt x="291102" y="44751"/>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30" name="Google Shape;430;p15"/>
            <p:cNvSpPr/>
            <p:nvPr/>
          </p:nvSpPr>
          <p:spPr>
            <a:xfrm>
              <a:off x="-1712719" y="3253602"/>
              <a:ext cx="492712" cy="492689"/>
            </a:xfrm>
            <a:custGeom>
              <a:rect b="b" l="l" r="r" t="t"/>
              <a:pathLst>
                <a:path extrusionOk="0" h="492689" w="492712">
                  <a:moveTo>
                    <a:pt x="246373" y="44748"/>
                  </a:moveTo>
                  <a:lnTo>
                    <a:pt x="246373" y="22"/>
                  </a:lnTo>
                  <a:cubicBezTo>
                    <a:pt x="343816" y="-1350"/>
                    <a:pt x="437771" y="61714"/>
                    <a:pt x="474029" y="152120"/>
                  </a:cubicBezTo>
                  <a:cubicBezTo>
                    <a:pt x="512285" y="241543"/>
                    <a:pt x="490488" y="352672"/>
                    <a:pt x="420596" y="420567"/>
                  </a:cubicBezTo>
                  <a:cubicBezTo>
                    <a:pt x="352672" y="490488"/>
                    <a:pt x="241573" y="512255"/>
                    <a:pt x="152120" y="473999"/>
                  </a:cubicBezTo>
                  <a:cubicBezTo>
                    <a:pt x="61714" y="437741"/>
                    <a:pt x="-1350" y="343787"/>
                    <a:pt x="22" y="246343"/>
                  </a:cubicBezTo>
                  <a:lnTo>
                    <a:pt x="44748" y="246343"/>
                  </a:lnTo>
                  <a:cubicBezTo>
                    <a:pt x="43585" y="326105"/>
                    <a:pt x="95259" y="402974"/>
                    <a:pt x="169236" y="432672"/>
                  </a:cubicBezTo>
                  <a:cubicBezTo>
                    <a:pt x="242348" y="463891"/>
                    <a:pt x="333380" y="446209"/>
                    <a:pt x="388930" y="388930"/>
                  </a:cubicBezTo>
                  <a:cubicBezTo>
                    <a:pt x="446209" y="333381"/>
                    <a:pt x="463891" y="242318"/>
                    <a:pt x="432672" y="169236"/>
                  </a:cubicBezTo>
                  <a:cubicBezTo>
                    <a:pt x="403004" y="95259"/>
                    <a:pt x="326135" y="43585"/>
                    <a:pt x="246373" y="4474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431" name="Google Shape;431;p15"/>
          <p:cNvGrpSpPr/>
          <p:nvPr/>
        </p:nvGrpSpPr>
        <p:grpSpPr>
          <a:xfrm flipH="1">
            <a:off x="837402" y="1557272"/>
            <a:ext cx="1345003" cy="388669"/>
            <a:chOff x="-2238736" y="3074720"/>
            <a:chExt cx="773880" cy="223630"/>
          </a:xfrm>
        </p:grpSpPr>
        <p:sp>
          <p:nvSpPr>
            <p:cNvPr id="432" name="Google Shape;432;p15"/>
            <p:cNvSpPr/>
            <p:nvPr/>
          </p:nvSpPr>
          <p:spPr>
            <a:xfrm>
              <a:off x="-2238736" y="3074720"/>
              <a:ext cx="773880" cy="44726"/>
            </a:xfrm>
            <a:custGeom>
              <a:rect b="b" l="l" r="r" t="t"/>
              <a:pathLst>
                <a:path extrusionOk="0" h="44726" w="773880">
                  <a:moveTo>
                    <a:pt x="0" y="0"/>
                  </a:moveTo>
                  <a:lnTo>
                    <a:pt x="773880" y="0"/>
                  </a:lnTo>
                  <a:lnTo>
                    <a:pt x="773880" y="44726"/>
                  </a:lnTo>
                  <a:lnTo>
                    <a:pt x="0" y="44726"/>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33" name="Google Shape;433;p15"/>
            <p:cNvSpPr/>
            <p:nvPr/>
          </p:nvSpPr>
          <p:spPr>
            <a:xfrm>
              <a:off x="-2238736" y="3119446"/>
              <a:ext cx="773880" cy="44726"/>
            </a:xfrm>
            <a:custGeom>
              <a:rect b="b" l="l" r="r" t="t"/>
              <a:pathLst>
                <a:path extrusionOk="0" h="44726" w="773880">
                  <a:moveTo>
                    <a:pt x="0" y="0"/>
                  </a:moveTo>
                  <a:lnTo>
                    <a:pt x="773880" y="0"/>
                  </a:lnTo>
                  <a:lnTo>
                    <a:pt x="773880" y="44726"/>
                  </a:lnTo>
                  <a:lnTo>
                    <a:pt x="0" y="44726"/>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34" name="Google Shape;434;p15"/>
            <p:cNvSpPr/>
            <p:nvPr/>
          </p:nvSpPr>
          <p:spPr>
            <a:xfrm>
              <a:off x="-2238736" y="3164172"/>
              <a:ext cx="773880" cy="44726"/>
            </a:xfrm>
            <a:custGeom>
              <a:rect b="b" l="l" r="r" t="t"/>
              <a:pathLst>
                <a:path extrusionOk="0" h="44726" w="773880">
                  <a:moveTo>
                    <a:pt x="0" y="0"/>
                  </a:moveTo>
                  <a:lnTo>
                    <a:pt x="773880" y="0"/>
                  </a:lnTo>
                  <a:lnTo>
                    <a:pt x="773880" y="44726"/>
                  </a:lnTo>
                  <a:lnTo>
                    <a:pt x="0" y="4472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35" name="Google Shape;435;p15"/>
            <p:cNvSpPr/>
            <p:nvPr/>
          </p:nvSpPr>
          <p:spPr>
            <a:xfrm>
              <a:off x="-2238736" y="3208898"/>
              <a:ext cx="773880" cy="44726"/>
            </a:xfrm>
            <a:custGeom>
              <a:rect b="b" l="l" r="r" t="t"/>
              <a:pathLst>
                <a:path extrusionOk="0" h="44726" w="773880">
                  <a:moveTo>
                    <a:pt x="0" y="0"/>
                  </a:moveTo>
                  <a:lnTo>
                    <a:pt x="773880" y="0"/>
                  </a:lnTo>
                  <a:lnTo>
                    <a:pt x="773880" y="44726"/>
                  </a:lnTo>
                  <a:lnTo>
                    <a:pt x="0" y="44726"/>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36" name="Google Shape;436;p15"/>
            <p:cNvSpPr/>
            <p:nvPr/>
          </p:nvSpPr>
          <p:spPr>
            <a:xfrm>
              <a:off x="-2238736" y="3253624"/>
              <a:ext cx="773880" cy="44726"/>
            </a:xfrm>
            <a:custGeom>
              <a:rect b="b" l="l" r="r" t="t"/>
              <a:pathLst>
                <a:path extrusionOk="0" h="44726" w="773880">
                  <a:moveTo>
                    <a:pt x="0" y="0"/>
                  </a:moveTo>
                  <a:lnTo>
                    <a:pt x="773880" y="0"/>
                  </a:lnTo>
                  <a:lnTo>
                    <a:pt x="773880" y="44726"/>
                  </a:lnTo>
                  <a:lnTo>
                    <a:pt x="0" y="44726"/>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437" name="Google Shape;437;p15"/>
          <p:cNvGrpSpPr/>
          <p:nvPr/>
        </p:nvGrpSpPr>
        <p:grpSpPr>
          <a:xfrm flipH="1">
            <a:off x="1433287" y="470355"/>
            <a:ext cx="1478204" cy="1478306"/>
            <a:chOff x="-2662477" y="2447714"/>
            <a:chExt cx="850520" cy="850579"/>
          </a:xfrm>
        </p:grpSpPr>
        <p:sp>
          <p:nvSpPr>
            <p:cNvPr id="438" name="Google Shape;438;p15"/>
            <p:cNvSpPr/>
            <p:nvPr/>
          </p:nvSpPr>
          <p:spPr>
            <a:xfrm>
              <a:off x="-2483584" y="2626659"/>
              <a:ext cx="492712" cy="492719"/>
            </a:xfrm>
            <a:custGeom>
              <a:rect b="b" l="l" r="r" t="t"/>
              <a:pathLst>
                <a:path extrusionOk="0" h="492719" w="492712">
                  <a:moveTo>
                    <a:pt x="492691" y="246376"/>
                  </a:moveTo>
                  <a:lnTo>
                    <a:pt x="447965" y="246376"/>
                  </a:lnTo>
                  <a:cubicBezTo>
                    <a:pt x="449128" y="166614"/>
                    <a:pt x="397454" y="89745"/>
                    <a:pt x="323477" y="60047"/>
                  </a:cubicBezTo>
                  <a:cubicBezTo>
                    <a:pt x="250365" y="28828"/>
                    <a:pt x="159303" y="46510"/>
                    <a:pt x="103753" y="103789"/>
                  </a:cubicBezTo>
                  <a:cubicBezTo>
                    <a:pt x="46474" y="159339"/>
                    <a:pt x="28792" y="250401"/>
                    <a:pt x="60011" y="323484"/>
                  </a:cubicBezTo>
                  <a:cubicBezTo>
                    <a:pt x="89709" y="397491"/>
                    <a:pt x="166578" y="449164"/>
                    <a:pt x="246340" y="447971"/>
                  </a:cubicBezTo>
                  <a:lnTo>
                    <a:pt x="246340" y="492697"/>
                  </a:lnTo>
                  <a:cubicBezTo>
                    <a:pt x="148896" y="494069"/>
                    <a:pt x="54942" y="431005"/>
                    <a:pt x="18684" y="340599"/>
                  </a:cubicBezTo>
                  <a:cubicBezTo>
                    <a:pt x="-19572" y="251176"/>
                    <a:pt x="2225" y="140047"/>
                    <a:pt x="72117" y="72123"/>
                  </a:cubicBezTo>
                  <a:cubicBezTo>
                    <a:pt x="140041" y="2201"/>
                    <a:pt x="251170" y="-19565"/>
                    <a:pt x="340592" y="18690"/>
                  </a:cubicBezTo>
                  <a:cubicBezTo>
                    <a:pt x="431028" y="54978"/>
                    <a:pt x="494063" y="148933"/>
                    <a:pt x="492691" y="246376"/>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39" name="Google Shape;439;p15"/>
            <p:cNvSpPr/>
            <p:nvPr/>
          </p:nvSpPr>
          <p:spPr>
            <a:xfrm>
              <a:off x="-2528307" y="2581973"/>
              <a:ext cx="582163" cy="582163"/>
            </a:xfrm>
            <a:custGeom>
              <a:rect b="b" l="l" r="r" t="t"/>
              <a:pathLst>
                <a:path extrusionOk="0" h="582163" w="582163">
                  <a:moveTo>
                    <a:pt x="582139" y="291062"/>
                  </a:moveTo>
                  <a:lnTo>
                    <a:pt x="537413" y="291062"/>
                  </a:lnTo>
                  <a:cubicBezTo>
                    <a:pt x="538785" y="193619"/>
                    <a:pt x="475721" y="99664"/>
                    <a:pt x="385315" y="63406"/>
                  </a:cubicBezTo>
                  <a:cubicBezTo>
                    <a:pt x="295892" y="25151"/>
                    <a:pt x="184763" y="46947"/>
                    <a:pt x="116839" y="116839"/>
                  </a:cubicBezTo>
                  <a:cubicBezTo>
                    <a:pt x="46917" y="184763"/>
                    <a:pt x="25150" y="295892"/>
                    <a:pt x="63406" y="385315"/>
                  </a:cubicBezTo>
                  <a:cubicBezTo>
                    <a:pt x="99664" y="475721"/>
                    <a:pt x="193619" y="538785"/>
                    <a:pt x="291062" y="537413"/>
                  </a:cubicBezTo>
                  <a:lnTo>
                    <a:pt x="291062" y="582139"/>
                  </a:lnTo>
                  <a:cubicBezTo>
                    <a:pt x="175937" y="583720"/>
                    <a:pt x="64867" y="509266"/>
                    <a:pt x="22109" y="402460"/>
                  </a:cubicBezTo>
                  <a:cubicBezTo>
                    <a:pt x="-23184" y="296727"/>
                    <a:pt x="2698" y="165531"/>
                    <a:pt x="85232" y="85232"/>
                  </a:cubicBezTo>
                  <a:cubicBezTo>
                    <a:pt x="165531" y="2698"/>
                    <a:pt x="296697" y="-23184"/>
                    <a:pt x="402460" y="22109"/>
                  </a:cubicBezTo>
                  <a:cubicBezTo>
                    <a:pt x="509295" y="64897"/>
                    <a:pt x="583720" y="175937"/>
                    <a:pt x="582139" y="29106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40" name="Google Shape;440;p15"/>
            <p:cNvSpPr/>
            <p:nvPr/>
          </p:nvSpPr>
          <p:spPr>
            <a:xfrm>
              <a:off x="-2573039" y="2537228"/>
              <a:ext cx="671625" cy="671638"/>
            </a:xfrm>
            <a:custGeom>
              <a:rect b="b" l="l" r="r" t="t"/>
              <a:pathLst>
                <a:path extrusionOk="0" h="671638" w="671625">
                  <a:moveTo>
                    <a:pt x="671598" y="335807"/>
                  </a:moveTo>
                  <a:lnTo>
                    <a:pt x="626872" y="335807"/>
                  </a:lnTo>
                  <a:cubicBezTo>
                    <a:pt x="628452" y="220683"/>
                    <a:pt x="554028" y="109613"/>
                    <a:pt x="447192" y="66855"/>
                  </a:cubicBezTo>
                  <a:cubicBezTo>
                    <a:pt x="341460" y="21592"/>
                    <a:pt x="210263" y="47444"/>
                    <a:pt x="129965" y="129978"/>
                  </a:cubicBezTo>
                  <a:cubicBezTo>
                    <a:pt x="47430" y="210276"/>
                    <a:pt x="21549" y="341443"/>
                    <a:pt x="66841" y="447205"/>
                  </a:cubicBezTo>
                  <a:cubicBezTo>
                    <a:pt x="109629" y="554041"/>
                    <a:pt x="220669" y="628465"/>
                    <a:pt x="335794" y="626885"/>
                  </a:cubicBezTo>
                  <a:lnTo>
                    <a:pt x="335794" y="671611"/>
                  </a:lnTo>
                  <a:cubicBezTo>
                    <a:pt x="202958" y="673400"/>
                    <a:pt x="74832" y="587586"/>
                    <a:pt x="25514" y="464320"/>
                  </a:cubicBezTo>
                  <a:cubicBezTo>
                    <a:pt x="-26785" y="342248"/>
                    <a:pt x="3181" y="191014"/>
                    <a:pt x="98329" y="98342"/>
                  </a:cubicBezTo>
                  <a:cubicBezTo>
                    <a:pt x="191001" y="3195"/>
                    <a:pt x="342235" y="-26802"/>
                    <a:pt x="464307" y="25528"/>
                  </a:cubicBezTo>
                  <a:cubicBezTo>
                    <a:pt x="587572" y="74846"/>
                    <a:pt x="673387" y="203001"/>
                    <a:pt x="671598" y="335807"/>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41" name="Google Shape;441;p15"/>
            <p:cNvSpPr/>
            <p:nvPr/>
          </p:nvSpPr>
          <p:spPr>
            <a:xfrm>
              <a:off x="-2617791" y="2492519"/>
              <a:ext cx="761106" cy="761076"/>
            </a:xfrm>
            <a:custGeom>
              <a:rect b="b" l="l" r="r" t="t"/>
              <a:pathLst>
                <a:path extrusionOk="0" h="761076" w="761106">
                  <a:moveTo>
                    <a:pt x="761076" y="380517"/>
                  </a:moveTo>
                  <a:lnTo>
                    <a:pt x="716350" y="380517"/>
                  </a:lnTo>
                  <a:cubicBezTo>
                    <a:pt x="718139" y="247680"/>
                    <a:pt x="632324" y="119555"/>
                    <a:pt x="509059" y="70237"/>
                  </a:cubicBezTo>
                  <a:cubicBezTo>
                    <a:pt x="386987" y="17937"/>
                    <a:pt x="235753" y="47904"/>
                    <a:pt x="143081" y="143051"/>
                  </a:cubicBezTo>
                  <a:cubicBezTo>
                    <a:pt x="47933" y="235723"/>
                    <a:pt x="17937" y="386957"/>
                    <a:pt x="70267" y="509029"/>
                  </a:cubicBezTo>
                  <a:cubicBezTo>
                    <a:pt x="119585" y="632265"/>
                    <a:pt x="247710" y="718080"/>
                    <a:pt x="380546" y="716320"/>
                  </a:cubicBezTo>
                  <a:lnTo>
                    <a:pt x="380546" y="761046"/>
                  </a:lnTo>
                  <a:cubicBezTo>
                    <a:pt x="230028" y="763044"/>
                    <a:pt x="84817" y="665839"/>
                    <a:pt x="28940" y="526174"/>
                  </a:cubicBezTo>
                  <a:cubicBezTo>
                    <a:pt x="-30397" y="387792"/>
                    <a:pt x="3655" y="216491"/>
                    <a:pt x="111444" y="111444"/>
                  </a:cubicBezTo>
                  <a:cubicBezTo>
                    <a:pt x="216491" y="3654"/>
                    <a:pt x="387792" y="-30397"/>
                    <a:pt x="526175" y="28940"/>
                  </a:cubicBezTo>
                  <a:cubicBezTo>
                    <a:pt x="665869" y="84788"/>
                    <a:pt x="763074" y="229998"/>
                    <a:pt x="761076" y="380517"/>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42" name="Google Shape;442;p15"/>
            <p:cNvSpPr/>
            <p:nvPr/>
          </p:nvSpPr>
          <p:spPr>
            <a:xfrm>
              <a:off x="-2662477" y="2447714"/>
              <a:ext cx="850520" cy="850579"/>
            </a:xfrm>
            <a:custGeom>
              <a:rect b="b" l="l" r="r" t="t"/>
              <a:pathLst>
                <a:path extrusionOk="0" h="850579" w="850520">
                  <a:moveTo>
                    <a:pt x="850488" y="425322"/>
                  </a:moveTo>
                  <a:lnTo>
                    <a:pt x="805762" y="425322"/>
                  </a:lnTo>
                  <a:cubicBezTo>
                    <a:pt x="807760" y="274804"/>
                    <a:pt x="710555" y="129563"/>
                    <a:pt x="570890" y="73715"/>
                  </a:cubicBezTo>
                  <a:cubicBezTo>
                    <a:pt x="432508" y="14379"/>
                    <a:pt x="261207" y="48430"/>
                    <a:pt x="156160" y="156220"/>
                  </a:cubicBezTo>
                  <a:cubicBezTo>
                    <a:pt x="48370" y="261266"/>
                    <a:pt x="14319" y="432567"/>
                    <a:pt x="73656" y="570950"/>
                  </a:cubicBezTo>
                  <a:cubicBezTo>
                    <a:pt x="129503" y="710615"/>
                    <a:pt x="274744" y="807819"/>
                    <a:pt x="425262" y="805821"/>
                  </a:cubicBezTo>
                  <a:lnTo>
                    <a:pt x="425262" y="850547"/>
                  </a:lnTo>
                  <a:cubicBezTo>
                    <a:pt x="257062" y="852724"/>
                    <a:pt x="94736" y="744159"/>
                    <a:pt x="32358" y="588065"/>
                  </a:cubicBezTo>
                  <a:cubicBezTo>
                    <a:pt x="-34015" y="433373"/>
                    <a:pt x="4151" y="242004"/>
                    <a:pt x="124554" y="124554"/>
                  </a:cubicBezTo>
                  <a:cubicBezTo>
                    <a:pt x="242005" y="4151"/>
                    <a:pt x="433343" y="-34015"/>
                    <a:pt x="588065" y="32359"/>
                  </a:cubicBezTo>
                  <a:cubicBezTo>
                    <a:pt x="744099" y="94796"/>
                    <a:pt x="852694" y="257122"/>
                    <a:pt x="850488" y="42532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443" name="Google Shape;443;p15"/>
          <p:cNvSpPr/>
          <p:nvPr/>
        </p:nvSpPr>
        <p:spPr>
          <a:xfrm flipH="1" rot="5400000">
            <a:off x="1082073" y="2300769"/>
            <a:ext cx="789300" cy="87600"/>
          </a:xfrm>
          <a:prstGeom prst="rect">
            <a:avLst/>
          </a:prstGeom>
          <a:solidFill>
            <a:srgbClr val="000000"/>
          </a:solidFill>
          <a:ln>
            <a:noFill/>
          </a:ln>
          <a:effectLst>
            <a:outerShdw blurRad="63500" rotWithShape="0" algn="l"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444" name="Google Shape;444;p15"/>
          <p:cNvGrpSpPr/>
          <p:nvPr/>
        </p:nvGrpSpPr>
        <p:grpSpPr>
          <a:xfrm flipH="1">
            <a:off x="1432765" y="1199832"/>
            <a:ext cx="388648" cy="5658090"/>
            <a:chOff x="-2035620" y="2871544"/>
            <a:chExt cx="223631" cy="2244027"/>
          </a:xfrm>
        </p:grpSpPr>
        <p:sp>
          <p:nvSpPr>
            <p:cNvPr id="445" name="Google Shape;445;p15"/>
            <p:cNvSpPr/>
            <p:nvPr/>
          </p:nvSpPr>
          <p:spPr>
            <a:xfrm>
              <a:off x="-2035620" y="2871544"/>
              <a:ext cx="44726" cy="2244027"/>
            </a:xfrm>
            <a:custGeom>
              <a:rect b="b" l="l" r="r" t="t"/>
              <a:pathLst>
                <a:path extrusionOk="0" h="2244027" w="44726">
                  <a:moveTo>
                    <a:pt x="0" y="0"/>
                  </a:moveTo>
                  <a:lnTo>
                    <a:pt x="44726" y="0"/>
                  </a:lnTo>
                  <a:lnTo>
                    <a:pt x="44726" y="2244027"/>
                  </a:lnTo>
                  <a:lnTo>
                    <a:pt x="0" y="224402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46" name="Google Shape;446;p15"/>
            <p:cNvSpPr/>
            <p:nvPr/>
          </p:nvSpPr>
          <p:spPr>
            <a:xfrm>
              <a:off x="-1990894" y="2871544"/>
              <a:ext cx="44726" cy="2244027"/>
            </a:xfrm>
            <a:custGeom>
              <a:rect b="b" l="l" r="r" t="t"/>
              <a:pathLst>
                <a:path extrusionOk="0" h="2244027" w="44726">
                  <a:moveTo>
                    <a:pt x="0" y="0"/>
                  </a:moveTo>
                  <a:lnTo>
                    <a:pt x="44726" y="0"/>
                  </a:lnTo>
                  <a:lnTo>
                    <a:pt x="44726" y="2244027"/>
                  </a:lnTo>
                  <a:lnTo>
                    <a:pt x="0" y="2244027"/>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47" name="Google Shape;447;p15"/>
            <p:cNvSpPr/>
            <p:nvPr/>
          </p:nvSpPr>
          <p:spPr>
            <a:xfrm>
              <a:off x="-1946167" y="2871544"/>
              <a:ext cx="44726" cy="2244027"/>
            </a:xfrm>
            <a:custGeom>
              <a:rect b="b" l="l" r="r" t="t"/>
              <a:pathLst>
                <a:path extrusionOk="0" h="2244027" w="44726">
                  <a:moveTo>
                    <a:pt x="0" y="0"/>
                  </a:moveTo>
                  <a:lnTo>
                    <a:pt x="44726" y="0"/>
                  </a:lnTo>
                  <a:lnTo>
                    <a:pt x="44726" y="2244027"/>
                  </a:lnTo>
                  <a:lnTo>
                    <a:pt x="0" y="2244027"/>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48" name="Google Shape;448;p15"/>
            <p:cNvSpPr/>
            <p:nvPr/>
          </p:nvSpPr>
          <p:spPr>
            <a:xfrm>
              <a:off x="-1901441" y="2871544"/>
              <a:ext cx="44726" cy="2244027"/>
            </a:xfrm>
            <a:custGeom>
              <a:rect b="b" l="l" r="r" t="t"/>
              <a:pathLst>
                <a:path extrusionOk="0" h="2244027" w="44726">
                  <a:moveTo>
                    <a:pt x="0" y="0"/>
                  </a:moveTo>
                  <a:lnTo>
                    <a:pt x="44726" y="0"/>
                  </a:lnTo>
                  <a:lnTo>
                    <a:pt x="44726" y="2244027"/>
                  </a:lnTo>
                  <a:lnTo>
                    <a:pt x="0" y="2244027"/>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49" name="Google Shape;449;p15"/>
            <p:cNvSpPr/>
            <p:nvPr/>
          </p:nvSpPr>
          <p:spPr>
            <a:xfrm>
              <a:off x="-1856715" y="2871544"/>
              <a:ext cx="44726" cy="2244027"/>
            </a:xfrm>
            <a:custGeom>
              <a:rect b="b" l="l" r="r" t="t"/>
              <a:pathLst>
                <a:path extrusionOk="0" h="2244027" w="44726">
                  <a:moveTo>
                    <a:pt x="0" y="0"/>
                  </a:moveTo>
                  <a:lnTo>
                    <a:pt x="44726" y="0"/>
                  </a:lnTo>
                  <a:lnTo>
                    <a:pt x="44726" y="2244027"/>
                  </a:lnTo>
                  <a:lnTo>
                    <a:pt x="0" y="2244027"/>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pic>
        <p:nvPicPr>
          <p:cNvPr id="450" name="Google Shape;450;p15"/>
          <p:cNvPicPr preferRelativeResize="0"/>
          <p:nvPr/>
        </p:nvPicPr>
        <p:blipFill rotWithShape="1">
          <a:blip r:embed="rId2">
            <a:alphaModFix amt="81000"/>
          </a:blip>
          <a:srcRect b="8250" l="7352" r="3751" t="9167"/>
          <a:stretch/>
        </p:blipFill>
        <p:spPr>
          <a:xfrm>
            <a:off x="0" y="0"/>
            <a:ext cx="12192000" cy="6858000"/>
          </a:xfrm>
          <a:prstGeom prst="rect">
            <a:avLst/>
          </a:prstGeom>
          <a:noFill/>
          <a:ln>
            <a:noFill/>
          </a:ln>
        </p:spPr>
      </p:pic>
      <p:sp>
        <p:nvSpPr>
          <p:cNvPr id="451" name="Google Shape;451;p15"/>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452" name="Google Shape;452;p15"/>
          <p:cNvSpPr txBox="1"/>
          <p:nvPr>
            <p:ph type="title"/>
          </p:nvPr>
        </p:nvSpPr>
        <p:spPr>
          <a:xfrm>
            <a:off x="3552950" y="530900"/>
            <a:ext cx="8029200" cy="4719300"/>
          </a:xfrm>
          <a:prstGeom prst="rect">
            <a:avLst/>
          </a:prstGeom>
        </p:spPr>
        <p:txBody>
          <a:bodyPr anchorCtr="0" anchor="ctr" bIns="121900" lIns="121900" spcFirstLastPara="1" rIns="121900" wrap="square" tIns="121900">
            <a:normAutofit/>
          </a:bodyPr>
          <a:lstStyle>
            <a:lvl1pPr lvl="0">
              <a:spcBef>
                <a:spcPts val="0"/>
              </a:spcBef>
              <a:spcAft>
                <a:spcPts val="0"/>
              </a:spcAft>
              <a:buSzPts val="6400"/>
              <a:buNone/>
              <a:defRPr sz="6400"/>
            </a:lvl1pPr>
            <a:lvl2pPr lvl="1">
              <a:spcBef>
                <a:spcPts val="0"/>
              </a:spcBef>
              <a:spcAft>
                <a:spcPts val="0"/>
              </a:spcAft>
              <a:buSzPts val="6400"/>
              <a:buNone/>
              <a:defRPr sz="6400"/>
            </a:lvl2pPr>
            <a:lvl3pPr lvl="2">
              <a:spcBef>
                <a:spcPts val="0"/>
              </a:spcBef>
              <a:spcAft>
                <a:spcPts val="0"/>
              </a:spcAft>
              <a:buSzPts val="6400"/>
              <a:buNone/>
              <a:defRPr sz="6400"/>
            </a:lvl3pPr>
            <a:lvl4pPr lvl="3">
              <a:spcBef>
                <a:spcPts val="0"/>
              </a:spcBef>
              <a:spcAft>
                <a:spcPts val="0"/>
              </a:spcAft>
              <a:buSzPts val="6400"/>
              <a:buNone/>
              <a:defRPr sz="6400"/>
            </a:lvl4pPr>
            <a:lvl5pPr lvl="4">
              <a:spcBef>
                <a:spcPts val="0"/>
              </a:spcBef>
              <a:spcAft>
                <a:spcPts val="0"/>
              </a:spcAft>
              <a:buSzPts val="6400"/>
              <a:buNone/>
              <a:defRPr sz="6400"/>
            </a:lvl5pPr>
            <a:lvl6pPr lvl="5">
              <a:spcBef>
                <a:spcPts val="0"/>
              </a:spcBef>
              <a:spcAft>
                <a:spcPts val="0"/>
              </a:spcAft>
              <a:buSzPts val="6400"/>
              <a:buNone/>
              <a:defRPr sz="6400"/>
            </a:lvl6pPr>
            <a:lvl7pPr lvl="6">
              <a:spcBef>
                <a:spcPts val="0"/>
              </a:spcBef>
              <a:spcAft>
                <a:spcPts val="0"/>
              </a:spcAft>
              <a:buSzPts val="6400"/>
              <a:buNone/>
              <a:defRPr sz="6400"/>
            </a:lvl7pPr>
            <a:lvl8pPr lvl="7">
              <a:spcBef>
                <a:spcPts val="0"/>
              </a:spcBef>
              <a:spcAft>
                <a:spcPts val="0"/>
              </a:spcAft>
              <a:buSzPts val="6400"/>
              <a:buNone/>
              <a:defRPr sz="6400"/>
            </a:lvl8pPr>
            <a:lvl9pPr lvl="8">
              <a:spcBef>
                <a:spcPts val="0"/>
              </a:spcBef>
              <a:spcAft>
                <a:spcPts val="0"/>
              </a:spcAft>
              <a:buSzPts val="6400"/>
              <a:buNone/>
              <a:defRPr sz="6400"/>
            </a:lvl9pPr>
          </a:lstStyle>
          <a:p/>
        </p:txBody>
      </p:sp>
      <p:sp>
        <p:nvSpPr>
          <p:cNvPr id="453" name="Google Shape;453;p15"/>
          <p:cNvSpPr txBox="1"/>
          <p:nvPr>
            <p:ph idx="1" type="subTitle"/>
          </p:nvPr>
        </p:nvSpPr>
        <p:spPr>
          <a:xfrm>
            <a:off x="3552950" y="5326741"/>
            <a:ext cx="8029200" cy="693000"/>
          </a:xfrm>
          <a:prstGeom prst="rect">
            <a:avLst/>
          </a:prstGeom>
        </p:spPr>
        <p:txBody>
          <a:bodyPr anchorCtr="0" anchor="t" bIns="121900" lIns="121900" spcFirstLastPara="1" rIns="121900" wrap="square" tIns="121900">
            <a:normAutofit/>
          </a:bodyPr>
          <a:lstStyle>
            <a:lvl1pPr lvl="0" rtl="0" algn="r">
              <a:lnSpc>
                <a:spcPct val="100000"/>
              </a:lnSpc>
              <a:spcBef>
                <a:spcPts val="0"/>
              </a:spcBef>
              <a:spcAft>
                <a:spcPts val="0"/>
              </a:spcAft>
              <a:buSzPts val="2200"/>
              <a:buNone/>
              <a:defRPr sz="2200"/>
            </a:lvl1pPr>
            <a:lvl2pPr lvl="1" rtl="0" algn="r">
              <a:lnSpc>
                <a:spcPct val="100000"/>
              </a:lnSpc>
              <a:spcBef>
                <a:spcPts val="0"/>
              </a:spcBef>
              <a:spcAft>
                <a:spcPts val="0"/>
              </a:spcAft>
              <a:buSzPts val="2200"/>
              <a:buNone/>
              <a:defRPr sz="2200"/>
            </a:lvl2pPr>
            <a:lvl3pPr lvl="2" rtl="0" algn="r">
              <a:lnSpc>
                <a:spcPct val="100000"/>
              </a:lnSpc>
              <a:spcBef>
                <a:spcPts val="0"/>
              </a:spcBef>
              <a:spcAft>
                <a:spcPts val="0"/>
              </a:spcAft>
              <a:buSzPts val="2200"/>
              <a:buNone/>
              <a:defRPr sz="2200"/>
            </a:lvl3pPr>
            <a:lvl4pPr lvl="3" rtl="0" algn="r">
              <a:lnSpc>
                <a:spcPct val="100000"/>
              </a:lnSpc>
              <a:spcBef>
                <a:spcPts val="0"/>
              </a:spcBef>
              <a:spcAft>
                <a:spcPts val="0"/>
              </a:spcAft>
              <a:buSzPts val="2200"/>
              <a:buNone/>
              <a:defRPr sz="2200"/>
            </a:lvl4pPr>
            <a:lvl5pPr lvl="4" rtl="0" algn="r">
              <a:lnSpc>
                <a:spcPct val="100000"/>
              </a:lnSpc>
              <a:spcBef>
                <a:spcPts val="0"/>
              </a:spcBef>
              <a:spcAft>
                <a:spcPts val="0"/>
              </a:spcAft>
              <a:buSzPts val="2200"/>
              <a:buNone/>
              <a:defRPr sz="2200"/>
            </a:lvl5pPr>
            <a:lvl6pPr lvl="5" rtl="0" algn="r">
              <a:lnSpc>
                <a:spcPct val="100000"/>
              </a:lnSpc>
              <a:spcBef>
                <a:spcPts val="0"/>
              </a:spcBef>
              <a:spcAft>
                <a:spcPts val="0"/>
              </a:spcAft>
              <a:buSzPts val="2200"/>
              <a:buNone/>
              <a:defRPr sz="2200"/>
            </a:lvl6pPr>
            <a:lvl7pPr lvl="6" rtl="0" algn="r">
              <a:lnSpc>
                <a:spcPct val="100000"/>
              </a:lnSpc>
              <a:spcBef>
                <a:spcPts val="0"/>
              </a:spcBef>
              <a:spcAft>
                <a:spcPts val="0"/>
              </a:spcAft>
              <a:buSzPts val="2200"/>
              <a:buNone/>
              <a:defRPr sz="2200"/>
            </a:lvl7pPr>
            <a:lvl8pPr lvl="7" rtl="0" algn="r">
              <a:lnSpc>
                <a:spcPct val="100000"/>
              </a:lnSpc>
              <a:spcBef>
                <a:spcPts val="0"/>
              </a:spcBef>
              <a:spcAft>
                <a:spcPts val="0"/>
              </a:spcAft>
              <a:buSzPts val="2200"/>
              <a:buNone/>
              <a:defRPr sz="2200"/>
            </a:lvl8pPr>
            <a:lvl9pPr lvl="8" rtl="0" algn="r">
              <a:lnSpc>
                <a:spcPct val="100000"/>
              </a:lnSpc>
              <a:spcBef>
                <a:spcPts val="0"/>
              </a:spcBef>
              <a:spcAft>
                <a:spcPts val="0"/>
              </a:spcAft>
              <a:buSzPts val="2200"/>
              <a:buNone/>
              <a:defRPr sz="2200"/>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_1">
    <p:spTree>
      <p:nvGrpSpPr>
        <p:cNvPr id="454" name="Shape 454"/>
        <p:cNvGrpSpPr/>
        <p:nvPr/>
      </p:nvGrpSpPr>
      <p:grpSpPr>
        <a:xfrm>
          <a:off x="0" y="0"/>
          <a:ext cx="0" cy="0"/>
          <a:chOff x="0" y="0"/>
          <a:chExt cx="0" cy="0"/>
        </a:xfrm>
      </p:grpSpPr>
      <p:sp>
        <p:nvSpPr>
          <p:cNvPr id="455" name="Google Shape;455;p16"/>
          <p:cNvSpPr/>
          <p:nvPr/>
        </p:nvSpPr>
        <p:spPr>
          <a:xfrm>
            <a:off x="9771486" y="2759096"/>
            <a:ext cx="1754460" cy="1805760"/>
          </a:xfrm>
          <a:custGeom>
            <a:rect b="b" l="l" r="r" t="t"/>
            <a:pathLst>
              <a:path extrusionOk="0" h="1368000" w="1368000">
                <a:moveTo>
                  <a:pt x="684000" y="144000"/>
                </a:moveTo>
                <a:cubicBezTo>
                  <a:pt x="385766" y="144000"/>
                  <a:pt x="144000" y="385766"/>
                  <a:pt x="144000" y="684000"/>
                </a:cubicBezTo>
                <a:cubicBezTo>
                  <a:pt x="144000" y="982234"/>
                  <a:pt x="385766" y="1224000"/>
                  <a:pt x="684000" y="1224000"/>
                </a:cubicBezTo>
                <a:cubicBezTo>
                  <a:pt x="982234" y="1224000"/>
                  <a:pt x="1224000" y="982234"/>
                  <a:pt x="1224000" y="684000"/>
                </a:cubicBezTo>
                <a:cubicBezTo>
                  <a:pt x="1224000" y="385766"/>
                  <a:pt x="982234" y="144000"/>
                  <a:pt x="684000" y="144000"/>
                </a:cubicBezTo>
                <a:close/>
                <a:moveTo>
                  <a:pt x="684000" y="0"/>
                </a:moveTo>
                <a:cubicBezTo>
                  <a:pt x="1061763" y="0"/>
                  <a:pt x="1368000" y="306237"/>
                  <a:pt x="1368000" y="684000"/>
                </a:cubicBezTo>
                <a:cubicBezTo>
                  <a:pt x="1368000" y="1061763"/>
                  <a:pt x="1061763" y="1368000"/>
                  <a:pt x="684000" y="1368000"/>
                </a:cubicBezTo>
                <a:cubicBezTo>
                  <a:pt x="306237" y="1368000"/>
                  <a:pt x="0" y="1061763"/>
                  <a:pt x="0" y="684000"/>
                </a:cubicBezTo>
                <a:cubicBezTo>
                  <a:pt x="0" y="306237"/>
                  <a:pt x="306237" y="0"/>
                  <a:pt x="684000" y="0"/>
                </a:cubicBezTo>
                <a:close/>
              </a:path>
            </a:pathLst>
          </a:custGeom>
          <a:solidFill>
            <a:srgbClr val="000000"/>
          </a:solidFill>
          <a:ln cap="flat" cmpd="sng" w="9525">
            <a:solidFill>
              <a:srgbClr val="808080"/>
            </a:solidFill>
            <a:prstDash val="solid"/>
            <a:miter lim="8000"/>
            <a:headEnd len="sm" w="sm" type="none"/>
            <a:tailEnd len="sm" w="sm" type="none"/>
          </a:ln>
          <a:effectLst>
            <a:outerShdw blurRad="63500" rotWithShape="0" dir="16200000"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456" name="Google Shape;456;p16"/>
          <p:cNvSpPr/>
          <p:nvPr/>
        </p:nvSpPr>
        <p:spPr>
          <a:xfrm>
            <a:off x="10042534" y="3146285"/>
            <a:ext cx="1063620" cy="1090980"/>
          </a:xfrm>
          <a:custGeom>
            <a:rect b="b" l="l" r="r" t="t"/>
            <a:pathLst>
              <a:path extrusionOk="0" h="1368000" w="1368000">
                <a:moveTo>
                  <a:pt x="684000" y="144000"/>
                </a:moveTo>
                <a:cubicBezTo>
                  <a:pt x="385766" y="144000"/>
                  <a:pt x="144000" y="385766"/>
                  <a:pt x="144000" y="684000"/>
                </a:cubicBezTo>
                <a:cubicBezTo>
                  <a:pt x="144000" y="982234"/>
                  <a:pt x="385766" y="1224000"/>
                  <a:pt x="684000" y="1224000"/>
                </a:cubicBezTo>
                <a:cubicBezTo>
                  <a:pt x="982234" y="1224000"/>
                  <a:pt x="1224000" y="982234"/>
                  <a:pt x="1224000" y="684000"/>
                </a:cubicBezTo>
                <a:cubicBezTo>
                  <a:pt x="1224000" y="385766"/>
                  <a:pt x="982234" y="144000"/>
                  <a:pt x="684000" y="144000"/>
                </a:cubicBezTo>
                <a:close/>
                <a:moveTo>
                  <a:pt x="684000" y="0"/>
                </a:moveTo>
                <a:cubicBezTo>
                  <a:pt x="1061763" y="0"/>
                  <a:pt x="1368000" y="306237"/>
                  <a:pt x="1368000" y="684000"/>
                </a:cubicBezTo>
                <a:cubicBezTo>
                  <a:pt x="1368000" y="1061763"/>
                  <a:pt x="1061763" y="1368000"/>
                  <a:pt x="684000" y="1368000"/>
                </a:cubicBezTo>
                <a:cubicBezTo>
                  <a:pt x="306237" y="1368000"/>
                  <a:pt x="0" y="1061763"/>
                  <a:pt x="0" y="684000"/>
                </a:cubicBezTo>
                <a:cubicBezTo>
                  <a:pt x="0" y="306237"/>
                  <a:pt x="306237" y="0"/>
                  <a:pt x="684000" y="0"/>
                </a:cubicBezTo>
                <a:close/>
              </a:path>
            </a:pathLst>
          </a:custGeom>
          <a:solidFill>
            <a:srgbClr val="000000"/>
          </a:solidFill>
          <a:ln cap="flat" cmpd="sng" w="9525">
            <a:solidFill>
              <a:srgbClr val="808080"/>
            </a:solidFill>
            <a:prstDash val="solid"/>
            <a:miter lim="8000"/>
            <a:headEnd len="sm" w="sm" type="none"/>
            <a:tailEnd len="sm" w="sm" type="none"/>
          </a:ln>
          <a:effectLst>
            <a:outerShdw blurRad="63500" rotWithShape="0" dir="16200000"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457" name="Google Shape;457;p16"/>
          <p:cNvSpPr/>
          <p:nvPr/>
        </p:nvSpPr>
        <p:spPr>
          <a:xfrm rot="5400000">
            <a:off x="10858952" y="4202922"/>
            <a:ext cx="539781" cy="231569"/>
          </a:xfrm>
          <a:custGeom>
            <a:rect b="b" l="l" r="r" t="t"/>
            <a:pathLst>
              <a:path extrusionOk="0" h="44726" w="773880">
                <a:moveTo>
                  <a:pt x="0" y="0"/>
                </a:moveTo>
                <a:lnTo>
                  <a:pt x="773880" y="0"/>
                </a:lnTo>
                <a:lnTo>
                  <a:pt x="773880" y="44726"/>
                </a:lnTo>
                <a:lnTo>
                  <a:pt x="0" y="44726"/>
                </a:lnTo>
                <a:close/>
              </a:path>
            </a:pathLst>
          </a:custGeom>
          <a:solidFill>
            <a:srgbClr val="000000"/>
          </a:solidFill>
          <a:ln cap="flat" cmpd="sng" w="9525">
            <a:solidFill>
              <a:srgbClr val="808080"/>
            </a:solidFill>
            <a:prstDash val="solid"/>
            <a:miter lim="8000"/>
            <a:headEnd len="sm" w="sm" type="none"/>
            <a:tailEnd len="sm" w="sm" type="none"/>
          </a:ln>
          <a:effectLst>
            <a:outerShdw blurRad="63500" rotWithShape="0" algn="r" dir="10800000"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nvGrpSpPr>
          <p:cNvPr id="458" name="Google Shape;458;p16"/>
          <p:cNvGrpSpPr/>
          <p:nvPr/>
        </p:nvGrpSpPr>
        <p:grpSpPr>
          <a:xfrm rot="5400000">
            <a:off x="9403279" y="1584487"/>
            <a:ext cx="3729018" cy="560014"/>
            <a:chOff x="-2238736" y="3074720"/>
            <a:chExt cx="773880" cy="223630"/>
          </a:xfrm>
        </p:grpSpPr>
        <p:sp>
          <p:nvSpPr>
            <p:cNvPr id="459" name="Google Shape;459;p16"/>
            <p:cNvSpPr/>
            <p:nvPr/>
          </p:nvSpPr>
          <p:spPr>
            <a:xfrm>
              <a:off x="-2238736" y="3074720"/>
              <a:ext cx="773880" cy="44726"/>
            </a:xfrm>
            <a:custGeom>
              <a:rect b="b" l="l" r="r" t="t"/>
              <a:pathLst>
                <a:path extrusionOk="0" h="44726" w="773880">
                  <a:moveTo>
                    <a:pt x="0" y="0"/>
                  </a:moveTo>
                  <a:lnTo>
                    <a:pt x="773880" y="0"/>
                  </a:lnTo>
                  <a:lnTo>
                    <a:pt x="773880" y="44726"/>
                  </a:lnTo>
                  <a:lnTo>
                    <a:pt x="0" y="44726"/>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60" name="Google Shape;460;p16"/>
            <p:cNvSpPr/>
            <p:nvPr/>
          </p:nvSpPr>
          <p:spPr>
            <a:xfrm>
              <a:off x="-2238736" y="3119446"/>
              <a:ext cx="773880" cy="44726"/>
            </a:xfrm>
            <a:custGeom>
              <a:rect b="b" l="l" r="r" t="t"/>
              <a:pathLst>
                <a:path extrusionOk="0" h="44726" w="773880">
                  <a:moveTo>
                    <a:pt x="0" y="0"/>
                  </a:moveTo>
                  <a:lnTo>
                    <a:pt x="773880" y="0"/>
                  </a:lnTo>
                  <a:lnTo>
                    <a:pt x="773880" y="44726"/>
                  </a:lnTo>
                  <a:lnTo>
                    <a:pt x="0" y="44726"/>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61" name="Google Shape;461;p16"/>
            <p:cNvSpPr/>
            <p:nvPr/>
          </p:nvSpPr>
          <p:spPr>
            <a:xfrm>
              <a:off x="-2238736" y="3164172"/>
              <a:ext cx="773880" cy="44726"/>
            </a:xfrm>
            <a:custGeom>
              <a:rect b="b" l="l" r="r" t="t"/>
              <a:pathLst>
                <a:path extrusionOk="0" h="44726" w="773880">
                  <a:moveTo>
                    <a:pt x="0" y="0"/>
                  </a:moveTo>
                  <a:lnTo>
                    <a:pt x="773880" y="0"/>
                  </a:lnTo>
                  <a:lnTo>
                    <a:pt x="773880" y="44726"/>
                  </a:lnTo>
                  <a:lnTo>
                    <a:pt x="0" y="4472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62" name="Google Shape;462;p16"/>
            <p:cNvSpPr/>
            <p:nvPr/>
          </p:nvSpPr>
          <p:spPr>
            <a:xfrm>
              <a:off x="-2238736" y="3208898"/>
              <a:ext cx="773880" cy="44726"/>
            </a:xfrm>
            <a:custGeom>
              <a:rect b="b" l="l" r="r" t="t"/>
              <a:pathLst>
                <a:path extrusionOk="0" h="44726" w="773880">
                  <a:moveTo>
                    <a:pt x="0" y="0"/>
                  </a:moveTo>
                  <a:lnTo>
                    <a:pt x="773880" y="0"/>
                  </a:lnTo>
                  <a:lnTo>
                    <a:pt x="773880" y="44726"/>
                  </a:lnTo>
                  <a:lnTo>
                    <a:pt x="0" y="44726"/>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63" name="Google Shape;463;p16"/>
            <p:cNvSpPr/>
            <p:nvPr/>
          </p:nvSpPr>
          <p:spPr>
            <a:xfrm>
              <a:off x="-2238736" y="3253624"/>
              <a:ext cx="773880" cy="44726"/>
            </a:xfrm>
            <a:custGeom>
              <a:rect b="b" l="l" r="r" t="t"/>
              <a:pathLst>
                <a:path extrusionOk="0" h="44726" w="773880">
                  <a:moveTo>
                    <a:pt x="0" y="0"/>
                  </a:moveTo>
                  <a:lnTo>
                    <a:pt x="773880" y="0"/>
                  </a:lnTo>
                  <a:lnTo>
                    <a:pt x="773880" y="44726"/>
                  </a:lnTo>
                  <a:lnTo>
                    <a:pt x="0" y="44726"/>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464" name="Google Shape;464;p16"/>
          <p:cNvGrpSpPr/>
          <p:nvPr/>
        </p:nvGrpSpPr>
        <p:grpSpPr>
          <a:xfrm>
            <a:off x="9594947" y="2726280"/>
            <a:ext cx="1953000" cy="1933470"/>
            <a:chOff x="307943" y="1880647"/>
            <a:chExt cx="2520000" cy="2494800"/>
          </a:xfrm>
        </p:grpSpPr>
        <p:sp>
          <p:nvSpPr>
            <p:cNvPr id="465" name="Google Shape;465;p16"/>
            <p:cNvSpPr/>
            <p:nvPr/>
          </p:nvSpPr>
          <p:spPr>
            <a:xfrm>
              <a:off x="307943" y="1880647"/>
              <a:ext cx="2520000" cy="2494800"/>
            </a:xfrm>
            <a:custGeom>
              <a:rect b="b" l="l" r="r" t="t"/>
              <a:pathLst>
                <a:path extrusionOk="0" h="2520000" w="2520000">
                  <a:moveTo>
                    <a:pt x="1260000" y="144000"/>
                  </a:moveTo>
                  <a:cubicBezTo>
                    <a:pt x="643650" y="144000"/>
                    <a:pt x="144000" y="643650"/>
                    <a:pt x="144000" y="1260000"/>
                  </a:cubicBezTo>
                  <a:cubicBezTo>
                    <a:pt x="144000" y="1876350"/>
                    <a:pt x="643650" y="2376000"/>
                    <a:pt x="1260000" y="2376000"/>
                  </a:cubicBezTo>
                  <a:cubicBezTo>
                    <a:pt x="1876350" y="2376000"/>
                    <a:pt x="2376000" y="1876350"/>
                    <a:pt x="2376000" y="1260000"/>
                  </a:cubicBezTo>
                  <a:cubicBezTo>
                    <a:pt x="2376000" y="643650"/>
                    <a:pt x="1876350" y="144000"/>
                    <a:pt x="1260000" y="144000"/>
                  </a:cubicBezTo>
                  <a:close/>
                  <a:moveTo>
                    <a:pt x="1260000" y="0"/>
                  </a:moveTo>
                  <a:cubicBezTo>
                    <a:pt x="1955879" y="0"/>
                    <a:pt x="2520000" y="564121"/>
                    <a:pt x="2520000" y="1260000"/>
                  </a:cubicBezTo>
                  <a:cubicBezTo>
                    <a:pt x="2520000" y="1955879"/>
                    <a:pt x="1955879" y="2520000"/>
                    <a:pt x="1260000" y="2520000"/>
                  </a:cubicBezTo>
                  <a:cubicBezTo>
                    <a:pt x="564121" y="2520000"/>
                    <a:pt x="0" y="1955879"/>
                    <a:pt x="0" y="1260000"/>
                  </a:cubicBezTo>
                  <a:cubicBezTo>
                    <a:pt x="0" y="564121"/>
                    <a:pt x="564121" y="0"/>
                    <a:pt x="1260000"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466" name="Google Shape;466;p16"/>
            <p:cNvSpPr/>
            <p:nvPr/>
          </p:nvSpPr>
          <p:spPr>
            <a:xfrm>
              <a:off x="451943" y="2007365"/>
              <a:ext cx="2232000" cy="2232000"/>
            </a:xfrm>
            <a:custGeom>
              <a:rect b="b" l="l" r="r" t="t"/>
              <a:pathLst>
                <a:path extrusionOk="0" h="2232000" w="2232000">
                  <a:moveTo>
                    <a:pt x="1116000" y="144000"/>
                  </a:moveTo>
                  <a:cubicBezTo>
                    <a:pt x="579179" y="144000"/>
                    <a:pt x="144000" y="579179"/>
                    <a:pt x="144000" y="1116000"/>
                  </a:cubicBezTo>
                  <a:cubicBezTo>
                    <a:pt x="144000" y="1652821"/>
                    <a:pt x="579179" y="2088000"/>
                    <a:pt x="1116000" y="2088000"/>
                  </a:cubicBezTo>
                  <a:cubicBezTo>
                    <a:pt x="1652821" y="2088000"/>
                    <a:pt x="2088000" y="1652821"/>
                    <a:pt x="2088000" y="1116000"/>
                  </a:cubicBezTo>
                  <a:cubicBezTo>
                    <a:pt x="2088000" y="579179"/>
                    <a:pt x="1652821" y="144000"/>
                    <a:pt x="1116000" y="144000"/>
                  </a:cubicBezTo>
                  <a:close/>
                  <a:moveTo>
                    <a:pt x="1116000" y="0"/>
                  </a:moveTo>
                  <a:cubicBezTo>
                    <a:pt x="1732350" y="0"/>
                    <a:pt x="2232000" y="499650"/>
                    <a:pt x="2232000" y="1116000"/>
                  </a:cubicBezTo>
                  <a:cubicBezTo>
                    <a:pt x="2232000" y="1732350"/>
                    <a:pt x="1732350" y="2232000"/>
                    <a:pt x="1116000" y="2232000"/>
                  </a:cubicBezTo>
                  <a:cubicBezTo>
                    <a:pt x="499650" y="2232000"/>
                    <a:pt x="0" y="1732350"/>
                    <a:pt x="0" y="1116000"/>
                  </a:cubicBezTo>
                  <a:cubicBezTo>
                    <a:pt x="0" y="499650"/>
                    <a:pt x="499650" y="0"/>
                    <a:pt x="1116000"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467" name="Google Shape;467;p16"/>
            <p:cNvSpPr/>
            <p:nvPr/>
          </p:nvSpPr>
          <p:spPr>
            <a:xfrm>
              <a:off x="739943" y="2295365"/>
              <a:ext cx="1656000" cy="1656000"/>
            </a:xfrm>
            <a:custGeom>
              <a:rect b="b" l="l" r="r" t="t"/>
              <a:pathLst>
                <a:path extrusionOk="0" h="1656000" w="1656000">
                  <a:moveTo>
                    <a:pt x="828000" y="144000"/>
                  </a:moveTo>
                  <a:cubicBezTo>
                    <a:pt x="450237" y="144000"/>
                    <a:pt x="144000" y="450237"/>
                    <a:pt x="144000" y="828000"/>
                  </a:cubicBezTo>
                  <a:cubicBezTo>
                    <a:pt x="144000" y="1205763"/>
                    <a:pt x="450237" y="1512000"/>
                    <a:pt x="828000" y="1512000"/>
                  </a:cubicBezTo>
                  <a:cubicBezTo>
                    <a:pt x="1205763" y="1512000"/>
                    <a:pt x="1512000" y="1205763"/>
                    <a:pt x="1512000" y="828000"/>
                  </a:cubicBezTo>
                  <a:cubicBezTo>
                    <a:pt x="1512000" y="450237"/>
                    <a:pt x="1205763" y="144000"/>
                    <a:pt x="828000" y="144000"/>
                  </a:cubicBezTo>
                  <a:close/>
                  <a:moveTo>
                    <a:pt x="828000" y="0"/>
                  </a:moveTo>
                  <a:cubicBezTo>
                    <a:pt x="1285292" y="0"/>
                    <a:pt x="1656000" y="370708"/>
                    <a:pt x="1656000" y="828000"/>
                  </a:cubicBezTo>
                  <a:cubicBezTo>
                    <a:pt x="1656000" y="1285292"/>
                    <a:pt x="1285292" y="1656000"/>
                    <a:pt x="828000" y="1656000"/>
                  </a:cubicBezTo>
                  <a:cubicBezTo>
                    <a:pt x="370708" y="1656000"/>
                    <a:pt x="0" y="1285292"/>
                    <a:pt x="0" y="828000"/>
                  </a:cubicBezTo>
                  <a:cubicBezTo>
                    <a:pt x="0" y="370708"/>
                    <a:pt x="370708" y="0"/>
                    <a:pt x="828000"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468" name="Google Shape;468;p16"/>
            <p:cNvSpPr/>
            <p:nvPr/>
          </p:nvSpPr>
          <p:spPr>
            <a:xfrm>
              <a:off x="595943" y="2151365"/>
              <a:ext cx="1944000" cy="1944000"/>
            </a:xfrm>
            <a:custGeom>
              <a:rect b="b" l="l" r="r" t="t"/>
              <a:pathLst>
                <a:path extrusionOk="0" h="1944000" w="1944000">
                  <a:moveTo>
                    <a:pt x="972000" y="144000"/>
                  </a:moveTo>
                  <a:cubicBezTo>
                    <a:pt x="514708" y="144000"/>
                    <a:pt x="144000" y="514708"/>
                    <a:pt x="144000" y="972000"/>
                  </a:cubicBezTo>
                  <a:cubicBezTo>
                    <a:pt x="144000" y="1429292"/>
                    <a:pt x="514708" y="1800000"/>
                    <a:pt x="972000" y="1800000"/>
                  </a:cubicBezTo>
                  <a:cubicBezTo>
                    <a:pt x="1429292" y="1800000"/>
                    <a:pt x="1800000" y="1429292"/>
                    <a:pt x="1800000" y="972000"/>
                  </a:cubicBezTo>
                  <a:cubicBezTo>
                    <a:pt x="1800000" y="514708"/>
                    <a:pt x="1429292" y="144000"/>
                    <a:pt x="972000" y="144000"/>
                  </a:cubicBezTo>
                  <a:close/>
                  <a:moveTo>
                    <a:pt x="972000" y="0"/>
                  </a:moveTo>
                  <a:cubicBezTo>
                    <a:pt x="1508821" y="0"/>
                    <a:pt x="1944000" y="435179"/>
                    <a:pt x="1944000" y="972000"/>
                  </a:cubicBezTo>
                  <a:cubicBezTo>
                    <a:pt x="1944000" y="1508821"/>
                    <a:pt x="1508821" y="1944000"/>
                    <a:pt x="972000" y="1944000"/>
                  </a:cubicBezTo>
                  <a:cubicBezTo>
                    <a:pt x="435179" y="1944000"/>
                    <a:pt x="0" y="1508821"/>
                    <a:pt x="0" y="972000"/>
                  </a:cubicBezTo>
                  <a:cubicBezTo>
                    <a:pt x="0" y="435179"/>
                    <a:pt x="435179" y="0"/>
                    <a:pt x="972000"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469" name="Google Shape;469;p16"/>
            <p:cNvSpPr/>
            <p:nvPr/>
          </p:nvSpPr>
          <p:spPr>
            <a:xfrm>
              <a:off x="883943" y="2439365"/>
              <a:ext cx="1368000" cy="1368000"/>
            </a:xfrm>
            <a:custGeom>
              <a:rect b="b" l="l" r="r" t="t"/>
              <a:pathLst>
                <a:path extrusionOk="0" h="1368000" w="1368000">
                  <a:moveTo>
                    <a:pt x="684000" y="144000"/>
                  </a:moveTo>
                  <a:cubicBezTo>
                    <a:pt x="385766" y="144000"/>
                    <a:pt x="144000" y="385766"/>
                    <a:pt x="144000" y="684000"/>
                  </a:cubicBezTo>
                  <a:cubicBezTo>
                    <a:pt x="144000" y="982234"/>
                    <a:pt x="385766" y="1224000"/>
                    <a:pt x="684000" y="1224000"/>
                  </a:cubicBezTo>
                  <a:cubicBezTo>
                    <a:pt x="982234" y="1224000"/>
                    <a:pt x="1224000" y="982234"/>
                    <a:pt x="1224000" y="684000"/>
                  </a:cubicBezTo>
                  <a:cubicBezTo>
                    <a:pt x="1224000" y="385766"/>
                    <a:pt x="982234" y="144000"/>
                    <a:pt x="684000" y="144000"/>
                  </a:cubicBezTo>
                  <a:close/>
                  <a:moveTo>
                    <a:pt x="684000" y="0"/>
                  </a:moveTo>
                  <a:cubicBezTo>
                    <a:pt x="1061763" y="0"/>
                    <a:pt x="1368000" y="306237"/>
                    <a:pt x="1368000" y="684000"/>
                  </a:cubicBezTo>
                  <a:cubicBezTo>
                    <a:pt x="1368000" y="1061763"/>
                    <a:pt x="1061763" y="1368000"/>
                    <a:pt x="684000" y="1368000"/>
                  </a:cubicBezTo>
                  <a:cubicBezTo>
                    <a:pt x="306237" y="1368000"/>
                    <a:pt x="0" y="1061763"/>
                    <a:pt x="0" y="684000"/>
                  </a:cubicBezTo>
                  <a:cubicBezTo>
                    <a:pt x="0" y="306237"/>
                    <a:pt x="306237" y="0"/>
                    <a:pt x="684000" y="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grpSp>
      <p:grpSp>
        <p:nvGrpSpPr>
          <p:cNvPr id="470" name="Google Shape;470;p16"/>
          <p:cNvGrpSpPr/>
          <p:nvPr/>
        </p:nvGrpSpPr>
        <p:grpSpPr>
          <a:xfrm rot="5400000">
            <a:off x="9691179" y="4996629"/>
            <a:ext cx="3162615" cy="560014"/>
            <a:chOff x="-2238736" y="3074720"/>
            <a:chExt cx="773880" cy="223630"/>
          </a:xfrm>
        </p:grpSpPr>
        <p:sp>
          <p:nvSpPr>
            <p:cNvPr id="471" name="Google Shape;471;p16"/>
            <p:cNvSpPr/>
            <p:nvPr/>
          </p:nvSpPr>
          <p:spPr>
            <a:xfrm>
              <a:off x="-2238736" y="3074720"/>
              <a:ext cx="773880" cy="44726"/>
            </a:xfrm>
            <a:custGeom>
              <a:rect b="b" l="l" r="r" t="t"/>
              <a:pathLst>
                <a:path extrusionOk="0" h="44726" w="773880">
                  <a:moveTo>
                    <a:pt x="0" y="0"/>
                  </a:moveTo>
                  <a:lnTo>
                    <a:pt x="773880" y="0"/>
                  </a:lnTo>
                  <a:lnTo>
                    <a:pt x="773880" y="44726"/>
                  </a:lnTo>
                  <a:lnTo>
                    <a:pt x="0" y="44726"/>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72" name="Google Shape;472;p16"/>
            <p:cNvSpPr/>
            <p:nvPr/>
          </p:nvSpPr>
          <p:spPr>
            <a:xfrm>
              <a:off x="-2238736" y="3119446"/>
              <a:ext cx="773880" cy="44726"/>
            </a:xfrm>
            <a:custGeom>
              <a:rect b="b" l="l" r="r" t="t"/>
              <a:pathLst>
                <a:path extrusionOk="0" h="44726" w="773880">
                  <a:moveTo>
                    <a:pt x="0" y="0"/>
                  </a:moveTo>
                  <a:lnTo>
                    <a:pt x="773880" y="0"/>
                  </a:lnTo>
                  <a:lnTo>
                    <a:pt x="773880" y="44726"/>
                  </a:lnTo>
                  <a:lnTo>
                    <a:pt x="0" y="44726"/>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73" name="Google Shape;473;p16"/>
            <p:cNvSpPr/>
            <p:nvPr/>
          </p:nvSpPr>
          <p:spPr>
            <a:xfrm>
              <a:off x="-2238736" y="3164172"/>
              <a:ext cx="773880" cy="44726"/>
            </a:xfrm>
            <a:custGeom>
              <a:rect b="b" l="l" r="r" t="t"/>
              <a:pathLst>
                <a:path extrusionOk="0" h="44726" w="773880">
                  <a:moveTo>
                    <a:pt x="0" y="0"/>
                  </a:moveTo>
                  <a:lnTo>
                    <a:pt x="773880" y="0"/>
                  </a:lnTo>
                  <a:lnTo>
                    <a:pt x="773880" y="44726"/>
                  </a:lnTo>
                  <a:lnTo>
                    <a:pt x="0" y="4472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74" name="Google Shape;474;p16"/>
            <p:cNvSpPr/>
            <p:nvPr/>
          </p:nvSpPr>
          <p:spPr>
            <a:xfrm>
              <a:off x="-2238736" y="3208898"/>
              <a:ext cx="773880" cy="44726"/>
            </a:xfrm>
            <a:custGeom>
              <a:rect b="b" l="l" r="r" t="t"/>
              <a:pathLst>
                <a:path extrusionOk="0" h="44726" w="773880">
                  <a:moveTo>
                    <a:pt x="0" y="0"/>
                  </a:moveTo>
                  <a:lnTo>
                    <a:pt x="773880" y="0"/>
                  </a:lnTo>
                  <a:lnTo>
                    <a:pt x="773880" y="44726"/>
                  </a:lnTo>
                  <a:lnTo>
                    <a:pt x="0" y="44726"/>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75" name="Google Shape;475;p16"/>
            <p:cNvSpPr/>
            <p:nvPr/>
          </p:nvSpPr>
          <p:spPr>
            <a:xfrm>
              <a:off x="-2238736" y="3253624"/>
              <a:ext cx="773880" cy="44726"/>
            </a:xfrm>
            <a:custGeom>
              <a:rect b="b" l="l" r="r" t="t"/>
              <a:pathLst>
                <a:path extrusionOk="0" h="44726" w="773880">
                  <a:moveTo>
                    <a:pt x="0" y="0"/>
                  </a:moveTo>
                  <a:lnTo>
                    <a:pt x="773880" y="0"/>
                  </a:lnTo>
                  <a:lnTo>
                    <a:pt x="773880" y="44726"/>
                  </a:lnTo>
                  <a:lnTo>
                    <a:pt x="0" y="44726"/>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pic>
        <p:nvPicPr>
          <p:cNvPr id="476" name="Google Shape;476;p16"/>
          <p:cNvPicPr preferRelativeResize="0"/>
          <p:nvPr/>
        </p:nvPicPr>
        <p:blipFill rotWithShape="1">
          <a:blip r:embed="rId2">
            <a:alphaModFix amt="81000"/>
          </a:blip>
          <a:srcRect b="8250" l="7352" r="3751" t="9167"/>
          <a:stretch/>
        </p:blipFill>
        <p:spPr>
          <a:xfrm>
            <a:off x="0" y="0"/>
            <a:ext cx="12192000" cy="6858000"/>
          </a:xfrm>
          <a:prstGeom prst="rect">
            <a:avLst/>
          </a:prstGeom>
          <a:noFill/>
          <a:ln>
            <a:noFill/>
          </a:ln>
        </p:spPr>
      </p:pic>
      <p:sp>
        <p:nvSpPr>
          <p:cNvPr id="477" name="Google Shape;477;p16"/>
          <p:cNvSpPr txBox="1"/>
          <p:nvPr>
            <p:ph type="title"/>
          </p:nvPr>
        </p:nvSpPr>
        <p:spPr>
          <a:xfrm>
            <a:off x="653667" y="600200"/>
            <a:ext cx="8490300" cy="5454300"/>
          </a:xfrm>
          <a:prstGeom prst="rect">
            <a:avLst/>
          </a:prstGeom>
        </p:spPr>
        <p:txBody>
          <a:bodyPr anchorCtr="0" anchor="ctr" bIns="121900" lIns="121900" spcFirstLastPara="1" rIns="121900" wrap="square" tIns="121900">
            <a:normAutofit/>
          </a:bodyPr>
          <a:lstStyle>
            <a:lvl1pPr lvl="0" rtl="0">
              <a:spcBef>
                <a:spcPts val="0"/>
              </a:spcBef>
              <a:spcAft>
                <a:spcPts val="0"/>
              </a:spcAft>
              <a:buSzPts val="6400"/>
              <a:buNone/>
              <a:defRPr sz="6400"/>
            </a:lvl1pPr>
            <a:lvl2pPr lvl="1" rtl="0">
              <a:spcBef>
                <a:spcPts val="0"/>
              </a:spcBef>
              <a:spcAft>
                <a:spcPts val="0"/>
              </a:spcAft>
              <a:buSzPts val="6400"/>
              <a:buNone/>
              <a:defRPr sz="6400"/>
            </a:lvl2pPr>
            <a:lvl3pPr lvl="2" rtl="0">
              <a:spcBef>
                <a:spcPts val="0"/>
              </a:spcBef>
              <a:spcAft>
                <a:spcPts val="0"/>
              </a:spcAft>
              <a:buSzPts val="6400"/>
              <a:buNone/>
              <a:defRPr sz="6400"/>
            </a:lvl3pPr>
            <a:lvl4pPr lvl="3" rtl="0">
              <a:spcBef>
                <a:spcPts val="0"/>
              </a:spcBef>
              <a:spcAft>
                <a:spcPts val="0"/>
              </a:spcAft>
              <a:buSzPts val="6400"/>
              <a:buNone/>
              <a:defRPr sz="6400"/>
            </a:lvl4pPr>
            <a:lvl5pPr lvl="4" rtl="0">
              <a:spcBef>
                <a:spcPts val="0"/>
              </a:spcBef>
              <a:spcAft>
                <a:spcPts val="0"/>
              </a:spcAft>
              <a:buSzPts val="6400"/>
              <a:buNone/>
              <a:defRPr sz="6400"/>
            </a:lvl5pPr>
            <a:lvl6pPr lvl="5" rtl="0">
              <a:spcBef>
                <a:spcPts val="0"/>
              </a:spcBef>
              <a:spcAft>
                <a:spcPts val="0"/>
              </a:spcAft>
              <a:buSzPts val="6400"/>
              <a:buNone/>
              <a:defRPr sz="6400"/>
            </a:lvl6pPr>
            <a:lvl7pPr lvl="6" rtl="0">
              <a:spcBef>
                <a:spcPts val="0"/>
              </a:spcBef>
              <a:spcAft>
                <a:spcPts val="0"/>
              </a:spcAft>
              <a:buSzPts val="6400"/>
              <a:buNone/>
              <a:defRPr sz="6400"/>
            </a:lvl7pPr>
            <a:lvl8pPr lvl="7" rtl="0">
              <a:spcBef>
                <a:spcPts val="0"/>
              </a:spcBef>
              <a:spcAft>
                <a:spcPts val="0"/>
              </a:spcAft>
              <a:buSzPts val="6400"/>
              <a:buNone/>
              <a:defRPr sz="6400"/>
            </a:lvl8pPr>
            <a:lvl9pPr lvl="8" rtl="0">
              <a:spcBef>
                <a:spcPts val="0"/>
              </a:spcBef>
              <a:spcAft>
                <a:spcPts val="0"/>
              </a:spcAft>
              <a:buSzPts val="6400"/>
              <a:buNone/>
              <a:defRPr sz="6400"/>
            </a:lvl9pPr>
          </a:lstStyle>
          <a:p/>
        </p:txBody>
      </p:sp>
      <p:sp>
        <p:nvSpPr>
          <p:cNvPr id="478" name="Google Shape;478;p16"/>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image with Caption">
  <p:cSld name="CAPTION_ONLY">
    <p:spTree>
      <p:nvGrpSpPr>
        <p:cNvPr id="479" name="Shape 479"/>
        <p:cNvGrpSpPr/>
        <p:nvPr/>
      </p:nvGrpSpPr>
      <p:grpSpPr>
        <a:xfrm>
          <a:off x="0" y="0"/>
          <a:ext cx="0" cy="0"/>
          <a:chOff x="0" y="0"/>
          <a:chExt cx="0" cy="0"/>
        </a:xfrm>
      </p:grpSpPr>
      <p:sp>
        <p:nvSpPr>
          <p:cNvPr id="480" name="Google Shape;480;p17"/>
          <p:cNvSpPr/>
          <p:nvPr>
            <p:ph idx="2" type="pic"/>
          </p:nvPr>
        </p:nvSpPr>
        <p:spPr>
          <a:xfrm>
            <a:off x="18750" y="0"/>
            <a:ext cx="12192000" cy="6858000"/>
          </a:xfrm>
          <a:prstGeom prst="rect">
            <a:avLst/>
          </a:prstGeom>
          <a:noFill/>
          <a:ln>
            <a:noFill/>
          </a:ln>
        </p:spPr>
      </p:sp>
      <p:sp>
        <p:nvSpPr>
          <p:cNvPr id="481" name="Google Shape;481;p17"/>
          <p:cNvSpPr txBox="1"/>
          <p:nvPr>
            <p:ph idx="1" type="body"/>
          </p:nvPr>
        </p:nvSpPr>
        <p:spPr>
          <a:xfrm>
            <a:off x="415600" y="5640767"/>
            <a:ext cx="7998300" cy="806700"/>
          </a:xfrm>
          <a:prstGeom prst="rect">
            <a:avLst/>
          </a:prstGeom>
        </p:spPr>
        <p:txBody>
          <a:bodyPr anchorCtr="0" anchor="ctr" bIns="121900" lIns="121900" spcFirstLastPara="1" rIns="121900" wrap="square" tIns="121900">
            <a:normAutofit/>
          </a:bodyPr>
          <a:lstStyle>
            <a:lvl1pPr indent="-228600" lvl="0" marL="457200">
              <a:lnSpc>
                <a:spcPct val="100000"/>
              </a:lnSpc>
              <a:spcBef>
                <a:spcPts val="0"/>
              </a:spcBef>
              <a:spcAft>
                <a:spcPts val="0"/>
              </a:spcAft>
              <a:buSzPts val="2500"/>
              <a:buNone/>
              <a:defRPr sz="4900">
                <a:solidFill>
                  <a:schemeClr val="lt1"/>
                </a:solidFill>
              </a:defRPr>
            </a:lvl1pPr>
          </a:lstStyle>
          <a:p/>
        </p:txBody>
      </p:sp>
      <p:sp>
        <p:nvSpPr>
          <p:cNvPr id="482" name="Google Shape;482;p17"/>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83" name="Shape 483"/>
        <p:cNvGrpSpPr/>
        <p:nvPr/>
      </p:nvGrpSpPr>
      <p:grpSpPr>
        <a:xfrm>
          <a:off x="0" y="0"/>
          <a:ext cx="0" cy="0"/>
          <a:chOff x="0" y="0"/>
          <a:chExt cx="0" cy="0"/>
        </a:xfrm>
      </p:grpSpPr>
      <p:grpSp>
        <p:nvGrpSpPr>
          <p:cNvPr id="484" name="Google Shape;484;p18"/>
          <p:cNvGrpSpPr/>
          <p:nvPr/>
        </p:nvGrpSpPr>
        <p:grpSpPr>
          <a:xfrm rot="5400000">
            <a:off x="6414408" y="-193074"/>
            <a:ext cx="456878" cy="11104583"/>
            <a:chOff x="-1891602" y="2136844"/>
            <a:chExt cx="223631" cy="1364652"/>
          </a:xfrm>
        </p:grpSpPr>
        <p:sp>
          <p:nvSpPr>
            <p:cNvPr id="485" name="Google Shape;485;p18"/>
            <p:cNvSpPr/>
            <p:nvPr/>
          </p:nvSpPr>
          <p:spPr>
            <a:xfrm>
              <a:off x="-1891602"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86" name="Google Shape;486;p18"/>
            <p:cNvSpPr/>
            <p:nvPr/>
          </p:nvSpPr>
          <p:spPr>
            <a:xfrm>
              <a:off x="-1846876"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87" name="Google Shape;487;p18"/>
            <p:cNvSpPr/>
            <p:nvPr/>
          </p:nvSpPr>
          <p:spPr>
            <a:xfrm>
              <a:off x="-1802149"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88" name="Google Shape;488;p18"/>
            <p:cNvSpPr/>
            <p:nvPr/>
          </p:nvSpPr>
          <p:spPr>
            <a:xfrm>
              <a:off x="-1757423"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89" name="Google Shape;489;p18"/>
            <p:cNvSpPr/>
            <p:nvPr/>
          </p:nvSpPr>
          <p:spPr>
            <a:xfrm>
              <a:off x="-1712697"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490" name="Google Shape;490;p18"/>
          <p:cNvSpPr/>
          <p:nvPr/>
        </p:nvSpPr>
        <p:spPr>
          <a:xfrm rot="5400000">
            <a:off x="858489" y="5685412"/>
            <a:ext cx="1145716" cy="350926"/>
          </a:xfrm>
          <a:custGeom>
            <a:rect b="b" l="l" r="r" t="t"/>
            <a:pathLst>
              <a:path extrusionOk="0" h="535765" w="2338195">
                <a:moveTo>
                  <a:pt x="0" y="0"/>
                </a:moveTo>
                <a:lnTo>
                  <a:pt x="1134140" y="0"/>
                </a:lnTo>
                <a:lnTo>
                  <a:pt x="1134140" y="195"/>
                </a:lnTo>
                <a:lnTo>
                  <a:pt x="1689750" y="195"/>
                </a:lnTo>
                <a:cubicBezTo>
                  <a:pt x="1689750" y="195"/>
                  <a:pt x="1698115" y="-218"/>
                  <a:pt x="1712975" y="157"/>
                </a:cubicBezTo>
                <a:cubicBezTo>
                  <a:pt x="1751983" y="1142"/>
                  <a:pt x="1835744" y="7555"/>
                  <a:pt x="1930426" y="41115"/>
                </a:cubicBezTo>
                <a:lnTo>
                  <a:pt x="1966671" y="57325"/>
                </a:lnTo>
                <a:lnTo>
                  <a:pt x="1971192" y="58839"/>
                </a:lnTo>
                <a:lnTo>
                  <a:pt x="1983996" y="65073"/>
                </a:lnTo>
                <a:lnTo>
                  <a:pt x="2027494" y="84527"/>
                </a:lnTo>
                <a:lnTo>
                  <a:pt x="2055330" y="103597"/>
                </a:lnTo>
                <a:lnTo>
                  <a:pt x="2082890" y="120714"/>
                </a:lnTo>
                <a:lnTo>
                  <a:pt x="2099456" y="133826"/>
                </a:lnTo>
                <a:lnTo>
                  <a:pt x="2124324" y="150862"/>
                </a:lnTo>
                <a:cubicBezTo>
                  <a:pt x="2155725" y="177331"/>
                  <a:pt x="2185833" y="208424"/>
                  <a:pt x="2213396" y="244947"/>
                </a:cubicBezTo>
                <a:lnTo>
                  <a:pt x="2233743" y="275488"/>
                </a:lnTo>
                <a:lnTo>
                  <a:pt x="2235991" y="278459"/>
                </a:lnTo>
                <a:lnTo>
                  <a:pt x="2237507" y="281138"/>
                </a:lnTo>
                <a:lnTo>
                  <a:pt x="2252674" y="303904"/>
                </a:lnTo>
                <a:lnTo>
                  <a:pt x="2273444" y="344642"/>
                </a:lnTo>
                <a:lnTo>
                  <a:pt x="2277579" y="351948"/>
                </a:lnTo>
                <a:lnTo>
                  <a:pt x="2279146" y="355824"/>
                </a:lnTo>
                <a:lnTo>
                  <a:pt x="2287193" y="371607"/>
                </a:lnTo>
                <a:lnTo>
                  <a:pt x="2307865" y="426878"/>
                </a:lnTo>
                <a:lnTo>
                  <a:pt x="2312113" y="437386"/>
                </a:lnTo>
                <a:lnTo>
                  <a:pt x="2312887" y="440304"/>
                </a:lnTo>
                <a:lnTo>
                  <a:pt x="2316013" y="448661"/>
                </a:lnTo>
                <a:cubicBezTo>
                  <a:pt x="2324566" y="475971"/>
                  <a:pt x="2332012" y="504941"/>
                  <a:pt x="2338195" y="535669"/>
                </a:cubicBezTo>
                <a:lnTo>
                  <a:pt x="2338195" y="535670"/>
                </a:lnTo>
                <a:lnTo>
                  <a:pt x="2338195" y="535672"/>
                </a:lnTo>
                <a:lnTo>
                  <a:pt x="2338167" y="535663"/>
                </a:lnTo>
                <a:lnTo>
                  <a:pt x="2338192" y="535749"/>
                </a:lnTo>
                <a:lnTo>
                  <a:pt x="2338195" y="535762"/>
                </a:lnTo>
                <a:lnTo>
                  <a:pt x="2338194" y="535762"/>
                </a:lnTo>
                <a:lnTo>
                  <a:pt x="2338195" y="535764"/>
                </a:lnTo>
                <a:lnTo>
                  <a:pt x="2338195" y="535765"/>
                </a:lnTo>
                <a:lnTo>
                  <a:pt x="2337155" y="535426"/>
                </a:lnTo>
                <a:lnTo>
                  <a:pt x="2318105" y="529280"/>
                </a:lnTo>
                <a:lnTo>
                  <a:pt x="2233901" y="502487"/>
                </a:lnTo>
                <a:lnTo>
                  <a:pt x="2225983" y="486958"/>
                </a:lnTo>
                <a:lnTo>
                  <a:pt x="2224416" y="483082"/>
                </a:lnTo>
                <a:lnTo>
                  <a:pt x="2220281" y="475776"/>
                </a:lnTo>
                <a:lnTo>
                  <a:pt x="2199511" y="435038"/>
                </a:lnTo>
                <a:lnTo>
                  <a:pt x="2184344" y="412272"/>
                </a:lnTo>
                <a:lnTo>
                  <a:pt x="2182828" y="409593"/>
                </a:lnTo>
                <a:lnTo>
                  <a:pt x="2180580" y="406622"/>
                </a:lnTo>
                <a:lnTo>
                  <a:pt x="2160233" y="376081"/>
                </a:lnTo>
                <a:cubicBezTo>
                  <a:pt x="2132670" y="339558"/>
                  <a:pt x="2102562" y="308465"/>
                  <a:pt x="2071161" y="281996"/>
                </a:cubicBezTo>
                <a:lnTo>
                  <a:pt x="2046293" y="264960"/>
                </a:lnTo>
                <a:lnTo>
                  <a:pt x="2029727" y="251848"/>
                </a:lnTo>
                <a:lnTo>
                  <a:pt x="2002167" y="234731"/>
                </a:lnTo>
                <a:lnTo>
                  <a:pt x="1974331" y="215661"/>
                </a:lnTo>
                <a:lnTo>
                  <a:pt x="1930833" y="196207"/>
                </a:lnTo>
                <a:lnTo>
                  <a:pt x="1918029" y="189973"/>
                </a:lnTo>
                <a:lnTo>
                  <a:pt x="1913508" y="188459"/>
                </a:lnTo>
                <a:lnTo>
                  <a:pt x="1877263" y="172249"/>
                </a:lnTo>
                <a:cubicBezTo>
                  <a:pt x="1782581" y="138689"/>
                  <a:pt x="1698820" y="132276"/>
                  <a:pt x="1659812" y="131291"/>
                </a:cubicBezTo>
                <a:cubicBezTo>
                  <a:pt x="1644952" y="130916"/>
                  <a:pt x="1636587" y="131329"/>
                  <a:pt x="1636587" y="131329"/>
                </a:cubicBezTo>
                <a:lnTo>
                  <a:pt x="1101936" y="131329"/>
                </a:lnTo>
                <a:lnTo>
                  <a:pt x="1099774" y="130622"/>
                </a:lnTo>
                <a:lnTo>
                  <a:pt x="1105402" y="130622"/>
                </a:lnTo>
                <a:lnTo>
                  <a:pt x="1099774" y="128773"/>
                </a:lnTo>
                <a:lnTo>
                  <a:pt x="1105358" y="128773"/>
                </a:lnTo>
                <a:lnTo>
                  <a:pt x="1101777" y="127591"/>
                </a:lnTo>
                <a:lnTo>
                  <a:pt x="0" y="127591"/>
                </a:lnTo>
                <a:close/>
              </a:path>
            </a:pathLst>
          </a:custGeom>
          <a:solidFill>
            <a:srgbClr val="000000"/>
          </a:solidFill>
          <a:ln>
            <a:noFill/>
          </a:ln>
          <a:effectLst>
            <a:outerShdw blurRad="63500" rotWithShape="0" algn="t" dir="5400000"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91" name="Google Shape;491;p18"/>
          <p:cNvSpPr/>
          <p:nvPr/>
        </p:nvSpPr>
        <p:spPr>
          <a:xfrm rot="5400000">
            <a:off x="1533400" y="5171933"/>
            <a:ext cx="745200" cy="83400"/>
          </a:xfrm>
          <a:prstGeom prst="rect">
            <a:avLst/>
          </a:prstGeom>
          <a:solidFill>
            <a:srgbClr val="000000"/>
          </a:solidFill>
          <a:ln cap="flat" cmpd="sng" w="9525">
            <a:solidFill>
              <a:srgbClr val="808080"/>
            </a:solidFill>
            <a:prstDash val="solid"/>
            <a:miter lim="8000"/>
            <a:headEnd len="sm" w="sm" type="none"/>
            <a:tailEnd len="sm" w="sm" type="none"/>
          </a:ln>
          <a:effectLst>
            <a:outerShdw blurRad="63500" rotWithShape="0" dir="16200000"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92" name="Google Shape;492;p18"/>
          <p:cNvSpPr/>
          <p:nvPr/>
        </p:nvSpPr>
        <p:spPr>
          <a:xfrm rot="5400000">
            <a:off x="1316800" y="5038655"/>
            <a:ext cx="486300" cy="86400"/>
          </a:xfrm>
          <a:prstGeom prst="rect">
            <a:avLst/>
          </a:prstGeom>
          <a:solidFill>
            <a:srgbClr val="000000"/>
          </a:solidFill>
          <a:ln>
            <a:noFill/>
          </a:ln>
          <a:effectLst>
            <a:outerShdw blurRad="63500" rotWithShape="0" algn="t" dir="5400000"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493" name="Google Shape;493;p18"/>
          <p:cNvGrpSpPr/>
          <p:nvPr/>
        </p:nvGrpSpPr>
        <p:grpSpPr>
          <a:xfrm rot="5400000">
            <a:off x="233412" y="5135648"/>
            <a:ext cx="1730784" cy="1730784"/>
            <a:chOff x="-1891635" y="3077004"/>
            <a:chExt cx="850550" cy="850550"/>
          </a:xfrm>
        </p:grpSpPr>
        <p:sp>
          <p:nvSpPr>
            <p:cNvPr id="494" name="Google Shape;494;p18"/>
            <p:cNvSpPr/>
            <p:nvPr/>
          </p:nvSpPr>
          <p:spPr>
            <a:xfrm>
              <a:off x="-1891635" y="3077004"/>
              <a:ext cx="850550" cy="850550"/>
            </a:xfrm>
            <a:custGeom>
              <a:rect b="b" l="l" r="r" t="t"/>
              <a:pathLst>
                <a:path extrusionOk="0" h="850550" w="850550">
                  <a:moveTo>
                    <a:pt x="425289" y="44758"/>
                  </a:moveTo>
                  <a:lnTo>
                    <a:pt x="425289" y="32"/>
                  </a:lnTo>
                  <a:cubicBezTo>
                    <a:pt x="593489" y="-2144"/>
                    <a:pt x="755814" y="106421"/>
                    <a:pt x="818192" y="262515"/>
                  </a:cubicBezTo>
                  <a:cubicBezTo>
                    <a:pt x="884566" y="417207"/>
                    <a:pt x="846400" y="608575"/>
                    <a:pt x="725997" y="725996"/>
                  </a:cubicBezTo>
                  <a:cubicBezTo>
                    <a:pt x="608576" y="846399"/>
                    <a:pt x="417208" y="884565"/>
                    <a:pt x="262486" y="818192"/>
                  </a:cubicBezTo>
                  <a:cubicBezTo>
                    <a:pt x="106421" y="755814"/>
                    <a:pt x="-2173" y="593488"/>
                    <a:pt x="33" y="425288"/>
                  </a:cubicBezTo>
                  <a:lnTo>
                    <a:pt x="44759" y="425288"/>
                  </a:lnTo>
                  <a:cubicBezTo>
                    <a:pt x="42761" y="575806"/>
                    <a:pt x="139966" y="721017"/>
                    <a:pt x="279631" y="776865"/>
                  </a:cubicBezTo>
                  <a:cubicBezTo>
                    <a:pt x="418013" y="836201"/>
                    <a:pt x="589314" y="802150"/>
                    <a:pt x="694361" y="694360"/>
                  </a:cubicBezTo>
                  <a:cubicBezTo>
                    <a:pt x="802151" y="589313"/>
                    <a:pt x="836202" y="418013"/>
                    <a:pt x="776866" y="279630"/>
                  </a:cubicBezTo>
                  <a:cubicBezTo>
                    <a:pt x="721047" y="139995"/>
                    <a:pt x="575807" y="42790"/>
                    <a:pt x="425289" y="4475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95" name="Google Shape;495;p18"/>
            <p:cNvSpPr/>
            <p:nvPr/>
          </p:nvSpPr>
          <p:spPr>
            <a:xfrm>
              <a:off x="-1846906" y="3119416"/>
              <a:ext cx="761069" cy="761089"/>
            </a:xfrm>
            <a:custGeom>
              <a:rect b="b" l="l" r="r" t="t"/>
              <a:pathLst>
                <a:path extrusionOk="0" h="761089" w="761069">
                  <a:moveTo>
                    <a:pt x="380560" y="44756"/>
                  </a:moveTo>
                  <a:lnTo>
                    <a:pt x="380560" y="30"/>
                  </a:lnTo>
                  <a:cubicBezTo>
                    <a:pt x="531078" y="-1968"/>
                    <a:pt x="676289" y="95237"/>
                    <a:pt x="732137" y="234902"/>
                  </a:cubicBezTo>
                  <a:cubicBezTo>
                    <a:pt x="791473" y="373285"/>
                    <a:pt x="757392" y="544585"/>
                    <a:pt x="649632" y="649632"/>
                  </a:cubicBezTo>
                  <a:cubicBezTo>
                    <a:pt x="544585" y="757422"/>
                    <a:pt x="373284" y="791503"/>
                    <a:pt x="234902" y="732137"/>
                  </a:cubicBezTo>
                  <a:cubicBezTo>
                    <a:pt x="95237" y="676289"/>
                    <a:pt x="-1967" y="531048"/>
                    <a:pt x="30" y="380560"/>
                  </a:cubicBezTo>
                  <a:lnTo>
                    <a:pt x="44756" y="380560"/>
                  </a:lnTo>
                  <a:cubicBezTo>
                    <a:pt x="42967" y="513367"/>
                    <a:pt x="128782" y="641522"/>
                    <a:pt x="252047" y="690840"/>
                  </a:cubicBezTo>
                  <a:cubicBezTo>
                    <a:pt x="374119" y="743139"/>
                    <a:pt x="525353" y="713173"/>
                    <a:pt x="618025" y="618026"/>
                  </a:cubicBezTo>
                  <a:cubicBezTo>
                    <a:pt x="713173" y="525353"/>
                    <a:pt x="743169" y="374119"/>
                    <a:pt x="690839" y="252047"/>
                  </a:cubicBezTo>
                  <a:cubicBezTo>
                    <a:pt x="641522" y="128812"/>
                    <a:pt x="513396" y="42997"/>
                    <a:pt x="380560" y="4475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96" name="Google Shape;496;p18"/>
            <p:cNvSpPr/>
            <p:nvPr/>
          </p:nvSpPr>
          <p:spPr>
            <a:xfrm>
              <a:off x="-1802176" y="3164145"/>
              <a:ext cx="671624" cy="671638"/>
            </a:xfrm>
            <a:custGeom>
              <a:rect b="b" l="l" r="r" t="t"/>
              <a:pathLst>
                <a:path extrusionOk="0" h="671638" w="671624">
                  <a:moveTo>
                    <a:pt x="335830" y="44754"/>
                  </a:moveTo>
                  <a:lnTo>
                    <a:pt x="335830" y="27"/>
                  </a:lnTo>
                  <a:cubicBezTo>
                    <a:pt x="468637" y="-1762"/>
                    <a:pt x="596792" y="84083"/>
                    <a:pt x="646110" y="207318"/>
                  </a:cubicBezTo>
                  <a:cubicBezTo>
                    <a:pt x="698410" y="329390"/>
                    <a:pt x="668443" y="480624"/>
                    <a:pt x="573296" y="573297"/>
                  </a:cubicBezTo>
                  <a:cubicBezTo>
                    <a:pt x="480623" y="668444"/>
                    <a:pt x="329390" y="698440"/>
                    <a:pt x="207317" y="646111"/>
                  </a:cubicBezTo>
                  <a:cubicBezTo>
                    <a:pt x="84082" y="596793"/>
                    <a:pt x="-1733" y="468668"/>
                    <a:pt x="27" y="335831"/>
                  </a:cubicBezTo>
                  <a:lnTo>
                    <a:pt x="44753" y="335831"/>
                  </a:lnTo>
                  <a:cubicBezTo>
                    <a:pt x="43172" y="450956"/>
                    <a:pt x="117626" y="561996"/>
                    <a:pt x="224432" y="604784"/>
                  </a:cubicBezTo>
                  <a:cubicBezTo>
                    <a:pt x="330165" y="650076"/>
                    <a:pt x="461361" y="624195"/>
                    <a:pt x="541660" y="541660"/>
                  </a:cubicBezTo>
                  <a:cubicBezTo>
                    <a:pt x="624194" y="461362"/>
                    <a:pt x="650075" y="330195"/>
                    <a:pt x="604783" y="224433"/>
                  </a:cubicBezTo>
                  <a:cubicBezTo>
                    <a:pt x="562025" y="117627"/>
                    <a:pt x="450985" y="43173"/>
                    <a:pt x="335830" y="44754"/>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97" name="Google Shape;497;p18"/>
            <p:cNvSpPr/>
            <p:nvPr/>
          </p:nvSpPr>
          <p:spPr>
            <a:xfrm>
              <a:off x="-1757448" y="3208874"/>
              <a:ext cx="582150" cy="582164"/>
            </a:xfrm>
            <a:custGeom>
              <a:rect b="b" l="l" r="r" t="t"/>
              <a:pathLst>
                <a:path extrusionOk="0" h="582164" w="582150">
                  <a:moveTo>
                    <a:pt x="291102" y="44751"/>
                  </a:moveTo>
                  <a:lnTo>
                    <a:pt x="291102" y="25"/>
                  </a:lnTo>
                  <a:cubicBezTo>
                    <a:pt x="406227" y="-1556"/>
                    <a:pt x="517297" y="72899"/>
                    <a:pt x="560055" y="179704"/>
                  </a:cubicBezTo>
                  <a:cubicBezTo>
                    <a:pt x="605318" y="285437"/>
                    <a:pt x="579466" y="416603"/>
                    <a:pt x="496932" y="496932"/>
                  </a:cubicBezTo>
                  <a:cubicBezTo>
                    <a:pt x="416633" y="579466"/>
                    <a:pt x="285466" y="605348"/>
                    <a:pt x="179704" y="560055"/>
                  </a:cubicBezTo>
                  <a:cubicBezTo>
                    <a:pt x="72869" y="517267"/>
                    <a:pt x="-1556" y="406227"/>
                    <a:pt x="25" y="291102"/>
                  </a:cubicBezTo>
                  <a:lnTo>
                    <a:pt x="44751" y="291102"/>
                  </a:lnTo>
                  <a:cubicBezTo>
                    <a:pt x="43379" y="388545"/>
                    <a:pt x="106443" y="482500"/>
                    <a:pt x="196849" y="518758"/>
                  </a:cubicBezTo>
                  <a:cubicBezTo>
                    <a:pt x="286272" y="557014"/>
                    <a:pt x="397371" y="535217"/>
                    <a:pt x="465325" y="465325"/>
                  </a:cubicBezTo>
                  <a:cubicBezTo>
                    <a:pt x="535247" y="397401"/>
                    <a:pt x="557013" y="286302"/>
                    <a:pt x="518758" y="196879"/>
                  </a:cubicBezTo>
                  <a:cubicBezTo>
                    <a:pt x="482530" y="106443"/>
                    <a:pt x="388545" y="43379"/>
                    <a:pt x="291102" y="44751"/>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98" name="Google Shape;498;p18"/>
            <p:cNvSpPr/>
            <p:nvPr/>
          </p:nvSpPr>
          <p:spPr>
            <a:xfrm>
              <a:off x="-1712719" y="3253602"/>
              <a:ext cx="492712" cy="492689"/>
            </a:xfrm>
            <a:custGeom>
              <a:rect b="b" l="l" r="r" t="t"/>
              <a:pathLst>
                <a:path extrusionOk="0" h="492689" w="492712">
                  <a:moveTo>
                    <a:pt x="246373" y="44748"/>
                  </a:moveTo>
                  <a:lnTo>
                    <a:pt x="246373" y="22"/>
                  </a:lnTo>
                  <a:cubicBezTo>
                    <a:pt x="343816" y="-1350"/>
                    <a:pt x="437771" y="61714"/>
                    <a:pt x="474029" y="152120"/>
                  </a:cubicBezTo>
                  <a:cubicBezTo>
                    <a:pt x="512285" y="241543"/>
                    <a:pt x="490488" y="352672"/>
                    <a:pt x="420596" y="420567"/>
                  </a:cubicBezTo>
                  <a:cubicBezTo>
                    <a:pt x="352672" y="490488"/>
                    <a:pt x="241573" y="512255"/>
                    <a:pt x="152120" y="473999"/>
                  </a:cubicBezTo>
                  <a:cubicBezTo>
                    <a:pt x="61714" y="437741"/>
                    <a:pt x="-1350" y="343787"/>
                    <a:pt x="22" y="246343"/>
                  </a:cubicBezTo>
                  <a:lnTo>
                    <a:pt x="44748" y="246343"/>
                  </a:lnTo>
                  <a:cubicBezTo>
                    <a:pt x="43585" y="326105"/>
                    <a:pt x="95259" y="402974"/>
                    <a:pt x="169236" y="432672"/>
                  </a:cubicBezTo>
                  <a:cubicBezTo>
                    <a:pt x="242348" y="463891"/>
                    <a:pt x="333380" y="446209"/>
                    <a:pt x="388930" y="388930"/>
                  </a:cubicBezTo>
                  <a:cubicBezTo>
                    <a:pt x="446209" y="333381"/>
                    <a:pt x="463891" y="242318"/>
                    <a:pt x="432672" y="169236"/>
                  </a:cubicBezTo>
                  <a:cubicBezTo>
                    <a:pt x="403004" y="95259"/>
                    <a:pt x="326135" y="43585"/>
                    <a:pt x="246373" y="4474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499" name="Google Shape;499;p18"/>
          <p:cNvGrpSpPr/>
          <p:nvPr/>
        </p:nvGrpSpPr>
        <p:grpSpPr>
          <a:xfrm rot="5400000">
            <a:off x="-1268352" y="2768061"/>
            <a:ext cx="6020786" cy="450704"/>
            <a:chOff x="-2238736" y="3074720"/>
            <a:chExt cx="773880" cy="223630"/>
          </a:xfrm>
        </p:grpSpPr>
        <p:sp>
          <p:nvSpPr>
            <p:cNvPr id="500" name="Google Shape;500;p18"/>
            <p:cNvSpPr/>
            <p:nvPr/>
          </p:nvSpPr>
          <p:spPr>
            <a:xfrm>
              <a:off x="-2238736" y="3074720"/>
              <a:ext cx="773880" cy="44726"/>
            </a:xfrm>
            <a:custGeom>
              <a:rect b="b" l="l" r="r" t="t"/>
              <a:pathLst>
                <a:path extrusionOk="0" h="44726" w="773880">
                  <a:moveTo>
                    <a:pt x="0" y="0"/>
                  </a:moveTo>
                  <a:lnTo>
                    <a:pt x="773880" y="0"/>
                  </a:lnTo>
                  <a:lnTo>
                    <a:pt x="773880" y="44726"/>
                  </a:lnTo>
                  <a:lnTo>
                    <a:pt x="0" y="44726"/>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01" name="Google Shape;501;p18"/>
            <p:cNvSpPr/>
            <p:nvPr/>
          </p:nvSpPr>
          <p:spPr>
            <a:xfrm>
              <a:off x="-2238736" y="3119446"/>
              <a:ext cx="773880" cy="44726"/>
            </a:xfrm>
            <a:custGeom>
              <a:rect b="b" l="l" r="r" t="t"/>
              <a:pathLst>
                <a:path extrusionOk="0" h="44726" w="773880">
                  <a:moveTo>
                    <a:pt x="0" y="0"/>
                  </a:moveTo>
                  <a:lnTo>
                    <a:pt x="773880" y="0"/>
                  </a:lnTo>
                  <a:lnTo>
                    <a:pt x="773880" y="44726"/>
                  </a:lnTo>
                  <a:lnTo>
                    <a:pt x="0" y="44726"/>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02" name="Google Shape;502;p18"/>
            <p:cNvSpPr/>
            <p:nvPr/>
          </p:nvSpPr>
          <p:spPr>
            <a:xfrm>
              <a:off x="-2238736" y="3164172"/>
              <a:ext cx="773880" cy="44726"/>
            </a:xfrm>
            <a:custGeom>
              <a:rect b="b" l="l" r="r" t="t"/>
              <a:pathLst>
                <a:path extrusionOk="0" h="44726" w="773880">
                  <a:moveTo>
                    <a:pt x="0" y="0"/>
                  </a:moveTo>
                  <a:lnTo>
                    <a:pt x="773880" y="0"/>
                  </a:lnTo>
                  <a:lnTo>
                    <a:pt x="773880" y="44726"/>
                  </a:lnTo>
                  <a:lnTo>
                    <a:pt x="0" y="4472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03" name="Google Shape;503;p18"/>
            <p:cNvSpPr/>
            <p:nvPr/>
          </p:nvSpPr>
          <p:spPr>
            <a:xfrm>
              <a:off x="-2238736" y="3208898"/>
              <a:ext cx="773880" cy="44726"/>
            </a:xfrm>
            <a:custGeom>
              <a:rect b="b" l="l" r="r" t="t"/>
              <a:pathLst>
                <a:path extrusionOk="0" h="44726" w="773880">
                  <a:moveTo>
                    <a:pt x="0" y="0"/>
                  </a:moveTo>
                  <a:lnTo>
                    <a:pt x="773880" y="0"/>
                  </a:lnTo>
                  <a:lnTo>
                    <a:pt x="773880" y="44726"/>
                  </a:lnTo>
                  <a:lnTo>
                    <a:pt x="0" y="44726"/>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04" name="Google Shape;504;p18"/>
            <p:cNvSpPr/>
            <p:nvPr/>
          </p:nvSpPr>
          <p:spPr>
            <a:xfrm>
              <a:off x="-2238736" y="3253624"/>
              <a:ext cx="773880" cy="44726"/>
            </a:xfrm>
            <a:custGeom>
              <a:rect b="b" l="l" r="r" t="t"/>
              <a:pathLst>
                <a:path extrusionOk="0" h="44726" w="773880">
                  <a:moveTo>
                    <a:pt x="0" y="0"/>
                  </a:moveTo>
                  <a:lnTo>
                    <a:pt x="773880" y="0"/>
                  </a:lnTo>
                  <a:lnTo>
                    <a:pt x="773880" y="44726"/>
                  </a:lnTo>
                  <a:lnTo>
                    <a:pt x="0" y="44726"/>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505" name="Google Shape;505;p18"/>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506" name="Google Shape;506;p18"/>
          <p:cNvPicPr preferRelativeResize="0"/>
          <p:nvPr/>
        </p:nvPicPr>
        <p:blipFill rotWithShape="1">
          <a:blip r:embed="rId2">
            <a:alphaModFix amt="81000"/>
          </a:blip>
          <a:srcRect b="8250" l="7352" r="3751" t="9167"/>
          <a:stretch/>
        </p:blipFill>
        <p:spPr>
          <a:xfrm>
            <a:off x="0" y="0"/>
            <a:ext cx="12192000" cy="6858000"/>
          </a:xfrm>
          <a:prstGeom prst="rect">
            <a:avLst/>
          </a:prstGeom>
          <a:noFill/>
          <a:ln>
            <a:noFill/>
          </a:ln>
        </p:spPr>
      </p:pic>
      <p:sp>
        <p:nvSpPr>
          <p:cNvPr id="507" name="Google Shape;507;p18"/>
          <p:cNvSpPr txBox="1"/>
          <p:nvPr>
            <p:ph hasCustomPrompt="1" type="title"/>
          </p:nvPr>
        </p:nvSpPr>
        <p:spPr>
          <a:xfrm>
            <a:off x="2244450" y="847875"/>
            <a:ext cx="9509400" cy="3368700"/>
          </a:xfrm>
          <a:prstGeom prst="rect">
            <a:avLst/>
          </a:prstGeom>
        </p:spPr>
        <p:txBody>
          <a:bodyPr anchorCtr="0" anchor="b" bIns="121900" lIns="121900" spcFirstLastPara="1" rIns="121900" wrap="square" tIns="121900">
            <a:normAutofit/>
          </a:bodyPr>
          <a:lstStyle>
            <a:lvl1pPr lvl="0" rtl="0" algn="ctr">
              <a:spcBef>
                <a:spcPts val="0"/>
              </a:spcBef>
              <a:spcAft>
                <a:spcPts val="0"/>
              </a:spcAft>
              <a:buSzPts val="16000"/>
              <a:buNone/>
              <a:defRPr sz="16000"/>
            </a:lvl1pPr>
            <a:lvl2pPr lvl="1" rtl="0" algn="ctr">
              <a:spcBef>
                <a:spcPts val="0"/>
              </a:spcBef>
              <a:spcAft>
                <a:spcPts val="0"/>
              </a:spcAft>
              <a:buSzPts val="16000"/>
              <a:buNone/>
              <a:defRPr sz="16000"/>
            </a:lvl2pPr>
            <a:lvl3pPr lvl="2" rtl="0" algn="ctr">
              <a:spcBef>
                <a:spcPts val="0"/>
              </a:spcBef>
              <a:spcAft>
                <a:spcPts val="0"/>
              </a:spcAft>
              <a:buSzPts val="16000"/>
              <a:buNone/>
              <a:defRPr sz="16000"/>
            </a:lvl3pPr>
            <a:lvl4pPr lvl="3" rtl="0" algn="ctr">
              <a:spcBef>
                <a:spcPts val="0"/>
              </a:spcBef>
              <a:spcAft>
                <a:spcPts val="0"/>
              </a:spcAft>
              <a:buSzPts val="16000"/>
              <a:buNone/>
              <a:defRPr sz="16000"/>
            </a:lvl4pPr>
            <a:lvl5pPr lvl="4" rtl="0" algn="ctr">
              <a:spcBef>
                <a:spcPts val="0"/>
              </a:spcBef>
              <a:spcAft>
                <a:spcPts val="0"/>
              </a:spcAft>
              <a:buSzPts val="16000"/>
              <a:buNone/>
              <a:defRPr sz="16000"/>
            </a:lvl5pPr>
            <a:lvl6pPr lvl="5" rtl="0" algn="ctr">
              <a:spcBef>
                <a:spcPts val="0"/>
              </a:spcBef>
              <a:spcAft>
                <a:spcPts val="0"/>
              </a:spcAft>
              <a:buSzPts val="16000"/>
              <a:buNone/>
              <a:defRPr sz="16000"/>
            </a:lvl6pPr>
            <a:lvl7pPr lvl="6" rtl="0" algn="ctr">
              <a:spcBef>
                <a:spcPts val="0"/>
              </a:spcBef>
              <a:spcAft>
                <a:spcPts val="0"/>
              </a:spcAft>
              <a:buSzPts val="16000"/>
              <a:buNone/>
              <a:defRPr sz="16000"/>
            </a:lvl7pPr>
            <a:lvl8pPr lvl="7" rtl="0" algn="ctr">
              <a:spcBef>
                <a:spcPts val="0"/>
              </a:spcBef>
              <a:spcAft>
                <a:spcPts val="0"/>
              </a:spcAft>
              <a:buSzPts val="16000"/>
              <a:buNone/>
              <a:defRPr sz="16000"/>
            </a:lvl8pPr>
            <a:lvl9pPr lvl="8" rtl="0" algn="ctr">
              <a:spcBef>
                <a:spcPts val="0"/>
              </a:spcBef>
              <a:spcAft>
                <a:spcPts val="0"/>
              </a:spcAft>
              <a:buSzPts val="16000"/>
              <a:buNone/>
              <a:defRPr sz="16000"/>
            </a:lvl9pPr>
          </a:lstStyle>
          <a:p>
            <a:r>
              <a:t>xx%</a:t>
            </a:r>
          </a:p>
        </p:txBody>
      </p:sp>
      <p:sp>
        <p:nvSpPr>
          <p:cNvPr id="508" name="Google Shape;508;p18"/>
          <p:cNvSpPr txBox="1"/>
          <p:nvPr>
            <p:ph idx="1" type="body"/>
          </p:nvPr>
        </p:nvSpPr>
        <p:spPr>
          <a:xfrm>
            <a:off x="2244450" y="5672474"/>
            <a:ext cx="9509400" cy="1004400"/>
          </a:xfrm>
          <a:prstGeom prst="rect">
            <a:avLst/>
          </a:prstGeom>
        </p:spPr>
        <p:txBody>
          <a:bodyPr anchorCtr="0" anchor="t" bIns="121900" lIns="121900" spcFirstLastPara="1" rIns="121900" wrap="square" tIns="121900">
            <a:normAutofit/>
          </a:bodyPr>
          <a:lstStyle>
            <a:lvl1pPr indent="-387350" lvl="0" marL="457200" algn="ctr">
              <a:spcBef>
                <a:spcPts val="0"/>
              </a:spcBef>
              <a:spcAft>
                <a:spcPts val="0"/>
              </a:spcAft>
              <a:buSzPts val="2500"/>
              <a:buChar char="●"/>
              <a:defRPr/>
            </a:lvl1pPr>
            <a:lvl2pPr indent="-381000" lvl="1" marL="914400" algn="ctr">
              <a:spcBef>
                <a:spcPts val="0"/>
              </a:spcBef>
              <a:spcAft>
                <a:spcPts val="0"/>
              </a:spcAft>
              <a:buSzPts val="2400"/>
              <a:buChar char="○"/>
              <a:defRPr/>
            </a:lvl2pPr>
            <a:lvl3pPr indent="-381000" lvl="2" marL="1371600" algn="ctr">
              <a:spcBef>
                <a:spcPts val="0"/>
              </a:spcBef>
              <a:spcAft>
                <a:spcPts val="0"/>
              </a:spcAft>
              <a:buSzPts val="2400"/>
              <a:buChar char="■"/>
              <a:defRPr/>
            </a:lvl3pPr>
            <a:lvl4pPr indent="-381000" lvl="3" marL="1828800" algn="ctr">
              <a:spcBef>
                <a:spcPts val="0"/>
              </a:spcBef>
              <a:spcAft>
                <a:spcPts val="0"/>
              </a:spcAft>
              <a:buSzPts val="2400"/>
              <a:buChar char="●"/>
              <a:defRPr/>
            </a:lvl4pPr>
            <a:lvl5pPr indent="-381000" lvl="4" marL="2286000" algn="ctr">
              <a:spcBef>
                <a:spcPts val="0"/>
              </a:spcBef>
              <a:spcAft>
                <a:spcPts val="0"/>
              </a:spcAft>
              <a:buSzPts val="2400"/>
              <a:buChar char="○"/>
              <a:defRPr/>
            </a:lvl5pPr>
            <a:lvl6pPr indent="-381000" lvl="5" marL="2743200" algn="ctr">
              <a:spcBef>
                <a:spcPts val="0"/>
              </a:spcBef>
              <a:spcAft>
                <a:spcPts val="0"/>
              </a:spcAft>
              <a:buSzPts val="2400"/>
              <a:buChar char="■"/>
              <a:defRPr/>
            </a:lvl6pPr>
            <a:lvl7pPr indent="-381000" lvl="6" marL="3200400" algn="ctr">
              <a:spcBef>
                <a:spcPts val="0"/>
              </a:spcBef>
              <a:spcAft>
                <a:spcPts val="0"/>
              </a:spcAft>
              <a:buSzPts val="2400"/>
              <a:buChar char="●"/>
              <a:defRPr/>
            </a:lvl7pPr>
            <a:lvl8pPr indent="-381000" lvl="7" marL="3657600" algn="ctr">
              <a:spcBef>
                <a:spcPts val="0"/>
              </a:spcBef>
              <a:spcAft>
                <a:spcPts val="0"/>
              </a:spcAft>
              <a:buSzPts val="2400"/>
              <a:buChar char="○"/>
              <a:defRPr/>
            </a:lvl8pPr>
            <a:lvl9pPr indent="-381000" lvl="8" marL="4114800" algn="ctr">
              <a:spcBef>
                <a:spcPts val="0"/>
              </a:spcBef>
              <a:spcAft>
                <a:spcPts val="0"/>
              </a:spcAft>
              <a:buSzPts val="2400"/>
              <a:buChar char="■"/>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9" name="Shape 509"/>
        <p:cNvGrpSpPr/>
        <p:nvPr/>
      </p:nvGrpSpPr>
      <p:grpSpPr>
        <a:xfrm>
          <a:off x="0" y="0"/>
          <a:ext cx="0" cy="0"/>
          <a:chOff x="0" y="0"/>
          <a:chExt cx="0" cy="0"/>
        </a:xfrm>
      </p:grpSpPr>
      <p:pic>
        <p:nvPicPr>
          <p:cNvPr id="510" name="Google Shape;510;p19"/>
          <p:cNvPicPr preferRelativeResize="0"/>
          <p:nvPr/>
        </p:nvPicPr>
        <p:blipFill rotWithShape="1">
          <a:blip r:embed="rId2">
            <a:alphaModFix amt="81000"/>
          </a:blip>
          <a:srcRect b="8250" l="7352" r="3751" t="9167"/>
          <a:stretch/>
        </p:blipFill>
        <p:spPr>
          <a:xfrm>
            <a:off x="0" y="0"/>
            <a:ext cx="12192000" cy="6858000"/>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 SlidesMania - Do not remove">
  <p:cSld name="BLANK_1">
    <p:spTree>
      <p:nvGrpSpPr>
        <p:cNvPr id="511" name="Shape 511"/>
        <p:cNvGrpSpPr/>
        <p:nvPr/>
      </p:nvGrpSpPr>
      <p:grpSpPr>
        <a:xfrm>
          <a:off x="0" y="0"/>
          <a:ext cx="0" cy="0"/>
          <a:chOff x="0" y="0"/>
          <a:chExt cx="0" cy="0"/>
        </a:xfrm>
      </p:grpSpPr>
      <p:sp>
        <p:nvSpPr>
          <p:cNvPr id="512" name="Google Shape;512;p20"/>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grpSp>
        <p:nvGrpSpPr>
          <p:cNvPr id="513" name="Google Shape;513;p20"/>
          <p:cNvGrpSpPr/>
          <p:nvPr/>
        </p:nvGrpSpPr>
        <p:grpSpPr>
          <a:xfrm>
            <a:off x="0" y="0"/>
            <a:ext cx="12192000" cy="6858000"/>
            <a:chOff x="0" y="0"/>
            <a:chExt cx="12192000" cy="6858000"/>
          </a:xfrm>
        </p:grpSpPr>
        <p:sp>
          <p:nvSpPr>
            <p:cNvPr id="514" name="Google Shape;514;p20"/>
            <p:cNvSpPr/>
            <p:nvPr/>
          </p:nvSpPr>
          <p:spPr>
            <a:xfrm>
              <a:off x="0" y="0"/>
              <a:ext cx="12192000" cy="6858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p20"/>
            <p:cNvSpPr txBox="1"/>
            <p:nvPr/>
          </p:nvSpPr>
          <p:spPr>
            <a:xfrm>
              <a:off x="463500" y="2858044"/>
              <a:ext cx="8956500" cy="38307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3600">
                  <a:solidFill>
                    <a:srgbClr val="3F3F3F"/>
                  </a:solidFill>
                  <a:latin typeface="Poppins"/>
                  <a:ea typeface="Poppins"/>
                  <a:cs typeface="Poppins"/>
                  <a:sym typeface="Poppins"/>
                </a:rPr>
                <a:t>Free </a:t>
              </a:r>
              <a:r>
                <a:rPr lang="en" sz="3600">
                  <a:solidFill>
                    <a:srgbClr val="3F3F3F"/>
                  </a:solidFill>
                  <a:latin typeface="Poppins"/>
                  <a:ea typeface="Poppins"/>
                  <a:cs typeface="Poppins"/>
                  <a:sym typeface="Poppins"/>
                </a:rPr>
                <a:t>themes and templates for </a:t>
              </a:r>
              <a:r>
                <a:rPr b="1" lang="en" sz="3600">
                  <a:solidFill>
                    <a:srgbClr val="3F3F3F"/>
                  </a:solidFill>
                  <a:latin typeface="Poppins"/>
                  <a:ea typeface="Poppins"/>
                  <a:cs typeface="Poppins"/>
                  <a:sym typeface="Poppins"/>
                </a:rPr>
                <a:t>Google Slides</a:t>
              </a:r>
              <a:r>
                <a:rPr lang="en" sz="3600">
                  <a:solidFill>
                    <a:srgbClr val="3F3F3F"/>
                  </a:solidFill>
                  <a:latin typeface="Poppins"/>
                  <a:ea typeface="Poppins"/>
                  <a:cs typeface="Poppins"/>
                  <a:sym typeface="Poppins"/>
                </a:rPr>
                <a:t> or </a:t>
              </a:r>
              <a:r>
                <a:rPr b="1" lang="en" sz="3600">
                  <a:solidFill>
                    <a:srgbClr val="3F3F3F"/>
                  </a:solidFill>
                  <a:latin typeface="Poppins"/>
                  <a:ea typeface="Poppins"/>
                  <a:cs typeface="Poppins"/>
                  <a:sym typeface="Poppins"/>
                </a:rPr>
                <a:t>PowerPoint</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rPr b="1" lang="en" sz="3000">
                  <a:solidFill>
                    <a:srgbClr val="FFCB25"/>
                  </a:solidFill>
                  <a:latin typeface="Poppins"/>
                  <a:ea typeface="Poppins"/>
                  <a:cs typeface="Poppins"/>
                  <a:sym typeface="Poppins"/>
                </a:rPr>
                <a:t>NOT to be sold as is or modified!</a:t>
              </a:r>
              <a:endParaRPr b="1" sz="3000">
                <a:solidFill>
                  <a:srgbClr val="FFCB25"/>
                </a:solidFill>
                <a:latin typeface="Poppins"/>
                <a:ea typeface="Poppins"/>
                <a:cs typeface="Poppins"/>
                <a:sym typeface="Poppins"/>
              </a:endParaRPr>
            </a:p>
            <a:p>
              <a:pPr indent="0" lvl="0" marL="0" rtl="0" algn="l">
                <a:spcBef>
                  <a:spcPts val="0"/>
                </a:spcBef>
                <a:spcAft>
                  <a:spcPts val="0"/>
                </a:spcAft>
                <a:buNone/>
              </a:pPr>
              <a:r>
                <a:rPr lang="en" sz="2700">
                  <a:solidFill>
                    <a:srgbClr val="3F3F3F"/>
                  </a:solidFill>
                  <a:latin typeface="Poppins"/>
                  <a:ea typeface="Poppins"/>
                  <a:cs typeface="Poppins"/>
                  <a:sym typeface="Poppins"/>
                </a:rPr>
                <a:t>Read </a:t>
              </a:r>
              <a:r>
                <a:rPr lang="en" sz="2700" u="sng">
                  <a:solidFill>
                    <a:srgbClr val="3F3F3F"/>
                  </a:solidFill>
                  <a:latin typeface="Poppins"/>
                  <a:ea typeface="Poppins"/>
                  <a:cs typeface="Poppins"/>
                  <a:sym typeface="Poppins"/>
                  <a:hlinkClick r:id="rId2">
                    <a:extLst>
                      <a:ext uri="{A12FA001-AC4F-418D-AE19-62706E023703}">
                        <ahyp:hlinkClr val="tx"/>
                      </a:ext>
                    </a:extLst>
                  </a:hlinkClick>
                </a:rPr>
                <a:t>FAQ</a:t>
              </a:r>
              <a:r>
                <a:rPr b="1" lang="en" sz="4400">
                  <a:solidFill>
                    <a:srgbClr val="FFCB25"/>
                  </a:solidFill>
                  <a:latin typeface="Poppins"/>
                  <a:ea typeface="Poppins"/>
                  <a:cs typeface="Poppins"/>
                  <a:sym typeface="Poppins"/>
                </a:rPr>
                <a:t> </a:t>
              </a:r>
              <a:r>
                <a:rPr lang="en" sz="2700">
                  <a:solidFill>
                    <a:srgbClr val="3F3F3F"/>
                  </a:solidFill>
                  <a:latin typeface="Poppins"/>
                  <a:ea typeface="Poppins"/>
                  <a:cs typeface="Poppins"/>
                  <a:sym typeface="Poppins"/>
                </a:rPr>
                <a:t>on slidesmania.com</a:t>
              </a:r>
              <a:endParaRPr sz="2700">
                <a:solidFill>
                  <a:srgbClr val="3F3F3F"/>
                </a:solidFill>
                <a:latin typeface="Poppins"/>
                <a:ea typeface="Poppins"/>
                <a:cs typeface="Poppins"/>
                <a:sym typeface="Poppins"/>
              </a:endParaRPr>
            </a:p>
            <a:p>
              <a:pPr indent="0" lvl="0" marL="0" rtl="0" algn="l">
                <a:spcBef>
                  <a:spcPts val="0"/>
                </a:spcBef>
                <a:spcAft>
                  <a:spcPts val="0"/>
                </a:spcAft>
                <a:buNone/>
              </a:pPr>
              <a:r>
                <a:rPr lang="en" sz="2000">
                  <a:solidFill>
                    <a:srgbClr val="3F3F3F"/>
                  </a:solidFill>
                  <a:latin typeface="Poppins"/>
                  <a:ea typeface="Poppins"/>
                  <a:cs typeface="Poppins"/>
                  <a:sym typeface="Poppins"/>
                </a:rPr>
                <a:t>Do not remove the slidesmania.com text on the sides.</a:t>
              </a:r>
              <a:endParaRPr sz="2000">
                <a:solidFill>
                  <a:srgbClr val="3F3F3F"/>
                </a:solidFill>
                <a:latin typeface="Poppins"/>
                <a:ea typeface="Poppins"/>
                <a:cs typeface="Poppins"/>
                <a:sym typeface="Poppins"/>
              </a:endParaRPr>
            </a:p>
          </p:txBody>
        </p:sp>
        <p:cxnSp>
          <p:nvCxnSpPr>
            <p:cNvPr id="516" name="Google Shape;516;p20"/>
            <p:cNvCxnSpPr/>
            <p:nvPr/>
          </p:nvCxnSpPr>
          <p:spPr>
            <a:xfrm>
              <a:off x="10423367" y="5688858"/>
              <a:ext cx="1495200" cy="12900"/>
            </a:xfrm>
            <a:prstGeom prst="straightConnector1">
              <a:avLst/>
            </a:prstGeom>
            <a:noFill/>
            <a:ln cap="flat" cmpd="sng" w="38100">
              <a:solidFill>
                <a:srgbClr val="FFCB25"/>
              </a:solidFill>
              <a:prstDash val="solid"/>
              <a:round/>
              <a:headEnd len="med" w="med" type="none"/>
              <a:tailEnd len="med" w="med" type="none"/>
            </a:ln>
          </p:spPr>
        </p:cxnSp>
        <p:pic>
          <p:nvPicPr>
            <p:cNvPr id="517" name="Google Shape;517;p20">
              <a:hlinkClick r:id="rId3"/>
            </p:cNvPr>
            <p:cNvPicPr preferRelativeResize="0"/>
            <p:nvPr/>
          </p:nvPicPr>
          <p:blipFill>
            <a:blip r:embed="rId4">
              <a:alphaModFix/>
            </a:blip>
            <a:stretch>
              <a:fillRect/>
            </a:stretch>
          </p:blipFill>
          <p:spPr>
            <a:xfrm>
              <a:off x="8982558" y="5912306"/>
              <a:ext cx="713232" cy="637863"/>
            </a:xfrm>
            <a:prstGeom prst="rect">
              <a:avLst/>
            </a:prstGeom>
            <a:noFill/>
            <a:ln>
              <a:noFill/>
            </a:ln>
          </p:spPr>
        </p:pic>
        <p:pic>
          <p:nvPicPr>
            <p:cNvPr id="518" name="Google Shape;518;p20">
              <a:hlinkClick r:id="rId5"/>
            </p:cNvPr>
            <p:cNvPicPr preferRelativeResize="0"/>
            <p:nvPr/>
          </p:nvPicPr>
          <p:blipFill>
            <a:blip r:embed="rId6">
              <a:alphaModFix/>
            </a:blip>
            <a:stretch>
              <a:fillRect/>
            </a:stretch>
          </p:blipFill>
          <p:spPr>
            <a:xfrm>
              <a:off x="9764428" y="5916798"/>
              <a:ext cx="708660" cy="628879"/>
            </a:xfrm>
            <a:prstGeom prst="rect">
              <a:avLst/>
            </a:prstGeom>
            <a:noFill/>
            <a:ln>
              <a:noFill/>
            </a:ln>
          </p:spPr>
        </p:pic>
        <p:pic>
          <p:nvPicPr>
            <p:cNvPr id="519" name="Google Shape;519;p20">
              <a:hlinkClick r:id="rId7"/>
            </p:cNvPr>
            <p:cNvPicPr preferRelativeResize="0"/>
            <p:nvPr/>
          </p:nvPicPr>
          <p:blipFill>
            <a:blip r:embed="rId8">
              <a:alphaModFix/>
            </a:blip>
            <a:stretch>
              <a:fillRect/>
            </a:stretch>
          </p:blipFill>
          <p:spPr>
            <a:xfrm>
              <a:off x="10541715" y="5905569"/>
              <a:ext cx="612648" cy="624387"/>
            </a:xfrm>
            <a:prstGeom prst="rect">
              <a:avLst/>
            </a:prstGeom>
            <a:noFill/>
            <a:ln>
              <a:noFill/>
            </a:ln>
          </p:spPr>
        </p:pic>
        <p:pic>
          <p:nvPicPr>
            <p:cNvPr id="520" name="Google Shape;520;p20">
              <a:hlinkClick r:id="rId9"/>
            </p:cNvPr>
            <p:cNvPicPr preferRelativeResize="0"/>
            <p:nvPr/>
          </p:nvPicPr>
          <p:blipFill>
            <a:blip r:embed="rId10">
              <a:alphaModFix/>
            </a:blip>
            <a:stretch>
              <a:fillRect/>
            </a:stretch>
          </p:blipFill>
          <p:spPr>
            <a:xfrm>
              <a:off x="11219049" y="5916799"/>
              <a:ext cx="699516" cy="601927"/>
            </a:xfrm>
            <a:prstGeom prst="rect">
              <a:avLst/>
            </a:prstGeom>
            <a:noFill/>
            <a:ln>
              <a:noFill/>
            </a:ln>
          </p:spPr>
        </p:pic>
        <p:sp>
          <p:nvSpPr>
            <p:cNvPr id="521" name="Google Shape;521;p20"/>
            <p:cNvSpPr txBox="1"/>
            <p:nvPr/>
          </p:nvSpPr>
          <p:spPr>
            <a:xfrm>
              <a:off x="7072500" y="4813375"/>
              <a:ext cx="4915500" cy="10011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 sz="2400">
                  <a:solidFill>
                    <a:srgbClr val="252525"/>
                  </a:solidFill>
                  <a:latin typeface="Homemade Apple"/>
                  <a:ea typeface="Homemade Apple"/>
                  <a:cs typeface="Homemade Apple"/>
                  <a:sym typeface="Homemade Apple"/>
                </a:rPr>
                <a:t>Sharing is caring!</a:t>
              </a:r>
              <a:endParaRPr b="1" sz="2400">
                <a:solidFill>
                  <a:srgbClr val="252525"/>
                </a:solidFill>
                <a:latin typeface="Homemade Apple"/>
                <a:ea typeface="Homemade Apple"/>
                <a:cs typeface="Homemade Apple"/>
                <a:sym typeface="Homemade Apple"/>
              </a:endParaRPr>
            </a:p>
          </p:txBody>
        </p:sp>
      </p:grpSp>
      <p:pic>
        <p:nvPicPr>
          <p:cNvPr id="522" name="Google Shape;522;p20"/>
          <p:cNvPicPr preferRelativeResize="0"/>
          <p:nvPr/>
        </p:nvPicPr>
        <p:blipFill rotWithShape="1">
          <a:blip r:embed="rId11">
            <a:alphaModFix/>
          </a:blip>
          <a:srcRect b="20906" l="0" r="0" t="16256"/>
          <a:stretch/>
        </p:blipFill>
        <p:spPr>
          <a:xfrm>
            <a:off x="125075" y="493725"/>
            <a:ext cx="8239800" cy="2071125"/>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52" name="Shape 52"/>
        <p:cNvGrpSpPr/>
        <p:nvPr/>
      </p:nvGrpSpPr>
      <p:grpSpPr>
        <a:xfrm>
          <a:off x="0" y="0"/>
          <a:ext cx="0" cy="0"/>
          <a:chOff x="0" y="0"/>
          <a:chExt cx="0" cy="0"/>
        </a:xfrm>
      </p:grpSpPr>
      <p:grpSp>
        <p:nvGrpSpPr>
          <p:cNvPr id="53" name="Google Shape;53;p3"/>
          <p:cNvGrpSpPr/>
          <p:nvPr/>
        </p:nvGrpSpPr>
        <p:grpSpPr>
          <a:xfrm>
            <a:off x="10622338" y="73"/>
            <a:ext cx="388648" cy="2301486"/>
            <a:chOff x="-1891602" y="2136844"/>
            <a:chExt cx="223631" cy="1364652"/>
          </a:xfrm>
        </p:grpSpPr>
        <p:sp>
          <p:nvSpPr>
            <p:cNvPr id="54" name="Google Shape;54;p3"/>
            <p:cNvSpPr/>
            <p:nvPr/>
          </p:nvSpPr>
          <p:spPr>
            <a:xfrm>
              <a:off x="-1891602"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5" name="Google Shape;55;p3"/>
            <p:cNvSpPr/>
            <p:nvPr/>
          </p:nvSpPr>
          <p:spPr>
            <a:xfrm>
              <a:off x="-1846876"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6" name="Google Shape;56;p3"/>
            <p:cNvSpPr/>
            <p:nvPr/>
          </p:nvSpPr>
          <p:spPr>
            <a:xfrm>
              <a:off x="-1802149"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7" name="Google Shape;57;p3"/>
            <p:cNvSpPr/>
            <p:nvPr/>
          </p:nvSpPr>
          <p:spPr>
            <a:xfrm>
              <a:off x="-1757423"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8" name="Google Shape;58;p3"/>
            <p:cNvSpPr/>
            <p:nvPr/>
          </p:nvSpPr>
          <p:spPr>
            <a:xfrm>
              <a:off x="-1712697"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59" name="Google Shape;59;p3"/>
          <p:cNvSpPr/>
          <p:nvPr/>
        </p:nvSpPr>
        <p:spPr>
          <a:xfrm>
            <a:off x="9632214" y="1308917"/>
            <a:ext cx="764937" cy="367862"/>
          </a:xfrm>
          <a:custGeom>
            <a:rect b="b" l="l" r="r" t="t"/>
            <a:pathLst>
              <a:path extrusionOk="0" h="656897" w="1365959">
                <a:moveTo>
                  <a:pt x="0" y="0"/>
                </a:moveTo>
                <a:lnTo>
                  <a:pt x="17413" y="6516"/>
                </a:lnTo>
                <a:lnTo>
                  <a:pt x="105550" y="38918"/>
                </a:lnTo>
                <a:lnTo>
                  <a:pt x="137304" y="103978"/>
                </a:lnTo>
                <a:cubicBezTo>
                  <a:pt x="347332" y="476436"/>
                  <a:pt x="741671" y="454639"/>
                  <a:pt x="741671" y="454639"/>
                </a:cubicBezTo>
                <a:lnTo>
                  <a:pt x="1236342" y="454639"/>
                </a:lnTo>
                <a:lnTo>
                  <a:pt x="1365959" y="502291"/>
                </a:lnTo>
                <a:lnTo>
                  <a:pt x="1357987" y="502290"/>
                </a:lnTo>
                <a:lnTo>
                  <a:pt x="1365959" y="505237"/>
                </a:lnTo>
                <a:lnTo>
                  <a:pt x="1358041" y="505236"/>
                </a:lnTo>
                <a:lnTo>
                  <a:pt x="1365959" y="508181"/>
                </a:lnTo>
                <a:lnTo>
                  <a:pt x="1358088" y="508180"/>
                </a:lnTo>
                <a:lnTo>
                  <a:pt x="1365959" y="511125"/>
                </a:lnTo>
                <a:lnTo>
                  <a:pt x="1358134" y="511124"/>
                </a:lnTo>
                <a:lnTo>
                  <a:pt x="1365959" y="514069"/>
                </a:lnTo>
                <a:lnTo>
                  <a:pt x="1357877" y="514068"/>
                </a:lnTo>
                <a:lnTo>
                  <a:pt x="1365959" y="517127"/>
                </a:lnTo>
                <a:lnTo>
                  <a:pt x="1358213" y="517126"/>
                </a:lnTo>
                <a:lnTo>
                  <a:pt x="1365959" y="520074"/>
                </a:lnTo>
                <a:lnTo>
                  <a:pt x="1358267" y="520073"/>
                </a:lnTo>
                <a:lnTo>
                  <a:pt x="1365959" y="523018"/>
                </a:lnTo>
                <a:lnTo>
                  <a:pt x="1358311" y="523016"/>
                </a:lnTo>
                <a:lnTo>
                  <a:pt x="1365959" y="525961"/>
                </a:lnTo>
                <a:lnTo>
                  <a:pt x="1358354" y="525960"/>
                </a:lnTo>
                <a:lnTo>
                  <a:pt x="1365959" y="528905"/>
                </a:lnTo>
                <a:lnTo>
                  <a:pt x="1358102" y="528904"/>
                </a:lnTo>
                <a:lnTo>
                  <a:pt x="1365959" y="531963"/>
                </a:lnTo>
                <a:lnTo>
                  <a:pt x="1358427" y="531961"/>
                </a:lnTo>
                <a:lnTo>
                  <a:pt x="1365959" y="534910"/>
                </a:lnTo>
                <a:lnTo>
                  <a:pt x="1358480" y="534909"/>
                </a:lnTo>
                <a:lnTo>
                  <a:pt x="1365959" y="537854"/>
                </a:lnTo>
                <a:lnTo>
                  <a:pt x="1358520" y="537853"/>
                </a:lnTo>
                <a:lnTo>
                  <a:pt x="1365959" y="540798"/>
                </a:lnTo>
                <a:lnTo>
                  <a:pt x="1358274" y="540797"/>
                </a:lnTo>
                <a:lnTo>
                  <a:pt x="1365959" y="543856"/>
                </a:lnTo>
                <a:lnTo>
                  <a:pt x="1358592" y="543855"/>
                </a:lnTo>
                <a:lnTo>
                  <a:pt x="1365959" y="546803"/>
                </a:lnTo>
                <a:lnTo>
                  <a:pt x="1358645" y="546802"/>
                </a:lnTo>
                <a:lnTo>
                  <a:pt x="1365959" y="549746"/>
                </a:lnTo>
                <a:lnTo>
                  <a:pt x="1358680" y="549745"/>
                </a:lnTo>
                <a:lnTo>
                  <a:pt x="1365959" y="552690"/>
                </a:lnTo>
                <a:lnTo>
                  <a:pt x="1358720" y="552689"/>
                </a:lnTo>
                <a:lnTo>
                  <a:pt x="1365959" y="555634"/>
                </a:lnTo>
                <a:lnTo>
                  <a:pt x="1358479" y="555632"/>
                </a:lnTo>
                <a:lnTo>
                  <a:pt x="1365959" y="558692"/>
                </a:lnTo>
                <a:lnTo>
                  <a:pt x="1358796" y="558690"/>
                </a:lnTo>
                <a:lnTo>
                  <a:pt x="1365959" y="561635"/>
                </a:lnTo>
                <a:lnTo>
                  <a:pt x="1358825" y="561634"/>
                </a:lnTo>
                <a:lnTo>
                  <a:pt x="1365959" y="564583"/>
                </a:lnTo>
                <a:lnTo>
                  <a:pt x="1358872" y="564582"/>
                </a:lnTo>
                <a:lnTo>
                  <a:pt x="1365959" y="567527"/>
                </a:lnTo>
                <a:lnTo>
                  <a:pt x="1358908" y="567526"/>
                </a:lnTo>
                <a:lnTo>
                  <a:pt x="1365959" y="570471"/>
                </a:lnTo>
                <a:lnTo>
                  <a:pt x="1358673" y="570469"/>
                </a:lnTo>
                <a:lnTo>
                  <a:pt x="1365959" y="573529"/>
                </a:lnTo>
                <a:lnTo>
                  <a:pt x="1358973" y="573527"/>
                </a:lnTo>
                <a:lnTo>
                  <a:pt x="1365959" y="576476"/>
                </a:lnTo>
                <a:lnTo>
                  <a:pt x="1359015" y="576475"/>
                </a:lnTo>
                <a:lnTo>
                  <a:pt x="1365959" y="579420"/>
                </a:lnTo>
                <a:lnTo>
                  <a:pt x="1359054" y="579420"/>
                </a:lnTo>
                <a:lnTo>
                  <a:pt x="1365959" y="582363"/>
                </a:lnTo>
                <a:lnTo>
                  <a:pt x="1358813" y="582363"/>
                </a:lnTo>
                <a:lnTo>
                  <a:pt x="1365959" y="585424"/>
                </a:lnTo>
                <a:lnTo>
                  <a:pt x="1359127" y="585424"/>
                </a:lnTo>
                <a:lnTo>
                  <a:pt x="1365959" y="588367"/>
                </a:lnTo>
                <a:lnTo>
                  <a:pt x="1359157" y="588367"/>
                </a:lnTo>
                <a:lnTo>
                  <a:pt x="1365959" y="591311"/>
                </a:lnTo>
                <a:lnTo>
                  <a:pt x="1359191" y="591311"/>
                </a:lnTo>
                <a:lnTo>
                  <a:pt x="1365959" y="594255"/>
                </a:lnTo>
                <a:lnTo>
                  <a:pt x="1359225" y="594255"/>
                </a:lnTo>
                <a:lnTo>
                  <a:pt x="1365959" y="597198"/>
                </a:lnTo>
                <a:lnTo>
                  <a:pt x="1359000" y="597198"/>
                </a:lnTo>
                <a:lnTo>
                  <a:pt x="1365959" y="600256"/>
                </a:lnTo>
                <a:lnTo>
                  <a:pt x="1359283" y="600256"/>
                </a:lnTo>
                <a:lnTo>
                  <a:pt x="1365959" y="603204"/>
                </a:lnTo>
                <a:lnTo>
                  <a:pt x="1359325" y="603204"/>
                </a:lnTo>
                <a:lnTo>
                  <a:pt x="1365959" y="606148"/>
                </a:lnTo>
                <a:lnTo>
                  <a:pt x="1359357" y="606148"/>
                </a:lnTo>
                <a:lnTo>
                  <a:pt x="1365959" y="609092"/>
                </a:lnTo>
                <a:lnTo>
                  <a:pt x="1359388" y="609092"/>
                </a:lnTo>
                <a:lnTo>
                  <a:pt x="1365959" y="612035"/>
                </a:lnTo>
                <a:lnTo>
                  <a:pt x="1359160" y="612035"/>
                </a:lnTo>
                <a:lnTo>
                  <a:pt x="1365959" y="615097"/>
                </a:lnTo>
                <a:lnTo>
                  <a:pt x="1359452" y="615097"/>
                </a:lnTo>
                <a:lnTo>
                  <a:pt x="1365959" y="618041"/>
                </a:lnTo>
                <a:lnTo>
                  <a:pt x="1359483" y="618041"/>
                </a:lnTo>
                <a:lnTo>
                  <a:pt x="1365959" y="620985"/>
                </a:lnTo>
                <a:lnTo>
                  <a:pt x="1359513" y="620985"/>
                </a:lnTo>
                <a:lnTo>
                  <a:pt x="1365959" y="623929"/>
                </a:lnTo>
                <a:lnTo>
                  <a:pt x="1359297" y="623929"/>
                </a:lnTo>
                <a:lnTo>
                  <a:pt x="1365959" y="626986"/>
                </a:lnTo>
                <a:lnTo>
                  <a:pt x="1359575" y="626986"/>
                </a:lnTo>
                <a:lnTo>
                  <a:pt x="1365959" y="629929"/>
                </a:lnTo>
                <a:lnTo>
                  <a:pt x="1359596" y="629929"/>
                </a:lnTo>
                <a:lnTo>
                  <a:pt x="1365959" y="632877"/>
                </a:lnTo>
                <a:lnTo>
                  <a:pt x="1359635" y="632877"/>
                </a:lnTo>
                <a:lnTo>
                  <a:pt x="1365959" y="635821"/>
                </a:lnTo>
                <a:lnTo>
                  <a:pt x="1359666" y="635821"/>
                </a:lnTo>
                <a:lnTo>
                  <a:pt x="1365959" y="638763"/>
                </a:lnTo>
                <a:lnTo>
                  <a:pt x="1359451" y="638763"/>
                </a:lnTo>
                <a:lnTo>
                  <a:pt x="1365959" y="641821"/>
                </a:lnTo>
                <a:lnTo>
                  <a:pt x="1359714" y="641821"/>
                </a:lnTo>
                <a:lnTo>
                  <a:pt x="1365959" y="644769"/>
                </a:lnTo>
                <a:lnTo>
                  <a:pt x="1359751" y="644769"/>
                </a:lnTo>
                <a:lnTo>
                  <a:pt x="1365959" y="647712"/>
                </a:lnTo>
                <a:lnTo>
                  <a:pt x="1359779" y="647712"/>
                </a:lnTo>
                <a:lnTo>
                  <a:pt x="1365959" y="650656"/>
                </a:lnTo>
                <a:lnTo>
                  <a:pt x="1359807" y="650656"/>
                </a:lnTo>
                <a:lnTo>
                  <a:pt x="1365959" y="653600"/>
                </a:lnTo>
                <a:lnTo>
                  <a:pt x="1359599" y="653600"/>
                </a:lnTo>
                <a:lnTo>
                  <a:pt x="1365959" y="656658"/>
                </a:lnTo>
                <a:lnTo>
                  <a:pt x="709773" y="656658"/>
                </a:lnTo>
                <a:cubicBezTo>
                  <a:pt x="709773" y="656658"/>
                  <a:pt x="194718" y="685128"/>
                  <a:pt x="28365" y="121021"/>
                </a:cubicBezTo>
                <a:lnTo>
                  <a:pt x="111" y="583"/>
                </a:lnTo>
                <a:lnTo>
                  <a:pt x="0" y="228"/>
                </a:lnTo>
                <a:lnTo>
                  <a:pt x="30" y="240"/>
                </a:lnTo>
                <a:lnTo>
                  <a:pt x="0" y="114"/>
                </a:lnTo>
                <a:lnTo>
                  <a:pt x="31" y="125"/>
                </a:lnTo>
                <a:close/>
              </a:path>
            </a:pathLst>
          </a:custGeom>
          <a:solidFill>
            <a:srgbClr val="000000"/>
          </a:solidFill>
          <a:ln cap="flat" cmpd="sng" w="9525">
            <a:solidFill>
              <a:srgbClr val="808080"/>
            </a:solidFill>
            <a:prstDash val="solid"/>
            <a:miter lim="8000"/>
            <a:headEnd len="sm" w="sm" type="none"/>
            <a:tailEnd len="sm" w="sm" type="none"/>
          </a:ln>
          <a:effectLst>
            <a:outerShdw blurRad="63500" rotWithShape="0" dir="16200000"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0" name="Google Shape;60;p3"/>
          <p:cNvSpPr/>
          <p:nvPr/>
        </p:nvSpPr>
        <p:spPr>
          <a:xfrm>
            <a:off x="10583548" y="738948"/>
            <a:ext cx="184711" cy="828014"/>
          </a:xfrm>
          <a:custGeom>
            <a:rect b="b" l="l" r="r" t="t"/>
            <a:pathLst>
              <a:path extrusionOk="0" h="1374297" w="343649">
                <a:moveTo>
                  <a:pt x="0" y="0"/>
                </a:moveTo>
                <a:cubicBezTo>
                  <a:pt x="0" y="0"/>
                  <a:pt x="259195" y="201094"/>
                  <a:pt x="322283" y="546097"/>
                </a:cubicBezTo>
                <a:cubicBezTo>
                  <a:pt x="358401" y="699988"/>
                  <a:pt x="337800" y="1374297"/>
                  <a:pt x="337800" y="1374297"/>
                </a:cubicBezTo>
                <a:lnTo>
                  <a:pt x="337055" y="1371265"/>
                </a:lnTo>
                <a:lnTo>
                  <a:pt x="336970" y="1374297"/>
                </a:lnTo>
                <a:lnTo>
                  <a:pt x="336221" y="1371242"/>
                </a:lnTo>
                <a:lnTo>
                  <a:pt x="336136" y="1374297"/>
                </a:lnTo>
                <a:lnTo>
                  <a:pt x="335308" y="1370909"/>
                </a:lnTo>
                <a:lnTo>
                  <a:pt x="335213" y="1374297"/>
                </a:lnTo>
                <a:lnTo>
                  <a:pt x="334469" y="1371244"/>
                </a:lnTo>
                <a:lnTo>
                  <a:pt x="334383" y="1374297"/>
                </a:lnTo>
                <a:lnTo>
                  <a:pt x="333639" y="1371237"/>
                </a:lnTo>
                <a:lnTo>
                  <a:pt x="333553" y="1374297"/>
                </a:lnTo>
                <a:lnTo>
                  <a:pt x="332805" y="1371214"/>
                </a:lnTo>
                <a:lnTo>
                  <a:pt x="332719" y="1374297"/>
                </a:lnTo>
                <a:lnTo>
                  <a:pt x="331891" y="1370878"/>
                </a:lnTo>
                <a:lnTo>
                  <a:pt x="331796" y="1374297"/>
                </a:lnTo>
                <a:lnTo>
                  <a:pt x="331052" y="1371216"/>
                </a:lnTo>
                <a:lnTo>
                  <a:pt x="330966" y="1374297"/>
                </a:lnTo>
                <a:lnTo>
                  <a:pt x="330220" y="1371198"/>
                </a:lnTo>
                <a:lnTo>
                  <a:pt x="330133" y="1374297"/>
                </a:lnTo>
                <a:lnTo>
                  <a:pt x="329389" y="1371199"/>
                </a:lnTo>
                <a:lnTo>
                  <a:pt x="329303" y="1374297"/>
                </a:lnTo>
                <a:lnTo>
                  <a:pt x="328559" y="1371194"/>
                </a:lnTo>
                <a:lnTo>
                  <a:pt x="328473" y="1374297"/>
                </a:lnTo>
                <a:lnTo>
                  <a:pt x="327643" y="1370827"/>
                </a:lnTo>
                <a:lnTo>
                  <a:pt x="327546" y="1374297"/>
                </a:lnTo>
                <a:lnTo>
                  <a:pt x="326803" y="1371180"/>
                </a:lnTo>
                <a:lnTo>
                  <a:pt x="326716" y="1374297"/>
                </a:lnTo>
                <a:lnTo>
                  <a:pt x="325974" y="1371173"/>
                </a:lnTo>
                <a:lnTo>
                  <a:pt x="325886" y="1374297"/>
                </a:lnTo>
                <a:lnTo>
                  <a:pt x="325140" y="1371149"/>
                </a:lnTo>
                <a:lnTo>
                  <a:pt x="325052" y="1374297"/>
                </a:lnTo>
                <a:lnTo>
                  <a:pt x="324310" y="1371159"/>
                </a:lnTo>
                <a:lnTo>
                  <a:pt x="324222" y="1374297"/>
                </a:lnTo>
                <a:lnTo>
                  <a:pt x="323397" y="1370799"/>
                </a:lnTo>
                <a:lnTo>
                  <a:pt x="323299" y="1374297"/>
                </a:lnTo>
                <a:lnTo>
                  <a:pt x="322557" y="1371144"/>
                </a:lnTo>
                <a:lnTo>
                  <a:pt x="322469" y="1374297"/>
                </a:lnTo>
                <a:lnTo>
                  <a:pt x="321724" y="1371120"/>
                </a:lnTo>
                <a:lnTo>
                  <a:pt x="321635" y="1374297"/>
                </a:lnTo>
                <a:lnTo>
                  <a:pt x="320894" y="1371129"/>
                </a:lnTo>
                <a:lnTo>
                  <a:pt x="320805" y="1374297"/>
                </a:lnTo>
                <a:lnTo>
                  <a:pt x="319981" y="1370766"/>
                </a:lnTo>
                <a:lnTo>
                  <a:pt x="319882" y="1374297"/>
                </a:lnTo>
                <a:lnTo>
                  <a:pt x="319139" y="1371102"/>
                </a:lnTo>
                <a:lnTo>
                  <a:pt x="319049" y="1374297"/>
                </a:lnTo>
                <a:lnTo>
                  <a:pt x="318308" y="1371103"/>
                </a:lnTo>
                <a:lnTo>
                  <a:pt x="318219" y="1374297"/>
                </a:lnTo>
                <a:lnTo>
                  <a:pt x="317478" y="1371097"/>
                </a:lnTo>
                <a:lnTo>
                  <a:pt x="317388" y="1374297"/>
                </a:lnTo>
                <a:lnTo>
                  <a:pt x="316645" y="1371080"/>
                </a:lnTo>
                <a:lnTo>
                  <a:pt x="316555" y="1374297"/>
                </a:lnTo>
                <a:lnTo>
                  <a:pt x="315732" y="1370724"/>
                </a:lnTo>
                <a:lnTo>
                  <a:pt x="315632" y="1374297"/>
                </a:lnTo>
                <a:lnTo>
                  <a:pt x="314891" y="1371072"/>
                </a:lnTo>
                <a:lnTo>
                  <a:pt x="314802" y="1374297"/>
                </a:lnTo>
                <a:lnTo>
                  <a:pt x="314059" y="1371054"/>
                </a:lnTo>
                <a:lnTo>
                  <a:pt x="313968" y="1374297"/>
                </a:lnTo>
                <a:lnTo>
                  <a:pt x="313229" y="1371060"/>
                </a:lnTo>
                <a:lnTo>
                  <a:pt x="313138" y="1374297"/>
                </a:lnTo>
                <a:lnTo>
                  <a:pt x="312316" y="1370689"/>
                </a:lnTo>
                <a:lnTo>
                  <a:pt x="312215" y="1374297"/>
                </a:lnTo>
                <a:lnTo>
                  <a:pt x="311472" y="1371027"/>
                </a:lnTo>
                <a:lnTo>
                  <a:pt x="311381" y="1374297"/>
                </a:lnTo>
                <a:lnTo>
                  <a:pt x="310642" y="1371036"/>
                </a:lnTo>
                <a:lnTo>
                  <a:pt x="310551" y="1374297"/>
                </a:lnTo>
                <a:lnTo>
                  <a:pt x="309813" y="1371028"/>
                </a:lnTo>
                <a:lnTo>
                  <a:pt x="309721" y="1374297"/>
                </a:lnTo>
                <a:lnTo>
                  <a:pt x="308980" y="1371009"/>
                </a:lnTo>
                <a:lnTo>
                  <a:pt x="308888" y="1374297"/>
                </a:lnTo>
                <a:lnTo>
                  <a:pt x="308066" y="1370639"/>
                </a:lnTo>
                <a:lnTo>
                  <a:pt x="307964" y="1374297"/>
                </a:lnTo>
                <a:lnTo>
                  <a:pt x="307226" y="1371004"/>
                </a:lnTo>
                <a:lnTo>
                  <a:pt x="307134" y="1374297"/>
                </a:lnTo>
                <a:lnTo>
                  <a:pt x="306394" y="1370984"/>
                </a:lnTo>
                <a:lnTo>
                  <a:pt x="306301" y="1374297"/>
                </a:lnTo>
                <a:lnTo>
                  <a:pt x="305564" y="1370988"/>
                </a:lnTo>
                <a:lnTo>
                  <a:pt x="305471" y="1374297"/>
                </a:lnTo>
                <a:lnTo>
                  <a:pt x="304650" y="1370605"/>
                </a:lnTo>
                <a:lnTo>
                  <a:pt x="304548" y="1374297"/>
                </a:lnTo>
                <a:lnTo>
                  <a:pt x="303810" y="1370969"/>
                </a:lnTo>
                <a:lnTo>
                  <a:pt x="303717" y="1374297"/>
                </a:lnTo>
                <a:lnTo>
                  <a:pt x="302978" y="1370951"/>
                </a:lnTo>
                <a:lnTo>
                  <a:pt x="302884" y="1374297"/>
                </a:lnTo>
                <a:lnTo>
                  <a:pt x="302148" y="1370955"/>
                </a:lnTo>
                <a:lnTo>
                  <a:pt x="302054" y="1374297"/>
                </a:lnTo>
                <a:lnTo>
                  <a:pt x="301317" y="1370943"/>
                </a:lnTo>
                <a:lnTo>
                  <a:pt x="301223" y="1374297"/>
                </a:lnTo>
                <a:lnTo>
                  <a:pt x="300402" y="1370550"/>
                </a:lnTo>
                <a:lnTo>
                  <a:pt x="300297" y="1374297"/>
                </a:lnTo>
                <a:lnTo>
                  <a:pt x="299561" y="1370929"/>
                </a:lnTo>
                <a:lnTo>
                  <a:pt x="299467" y="1374297"/>
                </a:lnTo>
                <a:lnTo>
                  <a:pt x="298732" y="1370921"/>
                </a:lnTo>
                <a:lnTo>
                  <a:pt x="298637" y="1374297"/>
                </a:lnTo>
                <a:lnTo>
                  <a:pt x="297898" y="1370897"/>
                </a:lnTo>
                <a:lnTo>
                  <a:pt x="297803" y="1374297"/>
                </a:lnTo>
                <a:lnTo>
                  <a:pt x="296986" y="1370524"/>
                </a:lnTo>
                <a:lnTo>
                  <a:pt x="296880" y="1374297"/>
                </a:lnTo>
                <a:lnTo>
                  <a:pt x="296145" y="1370895"/>
                </a:lnTo>
                <a:lnTo>
                  <a:pt x="296050" y="1374297"/>
                </a:lnTo>
                <a:lnTo>
                  <a:pt x="295313" y="1370874"/>
                </a:lnTo>
                <a:lnTo>
                  <a:pt x="295217" y="1374297"/>
                </a:lnTo>
                <a:lnTo>
                  <a:pt x="294482" y="1370874"/>
                </a:lnTo>
                <a:lnTo>
                  <a:pt x="294386" y="1374297"/>
                </a:lnTo>
                <a:lnTo>
                  <a:pt x="293652" y="1370870"/>
                </a:lnTo>
                <a:lnTo>
                  <a:pt x="293556" y="1374297"/>
                </a:lnTo>
                <a:lnTo>
                  <a:pt x="292740" y="1370476"/>
                </a:lnTo>
                <a:lnTo>
                  <a:pt x="292633" y="1374297"/>
                </a:lnTo>
                <a:lnTo>
                  <a:pt x="291896" y="1370835"/>
                </a:lnTo>
                <a:lnTo>
                  <a:pt x="291799" y="1374297"/>
                </a:lnTo>
                <a:lnTo>
                  <a:pt x="291066" y="1370843"/>
                </a:lnTo>
                <a:lnTo>
                  <a:pt x="290969" y="1374297"/>
                </a:lnTo>
                <a:lnTo>
                  <a:pt x="290233" y="1370822"/>
                </a:lnTo>
                <a:lnTo>
                  <a:pt x="290136" y="1374297"/>
                </a:lnTo>
                <a:lnTo>
                  <a:pt x="289321" y="1370436"/>
                </a:lnTo>
                <a:lnTo>
                  <a:pt x="289213" y="1374297"/>
                </a:lnTo>
                <a:lnTo>
                  <a:pt x="288481" y="1370815"/>
                </a:lnTo>
                <a:lnTo>
                  <a:pt x="288383" y="1374297"/>
                </a:lnTo>
                <a:lnTo>
                  <a:pt x="287650" y="1370802"/>
                </a:lnTo>
                <a:lnTo>
                  <a:pt x="287552" y="1374297"/>
                </a:lnTo>
                <a:lnTo>
                  <a:pt x="286817" y="1370785"/>
                </a:lnTo>
                <a:lnTo>
                  <a:pt x="286719" y="1374297"/>
                </a:lnTo>
                <a:lnTo>
                  <a:pt x="285987" y="1370789"/>
                </a:lnTo>
                <a:lnTo>
                  <a:pt x="285889" y="1374297"/>
                </a:lnTo>
                <a:lnTo>
                  <a:pt x="285076" y="1370386"/>
                </a:lnTo>
                <a:lnTo>
                  <a:pt x="284966" y="1374297"/>
                </a:lnTo>
                <a:lnTo>
                  <a:pt x="284231" y="1370753"/>
                </a:lnTo>
                <a:lnTo>
                  <a:pt x="284132" y="1374297"/>
                </a:lnTo>
                <a:lnTo>
                  <a:pt x="283401" y="1370761"/>
                </a:lnTo>
                <a:lnTo>
                  <a:pt x="283302" y="1374297"/>
                </a:lnTo>
                <a:lnTo>
                  <a:pt x="282571" y="1370752"/>
                </a:lnTo>
                <a:lnTo>
                  <a:pt x="282472" y="1374297"/>
                </a:lnTo>
                <a:lnTo>
                  <a:pt x="281657" y="1370331"/>
                </a:lnTo>
                <a:lnTo>
                  <a:pt x="281546" y="1374297"/>
                </a:lnTo>
                <a:lnTo>
                  <a:pt x="280815" y="1370728"/>
                </a:lnTo>
                <a:lnTo>
                  <a:pt x="280715" y="1374297"/>
                </a:lnTo>
                <a:lnTo>
                  <a:pt x="279985" y="1370723"/>
                </a:lnTo>
                <a:lnTo>
                  <a:pt x="279885" y="1374297"/>
                </a:lnTo>
                <a:lnTo>
                  <a:pt x="279153" y="1370701"/>
                </a:lnTo>
                <a:lnTo>
                  <a:pt x="279052" y="1374297"/>
                </a:lnTo>
                <a:lnTo>
                  <a:pt x="278322" y="1370700"/>
                </a:lnTo>
                <a:lnTo>
                  <a:pt x="278221" y="1374297"/>
                </a:lnTo>
                <a:lnTo>
                  <a:pt x="277410" y="1370291"/>
                </a:lnTo>
                <a:lnTo>
                  <a:pt x="277298" y="1374297"/>
                </a:lnTo>
                <a:lnTo>
                  <a:pt x="276569" y="1370684"/>
                </a:lnTo>
                <a:lnTo>
                  <a:pt x="276468" y="1374297"/>
                </a:lnTo>
                <a:lnTo>
                  <a:pt x="275737" y="1370661"/>
                </a:lnTo>
                <a:lnTo>
                  <a:pt x="275635" y="1374297"/>
                </a:lnTo>
                <a:lnTo>
                  <a:pt x="274906" y="1370661"/>
                </a:lnTo>
                <a:lnTo>
                  <a:pt x="274804" y="1374297"/>
                </a:lnTo>
                <a:lnTo>
                  <a:pt x="273994" y="1370247"/>
                </a:lnTo>
                <a:lnTo>
                  <a:pt x="273881" y="1374297"/>
                </a:lnTo>
                <a:lnTo>
                  <a:pt x="273151" y="1370631"/>
                </a:lnTo>
                <a:lnTo>
                  <a:pt x="273048" y="1374297"/>
                </a:lnTo>
                <a:lnTo>
                  <a:pt x="272321" y="1370635"/>
                </a:lnTo>
                <a:lnTo>
                  <a:pt x="272218" y="1374297"/>
                </a:lnTo>
                <a:lnTo>
                  <a:pt x="271490" y="1370621"/>
                </a:lnTo>
                <a:lnTo>
                  <a:pt x="271387" y="1374297"/>
                </a:lnTo>
                <a:lnTo>
                  <a:pt x="270658" y="1370602"/>
                </a:lnTo>
                <a:lnTo>
                  <a:pt x="270554" y="1374297"/>
                </a:lnTo>
                <a:lnTo>
                  <a:pt x="269746" y="1370192"/>
                </a:lnTo>
                <a:lnTo>
                  <a:pt x="269631" y="1374297"/>
                </a:lnTo>
                <a:lnTo>
                  <a:pt x="268905" y="1370594"/>
                </a:lnTo>
                <a:lnTo>
                  <a:pt x="268801" y="1374297"/>
                </a:lnTo>
                <a:lnTo>
                  <a:pt x="268072" y="1370571"/>
                </a:lnTo>
                <a:lnTo>
                  <a:pt x="267968" y="1374297"/>
                </a:lnTo>
                <a:lnTo>
                  <a:pt x="267241" y="1370570"/>
                </a:lnTo>
                <a:lnTo>
                  <a:pt x="267137" y="1374297"/>
                </a:lnTo>
                <a:lnTo>
                  <a:pt x="266330" y="1370146"/>
                </a:lnTo>
                <a:lnTo>
                  <a:pt x="266214" y="1374297"/>
                </a:lnTo>
                <a:lnTo>
                  <a:pt x="265486" y="1370539"/>
                </a:lnTo>
                <a:lnTo>
                  <a:pt x="265381" y="1374297"/>
                </a:lnTo>
                <a:lnTo>
                  <a:pt x="264655" y="1370538"/>
                </a:lnTo>
                <a:lnTo>
                  <a:pt x="264550" y="1374297"/>
                </a:lnTo>
                <a:lnTo>
                  <a:pt x="263825" y="1370532"/>
                </a:lnTo>
                <a:lnTo>
                  <a:pt x="263720" y="1374297"/>
                </a:lnTo>
                <a:lnTo>
                  <a:pt x="262993" y="1370508"/>
                </a:lnTo>
                <a:lnTo>
                  <a:pt x="262887" y="1374297"/>
                </a:lnTo>
                <a:lnTo>
                  <a:pt x="262082" y="1370087"/>
                </a:lnTo>
                <a:lnTo>
                  <a:pt x="261964" y="1374297"/>
                </a:lnTo>
                <a:lnTo>
                  <a:pt x="261240" y="1370495"/>
                </a:lnTo>
                <a:lnTo>
                  <a:pt x="261133" y="1374297"/>
                </a:lnTo>
                <a:lnTo>
                  <a:pt x="260407" y="1370475"/>
                </a:lnTo>
                <a:lnTo>
                  <a:pt x="260300" y="1374297"/>
                </a:lnTo>
                <a:lnTo>
                  <a:pt x="259577" y="1370479"/>
                </a:lnTo>
                <a:lnTo>
                  <a:pt x="259470" y="1374297"/>
                </a:lnTo>
                <a:lnTo>
                  <a:pt x="258666" y="1370039"/>
                </a:lnTo>
                <a:lnTo>
                  <a:pt x="258547" y="1374297"/>
                </a:lnTo>
                <a:lnTo>
                  <a:pt x="257822" y="1370442"/>
                </a:lnTo>
                <a:lnTo>
                  <a:pt x="257714" y="1374297"/>
                </a:lnTo>
                <a:lnTo>
                  <a:pt x="256991" y="1370441"/>
                </a:lnTo>
                <a:lnTo>
                  <a:pt x="256883" y="1374297"/>
                </a:lnTo>
                <a:lnTo>
                  <a:pt x="256161" y="1370434"/>
                </a:lnTo>
                <a:lnTo>
                  <a:pt x="256053" y="1374297"/>
                </a:lnTo>
                <a:lnTo>
                  <a:pt x="255332" y="1370423"/>
                </a:lnTo>
                <a:lnTo>
                  <a:pt x="255223" y="1374297"/>
                </a:lnTo>
                <a:lnTo>
                  <a:pt x="254418" y="1369963"/>
                </a:lnTo>
                <a:lnTo>
                  <a:pt x="254297" y="1374297"/>
                </a:lnTo>
                <a:lnTo>
                  <a:pt x="253575" y="1370396"/>
                </a:lnTo>
                <a:lnTo>
                  <a:pt x="253466" y="1374297"/>
                </a:lnTo>
                <a:lnTo>
                  <a:pt x="252745" y="1370389"/>
                </a:lnTo>
                <a:lnTo>
                  <a:pt x="252636" y="1374297"/>
                </a:lnTo>
                <a:lnTo>
                  <a:pt x="251913" y="1370364"/>
                </a:lnTo>
                <a:lnTo>
                  <a:pt x="251803" y="1374297"/>
                </a:lnTo>
                <a:lnTo>
                  <a:pt x="251082" y="1370362"/>
                </a:lnTo>
                <a:lnTo>
                  <a:pt x="250972" y="1374297"/>
                </a:lnTo>
                <a:lnTo>
                  <a:pt x="250172" y="1369914"/>
                </a:lnTo>
                <a:lnTo>
                  <a:pt x="250049" y="1374297"/>
                </a:lnTo>
                <a:lnTo>
                  <a:pt x="249327" y="1370329"/>
                </a:lnTo>
                <a:lnTo>
                  <a:pt x="249216" y="1374297"/>
                </a:lnTo>
                <a:lnTo>
                  <a:pt x="248497" y="1370331"/>
                </a:lnTo>
                <a:lnTo>
                  <a:pt x="248386" y="1374297"/>
                </a:lnTo>
                <a:lnTo>
                  <a:pt x="247667" y="1370315"/>
                </a:lnTo>
                <a:lnTo>
                  <a:pt x="247555" y="1374297"/>
                </a:lnTo>
                <a:lnTo>
                  <a:pt x="246756" y="1369861"/>
                </a:lnTo>
                <a:lnTo>
                  <a:pt x="246632" y="1374297"/>
                </a:lnTo>
                <a:lnTo>
                  <a:pt x="245912" y="1370281"/>
                </a:lnTo>
                <a:lnTo>
                  <a:pt x="245799" y="1374297"/>
                </a:lnTo>
                <a:lnTo>
                  <a:pt x="245081" y="1370284"/>
                </a:lnTo>
                <a:lnTo>
                  <a:pt x="244969" y="1374297"/>
                </a:lnTo>
                <a:lnTo>
                  <a:pt x="244248" y="1370253"/>
                </a:lnTo>
                <a:lnTo>
                  <a:pt x="244135" y="1374297"/>
                </a:lnTo>
                <a:lnTo>
                  <a:pt x="243418" y="1370260"/>
                </a:lnTo>
                <a:lnTo>
                  <a:pt x="243305" y="1374297"/>
                </a:lnTo>
                <a:lnTo>
                  <a:pt x="242508" y="1369794"/>
                </a:lnTo>
                <a:lnTo>
                  <a:pt x="242382" y="1374297"/>
                </a:lnTo>
                <a:lnTo>
                  <a:pt x="241663" y="1370220"/>
                </a:lnTo>
                <a:lnTo>
                  <a:pt x="241549" y="1374297"/>
                </a:lnTo>
                <a:lnTo>
                  <a:pt x="240832" y="1370218"/>
                </a:lnTo>
                <a:lnTo>
                  <a:pt x="240718" y="1374297"/>
                </a:lnTo>
                <a:lnTo>
                  <a:pt x="240002" y="1370211"/>
                </a:lnTo>
                <a:lnTo>
                  <a:pt x="239888" y="1374297"/>
                </a:lnTo>
                <a:lnTo>
                  <a:pt x="239093" y="1369739"/>
                </a:lnTo>
                <a:lnTo>
                  <a:pt x="238965" y="1374297"/>
                </a:lnTo>
                <a:lnTo>
                  <a:pt x="238248" y="1370170"/>
                </a:lnTo>
                <a:lnTo>
                  <a:pt x="238132" y="1374297"/>
                </a:lnTo>
                <a:lnTo>
                  <a:pt x="237417" y="1370167"/>
                </a:lnTo>
                <a:lnTo>
                  <a:pt x="237301" y="1374297"/>
                </a:lnTo>
                <a:lnTo>
                  <a:pt x="236587" y="1370160"/>
                </a:lnTo>
                <a:lnTo>
                  <a:pt x="236471" y="1374297"/>
                </a:lnTo>
                <a:lnTo>
                  <a:pt x="235755" y="1370133"/>
                </a:lnTo>
                <a:lnTo>
                  <a:pt x="235638" y="1374297"/>
                </a:lnTo>
                <a:lnTo>
                  <a:pt x="234845" y="1369669"/>
                </a:lnTo>
                <a:lnTo>
                  <a:pt x="234715" y="1374297"/>
                </a:lnTo>
                <a:lnTo>
                  <a:pt x="234001" y="1370116"/>
                </a:lnTo>
                <a:lnTo>
                  <a:pt x="233884" y="1374297"/>
                </a:lnTo>
                <a:lnTo>
                  <a:pt x="233169" y="1370093"/>
                </a:lnTo>
                <a:lnTo>
                  <a:pt x="233051" y="1374297"/>
                </a:lnTo>
                <a:lnTo>
                  <a:pt x="232339" y="1370095"/>
                </a:lnTo>
                <a:lnTo>
                  <a:pt x="232221" y="1374297"/>
                </a:lnTo>
                <a:lnTo>
                  <a:pt x="231429" y="1369610"/>
                </a:lnTo>
                <a:lnTo>
                  <a:pt x="231298" y="1374297"/>
                </a:lnTo>
                <a:close/>
              </a:path>
            </a:pathLst>
          </a:custGeom>
          <a:solidFill>
            <a:srgbClr val="000000"/>
          </a:solidFill>
          <a:ln cap="flat" cmpd="sng" w="9525">
            <a:solidFill>
              <a:srgbClr val="808080"/>
            </a:solidFill>
            <a:prstDash val="solid"/>
            <a:miter lim="8000"/>
            <a:headEnd len="sm" w="sm" type="none"/>
            <a:tailEnd len="sm" w="sm" type="none"/>
          </a:ln>
          <a:effectLst>
            <a:outerShdw blurRad="63500" rotWithShape="0" algn="l"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1" name="Google Shape;61;p3"/>
          <p:cNvSpPr/>
          <p:nvPr/>
        </p:nvSpPr>
        <p:spPr>
          <a:xfrm>
            <a:off x="10756435" y="1865199"/>
            <a:ext cx="976196" cy="300028"/>
          </a:xfrm>
          <a:custGeom>
            <a:rect b="b" l="l" r="r" t="t"/>
            <a:pathLst>
              <a:path extrusionOk="0" h="535765" w="2338195">
                <a:moveTo>
                  <a:pt x="0" y="0"/>
                </a:moveTo>
                <a:lnTo>
                  <a:pt x="1134140" y="0"/>
                </a:lnTo>
                <a:lnTo>
                  <a:pt x="1134140" y="195"/>
                </a:lnTo>
                <a:lnTo>
                  <a:pt x="1689750" y="195"/>
                </a:lnTo>
                <a:cubicBezTo>
                  <a:pt x="1689750" y="195"/>
                  <a:pt x="1698115" y="-218"/>
                  <a:pt x="1712975" y="157"/>
                </a:cubicBezTo>
                <a:cubicBezTo>
                  <a:pt x="1751983" y="1142"/>
                  <a:pt x="1835744" y="7555"/>
                  <a:pt x="1930426" y="41115"/>
                </a:cubicBezTo>
                <a:lnTo>
                  <a:pt x="1966671" y="57325"/>
                </a:lnTo>
                <a:lnTo>
                  <a:pt x="1971192" y="58839"/>
                </a:lnTo>
                <a:lnTo>
                  <a:pt x="1983996" y="65073"/>
                </a:lnTo>
                <a:lnTo>
                  <a:pt x="2027494" y="84527"/>
                </a:lnTo>
                <a:lnTo>
                  <a:pt x="2055330" y="103597"/>
                </a:lnTo>
                <a:lnTo>
                  <a:pt x="2082890" y="120714"/>
                </a:lnTo>
                <a:lnTo>
                  <a:pt x="2099456" y="133826"/>
                </a:lnTo>
                <a:lnTo>
                  <a:pt x="2124324" y="150862"/>
                </a:lnTo>
                <a:cubicBezTo>
                  <a:pt x="2155725" y="177331"/>
                  <a:pt x="2185833" y="208424"/>
                  <a:pt x="2213396" y="244947"/>
                </a:cubicBezTo>
                <a:lnTo>
                  <a:pt x="2233743" y="275488"/>
                </a:lnTo>
                <a:lnTo>
                  <a:pt x="2235991" y="278459"/>
                </a:lnTo>
                <a:lnTo>
                  <a:pt x="2237507" y="281138"/>
                </a:lnTo>
                <a:lnTo>
                  <a:pt x="2252674" y="303904"/>
                </a:lnTo>
                <a:lnTo>
                  <a:pt x="2273444" y="344642"/>
                </a:lnTo>
                <a:lnTo>
                  <a:pt x="2277579" y="351948"/>
                </a:lnTo>
                <a:lnTo>
                  <a:pt x="2279146" y="355824"/>
                </a:lnTo>
                <a:lnTo>
                  <a:pt x="2287193" y="371607"/>
                </a:lnTo>
                <a:lnTo>
                  <a:pt x="2307865" y="426878"/>
                </a:lnTo>
                <a:lnTo>
                  <a:pt x="2312113" y="437386"/>
                </a:lnTo>
                <a:lnTo>
                  <a:pt x="2312887" y="440304"/>
                </a:lnTo>
                <a:lnTo>
                  <a:pt x="2316013" y="448661"/>
                </a:lnTo>
                <a:cubicBezTo>
                  <a:pt x="2324566" y="475971"/>
                  <a:pt x="2332012" y="504941"/>
                  <a:pt x="2338195" y="535669"/>
                </a:cubicBezTo>
                <a:lnTo>
                  <a:pt x="2338195" y="535670"/>
                </a:lnTo>
                <a:lnTo>
                  <a:pt x="2338195" y="535672"/>
                </a:lnTo>
                <a:lnTo>
                  <a:pt x="2338167" y="535663"/>
                </a:lnTo>
                <a:lnTo>
                  <a:pt x="2338192" y="535749"/>
                </a:lnTo>
                <a:lnTo>
                  <a:pt x="2338195" y="535762"/>
                </a:lnTo>
                <a:lnTo>
                  <a:pt x="2338194" y="535762"/>
                </a:lnTo>
                <a:lnTo>
                  <a:pt x="2338195" y="535764"/>
                </a:lnTo>
                <a:lnTo>
                  <a:pt x="2338195" y="535765"/>
                </a:lnTo>
                <a:lnTo>
                  <a:pt x="2337155" y="535426"/>
                </a:lnTo>
                <a:lnTo>
                  <a:pt x="2318105" y="529280"/>
                </a:lnTo>
                <a:lnTo>
                  <a:pt x="2233901" y="502487"/>
                </a:lnTo>
                <a:lnTo>
                  <a:pt x="2225983" y="486958"/>
                </a:lnTo>
                <a:lnTo>
                  <a:pt x="2224416" y="483082"/>
                </a:lnTo>
                <a:lnTo>
                  <a:pt x="2220281" y="475776"/>
                </a:lnTo>
                <a:lnTo>
                  <a:pt x="2199511" y="435038"/>
                </a:lnTo>
                <a:lnTo>
                  <a:pt x="2184344" y="412272"/>
                </a:lnTo>
                <a:lnTo>
                  <a:pt x="2182828" y="409593"/>
                </a:lnTo>
                <a:lnTo>
                  <a:pt x="2180580" y="406622"/>
                </a:lnTo>
                <a:lnTo>
                  <a:pt x="2160233" y="376081"/>
                </a:lnTo>
                <a:cubicBezTo>
                  <a:pt x="2132670" y="339558"/>
                  <a:pt x="2102562" y="308465"/>
                  <a:pt x="2071161" y="281996"/>
                </a:cubicBezTo>
                <a:lnTo>
                  <a:pt x="2046293" y="264960"/>
                </a:lnTo>
                <a:lnTo>
                  <a:pt x="2029727" y="251848"/>
                </a:lnTo>
                <a:lnTo>
                  <a:pt x="2002167" y="234731"/>
                </a:lnTo>
                <a:lnTo>
                  <a:pt x="1974331" y="215661"/>
                </a:lnTo>
                <a:lnTo>
                  <a:pt x="1930833" y="196207"/>
                </a:lnTo>
                <a:lnTo>
                  <a:pt x="1918029" y="189973"/>
                </a:lnTo>
                <a:lnTo>
                  <a:pt x="1913508" y="188459"/>
                </a:lnTo>
                <a:lnTo>
                  <a:pt x="1877263" y="172249"/>
                </a:lnTo>
                <a:cubicBezTo>
                  <a:pt x="1782581" y="138689"/>
                  <a:pt x="1698820" y="132276"/>
                  <a:pt x="1659812" y="131291"/>
                </a:cubicBezTo>
                <a:cubicBezTo>
                  <a:pt x="1644952" y="130916"/>
                  <a:pt x="1636587" y="131329"/>
                  <a:pt x="1636587" y="131329"/>
                </a:cubicBezTo>
                <a:lnTo>
                  <a:pt x="1101936" y="131329"/>
                </a:lnTo>
                <a:lnTo>
                  <a:pt x="1099774" y="130622"/>
                </a:lnTo>
                <a:lnTo>
                  <a:pt x="1105402" y="130622"/>
                </a:lnTo>
                <a:lnTo>
                  <a:pt x="1099774" y="128773"/>
                </a:lnTo>
                <a:lnTo>
                  <a:pt x="1105358" y="128773"/>
                </a:lnTo>
                <a:lnTo>
                  <a:pt x="1101777" y="127591"/>
                </a:lnTo>
                <a:lnTo>
                  <a:pt x="0" y="127591"/>
                </a:lnTo>
                <a:close/>
              </a:path>
            </a:pathLst>
          </a:custGeom>
          <a:solidFill>
            <a:srgbClr val="000000"/>
          </a:solidFill>
          <a:ln>
            <a:noFill/>
          </a:ln>
          <a:effectLst>
            <a:outerShdw blurRad="63500" rotWithShape="0" algn="t" dir="5400000"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2" name="Google Shape;62;p3"/>
          <p:cNvSpPr/>
          <p:nvPr/>
        </p:nvSpPr>
        <p:spPr>
          <a:xfrm>
            <a:off x="10374675" y="1574050"/>
            <a:ext cx="636300" cy="71400"/>
          </a:xfrm>
          <a:prstGeom prst="rect">
            <a:avLst/>
          </a:prstGeom>
          <a:solidFill>
            <a:srgbClr val="000000"/>
          </a:solidFill>
          <a:ln cap="flat" cmpd="sng" w="9525">
            <a:solidFill>
              <a:srgbClr val="808080"/>
            </a:solidFill>
            <a:prstDash val="solid"/>
            <a:miter lim="8000"/>
            <a:headEnd len="sm" w="sm" type="none"/>
            <a:tailEnd len="sm" w="sm" type="none"/>
          </a:ln>
          <a:effectLst>
            <a:outerShdw blurRad="63500" rotWithShape="0" dir="16200000"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3" name="Google Shape;63;p3"/>
          <p:cNvSpPr/>
          <p:nvPr/>
        </p:nvSpPr>
        <p:spPr>
          <a:xfrm>
            <a:off x="10372686" y="1868325"/>
            <a:ext cx="415500" cy="73500"/>
          </a:xfrm>
          <a:prstGeom prst="rect">
            <a:avLst/>
          </a:prstGeom>
          <a:solidFill>
            <a:srgbClr val="000000"/>
          </a:solidFill>
          <a:ln>
            <a:noFill/>
          </a:ln>
          <a:effectLst>
            <a:outerShdw blurRad="63500" rotWithShape="0" algn="t" dir="5400000"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64" name="Google Shape;64;p3"/>
          <p:cNvGrpSpPr/>
          <p:nvPr/>
        </p:nvGrpSpPr>
        <p:grpSpPr>
          <a:xfrm>
            <a:off x="10626235" y="1560035"/>
            <a:ext cx="1478256" cy="1478256"/>
            <a:chOff x="-1891635" y="3074688"/>
            <a:chExt cx="850550" cy="850550"/>
          </a:xfrm>
        </p:grpSpPr>
        <p:sp>
          <p:nvSpPr>
            <p:cNvPr id="65" name="Google Shape;65;p3"/>
            <p:cNvSpPr/>
            <p:nvPr/>
          </p:nvSpPr>
          <p:spPr>
            <a:xfrm>
              <a:off x="-1891635" y="3074688"/>
              <a:ext cx="850550" cy="850550"/>
            </a:xfrm>
            <a:custGeom>
              <a:rect b="b" l="l" r="r" t="t"/>
              <a:pathLst>
                <a:path extrusionOk="0" h="850550" w="850550">
                  <a:moveTo>
                    <a:pt x="425289" y="44758"/>
                  </a:moveTo>
                  <a:lnTo>
                    <a:pt x="425289" y="32"/>
                  </a:lnTo>
                  <a:cubicBezTo>
                    <a:pt x="593489" y="-2144"/>
                    <a:pt x="755814" y="106421"/>
                    <a:pt x="818192" y="262515"/>
                  </a:cubicBezTo>
                  <a:cubicBezTo>
                    <a:pt x="884566" y="417207"/>
                    <a:pt x="846400" y="608575"/>
                    <a:pt x="725997" y="725996"/>
                  </a:cubicBezTo>
                  <a:cubicBezTo>
                    <a:pt x="608576" y="846399"/>
                    <a:pt x="417208" y="884565"/>
                    <a:pt x="262486" y="818192"/>
                  </a:cubicBezTo>
                  <a:cubicBezTo>
                    <a:pt x="106421" y="755814"/>
                    <a:pt x="-2173" y="593488"/>
                    <a:pt x="33" y="425288"/>
                  </a:cubicBezTo>
                  <a:lnTo>
                    <a:pt x="44759" y="425288"/>
                  </a:lnTo>
                  <a:cubicBezTo>
                    <a:pt x="42761" y="575806"/>
                    <a:pt x="139966" y="721017"/>
                    <a:pt x="279631" y="776865"/>
                  </a:cubicBezTo>
                  <a:cubicBezTo>
                    <a:pt x="418013" y="836201"/>
                    <a:pt x="589314" y="802150"/>
                    <a:pt x="694361" y="694360"/>
                  </a:cubicBezTo>
                  <a:cubicBezTo>
                    <a:pt x="802151" y="589313"/>
                    <a:pt x="836202" y="418013"/>
                    <a:pt x="776866" y="279630"/>
                  </a:cubicBezTo>
                  <a:cubicBezTo>
                    <a:pt x="721047" y="139995"/>
                    <a:pt x="575807" y="42790"/>
                    <a:pt x="425289" y="4475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6" name="Google Shape;66;p3"/>
            <p:cNvSpPr/>
            <p:nvPr/>
          </p:nvSpPr>
          <p:spPr>
            <a:xfrm>
              <a:off x="-1846906" y="3119416"/>
              <a:ext cx="761069" cy="761089"/>
            </a:xfrm>
            <a:custGeom>
              <a:rect b="b" l="l" r="r" t="t"/>
              <a:pathLst>
                <a:path extrusionOk="0" h="761089" w="761069">
                  <a:moveTo>
                    <a:pt x="380560" y="44756"/>
                  </a:moveTo>
                  <a:lnTo>
                    <a:pt x="380560" y="30"/>
                  </a:lnTo>
                  <a:cubicBezTo>
                    <a:pt x="531078" y="-1968"/>
                    <a:pt x="676289" y="95237"/>
                    <a:pt x="732137" y="234902"/>
                  </a:cubicBezTo>
                  <a:cubicBezTo>
                    <a:pt x="791473" y="373285"/>
                    <a:pt x="757392" y="544585"/>
                    <a:pt x="649632" y="649632"/>
                  </a:cubicBezTo>
                  <a:cubicBezTo>
                    <a:pt x="544585" y="757422"/>
                    <a:pt x="373284" y="791503"/>
                    <a:pt x="234902" y="732137"/>
                  </a:cubicBezTo>
                  <a:cubicBezTo>
                    <a:pt x="95237" y="676289"/>
                    <a:pt x="-1967" y="531048"/>
                    <a:pt x="30" y="380560"/>
                  </a:cubicBezTo>
                  <a:lnTo>
                    <a:pt x="44756" y="380560"/>
                  </a:lnTo>
                  <a:cubicBezTo>
                    <a:pt x="42967" y="513367"/>
                    <a:pt x="128782" y="641522"/>
                    <a:pt x="252047" y="690840"/>
                  </a:cubicBezTo>
                  <a:cubicBezTo>
                    <a:pt x="374119" y="743139"/>
                    <a:pt x="525353" y="713173"/>
                    <a:pt x="618025" y="618026"/>
                  </a:cubicBezTo>
                  <a:cubicBezTo>
                    <a:pt x="713173" y="525353"/>
                    <a:pt x="743169" y="374119"/>
                    <a:pt x="690839" y="252047"/>
                  </a:cubicBezTo>
                  <a:cubicBezTo>
                    <a:pt x="641522" y="128812"/>
                    <a:pt x="513396" y="42997"/>
                    <a:pt x="380560" y="4475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7" name="Google Shape;67;p3"/>
            <p:cNvSpPr/>
            <p:nvPr/>
          </p:nvSpPr>
          <p:spPr>
            <a:xfrm>
              <a:off x="-1802176" y="3164145"/>
              <a:ext cx="671624" cy="671638"/>
            </a:xfrm>
            <a:custGeom>
              <a:rect b="b" l="l" r="r" t="t"/>
              <a:pathLst>
                <a:path extrusionOk="0" h="671638" w="671624">
                  <a:moveTo>
                    <a:pt x="335830" y="44754"/>
                  </a:moveTo>
                  <a:lnTo>
                    <a:pt x="335830" y="27"/>
                  </a:lnTo>
                  <a:cubicBezTo>
                    <a:pt x="468637" y="-1762"/>
                    <a:pt x="596792" y="84083"/>
                    <a:pt x="646110" y="207318"/>
                  </a:cubicBezTo>
                  <a:cubicBezTo>
                    <a:pt x="698410" y="329390"/>
                    <a:pt x="668443" y="480624"/>
                    <a:pt x="573296" y="573297"/>
                  </a:cubicBezTo>
                  <a:cubicBezTo>
                    <a:pt x="480623" y="668444"/>
                    <a:pt x="329390" y="698440"/>
                    <a:pt x="207317" y="646111"/>
                  </a:cubicBezTo>
                  <a:cubicBezTo>
                    <a:pt x="84082" y="596793"/>
                    <a:pt x="-1733" y="468668"/>
                    <a:pt x="27" y="335831"/>
                  </a:cubicBezTo>
                  <a:lnTo>
                    <a:pt x="44753" y="335831"/>
                  </a:lnTo>
                  <a:cubicBezTo>
                    <a:pt x="43172" y="450956"/>
                    <a:pt x="117626" y="561996"/>
                    <a:pt x="224432" y="604784"/>
                  </a:cubicBezTo>
                  <a:cubicBezTo>
                    <a:pt x="330165" y="650076"/>
                    <a:pt x="461361" y="624195"/>
                    <a:pt x="541660" y="541660"/>
                  </a:cubicBezTo>
                  <a:cubicBezTo>
                    <a:pt x="624194" y="461362"/>
                    <a:pt x="650075" y="330195"/>
                    <a:pt x="604783" y="224433"/>
                  </a:cubicBezTo>
                  <a:cubicBezTo>
                    <a:pt x="562025" y="117627"/>
                    <a:pt x="450985" y="43173"/>
                    <a:pt x="335830" y="44754"/>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8" name="Google Shape;68;p3"/>
            <p:cNvSpPr/>
            <p:nvPr/>
          </p:nvSpPr>
          <p:spPr>
            <a:xfrm>
              <a:off x="-1757448" y="3208874"/>
              <a:ext cx="582150" cy="582164"/>
            </a:xfrm>
            <a:custGeom>
              <a:rect b="b" l="l" r="r" t="t"/>
              <a:pathLst>
                <a:path extrusionOk="0" h="582164" w="582150">
                  <a:moveTo>
                    <a:pt x="291102" y="44751"/>
                  </a:moveTo>
                  <a:lnTo>
                    <a:pt x="291102" y="25"/>
                  </a:lnTo>
                  <a:cubicBezTo>
                    <a:pt x="406227" y="-1556"/>
                    <a:pt x="517297" y="72899"/>
                    <a:pt x="560055" y="179704"/>
                  </a:cubicBezTo>
                  <a:cubicBezTo>
                    <a:pt x="605318" y="285437"/>
                    <a:pt x="579466" y="416603"/>
                    <a:pt x="496932" y="496932"/>
                  </a:cubicBezTo>
                  <a:cubicBezTo>
                    <a:pt x="416633" y="579466"/>
                    <a:pt x="285466" y="605348"/>
                    <a:pt x="179704" y="560055"/>
                  </a:cubicBezTo>
                  <a:cubicBezTo>
                    <a:pt x="72869" y="517267"/>
                    <a:pt x="-1556" y="406227"/>
                    <a:pt x="25" y="291102"/>
                  </a:cubicBezTo>
                  <a:lnTo>
                    <a:pt x="44751" y="291102"/>
                  </a:lnTo>
                  <a:cubicBezTo>
                    <a:pt x="43379" y="388545"/>
                    <a:pt x="106443" y="482500"/>
                    <a:pt x="196849" y="518758"/>
                  </a:cubicBezTo>
                  <a:cubicBezTo>
                    <a:pt x="286272" y="557014"/>
                    <a:pt x="397371" y="535217"/>
                    <a:pt x="465325" y="465325"/>
                  </a:cubicBezTo>
                  <a:cubicBezTo>
                    <a:pt x="535247" y="397401"/>
                    <a:pt x="557013" y="286302"/>
                    <a:pt x="518758" y="196879"/>
                  </a:cubicBezTo>
                  <a:cubicBezTo>
                    <a:pt x="482530" y="106443"/>
                    <a:pt x="388545" y="43379"/>
                    <a:pt x="291102" y="44751"/>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9" name="Google Shape;69;p3"/>
            <p:cNvSpPr/>
            <p:nvPr/>
          </p:nvSpPr>
          <p:spPr>
            <a:xfrm>
              <a:off x="-1712719" y="3253602"/>
              <a:ext cx="492712" cy="492689"/>
            </a:xfrm>
            <a:custGeom>
              <a:rect b="b" l="l" r="r" t="t"/>
              <a:pathLst>
                <a:path extrusionOk="0" h="492689" w="492712">
                  <a:moveTo>
                    <a:pt x="246373" y="44748"/>
                  </a:moveTo>
                  <a:lnTo>
                    <a:pt x="246373" y="22"/>
                  </a:lnTo>
                  <a:cubicBezTo>
                    <a:pt x="343816" y="-1350"/>
                    <a:pt x="437771" y="61714"/>
                    <a:pt x="474029" y="152120"/>
                  </a:cubicBezTo>
                  <a:cubicBezTo>
                    <a:pt x="512285" y="241543"/>
                    <a:pt x="490488" y="352672"/>
                    <a:pt x="420596" y="420567"/>
                  </a:cubicBezTo>
                  <a:cubicBezTo>
                    <a:pt x="352672" y="490488"/>
                    <a:pt x="241573" y="512255"/>
                    <a:pt x="152120" y="473999"/>
                  </a:cubicBezTo>
                  <a:cubicBezTo>
                    <a:pt x="61714" y="437741"/>
                    <a:pt x="-1350" y="343787"/>
                    <a:pt x="22" y="246343"/>
                  </a:cubicBezTo>
                  <a:lnTo>
                    <a:pt x="44748" y="246343"/>
                  </a:lnTo>
                  <a:cubicBezTo>
                    <a:pt x="43585" y="326105"/>
                    <a:pt x="95259" y="402974"/>
                    <a:pt x="169236" y="432672"/>
                  </a:cubicBezTo>
                  <a:cubicBezTo>
                    <a:pt x="242348" y="463891"/>
                    <a:pt x="333380" y="446209"/>
                    <a:pt x="388930" y="388930"/>
                  </a:cubicBezTo>
                  <a:cubicBezTo>
                    <a:pt x="446209" y="333381"/>
                    <a:pt x="463891" y="242318"/>
                    <a:pt x="432672" y="169236"/>
                  </a:cubicBezTo>
                  <a:cubicBezTo>
                    <a:pt x="403004" y="95259"/>
                    <a:pt x="326135" y="43585"/>
                    <a:pt x="246373" y="4474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70" name="Google Shape;70;p3"/>
          <p:cNvGrpSpPr/>
          <p:nvPr/>
        </p:nvGrpSpPr>
        <p:grpSpPr>
          <a:xfrm>
            <a:off x="10022972" y="1557272"/>
            <a:ext cx="1345003" cy="388669"/>
            <a:chOff x="-2238736" y="3074720"/>
            <a:chExt cx="773880" cy="223630"/>
          </a:xfrm>
        </p:grpSpPr>
        <p:sp>
          <p:nvSpPr>
            <p:cNvPr id="71" name="Google Shape;71;p3"/>
            <p:cNvSpPr/>
            <p:nvPr/>
          </p:nvSpPr>
          <p:spPr>
            <a:xfrm>
              <a:off x="-2238736" y="3074720"/>
              <a:ext cx="773880" cy="44726"/>
            </a:xfrm>
            <a:custGeom>
              <a:rect b="b" l="l" r="r" t="t"/>
              <a:pathLst>
                <a:path extrusionOk="0" h="44726" w="773880">
                  <a:moveTo>
                    <a:pt x="0" y="0"/>
                  </a:moveTo>
                  <a:lnTo>
                    <a:pt x="773880" y="0"/>
                  </a:lnTo>
                  <a:lnTo>
                    <a:pt x="773880" y="44726"/>
                  </a:lnTo>
                  <a:lnTo>
                    <a:pt x="0" y="44726"/>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2" name="Google Shape;72;p3"/>
            <p:cNvSpPr/>
            <p:nvPr/>
          </p:nvSpPr>
          <p:spPr>
            <a:xfrm>
              <a:off x="-2238736" y="3119446"/>
              <a:ext cx="773880" cy="44726"/>
            </a:xfrm>
            <a:custGeom>
              <a:rect b="b" l="l" r="r" t="t"/>
              <a:pathLst>
                <a:path extrusionOk="0" h="44726" w="773880">
                  <a:moveTo>
                    <a:pt x="0" y="0"/>
                  </a:moveTo>
                  <a:lnTo>
                    <a:pt x="773880" y="0"/>
                  </a:lnTo>
                  <a:lnTo>
                    <a:pt x="773880" y="44726"/>
                  </a:lnTo>
                  <a:lnTo>
                    <a:pt x="0" y="44726"/>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3" name="Google Shape;73;p3"/>
            <p:cNvSpPr/>
            <p:nvPr/>
          </p:nvSpPr>
          <p:spPr>
            <a:xfrm>
              <a:off x="-2238736" y="3164172"/>
              <a:ext cx="773880" cy="44726"/>
            </a:xfrm>
            <a:custGeom>
              <a:rect b="b" l="l" r="r" t="t"/>
              <a:pathLst>
                <a:path extrusionOk="0" h="44726" w="773880">
                  <a:moveTo>
                    <a:pt x="0" y="0"/>
                  </a:moveTo>
                  <a:lnTo>
                    <a:pt x="773880" y="0"/>
                  </a:lnTo>
                  <a:lnTo>
                    <a:pt x="773880" y="44726"/>
                  </a:lnTo>
                  <a:lnTo>
                    <a:pt x="0" y="4472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4" name="Google Shape;74;p3"/>
            <p:cNvSpPr/>
            <p:nvPr/>
          </p:nvSpPr>
          <p:spPr>
            <a:xfrm>
              <a:off x="-2238736" y="3208898"/>
              <a:ext cx="773880" cy="44726"/>
            </a:xfrm>
            <a:custGeom>
              <a:rect b="b" l="l" r="r" t="t"/>
              <a:pathLst>
                <a:path extrusionOk="0" h="44726" w="773880">
                  <a:moveTo>
                    <a:pt x="0" y="0"/>
                  </a:moveTo>
                  <a:lnTo>
                    <a:pt x="773880" y="0"/>
                  </a:lnTo>
                  <a:lnTo>
                    <a:pt x="773880" y="44726"/>
                  </a:lnTo>
                  <a:lnTo>
                    <a:pt x="0" y="44726"/>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5" name="Google Shape;75;p3"/>
            <p:cNvSpPr/>
            <p:nvPr/>
          </p:nvSpPr>
          <p:spPr>
            <a:xfrm>
              <a:off x="-2238736" y="3253624"/>
              <a:ext cx="773880" cy="44726"/>
            </a:xfrm>
            <a:custGeom>
              <a:rect b="b" l="l" r="r" t="t"/>
              <a:pathLst>
                <a:path extrusionOk="0" h="44726" w="773880">
                  <a:moveTo>
                    <a:pt x="0" y="0"/>
                  </a:moveTo>
                  <a:lnTo>
                    <a:pt x="773880" y="0"/>
                  </a:lnTo>
                  <a:lnTo>
                    <a:pt x="773880" y="44726"/>
                  </a:lnTo>
                  <a:lnTo>
                    <a:pt x="0" y="44726"/>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76" name="Google Shape;76;p3"/>
          <p:cNvGrpSpPr/>
          <p:nvPr/>
        </p:nvGrpSpPr>
        <p:grpSpPr>
          <a:xfrm>
            <a:off x="9293886" y="470355"/>
            <a:ext cx="1478204" cy="1478306"/>
            <a:chOff x="-2662477" y="2447714"/>
            <a:chExt cx="850520" cy="850579"/>
          </a:xfrm>
        </p:grpSpPr>
        <p:sp>
          <p:nvSpPr>
            <p:cNvPr id="77" name="Google Shape;77;p3"/>
            <p:cNvSpPr/>
            <p:nvPr/>
          </p:nvSpPr>
          <p:spPr>
            <a:xfrm>
              <a:off x="-2483584" y="2626659"/>
              <a:ext cx="492712" cy="492719"/>
            </a:xfrm>
            <a:custGeom>
              <a:rect b="b" l="l" r="r" t="t"/>
              <a:pathLst>
                <a:path extrusionOk="0" h="492719" w="492712">
                  <a:moveTo>
                    <a:pt x="492691" y="246376"/>
                  </a:moveTo>
                  <a:lnTo>
                    <a:pt x="447965" y="246376"/>
                  </a:lnTo>
                  <a:cubicBezTo>
                    <a:pt x="449128" y="166614"/>
                    <a:pt x="397454" y="89745"/>
                    <a:pt x="323477" y="60047"/>
                  </a:cubicBezTo>
                  <a:cubicBezTo>
                    <a:pt x="250365" y="28828"/>
                    <a:pt x="159303" y="46510"/>
                    <a:pt x="103753" y="103789"/>
                  </a:cubicBezTo>
                  <a:cubicBezTo>
                    <a:pt x="46474" y="159339"/>
                    <a:pt x="28792" y="250401"/>
                    <a:pt x="60011" y="323484"/>
                  </a:cubicBezTo>
                  <a:cubicBezTo>
                    <a:pt x="89709" y="397491"/>
                    <a:pt x="166578" y="449164"/>
                    <a:pt x="246340" y="447971"/>
                  </a:cubicBezTo>
                  <a:lnTo>
                    <a:pt x="246340" y="492697"/>
                  </a:lnTo>
                  <a:cubicBezTo>
                    <a:pt x="148896" y="494069"/>
                    <a:pt x="54942" y="431005"/>
                    <a:pt x="18684" y="340599"/>
                  </a:cubicBezTo>
                  <a:cubicBezTo>
                    <a:pt x="-19572" y="251176"/>
                    <a:pt x="2225" y="140047"/>
                    <a:pt x="72117" y="72123"/>
                  </a:cubicBezTo>
                  <a:cubicBezTo>
                    <a:pt x="140041" y="2201"/>
                    <a:pt x="251170" y="-19565"/>
                    <a:pt x="340592" y="18690"/>
                  </a:cubicBezTo>
                  <a:cubicBezTo>
                    <a:pt x="431028" y="54978"/>
                    <a:pt x="494063" y="148933"/>
                    <a:pt x="492691" y="246376"/>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8" name="Google Shape;78;p3"/>
            <p:cNvSpPr/>
            <p:nvPr/>
          </p:nvSpPr>
          <p:spPr>
            <a:xfrm>
              <a:off x="-2528307" y="2581973"/>
              <a:ext cx="582163" cy="582163"/>
            </a:xfrm>
            <a:custGeom>
              <a:rect b="b" l="l" r="r" t="t"/>
              <a:pathLst>
                <a:path extrusionOk="0" h="582163" w="582163">
                  <a:moveTo>
                    <a:pt x="582139" y="291062"/>
                  </a:moveTo>
                  <a:lnTo>
                    <a:pt x="537413" y="291062"/>
                  </a:lnTo>
                  <a:cubicBezTo>
                    <a:pt x="538785" y="193619"/>
                    <a:pt x="475721" y="99664"/>
                    <a:pt x="385315" y="63406"/>
                  </a:cubicBezTo>
                  <a:cubicBezTo>
                    <a:pt x="295892" y="25151"/>
                    <a:pt x="184763" y="46947"/>
                    <a:pt x="116839" y="116839"/>
                  </a:cubicBezTo>
                  <a:cubicBezTo>
                    <a:pt x="46917" y="184763"/>
                    <a:pt x="25150" y="295892"/>
                    <a:pt x="63406" y="385315"/>
                  </a:cubicBezTo>
                  <a:cubicBezTo>
                    <a:pt x="99664" y="475721"/>
                    <a:pt x="193619" y="538785"/>
                    <a:pt x="291062" y="537413"/>
                  </a:cubicBezTo>
                  <a:lnTo>
                    <a:pt x="291062" y="582139"/>
                  </a:lnTo>
                  <a:cubicBezTo>
                    <a:pt x="175937" y="583720"/>
                    <a:pt x="64867" y="509266"/>
                    <a:pt x="22109" y="402460"/>
                  </a:cubicBezTo>
                  <a:cubicBezTo>
                    <a:pt x="-23184" y="296727"/>
                    <a:pt x="2698" y="165531"/>
                    <a:pt x="85232" y="85232"/>
                  </a:cubicBezTo>
                  <a:cubicBezTo>
                    <a:pt x="165531" y="2698"/>
                    <a:pt x="296697" y="-23184"/>
                    <a:pt x="402460" y="22109"/>
                  </a:cubicBezTo>
                  <a:cubicBezTo>
                    <a:pt x="509295" y="64897"/>
                    <a:pt x="583720" y="175937"/>
                    <a:pt x="582139" y="29106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9" name="Google Shape;79;p3"/>
            <p:cNvSpPr/>
            <p:nvPr/>
          </p:nvSpPr>
          <p:spPr>
            <a:xfrm>
              <a:off x="-2573039" y="2537228"/>
              <a:ext cx="671625" cy="671638"/>
            </a:xfrm>
            <a:custGeom>
              <a:rect b="b" l="l" r="r" t="t"/>
              <a:pathLst>
                <a:path extrusionOk="0" h="671638" w="671625">
                  <a:moveTo>
                    <a:pt x="671598" y="335807"/>
                  </a:moveTo>
                  <a:lnTo>
                    <a:pt x="626872" y="335807"/>
                  </a:lnTo>
                  <a:cubicBezTo>
                    <a:pt x="628452" y="220683"/>
                    <a:pt x="554028" y="109613"/>
                    <a:pt x="447192" y="66855"/>
                  </a:cubicBezTo>
                  <a:cubicBezTo>
                    <a:pt x="341460" y="21592"/>
                    <a:pt x="210263" y="47444"/>
                    <a:pt x="129965" y="129978"/>
                  </a:cubicBezTo>
                  <a:cubicBezTo>
                    <a:pt x="47430" y="210276"/>
                    <a:pt x="21549" y="341443"/>
                    <a:pt x="66841" y="447205"/>
                  </a:cubicBezTo>
                  <a:cubicBezTo>
                    <a:pt x="109629" y="554041"/>
                    <a:pt x="220669" y="628465"/>
                    <a:pt x="335794" y="626885"/>
                  </a:cubicBezTo>
                  <a:lnTo>
                    <a:pt x="335794" y="671611"/>
                  </a:lnTo>
                  <a:cubicBezTo>
                    <a:pt x="202958" y="673400"/>
                    <a:pt x="74832" y="587586"/>
                    <a:pt x="25514" y="464320"/>
                  </a:cubicBezTo>
                  <a:cubicBezTo>
                    <a:pt x="-26785" y="342248"/>
                    <a:pt x="3181" y="191014"/>
                    <a:pt x="98329" y="98342"/>
                  </a:cubicBezTo>
                  <a:cubicBezTo>
                    <a:pt x="191001" y="3195"/>
                    <a:pt x="342235" y="-26802"/>
                    <a:pt x="464307" y="25528"/>
                  </a:cubicBezTo>
                  <a:cubicBezTo>
                    <a:pt x="587572" y="74846"/>
                    <a:pt x="673387" y="203001"/>
                    <a:pt x="671598" y="335807"/>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0" name="Google Shape;80;p3"/>
            <p:cNvSpPr/>
            <p:nvPr/>
          </p:nvSpPr>
          <p:spPr>
            <a:xfrm>
              <a:off x="-2617791" y="2492519"/>
              <a:ext cx="761106" cy="761076"/>
            </a:xfrm>
            <a:custGeom>
              <a:rect b="b" l="l" r="r" t="t"/>
              <a:pathLst>
                <a:path extrusionOk="0" h="761076" w="761106">
                  <a:moveTo>
                    <a:pt x="761076" y="380517"/>
                  </a:moveTo>
                  <a:lnTo>
                    <a:pt x="716350" y="380517"/>
                  </a:lnTo>
                  <a:cubicBezTo>
                    <a:pt x="718139" y="247680"/>
                    <a:pt x="632324" y="119555"/>
                    <a:pt x="509059" y="70237"/>
                  </a:cubicBezTo>
                  <a:cubicBezTo>
                    <a:pt x="386987" y="17937"/>
                    <a:pt x="235753" y="47904"/>
                    <a:pt x="143081" y="143051"/>
                  </a:cubicBezTo>
                  <a:cubicBezTo>
                    <a:pt x="47933" y="235723"/>
                    <a:pt x="17937" y="386957"/>
                    <a:pt x="70267" y="509029"/>
                  </a:cubicBezTo>
                  <a:cubicBezTo>
                    <a:pt x="119585" y="632265"/>
                    <a:pt x="247710" y="718080"/>
                    <a:pt x="380546" y="716320"/>
                  </a:cubicBezTo>
                  <a:lnTo>
                    <a:pt x="380546" y="761046"/>
                  </a:lnTo>
                  <a:cubicBezTo>
                    <a:pt x="230028" y="763044"/>
                    <a:pt x="84817" y="665839"/>
                    <a:pt x="28940" y="526174"/>
                  </a:cubicBezTo>
                  <a:cubicBezTo>
                    <a:pt x="-30397" y="387792"/>
                    <a:pt x="3655" y="216491"/>
                    <a:pt x="111444" y="111444"/>
                  </a:cubicBezTo>
                  <a:cubicBezTo>
                    <a:pt x="216491" y="3654"/>
                    <a:pt x="387792" y="-30397"/>
                    <a:pt x="526175" y="28940"/>
                  </a:cubicBezTo>
                  <a:cubicBezTo>
                    <a:pt x="665869" y="84788"/>
                    <a:pt x="763074" y="229998"/>
                    <a:pt x="761076" y="380517"/>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1" name="Google Shape;81;p3"/>
            <p:cNvSpPr/>
            <p:nvPr/>
          </p:nvSpPr>
          <p:spPr>
            <a:xfrm>
              <a:off x="-2662477" y="2447714"/>
              <a:ext cx="850520" cy="850579"/>
            </a:xfrm>
            <a:custGeom>
              <a:rect b="b" l="l" r="r" t="t"/>
              <a:pathLst>
                <a:path extrusionOk="0" h="850579" w="850520">
                  <a:moveTo>
                    <a:pt x="850488" y="425322"/>
                  </a:moveTo>
                  <a:lnTo>
                    <a:pt x="805762" y="425322"/>
                  </a:lnTo>
                  <a:cubicBezTo>
                    <a:pt x="807760" y="274804"/>
                    <a:pt x="710555" y="129563"/>
                    <a:pt x="570890" y="73715"/>
                  </a:cubicBezTo>
                  <a:cubicBezTo>
                    <a:pt x="432508" y="14379"/>
                    <a:pt x="261207" y="48430"/>
                    <a:pt x="156160" y="156220"/>
                  </a:cubicBezTo>
                  <a:cubicBezTo>
                    <a:pt x="48370" y="261266"/>
                    <a:pt x="14319" y="432567"/>
                    <a:pt x="73656" y="570950"/>
                  </a:cubicBezTo>
                  <a:cubicBezTo>
                    <a:pt x="129503" y="710615"/>
                    <a:pt x="274744" y="807819"/>
                    <a:pt x="425262" y="805821"/>
                  </a:cubicBezTo>
                  <a:lnTo>
                    <a:pt x="425262" y="850547"/>
                  </a:lnTo>
                  <a:cubicBezTo>
                    <a:pt x="257062" y="852724"/>
                    <a:pt x="94736" y="744159"/>
                    <a:pt x="32358" y="588065"/>
                  </a:cubicBezTo>
                  <a:cubicBezTo>
                    <a:pt x="-34015" y="433373"/>
                    <a:pt x="4151" y="242004"/>
                    <a:pt x="124554" y="124554"/>
                  </a:cubicBezTo>
                  <a:cubicBezTo>
                    <a:pt x="242005" y="4151"/>
                    <a:pt x="433343" y="-34015"/>
                    <a:pt x="588065" y="32359"/>
                  </a:cubicBezTo>
                  <a:cubicBezTo>
                    <a:pt x="744099" y="94796"/>
                    <a:pt x="852694" y="257122"/>
                    <a:pt x="850488" y="42532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82" name="Google Shape;82;p3"/>
          <p:cNvSpPr/>
          <p:nvPr/>
        </p:nvSpPr>
        <p:spPr>
          <a:xfrm rot="-5400000">
            <a:off x="10334004" y="2300769"/>
            <a:ext cx="789300" cy="87600"/>
          </a:xfrm>
          <a:prstGeom prst="rect">
            <a:avLst/>
          </a:prstGeom>
          <a:solidFill>
            <a:srgbClr val="000000"/>
          </a:solidFill>
          <a:ln>
            <a:noFill/>
          </a:ln>
          <a:effectLst>
            <a:outerShdw blurRad="63500" rotWithShape="0" algn="l"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83" name="Google Shape;83;p3"/>
          <p:cNvGrpSpPr/>
          <p:nvPr/>
        </p:nvGrpSpPr>
        <p:grpSpPr>
          <a:xfrm>
            <a:off x="10383964" y="1199832"/>
            <a:ext cx="388648" cy="5658090"/>
            <a:chOff x="-2035620" y="2871544"/>
            <a:chExt cx="223631" cy="2244027"/>
          </a:xfrm>
        </p:grpSpPr>
        <p:sp>
          <p:nvSpPr>
            <p:cNvPr id="84" name="Google Shape;84;p3"/>
            <p:cNvSpPr/>
            <p:nvPr/>
          </p:nvSpPr>
          <p:spPr>
            <a:xfrm>
              <a:off x="-2035620" y="2871544"/>
              <a:ext cx="44726" cy="2244027"/>
            </a:xfrm>
            <a:custGeom>
              <a:rect b="b" l="l" r="r" t="t"/>
              <a:pathLst>
                <a:path extrusionOk="0" h="2244027" w="44726">
                  <a:moveTo>
                    <a:pt x="0" y="0"/>
                  </a:moveTo>
                  <a:lnTo>
                    <a:pt x="44726" y="0"/>
                  </a:lnTo>
                  <a:lnTo>
                    <a:pt x="44726" y="2244027"/>
                  </a:lnTo>
                  <a:lnTo>
                    <a:pt x="0" y="224402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5" name="Google Shape;85;p3"/>
            <p:cNvSpPr/>
            <p:nvPr/>
          </p:nvSpPr>
          <p:spPr>
            <a:xfrm>
              <a:off x="-1990894" y="2871544"/>
              <a:ext cx="44726" cy="2244027"/>
            </a:xfrm>
            <a:custGeom>
              <a:rect b="b" l="l" r="r" t="t"/>
              <a:pathLst>
                <a:path extrusionOk="0" h="2244027" w="44726">
                  <a:moveTo>
                    <a:pt x="0" y="0"/>
                  </a:moveTo>
                  <a:lnTo>
                    <a:pt x="44726" y="0"/>
                  </a:lnTo>
                  <a:lnTo>
                    <a:pt x="44726" y="2244027"/>
                  </a:lnTo>
                  <a:lnTo>
                    <a:pt x="0" y="2244027"/>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6" name="Google Shape;86;p3"/>
            <p:cNvSpPr/>
            <p:nvPr/>
          </p:nvSpPr>
          <p:spPr>
            <a:xfrm>
              <a:off x="-1946167" y="2871544"/>
              <a:ext cx="44726" cy="2244027"/>
            </a:xfrm>
            <a:custGeom>
              <a:rect b="b" l="l" r="r" t="t"/>
              <a:pathLst>
                <a:path extrusionOk="0" h="2244027" w="44726">
                  <a:moveTo>
                    <a:pt x="0" y="0"/>
                  </a:moveTo>
                  <a:lnTo>
                    <a:pt x="44726" y="0"/>
                  </a:lnTo>
                  <a:lnTo>
                    <a:pt x="44726" y="2244027"/>
                  </a:lnTo>
                  <a:lnTo>
                    <a:pt x="0" y="2244027"/>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7" name="Google Shape;87;p3"/>
            <p:cNvSpPr/>
            <p:nvPr/>
          </p:nvSpPr>
          <p:spPr>
            <a:xfrm>
              <a:off x="-1901441" y="2871544"/>
              <a:ext cx="44726" cy="2244027"/>
            </a:xfrm>
            <a:custGeom>
              <a:rect b="b" l="l" r="r" t="t"/>
              <a:pathLst>
                <a:path extrusionOk="0" h="2244027" w="44726">
                  <a:moveTo>
                    <a:pt x="0" y="0"/>
                  </a:moveTo>
                  <a:lnTo>
                    <a:pt x="44726" y="0"/>
                  </a:lnTo>
                  <a:lnTo>
                    <a:pt x="44726" y="2244027"/>
                  </a:lnTo>
                  <a:lnTo>
                    <a:pt x="0" y="2244027"/>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8" name="Google Shape;88;p3"/>
            <p:cNvSpPr/>
            <p:nvPr/>
          </p:nvSpPr>
          <p:spPr>
            <a:xfrm>
              <a:off x="-1856715" y="2871544"/>
              <a:ext cx="44726" cy="2244027"/>
            </a:xfrm>
            <a:custGeom>
              <a:rect b="b" l="l" r="r" t="t"/>
              <a:pathLst>
                <a:path extrusionOk="0" h="2244027" w="44726">
                  <a:moveTo>
                    <a:pt x="0" y="0"/>
                  </a:moveTo>
                  <a:lnTo>
                    <a:pt x="44726" y="0"/>
                  </a:lnTo>
                  <a:lnTo>
                    <a:pt x="44726" y="2244027"/>
                  </a:lnTo>
                  <a:lnTo>
                    <a:pt x="0" y="2244027"/>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pic>
        <p:nvPicPr>
          <p:cNvPr id="89" name="Google Shape;89;p3"/>
          <p:cNvPicPr preferRelativeResize="0"/>
          <p:nvPr/>
        </p:nvPicPr>
        <p:blipFill rotWithShape="1">
          <a:blip r:embed="rId2">
            <a:alphaModFix amt="81000"/>
          </a:blip>
          <a:srcRect b="8250" l="7352" r="3751" t="9167"/>
          <a:stretch/>
        </p:blipFill>
        <p:spPr>
          <a:xfrm>
            <a:off x="0" y="0"/>
            <a:ext cx="12192000" cy="6858000"/>
          </a:xfrm>
          <a:prstGeom prst="rect">
            <a:avLst/>
          </a:prstGeom>
          <a:noFill/>
          <a:ln>
            <a:noFill/>
          </a:ln>
        </p:spPr>
      </p:pic>
      <p:sp>
        <p:nvSpPr>
          <p:cNvPr id="90" name="Google Shape;90;p3"/>
          <p:cNvSpPr txBox="1"/>
          <p:nvPr>
            <p:ph type="title"/>
          </p:nvPr>
        </p:nvSpPr>
        <p:spPr>
          <a:xfrm>
            <a:off x="1088725" y="2560800"/>
            <a:ext cx="7908300" cy="1122300"/>
          </a:xfrm>
          <a:prstGeom prst="rect">
            <a:avLst/>
          </a:prstGeom>
        </p:spPr>
        <p:txBody>
          <a:bodyPr anchorCtr="0" anchor="ctr" bIns="121900" lIns="121900" spcFirstLastPara="1" rIns="121900" wrap="square" tIns="12190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91" name="Google Shape;91;p3"/>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92" name="Google Shape;92;p3"/>
          <p:cNvSpPr txBox="1"/>
          <p:nvPr>
            <p:ph idx="1" type="body"/>
          </p:nvPr>
        </p:nvSpPr>
        <p:spPr>
          <a:xfrm>
            <a:off x="1088725" y="3683102"/>
            <a:ext cx="7908300" cy="2101800"/>
          </a:xfrm>
          <a:prstGeom prst="rect">
            <a:avLst/>
          </a:prstGeom>
        </p:spPr>
        <p:txBody>
          <a:bodyPr anchorCtr="0" anchor="t" bIns="121900" lIns="121900" spcFirstLastPara="1" rIns="121900" wrap="square" tIns="121900">
            <a:normAutofit/>
          </a:bodyPr>
          <a:lstStyle>
            <a:lvl1pPr indent="-387350" lvl="0" marL="457200" rtl="0">
              <a:spcBef>
                <a:spcPts val="0"/>
              </a:spcBef>
              <a:spcAft>
                <a:spcPts val="0"/>
              </a:spcAft>
              <a:buSzPts val="2500"/>
              <a:buChar char="●"/>
              <a:defRPr/>
            </a:lvl1pPr>
            <a:lvl2pPr indent="-381000" lvl="1" marL="914400" rtl="0">
              <a:spcBef>
                <a:spcPts val="0"/>
              </a:spcBef>
              <a:spcAft>
                <a:spcPts val="0"/>
              </a:spcAft>
              <a:buSzPts val="2400"/>
              <a:buChar char="○"/>
              <a:defRPr/>
            </a:lvl2pPr>
            <a:lvl3pPr indent="-381000" lvl="2" marL="1371600" rtl="0">
              <a:spcBef>
                <a:spcPts val="0"/>
              </a:spcBef>
              <a:spcAft>
                <a:spcPts val="0"/>
              </a:spcAft>
              <a:buSzPts val="2400"/>
              <a:buChar char="■"/>
              <a:defRPr/>
            </a:lvl3pPr>
            <a:lvl4pPr indent="-381000" lvl="3" marL="1828800" rtl="0">
              <a:spcBef>
                <a:spcPts val="0"/>
              </a:spcBef>
              <a:spcAft>
                <a:spcPts val="0"/>
              </a:spcAft>
              <a:buSzPts val="2400"/>
              <a:buChar char="●"/>
              <a:defRPr/>
            </a:lvl4pPr>
            <a:lvl5pPr indent="-381000" lvl="4" marL="2286000" rtl="0">
              <a:spcBef>
                <a:spcPts val="0"/>
              </a:spcBef>
              <a:spcAft>
                <a:spcPts val="0"/>
              </a:spcAft>
              <a:buSzPts val="2400"/>
              <a:buChar char="○"/>
              <a:defRPr/>
            </a:lvl5pPr>
            <a:lvl6pPr indent="-381000" lvl="5" marL="2743200" rtl="0">
              <a:spcBef>
                <a:spcPts val="0"/>
              </a:spcBef>
              <a:spcAft>
                <a:spcPts val="0"/>
              </a:spcAft>
              <a:buSzPts val="2400"/>
              <a:buChar char="■"/>
              <a:defRPr/>
            </a:lvl6pPr>
            <a:lvl7pPr indent="-381000" lvl="6" marL="3200400" rtl="0">
              <a:spcBef>
                <a:spcPts val="0"/>
              </a:spcBef>
              <a:spcAft>
                <a:spcPts val="0"/>
              </a:spcAft>
              <a:buSzPts val="2400"/>
              <a:buChar char="●"/>
              <a:defRPr/>
            </a:lvl7pPr>
            <a:lvl8pPr indent="-381000" lvl="7" marL="3657600" rtl="0">
              <a:spcBef>
                <a:spcPts val="0"/>
              </a:spcBef>
              <a:spcAft>
                <a:spcPts val="0"/>
              </a:spcAft>
              <a:buSzPts val="2400"/>
              <a:buChar char="○"/>
              <a:defRPr/>
            </a:lvl8pPr>
            <a:lvl9pPr indent="-381000" lvl="8" marL="4114800" rtl="0">
              <a:spcBef>
                <a:spcPts val="0"/>
              </a:spcBef>
              <a:spcAft>
                <a:spcPts val="0"/>
              </a:spcAft>
              <a:buSzPts val="2400"/>
              <a:buChar char="■"/>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93" name="Shape 93"/>
        <p:cNvGrpSpPr/>
        <p:nvPr/>
      </p:nvGrpSpPr>
      <p:grpSpPr>
        <a:xfrm>
          <a:off x="0" y="0"/>
          <a:ext cx="0" cy="0"/>
          <a:chOff x="0" y="0"/>
          <a:chExt cx="0" cy="0"/>
        </a:xfrm>
      </p:grpSpPr>
      <p:grpSp>
        <p:nvGrpSpPr>
          <p:cNvPr id="94" name="Google Shape;94;p4"/>
          <p:cNvGrpSpPr/>
          <p:nvPr/>
        </p:nvGrpSpPr>
        <p:grpSpPr>
          <a:xfrm flipH="1" rot="-5400000">
            <a:off x="5323852" y="-193074"/>
            <a:ext cx="456878" cy="11104583"/>
            <a:chOff x="-1891602" y="2136844"/>
            <a:chExt cx="223631" cy="1364652"/>
          </a:xfrm>
        </p:grpSpPr>
        <p:sp>
          <p:nvSpPr>
            <p:cNvPr id="95" name="Google Shape;95;p4"/>
            <p:cNvSpPr/>
            <p:nvPr/>
          </p:nvSpPr>
          <p:spPr>
            <a:xfrm>
              <a:off x="-1891602"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6" name="Google Shape;96;p4"/>
            <p:cNvSpPr/>
            <p:nvPr/>
          </p:nvSpPr>
          <p:spPr>
            <a:xfrm>
              <a:off x="-1846876"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7" name="Google Shape;97;p4"/>
            <p:cNvSpPr/>
            <p:nvPr/>
          </p:nvSpPr>
          <p:spPr>
            <a:xfrm>
              <a:off x="-1802149"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8" name="Google Shape;98;p4"/>
            <p:cNvSpPr/>
            <p:nvPr/>
          </p:nvSpPr>
          <p:spPr>
            <a:xfrm>
              <a:off x="-1757423"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9" name="Google Shape;99;p4"/>
            <p:cNvSpPr/>
            <p:nvPr/>
          </p:nvSpPr>
          <p:spPr>
            <a:xfrm>
              <a:off x="-1712697"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100" name="Google Shape;100;p4"/>
          <p:cNvSpPr/>
          <p:nvPr/>
        </p:nvSpPr>
        <p:spPr>
          <a:xfrm flipH="1" rot="-5400000">
            <a:off x="10190933" y="5685412"/>
            <a:ext cx="1145716" cy="350926"/>
          </a:xfrm>
          <a:custGeom>
            <a:rect b="b" l="l" r="r" t="t"/>
            <a:pathLst>
              <a:path extrusionOk="0" h="535765" w="2338195">
                <a:moveTo>
                  <a:pt x="0" y="0"/>
                </a:moveTo>
                <a:lnTo>
                  <a:pt x="1134140" y="0"/>
                </a:lnTo>
                <a:lnTo>
                  <a:pt x="1134140" y="195"/>
                </a:lnTo>
                <a:lnTo>
                  <a:pt x="1689750" y="195"/>
                </a:lnTo>
                <a:cubicBezTo>
                  <a:pt x="1689750" y="195"/>
                  <a:pt x="1698115" y="-218"/>
                  <a:pt x="1712975" y="157"/>
                </a:cubicBezTo>
                <a:cubicBezTo>
                  <a:pt x="1751983" y="1142"/>
                  <a:pt x="1835744" y="7555"/>
                  <a:pt x="1930426" y="41115"/>
                </a:cubicBezTo>
                <a:lnTo>
                  <a:pt x="1966671" y="57325"/>
                </a:lnTo>
                <a:lnTo>
                  <a:pt x="1971192" y="58839"/>
                </a:lnTo>
                <a:lnTo>
                  <a:pt x="1983996" y="65073"/>
                </a:lnTo>
                <a:lnTo>
                  <a:pt x="2027494" y="84527"/>
                </a:lnTo>
                <a:lnTo>
                  <a:pt x="2055330" y="103597"/>
                </a:lnTo>
                <a:lnTo>
                  <a:pt x="2082890" y="120714"/>
                </a:lnTo>
                <a:lnTo>
                  <a:pt x="2099456" y="133826"/>
                </a:lnTo>
                <a:lnTo>
                  <a:pt x="2124324" y="150862"/>
                </a:lnTo>
                <a:cubicBezTo>
                  <a:pt x="2155725" y="177331"/>
                  <a:pt x="2185833" y="208424"/>
                  <a:pt x="2213396" y="244947"/>
                </a:cubicBezTo>
                <a:lnTo>
                  <a:pt x="2233743" y="275488"/>
                </a:lnTo>
                <a:lnTo>
                  <a:pt x="2235991" y="278459"/>
                </a:lnTo>
                <a:lnTo>
                  <a:pt x="2237507" y="281138"/>
                </a:lnTo>
                <a:lnTo>
                  <a:pt x="2252674" y="303904"/>
                </a:lnTo>
                <a:lnTo>
                  <a:pt x="2273444" y="344642"/>
                </a:lnTo>
                <a:lnTo>
                  <a:pt x="2277579" y="351948"/>
                </a:lnTo>
                <a:lnTo>
                  <a:pt x="2279146" y="355824"/>
                </a:lnTo>
                <a:lnTo>
                  <a:pt x="2287193" y="371607"/>
                </a:lnTo>
                <a:lnTo>
                  <a:pt x="2307865" y="426878"/>
                </a:lnTo>
                <a:lnTo>
                  <a:pt x="2312113" y="437386"/>
                </a:lnTo>
                <a:lnTo>
                  <a:pt x="2312887" y="440304"/>
                </a:lnTo>
                <a:lnTo>
                  <a:pt x="2316013" y="448661"/>
                </a:lnTo>
                <a:cubicBezTo>
                  <a:pt x="2324566" y="475971"/>
                  <a:pt x="2332012" y="504941"/>
                  <a:pt x="2338195" y="535669"/>
                </a:cubicBezTo>
                <a:lnTo>
                  <a:pt x="2338195" y="535670"/>
                </a:lnTo>
                <a:lnTo>
                  <a:pt x="2338195" y="535672"/>
                </a:lnTo>
                <a:lnTo>
                  <a:pt x="2338167" y="535663"/>
                </a:lnTo>
                <a:lnTo>
                  <a:pt x="2338192" y="535749"/>
                </a:lnTo>
                <a:lnTo>
                  <a:pt x="2338195" y="535762"/>
                </a:lnTo>
                <a:lnTo>
                  <a:pt x="2338194" y="535762"/>
                </a:lnTo>
                <a:lnTo>
                  <a:pt x="2338195" y="535764"/>
                </a:lnTo>
                <a:lnTo>
                  <a:pt x="2338195" y="535765"/>
                </a:lnTo>
                <a:lnTo>
                  <a:pt x="2337155" y="535426"/>
                </a:lnTo>
                <a:lnTo>
                  <a:pt x="2318105" y="529280"/>
                </a:lnTo>
                <a:lnTo>
                  <a:pt x="2233901" y="502487"/>
                </a:lnTo>
                <a:lnTo>
                  <a:pt x="2225983" y="486958"/>
                </a:lnTo>
                <a:lnTo>
                  <a:pt x="2224416" y="483082"/>
                </a:lnTo>
                <a:lnTo>
                  <a:pt x="2220281" y="475776"/>
                </a:lnTo>
                <a:lnTo>
                  <a:pt x="2199511" y="435038"/>
                </a:lnTo>
                <a:lnTo>
                  <a:pt x="2184344" y="412272"/>
                </a:lnTo>
                <a:lnTo>
                  <a:pt x="2182828" y="409593"/>
                </a:lnTo>
                <a:lnTo>
                  <a:pt x="2180580" y="406622"/>
                </a:lnTo>
                <a:lnTo>
                  <a:pt x="2160233" y="376081"/>
                </a:lnTo>
                <a:cubicBezTo>
                  <a:pt x="2132670" y="339558"/>
                  <a:pt x="2102562" y="308465"/>
                  <a:pt x="2071161" y="281996"/>
                </a:cubicBezTo>
                <a:lnTo>
                  <a:pt x="2046293" y="264960"/>
                </a:lnTo>
                <a:lnTo>
                  <a:pt x="2029727" y="251848"/>
                </a:lnTo>
                <a:lnTo>
                  <a:pt x="2002167" y="234731"/>
                </a:lnTo>
                <a:lnTo>
                  <a:pt x="1974331" y="215661"/>
                </a:lnTo>
                <a:lnTo>
                  <a:pt x="1930833" y="196207"/>
                </a:lnTo>
                <a:lnTo>
                  <a:pt x="1918029" y="189973"/>
                </a:lnTo>
                <a:lnTo>
                  <a:pt x="1913508" y="188459"/>
                </a:lnTo>
                <a:lnTo>
                  <a:pt x="1877263" y="172249"/>
                </a:lnTo>
                <a:cubicBezTo>
                  <a:pt x="1782581" y="138689"/>
                  <a:pt x="1698820" y="132276"/>
                  <a:pt x="1659812" y="131291"/>
                </a:cubicBezTo>
                <a:cubicBezTo>
                  <a:pt x="1644952" y="130916"/>
                  <a:pt x="1636587" y="131329"/>
                  <a:pt x="1636587" y="131329"/>
                </a:cubicBezTo>
                <a:lnTo>
                  <a:pt x="1101936" y="131329"/>
                </a:lnTo>
                <a:lnTo>
                  <a:pt x="1099774" y="130622"/>
                </a:lnTo>
                <a:lnTo>
                  <a:pt x="1105402" y="130622"/>
                </a:lnTo>
                <a:lnTo>
                  <a:pt x="1099774" y="128773"/>
                </a:lnTo>
                <a:lnTo>
                  <a:pt x="1105358" y="128773"/>
                </a:lnTo>
                <a:lnTo>
                  <a:pt x="1101777" y="127591"/>
                </a:lnTo>
                <a:lnTo>
                  <a:pt x="0" y="127591"/>
                </a:lnTo>
                <a:close/>
              </a:path>
            </a:pathLst>
          </a:custGeom>
          <a:solidFill>
            <a:srgbClr val="000000"/>
          </a:solidFill>
          <a:ln>
            <a:noFill/>
          </a:ln>
          <a:effectLst>
            <a:outerShdw blurRad="63500" rotWithShape="0" algn="t" dir="5400000"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1" name="Google Shape;101;p4"/>
          <p:cNvSpPr/>
          <p:nvPr/>
        </p:nvSpPr>
        <p:spPr>
          <a:xfrm flipH="1" rot="-5400000">
            <a:off x="9916538" y="5171933"/>
            <a:ext cx="745200" cy="83400"/>
          </a:xfrm>
          <a:prstGeom prst="rect">
            <a:avLst/>
          </a:prstGeom>
          <a:solidFill>
            <a:srgbClr val="000000"/>
          </a:solidFill>
          <a:ln cap="flat" cmpd="sng" w="9525">
            <a:solidFill>
              <a:srgbClr val="808080"/>
            </a:solidFill>
            <a:prstDash val="solid"/>
            <a:miter lim="8000"/>
            <a:headEnd len="sm" w="sm" type="none"/>
            <a:tailEnd len="sm" w="sm" type="none"/>
          </a:ln>
          <a:effectLst>
            <a:outerShdw blurRad="63500" rotWithShape="0" dir="16200000"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2" name="Google Shape;102;p4"/>
          <p:cNvSpPr/>
          <p:nvPr/>
        </p:nvSpPr>
        <p:spPr>
          <a:xfrm flipH="1" rot="-5400000">
            <a:off x="10392038" y="5038655"/>
            <a:ext cx="486300" cy="86400"/>
          </a:xfrm>
          <a:prstGeom prst="rect">
            <a:avLst/>
          </a:prstGeom>
          <a:solidFill>
            <a:srgbClr val="000000"/>
          </a:solidFill>
          <a:ln>
            <a:noFill/>
          </a:ln>
          <a:effectLst>
            <a:outerShdw blurRad="63500" rotWithShape="0" algn="t" dir="5400000"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103" name="Google Shape;103;p4"/>
          <p:cNvGrpSpPr/>
          <p:nvPr/>
        </p:nvGrpSpPr>
        <p:grpSpPr>
          <a:xfrm flipH="1" rot="-5400000">
            <a:off x="10230942" y="5135648"/>
            <a:ext cx="1730784" cy="1730784"/>
            <a:chOff x="-1891635" y="3077004"/>
            <a:chExt cx="850550" cy="850550"/>
          </a:xfrm>
        </p:grpSpPr>
        <p:sp>
          <p:nvSpPr>
            <p:cNvPr id="104" name="Google Shape;104;p4"/>
            <p:cNvSpPr/>
            <p:nvPr/>
          </p:nvSpPr>
          <p:spPr>
            <a:xfrm>
              <a:off x="-1891635" y="3077004"/>
              <a:ext cx="850550" cy="850550"/>
            </a:xfrm>
            <a:custGeom>
              <a:rect b="b" l="l" r="r" t="t"/>
              <a:pathLst>
                <a:path extrusionOk="0" h="850550" w="850550">
                  <a:moveTo>
                    <a:pt x="425289" y="44758"/>
                  </a:moveTo>
                  <a:lnTo>
                    <a:pt x="425289" y="32"/>
                  </a:lnTo>
                  <a:cubicBezTo>
                    <a:pt x="593489" y="-2144"/>
                    <a:pt x="755814" y="106421"/>
                    <a:pt x="818192" y="262515"/>
                  </a:cubicBezTo>
                  <a:cubicBezTo>
                    <a:pt x="884566" y="417207"/>
                    <a:pt x="846400" y="608575"/>
                    <a:pt x="725997" y="725996"/>
                  </a:cubicBezTo>
                  <a:cubicBezTo>
                    <a:pt x="608576" y="846399"/>
                    <a:pt x="417208" y="884565"/>
                    <a:pt x="262486" y="818192"/>
                  </a:cubicBezTo>
                  <a:cubicBezTo>
                    <a:pt x="106421" y="755814"/>
                    <a:pt x="-2173" y="593488"/>
                    <a:pt x="33" y="425288"/>
                  </a:cubicBezTo>
                  <a:lnTo>
                    <a:pt x="44759" y="425288"/>
                  </a:lnTo>
                  <a:cubicBezTo>
                    <a:pt x="42761" y="575806"/>
                    <a:pt x="139966" y="721017"/>
                    <a:pt x="279631" y="776865"/>
                  </a:cubicBezTo>
                  <a:cubicBezTo>
                    <a:pt x="418013" y="836201"/>
                    <a:pt x="589314" y="802150"/>
                    <a:pt x="694361" y="694360"/>
                  </a:cubicBezTo>
                  <a:cubicBezTo>
                    <a:pt x="802151" y="589313"/>
                    <a:pt x="836202" y="418013"/>
                    <a:pt x="776866" y="279630"/>
                  </a:cubicBezTo>
                  <a:cubicBezTo>
                    <a:pt x="721047" y="139995"/>
                    <a:pt x="575807" y="42790"/>
                    <a:pt x="425289" y="4475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5" name="Google Shape;105;p4"/>
            <p:cNvSpPr/>
            <p:nvPr/>
          </p:nvSpPr>
          <p:spPr>
            <a:xfrm>
              <a:off x="-1846906" y="3119416"/>
              <a:ext cx="761069" cy="761089"/>
            </a:xfrm>
            <a:custGeom>
              <a:rect b="b" l="l" r="r" t="t"/>
              <a:pathLst>
                <a:path extrusionOk="0" h="761089" w="761069">
                  <a:moveTo>
                    <a:pt x="380560" y="44756"/>
                  </a:moveTo>
                  <a:lnTo>
                    <a:pt x="380560" y="30"/>
                  </a:lnTo>
                  <a:cubicBezTo>
                    <a:pt x="531078" y="-1968"/>
                    <a:pt x="676289" y="95237"/>
                    <a:pt x="732137" y="234902"/>
                  </a:cubicBezTo>
                  <a:cubicBezTo>
                    <a:pt x="791473" y="373285"/>
                    <a:pt x="757392" y="544585"/>
                    <a:pt x="649632" y="649632"/>
                  </a:cubicBezTo>
                  <a:cubicBezTo>
                    <a:pt x="544585" y="757422"/>
                    <a:pt x="373284" y="791503"/>
                    <a:pt x="234902" y="732137"/>
                  </a:cubicBezTo>
                  <a:cubicBezTo>
                    <a:pt x="95237" y="676289"/>
                    <a:pt x="-1967" y="531048"/>
                    <a:pt x="30" y="380560"/>
                  </a:cubicBezTo>
                  <a:lnTo>
                    <a:pt x="44756" y="380560"/>
                  </a:lnTo>
                  <a:cubicBezTo>
                    <a:pt x="42967" y="513367"/>
                    <a:pt x="128782" y="641522"/>
                    <a:pt x="252047" y="690840"/>
                  </a:cubicBezTo>
                  <a:cubicBezTo>
                    <a:pt x="374119" y="743139"/>
                    <a:pt x="525353" y="713173"/>
                    <a:pt x="618025" y="618026"/>
                  </a:cubicBezTo>
                  <a:cubicBezTo>
                    <a:pt x="713173" y="525353"/>
                    <a:pt x="743169" y="374119"/>
                    <a:pt x="690839" y="252047"/>
                  </a:cubicBezTo>
                  <a:cubicBezTo>
                    <a:pt x="641522" y="128812"/>
                    <a:pt x="513396" y="42997"/>
                    <a:pt x="380560" y="4475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6" name="Google Shape;106;p4"/>
            <p:cNvSpPr/>
            <p:nvPr/>
          </p:nvSpPr>
          <p:spPr>
            <a:xfrm>
              <a:off x="-1802176" y="3164145"/>
              <a:ext cx="671624" cy="671638"/>
            </a:xfrm>
            <a:custGeom>
              <a:rect b="b" l="l" r="r" t="t"/>
              <a:pathLst>
                <a:path extrusionOk="0" h="671638" w="671624">
                  <a:moveTo>
                    <a:pt x="335830" y="44754"/>
                  </a:moveTo>
                  <a:lnTo>
                    <a:pt x="335830" y="27"/>
                  </a:lnTo>
                  <a:cubicBezTo>
                    <a:pt x="468637" y="-1762"/>
                    <a:pt x="596792" y="84083"/>
                    <a:pt x="646110" y="207318"/>
                  </a:cubicBezTo>
                  <a:cubicBezTo>
                    <a:pt x="698410" y="329390"/>
                    <a:pt x="668443" y="480624"/>
                    <a:pt x="573296" y="573297"/>
                  </a:cubicBezTo>
                  <a:cubicBezTo>
                    <a:pt x="480623" y="668444"/>
                    <a:pt x="329390" y="698440"/>
                    <a:pt x="207317" y="646111"/>
                  </a:cubicBezTo>
                  <a:cubicBezTo>
                    <a:pt x="84082" y="596793"/>
                    <a:pt x="-1733" y="468668"/>
                    <a:pt x="27" y="335831"/>
                  </a:cubicBezTo>
                  <a:lnTo>
                    <a:pt x="44753" y="335831"/>
                  </a:lnTo>
                  <a:cubicBezTo>
                    <a:pt x="43172" y="450956"/>
                    <a:pt x="117626" y="561996"/>
                    <a:pt x="224432" y="604784"/>
                  </a:cubicBezTo>
                  <a:cubicBezTo>
                    <a:pt x="330165" y="650076"/>
                    <a:pt x="461361" y="624195"/>
                    <a:pt x="541660" y="541660"/>
                  </a:cubicBezTo>
                  <a:cubicBezTo>
                    <a:pt x="624194" y="461362"/>
                    <a:pt x="650075" y="330195"/>
                    <a:pt x="604783" y="224433"/>
                  </a:cubicBezTo>
                  <a:cubicBezTo>
                    <a:pt x="562025" y="117627"/>
                    <a:pt x="450985" y="43173"/>
                    <a:pt x="335830" y="44754"/>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7" name="Google Shape;107;p4"/>
            <p:cNvSpPr/>
            <p:nvPr/>
          </p:nvSpPr>
          <p:spPr>
            <a:xfrm>
              <a:off x="-1757448" y="3208874"/>
              <a:ext cx="582150" cy="582164"/>
            </a:xfrm>
            <a:custGeom>
              <a:rect b="b" l="l" r="r" t="t"/>
              <a:pathLst>
                <a:path extrusionOk="0" h="582164" w="582150">
                  <a:moveTo>
                    <a:pt x="291102" y="44751"/>
                  </a:moveTo>
                  <a:lnTo>
                    <a:pt x="291102" y="25"/>
                  </a:lnTo>
                  <a:cubicBezTo>
                    <a:pt x="406227" y="-1556"/>
                    <a:pt x="517297" y="72899"/>
                    <a:pt x="560055" y="179704"/>
                  </a:cubicBezTo>
                  <a:cubicBezTo>
                    <a:pt x="605318" y="285437"/>
                    <a:pt x="579466" y="416603"/>
                    <a:pt x="496932" y="496932"/>
                  </a:cubicBezTo>
                  <a:cubicBezTo>
                    <a:pt x="416633" y="579466"/>
                    <a:pt x="285466" y="605348"/>
                    <a:pt x="179704" y="560055"/>
                  </a:cubicBezTo>
                  <a:cubicBezTo>
                    <a:pt x="72869" y="517267"/>
                    <a:pt x="-1556" y="406227"/>
                    <a:pt x="25" y="291102"/>
                  </a:cubicBezTo>
                  <a:lnTo>
                    <a:pt x="44751" y="291102"/>
                  </a:lnTo>
                  <a:cubicBezTo>
                    <a:pt x="43379" y="388545"/>
                    <a:pt x="106443" y="482500"/>
                    <a:pt x="196849" y="518758"/>
                  </a:cubicBezTo>
                  <a:cubicBezTo>
                    <a:pt x="286272" y="557014"/>
                    <a:pt x="397371" y="535217"/>
                    <a:pt x="465325" y="465325"/>
                  </a:cubicBezTo>
                  <a:cubicBezTo>
                    <a:pt x="535247" y="397401"/>
                    <a:pt x="557013" y="286302"/>
                    <a:pt x="518758" y="196879"/>
                  </a:cubicBezTo>
                  <a:cubicBezTo>
                    <a:pt x="482530" y="106443"/>
                    <a:pt x="388545" y="43379"/>
                    <a:pt x="291102" y="44751"/>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8" name="Google Shape;108;p4"/>
            <p:cNvSpPr/>
            <p:nvPr/>
          </p:nvSpPr>
          <p:spPr>
            <a:xfrm>
              <a:off x="-1712719" y="3253602"/>
              <a:ext cx="492712" cy="492689"/>
            </a:xfrm>
            <a:custGeom>
              <a:rect b="b" l="l" r="r" t="t"/>
              <a:pathLst>
                <a:path extrusionOk="0" h="492689" w="492712">
                  <a:moveTo>
                    <a:pt x="246373" y="44748"/>
                  </a:moveTo>
                  <a:lnTo>
                    <a:pt x="246373" y="22"/>
                  </a:lnTo>
                  <a:cubicBezTo>
                    <a:pt x="343816" y="-1350"/>
                    <a:pt x="437771" y="61714"/>
                    <a:pt x="474029" y="152120"/>
                  </a:cubicBezTo>
                  <a:cubicBezTo>
                    <a:pt x="512285" y="241543"/>
                    <a:pt x="490488" y="352672"/>
                    <a:pt x="420596" y="420567"/>
                  </a:cubicBezTo>
                  <a:cubicBezTo>
                    <a:pt x="352672" y="490488"/>
                    <a:pt x="241573" y="512255"/>
                    <a:pt x="152120" y="473999"/>
                  </a:cubicBezTo>
                  <a:cubicBezTo>
                    <a:pt x="61714" y="437741"/>
                    <a:pt x="-1350" y="343787"/>
                    <a:pt x="22" y="246343"/>
                  </a:cubicBezTo>
                  <a:lnTo>
                    <a:pt x="44748" y="246343"/>
                  </a:lnTo>
                  <a:cubicBezTo>
                    <a:pt x="43585" y="326105"/>
                    <a:pt x="95259" y="402974"/>
                    <a:pt x="169236" y="432672"/>
                  </a:cubicBezTo>
                  <a:cubicBezTo>
                    <a:pt x="242348" y="463891"/>
                    <a:pt x="333380" y="446209"/>
                    <a:pt x="388930" y="388930"/>
                  </a:cubicBezTo>
                  <a:cubicBezTo>
                    <a:pt x="446209" y="333381"/>
                    <a:pt x="463891" y="242318"/>
                    <a:pt x="432672" y="169236"/>
                  </a:cubicBezTo>
                  <a:cubicBezTo>
                    <a:pt x="403004" y="95259"/>
                    <a:pt x="326135" y="43585"/>
                    <a:pt x="246373" y="4474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09" name="Google Shape;109;p4"/>
          <p:cNvGrpSpPr/>
          <p:nvPr/>
        </p:nvGrpSpPr>
        <p:grpSpPr>
          <a:xfrm flipH="1" rot="-5400000">
            <a:off x="7442703" y="2768061"/>
            <a:ext cx="6020786" cy="450704"/>
            <a:chOff x="-2238736" y="3074720"/>
            <a:chExt cx="773880" cy="223630"/>
          </a:xfrm>
        </p:grpSpPr>
        <p:sp>
          <p:nvSpPr>
            <p:cNvPr id="110" name="Google Shape;110;p4"/>
            <p:cNvSpPr/>
            <p:nvPr/>
          </p:nvSpPr>
          <p:spPr>
            <a:xfrm>
              <a:off x="-2238736" y="3074720"/>
              <a:ext cx="773880" cy="44726"/>
            </a:xfrm>
            <a:custGeom>
              <a:rect b="b" l="l" r="r" t="t"/>
              <a:pathLst>
                <a:path extrusionOk="0" h="44726" w="773880">
                  <a:moveTo>
                    <a:pt x="0" y="0"/>
                  </a:moveTo>
                  <a:lnTo>
                    <a:pt x="773880" y="0"/>
                  </a:lnTo>
                  <a:lnTo>
                    <a:pt x="773880" y="44726"/>
                  </a:lnTo>
                  <a:lnTo>
                    <a:pt x="0" y="44726"/>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1" name="Google Shape;111;p4"/>
            <p:cNvSpPr/>
            <p:nvPr/>
          </p:nvSpPr>
          <p:spPr>
            <a:xfrm>
              <a:off x="-2238736" y="3119446"/>
              <a:ext cx="773880" cy="44726"/>
            </a:xfrm>
            <a:custGeom>
              <a:rect b="b" l="l" r="r" t="t"/>
              <a:pathLst>
                <a:path extrusionOk="0" h="44726" w="773880">
                  <a:moveTo>
                    <a:pt x="0" y="0"/>
                  </a:moveTo>
                  <a:lnTo>
                    <a:pt x="773880" y="0"/>
                  </a:lnTo>
                  <a:lnTo>
                    <a:pt x="773880" y="44726"/>
                  </a:lnTo>
                  <a:lnTo>
                    <a:pt x="0" y="44726"/>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2" name="Google Shape;112;p4"/>
            <p:cNvSpPr/>
            <p:nvPr/>
          </p:nvSpPr>
          <p:spPr>
            <a:xfrm>
              <a:off x="-2238736" y="3164172"/>
              <a:ext cx="773880" cy="44726"/>
            </a:xfrm>
            <a:custGeom>
              <a:rect b="b" l="l" r="r" t="t"/>
              <a:pathLst>
                <a:path extrusionOk="0" h="44726" w="773880">
                  <a:moveTo>
                    <a:pt x="0" y="0"/>
                  </a:moveTo>
                  <a:lnTo>
                    <a:pt x="773880" y="0"/>
                  </a:lnTo>
                  <a:lnTo>
                    <a:pt x="773880" y="44726"/>
                  </a:lnTo>
                  <a:lnTo>
                    <a:pt x="0" y="4472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3" name="Google Shape;113;p4"/>
            <p:cNvSpPr/>
            <p:nvPr/>
          </p:nvSpPr>
          <p:spPr>
            <a:xfrm>
              <a:off x="-2238736" y="3208898"/>
              <a:ext cx="773880" cy="44726"/>
            </a:xfrm>
            <a:custGeom>
              <a:rect b="b" l="l" r="r" t="t"/>
              <a:pathLst>
                <a:path extrusionOk="0" h="44726" w="773880">
                  <a:moveTo>
                    <a:pt x="0" y="0"/>
                  </a:moveTo>
                  <a:lnTo>
                    <a:pt x="773880" y="0"/>
                  </a:lnTo>
                  <a:lnTo>
                    <a:pt x="773880" y="44726"/>
                  </a:lnTo>
                  <a:lnTo>
                    <a:pt x="0" y="44726"/>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4" name="Google Shape;114;p4"/>
            <p:cNvSpPr/>
            <p:nvPr/>
          </p:nvSpPr>
          <p:spPr>
            <a:xfrm>
              <a:off x="-2238736" y="3253624"/>
              <a:ext cx="773880" cy="44726"/>
            </a:xfrm>
            <a:custGeom>
              <a:rect b="b" l="l" r="r" t="t"/>
              <a:pathLst>
                <a:path extrusionOk="0" h="44726" w="773880">
                  <a:moveTo>
                    <a:pt x="0" y="0"/>
                  </a:moveTo>
                  <a:lnTo>
                    <a:pt x="773880" y="0"/>
                  </a:lnTo>
                  <a:lnTo>
                    <a:pt x="773880" y="44726"/>
                  </a:lnTo>
                  <a:lnTo>
                    <a:pt x="0" y="44726"/>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pic>
        <p:nvPicPr>
          <p:cNvPr id="115" name="Google Shape;115;p4"/>
          <p:cNvPicPr preferRelativeResize="0"/>
          <p:nvPr/>
        </p:nvPicPr>
        <p:blipFill rotWithShape="1">
          <a:blip r:embed="rId2">
            <a:alphaModFix amt="81000"/>
          </a:blip>
          <a:srcRect b="8250" l="7352" r="3751" t="9167"/>
          <a:stretch/>
        </p:blipFill>
        <p:spPr>
          <a:xfrm flipH="1">
            <a:off x="-12" y="0"/>
            <a:ext cx="12192000" cy="6858000"/>
          </a:xfrm>
          <a:prstGeom prst="rect">
            <a:avLst/>
          </a:prstGeom>
          <a:noFill/>
          <a:ln>
            <a:noFill/>
          </a:ln>
        </p:spPr>
      </p:pic>
      <p:sp>
        <p:nvSpPr>
          <p:cNvPr id="116" name="Google Shape;116;p4"/>
          <p:cNvSpPr txBox="1"/>
          <p:nvPr>
            <p:ph type="title"/>
          </p:nvPr>
        </p:nvSpPr>
        <p:spPr>
          <a:xfrm>
            <a:off x="822875" y="726800"/>
            <a:ext cx="8706600" cy="763500"/>
          </a:xfrm>
          <a:prstGeom prst="rect">
            <a:avLst/>
          </a:prstGeom>
        </p:spPr>
        <p:txBody>
          <a:bodyPr anchorCtr="0" anchor="t" bIns="121900" lIns="121900" spcFirstLastPara="1" rIns="121900" wrap="square" tIns="121900">
            <a:normAutofit/>
          </a:bodyPr>
          <a:lstStyle>
            <a:lvl1pPr lvl="0">
              <a:spcBef>
                <a:spcPts val="0"/>
              </a:spcBef>
              <a:spcAft>
                <a:spcPts val="0"/>
              </a:spcAft>
              <a:buSzPts val="4500"/>
              <a:buNone/>
              <a:defRPr/>
            </a:lvl1pPr>
            <a:lvl2pPr lvl="1">
              <a:spcBef>
                <a:spcPts val="0"/>
              </a:spcBef>
              <a:spcAft>
                <a:spcPts val="0"/>
              </a:spcAft>
              <a:buSzPts val="4500"/>
              <a:buNone/>
              <a:defRPr/>
            </a:lvl2pPr>
            <a:lvl3pPr lvl="2">
              <a:spcBef>
                <a:spcPts val="0"/>
              </a:spcBef>
              <a:spcAft>
                <a:spcPts val="0"/>
              </a:spcAft>
              <a:buSzPts val="4500"/>
              <a:buNone/>
              <a:defRPr/>
            </a:lvl3pPr>
            <a:lvl4pPr lvl="3">
              <a:spcBef>
                <a:spcPts val="0"/>
              </a:spcBef>
              <a:spcAft>
                <a:spcPts val="0"/>
              </a:spcAft>
              <a:buSzPts val="4500"/>
              <a:buNone/>
              <a:defRPr/>
            </a:lvl4pPr>
            <a:lvl5pPr lvl="4">
              <a:spcBef>
                <a:spcPts val="0"/>
              </a:spcBef>
              <a:spcAft>
                <a:spcPts val="0"/>
              </a:spcAft>
              <a:buSzPts val="4500"/>
              <a:buNone/>
              <a:defRPr/>
            </a:lvl5pPr>
            <a:lvl6pPr lvl="5">
              <a:spcBef>
                <a:spcPts val="0"/>
              </a:spcBef>
              <a:spcAft>
                <a:spcPts val="0"/>
              </a:spcAft>
              <a:buSzPts val="4500"/>
              <a:buNone/>
              <a:defRPr/>
            </a:lvl6pPr>
            <a:lvl7pPr lvl="6">
              <a:spcBef>
                <a:spcPts val="0"/>
              </a:spcBef>
              <a:spcAft>
                <a:spcPts val="0"/>
              </a:spcAft>
              <a:buSzPts val="4500"/>
              <a:buNone/>
              <a:defRPr/>
            </a:lvl7pPr>
            <a:lvl8pPr lvl="7">
              <a:spcBef>
                <a:spcPts val="0"/>
              </a:spcBef>
              <a:spcAft>
                <a:spcPts val="0"/>
              </a:spcAft>
              <a:buSzPts val="4500"/>
              <a:buNone/>
              <a:defRPr/>
            </a:lvl8pPr>
            <a:lvl9pPr lvl="8">
              <a:spcBef>
                <a:spcPts val="0"/>
              </a:spcBef>
              <a:spcAft>
                <a:spcPts val="0"/>
              </a:spcAft>
              <a:buSzPts val="4500"/>
              <a:buNone/>
              <a:defRPr/>
            </a:lvl9pPr>
          </a:lstStyle>
          <a:p/>
        </p:txBody>
      </p:sp>
      <p:sp>
        <p:nvSpPr>
          <p:cNvPr id="117" name="Google Shape;117;p4"/>
          <p:cNvSpPr txBox="1"/>
          <p:nvPr>
            <p:ph idx="1" type="body"/>
          </p:nvPr>
        </p:nvSpPr>
        <p:spPr>
          <a:xfrm>
            <a:off x="822875" y="1670061"/>
            <a:ext cx="8706600" cy="3232500"/>
          </a:xfrm>
          <a:prstGeom prst="rect">
            <a:avLst/>
          </a:prstGeom>
        </p:spPr>
        <p:txBody>
          <a:bodyPr anchorCtr="0" anchor="t" bIns="121900" lIns="121900" spcFirstLastPara="1" rIns="121900" wrap="square" tIns="121900">
            <a:normAutofit/>
          </a:bodyPr>
          <a:lstStyle>
            <a:lvl1pPr indent="-387350" lvl="0" marL="457200">
              <a:spcBef>
                <a:spcPts val="0"/>
              </a:spcBef>
              <a:spcAft>
                <a:spcPts val="0"/>
              </a:spcAft>
              <a:buSzPts val="2500"/>
              <a:buChar char="●"/>
              <a:defRPr/>
            </a:lvl1pPr>
            <a:lvl2pPr indent="-381000" lvl="1" marL="914400">
              <a:spcBef>
                <a:spcPts val="0"/>
              </a:spcBef>
              <a:spcAft>
                <a:spcPts val="0"/>
              </a:spcAft>
              <a:buSzPts val="2400"/>
              <a:buChar char="○"/>
              <a:defRPr/>
            </a:lvl2pPr>
            <a:lvl3pPr indent="-381000" lvl="2" marL="1371600">
              <a:spcBef>
                <a:spcPts val="0"/>
              </a:spcBef>
              <a:spcAft>
                <a:spcPts val="0"/>
              </a:spcAft>
              <a:buSzPts val="2400"/>
              <a:buChar char="■"/>
              <a:defRPr/>
            </a:lvl3pPr>
            <a:lvl4pPr indent="-381000" lvl="3" marL="1828800">
              <a:spcBef>
                <a:spcPts val="0"/>
              </a:spcBef>
              <a:spcAft>
                <a:spcPts val="0"/>
              </a:spcAft>
              <a:buSzPts val="2400"/>
              <a:buChar char="●"/>
              <a:defRPr/>
            </a:lvl4pPr>
            <a:lvl5pPr indent="-381000" lvl="4" marL="2286000">
              <a:spcBef>
                <a:spcPts val="0"/>
              </a:spcBef>
              <a:spcAft>
                <a:spcPts val="0"/>
              </a:spcAft>
              <a:buSzPts val="2400"/>
              <a:buChar char="○"/>
              <a:defRPr/>
            </a:lvl5pPr>
            <a:lvl6pPr indent="-381000" lvl="5" marL="2743200">
              <a:spcBef>
                <a:spcPts val="0"/>
              </a:spcBef>
              <a:spcAft>
                <a:spcPts val="0"/>
              </a:spcAft>
              <a:buSzPts val="2400"/>
              <a:buChar char="■"/>
              <a:defRPr/>
            </a:lvl6pPr>
            <a:lvl7pPr indent="-381000" lvl="6" marL="3200400">
              <a:spcBef>
                <a:spcPts val="0"/>
              </a:spcBef>
              <a:spcAft>
                <a:spcPts val="0"/>
              </a:spcAft>
              <a:buSzPts val="2400"/>
              <a:buChar char="●"/>
              <a:defRPr/>
            </a:lvl7pPr>
            <a:lvl8pPr indent="-381000" lvl="7" marL="3657600">
              <a:spcBef>
                <a:spcPts val="0"/>
              </a:spcBef>
              <a:spcAft>
                <a:spcPts val="0"/>
              </a:spcAft>
              <a:buSzPts val="2400"/>
              <a:buChar char="○"/>
              <a:defRPr/>
            </a:lvl8pPr>
            <a:lvl9pPr indent="-381000" lvl="8" marL="4114800">
              <a:spcBef>
                <a:spcPts val="0"/>
              </a:spcBef>
              <a:spcAft>
                <a:spcPts val="0"/>
              </a:spcAft>
              <a:buSzPts val="2400"/>
              <a:buChar char="■"/>
              <a:defRPr/>
            </a:lvl9pPr>
          </a:lstStyle>
          <a:p/>
        </p:txBody>
      </p:sp>
      <p:sp>
        <p:nvSpPr>
          <p:cNvPr id="118" name="Google Shape;118;p4"/>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ix boxes">
  <p:cSld name="CUSTOM">
    <p:spTree>
      <p:nvGrpSpPr>
        <p:cNvPr id="119" name="Shape 119"/>
        <p:cNvGrpSpPr/>
        <p:nvPr/>
      </p:nvGrpSpPr>
      <p:grpSpPr>
        <a:xfrm>
          <a:off x="0" y="0"/>
          <a:ext cx="0" cy="0"/>
          <a:chOff x="0" y="0"/>
          <a:chExt cx="0" cy="0"/>
        </a:xfrm>
      </p:grpSpPr>
      <p:sp>
        <p:nvSpPr>
          <p:cNvPr id="120" name="Google Shape;120;p5"/>
          <p:cNvSpPr/>
          <p:nvPr/>
        </p:nvSpPr>
        <p:spPr>
          <a:xfrm>
            <a:off x="9771486" y="2759096"/>
            <a:ext cx="1754460" cy="1805760"/>
          </a:xfrm>
          <a:custGeom>
            <a:rect b="b" l="l" r="r" t="t"/>
            <a:pathLst>
              <a:path extrusionOk="0" h="1368000" w="1368000">
                <a:moveTo>
                  <a:pt x="684000" y="144000"/>
                </a:moveTo>
                <a:cubicBezTo>
                  <a:pt x="385766" y="144000"/>
                  <a:pt x="144000" y="385766"/>
                  <a:pt x="144000" y="684000"/>
                </a:cubicBezTo>
                <a:cubicBezTo>
                  <a:pt x="144000" y="982234"/>
                  <a:pt x="385766" y="1224000"/>
                  <a:pt x="684000" y="1224000"/>
                </a:cubicBezTo>
                <a:cubicBezTo>
                  <a:pt x="982234" y="1224000"/>
                  <a:pt x="1224000" y="982234"/>
                  <a:pt x="1224000" y="684000"/>
                </a:cubicBezTo>
                <a:cubicBezTo>
                  <a:pt x="1224000" y="385766"/>
                  <a:pt x="982234" y="144000"/>
                  <a:pt x="684000" y="144000"/>
                </a:cubicBezTo>
                <a:close/>
                <a:moveTo>
                  <a:pt x="684000" y="0"/>
                </a:moveTo>
                <a:cubicBezTo>
                  <a:pt x="1061763" y="0"/>
                  <a:pt x="1368000" y="306237"/>
                  <a:pt x="1368000" y="684000"/>
                </a:cubicBezTo>
                <a:cubicBezTo>
                  <a:pt x="1368000" y="1061763"/>
                  <a:pt x="1061763" y="1368000"/>
                  <a:pt x="684000" y="1368000"/>
                </a:cubicBezTo>
                <a:cubicBezTo>
                  <a:pt x="306237" y="1368000"/>
                  <a:pt x="0" y="1061763"/>
                  <a:pt x="0" y="684000"/>
                </a:cubicBezTo>
                <a:cubicBezTo>
                  <a:pt x="0" y="306237"/>
                  <a:pt x="306237" y="0"/>
                  <a:pt x="684000" y="0"/>
                </a:cubicBezTo>
                <a:close/>
              </a:path>
            </a:pathLst>
          </a:custGeom>
          <a:solidFill>
            <a:srgbClr val="000000"/>
          </a:solidFill>
          <a:ln cap="flat" cmpd="sng" w="9525">
            <a:solidFill>
              <a:srgbClr val="808080"/>
            </a:solidFill>
            <a:prstDash val="solid"/>
            <a:miter lim="8000"/>
            <a:headEnd len="sm" w="sm" type="none"/>
            <a:tailEnd len="sm" w="sm" type="none"/>
          </a:ln>
          <a:effectLst>
            <a:outerShdw blurRad="63500" rotWithShape="0" dir="16200000"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21" name="Google Shape;121;p5"/>
          <p:cNvSpPr/>
          <p:nvPr/>
        </p:nvSpPr>
        <p:spPr>
          <a:xfrm>
            <a:off x="10042534" y="3146285"/>
            <a:ext cx="1063620" cy="1090980"/>
          </a:xfrm>
          <a:custGeom>
            <a:rect b="b" l="l" r="r" t="t"/>
            <a:pathLst>
              <a:path extrusionOk="0" h="1368000" w="1368000">
                <a:moveTo>
                  <a:pt x="684000" y="144000"/>
                </a:moveTo>
                <a:cubicBezTo>
                  <a:pt x="385766" y="144000"/>
                  <a:pt x="144000" y="385766"/>
                  <a:pt x="144000" y="684000"/>
                </a:cubicBezTo>
                <a:cubicBezTo>
                  <a:pt x="144000" y="982234"/>
                  <a:pt x="385766" y="1224000"/>
                  <a:pt x="684000" y="1224000"/>
                </a:cubicBezTo>
                <a:cubicBezTo>
                  <a:pt x="982234" y="1224000"/>
                  <a:pt x="1224000" y="982234"/>
                  <a:pt x="1224000" y="684000"/>
                </a:cubicBezTo>
                <a:cubicBezTo>
                  <a:pt x="1224000" y="385766"/>
                  <a:pt x="982234" y="144000"/>
                  <a:pt x="684000" y="144000"/>
                </a:cubicBezTo>
                <a:close/>
                <a:moveTo>
                  <a:pt x="684000" y="0"/>
                </a:moveTo>
                <a:cubicBezTo>
                  <a:pt x="1061763" y="0"/>
                  <a:pt x="1368000" y="306237"/>
                  <a:pt x="1368000" y="684000"/>
                </a:cubicBezTo>
                <a:cubicBezTo>
                  <a:pt x="1368000" y="1061763"/>
                  <a:pt x="1061763" y="1368000"/>
                  <a:pt x="684000" y="1368000"/>
                </a:cubicBezTo>
                <a:cubicBezTo>
                  <a:pt x="306237" y="1368000"/>
                  <a:pt x="0" y="1061763"/>
                  <a:pt x="0" y="684000"/>
                </a:cubicBezTo>
                <a:cubicBezTo>
                  <a:pt x="0" y="306237"/>
                  <a:pt x="306237" y="0"/>
                  <a:pt x="684000" y="0"/>
                </a:cubicBezTo>
                <a:close/>
              </a:path>
            </a:pathLst>
          </a:custGeom>
          <a:solidFill>
            <a:srgbClr val="000000"/>
          </a:solidFill>
          <a:ln cap="flat" cmpd="sng" w="9525">
            <a:solidFill>
              <a:srgbClr val="808080"/>
            </a:solidFill>
            <a:prstDash val="solid"/>
            <a:miter lim="8000"/>
            <a:headEnd len="sm" w="sm" type="none"/>
            <a:tailEnd len="sm" w="sm" type="none"/>
          </a:ln>
          <a:effectLst>
            <a:outerShdw blurRad="63500" rotWithShape="0" dir="16200000"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22" name="Google Shape;122;p5"/>
          <p:cNvSpPr/>
          <p:nvPr/>
        </p:nvSpPr>
        <p:spPr>
          <a:xfrm rot="5400000">
            <a:off x="10858952" y="4202922"/>
            <a:ext cx="539781" cy="231569"/>
          </a:xfrm>
          <a:custGeom>
            <a:rect b="b" l="l" r="r" t="t"/>
            <a:pathLst>
              <a:path extrusionOk="0" h="44726" w="773880">
                <a:moveTo>
                  <a:pt x="0" y="0"/>
                </a:moveTo>
                <a:lnTo>
                  <a:pt x="773880" y="0"/>
                </a:lnTo>
                <a:lnTo>
                  <a:pt x="773880" y="44726"/>
                </a:lnTo>
                <a:lnTo>
                  <a:pt x="0" y="44726"/>
                </a:lnTo>
                <a:close/>
              </a:path>
            </a:pathLst>
          </a:custGeom>
          <a:solidFill>
            <a:srgbClr val="000000"/>
          </a:solidFill>
          <a:ln cap="flat" cmpd="sng" w="9525">
            <a:solidFill>
              <a:srgbClr val="808080"/>
            </a:solidFill>
            <a:prstDash val="solid"/>
            <a:miter lim="8000"/>
            <a:headEnd len="sm" w="sm" type="none"/>
            <a:tailEnd len="sm" w="sm" type="none"/>
          </a:ln>
          <a:effectLst>
            <a:outerShdw blurRad="63500" rotWithShape="0" algn="r" dir="10800000"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nvGrpSpPr>
          <p:cNvPr id="123" name="Google Shape;123;p5"/>
          <p:cNvGrpSpPr/>
          <p:nvPr/>
        </p:nvGrpSpPr>
        <p:grpSpPr>
          <a:xfrm rot="5400000">
            <a:off x="9403279" y="1584487"/>
            <a:ext cx="3729018" cy="560014"/>
            <a:chOff x="-2238736" y="3074720"/>
            <a:chExt cx="773880" cy="223630"/>
          </a:xfrm>
        </p:grpSpPr>
        <p:sp>
          <p:nvSpPr>
            <p:cNvPr id="124" name="Google Shape;124;p5"/>
            <p:cNvSpPr/>
            <p:nvPr/>
          </p:nvSpPr>
          <p:spPr>
            <a:xfrm>
              <a:off x="-2238736" y="3074720"/>
              <a:ext cx="773880" cy="44726"/>
            </a:xfrm>
            <a:custGeom>
              <a:rect b="b" l="l" r="r" t="t"/>
              <a:pathLst>
                <a:path extrusionOk="0" h="44726" w="773880">
                  <a:moveTo>
                    <a:pt x="0" y="0"/>
                  </a:moveTo>
                  <a:lnTo>
                    <a:pt x="773880" y="0"/>
                  </a:lnTo>
                  <a:lnTo>
                    <a:pt x="773880" y="44726"/>
                  </a:lnTo>
                  <a:lnTo>
                    <a:pt x="0" y="44726"/>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5" name="Google Shape;125;p5"/>
            <p:cNvSpPr/>
            <p:nvPr/>
          </p:nvSpPr>
          <p:spPr>
            <a:xfrm>
              <a:off x="-2238736" y="3119446"/>
              <a:ext cx="773880" cy="44726"/>
            </a:xfrm>
            <a:custGeom>
              <a:rect b="b" l="l" r="r" t="t"/>
              <a:pathLst>
                <a:path extrusionOk="0" h="44726" w="773880">
                  <a:moveTo>
                    <a:pt x="0" y="0"/>
                  </a:moveTo>
                  <a:lnTo>
                    <a:pt x="773880" y="0"/>
                  </a:lnTo>
                  <a:lnTo>
                    <a:pt x="773880" y="44726"/>
                  </a:lnTo>
                  <a:lnTo>
                    <a:pt x="0" y="44726"/>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6" name="Google Shape;126;p5"/>
            <p:cNvSpPr/>
            <p:nvPr/>
          </p:nvSpPr>
          <p:spPr>
            <a:xfrm>
              <a:off x="-2238736" y="3164172"/>
              <a:ext cx="773880" cy="44726"/>
            </a:xfrm>
            <a:custGeom>
              <a:rect b="b" l="l" r="r" t="t"/>
              <a:pathLst>
                <a:path extrusionOk="0" h="44726" w="773880">
                  <a:moveTo>
                    <a:pt x="0" y="0"/>
                  </a:moveTo>
                  <a:lnTo>
                    <a:pt x="773880" y="0"/>
                  </a:lnTo>
                  <a:lnTo>
                    <a:pt x="773880" y="44726"/>
                  </a:lnTo>
                  <a:lnTo>
                    <a:pt x="0" y="4472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7" name="Google Shape;127;p5"/>
            <p:cNvSpPr/>
            <p:nvPr/>
          </p:nvSpPr>
          <p:spPr>
            <a:xfrm>
              <a:off x="-2238736" y="3208898"/>
              <a:ext cx="773880" cy="44726"/>
            </a:xfrm>
            <a:custGeom>
              <a:rect b="b" l="l" r="r" t="t"/>
              <a:pathLst>
                <a:path extrusionOk="0" h="44726" w="773880">
                  <a:moveTo>
                    <a:pt x="0" y="0"/>
                  </a:moveTo>
                  <a:lnTo>
                    <a:pt x="773880" y="0"/>
                  </a:lnTo>
                  <a:lnTo>
                    <a:pt x="773880" y="44726"/>
                  </a:lnTo>
                  <a:lnTo>
                    <a:pt x="0" y="44726"/>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8" name="Google Shape;128;p5"/>
            <p:cNvSpPr/>
            <p:nvPr/>
          </p:nvSpPr>
          <p:spPr>
            <a:xfrm>
              <a:off x="-2238736" y="3253624"/>
              <a:ext cx="773880" cy="44726"/>
            </a:xfrm>
            <a:custGeom>
              <a:rect b="b" l="l" r="r" t="t"/>
              <a:pathLst>
                <a:path extrusionOk="0" h="44726" w="773880">
                  <a:moveTo>
                    <a:pt x="0" y="0"/>
                  </a:moveTo>
                  <a:lnTo>
                    <a:pt x="773880" y="0"/>
                  </a:lnTo>
                  <a:lnTo>
                    <a:pt x="773880" y="44726"/>
                  </a:lnTo>
                  <a:lnTo>
                    <a:pt x="0" y="44726"/>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29" name="Google Shape;129;p5"/>
          <p:cNvGrpSpPr/>
          <p:nvPr/>
        </p:nvGrpSpPr>
        <p:grpSpPr>
          <a:xfrm>
            <a:off x="9594947" y="2726280"/>
            <a:ext cx="1953000" cy="1933470"/>
            <a:chOff x="307943" y="1880647"/>
            <a:chExt cx="2520000" cy="2494800"/>
          </a:xfrm>
        </p:grpSpPr>
        <p:sp>
          <p:nvSpPr>
            <p:cNvPr id="130" name="Google Shape;130;p5"/>
            <p:cNvSpPr/>
            <p:nvPr/>
          </p:nvSpPr>
          <p:spPr>
            <a:xfrm>
              <a:off x="307943" y="1880647"/>
              <a:ext cx="2520000" cy="2494800"/>
            </a:xfrm>
            <a:custGeom>
              <a:rect b="b" l="l" r="r" t="t"/>
              <a:pathLst>
                <a:path extrusionOk="0" h="2520000" w="2520000">
                  <a:moveTo>
                    <a:pt x="1260000" y="144000"/>
                  </a:moveTo>
                  <a:cubicBezTo>
                    <a:pt x="643650" y="144000"/>
                    <a:pt x="144000" y="643650"/>
                    <a:pt x="144000" y="1260000"/>
                  </a:cubicBezTo>
                  <a:cubicBezTo>
                    <a:pt x="144000" y="1876350"/>
                    <a:pt x="643650" y="2376000"/>
                    <a:pt x="1260000" y="2376000"/>
                  </a:cubicBezTo>
                  <a:cubicBezTo>
                    <a:pt x="1876350" y="2376000"/>
                    <a:pt x="2376000" y="1876350"/>
                    <a:pt x="2376000" y="1260000"/>
                  </a:cubicBezTo>
                  <a:cubicBezTo>
                    <a:pt x="2376000" y="643650"/>
                    <a:pt x="1876350" y="144000"/>
                    <a:pt x="1260000" y="144000"/>
                  </a:cubicBezTo>
                  <a:close/>
                  <a:moveTo>
                    <a:pt x="1260000" y="0"/>
                  </a:moveTo>
                  <a:cubicBezTo>
                    <a:pt x="1955879" y="0"/>
                    <a:pt x="2520000" y="564121"/>
                    <a:pt x="2520000" y="1260000"/>
                  </a:cubicBezTo>
                  <a:cubicBezTo>
                    <a:pt x="2520000" y="1955879"/>
                    <a:pt x="1955879" y="2520000"/>
                    <a:pt x="1260000" y="2520000"/>
                  </a:cubicBezTo>
                  <a:cubicBezTo>
                    <a:pt x="564121" y="2520000"/>
                    <a:pt x="0" y="1955879"/>
                    <a:pt x="0" y="1260000"/>
                  </a:cubicBezTo>
                  <a:cubicBezTo>
                    <a:pt x="0" y="564121"/>
                    <a:pt x="564121" y="0"/>
                    <a:pt x="1260000"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31" name="Google Shape;131;p5"/>
            <p:cNvSpPr/>
            <p:nvPr/>
          </p:nvSpPr>
          <p:spPr>
            <a:xfrm>
              <a:off x="451943" y="2007365"/>
              <a:ext cx="2232000" cy="2232000"/>
            </a:xfrm>
            <a:custGeom>
              <a:rect b="b" l="l" r="r" t="t"/>
              <a:pathLst>
                <a:path extrusionOk="0" h="2232000" w="2232000">
                  <a:moveTo>
                    <a:pt x="1116000" y="144000"/>
                  </a:moveTo>
                  <a:cubicBezTo>
                    <a:pt x="579179" y="144000"/>
                    <a:pt x="144000" y="579179"/>
                    <a:pt x="144000" y="1116000"/>
                  </a:cubicBezTo>
                  <a:cubicBezTo>
                    <a:pt x="144000" y="1652821"/>
                    <a:pt x="579179" y="2088000"/>
                    <a:pt x="1116000" y="2088000"/>
                  </a:cubicBezTo>
                  <a:cubicBezTo>
                    <a:pt x="1652821" y="2088000"/>
                    <a:pt x="2088000" y="1652821"/>
                    <a:pt x="2088000" y="1116000"/>
                  </a:cubicBezTo>
                  <a:cubicBezTo>
                    <a:pt x="2088000" y="579179"/>
                    <a:pt x="1652821" y="144000"/>
                    <a:pt x="1116000" y="144000"/>
                  </a:cubicBezTo>
                  <a:close/>
                  <a:moveTo>
                    <a:pt x="1116000" y="0"/>
                  </a:moveTo>
                  <a:cubicBezTo>
                    <a:pt x="1732350" y="0"/>
                    <a:pt x="2232000" y="499650"/>
                    <a:pt x="2232000" y="1116000"/>
                  </a:cubicBezTo>
                  <a:cubicBezTo>
                    <a:pt x="2232000" y="1732350"/>
                    <a:pt x="1732350" y="2232000"/>
                    <a:pt x="1116000" y="2232000"/>
                  </a:cubicBezTo>
                  <a:cubicBezTo>
                    <a:pt x="499650" y="2232000"/>
                    <a:pt x="0" y="1732350"/>
                    <a:pt x="0" y="1116000"/>
                  </a:cubicBezTo>
                  <a:cubicBezTo>
                    <a:pt x="0" y="499650"/>
                    <a:pt x="499650" y="0"/>
                    <a:pt x="1116000"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32" name="Google Shape;132;p5"/>
            <p:cNvSpPr/>
            <p:nvPr/>
          </p:nvSpPr>
          <p:spPr>
            <a:xfrm>
              <a:off x="739943" y="2295365"/>
              <a:ext cx="1656000" cy="1656000"/>
            </a:xfrm>
            <a:custGeom>
              <a:rect b="b" l="l" r="r" t="t"/>
              <a:pathLst>
                <a:path extrusionOk="0" h="1656000" w="1656000">
                  <a:moveTo>
                    <a:pt x="828000" y="144000"/>
                  </a:moveTo>
                  <a:cubicBezTo>
                    <a:pt x="450237" y="144000"/>
                    <a:pt x="144000" y="450237"/>
                    <a:pt x="144000" y="828000"/>
                  </a:cubicBezTo>
                  <a:cubicBezTo>
                    <a:pt x="144000" y="1205763"/>
                    <a:pt x="450237" y="1512000"/>
                    <a:pt x="828000" y="1512000"/>
                  </a:cubicBezTo>
                  <a:cubicBezTo>
                    <a:pt x="1205763" y="1512000"/>
                    <a:pt x="1512000" y="1205763"/>
                    <a:pt x="1512000" y="828000"/>
                  </a:cubicBezTo>
                  <a:cubicBezTo>
                    <a:pt x="1512000" y="450237"/>
                    <a:pt x="1205763" y="144000"/>
                    <a:pt x="828000" y="144000"/>
                  </a:cubicBezTo>
                  <a:close/>
                  <a:moveTo>
                    <a:pt x="828000" y="0"/>
                  </a:moveTo>
                  <a:cubicBezTo>
                    <a:pt x="1285292" y="0"/>
                    <a:pt x="1656000" y="370708"/>
                    <a:pt x="1656000" y="828000"/>
                  </a:cubicBezTo>
                  <a:cubicBezTo>
                    <a:pt x="1656000" y="1285292"/>
                    <a:pt x="1285292" y="1656000"/>
                    <a:pt x="828000" y="1656000"/>
                  </a:cubicBezTo>
                  <a:cubicBezTo>
                    <a:pt x="370708" y="1656000"/>
                    <a:pt x="0" y="1285292"/>
                    <a:pt x="0" y="828000"/>
                  </a:cubicBezTo>
                  <a:cubicBezTo>
                    <a:pt x="0" y="370708"/>
                    <a:pt x="370708" y="0"/>
                    <a:pt x="828000"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33" name="Google Shape;133;p5"/>
            <p:cNvSpPr/>
            <p:nvPr/>
          </p:nvSpPr>
          <p:spPr>
            <a:xfrm>
              <a:off x="595943" y="2151365"/>
              <a:ext cx="1944000" cy="1944000"/>
            </a:xfrm>
            <a:custGeom>
              <a:rect b="b" l="l" r="r" t="t"/>
              <a:pathLst>
                <a:path extrusionOk="0" h="1944000" w="1944000">
                  <a:moveTo>
                    <a:pt x="972000" y="144000"/>
                  </a:moveTo>
                  <a:cubicBezTo>
                    <a:pt x="514708" y="144000"/>
                    <a:pt x="144000" y="514708"/>
                    <a:pt x="144000" y="972000"/>
                  </a:cubicBezTo>
                  <a:cubicBezTo>
                    <a:pt x="144000" y="1429292"/>
                    <a:pt x="514708" y="1800000"/>
                    <a:pt x="972000" y="1800000"/>
                  </a:cubicBezTo>
                  <a:cubicBezTo>
                    <a:pt x="1429292" y="1800000"/>
                    <a:pt x="1800000" y="1429292"/>
                    <a:pt x="1800000" y="972000"/>
                  </a:cubicBezTo>
                  <a:cubicBezTo>
                    <a:pt x="1800000" y="514708"/>
                    <a:pt x="1429292" y="144000"/>
                    <a:pt x="972000" y="144000"/>
                  </a:cubicBezTo>
                  <a:close/>
                  <a:moveTo>
                    <a:pt x="972000" y="0"/>
                  </a:moveTo>
                  <a:cubicBezTo>
                    <a:pt x="1508821" y="0"/>
                    <a:pt x="1944000" y="435179"/>
                    <a:pt x="1944000" y="972000"/>
                  </a:cubicBezTo>
                  <a:cubicBezTo>
                    <a:pt x="1944000" y="1508821"/>
                    <a:pt x="1508821" y="1944000"/>
                    <a:pt x="972000" y="1944000"/>
                  </a:cubicBezTo>
                  <a:cubicBezTo>
                    <a:pt x="435179" y="1944000"/>
                    <a:pt x="0" y="1508821"/>
                    <a:pt x="0" y="972000"/>
                  </a:cubicBezTo>
                  <a:cubicBezTo>
                    <a:pt x="0" y="435179"/>
                    <a:pt x="435179" y="0"/>
                    <a:pt x="972000"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34" name="Google Shape;134;p5"/>
            <p:cNvSpPr/>
            <p:nvPr/>
          </p:nvSpPr>
          <p:spPr>
            <a:xfrm>
              <a:off x="883943" y="2439365"/>
              <a:ext cx="1368000" cy="1368000"/>
            </a:xfrm>
            <a:custGeom>
              <a:rect b="b" l="l" r="r" t="t"/>
              <a:pathLst>
                <a:path extrusionOk="0" h="1368000" w="1368000">
                  <a:moveTo>
                    <a:pt x="684000" y="144000"/>
                  </a:moveTo>
                  <a:cubicBezTo>
                    <a:pt x="385766" y="144000"/>
                    <a:pt x="144000" y="385766"/>
                    <a:pt x="144000" y="684000"/>
                  </a:cubicBezTo>
                  <a:cubicBezTo>
                    <a:pt x="144000" y="982234"/>
                    <a:pt x="385766" y="1224000"/>
                    <a:pt x="684000" y="1224000"/>
                  </a:cubicBezTo>
                  <a:cubicBezTo>
                    <a:pt x="982234" y="1224000"/>
                    <a:pt x="1224000" y="982234"/>
                    <a:pt x="1224000" y="684000"/>
                  </a:cubicBezTo>
                  <a:cubicBezTo>
                    <a:pt x="1224000" y="385766"/>
                    <a:pt x="982234" y="144000"/>
                    <a:pt x="684000" y="144000"/>
                  </a:cubicBezTo>
                  <a:close/>
                  <a:moveTo>
                    <a:pt x="684000" y="0"/>
                  </a:moveTo>
                  <a:cubicBezTo>
                    <a:pt x="1061763" y="0"/>
                    <a:pt x="1368000" y="306237"/>
                    <a:pt x="1368000" y="684000"/>
                  </a:cubicBezTo>
                  <a:cubicBezTo>
                    <a:pt x="1368000" y="1061763"/>
                    <a:pt x="1061763" y="1368000"/>
                    <a:pt x="684000" y="1368000"/>
                  </a:cubicBezTo>
                  <a:cubicBezTo>
                    <a:pt x="306237" y="1368000"/>
                    <a:pt x="0" y="1061763"/>
                    <a:pt x="0" y="684000"/>
                  </a:cubicBezTo>
                  <a:cubicBezTo>
                    <a:pt x="0" y="306237"/>
                    <a:pt x="306237" y="0"/>
                    <a:pt x="684000" y="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grpSp>
      <p:grpSp>
        <p:nvGrpSpPr>
          <p:cNvPr id="135" name="Google Shape;135;p5"/>
          <p:cNvGrpSpPr/>
          <p:nvPr/>
        </p:nvGrpSpPr>
        <p:grpSpPr>
          <a:xfrm rot="5400000">
            <a:off x="9691179" y="4996629"/>
            <a:ext cx="3162615" cy="560014"/>
            <a:chOff x="-2238736" y="3074720"/>
            <a:chExt cx="773880" cy="223630"/>
          </a:xfrm>
        </p:grpSpPr>
        <p:sp>
          <p:nvSpPr>
            <p:cNvPr id="136" name="Google Shape;136;p5"/>
            <p:cNvSpPr/>
            <p:nvPr/>
          </p:nvSpPr>
          <p:spPr>
            <a:xfrm>
              <a:off x="-2238736" y="3074720"/>
              <a:ext cx="773880" cy="44726"/>
            </a:xfrm>
            <a:custGeom>
              <a:rect b="b" l="l" r="r" t="t"/>
              <a:pathLst>
                <a:path extrusionOk="0" h="44726" w="773880">
                  <a:moveTo>
                    <a:pt x="0" y="0"/>
                  </a:moveTo>
                  <a:lnTo>
                    <a:pt x="773880" y="0"/>
                  </a:lnTo>
                  <a:lnTo>
                    <a:pt x="773880" y="44726"/>
                  </a:lnTo>
                  <a:lnTo>
                    <a:pt x="0" y="44726"/>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7" name="Google Shape;137;p5"/>
            <p:cNvSpPr/>
            <p:nvPr/>
          </p:nvSpPr>
          <p:spPr>
            <a:xfrm>
              <a:off x="-2238736" y="3119446"/>
              <a:ext cx="773880" cy="44726"/>
            </a:xfrm>
            <a:custGeom>
              <a:rect b="b" l="l" r="r" t="t"/>
              <a:pathLst>
                <a:path extrusionOk="0" h="44726" w="773880">
                  <a:moveTo>
                    <a:pt x="0" y="0"/>
                  </a:moveTo>
                  <a:lnTo>
                    <a:pt x="773880" y="0"/>
                  </a:lnTo>
                  <a:lnTo>
                    <a:pt x="773880" y="44726"/>
                  </a:lnTo>
                  <a:lnTo>
                    <a:pt x="0" y="44726"/>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8" name="Google Shape;138;p5"/>
            <p:cNvSpPr/>
            <p:nvPr/>
          </p:nvSpPr>
          <p:spPr>
            <a:xfrm>
              <a:off x="-2238736" y="3164172"/>
              <a:ext cx="773880" cy="44726"/>
            </a:xfrm>
            <a:custGeom>
              <a:rect b="b" l="l" r="r" t="t"/>
              <a:pathLst>
                <a:path extrusionOk="0" h="44726" w="773880">
                  <a:moveTo>
                    <a:pt x="0" y="0"/>
                  </a:moveTo>
                  <a:lnTo>
                    <a:pt x="773880" y="0"/>
                  </a:lnTo>
                  <a:lnTo>
                    <a:pt x="773880" y="44726"/>
                  </a:lnTo>
                  <a:lnTo>
                    <a:pt x="0" y="4472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9" name="Google Shape;139;p5"/>
            <p:cNvSpPr/>
            <p:nvPr/>
          </p:nvSpPr>
          <p:spPr>
            <a:xfrm>
              <a:off x="-2238736" y="3208898"/>
              <a:ext cx="773880" cy="44726"/>
            </a:xfrm>
            <a:custGeom>
              <a:rect b="b" l="l" r="r" t="t"/>
              <a:pathLst>
                <a:path extrusionOk="0" h="44726" w="773880">
                  <a:moveTo>
                    <a:pt x="0" y="0"/>
                  </a:moveTo>
                  <a:lnTo>
                    <a:pt x="773880" y="0"/>
                  </a:lnTo>
                  <a:lnTo>
                    <a:pt x="773880" y="44726"/>
                  </a:lnTo>
                  <a:lnTo>
                    <a:pt x="0" y="44726"/>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0" name="Google Shape;140;p5"/>
            <p:cNvSpPr/>
            <p:nvPr/>
          </p:nvSpPr>
          <p:spPr>
            <a:xfrm>
              <a:off x="-2238736" y="3253624"/>
              <a:ext cx="773880" cy="44726"/>
            </a:xfrm>
            <a:custGeom>
              <a:rect b="b" l="l" r="r" t="t"/>
              <a:pathLst>
                <a:path extrusionOk="0" h="44726" w="773880">
                  <a:moveTo>
                    <a:pt x="0" y="0"/>
                  </a:moveTo>
                  <a:lnTo>
                    <a:pt x="773880" y="0"/>
                  </a:lnTo>
                  <a:lnTo>
                    <a:pt x="773880" y="44726"/>
                  </a:lnTo>
                  <a:lnTo>
                    <a:pt x="0" y="44726"/>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pic>
        <p:nvPicPr>
          <p:cNvPr id="141" name="Google Shape;141;p5"/>
          <p:cNvPicPr preferRelativeResize="0"/>
          <p:nvPr/>
        </p:nvPicPr>
        <p:blipFill rotWithShape="1">
          <a:blip r:embed="rId2">
            <a:alphaModFix amt="81000"/>
          </a:blip>
          <a:srcRect b="8250" l="7352" r="3751" t="9167"/>
          <a:stretch/>
        </p:blipFill>
        <p:spPr>
          <a:xfrm>
            <a:off x="0" y="0"/>
            <a:ext cx="12192000" cy="6858000"/>
          </a:xfrm>
          <a:prstGeom prst="rect">
            <a:avLst/>
          </a:prstGeom>
          <a:noFill/>
          <a:ln>
            <a:noFill/>
          </a:ln>
        </p:spPr>
      </p:pic>
      <p:sp>
        <p:nvSpPr>
          <p:cNvPr id="142" name="Google Shape;142;p5"/>
          <p:cNvSpPr txBox="1"/>
          <p:nvPr>
            <p:ph type="title"/>
          </p:nvPr>
        </p:nvSpPr>
        <p:spPr>
          <a:xfrm>
            <a:off x="415600" y="593375"/>
            <a:ext cx="8994900" cy="763500"/>
          </a:xfrm>
          <a:prstGeom prst="rect">
            <a:avLst/>
          </a:prstGeom>
        </p:spPr>
        <p:txBody>
          <a:bodyPr anchorCtr="0" anchor="t" bIns="121900" lIns="121900" spcFirstLastPara="1" rIns="121900" wrap="square" tIns="121900">
            <a:normAutofit/>
          </a:bodyPr>
          <a:lstStyle>
            <a:lvl1pPr lvl="0">
              <a:spcBef>
                <a:spcPts val="0"/>
              </a:spcBef>
              <a:spcAft>
                <a:spcPts val="0"/>
              </a:spcAft>
              <a:buSzPts val="4500"/>
              <a:buNone/>
              <a:defRPr/>
            </a:lvl1pPr>
            <a:lvl2pPr lvl="1">
              <a:spcBef>
                <a:spcPts val="0"/>
              </a:spcBef>
              <a:spcAft>
                <a:spcPts val="0"/>
              </a:spcAft>
              <a:buSzPts val="4500"/>
              <a:buNone/>
              <a:defRPr/>
            </a:lvl2pPr>
            <a:lvl3pPr lvl="2">
              <a:spcBef>
                <a:spcPts val="0"/>
              </a:spcBef>
              <a:spcAft>
                <a:spcPts val="0"/>
              </a:spcAft>
              <a:buSzPts val="4500"/>
              <a:buNone/>
              <a:defRPr/>
            </a:lvl3pPr>
            <a:lvl4pPr lvl="3">
              <a:spcBef>
                <a:spcPts val="0"/>
              </a:spcBef>
              <a:spcAft>
                <a:spcPts val="0"/>
              </a:spcAft>
              <a:buSzPts val="4500"/>
              <a:buNone/>
              <a:defRPr/>
            </a:lvl4pPr>
            <a:lvl5pPr lvl="4">
              <a:spcBef>
                <a:spcPts val="0"/>
              </a:spcBef>
              <a:spcAft>
                <a:spcPts val="0"/>
              </a:spcAft>
              <a:buSzPts val="4500"/>
              <a:buNone/>
              <a:defRPr/>
            </a:lvl5pPr>
            <a:lvl6pPr lvl="5">
              <a:spcBef>
                <a:spcPts val="0"/>
              </a:spcBef>
              <a:spcAft>
                <a:spcPts val="0"/>
              </a:spcAft>
              <a:buSzPts val="4500"/>
              <a:buNone/>
              <a:defRPr/>
            </a:lvl6pPr>
            <a:lvl7pPr lvl="6">
              <a:spcBef>
                <a:spcPts val="0"/>
              </a:spcBef>
              <a:spcAft>
                <a:spcPts val="0"/>
              </a:spcAft>
              <a:buSzPts val="4500"/>
              <a:buNone/>
              <a:defRPr/>
            </a:lvl7pPr>
            <a:lvl8pPr lvl="7">
              <a:spcBef>
                <a:spcPts val="0"/>
              </a:spcBef>
              <a:spcAft>
                <a:spcPts val="0"/>
              </a:spcAft>
              <a:buSzPts val="4500"/>
              <a:buNone/>
              <a:defRPr/>
            </a:lvl8pPr>
            <a:lvl9pPr lvl="8">
              <a:spcBef>
                <a:spcPts val="0"/>
              </a:spcBef>
              <a:spcAft>
                <a:spcPts val="0"/>
              </a:spcAft>
              <a:buSzPts val="4500"/>
              <a:buNone/>
              <a:defRPr/>
            </a:lvl9pPr>
          </a:lstStyle>
          <a:p/>
        </p:txBody>
      </p:sp>
      <p:sp>
        <p:nvSpPr>
          <p:cNvPr id="143" name="Google Shape;143;p5"/>
          <p:cNvSpPr txBox="1"/>
          <p:nvPr>
            <p:ph idx="1" type="subTitle"/>
          </p:nvPr>
        </p:nvSpPr>
        <p:spPr>
          <a:xfrm>
            <a:off x="415597" y="1769125"/>
            <a:ext cx="2856900" cy="530700"/>
          </a:xfrm>
          <a:prstGeom prst="rect">
            <a:avLst/>
          </a:prstGeom>
        </p:spPr>
        <p:txBody>
          <a:bodyPr anchorCtr="0" anchor="t" bIns="121900" lIns="121900" spcFirstLastPara="1" rIns="121900" wrap="square" tIns="121900">
            <a:normAutofit/>
          </a:bodyPr>
          <a:lstStyle>
            <a:lvl1pPr lvl="0" rtl="0">
              <a:lnSpc>
                <a:spcPct val="80000"/>
              </a:lnSpc>
              <a:spcBef>
                <a:spcPts val="0"/>
              </a:spcBef>
              <a:spcAft>
                <a:spcPts val="0"/>
              </a:spcAft>
              <a:buSzPts val="2800"/>
              <a:buNone/>
              <a:defRPr b="1">
                <a:solidFill>
                  <a:schemeClr val="accent4"/>
                </a:solidFill>
                <a:latin typeface="DM Sans"/>
                <a:ea typeface="DM Sans"/>
                <a:cs typeface="DM Sans"/>
                <a:sym typeface="DM Sans"/>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44" name="Google Shape;144;p5"/>
          <p:cNvSpPr txBox="1"/>
          <p:nvPr>
            <p:ph idx="2" type="body"/>
          </p:nvPr>
        </p:nvSpPr>
        <p:spPr>
          <a:xfrm>
            <a:off x="415623" y="2333580"/>
            <a:ext cx="2856900" cy="1297800"/>
          </a:xfrm>
          <a:prstGeom prst="rect">
            <a:avLst/>
          </a:prstGeom>
        </p:spPr>
        <p:txBody>
          <a:bodyPr anchorCtr="0" anchor="t" bIns="121900" lIns="121900" spcFirstLastPara="1" rIns="121900" wrap="square" tIns="121900">
            <a:normAutofit/>
          </a:bodyPr>
          <a:lstStyle>
            <a:lvl1pPr indent="-387350" lvl="0" marL="457200" rtl="0">
              <a:spcBef>
                <a:spcPts val="0"/>
              </a:spcBef>
              <a:spcAft>
                <a:spcPts val="0"/>
              </a:spcAft>
              <a:buSzPts val="2500"/>
              <a:buChar char="●"/>
              <a:defRPr/>
            </a:lvl1pPr>
            <a:lvl2pPr indent="-381000" lvl="1" marL="914400" rtl="0">
              <a:spcBef>
                <a:spcPts val="0"/>
              </a:spcBef>
              <a:spcAft>
                <a:spcPts val="0"/>
              </a:spcAft>
              <a:buSzPts val="2400"/>
              <a:buChar char="○"/>
              <a:defRPr/>
            </a:lvl2pPr>
            <a:lvl3pPr indent="-381000" lvl="2" marL="1371600" rtl="0">
              <a:spcBef>
                <a:spcPts val="0"/>
              </a:spcBef>
              <a:spcAft>
                <a:spcPts val="0"/>
              </a:spcAft>
              <a:buSzPts val="2400"/>
              <a:buChar char="■"/>
              <a:defRPr/>
            </a:lvl3pPr>
            <a:lvl4pPr indent="-381000" lvl="3" marL="1828800" rtl="0">
              <a:spcBef>
                <a:spcPts val="0"/>
              </a:spcBef>
              <a:spcAft>
                <a:spcPts val="0"/>
              </a:spcAft>
              <a:buSzPts val="2400"/>
              <a:buChar char="●"/>
              <a:defRPr/>
            </a:lvl4pPr>
            <a:lvl5pPr indent="-381000" lvl="4" marL="2286000" rtl="0">
              <a:spcBef>
                <a:spcPts val="0"/>
              </a:spcBef>
              <a:spcAft>
                <a:spcPts val="0"/>
              </a:spcAft>
              <a:buSzPts val="2400"/>
              <a:buChar char="○"/>
              <a:defRPr/>
            </a:lvl5pPr>
            <a:lvl6pPr indent="-381000" lvl="5" marL="2743200" rtl="0">
              <a:spcBef>
                <a:spcPts val="0"/>
              </a:spcBef>
              <a:spcAft>
                <a:spcPts val="0"/>
              </a:spcAft>
              <a:buSzPts val="2400"/>
              <a:buChar char="■"/>
              <a:defRPr/>
            </a:lvl6pPr>
            <a:lvl7pPr indent="-381000" lvl="6" marL="3200400" rtl="0">
              <a:spcBef>
                <a:spcPts val="0"/>
              </a:spcBef>
              <a:spcAft>
                <a:spcPts val="0"/>
              </a:spcAft>
              <a:buSzPts val="2400"/>
              <a:buChar char="●"/>
              <a:defRPr/>
            </a:lvl7pPr>
            <a:lvl8pPr indent="-381000" lvl="7" marL="3657600" rtl="0">
              <a:spcBef>
                <a:spcPts val="0"/>
              </a:spcBef>
              <a:spcAft>
                <a:spcPts val="0"/>
              </a:spcAft>
              <a:buSzPts val="2400"/>
              <a:buChar char="○"/>
              <a:defRPr/>
            </a:lvl8pPr>
            <a:lvl9pPr indent="-381000" lvl="8" marL="4114800" rtl="0">
              <a:spcBef>
                <a:spcPts val="0"/>
              </a:spcBef>
              <a:spcAft>
                <a:spcPts val="0"/>
              </a:spcAft>
              <a:buSzPts val="2400"/>
              <a:buChar char="■"/>
              <a:defRPr/>
            </a:lvl9pPr>
          </a:lstStyle>
          <a:p/>
        </p:txBody>
      </p:sp>
      <p:sp>
        <p:nvSpPr>
          <p:cNvPr id="145" name="Google Shape;145;p5"/>
          <p:cNvSpPr txBox="1"/>
          <p:nvPr>
            <p:ph idx="3" type="subTitle"/>
          </p:nvPr>
        </p:nvSpPr>
        <p:spPr>
          <a:xfrm>
            <a:off x="3484589" y="1769125"/>
            <a:ext cx="2856900" cy="530700"/>
          </a:xfrm>
          <a:prstGeom prst="rect">
            <a:avLst/>
          </a:prstGeom>
        </p:spPr>
        <p:txBody>
          <a:bodyPr anchorCtr="0" anchor="t" bIns="121900" lIns="121900" spcFirstLastPara="1" rIns="121900" wrap="square" tIns="121900">
            <a:normAutofit/>
          </a:bodyPr>
          <a:lstStyle>
            <a:lvl1pPr lvl="0" rtl="0">
              <a:lnSpc>
                <a:spcPct val="80000"/>
              </a:lnSpc>
              <a:spcBef>
                <a:spcPts val="0"/>
              </a:spcBef>
              <a:spcAft>
                <a:spcPts val="0"/>
              </a:spcAft>
              <a:buSzPts val="2800"/>
              <a:buNone/>
              <a:defRPr b="1">
                <a:solidFill>
                  <a:schemeClr val="accent4"/>
                </a:solidFill>
                <a:latin typeface="DM Sans"/>
                <a:ea typeface="DM Sans"/>
                <a:cs typeface="DM Sans"/>
                <a:sym typeface="DM Sans"/>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46" name="Google Shape;146;p5"/>
          <p:cNvSpPr txBox="1"/>
          <p:nvPr>
            <p:ph idx="4" type="body"/>
          </p:nvPr>
        </p:nvSpPr>
        <p:spPr>
          <a:xfrm>
            <a:off x="3484615" y="2333580"/>
            <a:ext cx="2856900" cy="1297800"/>
          </a:xfrm>
          <a:prstGeom prst="rect">
            <a:avLst/>
          </a:prstGeom>
        </p:spPr>
        <p:txBody>
          <a:bodyPr anchorCtr="0" anchor="t" bIns="121900" lIns="121900" spcFirstLastPara="1" rIns="121900" wrap="square" tIns="121900">
            <a:normAutofit/>
          </a:bodyPr>
          <a:lstStyle>
            <a:lvl1pPr indent="-387350" lvl="0" marL="457200" rtl="0">
              <a:spcBef>
                <a:spcPts val="0"/>
              </a:spcBef>
              <a:spcAft>
                <a:spcPts val="0"/>
              </a:spcAft>
              <a:buSzPts val="2500"/>
              <a:buChar char="●"/>
              <a:defRPr/>
            </a:lvl1pPr>
            <a:lvl2pPr indent="-381000" lvl="1" marL="914400" rtl="0">
              <a:spcBef>
                <a:spcPts val="0"/>
              </a:spcBef>
              <a:spcAft>
                <a:spcPts val="0"/>
              </a:spcAft>
              <a:buSzPts val="2400"/>
              <a:buChar char="○"/>
              <a:defRPr/>
            </a:lvl2pPr>
            <a:lvl3pPr indent="-381000" lvl="2" marL="1371600" rtl="0">
              <a:spcBef>
                <a:spcPts val="0"/>
              </a:spcBef>
              <a:spcAft>
                <a:spcPts val="0"/>
              </a:spcAft>
              <a:buSzPts val="2400"/>
              <a:buChar char="■"/>
              <a:defRPr/>
            </a:lvl3pPr>
            <a:lvl4pPr indent="-381000" lvl="3" marL="1828800" rtl="0">
              <a:spcBef>
                <a:spcPts val="0"/>
              </a:spcBef>
              <a:spcAft>
                <a:spcPts val="0"/>
              </a:spcAft>
              <a:buSzPts val="2400"/>
              <a:buChar char="●"/>
              <a:defRPr/>
            </a:lvl4pPr>
            <a:lvl5pPr indent="-381000" lvl="4" marL="2286000" rtl="0">
              <a:spcBef>
                <a:spcPts val="0"/>
              </a:spcBef>
              <a:spcAft>
                <a:spcPts val="0"/>
              </a:spcAft>
              <a:buSzPts val="2400"/>
              <a:buChar char="○"/>
              <a:defRPr/>
            </a:lvl5pPr>
            <a:lvl6pPr indent="-381000" lvl="5" marL="2743200" rtl="0">
              <a:spcBef>
                <a:spcPts val="0"/>
              </a:spcBef>
              <a:spcAft>
                <a:spcPts val="0"/>
              </a:spcAft>
              <a:buSzPts val="2400"/>
              <a:buChar char="■"/>
              <a:defRPr/>
            </a:lvl6pPr>
            <a:lvl7pPr indent="-381000" lvl="6" marL="3200400" rtl="0">
              <a:spcBef>
                <a:spcPts val="0"/>
              </a:spcBef>
              <a:spcAft>
                <a:spcPts val="0"/>
              </a:spcAft>
              <a:buSzPts val="2400"/>
              <a:buChar char="●"/>
              <a:defRPr/>
            </a:lvl7pPr>
            <a:lvl8pPr indent="-381000" lvl="7" marL="3657600" rtl="0">
              <a:spcBef>
                <a:spcPts val="0"/>
              </a:spcBef>
              <a:spcAft>
                <a:spcPts val="0"/>
              </a:spcAft>
              <a:buSzPts val="2400"/>
              <a:buChar char="○"/>
              <a:defRPr/>
            </a:lvl8pPr>
            <a:lvl9pPr indent="-381000" lvl="8" marL="4114800" rtl="0">
              <a:spcBef>
                <a:spcPts val="0"/>
              </a:spcBef>
              <a:spcAft>
                <a:spcPts val="0"/>
              </a:spcAft>
              <a:buSzPts val="2400"/>
              <a:buChar char="■"/>
              <a:defRPr/>
            </a:lvl9pPr>
          </a:lstStyle>
          <a:p/>
        </p:txBody>
      </p:sp>
      <p:sp>
        <p:nvSpPr>
          <p:cNvPr id="147" name="Google Shape;147;p5"/>
          <p:cNvSpPr txBox="1"/>
          <p:nvPr>
            <p:ph idx="5" type="subTitle"/>
          </p:nvPr>
        </p:nvSpPr>
        <p:spPr>
          <a:xfrm>
            <a:off x="6553601" y="1769125"/>
            <a:ext cx="2856900" cy="530700"/>
          </a:xfrm>
          <a:prstGeom prst="rect">
            <a:avLst/>
          </a:prstGeom>
        </p:spPr>
        <p:txBody>
          <a:bodyPr anchorCtr="0" anchor="t" bIns="121900" lIns="121900" spcFirstLastPara="1" rIns="121900" wrap="square" tIns="121900">
            <a:normAutofit/>
          </a:bodyPr>
          <a:lstStyle>
            <a:lvl1pPr lvl="0" rtl="0">
              <a:lnSpc>
                <a:spcPct val="80000"/>
              </a:lnSpc>
              <a:spcBef>
                <a:spcPts val="0"/>
              </a:spcBef>
              <a:spcAft>
                <a:spcPts val="0"/>
              </a:spcAft>
              <a:buSzPts val="2800"/>
              <a:buNone/>
              <a:defRPr b="1">
                <a:solidFill>
                  <a:schemeClr val="accent4"/>
                </a:solidFill>
                <a:latin typeface="DM Sans"/>
                <a:ea typeface="DM Sans"/>
                <a:cs typeface="DM Sans"/>
                <a:sym typeface="DM Sans"/>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48" name="Google Shape;148;p5"/>
          <p:cNvSpPr txBox="1"/>
          <p:nvPr>
            <p:ph idx="6" type="body"/>
          </p:nvPr>
        </p:nvSpPr>
        <p:spPr>
          <a:xfrm>
            <a:off x="6553627" y="2333580"/>
            <a:ext cx="2856900" cy="1297800"/>
          </a:xfrm>
          <a:prstGeom prst="rect">
            <a:avLst/>
          </a:prstGeom>
        </p:spPr>
        <p:txBody>
          <a:bodyPr anchorCtr="0" anchor="t" bIns="121900" lIns="121900" spcFirstLastPara="1" rIns="121900" wrap="square" tIns="121900">
            <a:normAutofit/>
          </a:bodyPr>
          <a:lstStyle>
            <a:lvl1pPr indent="-387350" lvl="0" marL="457200" rtl="0">
              <a:spcBef>
                <a:spcPts val="0"/>
              </a:spcBef>
              <a:spcAft>
                <a:spcPts val="0"/>
              </a:spcAft>
              <a:buSzPts val="2500"/>
              <a:buChar char="●"/>
              <a:defRPr/>
            </a:lvl1pPr>
            <a:lvl2pPr indent="-381000" lvl="1" marL="914400" rtl="0">
              <a:spcBef>
                <a:spcPts val="0"/>
              </a:spcBef>
              <a:spcAft>
                <a:spcPts val="0"/>
              </a:spcAft>
              <a:buSzPts val="2400"/>
              <a:buChar char="○"/>
              <a:defRPr/>
            </a:lvl2pPr>
            <a:lvl3pPr indent="-381000" lvl="2" marL="1371600" rtl="0">
              <a:spcBef>
                <a:spcPts val="0"/>
              </a:spcBef>
              <a:spcAft>
                <a:spcPts val="0"/>
              </a:spcAft>
              <a:buSzPts val="2400"/>
              <a:buChar char="■"/>
              <a:defRPr/>
            </a:lvl3pPr>
            <a:lvl4pPr indent="-381000" lvl="3" marL="1828800" rtl="0">
              <a:spcBef>
                <a:spcPts val="0"/>
              </a:spcBef>
              <a:spcAft>
                <a:spcPts val="0"/>
              </a:spcAft>
              <a:buSzPts val="2400"/>
              <a:buChar char="●"/>
              <a:defRPr/>
            </a:lvl4pPr>
            <a:lvl5pPr indent="-381000" lvl="4" marL="2286000" rtl="0">
              <a:spcBef>
                <a:spcPts val="0"/>
              </a:spcBef>
              <a:spcAft>
                <a:spcPts val="0"/>
              </a:spcAft>
              <a:buSzPts val="2400"/>
              <a:buChar char="○"/>
              <a:defRPr/>
            </a:lvl5pPr>
            <a:lvl6pPr indent="-381000" lvl="5" marL="2743200" rtl="0">
              <a:spcBef>
                <a:spcPts val="0"/>
              </a:spcBef>
              <a:spcAft>
                <a:spcPts val="0"/>
              </a:spcAft>
              <a:buSzPts val="2400"/>
              <a:buChar char="■"/>
              <a:defRPr/>
            </a:lvl6pPr>
            <a:lvl7pPr indent="-381000" lvl="6" marL="3200400" rtl="0">
              <a:spcBef>
                <a:spcPts val="0"/>
              </a:spcBef>
              <a:spcAft>
                <a:spcPts val="0"/>
              </a:spcAft>
              <a:buSzPts val="2400"/>
              <a:buChar char="●"/>
              <a:defRPr/>
            </a:lvl7pPr>
            <a:lvl8pPr indent="-381000" lvl="7" marL="3657600" rtl="0">
              <a:spcBef>
                <a:spcPts val="0"/>
              </a:spcBef>
              <a:spcAft>
                <a:spcPts val="0"/>
              </a:spcAft>
              <a:buSzPts val="2400"/>
              <a:buChar char="○"/>
              <a:defRPr/>
            </a:lvl8pPr>
            <a:lvl9pPr indent="-381000" lvl="8" marL="4114800" rtl="0">
              <a:spcBef>
                <a:spcPts val="0"/>
              </a:spcBef>
              <a:spcAft>
                <a:spcPts val="0"/>
              </a:spcAft>
              <a:buSzPts val="2400"/>
              <a:buChar char="■"/>
              <a:defRPr/>
            </a:lvl9pPr>
          </a:lstStyle>
          <a:p/>
        </p:txBody>
      </p:sp>
      <p:sp>
        <p:nvSpPr>
          <p:cNvPr id="149" name="Google Shape;149;p5"/>
          <p:cNvSpPr txBox="1"/>
          <p:nvPr>
            <p:ph idx="7" type="subTitle"/>
          </p:nvPr>
        </p:nvSpPr>
        <p:spPr>
          <a:xfrm>
            <a:off x="415547" y="4234271"/>
            <a:ext cx="2856900" cy="530700"/>
          </a:xfrm>
          <a:prstGeom prst="rect">
            <a:avLst/>
          </a:prstGeom>
        </p:spPr>
        <p:txBody>
          <a:bodyPr anchorCtr="0" anchor="t" bIns="121900" lIns="121900" spcFirstLastPara="1" rIns="121900" wrap="square" tIns="121900">
            <a:normAutofit/>
          </a:bodyPr>
          <a:lstStyle>
            <a:lvl1pPr lvl="0" rtl="0">
              <a:lnSpc>
                <a:spcPct val="80000"/>
              </a:lnSpc>
              <a:spcBef>
                <a:spcPts val="0"/>
              </a:spcBef>
              <a:spcAft>
                <a:spcPts val="0"/>
              </a:spcAft>
              <a:buSzPts val="2800"/>
              <a:buNone/>
              <a:defRPr b="1">
                <a:solidFill>
                  <a:schemeClr val="accent4"/>
                </a:solidFill>
                <a:latin typeface="DM Sans"/>
                <a:ea typeface="DM Sans"/>
                <a:cs typeface="DM Sans"/>
                <a:sym typeface="DM Sans"/>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50" name="Google Shape;150;p5"/>
          <p:cNvSpPr txBox="1"/>
          <p:nvPr>
            <p:ph idx="8" type="body"/>
          </p:nvPr>
        </p:nvSpPr>
        <p:spPr>
          <a:xfrm>
            <a:off x="415574" y="4722527"/>
            <a:ext cx="2856900" cy="1297800"/>
          </a:xfrm>
          <a:prstGeom prst="rect">
            <a:avLst/>
          </a:prstGeom>
        </p:spPr>
        <p:txBody>
          <a:bodyPr anchorCtr="0" anchor="t" bIns="121900" lIns="121900" spcFirstLastPara="1" rIns="121900" wrap="square" tIns="121900">
            <a:normAutofit/>
          </a:bodyPr>
          <a:lstStyle>
            <a:lvl1pPr indent="-387350" lvl="0" marL="457200" rtl="0">
              <a:spcBef>
                <a:spcPts val="0"/>
              </a:spcBef>
              <a:spcAft>
                <a:spcPts val="0"/>
              </a:spcAft>
              <a:buSzPts val="2500"/>
              <a:buChar char="●"/>
              <a:defRPr/>
            </a:lvl1pPr>
            <a:lvl2pPr indent="-381000" lvl="1" marL="914400" rtl="0">
              <a:spcBef>
                <a:spcPts val="0"/>
              </a:spcBef>
              <a:spcAft>
                <a:spcPts val="0"/>
              </a:spcAft>
              <a:buSzPts val="2400"/>
              <a:buChar char="○"/>
              <a:defRPr/>
            </a:lvl2pPr>
            <a:lvl3pPr indent="-381000" lvl="2" marL="1371600" rtl="0">
              <a:spcBef>
                <a:spcPts val="0"/>
              </a:spcBef>
              <a:spcAft>
                <a:spcPts val="0"/>
              </a:spcAft>
              <a:buSzPts val="2400"/>
              <a:buChar char="■"/>
              <a:defRPr/>
            </a:lvl3pPr>
            <a:lvl4pPr indent="-381000" lvl="3" marL="1828800" rtl="0">
              <a:spcBef>
                <a:spcPts val="0"/>
              </a:spcBef>
              <a:spcAft>
                <a:spcPts val="0"/>
              </a:spcAft>
              <a:buSzPts val="2400"/>
              <a:buChar char="●"/>
              <a:defRPr/>
            </a:lvl4pPr>
            <a:lvl5pPr indent="-381000" lvl="4" marL="2286000" rtl="0">
              <a:spcBef>
                <a:spcPts val="0"/>
              </a:spcBef>
              <a:spcAft>
                <a:spcPts val="0"/>
              </a:spcAft>
              <a:buSzPts val="2400"/>
              <a:buChar char="○"/>
              <a:defRPr/>
            </a:lvl5pPr>
            <a:lvl6pPr indent="-381000" lvl="5" marL="2743200" rtl="0">
              <a:spcBef>
                <a:spcPts val="0"/>
              </a:spcBef>
              <a:spcAft>
                <a:spcPts val="0"/>
              </a:spcAft>
              <a:buSzPts val="2400"/>
              <a:buChar char="■"/>
              <a:defRPr/>
            </a:lvl6pPr>
            <a:lvl7pPr indent="-381000" lvl="6" marL="3200400" rtl="0">
              <a:spcBef>
                <a:spcPts val="0"/>
              </a:spcBef>
              <a:spcAft>
                <a:spcPts val="0"/>
              </a:spcAft>
              <a:buSzPts val="2400"/>
              <a:buChar char="●"/>
              <a:defRPr/>
            </a:lvl7pPr>
            <a:lvl8pPr indent="-381000" lvl="7" marL="3657600" rtl="0">
              <a:spcBef>
                <a:spcPts val="0"/>
              </a:spcBef>
              <a:spcAft>
                <a:spcPts val="0"/>
              </a:spcAft>
              <a:buSzPts val="2400"/>
              <a:buChar char="○"/>
              <a:defRPr/>
            </a:lvl8pPr>
            <a:lvl9pPr indent="-381000" lvl="8" marL="4114800" rtl="0">
              <a:spcBef>
                <a:spcPts val="0"/>
              </a:spcBef>
              <a:spcAft>
                <a:spcPts val="0"/>
              </a:spcAft>
              <a:buSzPts val="2400"/>
              <a:buChar char="■"/>
              <a:defRPr/>
            </a:lvl9pPr>
          </a:lstStyle>
          <a:p/>
        </p:txBody>
      </p:sp>
      <p:sp>
        <p:nvSpPr>
          <p:cNvPr id="151" name="Google Shape;151;p5"/>
          <p:cNvSpPr txBox="1"/>
          <p:nvPr>
            <p:ph idx="9" type="subTitle"/>
          </p:nvPr>
        </p:nvSpPr>
        <p:spPr>
          <a:xfrm>
            <a:off x="3484539" y="4234271"/>
            <a:ext cx="2856900" cy="530700"/>
          </a:xfrm>
          <a:prstGeom prst="rect">
            <a:avLst/>
          </a:prstGeom>
        </p:spPr>
        <p:txBody>
          <a:bodyPr anchorCtr="0" anchor="t" bIns="121900" lIns="121900" spcFirstLastPara="1" rIns="121900" wrap="square" tIns="121900">
            <a:normAutofit/>
          </a:bodyPr>
          <a:lstStyle>
            <a:lvl1pPr lvl="0" rtl="0">
              <a:lnSpc>
                <a:spcPct val="80000"/>
              </a:lnSpc>
              <a:spcBef>
                <a:spcPts val="0"/>
              </a:spcBef>
              <a:spcAft>
                <a:spcPts val="0"/>
              </a:spcAft>
              <a:buSzPts val="2800"/>
              <a:buNone/>
              <a:defRPr b="1">
                <a:solidFill>
                  <a:schemeClr val="accent4"/>
                </a:solidFill>
                <a:latin typeface="DM Sans"/>
                <a:ea typeface="DM Sans"/>
                <a:cs typeface="DM Sans"/>
                <a:sym typeface="DM Sans"/>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52" name="Google Shape;152;p5"/>
          <p:cNvSpPr txBox="1"/>
          <p:nvPr>
            <p:ph idx="13" type="body"/>
          </p:nvPr>
        </p:nvSpPr>
        <p:spPr>
          <a:xfrm>
            <a:off x="3484566" y="4722527"/>
            <a:ext cx="2856900" cy="1297800"/>
          </a:xfrm>
          <a:prstGeom prst="rect">
            <a:avLst/>
          </a:prstGeom>
        </p:spPr>
        <p:txBody>
          <a:bodyPr anchorCtr="0" anchor="t" bIns="121900" lIns="121900" spcFirstLastPara="1" rIns="121900" wrap="square" tIns="121900">
            <a:normAutofit/>
          </a:bodyPr>
          <a:lstStyle>
            <a:lvl1pPr indent="-387350" lvl="0" marL="457200" rtl="0">
              <a:spcBef>
                <a:spcPts val="0"/>
              </a:spcBef>
              <a:spcAft>
                <a:spcPts val="0"/>
              </a:spcAft>
              <a:buSzPts val="2500"/>
              <a:buChar char="●"/>
              <a:defRPr/>
            </a:lvl1pPr>
            <a:lvl2pPr indent="-381000" lvl="1" marL="914400" rtl="0">
              <a:spcBef>
                <a:spcPts val="0"/>
              </a:spcBef>
              <a:spcAft>
                <a:spcPts val="0"/>
              </a:spcAft>
              <a:buSzPts val="2400"/>
              <a:buChar char="○"/>
              <a:defRPr/>
            </a:lvl2pPr>
            <a:lvl3pPr indent="-381000" lvl="2" marL="1371600" rtl="0">
              <a:spcBef>
                <a:spcPts val="0"/>
              </a:spcBef>
              <a:spcAft>
                <a:spcPts val="0"/>
              </a:spcAft>
              <a:buSzPts val="2400"/>
              <a:buChar char="■"/>
              <a:defRPr/>
            </a:lvl3pPr>
            <a:lvl4pPr indent="-381000" lvl="3" marL="1828800" rtl="0">
              <a:spcBef>
                <a:spcPts val="0"/>
              </a:spcBef>
              <a:spcAft>
                <a:spcPts val="0"/>
              </a:spcAft>
              <a:buSzPts val="2400"/>
              <a:buChar char="●"/>
              <a:defRPr/>
            </a:lvl4pPr>
            <a:lvl5pPr indent="-381000" lvl="4" marL="2286000" rtl="0">
              <a:spcBef>
                <a:spcPts val="0"/>
              </a:spcBef>
              <a:spcAft>
                <a:spcPts val="0"/>
              </a:spcAft>
              <a:buSzPts val="2400"/>
              <a:buChar char="○"/>
              <a:defRPr/>
            </a:lvl5pPr>
            <a:lvl6pPr indent="-381000" lvl="5" marL="2743200" rtl="0">
              <a:spcBef>
                <a:spcPts val="0"/>
              </a:spcBef>
              <a:spcAft>
                <a:spcPts val="0"/>
              </a:spcAft>
              <a:buSzPts val="2400"/>
              <a:buChar char="■"/>
              <a:defRPr/>
            </a:lvl6pPr>
            <a:lvl7pPr indent="-381000" lvl="6" marL="3200400" rtl="0">
              <a:spcBef>
                <a:spcPts val="0"/>
              </a:spcBef>
              <a:spcAft>
                <a:spcPts val="0"/>
              </a:spcAft>
              <a:buSzPts val="2400"/>
              <a:buChar char="●"/>
              <a:defRPr/>
            </a:lvl7pPr>
            <a:lvl8pPr indent="-381000" lvl="7" marL="3657600" rtl="0">
              <a:spcBef>
                <a:spcPts val="0"/>
              </a:spcBef>
              <a:spcAft>
                <a:spcPts val="0"/>
              </a:spcAft>
              <a:buSzPts val="2400"/>
              <a:buChar char="○"/>
              <a:defRPr/>
            </a:lvl8pPr>
            <a:lvl9pPr indent="-381000" lvl="8" marL="4114800" rtl="0">
              <a:spcBef>
                <a:spcPts val="0"/>
              </a:spcBef>
              <a:spcAft>
                <a:spcPts val="0"/>
              </a:spcAft>
              <a:buSzPts val="2400"/>
              <a:buChar char="■"/>
              <a:defRPr/>
            </a:lvl9pPr>
          </a:lstStyle>
          <a:p/>
        </p:txBody>
      </p:sp>
      <p:sp>
        <p:nvSpPr>
          <p:cNvPr id="153" name="Google Shape;153;p5"/>
          <p:cNvSpPr txBox="1"/>
          <p:nvPr>
            <p:ph idx="14" type="subTitle"/>
          </p:nvPr>
        </p:nvSpPr>
        <p:spPr>
          <a:xfrm>
            <a:off x="6553551" y="4234271"/>
            <a:ext cx="2856900" cy="530700"/>
          </a:xfrm>
          <a:prstGeom prst="rect">
            <a:avLst/>
          </a:prstGeom>
        </p:spPr>
        <p:txBody>
          <a:bodyPr anchorCtr="0" anchor="t" bIns="121900" lIns="121900" spcFirstLastPara="1" rIns="121900" wrap="square" tIns="121900">
            <a:normAutofit/>
          </a:bodyPr>
          <a:lstStyle>
            <a:lvl1pPr lvl="0" rtl="0">
              <a:lnSpc>
                <a:spcPct val="80000"/>
              </a:lnSpc>
              <a:spcBef>
                <a:spcPts val="0"/>
              </a:spcBef>
              <a:spcAft>
                <a:spcPts val="0"/>
              </a:spcAft>
              <a:buSzPts val="2800"/>
              <a:buNone/>
              <a:defRPr b="1">
                <a:solidFill>
                  <a:schemeClr val="accent4"/>
                </a:solidFill>
                <a:latin typeface="DM Sans"/>
                <a:ea typeface="DM Sans"/>
                <a:cs typeface="DM Sans"/>
                <a:sym typeface="DM Sans"/>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54" name="Google Shape;154;p5"/>
          <p:cNvSpPr txBox="1"/>
          <p:nvPr>
            <p:ph idx="15" type="body"/>
          </p:nvPr>
        </p:nvSpPr>
        <p:spPr>
          <a:xfrm>
            <a:off x="6553578" y="4722527"/>
            <a:ext cx="2856900" cy="1297800"/>
          </a:xfrm>
          <a:prstGeom prst="rect">
            <a:avLst/>
          </a:prstGeom>
        </p:spPr>
        <p:txBody>
          <a:bodyPr anchorCtr="0" anchor="t" bIns="121900" lIns="121900" spcFirstLastPara="1" rIns="121900" wrap="square" tIns="121900">
            <a:normAutofit/>
          </a:bodyPr>
          <a:lstStyle>
            <a:lvl1pPr indent="-387350" lvl="0" marL="457200" rtl="0">
              <a:spcBef>
                <a:spcPts val="0"/>
              </a:spcBef>
              <a:spcAft>
                <a:spcPts val="0"/>
              </a:spcAft>
              <a:buSzPts val="2500"/>
              <a:buChar char="●"/>
              <a:defRPr/>
            </a:lvl1pPr>
            <a:lvl2pPr indent="-381000" lvl="1" marL="914400" rtl="0">
              <a:spcBef>
                <a:spcPts val="0"/>
              </a:spcBef>
              <a:spcAft>
                <a:spcPts val="0"/>
              </a:spcAft>
              <a:buSzPts val="2400"/>
              <a:buChar char="○"/>
              <a:defRPr/>
            </a:lvl2pPr>
            <a:lvl3pPr indent="-381000" lvl="2" marL="1371600" rtl="0">
              <a:spcBef>
                <a:spcPts val="0"/>
              </a:spcBef>
              <a:spcAft>
                <a:spcPts val="0"/>
              </a:spcAft>
              <a:buSzPts val="2400"/>
              <a:buChar char="■"/>
              <a:defRPr/>
            </a:lvl3pPr>
            <a:lvl4pPr indent="-381000" lvl="3" marL="1828800" rtl="0">
              <a:spcBef>
                <a:spcPts val="0"/>
              </a:spcBef>
              <a:spcAft>
                <a:spcPts val="0"/>
              </a:spcAft>
              <a:buSzPts val="2400"/>
              <a:buChar char="●"/>
              <a:defRPr/>
            </a:lvl4pPr>
            <a:lvl5pPr indent="-381000" lvl="4" marL="2286000" rtl="0">
              <a:spcBef>
                <a:spcPts val="0"/>
              </a:spcBef>
              <a:spcAft>
                <a:spcPts val="0"/>
              </a:spcAft>
              <a:buSzPts val="2400"/>
              <a:buChar char="○"/>
              <a:defRPr/>
            </a:lvl5pPr>
            <a:lvl6pPr indent="-381000" lvl="5" marL="2743200" rtl="0">
              <a:spcBef>
                <a:spcPts val="0"/>
              </a:spcBef>
              <a:spcAft>
                <a:spcPts val="0"/>
              </a:spcAft>
              <a:buSzPts val="2400"/>
              <a:buChar char="■"/>
              <a:defRPr/>
            </a:lvl6pPr>
            <a:lvl7pPr indent="-381000" lvl="6" marL="3200400" rtl="0">
              <a:spcBef>
                <a:spcPts val="0"/>
              </a:spcBef>
              <a:spcAft>
                <a:spcPts val="0"/>
              </a:spcAft>
              <a:buSzPts val="2400"/>
              <a:buChar char="●"/>
              <a:defRPr/>
            </a:lvl7pPr>
            <a:lvl8pPr indent="-381000" lvl="7" marL="3657600" rtl="0">
              <a:spcBef>
                <a:spcPts val="0"/>
              </a:spcBef>
              <a:spcAft>
                <a:spcPts val="0"/>
              </a:spcAft>
              <a:buSzPts val="2400"/>
              <a:buChar char="○"/>
              <a:defRPr/>
            </a:lvl8pPr>
            <a:lvl9pPr indent="-381000" lvl="8" marL="4114800" rtl="0">
              <a:spcBef>
                <a:spcPts val="0"/>
              </a:spcBef>
              <a:spcAft>
                <a:spcPts val="0"/>
              </a:spcAft>
              <a:buSzPts val="24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ubtitle and text">
  <p:cSld name="CUSTOM_2">
    <p:spTree>
      <p:nvGrpSpPr>
        <p:cNvPr id="155" name="Shape 155"/>
        <p:cNvGrpSpPr/>
        <p:nvPr/>
      </p:nvGrpSpPr>
      <p:grpSpPr>
        <a:xfrm>
          <a:off x="0" y="0"/>
          <a:ext cx="0" cy="0"/>
          <a:chOff x="0" y="0"/>
          <a:chExt cx="0" cy="0"/>
        </a:xfrm>
      </p:grpSpPr>
      <p:grpSp>
        <p:nvGrpSpPr>
          <p:cNvPr id="156" name="Google Shape;156;p6"/>
          <p:cNvGrpSpPr/>
          <p:nvPr/>
        </p:nvGrpSpPr>
        <p:grpSpPr>
          <a:xfrm>
            <a:off x="10622338" y="73"/>
            <a:ext cx="388648" cy="2301486"/>
            <a:chOff x="-1891602" y="2136844"/>
            <a:chExt cx="223631" cy="1364652"/>
          </a:xfrm>
        </p:grpSpPr>
        <p:sp>
          <p:nvSpPr>
            <p:cNvPr id="157" name="Google Shape;157;p6"/>
            <p:cNvSpPr/>
            <p:nvPr/>
          </p:nvSpPr>
          <p:spPr>
            <a:xfrm>
              <a:off x="-1891602"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8" name="Google Shape;158;p6"/>
            <p:cNvSpPr/>
            <p:nvPr/>
          </p:nvSpPr>
          <p:spPr>
            <a:xfrm>
              <a:off x="-1846876"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9" name="Google Shape;159;p6"/>
            <p:cNvSpPr/>
            <p:nvPr/>
          </p:nvSpPr>
          <p:spPr>
            <a:xfrm>
              <a:off x="-1802149"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0" name="Google Shape;160;p6"/>
            <p:cNvSpPr/>
            <p:nvPr/>
          </p:nvSpPr>
          <p:spPr>
            <a:xfrm>
              <a:off x="-1757423"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1" name="Google Shape;161;p6"/>
            <p:cNvSpPr/>
            <p:nvPr/>
          </p:nvSpPr>
          <p:spPr>
            <a:xfrm>
              <a:off x="-1712697"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162" name="Google Shape;162;p6"/>
          <p:cNvSpPr/>
          <p:nvPr/>
        </p:nvSpPr>
        <p:spPr>
          <a:xfrm>
            <a:off x="9632214" y="1308917"/>
            <a:ext cx="764937" cy="367862"/>
          </a:xfrm>
          <a:custGeom>
            <a:rect b="b" l="l" r="r" t="t"/>
            <a:pathLst>
              <a:path extrusionOk="0" h="656897" w="1365959">
                <a:moveTo>
                  <a:pt x="0" y="0"/>
                </a:moveTo>
                <a:lnTo>
                  <a:pt x="17413" y="6516"/>
                </a:lnTo>
                <a:lnTo>
                  <a:pt x="105550" y="38918"/>
                </a:lnTo>
                <a:lnTo>
                  <a:pt x="137304" y="103978"/>
                </a:lnTo>
                <a:cubicBezTo>
                  <a:pt x="347332" y="476436"/>
                  <a:pt x="741671" y="454639"/>
                  <a:pt x="741671" y="454639"/>
                </a:cubicBezTo>
                <a:lnTo>
                  <a:pt x="1236342" y="454639"/>
                </a:lnTo>
                <a:lnTo>
                  <a:pt x="1365959" y="502291"/>
                </a:lnTo>
                <a:lnTo>
                  <a:pt x="1357987" y="502290"/>
                </a:lnTo>
                <a:lnTo>
                  <a:pt x="1365959" y="505237"/>
                </a:lnTo>
                <a:lnTo>
                  <a:pt x="1358041" y="505236"/>
                </a:lnTo>
                <a:lnTo>
                  <a:pt x="1365959" y="508181"/>
                </a:lnTo>
                <a:lnTo>
                  <a:pt x="1358088" y="508180"/>
                </a:lnTo>
                <a:lnTo>
                  <a:pt x="1365959" y="511125"/>
                </a:lnTo>
                <a:lnTo>
                  <a:pt x="1358134" y="511124"/>
                </a:lnTo>
                <a:lnTo>
                  <a:pt x="1365959" y="514069"/>
                </a:lnTo>
                <a:lnTo>
                  <a:pt x="1357877" y="514068"/>
                </a:lnTo>
                <a:lnTo>
                  <a:pt x="1365959" y="517127"/>
                </a:lnTo>
                <a:lnTo>
                  <a:pt x="1358213" y="517126"/>
                </a:lnTo>
                <a:lnTo>
                  <a:pt x="1365959" y="520074"/>
                </a:lnTo>
                <a:lnTo>
                  <a:pt x="1358267" y="520073"/>
                </a:lnTo>
                <a:lnTo>
                  <a:pt x="1365959" y="523018"/>
                </a:lnTo>
                <a:lnTo>
                  <a:pt x="1358311" y="523016"/>
                </a:lnTo>
                <a:lnTo>
                  <a:pt x="1365959" y="525961"/>
                </a:lnTo>
                <a:lnTo>
                  <a:pt x="1358354" y="525960"/>
                </a:lnTo>
                <a:lnTo>
                  <a:pt x="1365959" y="528905"/>
                </a:lnTo>
                <a:lnTo>
                  <a:pt x="1358102" y="528904"/>
                </a:lnTo>
                <a:lnTo>
                  <a:pt x="1365959" y="531963"/>
                </a:lnTo>
                <a:lnTo>
                  <a:pt x="1358427" y="531961"/>
                </a:lnTo>
                <a:lnTo>
                  <a:pt x="1365959" y="534910"/>
                </a:lnTo>
                <a:lnTo>
                  <a:pt x="1358480" y="534909"/>
                </a:lnTo>
                <a:lnTo>
                  <a:pt x="1365959" y="537854"/>
                </a:lnTo>
                <a:lnTo>
                  <a:pt x="1358520" y="537853"/>
                </a:lnTo>
                <a:lnTo>
                  <a:pt x="1365959" y="540798"/>
                </a:lnTo>
                <a:lnTo>
                  <a:pt x="1358274" y="540797"/>
                </a:lnTo>
                <a:lnTo>
                  <a:pt x="1365959" y="543856"/>
                </a:lnTo>
                <a:lnTo>
                  <a:pt x="1358592" y="543855"/>
                </a:lnTo>
                <a:lnTo>
                  <a:pt x="1365959" y="546803"/>
                </a:lnTo>
                <a:lnTo>
                  <a:pt x="1358645" y="546802"/>
                </a:lnTo>
                <a:lnTo>
                  <a:pt x="1365959" y="549746"/>
                </a:lnTo>
                <a:lnTo>
                  <a:pt x="1358680" y="549745"/>
                </a:lnTo>
                <a:lnTo>
                  <a:pt x="1365959" y="552690"/>
                </a:lnTo>
                <a:lnTo>
                  <a:pt x="1358720" y="552689"/>
                </a:lnTo>
                <a:lnTo>
                  <a:pt x="1365959" y="555634"/>
                </a:lnTo>
                <a:lnTo>
                  <a:pt x="1358479" y="555632"/>
                </a:lnTo>
                <a:lnTo>
                  <a:pt x="1365959" y="558692"/>
                </a:lnTo>
                <a:lnTo>
                  <a:pt x="1358796" y="558690"/>
                </a:lnTo>
                <a:lnTo>
                  <a:pt x="1365959" y="561635"/>
                </a:lnTo>
                <a:lnTo>
                  <a:pt x="1358825" y="561634"/>
                </a:lnTo>
                <a:lnTo>
                  <a:pt x="1365959" y="564583"/>
                </a:lnTo>
                <a:lnTo>
                  <a:pt x="1358872" y="564582"/>
                </a:lnTo>
                <a:lnTo>
                  <a:pt x="1365959" y="567527"/>
                </a:lnTo>
                <a:lnTo>
                  <a:pt x="1358908" y="567526"/>
                </a:lnTo>
                <a:lnTo>
                  <a:pt x="1365959" y="570471"/>
                </a:lnTo>
                <a:lnTo>
                  <a:pt x="1358673" y="570469"/>
                </a:lnTo>
                <a:lnTo>
                  <a:pt x="1365959" y="573529"/>
                </a:lnTo>
                <a:lnTo>
                  <a:pt x="1358973" y="573527"/>
                </a:lnTo>
                <a:lnTo>
                  <a:pt x="1365959" y="576476"/>
                </a:lnTo>
                <a:lnTo>
                  <a:pt x="1359015" y="576475"/>
                </a:lnTo>
                <a:lnTo>
                  <a:pt x="1365959" y="579420"/>
                </a:lnTo>
                <a:lnTo>
                  <a:pt x="1359054" y="579420"/>
                </a:lnTo>
                <a:lnTo>
                  <a:pt x="1365959" y="582363"/>
                </a:lnTo>
                <a:lnTo>
                  <a:pt x="1358813" y="582363"/>
                </a:lnTo>
                <a:lnTo>
                  <a:pt x="1365959" y="585424"/>
                </a:lnTo>
                <a:lnTo>
                  <a:pt x="1359127" y="585424"/>
                </a:lnTo>
                <a:lnTo>
                  <a:pt x="1365959" y="588367"/>
                </a:lnTo>
                <a:lnTo>
                  <a:pt x="1359157" y="588367"/>
                </a:lnTo>
                <a:lnTo>
                  <a:pt x="1365959" y="591311"/>
                </a:lnTo>
                <a:lnTo>
                  <a:pt x="1359191" y="591311"/>
                </a:lnTo>
                <a:lnTo>
                  <a:pt x="1365959" y="594255"/>
                </a:lnTo>
                <a:lnTo>
                  <a:pt x="1359225" y="594255"/>
                </a:lnTo>
                <a:lnTo>
                  <a:pt x="1365959" y="597198"/>
                </a:lnTo>
                <a:lnTo>
                  <a:pt x="1359000" y="597198"/>
                </a:lnTo>
                <a:lnTo>
                  <a:pt x="1365959" y="600256"/>
                </a:lnTo>
                <a:lnTo>
                  <a:pt x="1359283" y="600256"/>
                </a:lnTo>
                <a:lnTo>
                  <a:pt x="1365959" y="603204"/>
                </a:lnTo>
                <a:lnTo>
                  <a:pt x="1359325" y="603204"/>
                </a:lnTo>
                <a:lnTo>
                  <a:pt x="1365959" y="606148"/>
                </a:lnTo>
                <a:lnTo>
                  <a:pt x="1359357" y="606148"/>
                </a:lnTo>
                <a:lnTo>
                  <a:pt x="1365959" y="609092"/>
                </a:lnTo>
                <a:lnTo>
                  <a:pt x="1359388" y="609092"/>
                </a:lnTo>
                <a:lnTo>
                  <a:pt x="1365959" y="612035"/>
                </a:lnTo>
                <a:lnTo>
                  <a:pt x="1359160" y="612035"/>
                </a:lnTo>
                <a:lnTo>
                  <a:pt x="1365959" y="615097"/>
                </a:lnTo>
                <a:lnTo>
                  <a:pt x="1359452" y="615097"/>
                </a:lnTo>
                <a:lnTo>
                  <a:pt x="1365959" y="618041"/>
                </a:lnTo>
                <a:lnTo>
                  <a:pt x="1359483" y="618041"/>
                </a:lnTo>
                <a:lnTo>
                  <a:pt x="1365959" y="620985"/>
                </a:lnTo>
                <a:lnTo>
                  <a:pt x="1359513" y="620985"/>
                </a:lnTo>
                <a:lnTo>
                  <a:pt x="1365959" y="623929"/>
                </a:lnTo>
                <a:lnTo>
                  <a:pt x="1359297" y="623929"/>
                </a:lnTo>
                <a:lnTo>
                  <a:pt x="1365959" y="626986"/>
                </a:lnTo>
                <a:lnTo>
                  <a:pt x="1359575" y="626986"/>
                </a:lnTo>
                <a:lnTo>
                  <a:pt x="1365959" y="629929"/>
                </a:lnTo>
                <a:lnTo>
                  <a:pt x="1359596" y="629929"/>
                </a:lnTo>
                <a:lnTo>
                  <a:pt x="1365959" y="632877"/>
                </a:lnTo>
                <a:lnTo>
                  <a:pt x="1359635" y="632877"/>
                </a:lnTo>
                <a:lnTo>
                  <a:pt x="1365959" y="635821"/>
                </a:lnTo>
                <a:lnTo>
                  <a:pt x="1359666" y="635821"/>
                </a:lnTo>
                <a:lnTo>
                  <a:pt x="1365959" y="638763"/>
                </a:lnTo>
                <a:lnTo>
                  <a:pt x="1359451" y="638763"/>
                </a:lnTo>
                <a:lnTo>
                  <a:pt x="1365959" y="641821"/>
                </a:lnTo>
                <a:lnTo>
                  <a:pt x="1359714" y="641821"/>
                </a:lnTo>
                <a:lnTo>
                  <a:pt x="1365959" y="644769"/>
                </a:lnTo>
                <a:lnTo>
                  <a:pt x="1359751" y="644769"/>
                </a:lnTo>
                <a:lnTo>
                  <a:pt x="1365959" y="647712"/>
                </a:lnTo>
                <a:lnTo>
                  <a:pt x="1359779" y="647712"/>
                </a:lnTo>
                <a:lnTo>
                  <a:pt x="1365959" y="650656"/>
                </a:lnTo>
                <a:lnTo>
                  <a:pt x="1359807" y="650656"/>
                </a:lnTo>
                <a:lnTo>
                  <a:pt x="1365959" y="653600"/>
                </a:lnTo>
                <a:lnTo>
                  <a:pt x="1359599" y="653600"/>
                </a:lnTo>
                <a:lnTo>
                  <a:pt x="1365959" y="656658"/>
                </a:lnTo>
                <a:lnTo>
                  <a:pt x="709773" y="656658"/>
                </a:lnTo>
                <a:cubicBezTo>
                  <a:pt x="709773" y="656658"/>
                  <a:pt x="194718" y="685128"/>
                  <a:pt x="28365" y="121021"/>
                </a:cubicBezTo>
                <a:lnTo>
                  <a:pt x="111" y="583"/>
                </a:lnTo>
                <a:lnTo>
                  <a:pt x="0" y="228"/>
                </a:lnTo>
                <a:lnTo>
                  <a:pt x="30" y="240"/>
                </a:lnTo>
                <a:lnTo>
                  <a:pt x="0" y="114"/>
                </a:lnTo>
                <a:lnTo>
                  <a:pt x="31" y="125"/>
                </a:lnTo>
                <a:close/>
              </a:path>
            </a:pathLst>
          </a:custGeom>
          <a:solidFill>
            <a:srgbClr val="000000"/>
          </a:solidFill>
          <a:ln cap="flat" cmpd="sng" w="9525">
            <a:solidFill>
              <a:srgbClr val="808080"/>
            </a:solidFill>
            <a:prstDash val="solid"/>
            <a:miter lim="8000"/>
            <a:headEnd len="sm" w="sm" type="none"/>
            <a:tailEnd len="sm" w="sm" type="none"/>
          </a:ln>
          <a:effectLst>
            <a:outerShdw blurRad="63500" rotWithShape="0" dir="16200000"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3" name="Google Shape;163;p6"/>
          <p:cNvSpPr/>
          <p:nvPr/>
        </p:nvSpPr>
        <p:spPr>
          <a:xfrm>
            <a:off x="10583548" y="738948"/>
            <a:ext cx="184711" cy="828014"/>
          </a:xfrm>
          <a:custGeom>
            <a:rect b="b" l="l" r="r" t="t"/>
            <a:pathLst>
              <a:path extrusionOk="0" h="1374297" w="343649">
                <a:moveTo>
                  <a:pt x="0" y="0"/>
                </a:moveTo>
                <a:cubicBezTo>
                  <a:pt x="0" y="0"/>
                  <a:pt x="259195" y="201094"/>
                  <a:pt x="322283" y="546097"/>
                </a:cubicBezTo>
                <a:cubicBezTo>
                  <a:pt x="358401" y="699988"/>
                  <a:pt x="337800" y="1374297"/>
                  <a:pt x="337800" y="1374297"/>
                </a:cubicBezTo>
                <a:lnTo>
                  <a:pt x="337055" y="1371265"/>
                </a:lnTo>
                <a:lnTo>
                  <a:pt x="336970" y="1374297"/>
                </a:lnTo>
                <a:lnTo>
                  <a:pt x="336221" y="1371242"/>
                </a:lnTo>
                <a:lnTo>
                  <a:pt x="336136" y="1374297"/>
                </a:lnTo>
                <a:lnTo>
                  <a:pt x="335308" y="1370909"/>
                </a:lnTo>
                <a:lnTo>
                  <a:pt x="335213" y="1374297"/>
                </a:lnTo>
                <a:lnTo>
                  <a:pt x="334469" y="1371244"/>
                </a:lnTo>
                <a:lnTo>
                  <a:pt x="334383" y="1374297"/>
                </a:lnTo>
                <a:lnTo>
                  <a:pt x="333639" y="1371237"/>
                </a:lnTo>
                <a:lnTo>
                  <a:pt x="333553" y="1374297"/>
                </a:lnTo>
                <a:lnTo>
                  <a:pt x="332805" y="1371214"/>
                </a:lnTo>
                <a:lnTo>
                  <a:pt x="332719" y="1374297"/>
                </a:lnTo>
                <a:lnTo>
                  <a:pt x="331891" y="1370878"/>
                </a:lnTo>
                <a:lnTo>
                  <a:pt x="331796" y="1374297"/>
                </a:lnTo>
                <a:lnTo>
                  <a:pt x="331052" y="1371216"/>
                </a:lnTo>
                <a:lnTo>
                  <a:pt x="330966" y="1374297"/>
                </a:lnTo>
                <a:lnTo>
                  <a:pt x="330220" y="1371198"/>
                </a:lnTo>
                <a:lnTo>
                  <a:pt x="330133" y="1374297"/>
                </a:lnTo>
                <a:lnTo>
                  <a:pt x="329389" y="1371199"/>
                </a:lnTo>
                <a:lnTo>
                  <a:pt x="329303" y="1374297"/>
                </a:lnTo>
                <a:lnTo>
                  <a:pt x="328559" y="1371194"/>
                </a:lnTo>
                <a:lnTo>
                  <a:pt x="328473" y="1374297"/>
                </a:lnTo>
                <a:lnTo>
                  <a:pt x="327643" y="1370827"/>
                </a:lnTo>
                <a:lnTo>
                  <a:pt x="327546" y="1374297"/>
                </a:lnTo>
                <a:lnTo>
                  <a:pt x="326803" y="1371180"/>
                </a:lnTo>
                <a:lnTo>
                  <a:pt x="326716" y="1374297"/>
                </a:lnTo>
                <a:lnTo>
                  <a:pt x="325974" y="1371173"/>
                </a:lnTo>
                <a:lnTo>
                  <a:pt x="325886" y="1374297"/>
                </a:lnTo>
                <a:lnTo>
                  <a:pt x="325140" y="1371149"/>
                </a:lnTo>
                <a:lnTo>
                  <a:pt x="325052" y="1374297"/>
                </a:lnTo>
                <a:lnTo>
                  <a:pt x="324310" y="1371159"/>
                </a:lnTo>
                <a:lnTo>
                  <a:pt x="324222" y="1374297"/>
                </a:lnTo>
                <a:lnTo>
                  <a:pt x="323397" y="1370799"/>
                </a:lnTo>
                <a:lnTo>
                  <a:pt x="323299" y="1374297"/>
                </a:lnTo>
                <a:lnTo>
                  <a:pt x="322557" y="1371144"/>
                </a:lnTo>
                <a:lnTo>
                  <a:pt x="322469" y="1374297"/>
                </a:lnTo>
                <a:lnTo>
                  <a:pt x="321724" y="1371120"/>
                </a:lnTo>
                <a:lnTo>
                  <a:pt x="321635" y="1374297"/>
                </a:lnTo>
                <a:lnTo>
                  <a:pt x="320894" y="1371129"/>
                </a:lnTo>
                <a:lnTo>
                  <a:pt x="320805" y="1374297"/>
                </a:lnTo>
                <a:lnTo>
                  <a:pt x="319981" y="1370766"/>
                </a:lnTo>
                <a:lnTo>
                  <a:pt x="319882" y="1374297"/>
                </a:lnTo>
                <a:lnTo>
                  <a:pt x="319139" y="1371102"/>
                </a:lnTo>
                <a:lnTo>
                  <a:pt x="319049" y="1374297"/>
                </a:lnTo>
                <a:lnTo>
                  <a:pt x="318308" y="1371103"/>
                </a:lnTo>
                <a:lnTo>
                  <a:pt x="318219" y="1374297"/>
                </a:lnTo>
                <a:lnTo>
                  <a:pt x="317478" y="1371097"/>
                </a:lnTo>
                <a:lnTo>
                  <a:pt x="317388" y="1374297"/>
                </a:lnTo>
                <a:lnTo>
                  <a:pt x="316645" y="1371080"/>
                </a:lnTo>
                <a:lnTo>
                  <a:pt x="316555" y="1374297"/>
                </a:lnTo>
                <a:lnTo>
                  <a:pt x="315732" y="1370724"/>
                </a:lnTo>
                <a:lnTo>
                  <a:pt x="315632" y="1374297"/>
                </a:lnTo>
                <a:lnTo>
                  <a:pt x="314891" y="1371072"/>
                </a:lnTo>
                <a:lnTo>
                  <a:pt x="314802" y="1374297"/>
                </a:lnTo>
                <a:lnTo>
                  <a:pt x="314059" y="1371054"/>
                </a:lnTo>
                <a:lnTo>
                  <a:pt x="313968" y="1374297"/>
                </a:lnTo>
                <a:lnTo>
                  <a:pt x="313229" y="1371060"/>
                </a:lnTo>
                <a:lnTo>
                  <a:pt x="313138" y="1374297"/>
                </a:lnTo>
                <a:lnTo>
                  <a:pt x="312316" y="1370689"/>
                </a:lnTo>
                <a:lnTo>
                  <a:pt x="312215" y="1374297"/>
                </a:lnTo>
                <a:lnTo>
                  <a:pt x="311472" y="1371027"/>
                </a:lnTo>
                <a:lnTo>
                  <a:pt x="311381" y="1374297"/>
                </a:lnTo>
                <a:lnTo>
                  <a:pt x="310642" y="1371036"/>
                </a:lnTo>
                <a:lnTo>
                  <a:pt x="310551" y="1374297"/>
                </a:lnTo>
                <a:lnTo>
                  <a:pt x="309813" y="1371028"/>
                </a:lnTo>
                <a:lnTo>
                  <a:pt x="309721" y="1374297"/>
                </a:lnTo>
                <a:lnTo>
                  <a:pt x="308980" y="1371009"/>
                </a:lnTo>
                <a:lnTo>
                  <a:pt x="308888" y="1374297"/>
                </a:lnTo>
                <a:lnTo>
                  <a:pt x="308066" y="1370639"/>
                </a:lnTo>
                <a:lnTo>
                  <a:pt x="307964" y="1374297"/>
                </a:lnTo>
                <a:lnTo>
                  <a:pt x="307226" y="1371004"/>
                </a:lnTo>
                <a:lnTo>
                  <a:pt x="307134" y="1374297"/>
                </a:lnTo>
                <a:lnTo>
                  <a:pt x="306394" y="1370984"/>
                </a:lnTo>
                <a:lnTo>
                  <a:pt x="306301" y="1374297"/>
                </a:lnTo>
                <a:lnTo>
                  <a:pt x="305564" y="1370988"/>
                </a:lnTo>
                <a:lnTo>
                  <a:pt x="305471" y="1374297"/>
                </a:lnTo>
                <a:lnTo>
                  <a:pt x="304650" y="1370605"/>
                </a:lnTo>
                <a:lnTo>
                  <a:pt x="304548" y="1374297"/>
                </a:lnTo>
                <a:lnTo>
                  <a:pt x="303810" y="1370969"/>
                </a:lnTo>
                <a:lnTo>
                  <a:pt x="303717" y="1374297"/>
                </a:lnTo>
                <a:lnTo>
                  <a:pt x="302978" y="1370951"/>
                </a:lnTo>
                <a:lnTo>
                  <a:pt x="302884" y="1374297"/>
                </a:lnTo>
                <a:lnTo>
                  <a:pt x="302148" y="1370955"/>
                </a:lnTo>
                <a:lnTo>
                  <a:pt x="302054" y="1374297"/>
                </a:lnTo>
                <a:lnTo>
                  <a:pt x="301317" y="1370943"/>
                </a:lnTo>
                <a:lnTo>
                  <a:pt x="301223" y="1374297"/>
                </a:lnTo>
                <a:lnTo>
                  <a:pt x="300402" y="1370550"/>
                </a:lnTo>
                <a:lnTo>
                  <a:pt x="300297" y="1374297"/>
                </a:lnTo>
                <a:lnTo>
                  <a:pt x="299561" y="1370929"/>
                </a:lnTo>
                <a:lnTo>
                  <a:pt x="299467" y="1374297"/>
                </a:lnTo>
                <a:lnTo>
                  <a:pt x="298732" y="1370921"/>
                </a:lnTo>
                <a:lnTo>
                  <a:pt x="298637" y="1374297"/>
                </a:lnTo>
                <a:lnTo>
                  <a:pt x="297898" y="1370897"/>
                </a:lnTo>
                <a:lnTo>
                  <a:pt x="297803" y="1374297"/>
                </a:lnTo>
                <a:lnTo>
                  <a:pt x="296986" y="1370524"/>
                </a:lnTo>
                <a:lnTo>
                  <a:pt x="296880" y="1374297"/>
                </a:lnTo>
                <a:lnTo>
                  <a:pt x="296145" y="1370895"/>
                </a:lnTo>
                <a:lnTo>
                  <a:pt x="296050" y="1374297"/>
                </a:lnTo>
                <a:lnTo>
                  <a:pt x="295313" y="1370874"/>
                </a:lnTo>
                <a:lnTo>
                  <a:pt x="295217" y="1374297"/>
                </a:lnTo>
                <a:lnTo>
                  <a:pt x="294482" y="1370874"/>
                </a:lnTo>
                <a:lnTo>
                  <a:pt x="294386" y="1374297"/>
                </a:lnTo>
                <a:lnTo>
                  <a:pt x="293652" y="1370870"/>
                </a:lnTo>
                <a:lnTo>
                  <a:pt x="293556" y="1374297"/>
                </a:lnTo>
                <a:lnTo>
                  <a:pt x="292740" y="1370476"/>
                </a:lnTo>
                <a:lnTo>
                  <a:pt x="292633" y="1374297"/>
                </a:lnTo>
                <a:lnTo>
                  <a:pt x="291896" y="1370835"/>
                </a:lnTo>
                <a:lnTo>
                  <a:pt x="291799" y="1374297"/>
                </a:lnTo>
                <a:lnTo>
                  <a:pt x="291066" y="1370843"/>
                </a:lnTo>
                <a:lnTo>
                  <a:pt x="290969" y="1374297"/>
                </a:lnTo>
                <a:lnTo>
                  <a:pt x="290233" y="1370822"/>
                </a:lnTo>
                <a:lnTo>
                  <a:pt x="290136" y="1374297"/>
                </a:lnTo>
                <a:lnTo>
                  <a:pt x="289321" y="1370436"/>
                </a:lnTo>
                <a:lnTo>
                  <a:pt x="289213" y="1374297"/>
                </a:lnTo>
                <a:lnTo>
                  <a:pt x="288481" y="1370815"/>
                </a:lnTo>
                <a:lnTo>
                  <a:pt x="288383" y="1374297"/>
                </a:lnTo>
                <a:lnTo>
                  <a:pt x="287650" y="1370802"/>
                </a:lnTo>
                <a:lnTo>
                  <a:pt x="287552" y="1374297"/>
                </a:lnTo>
                <a:lnTo>
                  <a:pt x="286817" y="1370785"/>
                </a:lnTo>
                <a:lnTo>
                  <a:pt x="286719" y="1374297"/>
                </a:lnTo>
                <a:lnTo>
                  <a:pt x="285987" y="1370789"/>
                </a:lnTo>
                <a:lnTo>
                  <a:pt x="285889" y="1374297"/>
                </a:lnTo>
                <a:lnTo>
                  <a:pt x="285076" y="1370386"/>
                </a:lnTo>
                <a:lnTo>
                  <a:pt x="284966" y="1374297"/>
                </a:lnTo>
                <a:lnTo>
                  <a:pt x="284231" y="1370753"/>
                </a:lnTo>
                <a:lnTo>
                  <a:pt x="284132" y="1374297"/>
                </a:lnTo>
                <a:lnTo>
                  <a:pt x="283401" y="1370761"/>
                </a:lnTo>
                <a:lnTo>
                  <a:pt x="283302" y="1374297"/>
                </a:lnTo>
                <a:lnTo>
                  <a:pt x="282571" y="1370752"/>
                </a:lnTo>
                <a:lnTo>
                  <a:pt x="282472" y="1374297"/>
                </a:lnTo>
                <a:lnTo>
                  <a:pt x="281657" y="1370331"/>
                </a:lnTo>
                <a:lnTo>
                  <a:pt x="281546" y="1374297"/>
                </a:lnTo>
                <a:lnTo>
                  <a:pt x="280815" y="1370728"/>
                </a:lnTo>
                <a:lnTo>
                  <a:pt x="280715" y="1374297"/>
                </a:lnTo>
                <a:lnTo>
                  <a:pt x="279985" y="1370723"/>
                </a:lnTo>
                <a:lnTo>
                  <a:pt x="279885" y="1374297"/>
                </a:lnTo>
                <a:lnTo>
                  <a:pt x="279153" y="1370701"/>
                </a:lnTo>
                <a:lnTo>
                  <a:pt x="279052" y="1374297"/>
                </a:lnTo>
                <a:lnTo>
                  <a:pt x="278322" y="1370700"/>
                </a:lnTo>
                <a:lnTo>
                  <a:pt x="278221" y="1374297"/>
                </a:lnTo>
                <a:lnTo>
                  <a:pt x="277410" y="1370291"/>
                </a:lnTo>
                <a:lnTo>
                  <a:pt x="277298" y="1374297"/>
                </a:lnTo>
                <a:lnTo>
                  <a:pt x="276569" y="1370684"/>
                </a:lnTo>
                <a:lnTo>
                  <a:pt x="276468" y="1374297"/>
                </a:lnTo>
                <a:lnTo>
                  <a:pt x="275737" y="1370661"/>
                </a:lnTo>
                <a:lnTo>
                  <a:pt x="275635" y="1374297"/>
                </a:lnTo>
                <a:lnTo>
                  <a:pt x="274906" y="1370661"/>
                </a:lnTo>
                <a:lnTo>
                  <a:pt x="274804" y="1374297"/>
                </a:lnTo>
                <a:lnTo>
                  <a:pt x="273994" y="1370247"/>
                </a:lnTo>
                <a:lnTo>
                  <a:pt x="273881" y="1374297"/>
                </a:lnTo>
                <a:lnTo>
                  <a:pt x="273151" y="1370631"/>
                </a:lnTo>
                <a:lnTo>
                  <a:pt x="273048" y="1374297"/>
                </a:lnTo>
                <a:lnTo>
                  <a:pt x="272321" y="1370635"/>
                </a:lnTo>
                <a:lnTo>
                  <a:pt x="272218" y="1374297"/>
                </a:lnTo>
                <a:lnTo>
                  <a:pt x="271490" y="1370621"/>
                </a:lnTo>
                <a:lnTo>
                  <a:pt x="271387" y="1374297"/>
                </a:lnTo>
                <a:lnTo>
                  <a:pt x="270658" y="1370602"/>
                </a:lnTo>
                <a:lnTo>
                  <a:pt x="270554" y="1374297"/>
                </a:lnTo>
                <a:lnTo>
                  <a:pt x="269746" y="1370192"/>
                </a:lnTo>
                <a:lnTo>
                  <a:pt x="269631" y="1374297"/>
                </a:lnTo>
                <a:lnTo>
                  <a:pt x="268905" y="1370594"/>
                </a:lnTo>
                <a:lnTo>
                  <a:pt x="268801" y="1374297"/>
                </a:lnTo>
                <a:lnTo>
                  <a:pt x="268072" y="1370571"/>
                </a:lnTo>
                <a:lnTo>
                  <a:pt x="267968" y="1374297"/>
                </a:lnTo>
                <a:lnTo>
                  <a:pt x="267241" y="1370570"/>
                </a:lnTo>
                <a:lnTo>
                  <a:pt x="267137" y="1374297"/>
                </a:lnTo>
                <a:lnTo>
                  <a:pt x="266330" y="1370146"/>
                </a:lnTo>
                <a:lnTo>
                  <a:pt x="266214" y="1374297"/>
                </a:lnTo>
                <a:lnTo>
                  <a:pt x="265486" y="1370539"/>
                </a:lnTo>
                <a:lnTo>
                  <a:pt x="265381" y="1374297"/>
                </a:lnTo>
                <a:lnTo>
                  <a:pt x="264655" y="1370538"/>
                </a:lnTo>
                <a:lnTo>
                  <a:pt x="264550" y="1374297"/>
                </a:lnTo>
                <a:lnTo>
                  <a:pt x="263825" y="1370532"/>
                </a:lnTo>
                <a:lnTo>
                  <a:pt x="263720" y="1374297"/>
                </a:lnTo>
                <a:lnTo>
                  <a:pt x="262993" y="1370508"/>
                </a:lnTo>
                <a:lnTo>
                  <a:pt x="262887" y="1374297"/>
                </a:lnTo>
                <a:lnTo>
                  <a:pt x="262082" y="1370087"/>
                </a:lnTo>
                <a:lnTo>
                  <a:pt x="261964" y="1374297"/>
                </a:lnTo>
                <a:lnTo>
                  <a:pt x="261240" y="1370495"/>
                </a:lnTo>
                <a:lnTo>
                  <a:pt x="261133" y="1374297"/>
                </a:lnTo>
                <a:lnTo>
                  <a:pt x="260407" y="1370475"/>
                </a:lnTo>
                <a:lnTo>
                  <a:pt x="260300" y="1374297"/>
                </a:lnTo>
                <a:lnTo>
                  <a:pt x="259577" y="1370479"/>
                </a:lnTo>
                <a:lnTo>
                  <a:pt x="259470" y="1374297"/>
                </a:lnTo>
                <a:lnTo>
                  <a:pt x="258666" y="1370039"/>
                </a:lnTo>
                <a:lnTo>
                  <a:pt x="258547" y="1374297"/>
                </a:lnTo>
                <a:lnTo>
                  <a:pt x="257822" y="1370442"/>
                </a:lnTo>
                <a:lnTo>
                  <a:pt x="257714" y="1374297"/>
                </a:lnTo>
                <a:lnTo>
                  <a:pt x="256991" y="1370441"/>
                </a:lnTo>
                <a:lnTo>
                  <a:pt x="256883" y="1374297"/>
                </a:lnTo>
                <a:lnTo>
                  <a:pt x="256161" y="1370434"/>
                </a:lnTo>
                <a:lnTo>
                  <a:pt x="256053" y="1374297"/>
                </a:lnTo>
                <a:lnTo>
                  <a:pt x="255332" y="1370423"/>
                </a:lnTo>
                <a:lnTo>
                  <a:pt x="255223" y="1374297"/>
                </a:lnTo>
                <a:lnTo>
                  <a:pt x="254418" y="1369963"/>
                </a:lnTo>
                <a:lnTo>
                  <a:pt x="254297" y="1374297"/>
                </a:lnTo>
                <a:lnTo>
                  <a:pt x="253575" y="1370396"/>
                </a:lnTo>
                <a:lnTo>
                  <a:pt x="253466" y="1374297"/>
                </a:lnTo>
                <a:lnTo>
                  <a:pt x="252745" y="1370389"/>
                </a:lnTo>
                <a:lnTo>
                  <a:pt x="252636" y="1374297"/>
                </a:lnTo>
                <a:lnTo>
                  <a:pt x="251913" y="1370364"/>
                </a:lnTo>
                <a:lnTo>
                  <a:pt x="251803" y="1374297"/>
                </a:lnTo>
                <a:lnTo>
                  <a:pt x="251082" y="1370362"/>
                </a:lnTo>
                <a:lnTo>
                  <a:pt x="250972" y="1374297"/>
                </a:lnTo>
                <a:lnTo>
                  <a:pt x="250172" y="1369914"/>
                </a:lnTo>
                <a:lnTo>
                  <a:pt x="250049" y="1374297"/>
                </a:lnTo>
                <a:lnTo>
                  <a:pt x="249327" y="1370329"/>
                </a:lnTo>
                <a:lnTo>
                  <a:pt x="249216" y="1374297"/>
                </a:lnTo>
                <a:lnTo>
                  <a:pt x="248497" y="1370331"/>
                </a:lnTo>
                <a:lnTo>
                  <a:pt x="248386" y="1374297"/>
                </a:lnTo>
                <a:lnTo>
                  <a:pt x="247667" y="1370315"/>
                </a:lnTo>
                <a:lnTo>
                  <a:pt x="247555" y="1374297"/>
                </a:lnTo>
                <a:lnTo>
                  <a:pt x="246756" y="1369861"/>
                </a:lnTo>
                <a:lnTo>
                  <a:pt x="246632" y="1374297"/>
                </a:lnTo>
                <a:lnTo>
                  <a:pt x="245912" y="1370281"/>
                </a:lnTo>
                <a:lnTo>
                  <a:pt x="245799" y="1374297"/>
                </a:lnTo>
                <a:lnTo>
                  <a:pt x="245081" y="1370284"/>
                </a:lnTo>
                <a:lnTo>
                  <a:pt x="244969" y="1374297"/>
                </a:lnTo>
                <a:lnTo>
                  <a:pt x="244248" y="1370253"/>
                </a:lnTo>
                <a:lnTo>
                  <a:pt x="244135" y="1374297"/>
                </a:lnTo>
                <a:lnTo>
                  <a:pt x="243418" y="1370260"/>
                </a:lnTo>
                <a:lnTo>
                  <a:pt x="243305" y="1374297"/>
                </a:lnTo>
                <a:lnTo>
                  <a:pt x="242508" y="1369794"/>
                </a:lnTo>
                <a:lnTo>
                  <a:pt x="242382" y="1374297"/>
                </a:lnTo>
                <a:lnTo>
                  <a:pt x="241663" y="1370220"/>
                </a:lnTo>
                <a:lnTo>
                  <a:pt x="241549" y="1374297"/>
                </a:lnTo>
                <a:lnTo>
                  <a:pt x="240832" y="1370218"/>
                </a:lnTo>
                <a:lnTo>
                  <a:pt x="240718" y="1374297"/>
                </a:lnTo>
                <a:lnTo>
                  <a:pt x="240002" y="1370211"/>
                </a:lnTo>
                <a:lnTo>
                  <a:pt x="239888" y="1374297"/>
                </a:lnTo>
                <a:lnTo>
                  <a:pt x="239093" y="1369739"/>
                </a:lnTo>
                <a:lnTo>
                  <a:pt x="238965" y="1374297"/>
                </a:lnTo>
                <a:lnTo>
                  <a:pt x="238248" y="1370170"/>
                </a:lnTo>
                <a:lnTo>
                  <a:pt x="238132" y="1374297"/>
                </a:lnTo>
                <a:lnTo>
                  <a:pt x="237417" y="1370167"/>
                </a:lnTo>
                <a:lnTo>
                  <a:pt x="237301" y="1374297"/>
                </a:lnTo>
                <a:lnTo>
                  <a:pt x="236587" y="1370160"/>
                </a:lnTo>
                <a:lnTo>
                  <a:pt x="236471" y="1374297"/>
                </a:lnTo>
                <a:lnTo>
                  <a:pt x="235755" y="1370133"/>
                </a:lnTo>
                <a:lnTo>
                  <a:pt x="235638" y="1374297"/>
                </a:lnTo>
                <a:lnTo>
                  <a:pt x="234845" y="1369669"/>
                </a:lnTo>
                <a:lnTo>
                  <a:pt x="234715" y="1374297"/>
                </a:lnTo>
                <a:lnTo>
                  <a:pt x="234001" y="1370116"/>
                </a:lnTo>
                <a:lnTo>
                  <a:pt x="233884" y="1374297"/>
                </a:lnTo>
                <a:lnTo>
                  <a:pt x="233169" y="1370093"/>
                </a:lnTo>
                <a:lnTo>
                  <a:pt x="233051" y="1374297"/>
                </a:lnTo>
                <a:lnTo>
                  <a:pt x="232339" y="1370095"/>
                </a:lnTo>
                <a:lnTo>
                  <a:pt x="232221" y="1374297"/>
                </a:lnTo>
                <a:lnTo>
                  <a:pt x="231429" y="1369610"/>
                </a:lnTo>
                <a:lnTo>
                  <a:pt x="231298" y="1374297"/>
                </a:lnTo>
                <a:close/>
              </a:path>
            </a:pathLst>
          </a:custGeom>
          <a:solidFill>
            <a:srgbClr val="000000"/>
          </a:solidFill>
          <a:ln cap="flat" cmpd="sng" w="9525">
            <a:solidFill>
              <a:srgbClr val="808080"/>
            </a:solidFill>
            <a:prstDash val="solid"/>
            <a:miter lim="8000"/>
            <a:headEnd len="sm" w="sm" type="none"/>
            <a:tailEnd len="sm" w="sm" type="none"/>
          </a:ln>
          <a:effectLst>
            <a:outerShdw blurRad="63500" rotWithShape="0" algn="l"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4" name="Google Shape;164;p6"/>
          <p:cNvSpPr/>
          <p:nvPr/>
        </p:nvSpPr>
        <p:spPr>
          <a:xfrm>
            <a:off x="10756435" y="1865199"/>
            <a:ext cx="976196" cy="300028"/>
          </a:xfrm>
          <a:custGeom>
            <a:rect b="b" l="l" r="r" t="t"/>
            <a:pathLst>
              <a:path extrusionOk="0" h="535765" w="2338195">
                <a:moveTo>
                  <a:pt x="0" y="0"/>
                </a:moveTo>
                <a:lnTo>
                  <a:pt x="1134140" y="0"/>
                </a:lnTo>
                <a:lnTo>
                  <a:pt x="1134140" y="195"/>
                </a:lnTo>
                <a:lnTo>
                  <a:pt x="1689750" y="195"/>
                </a:lnTo>
                <a:cubicBezTo>
                  <a:pt x="1689750" y="195"/>
                  <a:pt x="1698115" y="-218"/>
                  <a:pt x="1712975" y="157"/>
                </a:cubicBezTo>
                <a:cubicBezTo>
                  <a:pt x="1751983" y="1142"/>
                  <a:pt x="1835744" y="7555"/>
                  <a:pt x="1930426" y="41115"/>
                </a:cubicBezTo>
                <a:lnTo>
                  <a:pt x="1966671" y="57325"/>
                </a:lnTo>
                <a:lnTo>
                  <a:pt x="1971192" y="58839"/>
                </a:lnTo>
                <a:lnTo>
                  <a:pt x="1983996" y="65073"/>
                </a:lnTo>
                <a:lnTo>
                  <a:pt x="2027494" y="84527"/>
                </a:lnTo>
                <a:lnTo>
                  <a:pt x="2055330" y="103597"/>
                </a:lnTo>
                <a:lnTo>
                  <a:pt x="2082890" y="120714"/>
                </a:lnTo>
                <a:lnTo>
                  <a:pt x="2099456" y="133826"/>
                </a:lnTo>
                <a:lnTo>
                  <a:pt x="2124324" y="150862"/>
                </a:lnTo>
                <a:cubicBezTo>
                  <a:pt x="2155725" y="177331"/>
                  <a:pt x="2185833" y="208424"/>
                  <a:pt x="2213396" y="244947"/>
                </a:cubicBezTo>
                <a:lnTo>
                  <a:pt x="2233743" y="275488"/>
                </a:lnTo>
                <a:lnTo>
                  <a:pt x="2235991" y="278459"/>
                </a:lnTo>
                <a:lnTo>
                  <a:pt x="2237507" y="281138"/>
                </a:lnTo>
                <a:lnTo>
                  <a:pt x="2252674" y="303904"/>
                </a:lnTo>
                <a:lnTo>
                  <a:pt x="2273444" y="344642"/>
                </a:lnTo>
                <a:lnTo>
                  <a:pt x="2277579" y="351948"/>
                </a:lnTo>
                <a:lnTo>
                  <a:pt x="2279146" y="355824"/>
                </a:lnTo>
                <a:lnTo>
                  <a:pt x="2287193" y="371607"/>
                </a:lnTo>
                <a:lnTo>
                  <a:pt x="2307865" y="426878"/>
                </a:lnTo>
                <a:lnTo>
                  <a:pt x="2312113" y="437386"/>
                </a:lnTo>
                <a:lnTo>
                  <a:pt x="2312887" y="440304"/>
                </a:lnTo>
                <a:lnTo>
                  <a:pt x="2316013" y="448661"/>
                </a:lnTo>
                <a:cubicBezTo>
                  <a:pt x="2324566" y="475971"/>
                  <a:pt x="2332012" y="504941"/>
                  <a:pt x="2338195" y="535669"/>
                </a:cubicBezTo>
                <a:lnTo>
                  <a:pt x="2338195" y="535670"/>
                </a:lnTo>
                <a:lnTo>
                  <a:pt x="2338195" y="535672"/>
                </a:lnTo>
                <a:lnTo>
                  <a:pt x="2338167" y="535663"/>
                </a:lnTo>
                <a:lnTo>
                  <a:pt x="2338192" y="535749"/>
                </a:lnTo>
                <a:lnTo>
                  <a:pt x="2338195" y="535762"/>
                </a:lnTo>
                <a:lnTo>
                  <a:pt x="2338194" y="535762"/>
                </a:lnTo>
                <a:lnTo>
                  <a:pt x="2338195" y="535764"/>
                </a:lnTo>
                <a:lnTo>
                  <a:pt x="2338195" y="535765"/>
                </a:lnTo>
                <a:lnTo>
                  <a:pt x="2337155" y="535426"/>
                </a:lnTo>
                <a:lnTo>
                  <a:pt x="2318105" y="529280"/>
                </a:lnTo>
                <a:lnTo>
                  <a:pt x="2233901" y="502487"/>
                </a:lnTo>
                <a:lnTo>
                  <a:pt x="2225983" y="486958"/>
                </a:lnTo>
                <a:lnTo>
                  <a:pt x="2224416" y="483082"/>
                </a:lnTo>
                <a:lnTo>
                  <a:pt x="2220281" y="475776"/>
                </a:lnTo>
                <a:lnTo>
                  <a:pt x="2199511" y="435038"/>
                </a:lnTo>
                <a:lnTo>
                  <a:pt x="2184344" y="412272"/>
                </a:lnTo>
                <a:lnTo>
                  <a:pt x="2182828" y="409593"/>
                </a:lnTo>
                <a:lnTo>
                  <a:pt x="2180580" y="406622"/>
                </a:lnTo>
                <a:lnTo>
                  <a:pt x="2160233" y="376081"/>
                </a:lnTo>
                <a:cubicBezTo>
                  <a:pt x="2132670" y="339558"/>
                  <a:pt x="2102562" y="308465"/>
                  <a:pt x="2071161" y="281996"/>
                </a:cubicBezTo>
                <a:lnTo>
                  <a:pt x="2046293" y="264960"/>
                </a:lnTo>
                <a:lnTo>
                  <a:pt x="2029727" y="251848"/>
                </a:lnTo>
                <a:lnTo>
                  <a:pt x="2002167" y="234731"/>
                </a:lnTo>
                <a:lnTo>
                  <a:pt x="1974331" y="215661"/>
                </a:lnTo>
                <a:lnTo>
                  <a:pt x="1930833" y="196207"/>
                </a:lnTo>
                <a:lnTo>
                  <a:pt x="1918029" y="189973"/>
                </a:lnTo>
                <a:lnTo>
                  <a:pt x="1913508" y="188459"/>
                </a:lnTo>
                <a:lnTo>
                  <a:pt x="1877263" y="172249"/>
                </a:lnTo>
                <a:cubicBezTo>
                  <a:pt x="1782581" y="138689"/>
                  <a:pt x="1698820" y="132276"/>
                  <a:pt x="1659812" y="131291"/>
                </a:cubicBezTo>
                <a:cubicBezTo>
                  <a:pt x="1644952" y="130916"/>
                  <a:pt x="1636587" y="131329"/>
                  <a:pt x="1636587" y="131329"/>
                </a:cubicBezTo>
                <a:lnTo>
                  <a:pt x="1101936" y="131329"/>
                </a:lnTo>
                <a:lnTo>
                  <a:pt x="1099774" y="130622"/>
                </a:lnTo>
                <a:lnTo>
                  <a:pt x="1105402" y="130622"/>
                </a:lnTo>
                <a:lnTo>
                  <a:pt x="1099774" y="128773"/>
                </a:lnTo>
                <a:lnTo>
                  <a:pt x="1105358" y="128773"/>
                </a:lnTo>
                <a:lnTo>
                  <a:pt x="1101777" y="127591"/>
                </a:lnTo>
                <a:lnTo>
                  <a:pt x="0" y="127591"/>
                </a:lnTo>
                <a:close/>
              </a:path>
            </a:pathLst>
          </a:custGeom>
          <a:solidFill>
            <a:srgbClr val="000000"/>
          </a:solidFill>
          <a:ln>
            <a:noFill/>
          </a:ln>
          <a:effectLst>
            <a:outerShdw blurRad="63500" rotWithShape="0" algn="t" dir="5400000"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5" name="Google Shape;165;p6"/>
          <p:cNvSpPr/>
          <p:nvPr/>
        </p:nvSpPr>
        <p:spPr>
          <a:xfrm>
            <a:off x="10374675" y="1574050"/>
            <a:ext cx="636300" cy="71400"/>
          </a:xfrm>
          <a:prstGeom prst="rect">
            <a:avLst/>
          </a:prstGeom>
          <a:solidFill>
            <a:srgbClr val="000000"/>
          </a:solidFill>
          <a:ln cap="flat" cmpd="sng" w="9525">
            <a:solidFill>
              <a:srgbClr val="808080"/>
            </a:solidFill>
            <a:prstDash val="solid"/>
            <a:miter lim="8000"/>
            <a:headEnd len="sm" w="sm" type="none"/>
            <a:tailEnd len="sm" w="sm" type="none"/>
          </a:ln>
          <a:effectLst>
            <a:outerShdw blurRad="63500" rotWithShape="0" dir="16200000"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6" name="Google Shape;166;p6"/>
          <p:cNvSpPr/>
          <p:nvPr/>
        </p:nvSpPr>
        <p:spPr>
          <a:xfrm>
            <a:off x="10372686" y="1868325"/>
            <a:ext cx="415500" cy="73500"/>
          </a:xfrm>
          <a:prstGeom prst="rect">
            <a:avLst/>
          </a:prstGeom>
          <a:solidFill>
            <a:srgbClr val="000000"/>
          </a:solidFill>
          <a:ln>
            <a:noFill/>
          </a:ln>
          <a:effectLst>
            <a:outerShdw blurRad="63500" rotWithShape="0" algn="t" dir="5400000"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167" name="Google Shape;167;p6"/>
          <p:cNvGrpSpPr/>
          <p:nvPr/>
        </p:nvGrpSpPr>
        <p:grpSpPr>
          <a:xfrm>
            <a:off x="10626235" y="1560035"/>
            <a:ext cx="1478256" cy="1478256"/>
            <a:chOff x="-1891635" y="3074688"/>
            <a:chExt cx="850550" cy="850550"/>
          </a:xfrm>
        </p:grpSpPr>
        <p:sp>
          <p:nvSpPr>
            <p:cNvPr id="168" name="Google Shape;168;p6"/>
            <p:cNvSpPr/>
            <p:nvPr/>
          </p:nvSpPr>
          <p:spPr>
            <a:xfrm>
              <a:off x="-1891635" y="3074688"/>
              <a:ext cx="850550" cy="850550"/>
            </a:xfrm>
            <a:custGeom>
              <a:rect b="b" l="l" r="r" t="t"/>
              <a:pathLst>
                <a:path extrusionOk="0" h="850550" w="850550">
                  <a:moveTo>
                    <a:pt x="425289" y="44758"/>
                  </a:moveTo>
                  <a:lnTo>
                    <a:pt x="425289" y="32"/>
                  </a:lnTo>
                  <a:cubicBezTo>
                    <a:pt x="593489" y="-2144"/>
                    <a:pt x="755814" y="106421"/>
                    <a:pt x="818192" y="262515"/>
                  </a:cubicBezTo>
                  <a:cubicBezTo>
                    <a:pt x="884566" y="417207"/>
                    <a:pt x="846400" y="608575"/>
                    <a:pt x="725997" y="725996"/>
                  </a:cubicBezTo>
                  <a:cubicBezTo>
                    <a:pt x="608576" y="846399"/>
                    <a:pt x="417208" y="884565"/>
                    <a:pt x="262486" y="818192"/>
                  </a:cubicBezTo>
                  <a:cubicBezTo>
                    <a:pt x="106421" y="755814"/>
                    <a:pt x="-2173" y="593488"/>
                    <a:pt x="33" y="425288"/>
                  </a:cubicBezTo>
                  <a:lnTo>
                    <a:pt x="44759" y="425288"/>
                  </a:lnTo>
                  <a:cubicBezTo>
                    <a:pt x="42761" y="575806"/>
                    <a:pt x="139966" y="721017"/>
                    <a:pt x="279631" y="776865"/>
                  </a:cubicBezTo>
                  <a:cubicBezTo>
                    <a:pt x="418013" y="836201"/>
                    <a:pt x="589314" y="802150"/>
                    <a:pt x="694361" y="694360"/>
                  </a:cubicBezTo>
                  <a:cubicBezTo>
                    <a:pt x="802151" y="589313"/>
                    <a:pt x="836202" y="418013"/>
                    <a:pt x="776866" y="279630"/>
                  </a:cubicBezTo>
                  <a:cubicBezTo>
                    <a:pt x="721047" y="139995"/>
                    <a:pt x="575807" y="42790"/>
                    <a:pt x="425289" y="4475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9" name="Google Shape;169;p6"/>
            <p:cNvSpPr/>
            <p:nvPr/>
          </p:nvSpPr>
          <p:spPr>
            <a:xfrm>
              <a:off x="-1846906" y="3119416"/>
              <a:ext cx="761069" cy="761089"/>
            </a:xfrm>
            <a:custGeom>
              <a:rect b="b" l="l" r="r" t="t"/>
              <a:pathLst>
                <a:path extrusionOk="0" h="761089" w="761069">
                  <a:moveTo>
                    <a:pt x="380560" y="44756"/>
                  </a:moveTo>
                  <a:lnTo>
                    <a:pt x="380560" y="30"/>
                  </a:lnTo>
                  <a:cubicBezTo>
                    <a:pt x="531078" y="-1968"/>
                    <a:pt x="676289" y="95237"/>
                    <a:pt x="732137" y="234902"/>
                  </a:cubicBezTo>
                  <a:cubicBezTo>
                    <a:pt x="791473" y="373285"/>
                    <a:pt x="757392" y="544585"/>
                    <a:pt x="649632" y="649632"/>
                  </a:cubicBezTo>
                  <a:cubicBezTo>
                    <a:pt x="544585" y="757422"/>
                    <a:pt x="373284" y="791503"/>
                    <a:pt x="234902" y="732137"/>
                  </a:cubicBezTo>
                  <a:cubicBezTo>
                    <a:pt x="95237" y="676289"/>
                    <a:pt x="-1967" y="531048"/>
                    <a:pt x="30" y="380560"/>
                  </a:cubicBezTo>
                  <a:lnTo>
                    <a:pt x="44756" y="380560"/>
                  </a:lnTo>
                  <a:cubicBezTo>
                    <a:pt x="42967" y="513367"/>
                    <a:pt x="128782" y="641522"/>
                    <a:pt x="252047" y="690840"/>
                  </a:cubicBezTo>
                  <a:cubicBezTo>
                    <a:pt x="374119" y="743139"/>
                    <a:pt x="525353" y="713173"/>
                    <a:pt x="618025" y="618026"/>
                  </a:cubicBezTo>
                  <a:cubicBezTo>
                    <a:pt x="713173" y="525353"/>
                    <a:pt x="743169" y="374119"/>
                    <a:pt x="690839" y="252047"/>
                  </a:cubicBezTo>
                  <a:cubicBezTo>
                    <a:pt x="641522" y="128812"/>
                    <a:pt x="513396" y="42997"/>
                    <a:pt x="380560" y="4475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0" name="Google Shape;170;p6"/>
            <p:cNvSpPr/>
            <p:nvPr/>
          </p:nvSpPr>
          <p:spPr>
            <a:xfrm>
              <a:off x="-1802176" y="3164145"/>
              <a:ext cx="671624" cy="671638"/>
            </a:xfrm>
            <a:custGeom>
              <a:rect b="b" l="l" r="r" t="t"/>
              <a:pathLst>
                <a:path extrusionOk="0" h="671638" w="671624">
                  <a:moveTo>
                    <a:pt x="335830" y="44754"/>
                  </a:moveTo>
                  <a:lnTo>
                    <a:pt x="335830" y="27"/>
                  </a:lnTo>
                  <a:cubicBezTo>
                    <a:pt x="468637" y="-1762"/>
                    <a:pt x="596792" y="84083"/>
                    <a:pt x="646110" y="207318"/>
                  </a:cubicBezTo>
                  <a:cubicBezTo>
                    <a:pt x="698410" y="329390"/>
                    <a:pt x="668443" y="480624"/>
                    <a:pt x="573296" y="573297"/>
                  </a:cubicBezTo>
                  <a:cubicBezTo>
                    <a:pt x="480623" y="668444"/>
                    <a:pt x="329390" y="698440"/>
                    <a:pt x="207317" y="646111"/>
                  </a:cubicBezTo>
                  <a:cubicBezTo>
                    <a:pt x="84082" y="596793"/>
                    <a:pt x="-1733" y="468668"/>
                    <a:pt x="27" y="335831"/>
                  </a:cubicBezTo>
                  <a:lnTo>
                    <a:pt x="44753" y="335831"/>
                  </a:lnTo>
                  <a:cubicBezTo>
                    <a:pt x="43172" y="450956"/>
                    <a:pt x="117626" y="561996"/>
                    <a:pt x="224432" y="604784"/>
                  </a:cubicBezTo>
                  <a:cubicBezTo>
                    <a:pt x="330165" y="650076"/>
                    <a:pt x="461361" y="624195"/>
                    <a:pt x="541660" y="541660"/>
                  </a:cubicBezTo>
                  <a:cubicBezTo>
                    <a:pt x="624194" y="461362"/>
                    <a:pt x="650075" y="330195"/>
                    <a:pt x="604783" y="224433"/>
                  </a:cubicBezTo>
                  <a:cubicBezTo>
                    <a:pt x="562025" y="117627"/>
                    <a:pt x="450985" y="43173"/>
                    <a:pt x="335830" y="44754"/>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1" name="Google Shape;171;p6"/>
            <p:cNvSpPr/>
            <p:nvPr/>
          </p:nvSpPr>
          <p:spPr>
            <a:xfrm>
              <a:off x="-1757448" y="3208874"/>
              <a:ext cx="582150" cy="582164"/>
            </a:xfrm>
            <a:custGeom>
              <a:rect b="b" l="l" r="r" t="t"/>
              <a:pathLst>
                <a:path extrusionOk="0" h="582164" w="582150">
                  <a:moveTo>
                    <a:pt x="291102" y="44751"/>
                  </a:moveTo>
                  <a:lnTo>
                    <a:pt x="291102" y="25"/>
                  </a:lnTo>
                  <a:cubicBezTo>
                    <a:pt x="406227" y="-1556"/>
                    <a:pt x="517297" y="72899"/>
                    <a:pt x="560055" y="179704"/>
                  </a:cubicBezTo>
                  <a:cubicBezTo>
                    <a:pt x="605318" y="285437"/>
                    <a:pt x="579466" y="416603"/>
                    <a:pt x="496932" y="496932"/>
                  </a:cubicBezTo>
                  <a:cubicBezTo>
                    <a:pt x="416633" y="579466"/>
                    <a:pt x="285466" y="605348"/>
                    <a:pt x="179704" y="560055"/>
                  </a:cubicBezTo>
                  <a:cubicBezTo>
                    <a:pt x="72869" y="517267"/>
                    <a:pt x="-1556" y="406227"/>
                    <a:pt x="25" y="291102"/>
                  </a:cubicBezTo>
                  <a:lnTo>
                    <a:pt x="44751" y="291102"/>
                  </a:lnTo>
                  <a:cubicBezTo>
                    <a:pt x="43379" y="388545"/>
                    <a:pt x="106443" y="482500"/>
                    <a:pt x="196849" y="518758"/>
                  </a:cubicBezTo>
                  <a:cubicBezTo>
                    <a:pt x="286272" y="557014"/>
                    <a:pt x="397371" y="535217"/>
                    <a:pt x="465325" y="465325"/>
                  </a:cubicBezTo>
                  <a:cubicBezTo>
                    <a:pt x="535247" y="397401"/>
                    <a:pt x="557013" y="286302"/>
                    <a:pt x="518758" y="196879"/>
                  </a:cubicBezTo>
                  <a:cubicBezTo>
                    <a:pt x="482530" y="106443"/>
                    <a:pt x="388545" y="43379"/>
                    <a:pt x="291102" y="44751"/>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2" name="Google Shape;172;p6"/>
            <p:cNvSpPr/>
            <p:nvPr/>
          </p:nvSpPr>
          <p:spPr>
            <a:xfrm>
              <a:off x="-1712719" y="3253602"/>
              <a:ext cx="492712" cy="492689"/>
            </a:xfrm>
            <a:custGeom>
              <a:rect b="b" l="l" r="r" t="t"/>
              <a:pathLst>
                <a:path extrusionOk="0" h="492689" w="492712">
                  <a:moveTo>
                    <a:pt x="246373" y="44748"/>
                  </a:moveTo>
                  <a:lnTo>
                    <a:pt x="246373" y="22"/>
                  </a:lnTo>
                  <a:cubicBezTo>
                    <a:pt x="343816" y="-1350"/>
                    <a:pt x="437771" y="61714"/>
                    <a:pt x="474029" y="152120"/>
                  </a:cubicBezTo>
                  <a:cubicBezTo>
                    <a:pt x="512285" y="241543"/>
                    <a:pt x="490488" y="352672"/>
                    <a:pt x="420596" y="420567"/>
                  </a:cubicBezTo>
                  <a:cubicBezTo>
                    <a:pt x="352672" y="490488"/>
                    <a:pt x="241573" y="512255"/>
                    <a:pt x="152120" y="473999"/>
                  </a:cubicBezTo>
                  <a:cubicBezTo>
                    <a:pt x="61714" y="437741"/>
                    <a:pt x="-1350" y="343787"/>
                    <a:pt x="22" y="246343"/>
                  </a:cubicBezTo>
                  <a:lnTo>
                    <a:pt x="44748" y="246343"/>
                  </a:lnTo>
                  <a:cubicBezTo>
                    <a:pt x="43585" y="326105"/>
                    <a:pt x="95259" y="402974"/>
                    <a:pt x="169236" y="432672"/>
                  </a:cubicBezTo>
                  <a:cubicBezTo>
                    <a:pt x="242348" y="463891"/>
                    <a:pt x="333380" y="446209"/>
                    <a:pt x="388930" y="388930"/>
                  </a:cubicBezTo>
                  <a:cubicBezTo>
                    <a:pt x="446209" y="333381"/>
                    <a:pt x="463891" y="242318"/>
                    <a:pt x="432672" y="169236"/>
                  </a:cubicBezTo>
                  <a:cubicBezTo>
                    <a:pt x="403004" y="95259"/>
                    <a:pt x="326135" y="43585"/>
                    <a:pt x="246373" y="4474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73" name="Google Shape;173;p6"/>
          <p:cNvGrpSpPr/>
          <p:nvPr/>
        </p:nvGrpSpPr>
        <p:grpSpPr>
          <a:xfrm>
            <a:off x="10022972" y="1557272"/>
            <a:ext cx="1345003" cy="388669"/>
            <a:chOff x="-2238736" y="3074720"/>
            <a:chExt cx="773880" cy="223630"/>
          </a:xfrm>
        </p:grpSpPr>
        <p:sp>
          <p:nvSpPr>
            <p:cNvPr id="174" name="Google Shape;174;p6"/>
            <p:cNvSpPr/>
            <p:nvPr/>
          </p:nvSpPr>
          <p:spPr>
            <a:xfrm>
              <a:off x="-2238736" y="3074720"/>
              <a:ext cx="773880" cy="44726"/>
            </a:xfrm>
            <a:custGeom>
              <a:rect b="b" l="l" r="r" t="t"/>
              <a:pathLst>
                <a:path extrusionOk="0" h="44726" w="773880">
                  <a:moveTo>
                    <a:pt x="0" y="0"/>
                  </a:moveTo>
                  <a:lnTo>
                    <a:pt x="773880" y="0"/>
                  </a:lnTo>
                  <a:lnTo>
                    <a:pt x="773880" y="44726"/>
                  </a:lnTo>
                  <a:lnTo>
                    <a:pt x="0" y="44726"/>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5" name="Google Shape;175;p6"/>
            <p:cNvSpPr/>
            <p:nvPr/>
          </p:nvSpPr>
          <p:spPr>
            <a:xfrm>
              <a:off x="-2238736" y="3119446"/>
              <a:ext cx="773880" cy="44726"/>
            </a:xfrm>
            <a:custGeom>
              <a:rect b="b" l="l" r="r" t="t"/>
              <a:pathLst>
                <a:path extrusionOk="0" h="44726" w="773880">
                  <a:moveTo>
                    <a:pt x="0" y="0"/>
                  </a:moveTo>
                  <a:lnTo>
                    <a:pt x="773880" y="0"/>
                  </a:lnTo>
                  <a:lnTo>
                    <a:pt x="773880" y="44726"/>
                  </a:lnTo>
                  <a:lnTo>
                    <a:pt x="0" y="44726"/>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6" name="Google Shape;176;p6"/>
            <p:cNvSpPr/>
            <p:nvPr/>
          </p:nvSpPr>
          <p:spPr>
            <a:xfrm>
              <a:off x="-2238736" y="3164172"/>
              <a:ext cx="773880" cy="44726"/>
            </a:xfrm>
            <a:custGeom>
              <a:rect b="b" l="l" r="r" t="t"/>
              <a:pathLst>
                <a:path extrusionOk="0" h="44726" w="773880">
                  <a:moveTo>
                    <a:pt x="0" y="0"/>
                  </a:moveTo>
                  <a:lnTo>
                    <a:pt x="773880" y="0"/>
                  </a:lnTo>
                  <a:lnTo>
                    <a:pt x="773880" y="44726"/>
                  </a:lnTo>
                  <a:lnTo>
                    <a:pt x="0" y="4472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7" name="Google Shape;177;p6"/>
            <p:cNvSpPr/>
            <p:nvPr/>
          </p:nvSpPr>
          <p:spPr>
            <a:xfrm>
              <a:off x="-2238736" y="3208898"/>
              <a:ext cx="773880" cy="44726"/>
            </a:xfrm>
            <a:custGeom>
              <a:rect b="b" l="l" r="r" t="t"/>
              <a:pathLst>
                <a:path extrusionOk="0" h="44726" w="773880">
                  <a:moveTo>
                    <a:pt x="0" y="0"/>
                  </a:moveTo>
                  <a:lnTo>
                    <a:pt x="773880" y="0"/>
                  </a:lnTo>
                  <a:lnTo>
                    <a:pt x="773880" y="44726"/>
                  </a:lnTo>
                  <a:lnTo>
                    <a:pt x="0" y="44726"/>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8" name="Google Shape;178;p6"/>
            <p:cNvSpPr/>
            <p:nvPr/>
          </p:nvSpPr>
          <p:spPr>
            <a:xfrm>
              <a:off x="-2238736" y="3253624"/>
              <a:ext cx="773880" cy="44726"/>
            </a:xfrm>
            <a:custGeom>
              <a:rect b="b" l="l" r="r" t="t"/>
              <a:pathLst>
                <a:path extrusionOk="0" h="44726" w="773880">
                  <a:moveTo>
                    <a:pt x="0" y="0"/>
                  </a:moveTo>
                  <a:lnTo>
                    <a:pt x="773880" y="0"/>
                  </a:lnTo>
                  <a:lnTo>
                    <a:pt x="773880" y="44726"/>
                  </a:lnTo>
                  <a:lnTo>
                    <a:pt x="0" y="44726"/>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79" name="Google Shape;179;p6"/>
          <p:cNvGrpSpPr/>
          <p:nvPr/>
        </p:nvGrpSpPr>
        <p:grpSpPr>
          <a:xfrm>
            <a:off x="9293886" y="470355"/>
            <a:ext cx="1478204" cy="1478306"/>
            <a:chOff x="-2662477" y="2447714"/>
            <a:chExt cx="850520" cy="850579"/>
          </a:xfrm>
        </p:grpSpPr>
        <p:sp>
          <p:nvSpPr>
            <p:cNvPr id="180" name="Google Shape;180;p6"/>
            <p:cNvSpPr/>
            <p:nvPr/>
          </p:nvSpPr>
          <p:spPr>
            <a:xfrm>
              <a:off x="-2483584" y="2626659"/>
              <a:ext cx="492712" cy="492719"/>
            </a:xfrm>
            <a:custGeom>
              <a:rect b="b" l="l" r="r" t="t"/>
              <a:pathLst>
                <a:path extrusionOk="0" h="492719" w="492712">
                  <a:moveTo>
                    <a:pt x="492691" y="246376"/>
                  </a:moveTo>
                  <a:lnTo>
                    <a:pt x="447965" y="246376"/>
                  </a:lnTo>
                  <a:cubicBezTo>
                    <a:pt x="449128" y="166614"/>
                    <a:pt x="397454" y="89745"/>
                    <a:pt x="323477" y="60047"/>
                  </a:cubicBezTo>
                  <a:cubicBezTo>
                    <a:pt x="250365" y="28828"/>
                    <a:pt x="159303" y="46510"/>
                    <a:pt x="103753" y="103789"/>
                  </a:cubicBezTo>
                  <a:cubicBezTo>
                    <a:pt x="46474" y="159339"/>
                    <a:pt x="28792" y="250401"/>
                    <a:pt x="60011" y="323484"/>
                  </a:cubicBezTo>
                  <a:cubicBezTo>
                    <a:pt x="89709" y="397491"/>
                    <a:pt x="166578" y="449164"/>
                    <a:pt x="246340" y="447971"/>
                  </a:cubicBezTo>
                  <a:lnTo>
                    <a:pt x="246340" y="492697"/>
                  </a:lnTo>
                  <a:cubicBezTo>
                    <a:pt x="148896" y="494069"/>
                    <a:pt x="54942" y="431005"/>
                    <a:pt x="18684" y="340599"/>
                  </a:cubicBezTo>
                  <a:cubicBezTo>
                    <a:pt x="-19572" y="251176"/>
                    <a:pt x="2225" y="140047"/>
                    <a:pt x="72117" y="72123"/>
                  </a:cubicBezTo>
                  <a:cubicBezTo>
                    <a:pt x="140041" y="2201"/>
                    <a:pt x="251170" y="-19565"/>
                    <a:pt x="340592" y="18690"/>
                  </a:cubicBezTo>
                  <a:cubicBezTo>
                    <a:pt x="431028" y="54978"/>
                    <a:pt x="494063" y="148933"/>
                    <a:pt x="492691" y="246376"/>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1" name="Google Shape;181;p6"/>
            <p:cNvSpPr/>
            <p:nvPr/>
          </p:nvSpPr>
          <p:spPr>
            <a:xfrm>
              <a:off x="-2528307" y="2581973"/>
              <a:ext cx="582163" cy="582163"/>
            </a:xfrm>
            <a:custGeom>
              <a:rect b="b" l="l" r="r" t="t"/>
              <a:pathLst>
                <a:path extrusionOk="0" h="582163" w="582163">
                  <a:moveTo>
                    <a:pt x="582139" y="291062"/>
                  </a:moveTo>
                  <a:lnTo>
                    <a:pt x="537413" y="291062"/>
                  </a:lnTo>
                  <a:cubicBezTo>
                    <a:pt x="538785" y="193619"/>
                    <a:pt x="475721" y="99664"/>
                    <a:pt x="385315" y="63406"/>
                  </a:cubicBezTo>
                  <a:cubicBezTo>
                    <a:pt x="295892" y="25151"/>
                    <a:pt x="184763" y="46947"/>
                    <a:pt x="116839" y="116839"/>
                  </a:cubicBezTo>
                  <a:cubicBezTo>
                    <a:pt x="46917" y="184763"/>
                    <a:pt x="25150" y="295892"/>
                    <a:pt x="63406" y="385315"/>
                  </a:cubicBezTo>
                  <a:cubicBezTo>
                    <a:pt x="99664" y="475721"/>
                    <a:pt x="193619" y="538785"/>
                    <a:pt x="291062" y="537413"/>
                  </a:cubicBezTo>
                  <a:lnTo>
                    <a:pt x="291062" y="582139"/>
                  </a:lnTo>
                  <a:cubicBezTo>
                    <a:pt x="175937" y="583720"/>
                    <a:pt x="64867" y="509266"/>
                    <a:pt x="22109" y="402460"/>
                  </a:cubicBezTo>
                  <a:cubicBezTo>
                    <a:pt x="-23184" y="296727"/>
                    <a:pt x="2698" y="165531"/>
                    <a:pt x="85232" y="85232"/>
                  </a:cubicBezTo>
                  <a:cubicBezTo>
                    <a:pt x="165531" y="2698"/>
                    <a:pt x="296697" y="-23184"/>
                    <a:pt x="402460" y="22109"/>
                  </a:cubicBezTo>
                  <a:cubicBezTo>
                    <a:pt x="509295" y="64897"/>
                    <a:pt x="583720" y="175937"/>
                    <a:pt x="582139" y="29106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2" name="Google Shape;182;p6"/>
            <p:cNvSpPr/>
            <p:nvPr/>
          </p:nvSpPr>
          <p:spPr>
            <a:xfrm>
              <a:off x="-2573039" y="2537228"/>
              <a:ext cx="671625" cy="671638"/>
            </a:xfrm>
            <a:custGeom>
              <a:rect b="b" l="l" r="r" t="t"/>
              <a:pathLst>
                <a:path extrusionOk="0" h="671638" w="671625">
                  <a:moveTo>
                    <a:pt x="671598" y="335807"/>
                  </a:moveTo>
                  <a:lnTo>
                    <a:pt x="626872" y="335807"/>
                  </a:lnTo>
                  <a:cubicBezTo>
                    <a:pt x="628452" y="220683"/>
                    <a:pt x="554028" y="109613"/>
                    <a:pt x="447192" y="66855"/>
                  </a:cubicBezTo>
                  <a:cubicBezTo>
                    <a:pt x="341460" y="21592"/>
                    <a:pt x="210263" y="47444"/>
                    <a:pt x="129965" y="129978"/>
                  </a:cubicBezTo>
                  <a:cubicBezTo>
                    <a:pt x="47430" y="210276"/>
                    <a:pt x="21549" y="341443"/>
                    <a:pt x="66841" y="447205"/>
                  </a:cubicBezTo>
                  <a:cubicBezTo>
                    <a:pt x="109629" y="554041"/>
                    <a:pt x="220669" y="628465"/>
                    <a:pt x="335794" y="626885"/>
                  </a:cubicBezTo>
                  <a:lnTo>
                    <a:pt x="335794" y="671611"/>
                  </a:lnTo>
                  <a:cubicBezTo>
                    <a:pt x="202958" y="673400"/>
                    <a:pt x="74832" y="587586"/>
                    <a:pt x="25514" y="464320"/>
                  </a:cubicBezTo>
                  <a:cubicBezTo>
                    <a:pt x="-26785" y="342248"/>
                    <a:pt x="3181" y="191014"/>
                    <a:pt x="98329" y="98342"/>
                  </a:cubicBezTo>
                  <a:cubicBezTo>
                    <a:pt x="191001" y="3195"/>
                    <a:pt x="342235" y="-26802"/>
                    <a:pt x="464307" y="25528"/>
                  </a:cubicBezTo>
                  <a:cubicBezTo>
                    <a:pt x="587572" y="74846"/>
                    <a:pt x="673387" y="203001"/>
                    <a:pt x="671598" y="335807"/>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3" name="Google Shape;183;p6"/>
            <p:cNvSpPr/>
            <p:nvPr/>
          </p:nvSpPr>
          <p:spPr>
            <a:xfrm>
              <a:off x="-2617791" y="2492519"/>
              <a:ext cx="761106" cy="761076"/>
            </a:xfrm>
            <a:custGeom>
              <a:rect b="b" l="l" r="r" t="t"/>
              <a:pathLst>
                <a:path extrusionOk="0" h="761076" w="761106">
                  <a:moveTo>
                    <a:pt x="761076" y="380517"/>
                  </a:moveTo>
                  <a:lnTo>
                    <a:pt x="716350" y="380517"/>
                  </a:lnTo>
                  <a:cubicBezTo>
                    <a:pt x="718139" y="247680"/>
                    <a:pt x="632324" y="119555"/>
                    <a:pt x="509059" y="70237"/>
                  </a:cubicBezTo>
                  <a:cubicBezTo>
                    <a:pt x="386987" y="17937"/>
                    <a:pt x="235753" y="47904"/>
                    <a:pt x="143081" y="143051"/>
                  </a:cubicBezTo>
                  <a:cubicBezTo>
                    <a:pt x="47933" y="235723"/>
                    <a:pt x="17937" y="386957"/>
                    <a:pt x="70267" y="509029"/>
                  </a:cubicBezTo>
                  <a:cubicBezTo>
                    <a:pt x="119585" y="632265"/>
                    <a:pt x="247710" y="718080"/>
                    <a:pt x="380546" y="716320"/>
                  </a:cubicBezTo>
                  <a:lnTo>
                    <a:pt x="380546" y="761046"/>
                  </a:lnTo>
                  <a:cubicBezTo>
                    <a:pt x="230028" y="763044"/>
                    <a:pt x="84817" y="665839"/>
                    <a:pt x="28940" y="526174"/>
                  </a:cubicBezTo>
                  <a:cubicBezTo>
                    <a:pt x="-30397" y="387792"/>
                    <a:pt x="3655" y="216491"/>
                    <a:pt x="111444" y="111444"/>
                  </a:cubicBezTo>
                  <a:cubicBezTo>
                    <a:pt x="216491" y="3654"/>
                    <a:pt x="387792" y="-30397"/>
                    <a:pt x="526175" y="28940"/>
                  </a:cubicBezTo>
                  <a:cubicBezTo>
                    <a:pt x="665869" y="84788"/>
                    <a:pt x="763074" y="229998"/>
                    <a:pt x="761076" y="380517"/>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4" name="Google Shape;184;p6"/>
            <p:cNvSpPr/>
            <p:nvPr/>
          </p:nvSpPr>
          <p:spPr>
            <a:xfrm>
              <a:off x="-2662477" y="2447714"/>
              <a:ext cx="850520" cy="850579"/>
            </a:xfrm>
            <a:custGeom>
              <a:rect b="b" l="l" r="r" t="t"/>
              <a:pathLst>
                <a:path extrusionOk="0" h="850579" w="850520">
                  <a:moveTo>
                    <a:pt x="850488" y="425322"/>
                  </a:moveTo>
                  <a:lnTo>
                    <a:pt x="805762" y="425322"/>
                  </a:lnTo>
                  <a:cubicBezTo>
                    <a:pt x="807760" y="274804"/>
                    <a:pt x="710555" y="129563"/>
                    <a:pt x="570890" y="73715"/>
                  </a:cubicBezTo>
                  <a:cubicBezTo>
                    <a:pt x="432508" y="14379"/>
                    <a:pt x="261207" y="48430"/>
                    <a:pt x="156160" y="156220"/>
                  </a:cubicBezTo>
                  <a:cubicBezTo>
                    <a:pt x="48370" y="261266"/>
                    <a:pt x="14319" y="432567"/>
                    <a:pt x="73656" y="570950"/>
                  </a:cubicBezTo>
                  <a:cubicBezTo>
                    <a:pt x="129503" y="710615"/>
                    <a:pt x="274744" y="807819"/>
                    <a:pt x="425262" y="805821"/>
                  </a:cubicBezTo>
                  <a:lnTo>
                    <a:pt x="425262" y="850547"/>
                  </a:lnTo>
                  <a:cubicBezTo>
                    <a:pt x="257062" y="852724"/>
                    <a:pt x="94736" y="744159"/>
                    <a:pt x="32358" y="588065"/>
                  </a:cubicBezTo>
                  <a:cubicBezTo>
                    <a:pt x="-34015" y="433373"/>
                    <a:pt x="4151" y="242004"/>
                    <a:pt x="124554" y="124554"/>
                  </a:cubicBezTo>
                  <a:cubicBezTo>
                    <a:pt x="242005" y="4151"/>
                    <a:pt x="433343" y="-34015"/>
                    <a:pt x="588065" y="32359"/>
                  </a:cubicBezTo>
                  <a:cubicBezTo>
                    <a:pt x="744099" y="94796"/>
                    <a:pt x="852694" y="257122"/>
                    <a:pt x="850488" y="42532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185" name="Google Shape;185;p6"/>
          <p:cNvSpPr/>
          <p:nvPr/>
        </p:nvSpPr>
        <p:spPr>
          <a:xfrm rot="-5400000">
            <a:off x="10334004" y="2300769"/>
            <a:ext cx="789300" cy="87600"/>
          </a:xfrm>
          <a:prstGeom prst="rect">
            <a:avLst/>
          </a:prstGeom>
          <a:solidFill>
            <a:srgbClr val="000000"/>
          </a:solidFill>
          <a:ln>
            <a:noFill/>
          </a:ln>
          <a:effectLst>
            <a:outerShdw blurRad="63500" rotWithShape="0" algn="l"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186" name="Google Shape;186;p6"/>
          <p:cNvGrpSpPr/>
          <p:nvPr/>
        </p:nvGrpSpPr>
        <p:grpSpPr>
          <a:xfrm>
            <a:off x="10383964" y="1199832"/>
            <a:ext cx="388648" cy="5658090"/>
            <a:chOff x="-2035620" y="2871544"/>
            <a:chExt cx="223631" cy="2244027"/>
          </a:xfrm>
        </p:grpSpPr>
        <p:sp>
          <p:nvSpPr>
            <p:cNvPr id="187" name="Google Shape;187;p6"/>
            <p:cNvSpPr/>
            <p:nvPr/>
          </p:nvSpPr>
          <p:spPr>
            <a:xfrm>
              <a:off x="-2035620" y="2871544"/>
              <a:ext cx="44726" cy="2244027"/>
            </a:xfrm>
            <a:custGeom>
              <a:rect b="b" l="l" r="r" t="t"/>
              <a:pathLst>
                <a:path extrusionOk="0" h="2244027" w="44726">
                  <a:moveTo>
                    <a:pt x="0" y="0"/>
                  </a:moveTo>
                  <a:lnTo>
                    <a:pt x="44726" y="0"/>
                  </a:lnTo>
                  <a:lnTo>
                    <a:pt x="44726" y="2244027"/>
                  </a:lnTo>
                  <a:lnTo>
                    <a:pt x="0" y="224402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8" name="Google Shape;188;p6"/>
            <p:cNvSpPr/>
            <p:nvPr/>
          </p:nvSpPr>
          <p:spPr>
            <a:xfrm>
              <a:off x="-1990894" y="2871544"/>
              <a:ext cx="44726" cy="2244027"/>
            </a:xfrm>
            <a:custGeom>
              <a:rect b="b" l="l" r="r" t="t"/>
              <a:pathLst>
                <a:path extrusionOk="0" h="2244027" w="44726">
                  <a:moveTo>
                    <a:pt x="0" y="0"/>
                  </a:moveTo>
                  <a:lnTo>
                    <a:pt x="44726" y="0"/>
                  </a:lnTo>
                  <a:lnTo>
                    <a:pt x="44726" y="2244027"/>
                  </a:lnTo>
                  <a:lnTo>
                    <a:pt x="0" y="2244027"/>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9" name="Google Shape;189;p6"/>
            <p:cNvSpPr/>
            <p:nvPr/>
          </p:nvSpPr>
          <p:spPr>
            <a:xfrm>
              <a:off x="-1946167" y="2871544"/>
              <a:ext cx="44726" cy="2244027"/>
            </a:xfrm>
            <a:custGeom>
              <a:rect b="b" l="l" r="r" t="t"/>
              <a:pathLst>
                <a:path extrusionOk="0" h="2244027" w="44726">
                  <a:moveTo>
                    <a:pt x="0" y="0"/>
                  </a:moveTo>
                  <a:lnTo>
                    <a:pt x="44726" y="0"/>
                  </a:lnTo>
                  <a:lnTo>
                    <a:pt x="44726" y="2244027"/>
                  </a:lnTo>
                  <a:lnTo>
                    <a:pt x="0" y="2244027"/>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0" name="Google Shape;190;p6"/>
            <p:cNvSpPr/>
            <p:nvPr/>
          </p:nvSpPr>
          <p:spPr>
            <a:xfrm>
              <a:off x="-1901441" y="2871544"/>
              <a:ext cx="44726" cy="2244027"/>
            </a:xfrm>
            <a:custGeom>
              <a:rect b="b" l="l" r="r" t="t"/>
              <a:pathLst>
                <a:path extrusionOk="0" h="2244027" w="44726">
                  <a:moveTo>
                    <a:pt x="0" y="0"/>
                  </a:moveTo>
                  <a:lnTo>
                    <a:pt x="44726" y="0"/>
                  </a:lnTo>
                  <a:lnTo>
                    <a:pt x="44726" y="2244027"/>
                  </a:lnTo>
                  <a:lnTo>
                    <a:pt x="0" y="2244027"/>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1" name="Google Shape;191;p6"/>
            <p:cNvSpPr/>
            <p:nvPr/>
          </p:nvSpPr>
          <p:spPr>
            <a:xfrm>
              <a:off x="-1856715" y="2871544"/>
              <a:ext cx="44726" cy="2244027"/>
            </a:xfrm>
            <a:custGeom>
              <a:rect b="b" l="l" r="r" t="t"/>
              <a:pathLst>
                <a:path extrusionOk="0" h="2244027" w="44726">
                  <a:moveTo>
                    <a:pt x="0" y="0"/>
                  </a:moveTo>
                  <a:lnTo>
                    <a:pt x="44726" y="0"/>
                  </a:lnTo>
                  <a:lnTo>
                    <a:pt x="44726" y="2244027"/>
                  </a:lnTo>
                  <a:lnTo>
                    <a:pt x="0" y="2244027"/>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pic>
        <p:nvPicPr>
          <p:cNvPr id="192" name="Google Shape;192;p6"/>
          <p:cNvPicPr preferRelativeResize="0"/>
          <p:nvPr/>
        </p:nvPicPr>
        <p:blipFill rotWithShape="1">
          <a:blip r:embed="rId2">
            <a:alphaModFix amt="81000"/>
          </a:blip>
          <a:srcRect b="8250" l="7352" r="3751" t="9167"/>
          <a:stretch/>
        </p:blipFill>
        <p:spPr>
          <a:xfrm>
            <a:off x="0" y="0"/>
            <a:ext cx="12192000" cy="6858000"/>
          </a:xfrm>
          <a:prstGeom prst="rect">
            <a:avLst/>
          </a:prstGeom>
          <a:noFill/>
          <a:ln>
            <a:noFill/>
          </a:ln>
        </p:spPr>
      </p:pic>
      <p:sp>
        <p:nvSpPr>
          <p:cNvPr id="193" name="Google Shape;193;p6"/>
          <p:cNvSpPr txBox="1"/>
          <p:nvPr>
            <p:ph type="title"/>
          </p:nvPr>
        </p:nvSpPr>
        <p:spPr>
          <a:xfrm>
            <a:off x="957602" y="1294500"/>
            <a:ext cx="7038300" cy="1753500"/>
          </a:xfrm>
          <a:prstGeom prst="rect">
            <a:avLst/>
          </a:prstGeom>
        </p:spPr>
        <p:txBody>
          <a:bodyPr anchorCtr="0" anchor="t" bIns="121900" lIns="121900" spcFirstLastPara="1" rIns="121900" wrap="square" tIns="121900">
            <a:normAutofit/>
          </a:bodyPr>
          <a:lstStyle>
            <a:lvl1pPr lvl="0" rtl="0">
              <a:spcBef>
                <a:spcPts val="0"/>
              </a:spcBef>
              <a:spcAft>
                <a:spcPts val="0"/>
              </a:spcAft>
              <a:buSzPts val="4500"/>
              <a:buNone/>
              <a:defRPr sz="9600"/>
            </a:lvl1pPr>
            <a:lvl2pPr lvl="1" rtl="0" algn="ctr">
              <a:spcBef>
                <a:spcPts val="0"/>
              </a:spcBef>
              <a:spcAft>
                <a:spcPts val="0"/>
              </a:spcAft>
              <a:buSzPts val="4500"/>
              <a:buNone/>
              <a:defRPr/>
            </a:lvl2pPr>
            <a:lvl3pPr lvl="2" rtl="0" algn="ctr">
              <a:spcBef>
                <a:spcPts val="0"/>
              </a:spcBef>
              <a:spcAft>
                <a:spcPts val="0"/>
              </a:spcAft>
              <a:buSzPts val="4500"/>
              <a:buNone/>
              <a:defRPr/>
            </a:lvl3pPr>
            <a:lvl4pPr lvl="3" rtl="0" algn="ctr">
              <a:spcBef>
                <a:spcPts val="0"/>
              </a:spcBef>
              <a:spcAft>
                <a:spcPts val="0"/>
              </a:spcAft>
              <a:buSzPts val="4500"/>
              <a:buNone/>
              <a:defRPr/>
            </a:lvl4pPr>
            <a:lvl5pPr lvl="4" rtl="0" algn="ctr">
              <a:spcBef>
                <a:spcPts val="0"/>
              </a:spcBef>
              <a:spcAft>
                <a:spcPts val="0"/>
              </a:spcAft>
              <a:buSzPts val="4500"/>
              <a:buNone/>
              <a:defRPr/>
            </a:lvl5pPr>
            <a:lvl6pPr lvl="5" rtl="0" algn="ctr">
              <a:spcBef>
                <a:spcPts val="0"/>
              </a:spcBef>
              <a:spcAft>
                <a:spcPts val="0"/>
              </a:spcAft>
              <a:buSzPts val="4500"/>
              <a:buNone/>
              <a:defRPr/>
            </a:lvl6pPr>
            <a:lvl7pPr lvl="6" rtl="0" algn="ctr">
              <a:spcBef>
                <a:spcPts val="0"/>
              </a:spcBef>
              <a:spcAft>
                <a:spcPts val="0"/>
              </a:spcAft>
              <a:buSzPts val="4500"/>
              <a:buNone/>
              <a:defRPr/>
            </a:lvl7pPr>
            <a:lvl8pPr lvl="7" rtl="0" algn="ctr">
              <a:spcBef>
                <a:spcPts val="0"/>
              </a:spcBef>
              <a:spcAft>
                <a:spcPts val="0"/>
              </a:spcAft>
              <a:buSzPts val="4500"/>
              <a:buNone/>
              <a:defRPr/>
            </a:lvl8pPr>
            <a:lvl9pPr lvl="8" rtl="0" algn="ctr">
              <a:spcBef>
                <a:spcPts val="0"/>
              </a:spcBef>
              <a:spcAft>
                <a:spcPts val="0"/>
              </a:spcAft>
              <a:buSzPts val="4500"/>
              <a:buNone/>
              <a:defRPr/>
            </a:lvl9pPr>
          </a:lstStyle>
          <a:p/>
        </p:txBody>
      </p:sp>
      <p:sp>
        <p:nvSpPr>
          <p:cNvPr id="194" name="Google Shape;194;p6"/>
          <p:cNvSpPr txBox="1"/>
          <p:nvPr>
            <p:ph idx="1" type="subTitle"/>
          </p:nvPr>
        </p:nvSpPr>
        <p:spPr>
          <a:xfrm>
            <a:off x="957575" y="3047998"/>
            <a:ext cx="7038300" cy="530700"/>
          </a:xfrm>
          <a:prstGeom prst="rect">
            <a:avLst/>
          </a:prstGeom>
        </p:spPr>
        <p:txBody>
          <a:bodyPr anchorCtr="0" anchor="t" bIns="121900" lIns="121900" spcFirstLastPara="1" rIns="121900" wrap="square" tIns="121900">
            <a:normAutofit/>
          </a:bodyPr>
          <a:lstStyle>
            <a:lvl1pPr lvl="0" rtl="0">
              <a:lnSpc>
                <a:spcPct val="80000"/>
              </a:lnSpc>
              <a:spcBef>
                <a:spcPts val="0"/>
              </a:spcBef>
              <a:spcAft>
                <a:spcPts val="0"/>
              </a:spcAft>
              <a:buSzPts val="2800"/>
              <a:buNone/>
              <a:defRPr b="1" sz="307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95" name="Google Shape;195;p6"/>
          <p:cNvSpPr txBox="1"/>
          <p:nvPr>
            <p:ph idx="2" type="body"/>
          </p:nvPr>
        </p:nvSpPr>
        <p:spPr>
          <a:xfrm>
            <a:off x="957613" y="3578702"/>
            <a:ext cx="7038300" cy="1297800"/>
          </a:xfrm>
          <a:prstGeom prst="rect">
            <a:avLst/>
          </a:prstGeom>
        </p:spPr>
        <p:txBody>
          <a:bodyPr anchorCtr="0" anchor="t" bIns="121900" lIns="121900" spcFirstLastPara="1" rIns="121900" wrap="square" tIns="121900">
            <a:normAutofit/>
          </a:bodyPr>
          <a:lstStyle>
            <a:lvl1pPr indent="-387350" lvl="0" marL="457200" rtl="0">
              <a:lnSpc>
                <a:spcPct val="100000"/>
              </a:lnSpc>
              <a:spcBef>
                <a:spcPts val="0"/>
              </a:spcBef>
              <a:spcAft>
                <a:spcPts val="0"/>
              </a:spcAft>
              <a:buSzPts val="2500"/>
              <a:buChar char="●"/>
              <a:defRPr/>
            </a:lvl1pPr>
            <a:lvl2pPr indent="-381000" lvl="1" marL="914400" rtl="0" algn="ctr">
              <a:spcBef>
                <a:spcPts val="0"/>
              </a:spcBef>
              <a:spcAft>
                <a:spcPts val="0"/>
              </a:spcAft>
              <a:buSzPts val="2400"/>
              <a:buChar char="○"/>
              <a:defRPr/>
            </a:lvl2pPr>
            <a:lvl3pPr indent="-381000" lvl="2" marL="1371600" rtl="0" algn="ctr">
              <a:spcBef>
                <a:spcPts val="0"/>
              </a:spcBef>
              <a:spcAft>
                <a:spcPts val="0"/>
              </a:spcAft>
              <a:buSzPts val="2400"/>
              <a:buChar char="■"/>
              <a:defRPr/>
            </a:lvl3pPr>
            <a:lvl4pPr indent="-381000" lvl="3" marL="1828800" rtl="0" algn="ctr">
              <a:spcBef>
                <a:spcPts val="0"/>
              </a:spcBef>
              <a:spcAft>
                <a:spcPts val="0"/>
              </a:spcAft>
              <a:buSzPts val="2400"/>
              <a:buChar char="●"/>
              <a:defRPr/>
            </a:lvl4pPr>
            <a:lvl5pPr indent="-381000" lvl="4" marL="2286000" rtl="0" algn="ctr">
              <a:spcBef>
                <a:spcPts val="0"/>
              </a:spcBef>
              <a:spcAft>
                <a:spcPts val="0"/>
              </a:spcAft>
              <a:buSzPts val="2400"/>
              <a:buChar char="○"/>
              <a:defRPr/>
            </a:lvl5pPr>
            <a:lvl6pPr indent="-381000" lvl="5" marL="2743200" rtl="0" algn="ctr">
              <a:spcBef>
                <a:spcPts val="0"/>
              </a:spcBef>
              <a:spcAft>
                <a:spcPts val="0"/>
              </a:spcAft>
              <a:buSzPts val="2400"/>
              <a:buChar char="■"/>
              <a:defRPr/>
            </a:lvl6pPr>
            <a:lvl7pPr indent="-381000" lvl="6" marL="3200400" rtl="0" algn="ctr">
              <a:spcBef>
                <a:spcPts val="0"/>
              </a:spcBef>
              <a:spcAft>
                <a:spcPts val="0"/>
              </a:spcAft>
              <a:buSzPts val="2400"/>
              <a:buChar char="●"/>
              <a:defRPr/>
            </a:lvl7pPr>
            <a:lvl8pPr indent="-381000" lvl="7" marL="3657600" rtl="0" algn="ctr">
              <a:spcBef>
                <a:spcPts val="0"/>
              </a:spcBef>
              <a:spcAft>
                <a:spcPts val="0"/>
              </a:spcAft>
              <a:buSzPts val="2400"/>
              <a:buChar char="○"/>
              <a:defRPr/>
            </a:lvl8pPr>
            <a:lvl9pPr indent="-381000" lvl="8" marL="4114800" rtl="0" algn="ctr">
              <a:spcBef>
                <a:spcPts val="0"/>
              </a:spcBef>
              <a:spcAft>
                <a:spcPts val="0"/>
              </a:spcAft>
              <a:buSzPts val="2400"/>
              <a:buChar char="■"/>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ur boxes">
  <p:cSld name="CUSTOM_1">
    <p:spTree>
      <p:nvGrpSpPr>
        <p:cNvPr id="196" name="Shape 196"/>
        <p:cNvGrpSpPr/>
        <p:nvPr/>
      </p:nvGrpSpPr>
      <p:grpSpPr>
        <a:xfrm>
          <a:off x="0" y="0"/>
          <a:ext cx="0" cy="0"/>
          <a:chOff x="0" y="0"/>
          <a:chExt cx="0" cy="0"/>
        </a:xfrm>
      </p:grpSpPr>
      <p:grpSp>
        <p:nvGrpSpPr>
          <p:cNvPr id="197" name="Google Shape;197;p7"/>
          <p:cNvGrpSpPr/>
          <p:nvPr/>
        </p:nvGrpSpPr>
        <p:grpSpPr>
          <a:xfrm flipH="1" rot="-5400000">
            <a:off x="1027795" y="3286940"/>
            <a:ext cx="674493" cy="2743223"/>
            <a:chOff x="-1891602" y="2136844"/>
            <a:chExt cx="223631" cy="1364652"/>
          </a:xfrm>
        </p:grpSpPr>
        <p:sp>
          <p:nvSpPr>
            <p:cNvPr id="198" name="Google Shape;198;p7"/>
            <p:cNvSpPr/>
            <p:nvPr/>
          </p:nvSpPr>
          <p:spPr>
            <a:xfrm>
              <a:off x="-1891602"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9" name="Google Shape;199;p7"/>
            <p:cNvSpPr/>
            <p:nvPr/>
          </p:nvSpPr>
          <p:spPr>
            <a:xfrm>
              <a:off x="-1846876"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0" name="Google Shape;200;p7"/>
            <p:cNvSpPr/>
            <p:nvPr/>
          </p:nvSpPr>
          <p:spPr>
            <a:xfrm>
              <a:off x="-1802149"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1" name="Google Shape;201;p7"/>
            <p:cNvSpPr/>
            <p:nvPr/>
          </p:nvSpPr>
          <p:spPr>
            <a:xfrm>
              <a:off x="-1757423"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2" name="Google Shape;202;p7"/>
            <p:cNvSpPr/>
            <p:nvPr/>
          </p:nvSpPr>
          <p:spPr>
            <a:xfrm>
              <a:off x="-1712697"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203" name="Google Shape;203;p7"/>
          <p:cNvSpPr/>
          <p:nvPr/>
        </p:nvSpPr>
        <p:spPr>
          <a:xfrm flipH="1" rot="-5400000">
            <a:off x="1288984" y="5126952"/>
            <a:ext cx="1689346" cy="518353"/>
          </a:xfrm>
          <a:custGeom>
            <a:rect b="b" l="l" r="r" t="t"/>
            <a:pathLst>
              <a:path extrusionOk="0" h="535765" w="2338195">
                <a:moveTo>
                  <a:pt x="0" y="0"/>
                </a:moveTo>
                <a:lnTo>
                  <a:pt x="1134140" y="0"/>
                </a:lnTo>
                <a:lnTo>
                  <a:pt x="1134140" y="195"/>
                </a:lnTo>
                <a:lnTo>
                  <a:pt x="1689750" y="195"/>
                </a:lnTo>
                <a:cubicBezTo>
                  <a:pt x="1689750" y="195"/>
                  <a:pt x="1698115" y="-218"/>
                  <a:pt x="1712975" y="157"/>
                </a:cubicBezTo>
                <a:cubicBezTo>
                  <a:pt x="1751983" y="1142"/>
                  <a:pt x="1835744" y="7555"/>
                  <a:pt x="1930426" y="41115"/>
                </a:cubicBezTo>
                <a:lnTo>
                  <a:pt x="1966671" y="57325"/>
                </a:lnTo>
                <a:lnTo>
                  <a:pt x="1971192" y="58839"/>
                </a:lnTo>
                <a:lnTo>
                  <a:pt x="1983996" y="65073"/>
                </a:lnTo>
                <a:lnTo>
                  <a:pt x="2027494" y="84527"/>
                </a:lnTo>
                <a:lnTo>
                  <a:pt x="2055330" y="103597"/>
                </a:lnTo>
                <a:lnTo>
                  <a:pt x="2082890" y="120714"/>
                </a:lnTo>
                <a:lnTo>
                  <a:pt x="2099456" y="133826"/>
                </a:lnTo>
                <a:lnTo>
                  <a:pt x="2124324" y="150862"/>
                </a:lnTo>
                <a:cubicBezTo>
                  <a:pt x="2155725" y="177331"/>
                  <a:pt x="2185833" y="208424"/>
                  <a:pt x="2213396" y="244947"/>
                </a:cubicBezTo>
                <a:lnTo>
                  <a:pt x="2233743" y="275488"/>
                </a:lnTo>
                <a:lnTo>
                  <a:pt x="2235991" y="278459"/>
                </a:lnTo>
                <a:lnTo>
                  <a:pt x="2237507" y="281138"/>
                </a:lnTo>
                <a:lnTo>
                  <a:pt x="2252674" y="303904"/>
                </a:lnTo>
                <a:lnTo>
                  <a:pt x="2273444" y="344642"/>
                </a:lnTo>
                <a:lnTo>
                  <a:pt x="2277579" y="351948"/>
                </a:lnTo>
                <a:lnTo>
                  <a:pt x="2279146" y="355824"/>
                </a:lnTo>
                <a:lnTo>
                  <a:pt x="2287193" y="371607"/>
                </a:lnTo>
                <a:lnTo>
                  <a:pt x="2307865" y="426878"/>
                </a:lnTo>
                <a:lnTo>
                  <a:pt x="2312113" y="437386"/>
                </a:lnTo>
                <a:lnTo>
                  <a:pt x="2312887" y="440304"/>
                </a:lnTo>
                <a:lnTo>
                  <a:pt x="2316013" y="448661"/>
                </a:lnTo>
                <a:cubicBezTo>
                  <a:pt x="2324566" y="475971"/>
                  <a:pt x="2332012" y="504941"/>
                  <a:pt x="2338195" y="535669"/>
                </a:cubicBezTo>
                <a:lnTo>
                  <a:pt x="2338195" y="535670"/>
                </a:lnTo>
                <a:lnTo>
                  <a:pt x="2338195" y="535672"/>
                </a:lnTo>
                <a:lnTo>
                  <a:pt x="2338167" y="535663"/>
                </a:lnTo>
                <a:lnTo>
                  <a:pt x="2338192" y="535749"/>
                </a:lnTo>
                <a:lnTo>
                  <a:pt x="2338195" y="535762"/>
                </a:lnTo>
                <a:lnTo>
                  <a:pt x="2338194" y="535762"/>
                </a:lnTo>
                <a:lnTo>
                  <a:pt x="2338195" y="535764"/>
                </a:lnTo>
                <a:lnTo>
                  <a:pt x="2338195" y="535765"/>
                </a:lnTo>
                <a:lnTo>
                  <a:pt x="2337155" y="535426"/>
                </a:lnTo>
                <a:lnTo>
                  <a:pt x="2318105" y="529280"/>
                </a:lnTo>
                <a:lnTo>
                  <a:pt x="2233901" y="502487"/>
                </a:lnTo>
                <a:lnTo>
                  <a:pt x="2225983" y="486958"/>
                </a:lnTo>
                <a:lnTo>
                  <a:pt x="2224416" y="483082"/>
                </a:lnTo>
                <a:lnTo>
                  <a:pt x="2220281" y="475776"/>
                </a:lnTo>
                <a:lnTo>
                  <a:pt x="2199511" y="435038"/>
                </a:lnTo>
                <a:lnTo>
                  <a:pt x="2184344" y="412272"/>
                </a:lnTo>
                <a:lnTo>
                  <a:pt x="2182828" y="409593"/>
                </a:lnTo>
                <a:lnTo>
                  <a:pt x="2180580" y="406622"/>
                </a:lnTo>
                <a:lnTo>
                  <a:pt x="2160233" y="376081"/>
                </a:lnTo>
                <a:cubicBezTo>
                  <a:pt x="2132670" y="339558"/>
                  <a:pt x="2102562" y="308465"/>
                  <a:pt x="2071161" y="281996"/>
                </a:cubicBezTo>
                <a:lnTo>
                  <a:pt x="2046293" y="264960"/>
                </a:lnTo>
                <a:lnTo>
                  <a:pt x="2029727" y="251848"/>
                </a:lnTo>
                <a:lnTo>
                  <a:pt x="2002167" y="234731"/>
                </a:lnTo>
                <a:lnTo>
                  <a:pt x="1974331" y="215661"/>
                </a:lnTo>
                <a:lnTo>
                  <a:pt x="1930833" y="196207"/>
                </a:lnTo>
                <a:lnTo>
                  <a:pt x="1918029" y="189973"/>
                </a:lnTo>
                <a:lnTo>
                  <a:pt x="1913508" y="188459"/>
                </a:lnTo>
                <a:lnTo>
                  <a:pt x="1877263" y="172249"/>
                </a:lnTo>
                <a:cubicBezTo>
                  <a:pt x="1782581" y="138689"/>
                  <a:pt x="1698820" y="132276"/>
                  <a:pt x="1659812" y="131291"/>
                </a:cubicBezTo>
                <a:cubicBezTo>
                  <a:pt x="1644952" y="130916"/>
                  <a:pt x="1636587" y="131329"/>
                  <a:pt x="1636587" y="131329"/>
                </a:cubicBezTo>
                <a:lnTo>
                  <a:pt x="1101936" y="131329"/>
                </a:lnTo>
                <a:lnTo>
                  <a:pt x="1099774" y="130622"/>
                </a:lnTo>
                <a:lnTo>
                  <a:pt x="1105402" y="130622"/>
                </a:lnTo>
                <a:lnTo>
                  <a:pt x="1099774" y="128773"/>
                </a:lnTo>
                <a:lnTo>
                  <a:pt x="1105358" y="128773"/>
                </a:lnTo>
                <a:lnTo>
                  <a:pt x="1101777" y="127591"/>
                </a:lnTo>
                <a:lnTo>
                  <a:pt x="0" y="127591"/>
                </a:lnTo>
                <a:close/>
              </a:path>
            </a:pathLst>
          </a:custGeom>
          <a:solidFill>
            <a:srgbClr val="000000"/>
          </a:solidFill>
          <a:ln>
            <a:noFill/>
          </a:ln>
          <a:effectLst>
            <a:outerShdw blurRad="63500" rotWithShape="0" algn="t" dir="5400000"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4" name="Google Shape;204;p7"/>
          <p:cNvSpPr/>
          <p:nvPr/>
        </p:nvSpPr>
        <p:spPr>
          <a:xfrm flipH="1" rot="-5400000">
            <a:off x="882675" y="4370123"/>
            <a:ext cx="1100100" cy="123000"/>
          </a:xfrm>
          <a:prstGeom prst="rect">
            <a:avLst/>
          </a:prstGeom>
          <a:solidFill>
            <a:srgbClr val="000000"/>
          </a:solidFill>
          <a:ln cap="flat" cmpd="sng" w="9525">
            <a:solidFill>
              <a:srgbClr val="808080"/>
            </a:solidFill>
            <a:prstDash val="solid"/>
            <a:miter lim="8000"/>
            <a:headEnd len="sm" w="sm" type="none"/>
            <a:tailEnd len="sm" w="sm" type="none"/>
          </a:ln>
          <a:effectLst>
            <a:outerShdw blurRad="63500" rotWithShape="0" dir="16200000"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5" name="Google Shape;205;p7"/>
          <p:cNvSpPr/>
          <p:nvPr/>
        </p:nvSpPr>
        <p:spPr>
          <a:xfrm flipH="1" rot="-5400000">
            <a:off x="1584684" y="4173336"/>
            <a:ext cx="717900" cy="127500"/>
          </a:xfrm>
          <a:prstGeom prst="rect">
            <a:avLst/>
          </a:prstGeom>
          <a:solidFill>
            <a:srgbClr val="000000"/>
          </a:solidFill>
          <a:ln>
            <a:noFill/>
          </a:ln>
          <a:effectLst>
            <a:outerShdw blurRad="63500" rotWithShape="0" algn="t" dir="5400000"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206" name="Google Shape;206;p7"/>
          <p:cNvGrpSpPr/>
          <p:nvPr/>
        </p:nvGrpSpPr>
        <p:grpSpPr>
          <a:xfrm flipH="1" rot="-5400000">
            <a:off x="1346801" y="4316556"/>
            <a:ext cx="2555137" cy="2555137"/>
            <a:chOff x="-1891635" y="3077004"/>
            <a:chExt cx="850550" cy="850550"/>
          </a:xfrm>
        </p:grpSpPr>
        <p:sp>
          <p:nvSpPr>
            <p:cNvPr id="207" name="Google Shape;207;p7"/>
            <p:cNvSpPr/>
            <p:nvPr/>
          </p:nvSpPr>
          <p:spPr>
            <a:xfrm>
              <a:off x="-1891635" y="3077004"/>
              <a:ext cx="850550" cy="850550"/>
            </a:xfrm>
            <a:custGeom>
              <a:rect b="b" l="l" r="r" t="t"/>
              <a:pathLst>
                <a:path extrusionOk="0" h="850550" w="850550">
                  <a:moveTo>
                    <a:pt x="425289" y="44758"/>
                  </a:moveTo>
                  <a:lnTo>
                    <a:pt x="425289" y="32"/>
                  </a:lnTo>
                  <a:cubicBezTo>
                    <a:pt x="593489" y="-2144"/>
                    <a:pt x="755814" y="106421"/>
                    <a:pt x="818192" y="262515"/>
                  </a:cubicBezTo>
                  <a:cubicBezTo>
                    <a:pt x="884566" y="417207"/>
                    <a:pt x="846400" y="608575"/>
                    <a:pt x="725997" y="725996"/>
                  </a:cubicBezTo>
                  <a:cubicBezTo>
                    <a:pt x="608576" y="846399"/>
                    <a:pt x="417208" y="884565"/>
                    <a:pt x="262486" y="818192"/>
                  </a:cubicBezTo>
                  <a:cubicBezTo>
                    <a:pt x="106421" y="755814"/>
                    <a:pt x="-2173" y="593488"/>
                    <a:pt x="33" y="425288"/>
                  </a:cubicBezTo>
                  <a:lnTo>
                    <a:pt x="44759" y="425288"/>
                  </a:lnTo>
                  <a:cubicBezTo>
                    <a:pt x="42761" y="575806"/>
                    <a:pt x="139966" y="721017"/>
                    <a:pt x="279631" y="776865"/>
                  </a:cubicBezTo>
                  <a:cubicBezTo>
                    <a:pt x="418013" y="836201"/>
                    <a:pt x="589314" y="802150"/>
                    <a:pt x="694361" y="694360"/>
                  </a:cubicBezTo>
                  <a:cubicBezTo>
                    <a:pt x="802151" y="589313"/>
                    <a:pt x="836202" y="418013"/>
                    <a:pt x="776866" y="279630"/>
                  </a:cubicBezTo>
                  <a:cubicBezTo>
                    <a:pt x="721047" y="139995"/>
                    <a:pt x="575807" y="42790"/>
                    <a:pt x="425289" y="4475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8" name="Google Shape;208;p7"/>
            <p:cNvSpPr/>
            <p:nvPr/>
          </p:nvSpPr>
          <p:spPr>
            <a:xfrm>
              <a:off x="-1846906" y="3119416"/>
              <a:ext cx="761069" cy="761089"/>
            </a:xfrm>
            <a:custGeom>
              <a:rect b="b" l="l" r="r" t="t"/>
              <a:pathLst>
                <a:path extrusionOk="0" h="761089" w="761069">
                  <a:moveTo>
                    <a:pt x="380560" y="44756"/>
                  </a:moveTo>
                  <a:lnTo>
                    <a:pt x="380560" y="30"/>
                  </a:lnTo>
                  <a:cubicBezTo>
                    <a:pt x="531078" y="-1968"/>
                    <a:pt x="676289" y="95237"/>
                    <a:pt x="732137" y="234902"/>
                  </a:cubicBezTo>
                  <a:cubicBezTo>
                    <a:pt x="791473" y="373285"/>
                    <a:pt x="757392" y="544585"/>
                    <a:pt x="649632" y="649632"/>
                  </a:cubicBezTo>
                  <a:cubicBezTo>
                    <a:pt x="544585" y="757422"/>
                    <a:pt x="373284" y="791503"/>
                    <a:pt x="234902" y="732137"/>
                  </a:cubicBezTo>
                  <a:cubicBezTo>
                    <a:pt x="95237" y="676289"/>
                    <a:pt x="-1967" y="531048"/>
                    <a:pt x="30" y="380560"/>
                  </a:cubicBezTo>
                  <a:lnTo>
                    <a:pt x="44756" y="380560"/>
                  </a:lnTo>
                  <a:cubicBezTo>
                    <a:pt x="42967" y="513367"/>
                    <a:pt x="128782" y="641522"/>
                    <a:pt x="252047" y="690840"/>
                  </a:cubicBezTo>
                  <a:cubicBezTo>
                    <a:pt x="374119" y="743139"/>
                    <a:pt x="525353" y="713173"/>
                    <a:pt x="618025" y="618026"/>
                  </a:cubicBezTo>
                  <a:cubicBezTo>
                    <a:pt x="713173" y="525353"/>
                    <a:pt x="743169" y="374119"/>
                    <a:pt x="690839" y="252047"/>
                  </a:cubicBezTo>
                  <a:cubicBezTo>
                    <a:pt x="641522" y="128812"/>
                    <a:pt x="513396" y="42997"/>
                    <a:pt x="380560" y="4475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9" name="Google Shape;209;p7"/>
            <p:cNvSpPr/>
            <p:nvPr/>
          </p:nvSpPr>
          <p:spPr>
            <a:xfrm>
              <a:off x="-1802176" y="3164145"/>
              <a:ext cx="671624" cy="671638"/>
            </a:xfrm>
            <a:custGeom>
              <a:rect b="b" l="l" r="r" t="t"/>
              <a:pathLst>
                <a:path extrusionOk="0" h="671638" w="671624">
                  <a:moveTo>
                    <a:pt x="335830" y="44754"/>
                  </a:moveTo>
                  <a:lnTo>
                    <a:pt x="335830" y="27"/>
                  </a:lnTo>
                  <a:cubicBezTo>
                    <a:pt x="468637" y="-1762"/>
                    <a:pt x="596792" y="84083"/>
                    <a:pt x="646110" y="207318"/>
                  </a:cubicBezTo>
                  <a:cubicBezTo>
                    <a:pt x="698410" y="329390"/>
                    <a:pt x="668443" y="480624"/>
                    <a:pt x="573296" y="573297"/>
                  </a:cubicBezTo>
                  <a:cubicBezTo>
                    <a:pt x="480623" y="668444"/>
                    <a:pt x="329390" y="698440"/>
                    <a:pt x="207317" y="646111"/>
                  </a:cubicBezTo>
                  <a:cubicBezTo>
                    <a:pt x="84082" y="596793"/>
                    <a:pt x="-1733" y="468668"/>
                    <a:pt x="27" y="335831"/>
                  </a:cubicBezTo>
                  <a:lnTo>
                    <a:pt x="44753" y="335831"/>
                  </a:lnTo>
                  <a:cubicBezTo>
                    <a:pt x="43172" y="450956"/>
                    <a:pt x="117626" y="561996"/>
                    <a:pt x="224432" y="604784"/>
                  </a:cubicBezTo>
                  <a:cubicBezTo>
                    <a:pt x="330165" y="650076"/>
                    <a:pt x="461361" y="624195"/>
                    <a:pt x="541660" y="541660"/>
                  </a:cubicBezTo>
                  <a:cubicBezTo>
                    <a:pt x="624194" y="461362"/>
                    <a:pt x="650075" y="330195"/>
                    <a:pt x="604783" y="224433"/>
                  </a:cubicBezTo>
                  <a:cubicBezTo>
                    <a:pt x="562025" y="117627"/>
                    <a:pt x="450985" y="43173"/>
                    <a:pt x="335830" y="44754"/>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0" name="Google Shape;210;p7"/>
            <p:cNvSpPr/>
            <p:nvPr/>
          </p:nvSpPr>
          <p:spPr>
            <a:xfrm>
              <a:off x="-1757448" y="3208874"/>
              <a:ext cx="582150" cy="582164"/>
            </a:xfrm>
            <a:custGeom>
              <a:rect b="b" l="l" r="r" t="t"/>
              <a:pathLst>
                <a:path extrusionOk="0" h="582164" w="582150">
                  <a:moveTo>
                    <a:pt x="291102" y="44751"/>
                  </a:moveTo>
                  <a:lnTo>
                    <a:pt x="291102" y="25"/>
                  </a:lnTo>
                  <a:cubicBezTo>
                    <a:pt x="406227" y="-1556"/>
                    <a:pt x="517297" y="72899"/>
                    <a:pt x="560055" y="179704"/>
                  </a:cubicBezTo>
                  <a:cubicBezTo>
                    <a:pt x="605318" y="285437"/>
                    <a:pt x="579466" y="416603"/>
                    <a:pt x="496932" y="496932"/>
                  </a:cubicBezTo>
                  <a:cubicBezTo>
                    <a:pt x="416633" y="579466"/>
                    <a:pt x="285466" y="605348"/>
                    <a:pt x="179704" y="560055"/>
                  </a:cubicBezTo>
                  <a:cubicBezTo>
                    <a:pt x="72869" y="517267"/>
                    <a:pt x="-1556" y="406227"/>
                    <a:pt x="25" y="291102"/>
                  </a:cubicBezTo>
                  <a:lnTo>
                    <a:pt x="44751" y="291102"/>
                  </a:lnTo>
                  <a:cubicBezTo>
                    <a:pt x="43379" y="388545"/>
                    <a:pt x="106443" y="482500"/>
                    <a:pt x="196849" y="518758"/>
                  </a:cubicBezTo>
                  <a:cubicBezTo>
                    <a:pt x="286272" y="557014"/>
                    <a:pt x="397371" y="535217"/>
                    <a:pt x="465325" y="465325"/>
                  </a:cubicBezTo>
                  <a:cubicBezTo>
                    <a:pt x="535247" y="397401"/>
                    <a:pt x="557013" y="286302"/>
                    <a:pt x="518758" y="196879"/>
                  </a:cubicBezTo>
                  <a:cubicBezTo>
                    <a:pt x="482530" y="106443"/>
                    <a:pt x="388545" y="43379"/>
                    <a:pt x="291102" y="44751"/>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1" name="Google Shape;211;p7"/>
            <p:cNvSpPr/>
            <p:nvPr/>
          </p:nvSpPr>
          <p:spPr>
            <a:xfrm>
              <a:off x="-1712719" y="3253602"/>
              <a:ext cx="492712" cy="492689"/>
            </a:xfrm>
            <a:custGeom>
              <a:rect b="b" l="l" r="r" t="t"/>
              <a:pathLst>
                <a:path extrusionOk="0" h="492689" w="492712">
                  <a:moveTo>
                    <a:pt x="246373" y="44748"/>
                  </a:moveTo>
                  <a:lnTo>
                    <a:pt x="246373" y="22"/>
                  </a:lnTo>
                  <a:cubicBezTo>
                    <a:pt x="343816" y="-1350"/>
                    <a:pt x="437771" y="61714"/>
                    <a:pt x="474029" y="152120"/>
                  </a:cubicBezTo>
                  <a:cubicBezTo>
                    <a:pt x="512285" y="241543"/>
                    <a:pt x="490488" y="352672"/>
                    <a:pt x="420596" y="420567"/>
                  </a:cubicBezTo>
                  <a:cubicBezTo>
                    <a:pt x="352672" y="490488"/>
                    <a:pt x="241573" y="512255"/>
                    <a:pt x="152120" y="473999"/>
                  </a:cubicBezTo>
                  <a:cubicBezTo>
                    <a:pt x="61714" y="437741"/>
                    <a:pt x="-1350" y="343787"/>
                    <a:pt x="22" y="246343"/>
                  </a:cubicBezTo>
                  <a:lnTo>
                    <a:pt x="44748" y="246343"/>
                  </a:lnTo>
                  <a:cubicBezTo>
                    <a:pt x="43585" y="326105"/>
                    <a:pt x="95259" y="402974"/>
                    <a:pt x="169236" y="432672"/>
                  </a:cubicBezTo>
                  <a:cubicBezTo>
                    <a:pt x="242348" y="463891"/>
                    <a:pt x="333380" y="446209"/>
                    <a:pt x="388930" y="388930"/>
                  </a:cubicBezTo>
                  <a:cubicBezTo>
                    <a:pt x="446209" y="333381"/>
                    <a:pt x="463891" y="242318"/>
                    <a:pt x="432672" y="169236"/>
                  </a:cubicBezTo>
                  <a:cubicBezTo>
                    <a:pt x="403004" y="95259"/>
                    <a:pt x="326135" y="43585"/>
                    <a:pt x="246373" y="4474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212" name="Google Shape;212;p7"/>
          <p:cNvGrpSpPr/>
          <p:nvPr/>
        </p:nvGrpSpPr>
        <p:grpSpPr>
          <a:xfrm flipH="1" rot="-5400000">
            <a:off x="-1131148" y="2459596"/>
            <a:ext cx="5611868" cy="665300"/>
            <a:chOff x="-2238736" y="3074720"/>
            <a:chExt cx="773880" cy="223630"/>
          </a:xfrm>
        </p:grpSpPr>
        <p:sp>
          <p:nvSpPr>
            <p:cNvPr id="213" name="Google Shape;213;p7"/>
            <p:cNvSpPr/>
            <p:nvPr/>
          </p:nvSpPr>
          <p:spPr>
            <a:xfrm>
              <a:off x="-2238736" y="3074720"/>
              <a:ext cx="773880" cy="44726"/>
            </a:xfrm>
            <a:custGeom>
              <a:rect b="b" l="l" r="r" t="t"/>
              <a:pathLst>
                <a:path extrusionOk="0" h="44726" w="773880">
                  <a:moveTo>
                    <a:pt x="0" y="0"/>
                  </a:moveTo>
                  <a:lnTo>
                    <a:pt x="773880" y="0"/>
                  </a:lnTo>
                  <a:lnTo>
                    <a:pt x="773880" y="44726"/>
                  </a:lnTo>
                  <a:lnTo>
                    <a:pt x="0" y="44726"/>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4" name="Google Shape;214;p7"/>
            <p:cNvSpPr/>
            <p:nvPr/>
          </p:nvSpPr>
          <p:spPr>
            <a:xfrm>
              <a:off x="-2238736" y="3119446"/>
              <a:ext cx="773880" cy="44726"/>
            </a:xfrm>
            <a:custGeom>
              <a:rect b="b" l="l" r="r" t="t"/>
              <a:pathLst>
                <a:path extrusionOk="0" h="44726" w="773880">
                  <a:moveTo>
                    <a:pt x="0" y="0"/>
                  </a:moveTo>
                  <a:lnTo>
                    <a:pt x="773880" y="0"/>
                  </a:lnTo>
                  <a:lnTo>
                    <a:pt x="773880" y="44726"/>
                  </a:lnTo>
                  <a:lnTo>
                    <a:pt x="0" y="44726"/>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5" name="Google Shape;215;p7"/>
            <p:cNvSpPr/>
            <p:nvPr/>
          </p:nvSpPr>
          <p:spPr>
            <a:xfrm>
              <a:off x="-2238736" y="3164172"/>
              <a:ext cx="773880" cy="44726"/>
            </a:xfrm>
            <a:custGeom>
              <a:rect b="b" l="l" r="r" t="t"/>
              <a:pathLst>
                <a:path extrusionOk="0" h="44726" w="773880">
                  <a:moveTo>
                    <a:pt x="0" y="0"/>
                  </a:moveTo>
                  <a:lnTo>
                    <a:pt x="773880" y="0"/>
                  </a:lnTo>
                  <a:lnTo>
                    <a:pt x="773880" y="44726"/>
                  </a:lnTo>
                  <a:lnTo>
                    <a:pt x="0" y="4472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6" name="Google Shape;216;p7"/>
            <p:cNvSpPr/>
            <p:nvPr/>
          </p:nvSpPr>
          <p:spPr>
            <a:xfrm>
              <a:off x="-2238736" y="3208898"/>
              <a:ext cx="773880" cy="44726"/>
            </a:xfrm>
            <a:custGeom>
              <a:rect b="b" l="l" r="r" t="t"/>
              <a:pathLst>
                <a:path extrusionOk="0" h="44726" w="773880">
                  <a:moveTo>
                    <a:pt x="0" y="0"/>
                  </a:moveTo>
                  <a:lnTo>
                    <a:pt x="773880" y="0"/>
                  </a:lnTo>
                  <a:lnTo>
                    <a:pt x="773880" y="44726"/>
                  </a:lnTo>
                  <a:lnTo>
                    <a:pt x="0" y="44726"/>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7" name="Google Shape;217;p7"/>
            <p:cNvSpPr/>
            <p:nvPr/>
          </p:nvSpPr>
          <p:spPr>
            <a:xfrm>
              <a:off x="-2238736" y="3253624"/>
              <a:ext cx="773880" cy="44726"/>
            </a:xfrm>
            <a:custGeom>
              <a:rect b="b" l="l" r="r" t="t"/>
              <a:pathLst>
                <a:path extrusionOk="0" h="44726" w="773880">
                  <a:moveTo>
                    <a:pt x="0" y="0"/>
                  </a:moveTo>
                  <a:lnTo>
                    <a:pt x="773880" y="0"/>
                  </a:lnTo>
                  <a:lnTo>
                    <a:pt x="773880" y="44726"/>
                  </a:lnTo>
                  <a:lnTo>
                    <a:pt x="0" y="44726"/>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pic>
        <p:nvPicPr>
          <p:cNvPr id="218" name="Google Shape;218;p7"/>
          <p:cNvPicPr preferRelativeResize="0"/>
          <p:nvPr/>
        </p:nvPicPr>
        <p:blipFill rotWithShape="1">
          <a:blip r:embed="rId2">
            <a:alphaModFix amt="81000"/>
          </a:blip>
          <a:srcRect b="8250" l="7352" r="3751" t="9167"/>
          <a:stretch/>
        </p:blipFill>
        <p:spPr>
          <a:xfrm>
            <a:off x="0" y="0"/>
            <a:ext cx="12192000" cy="6858000"/>
          </a:xfrm>
          <a:prstGeom prst="rect">
            <a:avLst/>
          </a:prstGeom>
          <a:noFill/>
          <a:ln>
            <a:noFill/>
          </a:ln>
        </p:spPr>
      </p:pic>
      <p:sp>
        <p:nvSpPr>
          <p:cNvPr id="219" name="Google Shape;219;p7"/>
          <p:cNvSpPr txBox="1"/>
          <p:nvPr>
            <p:ph type="title"/>
          </p:nvPr>
        </p:nvSpPr>
        <p:spPr>
          <a:xfrm>
            <a:off x="2305050" y="499500"/>
            <a:ext cx="9578100" cy="964800"/>
          </a:xfrm>
          <a:prstGeom prst="rect">
            <a:avLst/>
          </a:prstGeom>
        </p:spPr>
        <p:txBody>
          <a:bodyPr anchorCtr="0" anchor="b" bIns="121900" lIns="121900" spcFirstLastPara="1" rIns="121900" wrap="square" tIns="121900">
            <a:normAutofit/>
          </a:bodyPr>
          <a:lstStyle>
            <a:lvl1pPr lvl="0" rtl="0">
              <a:spcBef>
                <a:spcPts val="0"/>
              </a:spcBef>
              <a:spcAft>
                <a:spcPts val="0"/>
              </a:spcAft>
              <a:buSzPts val="4500"/>
              <a:buNone/>
              <a:defRPr/>
            </a:lvl1pPr>
            <a:lvl2pPr lvl="1" rtl="0">
              <a:spcBef>
                <a:spcPts val="0"/>
              </a:spcBef>
              <a:spcAft>
                <a:spcPts val="0"/>
              </a:spcAft>
              <a:buSzPts val="4500"/>
              <a:buNone/>
              <a:defRPr/>
            </a:lvl2pPr>
            <a:lvl3pPr lvl="2" rtl="0">
              <a:spcBef>
                <a:spcPts val="0"/>
              </a:spcBef>
              <a:spcAft>
                <a:spcPts val="0"/>
              </a:spcAft>
              <a:buSzPts val="4500"/>
              <a:buNone/>
              <a:defRPr/>
            </a:lvl3pPr>
            <a:lvl4pPr lvl="3" rtl="0">
              <a:spcBef>
                <a:spcPts val="0"/>
              </a:spcBef>
              <a:spcAft>
                <a:spcPts val="0"/>
              </a:spcAft>
              <a:buSzPts val="4500"/>
              <a:buNone/>
              <a:defRPr/>
            </a:lvl4pPr>
            <a:lvl5pPr lvl="4" rtl="0">
              <a:spcBef>
                <a:spcPts val="0"/>
              </a:spcBef>
              <a:spcAft>
                <a:spcPts val="0"/>
              </a:spcAft>
              <a:buSzPts val="4500"/>
              <a:buNone/>
              <a:defRPr/>
            </a:lvl5pPr>
            <a:lvl6pPr lvl="5" rtl="0">
              <a:spcBef>
                <a:spcPts val="0"/>
              </a:spcBef>
              <a:spcAft>
                <a:spcPts val="0"/>
              </a:spcAft>
              <a:buSzPts val="4500"/>
              <a:buNone/>
              <a:defRPr/>
            </a:lvl6pPr>
            <a:lvl7pPr lvl="6" rtl="0">
              <a:spcBef>
                <a:spcPts val="0"/>
              </a:spcBef>
              <a:spcAft>
                <a:spcPts val="0"/>
              </a:spcAft>
              <a:buSzPts val="4500"/>
              <a:buNone/>
              <a:defRPr/>
            </a:lvl7pPr>
            <a:lvl8pPr lvl="7" rtl="0">
              <a:spcBef>
                <a:spcPts val="0"/>
              </a:spcBef>
              <a:spcAft>
                <a:spcPts val="0"/>
              </a:spcAft>
              <a:buSzPts val="4500"/>
              <a:buNone/>
              <a:defRPr/>
            </a:lvl8pPr>
            <a:lvl9pPr lvl="8" rtl="0">
              <a:spcBef>
                <a:spcPts val="0"/>
              </a:spcBef>
              <a:spcAft>
                <a:spcPts val="0"/>
              </a:spcAft>
              <a:buSzPts val="4500"/>
              <a:buNone/>
              <a:defRPr/>
            </a:lvl9pPr>
          </a:lstStyle>
          <a:p/>
        </p:txBody>
      </p:sp>
      <p:sp>
        <p:nvSpPr>
          <p:cNvPr id="220" name="Google Shape;220;p7"/>
          <p:cNvSpPr txBox="1"/>
          <p:nvPr>
            <p:ph idx="1" type="subTitle"/>
          </p:nvPr>
        </p:nvSpPr>
        <p:spPr>
          <a:xfrm>
            <a:off x="3147305" y="1955010"/>
            <a:ext cx="3237900" cy="643500"/>
          </a:xfrm>
          <a:prstGeom prst="rect">
            <a:avLst/>
          </a:prstGeom>
        </p:spPr>
        <p:txBody>
          <a:bodyPr anchorCtr="0" anchor="t" bIns="121900" lIns="121900" spcFirstLastPara="1" rIns="121900" wrap="square" tIns="121900">
            <a:normAutofit/>
          </a:bodyPr>
          <a:lstStyle>
            <a:lvl1pPr lvl="0" rtl="0">
              <a:lnSpc>
                <a:spcPct val="80000"/>
              </a:lnSpc>
              <a:spcBef>
                <a:spcPts val="0"/>
              </a:spcBef>
              <a:spcAft>
                <a:spcPts val="0"/>
              </a:spcAft>
              <a:buSzPts val="2800"/>
              <a:buNone/>
              <a:defRPr b="1" sz="3000">
                <a:solidFill>
                  <a:schemeClr val="accent4"/>
                </a:solidFill>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221" name="Google Shape;221;p7"/>
          <p:cNvSpPr txBox="1"/>
          <p:nvPr>
            <p:ph idx="2" type="body"/>
          </p:nvPr>
        </p:nvSpPr>
        <p:spPr>
          <a:xfrm>
            <a:off x="3147334" y="2598286"/>
            <a:ext cx="3237900" cy="1164600"/>
          </a:xfrm>
          <a:prstGeom prst="rect">
            <a:avLst/>
          </a:prstGeom>
        </p:spPr>
        <p:txBody>
          <a:bodyPr anchorCtr="0" anchor="t" bIns="121900" lIns="121900" spcFirstLastPara="1" rIns="121900" wrap="square" tIns="121900">
            <a:normAutofit/>
          </a:bodyPr>
          <a:lstStyle>
            <a:lvl1pPr indent="-387350" lvl="0" marL="457200" rtl="0">
              <a:spcBef>
                <a:spcPts val="0"/>
              </a:spcBef>
              <a:spcAft>
                <a:spcPts val="0"/>
              </a:spcAft>
              <a:buSzPts val="2500"/>
              <a:buChar char="●"/>
              <a:defRPr/>
            </a:lvl1pPr>
            <a:lvl2pPr indent="-381000" lvl="1" marL="914400" rtl="0">
              <a:spcBef>
                <a:spcPts val="0"/>
              </a:spcBef>
              <a:spcAft>
                <a:spcPts val="0"/>
              </a:spcAft>
              <a:buSzPts val="2400"/>
              <a:buChar char="○"/>
              <a:defRPr/>
            </a:lvl2pPr>
            <a:lvl3pPr indent="-381000" lvl="2" marL="1371600" rtl="0">
              <a:spcBef>
                <a:spcPts val="0"/>
              </a:spcBef>
              <a:spcAft>
                <a:spcPts val="0"/>
              </a:spcAft>
              <a:buSzPts val="2400"/>
              <a:buChar char="■"/>
              <a:defRPr/>
            </a:lvl3pPr>
            <a:lvl4pPr indent="-381000" lvl="3" marL="1828800" rtl="0">
              <a:spcBef>
                <a:spcPts val="0"/>
              </a:spcBef>
              <a:spcAft>
                <a:spcPts val="0"/>
              </a:spcAft>
              <a:buSzPts val="2400"/>
              <a:buChar char="●"/>
              <a:defRPr/>
            </a:lvl4pPr>
            <a:lvl5pPr indent="-381000" lvl="4" marL="2286000" rtl="0">
              <a:spcBef>
                <a:spcPts val="0"/>
              </a:spcBef>
              <a:spcAft>
                <a:spcPts val="0"/>
              </a:spcAft>
              <a:buSzPts val="2400"/>
              <a:buChar char="○"/>
              <a:defRPr/>
            </a:lvl5pPr>
            <a:lvl6pPr indent="-381000" lvl="5" marL="2743200" rtl="0">
              <a:spcBef>
                <a:spcPts val="0"/>
              </a:spcBef>
              <a:spcAft>
                <a:spcPts val="0"/>
              </a:spcAft>
              <a:buSzPts val="2400"/>
              <a:buChar char="■"/>
              <a:defRPr/>
            </a:lvl6pPr>
            <a:lvl7pPr indent="-381000" lvl="6" marL="3200400" rtl="0">
              <a:spcBef>
                <a:spcPts val="0"/>
              </a:spcBef>
              <a:spcAft>
                <a:spcPts val="0"/>
              </a:spcAft>
              <a:buSzPts val="2400"/>
              <a:buChar char="●"/>
              <a:defRPr/>
            </a:lvl7pPr>
            <a:lvl8pPr indent="-381000" lvl="7" marL="3657600" rtl="0">
              <a:spcBef>
                <a:spcPts val="0"/>
              </a:spcBef>
              <a:spcAft>
                <a:spcPts val="0"/>
              </a:spcAft>
              <a:buSzPts val="2400"/>
              <a:buChar char="○"/>
              <a:defRPr/>
            </a:lvl8pPr>
            <a:lvl9pPr indent="-381000" lvl="8" marL="4114800" rtl="0">
              <a:spcBef>
                <a:spcPts val="0"/>
              </a:spcBef>
              <a:spcAft>
                <a:spcPts val="0"/>
              </a:spcAft>
              <a:buSzPts val="2400"/>
              <a:buChar char="■"/>
              <a:defRPr/>
            </a:lvl9pPr>
          </a:lstStyle>
          <a:p/>
        </p:txBody>
      </p:sp>
      <p:sp>
        <p:nvSpPr>
          <p:cNvPr id="222" name="Google Shape;222;p7"/>
          <p:cNvSpPr txBox="1"/>
          <p:nvPr>
            <p:ph idx="3" type="subTitle"/>
          </p:nvPr>
        </p:nvSpPr>
        <p:spPr>
          <a:xfrm>
            <a:off x="6625637" y="1955010"/>
            <a:ext cx="3237900" cy="643500"/>
          </a:xfrm>
          <a:prstGeom prst="rect">
            <a:avLst/>
          </a:prstGeom>
        </p:spPr>
        <p:txBody>
          <a:bodyPr anchorCtr="0" anchor="t" bIns="121900" lIns="121900" spcFirstLastPara="1" rIns="121900" wrap="square" tIns="121900">
            <a:normAutofit/>
          </a:bodyPr>
          <a:lstStyle>
            <a:lvl1pPr lvl="0" rtl="0">
              <a:lnSpc>
                <a:spcPct val="80000"/>
              </a:lnSpc>
              <a:spcBef>
                <a:spcPts val="0"/>
              </a:spcBef>
              <a:spcAft>
                <a:spcPts val="0"/>
              </a:spcAft>
              <a:buSzPts val="2800"/>
              <a:buNone/>
              <a:defRPr b="1" sz="3000">
                <a:solidFill>
                  <a:schemeClr val="accent3"/>
                </a:solidFill>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223" name="Google Shape;223;p7"/>
          <p:cNvSpPr txBox="1"/>
          <p:nvPr>
            <p:ph idx="4" type="body"/>
          </p:nvPr>
        </p:nvSpPr>
        <p:spPr>
          <a:xfrm>
            <a:off x="6625672" y="2598286"/>
            <a:ext cx="3237900" cy="1164600"/>
          </a:xfrm>
          <a:prstGeom prst="rect">
            <a:avLst/>
          </a:prstGeom>
        </p:spPr>
        <p:txBody>
          <a:bodyPr anchorCtr="0" anchor="t" bIns="121900" lIns="121900" spcFirstLastPara="1" rIns="121900" wrap="square" tIns="121900">
            <a:normAutofit/>
          </a:bodyPr>
          <a:lstStyle>
            <a:lvl1pPr indent="-387350" lvl="0" marL="457200" rtl="0">
              <a:spcBef>
                <a:spcPts val="0"/>
              </a:spcBef>
              <a:spcAft>
                <a:spcPts val="0"/>
              </a:spcAft>
              <a:buSzPts val="2500"/>
              <a:buChar char="●"/>
              <a:defRPr/>
            </a:lvl1pPr>
            <a:lvl2pPr indent="-381000" lvl="1" marL="914400" rtl="0">
              <a:spcBef>
                <a:spcPts val="0"/>
              </a:spcBef>
              <a:spcAft>
                <a:spcPts val="0"/>
              </a:spcAft>
              <a:buSzPts val="2400"/>
              <a:buChar char="○"/>
              <a:defRPr/>
            </a:lvl2pPr>
            <a:lvl3pPr indent="-381000" lvl="2" marL="1371600" rtl="0">
              <a:spcBef>
                <a:spcPts val="0"/>
              </a:spcBef>
              <a:spcAft>
                <a:spcPts val="0"/>
              </a:spcAft>
              <a:buSzPts val="2400"/>
              <a:buChar char="■"/>
              <a:defRPr/>
            </a:lvl3pPr>
            <a:lvl4pPr indent="-381000" lvl="3" marL="1828800" rtl="0">
              <a:spcBef>
                <a:spcPts val="0"/>
              </a:spcBef>
              <a:spcAft>
                <a:spcPts val="0"/>
              </a:spcAft>
              <a:buSzPts val="2400"/>
              <a:buChar char="●"/>
              <a:defRPr/>
            </a:lvl4pPr>
            <a:lvl5pPr indent="-381000" lvl="4" marL="2286000" rtl="0">
              <a:spcBef>
                <a:spcPts val="0"/>
              </a:spcBef>
              <a:spcAft>
                <a:spcPts val="0"/>
              </a:spcAft>
              <a:buSzPts val="2400"/>
              <a:buChar char="○"/>
              <a:defRPr/>
            </a:lvl5pPr>
            <a:lvl6pPr indent="-381000" lvl="5" marL="2743200" rtl="0">
              <a:spcBef>
                <a:spcPts val="0"/>
              </a:spcBef>
              <a:spcAft>
                <a:spcPts val="0"/>
              </a:spcAft>
              <a:buSzPts val="2400"/>
              <a:buChar char="■"/>
              <a:defRPr/>
            </a:lvl6pPr>
            <a:lvl7pPr indent="-381000" lvl="6" marL="3200400" rtl="0">
              <a:spcBef>
                <a:spcPts val="0"/>
              </a:spcBef>
              <a:spcAft>
                <a:spcPts val="0"/>
              </a:spcAft>
              <a:buSzPts val="2400"/>
              <a:buChar char="●"/>
              <a:defRPr/>
            </a:lvl7pPr>
            <a:lvl8pPr indent="-381000" lvl="7" marL="3657600" rtl="0">
              <a:spcBef>
                <a:spcPts val="0"/>
              </a:spcBef>
              <a:spcAft>
                <a:spcPts val="0"/>
              </a:spcAft>
              <a:buSzPts val="2400"/>
              <a:buChar char="○"/>
              <a:defRPr/>
            </a:lvl8pPr>
            <a:lvl9pPr indent="-381000" lvl="8" marL="4114800" rtl="0">
              <a:spcBef>
                <a:spcPts val="0"/>
              </a:spcBef>
              <a:spcAft>
                <a:spcPts val="0"/>
              </a:spcAft>
              <a:buSzPts val="2400"/>
              <a:buChar char="■"/>
              <a:defRPr/>
            </a:lvl9pPr>
          </a:lstStyle>
          <a:p/>
        </p:txBody>
      </p:sp>
      <p:sp>
        <p:nvSpPr>
          <p:cNvPr id="224" name="Google Shape;224;p7"/>
          <p:cNvSpPr txBox="1"/>
          <p:nvPr>
            <p:ph idx="5" type="subTitle"/>
          </p:nvPr>
        </p:nvSpPr>
        <p:spPr>
          <a:xfrm>
            <a:off x="4752112" y="4440507"/>
            <a:ext cx="3237900" cy="643500"/>
          </a:xfrm>
          <a:prstGeom prst="rect">
            <a:avLst/>
          </a:prstGeom>
        </p:spPr>
        <p:txBody>
          <a:bodyPr anchorCtr="0" anchor="t" bIns="121900" lIns="121900" spcFirstLastPara="1" rIns="121900" wrap="square" tIns="121900">
            <a:normAutofit/>
          </a:bodyPr>
          <a:lstStyle>
            <a:lvl1pPr lvl="0" rtl="0">
              <a:lnSpc>
                <a:spcPct val="80000"/>
              </a:lnSpc>
              <a:spcBef>
                <a:spcPts val="0"/>
              </a:spcBef>
              <a:spcAft>
                <a:spcPts val="0"/>
              </a:spcAft>
              <a:buSzPts val="2800"/>
              <a:buNone/>
              <a:defRPr b="1" sz="3000">
                <a:solidFill>
                  <a:schemeClr val="accent6"/>
                </a:solidFill>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225" name="Google Shape;225;p7"/>
          <p:cNvSpPr txBox="1"/>
          <p:nvPr>
            <p:ph idx="6" type="body"/>
          </p:nvPr>
        </p:nvSpPr>
        <p:spPr>
          <a:xfrm>
            <a:off x="4752152" y="5083782"/>
            <a:ext cx="3237900" cy="1164600"/>
          </a:xfrm>
          <a:prstGeom prst="rect">
            <a:avLst/>
          </a:prstGeom>
        </p:spPr>
        <p:txBody>
          <a:bodyPr anchorCtr="0" anchor="t" bIns="121900" lIns="121900" spcFirstLastPara="1" rIns="121900" wrap="square" tIns="121900">
            <a:normAutofit/>
          </a:bodyPr>
          <a:lstStyle>
            <a:lvl1pPr indent="-387350" lvl="0" marL="457200" rtl="0">
              <a:spcBef>
                <a:spcPts val="0"/>
              </a:spcBef>
              <a:spcAft>
                <a:spcPts val="0"/>
              </a:spcAft>
              <a:buSzPts val="2500"/>
              <a:buChar char="●"/>
              <a:defRPr/>
            </a:lvl1pPr>
            <a:lvl2pPr indent="-381000" lvl="1" marL="914400" rtl="0">
              <a:spcBef>
                <a:spcPts val="0"/>
              </a:spcBef>
              <a:spcAft>
                <a:spcPts val="0"/>
              </a:spcAft>
              <a:buSzPts val="2400"/>
              <a:buChar char="○"/>
              <a:defRPr/>
            </a:lvl2pPr>
            <a:lvl3pPr indent="-381000" lvl="2" marL="1371600" rtl="0">
              <a:spcBef>
                <a:spcPts val="0"/>
              </a:spcBef>
              <a:spcAft>
                <a:spcPts val="0"/>
              </a:spcAft>
              <a:buSzPts val="2400"/>
              <a:buChar char="■"/>
              <a:defRPr/>
            </a:lvl3pPr>
            <a:lvl4pPr indent="-381000" lvl="3" marL="1828800" rtl="0">
              <a:spcBef>
                <a:spcPts val="0"/>
              </a:spcBef>
              <a:spcAft>
                <a:spcPts val="0"/>
              </a:spcAft>
              <a:buSzPts val="2400"/>
              <a:buChar char="●"/>
              <a:defRPr/>
            </a:lvl4pPr>
            <a:lvl5pPr indent="-381000" lvl="4" marL="2286000" rtl="0">
              <a:spcBef>
                <a:spcPts val="0"/>
              </a:spcBef>
              <a:spcAft>
                <a:spcPts val="0"/>
              </a:spcAft>
              <a:buSzPts val="2400"/>
              <a:buChar char="○"/>
              <a:defRPr/>
            </a:lvl5pPr>
            <a:lvl6pPr indent="-381000" lvl="5" marL="2743200" rtl="0">
              <a:spcBef>
                <a:spcPts val="0"/>
              </a:spcBef>
              <a:spcAft>
                <a:spcPts val="0"/>
              </a:spcAft>
              <a:buSzPts val="2400"/>
              <a:buChar char="■"/>
              <a:defRPr/>
            </a:lvl6pPr>
            <a:lvl7pPr indent="-381000" lvl="6" marL="3200400" rtl="0">
              <a:spcBef>
                <a:spcPts val="0"/>
              </a:spcBef>
              <a:spcAft>
                <a:spcPts val="0"/>
              </a:spcAft>
              <a:buSzPts val="2400"/>
              <a:buChar char="●"/>
              <a:defRPr/>
            </a:lvl7pPr>
            <a:lvl8pPr indent="-381000" lvl="7" marL="3657600" rtl="0">
              <a:spcBef>
                <a:spcPts val="0"/>
              </a:spcBef>
              <a:spcAft>
                <a:spcPts val="0"/>
              </a:spcAft>
              <a:buSzPts val="2400"/>
              <a:buChar char="○"/>
              <a:defRPr/>
            </a:lvl8pPr>
            <a:lvl9pPr indent="-381000" lvl="8" marL="4114800" rtl="0">
              <a:spcBef>
                <a:spcPts val="0"/>
              </a:spcBef>
              <a:spcAft>
                <a:spcPts val="0"/>
              </a:spcAft>
              <a:buSzPts val="2400"/>
              <a:buChar char="■"/>
              <a:defRPr/>
            </a:lvl9pPr>
          </a:lstStyle>
          <a:p/>
        </p:txBody>
      </p:sp>
      <p:sp>
        <p:nvSpPr>
          <p:cNvPr id="226" name="Google Shape;226;p7"/>
          <p:cNvSpPr txBox="1"/>
          <p:nvPr>
            <p:ph idx="7" type="body"/>
          </p:nvPr>
        </p:nvSpPr>
        <p:spPr>
          <a:xfrm>
            <a:off x="8230490" y="5083782"/>
            <a:ext cx="3237900" cy="1164600"/>
          </a:xfrm>
          <a:prstGeom prst="rect">
            <a:avLst/>
          </a:prstGeom>
        </p:spPr>
        <p:txBody>
          <a:bodyPr anchorCtr="0" anchor="t" bIns="121900" lIns="121900" spcFirstLastPara="1" rIns="121900" wrap="square" tIns="121900">
            <a:normAutofit/>
          </a:bodyPr>
          <a:lstStyle>
            <a:lvl1pPr indent="-387350" lvl="0" marL="457200" rtl="0">
              <a:spcBef>
                <a:spcPts val="0"/>
              </a:spcBef>
              <a:spcAft>
                <a:spcPts val="0"/>
              </a:spcAft>
              <a:buSzPts val="2500"/>
              <a:buChar char="●"/>
              <a:defRPr/>
            </a:lvl1pPr>
            <a:lvl2pPr indent="-381000" lvl="1" marL="914400" rtl="0">
              <a:spcBef>
                <a:spcPts val="0"/>
              </a:spcBef>
              <a:spcAft>
                <a:spcPts val="0"/>
              </a:spcAft>
              <a:buSzPts val="2400"/>
              <a:buChar char="○"/>
              <a:defRPr/>
            </a:lvl2pPr>
            <a:lvl3pPr indent="-381000" lvl="2" marL="1371600" rtl="0">
              <a:spcBef>
                <a:spcPts val="0"/>
              </a:spcBef>
              <a:spcAft>
                <a:spcPts val="0"/>
              </a:spcAft>
              <a:buSzPts val="2400"/>
              <a:buChar char="■"/>
              <a:defRPr/>
            </a:lvl3pPr>
            <a:lvl4pPr indent="-381000" lvl="3" marL="1828800" rtl="0">
              <a:spcBef>
                <a:spcPts val="0"/>
              </a:spcBef>
              <a:spcAft>
                <a:spcPts val="0"/>
              </a:spcAft>
              <a:buSzPts val="2400"/>
              <a:buChar char="●"/>
              <a:defRPr/>
            </a:lvl4pPr>
            <a:lvl5pPr indent="-381000" lvl="4" marL="2286000" rtl="0">
              <a:spcBef>
                <a:spcPts val="0"/>
              </a:spcBef>
              <a:spcAft>
                <a:spcPts val="0"/>
              </a:spcAft>
              <a:buSzPts val="2400"/>
              <a:buChar char="○"/>
              <a:defRPr/>
            </a:lvl5pPr>
            <a:lvl6pPr indent="-381000" lvl="5" marL="2743200" rtl="0">
              <a:spcBef>
                <a:spcPts val="0"/>
              </a:spcBef>
              <a:spcAft>
                <a:spcPts val="0"/>
              </a:spcAft>
              <a:buSzPts val="2400"/>
              <a:buChar char="■"/>
              <a:defRPr/>
            </a:lvl6pPr>
            <a:lvl7pPr indent="-381000" lvl="6" marL="3200400" rtl="0">
              <a:spcBef>
                <a:spcPts val="0"/>
              </a:spcBef>
              <a:spcAft>
                <a:spcPts val="0"/>
              </a:spcAft>
              <a:buSzPts val="2400"/>
              <a:buChar char="●"/>
              <a:defRPr/>
            </a:lvl7pPr>
            <a:lvl8pPr indent="-381000" lvl="7" marL="3657600" rtl="0">
              <a:spcBef>
                <a:spcPts val="0"/>
              </a:spcBef>
              <a:spcAft>
                <a:spcPts val="0"/>
              </a:spcAft>
              <a:buSzPts val="2400"/>
              <a:buChar char="○"/>
              <a:defRPr/>
            </a:lvl8pPr>
            <a:lvl9pPr indent="-381000" lvl="8" marL="4114800" rtl="0">
              <a:spcBef>
                <a:spcPts val="0"/>
              </a:spcBef>
              <a:spcAft>
                <a:spcPts val="0"/>
              </a:spcAft>
              <a:buSzPts val="2400"/>
              <a:buChar char="■"/>
              <a:defRPr/>
            </a:lvl9pPr>
          </a:lstStyle>
          <a:p/>
        </p:txBody>
      </p:sp>
      <p:sp>
        <p:nvSpPr>
          <p:cNvPr id="227" name="Google Shape;227;p7"/>
          <p:cNvSpPr txBox="1"/>
          <p:nvPr>
            <p:ph idx="8" type="subTitle"/>
          </p:nvPr>
        </p:nvSpPr>
        <p:spPr>
          <a:xfrm>
            <a:off x="8230456" y="4440507"/>
            <a:ext cx="3237900" cy="643500"/>
          </a:xfrm>
          <a:prstGeom prst="rect">
            <a:avLst/>
          </a:prstGeom>
        </p:spPr>
        <p:txBody>
          <a:bodyPr anchorCtr="0" anchor="t" bIns="121900" lIns="121900" spcFirstLastPara="1" rIns="121900" wrap="square" tIns="121900">
            <a:normAutofit/>
          </a:bodyPr>
          <a:lstStyle>
            <a:lvl1pPr lvl="0" rtl="0">
              <a:lnSpc>
                <a:spcPct val="80000"/>
              </a:lnSpc>
              <a:spcBef>
                <a:spcPts val="0"/>
              </a:spcBef>
              <a:spcAft>
                <a:spcPts val="0"/>
              </a:spcAft>
              <a:buSzPts val="2800"/>
              <a:buNone/>
              <a:defRPr b="1" sz="3000">
                <a:solidFill>
                  <a:schemeClr val="accent4"/>
                </a:solidFill>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28" name="Shape 228"/>
        <p:cNvGrpSpPr/>
        <p:nvPr/>
      </p:nvGrpSpPr>
      <p:grpSpPr>
        <a:xfrm>
          <a:off x="0" y="0"/>
          <a:ext cx="0" cy="0"/>
          <a:chOff x="0" y="0"/>
          <a:chExt cx="0" cy="0"/>
        </a:xfrm>
      </p:grpSpPr>
      <p:sp>
        <p:nvSpPr>
          <p:cNvPr id="229" name="Google Shape;229;p8"/>
          <p:cNvSpPr txBox="1"/>
          <p:nvPr>
            <p:ph type="title"/>
          </p:nvPr>
        </p:nvSpPr>
        <p:spPr>
          <a:xfrm>
            <a:off x="1023125" y="593213"/>
            <a:ext cx="10145700" cy="763500"/>
          </a:xfrm>
          <a:prstGeom prst="rect">
            <a:avLst/>
          </a:prstGeom>
        </p:spPr>
        <p:txBody>
          <a:bodyPr anchorCtr="0" anchor="t" bIns="121900" lIns="121900" spcFirstLastPara="1" rIns="121900" wrap="square" tIns="121900">
            <a:normAutofit/>
          </a:bodyPr>
          <a:lstStyle>
            <a:lvl1pPr lvl="0" algn="ctr">
              <a:spcBef>
                <a:spcPts val="0"/>
              </a:spcBef>
              <a:spcAft>
                <a:spcPts val="0"/>
              </a:spcAft>
              <a:buSzPts val="4500"/>
              <a:buNone/>
              <a:defRPr/>
            </a:lvl1pPr>
            <a:lvl2pPr lvl="1">
              <a:spcBef>
                <a:spcPts val="0"/>
              </a:spcBef>
              <a:spcAft>
                <a:spcPts val="0"/>
              </a:spcAft>
              <a:buSzPts val="4500"/>
              <a:buNone/>
              <a:defRPr/>
            </a:lvl2pPr>
            <a:lvl3pPr lvl="2">
              <a:spcBef>
                <a:spcPts val="0"/>
              </a:spcBef>
              <a:spcAft>
                <a:spcPts val="0"/>
              </a:spcAft>
              <a:buSzPts val="4500"/>
              <a:buNone/>
              <a:defRPr/>
            </a:lvl3pPr>
            <a:lvl4pPr lvl="3">
              <a:spcBef>
                <a:spcPts val="0"/>
              </a:spcBef>
              <a:spcAft>
                <a:spcPts val="0"/>
              </a:spcAft>
              <a:buSzPts val="4500"/>
              <a:buNone/>
              <a:defRPr/>
            </a:lvl4pPr>
            <a:lvl5pPr lvl="4">
              <a:spcBef>
                <a:spcPts val="0"/>
              </a:spcBef>
              <a:spcAft>
                <a:spcPts val="0"/>
              </a:spcAft>
              <a:buSzPts val="4500"/>
              <a:buNone/>
              <a:defRPr/>
            </a:lvl5pPr>
            <a:lvl6pPr lvl="5">
              <a:spcBef>
                <a:spcPts val="0"/>
              </a:spcBef>
              <a:spcAft>
                <a:spcPts val="0"/>
              </a:spcAft>
              <a:buSzPts val="4500"/>
              <a:buNone/>
              <a:defRPr/>
            </a:lvl6pPr>
            <a:lvl7pPr lvl="6">
              <a:spcBef>
                <a:spcPts val="0"/>
              </a:spcBef>
              <a:spcAft>
                <a:spcPts val="0"/>
              </a:spcAft>
              <a:buSzPts val="4500"/>
              <a:buNone/>
              <a:defRPr/>
            </a:lvl7pPr>
            <a:lvl8pPr lvl="7">
              <a:spcBef>
                <a:spcPts val="0"/>
              </a:spcBef>
              <a:spcAft>
                <a:spcPts val="0"/>
              </a:spcAft>
              <a:buSzPts val="4500"/>
              <a:buNone/>
              <a:defRPr/>
            </a:lvl8pPr>
            <a:lvl9pPr lvl="8">
              <a:spcBef>
                <a:spcPts val="0"/>
              </a:spcBef>
              <a:spcAft>
                <a:spcPts val="0"/>
              </a:spcAft>
              <a:buSzPts val="4500"/>
              <a:buNone/>
              <a:defRPr/>
            </a:lvl9pPr>
          </a:lstStyle>
          <a:p/>
        </p:txBody>
      </p:sp>
      <p:sp>
        <p:nvSpPr>
          <p:cNvPr id="230" name="Google Shape;230;p8"/>
          <p:cNvSpPr txBox="1"/>
          <p:nvPr>
            <p:ph idx="1" type="body"/>
          </p:nvPr>
        </p:nvSpPr>
        <p:spPr>
          <a:xfrm>
            <a:off x="1023113" y="1848925"/>
            <a:ext cx="4762800" cy="3846600"/>
          </a:xfrm>
          <a:prstGeom prst="rect">
            <a:avLst/>
          </a:prstGeom>
        </p:spPr>
        <p:txBody>
          <a:bodyPr anchorCtr="0" anchor="t" bIns="121900" lIns="121900" spcFirstLastPara="1" rIns="121900" wrap="square" tIns="121900">
            <a:normAutofit/>
          </a:bodyPr>
          <a:lstStyle>
            <a:lvl1pPr indent="-349250" lvl="0" marL="457200">
              <a:spcBef>
                <a:spcPts val="0"/>
              </a:spcBef>
              <a:spcAft>
                <a:spcPts val="0"/>
              </a:spcAft>
              <a:buSzPts val="1900"/>
              <a:buChar char="●"/>
              <a:defRPr/>
            </a:lvl1pPr>
            <a:lvl2pPr indent="-330200" lvl="1" marL="914400">
              <a:spcBef>
                <a:spcPts val="0"/>
              </a:spcBef>
              <a:spcAft>
                <a:spcPts val="0"/>
              </a:spcAft>
              <a:buSzPts val="1600"/>
              <a:buChar char="○"/>
              <a:defRPr sz="1600"/>
            </a:lvl2pPr>
            <a:lvl3pPr indent="-330200" lvl="2" marL="1371600">
              <a:spcBef>
                <a:spcPts val="0"/>
              </a:spcBef>
              <a:spcAft>
                <a:spcPts val="0"/>
              </a:spcAft>
              <a:buSzPts val="1600"/>
              <a:buChar char="■"/>
              <a:defRPr sz="1600"/>
            </a:lvl3pPr>
            <a:lvl4pPr indent="-330200" lvl="3" marL="1828800">
              <a:spcBef>
                <a:spcPts val="0"/>
              </a:spcBef>
              <a:spcAft>
                <a:spcPts val="0"/>
              </a:spcAft>
              <a:buSzPts val="1600"/>
              <a:buChar char="●"/>
              <a:defRPr sz="1600"/>
            </a:lvl4pPr>
            <a:lvl5pPr indent="-330200" lvl="4" marL="2286000">
              <a:spcBef>
                <a:spcPts val="0"/>
              </a:spcBef>
              <a:spcAft>
                <a:spcPts val="0"/>
              </a:spcAft>
              <a:buSzPts val="1600"/>
              <a:buChar char="○"/>
              <a:defRPr sz="1600"/>
            </a:lvl5pPr>
            <a:lvl6pPr indent="-330200" lvl="5" marL="2743200">
              <a:spcBef>
                <a:spcPts val="0"/>
              </a:spcBef>
              <a:spcAft>
                <a:spcPts val="0"/>
              </a:spcAft>
              <a:buSzPts val="1600"/>
              <a:buChar char="■"/>
              <a:defRPr sz="1600"/>
            </a:lvl6pPr>
            <a:lvl7pPr indent="-330200" lvl="6" marL="3200400">
              <a:spcBef>
                <a:spcPts val="0"/>
              </a:spcBef>
              <a:spcAft>
                <a:spcPts val="0"/>
              </a:spcAft>
              <a:buSzPts val="1600"/>
              <a:buChar char="●"/>
              <a:defRPr sz="1600"/>
            </a:lvl7pPr>
            <a:lvl8pPr indent="-330200" lvl="7" marL="3657600">
              <a:spcBef>
                <a:spcPts val="0"/>
              </a:spcBef>
              <a:spcAft>
                <a:spcPts val="0"/>
              </a:spcAft>
              <a:buSzPts val="1600"/>
              <a:buChar char="○"/>
              <a:defRPr sz="1600"/>
            </a:lvl8pPr>
            <a:lvl9pPr indent="-330200" lvl="8" marL="4114800">
              <a:spcBef>
                <a:spcPts val="0"/>
              </a:spcBef>
              <a:spcAft>
                <a:spcPts val="0"/>
              </a:spcAft>
              <a:buSzPts val="1600"/>
              <a:buChar char="■"/>
              <a:defRPr sz="1600"/>
            </a:lvl9pPr>
          </a:lstStyle>
          <a:p/>
        </p:txBody>
      </p:sp>
      <p:sp>
        <p:nvSpPr>
          <p:cNvPr id="231" name="Google Shape;231;p8"/>
          <p:cNvSpPr txBox="1"/>
          <p:nvPr>
            <p:ph idx="2" type="body"/>
          </p:nvPr>
        </p:nvSpPr>
        <p:spPr>
          <a:xfrm>
            <a:off x="6406088" y="1848925"/>
            <a:ext cx="4762800" cy="3846600"/>
          </a:xfrm>
          <a:prstGeom prst="rect">
            <a:avLst/>
          </a:prstGeom>
        </p:spPr>
        <p:txBody>
          <a:bodyPr anchorCtr="0" anchor="t" bIns="121900" lIns="121900" spcFirstLastPara="1" rIns="121900" wrap="square" tIns="121900">
            <a:normAutofit/>
          </a:bodyPr>
          <a:lstStyle>
            <a:lvl1pPr indent="-349250" lvl="0" marL="457200">
              <a:spcBef>
                <a:spcPts val="0"/>
              </a:spcBef>
              <a:spcAft>
                <a:spcPts val="0"/>
              </a:spcAft>
              <a:buSzPts val="1900"/>
              <a:buChar char="●"/>
              <a:defRPr/>
            </a:lvl1pPr>
            <a:lvl2pPr indent="-330200" lvl="1" marL="914400">
              <a:spcBef>
                <a:spcPts val="0"/>
              </a:spcBef>
              <a:spcAft>
                <a:spcPts val="0"/>
              </a:spcAft>
              <a:buSzPts val="1600"/>
              <a:buChar char="○"/>
              <a:defRPr sz="1600"/>
            </a:lvl2pPr>
            <a:lvl3pPr indent="-330200" lvl="2" marL="1371600">
              <a:spcBef>
                <a:spcPts val="0"/>
              </a:spcBef>
              <a:spcAft>
                <a:spcPts val="0"/>
              </a:spcAft>
              <a:buSzPts val="1600"/>
              <a:buChar char="■"/>
              <a:defRPr sz="1600"/>
            </a:lvl3pPr>
            <a:lvl4pPr indent="-330200" lvl="3" marL="1828800">
              <a:spcBef>
                <a:spcPts val="0"/>
              </a:spcBef>
              <a:spcAft>
                <a:spcPts val="0"/>
              </a:spcAft>
              <a:buSzPts val="1600"/>
              <a:buChar char="●"/>
              <a:defRPr sz="1600"/>
            </a:lvl4pPr>
            <a:lvl5pPr indent="-330200" lvl="4" marL="2286000">
              <a:spcBef>
                <a:spcPts val="0"/>
              </a:spcBef>
              <a:spcAft>
                <a:spcPts val="0"/>
              </a:spcAft>
              <a:buSzPts val="1600"/>
              <a:buChar char="○"/>
              <a:defRPr sz="1600"/>
            </a:lvl5pPr>
            <a:lvl6pPr indent="-330200" lvl="5" marL="2743200">
              <a:spcBef>
                <a:spcPts val="0"/>
              </a:spcBef>
              <a:spcAft>
                <a:spcPts val="0"/>
              </a:spcAft>
              <a:buSzPts val="1600"/>
              <a:buChar char="■"/>
              <a:defRPr sz="1600"/>
            </a:lvl6pPr>
            <a:lvl7pPr indent="-330200" lvl="6" marL="3200400">
              <a:spcBef>
                <a:spcPts val="0"/>
              </a:spcBef>
              <a:spcAft>
                <a:spcPts val="0"/>
              </a:spcAft>
              <a:buSzPts val="1600"/>
              <a:buChar char="●"/>
              <a:defRPr sz="1600"/>
            </a:lvl7pPr>
            <a:lvl8pPr indent="-330200" lvl="7" marL="3657600">
              <a:spcBef>
                <a:spcPts val="0"/>
              </a:spcBef>
              <a:spcAft>
                <a:spcPts val="0"/>
              </a:spcAft>
              <a:buSzPts val="1600"/>
              <a:buChar char="○"/>
              <a:defRPr sz="1600"/>
            </a:lvl8pPr>
            <a:lvl9pPr indent="-330200" lvl="8" marL="4114800">
              <a:spcBef>
                <a:spcPts val="0"/>
              </a:spcBef>
              <a:spcAft>
                <a:spcPts val="0"/>
              </a:spcAft>
              <a:buSzPts val="1600"/>
              <a:buChar char="■"/>
              <a:defRPr sz="1600"/>
            </a:lvl9pPr>
          </a:lstStyle>
          <a:p/>
        </p:txBody>
      </p:sp>
      <p:sp>
        <p:nvSpPr>
          <p:cNvPr id="232" name="Google Shape;232;p8"/>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233" name="Google Shape;233;p8"/>
          <p:cNvSpPr/>
          <p:nvPr/>
        </p:nvSpPr>
        <p:spPr>
          <a:xfrm rot="5400000">
            <a:off x="-462658" y="6119355"/>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4" name="Google Shape;234;p8"/>
          <p:cNvSpPr/>
          <p:nvPr/>
        </p:nvSpPr>
        <p:spPr>
          <a:xfrm rot="5400000">
            <a:off x="-462658" y="579280"/>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235" name="Google Shape;235;p8"/>
          <p:cNvGrpSpPr/>
          <p:nvPr/>
        </p:nvGrpSpPr>
        <p:grpSpPr>
          <a:xfrm flipH="1" rot="-5400000">
            <a:off x="5876757" y="217984"/>
            <a:ext cx="456878" cy="12210360"/>
            <a:chOff x="-1891602" y="2136844"/>
            <a:chExt cx="223631" cy="1364652"/>
          </a:xfrm>
        </p:grpSpPr>
        <p:sp>
          <p:nvSpPr>
            <p:cNvPr id="236" name="Google Shape;236;p8"/>
            <p:cNvSpPr/>
            <p:nvPr/>
          </p:nvSpPr>
          <p:spPr>
            <a:xfrm>
              <a:off x="-1891602"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7" name="Google Shape;237;p8"/>
            <p:cNvSpPr/>
            <p:nvPr/>
          </p:nvSpPr>
          <p:spPr>
            <a:xfrm>
              <a:off x="-1846876"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8" name="Google Shape;238;p8"/>
            <p:cNvSpPr/>
            <p:nvPr/>
          </p:nvSpPr>
          <p:spPr>
            <a:xfrm>
              <a:off x="-1802149"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9" name="Google Shape;239;p8"/>
            <p:cNvSpPr/>
            <p:nvPr/>
          </p:nvSpPr>
          <p:spPr>
            <a:xfrm>
              <a:off x="-1757423"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0" name="Google Shape;240;p8"/>
            <p:cNvSpPr/>
            <p:nvPr/>
          </p:nvSpPr>
          <p:spPr>
            <a:xfrm>
              <a:off x="-1712697"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pic>
        <p:nvPicPr>
          <p:cNvPr id="241" name="Google Shape;241;p8"/>
          <p:cNvPicPr preferRelativeResize="0"/>
          <p:nvPr/>
        </p:nvPicPr>
        <p:blipFill rotWithShape="1">
          <a:blip r:embed="rId2">
            <a:alphaModFix amt="81000"/>
          </a:blip>
          <a:srcRect b="8250" l="7352" r="3751" t="9167"/>
          <a:stretch/>
        </p:blipFill>
        <p:spPr>
          <a:xfrm>
            <a:off x="0" y="0"/>
            <a:ext cx="12192000" cy="6858000"/>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p:cSld name="TITLE_AND_TWO_COLUMNS_1">
    <p:spTree>
      <p:nvGrpSpPr>
        <p:cNvPr id="242" name="Shape 242"/>
        <p:cNvGrpSpPr/>
        <p:nvPr/>
      </p:nvGrpSpPr>
      <p:grpSpPr>
        <a:xfrm>
          <a:off x="0" y="0"/>
          <a:ext cx="0" cy="0"/>
          <a:chOff x="0" y="0"/>
          <a:chExt cx="0" cy="0"/>
        </a:xfrm>
      </p:grpSpPr>
      <p:pic>
        <p:nvPicPr>
          <p:cNvPr id="243" name="Google Shape;243;p9"/>
          <p:cNvPicPr preferRelativeResize="0"/>
          <p:nvPr/>
        </p:nvPicPr>
        <p:blipFill rotWithShape="1">
          <a:blip r:embed="rId2">
            <a:alphaModFix amt="81000"/>
          </a:blip>
          <a:srcRect b="8250" l="7352" r="3751" t="9167"/>
          <a:stretch/>
        </p:blipFill>
        <p:spPr>
          <a:xfrm flipH="1">
            <a:off x="-12" y="0"/>
            <a:ext cx="12192000" cy="6858000"/>
          </a:xfrm>
          <a:prstGeom prst="rect">
            <a:avLst/>
          </a:prstGeom>
          <a:noFill/>
          <a:ln>
            <a:noFill/>
          </a:ln>
        </p:spPr>
      </p:pic>
      <p:sp>
        <p:nvSpPr>
          <p:cNvPr id="244" name="Google Shape;244;p9"/>
          <p:cNvSpPr txBox="1"/>
          <p:nvPr>
            <p:ph type="title"/>
          </p:nvPr>
        </p:nvSpPr>
        <p:spPr>
          <a:xfrm>
            <a:off x="766950" y="679800"/>
            <a:ext cx="10658100" cy="763500"/>
          </a:xfrm>
          <a:prstGeom prst="rect">
            <a:avLst/>
          </a:prstGeom>
        </p:spPr>
        <p:txBody>
          <a:bodyPr anchorCtr="0" anchor="t" bIns="121900" lIns="121900" spcFirstLastPara="1" rIns="121900" wrap="square" tIns="121900">
            <a:normAutofit/>
          </a:bodyPr>
          <a:lstStyle>
            <a:lvl1pPr lvl="0" rtl="0" algn="ctr">
              <a:spcBef>
                <a:spcPts val="0"/>
              </a:spcBef>
              <a:spcAft>
                <a:spcPts val="0"/>
              </a:spcAft>
              <a:buSzPts val="4500"/>
              <a:buNone/>
              <a:defRPr/>
            </a:lvl1pPr>
            <a:lvl2pPr lvl="1" rtl="0">
              <a:spcBef>
                <a:spcPts val="0"/>
              </a:spcBef>
              <a:spcAft>
                <a:spcPts val="0"/>
              </a:spcAft>
              <a:buSzPts val="4500"/>
              <a:buNone/>
              <a:defRPr/>
            </a:lvl2pPr>
            <a:lvl3pPr lvl="2" rtl="0">
              <a:spcBef>
                <a:spcPts val="0"/>
              </a:spcBef>
              <a:spcAft>
                <a:spcPts val="0"/>
              </a:spcAft>
              <a:buSzPts val="4500"/>
              <a:buNone/>
              <a:defRPr/>
            </a:lvl3pPr>
            <a:lvl4pPr lvl="3" rtl="0">
              <a:spcBef>
                <a:spcPts val="0"/>
              </a:spcBef>
              <a:spcAft>
                <a:spcPts val="0"/>
              </a:spcAft>
              <a:buSzPts val="4500"/>
              <a:buNone/>
              <a:defRPr/>
            </a:lvl4pPr>
            <a:lvl5pPr lvl="4" rtl="0">
              <a:spcBef>
                <a:spcPts val="0"/>
              </a:spcBef>
              <a:spcAft>
                <a:spcPts val="0"/>
              </a:spcAft>
              <a:buSzPts val="4500"/>
              <a:buNone/>
              <a:defRPr/>
            </a:lvl5pPr>
            <a:lvl6pPr lvl="5" rtl="0">
              <a:spcBef>
                <a:spcPts val="0"/>
              </a:spcBef>
              <a:spcAft>
                <a:spcPts val="0"/>
              </a:spcAft>
              <a:buSzPts val="4500"/>
              <a:buNone/>
              <a:defRPr/>
            </a:lvl6pPr>
            <a:lvl7pPr lvl="6" rtl="0">
              <a:spcBef>
                <a:spcPts val="0"/>
              </a:spcBef>
              <a:spcAft>
                <a:spcPts val="0"/>
              </a:spcAft>
              <a:buSzPts val="4500"/>
              <a:buNone/>
              <a:defRPr/>
            </a:lvl7pPr>
            <a:lvl8pPr lvl="7" rtl="0">
              <a:spcBef>
                <a:spcPts val="0"/>
              </a:spcBef>
              <a:spcAft>
                <a:spcPts val="0"/>
              </a:spcAft>
              <a:buSzPts val="4500"/>
              <a:buNone/>
              <a:defRPr/>
            </a:lvl8pPr>
            <a:lvl9pPr lvl="8" rtl="0">
              <a:spcBef>
                <a:spcPts val="0"/>
              </a:spcBef>
              <a:spcAft>
                <a:spcPts val="0"/>
              </a:spcAft>
              <a:buSzPts val="4500"/>
              <a:buNone/>
              <a:defRPr/>
            </a:lvl9pPr>
          </a:lstStyle>
          <a:p/>
        </p:txBody>
      </p:sp>
      <p:sp>
        <p:nvSpPr>
          <p:cNvPr id="245" name="Google Shape;245;p9"/>
          <p:cNvSpPr txBox="1"/>
          <p:nvPr>
            <p:ph idx="1" type="body"/>
          </p:nvPr>
        </p:nvSpPr>
        <p:spPr>
          <a:xfrm>
            <a:off x="934500" y="3451362"/>
            <a:ext cx="3147300" cy="2423100"/>
          </a:xfrm>
          <a:prstGeom prst="rect">
            <a:avLst/>
          </a:prstGeom>
        </p:spPr>
        <p:txBody>
          <a:bodyPr anchorCtr="0" anchor="t" bIns="121900" lIns="121900" spcFirstLastPara="1" rIns="121900" wrap="square" tIns="121900">
            <a:normAutofit/>
          </a:bodyPr>
          <a:lstStyle>
            <a:lvl1pPr indent="-349250" lvl="0" marL="457200" rtl="0" algn="ctr">
              <a:spcBef>
                <a:spcPts val="0"/>
              </a:spcBef>
              <a:spcAft>
                <a:spcPts val="0"/>
              </a:spcAft>
              <a:buSzPts val="1900"/>
              <a:buChar char="●"/>
              <a:defRPr sz="1900"/>
            </a:lvl1pPr>
            <a:lvl2pPr indent="-330200" lvl="1" marL="914400" rtl="0" algn="ctr">
              <a:spcBef>
                <a:spcPts val="0"/>
              </a:spcBef>
              <a:spcAft>
                <a:spcPts val="0"/>
              </a:spcAft>
              <a:buSzPts val="1600"/>
              <a:buChar char="○"/>
              <a:defRPr sz="1600"/>
            </a:lvl2pPr>
            <a:lvl3pPr indent="-330200" lvl="2" marL="1371600" rtl="0" algn="ctr">
              <a:spcBef>
                <a:spcPts val="0"/>
              </a:spcBef>
              <a:spcAft>
                <a:spcPts val="0"/>
              </a:spcAft>
              <a:buSzPts val="1600"/>
              <a:buChar char="■"/>
              <a:defRPr sz="1600"/>
            </a:lvl3pPr>
            <a:lvl4pPr indent="-330200" lvl="3" marL="1828800" rtl="0" algn="ctr">
              <a:spcBef>
                <a:spcPts val="0"/>
              </a:spcBef>
              <a:spcAft>
                <a:spcPts val="0"/>
              </a:spcAft>
              <a:buSzPts val="1600"/>
              <a:buChar char="●"/>
              <a:defRPr sz="1600"/>
            </a:lvl4pPr>
            <a:lvl5pPr indent="-330200" lvl="4" marL="2286000" rtl="0" algn="ctr">
              <a:spcBef>
                <a:spcPts val="0"/>
              </a:spcBef>
              <a:spcAft>
                <a:spcPts val="0"/>
              </a:spcAft>
              <a:buSzPts val="1600"/>
              <a:buChar char="○"/>
              <a:defRPr sz="1600"/>
            </a:lvl5pPr>
            <a:lvl6pPr indent="-330200" lvl="5" marL="2743200" rtl="0" algn="ctr">
              <a:spcBef>
                <a:spcPts val="0"/>
              </a:spcBef>
              <a:spcAft>
                <a:spcPts val="0"/>
              </a:spcAft>
              <a:buSzPts val="1600"/>
              <a:buChar char="■"/>
              <a:defRPr sz="1600"/>
            </a:lvl6pPr>
            <a:lvl7pPr indent="-330200" lvl="6" marL="3200400" rtl="0" algn="ctr">
              <a:spcBef>
                <a:spcPts val="0"/>
              </a:spcBef>
              <a:spcAft>
                <a:spcPts val="0"/>
              </a:spcAft>
              <a:buSzPts val="1600"/>
              <a:buChar char="●"/>
              <a:defRPr sz="1600"/>
            </a:lvl7pPr>
            <a:lvl8pPr indent="-330200" lvl="7" marL="3657600" rtl="0" algn="ctr">
              <a:spcBef>
                <a:spcPts val="0"/>
              </a:spcBef>
              <a:spcAft>
                <a:spcPts val="0"/>
              </a:spcAft>
              <a:buSzPts val="1600"/>
              <a:buChar char="○"/>
              <a:defRPr sz="1600"/>
            </a:lvl8pPr>
            <a:lvl9pPr indent="-330200" lvl="8" marL="4114800" rtl="0" algn="ctr">
              <a:spcBef>
                <a:spcPts val="0"/>
              </a:spcBef>
              <a:spcAft>
                <a:spcPts val="0"/>
              </a:spcAft>
              <a:buSzPts val="1600"/>
              <a:buChar char="■"/>
              <a:defRPr sz="1600"/>
            </a:lvl9pPr>
          </a:lstStyle>
          <a:p/>
        </p:txBody>
      </p:sp>
      <p:sp>
        <p:nvSpPr>
          <p:cNvPr id="246" name="Google Shape;246;p9"/>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47" name="Google Shape;247;p9"/>
          <p:cNvSpPr txBox="1"/>
          <p:nvPr>
            <p:ph idx="2" type="subTitle"/>
          </p:nvPr>
        </p:nvSpPr>
        <p:spPr>
          <a:xfrm>
            <a:off x="938250" y="5018924"/>
            <a:ext cx="3147300" cy="588900"/>
          </a:xfrm>
          <a:prstGeom prst="rect">
            <a:avLst/>
          </a:prstGeom>
        </p:spPr>
        <p:txBody>
          <a:bodyPr anchorCtr="0" anchor="t" bIns="121900" lIns="121900" spcFirstLastPara="1" rIns="121900" wrap="square" tIns="121900">
            <a:normAutofit/>
          </a:bodyPr>
          <a:lstStyle>
            <a:lvl1pPr lvl="0" rtl="0" algn="ctr">
              <a:lnSpc>
                <a:spcPct val="100000"/>
              </a:lnSpc>
              <a:spcBef>
                <a:spcPts val="0"/>
              </a:spcBef>
              <a:spcAft>
                <a:spcPts val="0"/>
              </a:spcAft>
              <a:buSzPts val="2800"/>
              <a:buNone/>
              <a:defRPr b="1" sz="3200">
                <a:solidFill>
                  <a:schemeClr val="accent3"/>
                </a:solidFill>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248" name="Google Shape;248;p9"/>
          <p:cNvSpPr txBox="1"/>
          <p:nvPr>
            <p:ph idx="3" type="body"/>
          </p:nvPr>
        </p:nvSpPr>
        <p:spPr>
          <a:xfrm>
            <a:off x="4522350" y="3451375"/>
            <a:ext cx="3147300" cy="2423100"/>
          </a:xfrm>
          <a:prstGeom prst="rect">
            <a:avLst/>
          </a:prstGeom>
        </p:spPr>
        <p:txBody>
          <a:bodyPr anchorCtr="0" anchor="t" bIns="121900" lIns="121900" spcFirstLastPara="1" rIns="121900" wrap="square" tIns="121900">
            <a:normAutofit/>
          </a:bodyPr>
          <a:lstStyle>
            <a:lvl1pPr indent="-349250" lvl="0" marL="457200" rtl="0" algn="ctr">
              <a:spcBef>
                <a:spcPts val="0"/>
              </a:spcBef>
              <a:spcAft>
                <a:spcPts val="0"/>
              </a:spcAft>
              <a:buSzPts val="1900"/>
              <a:buChar char="●"/>
              <a:defRPr sz="1900"/>
            </a:lvl1pPr>
            <a:lvl2pPr indent="-330200" lvl="1" marL="914400" rtl="0" algn="ctr">
              <a:spcBef>
                <a:spcPts val="0"/>
              </a:spcBef>
              <a:spcAft>
                <a:spcPts val="0"/>
              </a:spcAft>
              <a:buSzPts val="1600"/>
              <a:buChar char="○"/>
              <a:defRPr sz="1600"/>
            </a:lvl2pPr>
            <a:lvl3pPr indent="-330200" lvl="2" marL="1371600" rtl="0" algn="ctr">
              <a:spcBef>
                <a:spcPts val="0"/>
              </a:spcBef>
              <a:spcAft>
                <a:spcPts val="0"/>
              </a:spcAft>
              <a:buSzPts val="1600"/>
              <a:buChar char="■"/>
              <a:defRPr sz="1600"/>
            </a:lvl3pPr>
            <a:lvl4pPr indent="-330200" lvl="3" marL="1828800" rtl="0" algn="ctr">
              <a:spcBef>
                <a:spcPts val="0"/>
              </a:spcBef>
              <a:spcAft>
                <a:spcPts val="0"/>
              </a:spcAft>
              <a:buSzPts val="1600"/>
              <a:buChar char="●"/>
              <a:defRPr sz="1600"/>
            </a:lvl4pPr>
            <a:lvl5pPr indent="-330200" lvl="4" marL="2286000" rtl="0" algn="ctr">
              <a:spcBef>
                <a:spcPts val="0"/>
              </a:spcBef>
              <a:spcAft>
                <a:spcPts val="0"/>
              </a:spcAft>
              <a:buSzPts val="1600"/>
              <a:buChar char="○"/>
              <a:defRPr sz="1600"/>
            </a:lvl5pPr>
            <a:lvl6pPr indent="-330200" lvl="5" marL="2743200" rtl="0" algn="ctr">
              <a:spcBef>
                <a:spcPts val="0"/>
              </a:spcBef>
              <a:spcAft>
                <a:spcPts val="0"/>
              </a:spcAft>
              <a:buSzPts val="1600"/>
              <a:buChar char="■"/>
              <a:defRPr sz="1600"/>
            </a:lvl6pPr>
            <a:lvl7pPr indent="-330200" lvl="6" marL="3200400" rtl="0" algn="ctr">
              <a:spcBef>
                <a:spcPts val="0"/>
              </a:spcBef>
              <a:spcAft>
                <a:spcPts val="0"/>
              </a:spcAft>
              <a:buSzPts val="1600"/>
              <a:buChar char="●"/>
              <a:defRPr sz="1600"/>
            </a:lvl7pPr>
            <a:lvl8pPr indent="-330200" lvl="7" marL="3657600" rtl="0" algn="ctr">
              <a:spcBef>
                <a:spcPts val="0"/>
              </a:spcBef>
              <a:spcAft>
                <a:spcPts val="0"/>
              </a:spcAft>
              <a:buSzPts val="1600"/>
              <a:buChar char="○"/>
              <a:defRPr sz="1600"/>
            </a:lvl8pPr>
            <a:lvl9pPr indent="-330200" lvl="8" marL="4114800" rtl="0" algn="ctr">
              <a:spcBef>
                <a:spcPts val="0"/>
              </a:spcBef>
              <a:spcAft>
                <a:spcPts val="0"/>
              </a:spcAft>
              <a:buSzPts val="1600"/>
              <a:buChar char="■"/>
              <a:defRPr sz="1600"/>
            </a:lvl9pPr>
          </a:lstStyle>
          <a:p/>
        </p:txBody>
      </p:sp>
      <p:sp>
        <p:nvSpPr>
          <p:cNvPr id="249" name="Google Shape;249;p9"/>
          <p:cNvSpPr txBox="1"/>
          <p:nvPr>
            <p:ph idx="4" type="subTitle"/>
          </p:nvPr>
        </p:nvSpPr>
        <p:spPr>
          <a:xfrm>
            <a:off x="4526100" y="5018929"/>
            <a:ext cx="3147300" cy="588900"/>
          </a:xfrm>
          <a:prstGeom prst="rect">
            <a:avLst/>
          </a:prstGeom>
        </p:spPr>
        <p:txBody>
          <a:bodyPr anchorCtr="0" anchor="t" bIns="121900" lIns="121900" spcFirstLastPara="1" rIns="121900" wrap="square" tIns="121900">
            <a:normAutofit/>
          </a:bodyPr>
          <a:lstStyle>
            <a:lvl1pPr lvl="0" rtl="0" algn="ctr">
              <a:lnSpc>
                <a:spcPct val="100000"/>
              </a:lnSpc>
              <a:spcBef>
                <a:spcPts val="0"/>
              </a:spcBef>
              <a:spcAft>
                <a:spcPts val="0"/>
              </a:spcAft>
              <a:buSzPts val="2800"/>
              <a:buNone/>
              <a:defRPr b="1" sz="3200">
                <a:solidFill>
                  <a:schemeClr val="accent4"/>
                </a:solidFill>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250" name="Google Shape;250;p9"/>
          <p:cNvSpPr txBox="1"/>
          <p:nvPr>
            <p:ph idx="5" type="body"/>
          </p:nvPr>
        </p:nvSpPr>
        <p:spPr>
          <a:xfrm>
            <a:off x="8110200" y="3451362"/>
            <a:ext cx="3147300" cy="2423100"/>
          </a:xfrm>
          <a:prstGeom prst="rect">
            <a:avLst/>
          </a:prstGeom>
        </p:spPr>
        <p:txBody>
          <a:bodyPr anchorCtr="0" anchor="t" bIns="121900" lIns="121900" spcFirstLastPara="1" rIns="121900" wrap="square" tIns="121900">
            <a:normAutofit/>
          </a:bodyPr>
          <a:lstStyle>
            <a:lvl1pPr indent="-349250" lvl="0" marL="457200" rtl="0" algn="ctr">
              <a:spcBef>
                <a:spcPts val="0"/>
              </a:spcBef>
              <a:spcAft>
                <a:spcPts val="0"/>
              </a:spcAft>
              <a:buSzPts val="1900"/>
              <a:buChar char="●"/>
              <a:defRPr sz="1900"/>
            </a:lvl1pPr>
            <a:lvl2pPr indent="-330200" lvl="1" marL="914400" rtl="0" algn="ctr">
              <a:spcBef>
                <a:spcPts val="0"/>
              </a:spcBef>
              <a:spcAft>
                <a:spcPts val="0"/>
              </a:spcAft>
              <a:buSzPts val="1600"/>
              <a:buChar char="○"/>
              <a:defRPr sz="1600"/>
            </a:lvl2pPr>
            <a:lvl3pPr indent="-330200" lvl="2" marL="1371600" rtl="0" algn="ctr">
              <a:spcBef>
                <a:spcPts val="0"/>
              </a:spcBef>
              <a:spcAft>
                <a:spcPts val="0"/>
              </a:spcAft>
              <a:buSzPts val="1600"/>
              <a:buChar char="■"/>
              <a:defRPr sz="1600"/>
            </a:lvl3pPr>
            <a:lvl4pPr indent="-330200" lvl="3" marL="1828800" rtl="0" algn="ctr">
              <a:spcBef>
                <a:spcPts val="0"/>
              </a:spcBef>
              <a:spcAft>
                <a:spcPts val="0"/>
              </a:spcAft>
              <a:buSzPts val="1600"/>
              <a:buChar char="●"/>
              <a:defRPr sz="1600"/>
            </a:lvl4pPr>
            <a:lvl5pPr indent="-330200" lvl="4" marL="2286000" rtl="0" algn="ctr">
              <a:spcBef>
                <a:spcPts val="0"/>
              </a:spcBef>
              <a:spcAft>
                <a:spcPts val="0"/>
              </a:spcAft>
              <a:buSzPts val="1600"/>
              <a:buChar char="○"/>
              <a:defRPr sz="1600"/>
            </a:lvl5pPr>
            <a:lvl6pPr indent="-330200" lvl="5" marL="2743200" rtl="0" algn="ctr">
              <a:spcBef>
                <a:spcPts val="0"/>
              </a:spcBef>
              <a:spcAft>
                <a:spcPts val="0"/>
              </a:spcAft>
              <a:buSzPts val="1600"/>
              <a:buChar char="■"/>
              <a:defRPr sz="1600"/>
            </a:lvl6pPr>
            <a:lvl7pPr indent="-330200" lvl="6" marL="3200400" rtl="0" algn="ctr">
              <a:spcBef>
                <a:spcPts val="0"/>
              </a:spcBef>
              <a:spcAft>
                <a:spcPts val="0"/>
              </a:spcAft>
              <a:buSzPts val="1600"/>
              <a:buChar char="●"/>
              <a:defRPr sz="1600"/>
            </a:lvl7pPr>
            <a:lvl8pPr indent="-330200" lvl="7" marL="3657600" rtl="0" algn="ctr">
              <a:spcBef>
                <a:spcPts val="0"/>
              </a:spcBef>
              <a:spcAft>
                <a:spcPts val="0"/>
              </a:spcAft>
              <a:buSzPts val="1600"/>
              <a:buChar char="○"/>
              <a:defRPr sz="1600"/>
            </a:lvl8pPr>
            <a:lvl9pPr indent="-330200" lvl="8" marL="4114800" rtl="0" algn="ctr">
              <a:spcBef>
                <a:spcPts val="0"/>
              </a:spcBef>
              <a:spcAft>
                <a:spcPts val="0"/>
              </a:spcAft>
              <a:buSzPts val="1600"/>
              <a:buChar char="■"/>
              <a:defRPr sz="1600"/>
            </a:lvl9pPr>
          </a:lstStyle>
          <a:p/>
        </p:txBody>
      </p:sp>
      <p:sp>
        <p:nvSpPr>
          <p:cNvPr id="251" name="Google Shape;251;p9"/>
          <p:cNvSpPr txBox="1"/>
          <p:nvPr>
            <p:ph idx="6" type="subTitle"/>
          </p:nvPr>
        </p:nvSpPr>
        <p:spPr>
          <a:xfrm>
            <a:off x="8113950" y="5018924"/>
            <a:ext cx="3147300" cy="588900"/>
          </a:xfrm>
          <a:prstGeom prst="rect">
            <a:avLst/>
          </a:prstGeom>
        </p:spPr>
        <p:txBody>
          <a:bodyPr anchorCtr="0" anchor="t" bIns="121900" lIns="121900" spcFirstLastPara="1" rIns="121900" wrap="square" tIns="121900">
            <a:normAutofit/>
          </a:bodyPr>
          <a:lstStyle>
            <a:lvl1pPr lvl="0" rtl="0" algn="ctr">
              <a:lnSpc>
                <a:spcPct val="100000"/>
              </a:lnSpc>
              <a:spcBef>
                <a:spcPts val="0"/>
              </a:spcBef>
              <a:spcAft>
                <a:spcPts val="0"/>
              </a:spcAft>
              <a:buSzPts val="2800"/>
              <a:buNone/>
              <a:defRPr b="1" sz="3200">
                <a:solidFill>
                  <a:schemeClr val="accent6"/>
                </a:solidFill>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meline">
  <p:cSld name="TITLE_AND_TWO_COLUMNS_1_1">
    <p:spTree>
      <p:nvGrpSpPr>
        <p:cNvPr id="252" name="Shape 252"/>
        <p:cNvGrpSpPr/>
        <p:nvPr/>
      </p:nvGrpSpPr>
      <p:grpSpPr>
        <a:xfrm>
          <a:off x="0" y="0"/>
          <a:ext cx="0" cy="0"/>
          <a:chOff x="0" y="0"/>
          <a:chExt cx="0" cy="0"/>
        </a:xfrm>
      </p:grpSpPr>
      <p:grpSp>
        <p:nvGrpSpPr>
          <p:cNvPr id="253" name="Google Shape;253;p10"/>
          <p:cNvGrpSpPr/>
          <p:nvPr/>
        </p:nvGrpSpPr>
        <p:grpSpPr>
          <a:xfrm flipH="1">
            <a:off x="1181013" y="73"/>
            <a:ext cx="388648" cy="2301486"/>
            <a:chOff x="-1891602" y="2136844"/>
            <a:chExt cx="223631" cy="1364652"/>
          </a:xfrm>
        </p:grpSpPr>
        <p:sp>
          <p:nvSpPr>
            <p:cNvPr id="254" name="Google Shape;254;p10"/>
            <p:cNvSpPr/>
            <p:nvPr/>
          </p:nvSpPr>
          <p:spPr>
            <a:xfrm>
              <a:off x="-1891602"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5" name="Google Shape;255;p10"/>
            <p:cNvSpPr/>
            <p:nvPr/>
          </p:nvSpPr>
          <p:spPr>
            <a:xfrm>
              <a:off x="-1846876"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6" name="Google Shape;256;p10"/>
            <p:cNvSpPr/>
            <p:nvPr/>
          </p:nvSpPr>
          <p:spPr>
            <a:xfrm>
              <a:off x="-1802149"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7" name="Google Shape;257;p10"/>
            <p:cNvSpPr/>
            <p:nvPr/>
          </p:nvSpPr>
          <p:spPr>
            <a:xfrm>
              <a:off x="-1757423"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8" name="Google Shape;258;p10"/>
            <p:cNvSpPr/>
            <p:nvPr/>
          </p:nvSpPr>
          <p:spPr>
            <a:xfrm>
              <a:off x="-1712697"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259" name="Google Shape;259;p10"/>
          <p:cNvSpPr/>
          <p:nvPr/>
        </p:nvSpPr>
        <p:spPr>
          <a:xfrm flipH="1">
            <a:off x="1794849" y="1308917"/>
            <a:ext cx="764937" cy="367862"/>
          </a:xfrm>
          <a:custGeom>
            <a:rect b="b" l="l" r="r" t="t"/>
            <a:pathLst>
              <a:path extrusionOk="0" h="656897" w="1365959">
                <a:moveTo>
                  <a:pt x="0" y="0"/>
                </a:moveTo>
                <a:lnTo>
                  <a:pt x="17413" y="6516"/>
                </a:lnTo>
                <a:lnTo>
                  <a:pt x="105550" y="38918"/>
                </a:lnTo>
                <a:lnTo>
                  <a:pt x="137304" y="103978"/>
                </a:lnTo>
                <a:cubicBezTo>
                  <a:pt x="347332" y="476436"/>
                  <a:pt x="741671" y="454639"/>
                  <a:pt x="741671" y="454639"/>
                </a:cubicBezTo>
                <a:lnTo>
                  <a:pt x="1236342" y="454639"/>
                </a:lnTo>
                <a:lnTo>
                  <a:pt x="1365959" y="502291"/>
                </a:lnTo>
                <a:lnTo>
                  <a:pt x="1357987" y="502290"/>
                </a:lnTo>
                <a:lnTo>
                  <a:pt x="1365959" y="505237"/>
                </a:lnTo>
                <a:lnTo>
                  <a:pt x="1358041" y="505236"/>
                </a:lnTo>
                <a:lnTo>
                  <a:pt x="1365959" y="508181"/>
                </a:lnTo>
                <a:lnTo>
                  <a:pt x="1358088" y="508180"/>
                </a:lnTo>
                <a:lnTo>
                  <a:pt x="1365959" y="511125"/>
                </a:lnTo>
                <a:lnTo>
                  <a:pt x="1358134" y="511124"/>
                </a:lnTo>
                <a:lnTo>
                  <a:pt x="1365959" y="514069"/>
                </a:lnTo>
                <a:lnTo>
                  <a:pt x="1357877" y="514068"/>
                </a:lnTo>
                <a:lnTo>
                  <a:pt x="1365959" y="517127"/>
                </a:lnTo>
                <a:lnTo>
                  <a:pt x="1358213" y="517126"/>
                </a:lnTo>
                <a:lnTo>
                  <a:pt x="1365959" y="520074"/>
                </a:lnTo>
                <a:lnTo>
                  <a:pt x="1358267" y="520073"/>
                </a:lnTo>
                <a:lnTo>
                  <a:pt x="1365959" y="523018"/>
                </a:lnTo>
                <a:lnTo>
                  <a:pt x="1358311" y="523016"/>
                </a:lnTo>
                <a:lnTo>
                  <a:pt x="1365959" y="525961"/>
                </a:lnTo>
                <a:lnTo>
                  <a:pt x="1358354" y="525960"/>
                </a:lnTo>
                <a:lnTo>
                  <a:pt x="1365959" y="528905"/>
                </a:lnTo>
                <a:lnTo>
                  <a:pt x="1358102" y="528904"/>
                </a:lnTo>
                <a:lnTo>
                  <a:pt x="1365959" y="531963"/>
                </a:lnTo>
                <a:lnTo>
                  <a:pt x="1358427" y="531961"/>
                </a:lnTo>
                <a:lnTo>
                  <a:pt x="1365959" y="534910"/>
                </a:lnTo>
                <a:lnTo>
                  <a:pt x="1358480" y="534909"/>
                </a:lnTo>
                <a:lnTo>
                  <a:pt x="1365959" y="537854"/>
                </a:lnTo>
                <a:lnTo>
                  <a:pt x="1358520" y="537853"/>
                </a:lnTo>
                <a:lnTo>
                  <a:pt x="1365959" y="540798"/>
                </a:lnTo>
                <a:lnTo>
                  <a:pt x="1358274" y="540797"/>
                </a:lnTo>
                <a:lnTo>
                  <a:pt x="1365959" y="543856"/>
                </a:lnTo>
                <a:lnTo>
                  <a:pt x="1358592" y="543855"/>
                </a:lnTo>
                <a:lnTo>
                  <a:pt x="1365959" y="546803"/>
                </a:lnTo>
                <a:lnTo>
                  <a:pt x="1358645" y="546802"/>
                </a:lnTo>
                <a:lnTo>
                  <a:pt x="1365959" y="549746"/>
                </a:lnTo>
                <a:lnTo>
                  <a:pt x="1358680" y="549745"/>
                </a:lnTo>
                <a:lnTo>
                  <a:pt x="1365959" y="552690"/>
                </a:lnTo>
                <a:lnTo>
                  <a:pt x="1358720" y="552689"/>
                </a:lnTo>
                <a:lnTo>
                  <a:pt x="1365959" y="555634"/>
                </a:lnTo>
                <a:lnTo>
                  <a:pt x="1358479" y="555632"/>
                </a:lnTo>
                <a:lnTo>
                  <a:pt x="1365959" y="558692"/>
                </a:lnTo>
                <a:lnTo>
                  <a:pt x="1358796" y="558690"/>
                </a:lnTo>
                <a:lnTo>
                  <a:pt x="1365959" y="561635"/>
                </a:lnTo>
                <a:lnTo>
                  <a:pt x="1358825" y="561634"/>
                </a:lnTo>
                <a:lnTo>
                  <a:pt x="1365959" y="564583"/>
                </a:lnTo>
                <a:lnTo>
                  <a:pt x="1358872" y="564582"/>
                </a:lnTo>
                <a:lnTo>
                  <a:pt x="1365959" y="567527"/>
                </a:lnTo>
                <a:lnTo>
                  <a:pt x="1358908" y="567526"/>
                </a:lnTo>
                <a:lnTo>
                  <a:pt x="1365959" y="570471"/>
                </a:lnTo>
                <a:lnTo>
                  <a:pt x="1358673" y="570469"/>
                </a:lnTo>
                <a:lnTo>
                  <a:pt x="1365959" y="573529"/>
                </a:lnTo>
                <a:lnTo>
                  <a:pt x="1358973" y="573527"/>
                </a:lnTo>
                <a:lnTo>
                  <a:pt x="1365959" y="576476"/>
                </a:lnTo>
                <a:lnTo>
                  <a:pt x="1359015" y="576475"/>
                </a:lnTo>
                <a:lnTo>
                  <a:pt x="1365959" y="579420"/>
                </a:lnTo>
                <a:lnTo>
                  <a:pt x="1359054" y="579420"/>
                </a:lnTo>
                <a:lnTo>
                  <a:pt x="1365959" y="582363"/>
                </a:lnTo>
                <a:lnTo>
                  <a:pt x="1358813" y="582363"/>
                </a:lnTo>
                <a:lnTo>
                  <a:pt x="1365959" y="585424"/>
                </a:lnTo>
                <a:lnTo>
                  <a:pt x="1359127" y="585424"/>
                </a:lnTo>
                <a:lnTo>
                  <a:pt x="1365959" y="588367"/>
                </a:lnTo>
                <a:lnTo>
                  <a:pt x="1359157" y="588367"/>
                </a:lnTo>
                <a:lnTo>
                  <a:pt x="1365959" y="591311"/>
                </a:lnTo>
                <a:lnTo>
                  <a:pt x="1359191" y="591311"/>
                </a:lnTo>
                <a:lnTo>
                  <a:pt x="1365959" y="594255"/>
                </a:lnTo>
                <a:lnTo>
                  <a:pt x="1359225" y="594255"/>
                </a:lnTo>
                <a:lnTo>
                  <a:pt x="1365959" y="597198"/>
                </a:lnTo>
                <a:lnTo>
                  <a:pt x="1359000" y="597198"/>
                </a:lnTo>
                <a:lnTo>
                  <a:pt x="1365959" y="600256"/>
                </a:lnTo>
                <a:lnTo>
                  <a:pt x="1359283" y="600256"/>
                </a:lnTo>
                <a:lnTo>
                  <a:pt x="1365959" y="603204"/>
                </a:lnTo>
                <a:lnTo>
                  <a:pt x="1359325" y="603204"/>
                </a:lnTo>
                <a:lnTo>
                  <a:pt x="1365959" y="606148"/>
                </a:lnTo>
                <a:lnTo>
                  <a:pt x="1359357" y="606148"/>
                </a:lnTo>
                <a:lnTo>
                  <a:pt x="1365959" y="609092"/>
                </a:lnTo>
                <a:lnTo>
                  <a:pt x="1359388" y="609092"/>
                </a:lnTo>
                <a:lnTo>
                  <a:pt x="1365959" y="612035"/>
                </a:lnTo>
                <a:lnTo>
                  <a:pt x="1359160" y="612035"/>
                </a:lnTo>
                <a:lnTo>
                  <a:pt x="1365959" y="615097"/>
                </a:lnTo>
                <a:lnTo>
                  <a:pt x="1359452" y="615097"/>
                </a:lnTo>
                <a:lnTo>
                  <a:pt x="1365959" y="618041"/>
                </a:lnTo>
                <a:lnTo>
                  <a:pt x="1359483" y="618041"/>
                </a:lnTo>
                <a:lnTo>
                  <a:pt x="1365959" y="620985"/>
                </a:lnTo>
                <a:lnTo>
                  <a:pt x="1359513" y="620985"/>
                </a:lnTo>
                <a:lnTo>
                  <a:pt x="1365959" y="623929"/>
                </a:lnTo>
                <a:lnTo>
                  <a:pt x="1359297" y="623929"/>
                </a:lnTo>
                <a:lnTo>
                  <a:pt x="1365959" y="626986"/>
                </a:lnTo>
                <a:lnTo>
                  <a:pt x="1359575" y="626986"/>
                </a:lnTo>
                <a:lnTo>
                  <a:pt x="1365959" y="629929"/>
                </a:lnTo>
                <a:lnTo>
                  <a:pt x="1359596" y="629929"/>
                </a:lnTo>
                <a:lnTo>
                  <a:pt x="1365959" y="632877"/>
                </a:lnTo>
                <a:lnTo>
                  <a:pt x="1359635" y="632877"/>
                </a:lnTo>
                <a:lnTo>
                  <a:pt x="1365959" y="635821"/>
                </a:lnTo>
                <a:lnTo>
                  <a:pt x="1359666" y="635821"/>
                </a:lnTo>
                <a:lnTo>
                  <a:pt x="1365959" y="638763"/>
                </a:lnTo>
                <a:lnTo>
                  <a:pt x="1359451" y="638763"/>
                </a:lnTo>
                <a:lnTo>
                  <a:pt x="1365959" y="641821"/>
                </a:lnTo>
                <a:lnTo>
                  <a:pt x="1359714" y="641821"/>
                </a:lnTo>
                <a:lnTo>
                  <a:pt x="1365959" y="644769"/>
                </a:lnTo>
                <a:lnTo>
                  <a:pt x="1359751" y="644769"/>
                </a:lnTo>
                <a:lnTo>
                  <a:pt x="1365959" y="647712"/>
                </a:lnTo>
                <a:lnTo>
                  <a:pt x="1359779" y="647712"/>
                </a:lnTo>
                <a:lnTo>
                  <a:pt x="1365959" y="650656"/>
                </a:lnTo>
                <a:lnTo>
                  <a:pt x="1359807" y="650656"/>
                </a:lnTo>
                <a:lnTo>
                  <a:pt x="1365959" y="653600"/>
                </a:lnTo>
                <a:lnTo>
                  <a:pt x="1359599" y="653600"/>
                </a:lnTo>
                <a:lnTo>
                  <a:pt x="1365959" y="656658"/>
                </a:lnTo>
                <a:lnTo>
                  <a:pt x="709773" y="656658"/>
                </a:lnTo>
                <a:cubicBezTo>
                  <a:pt x="709773" y="656658"/>
                  <a:pt x="194718" y="685128"/>
                  <a:pt x="28365" y="121021"/>
                </a:cubicBezTo>
                <a:lnTo>
                  <a:pt x="111" y="583"/>
                </a:lnTo>
                <a:lnTo>
                  <a:pt x="0" y="228"/>
                </a:lnTo>
                <a:lnTo>
                  <a:pt x="30" y="240"/>
                </a:lnTo>
                <a:lnTo>
                  <a:pt x="0" y="114"/>
                </a:lnTo>
                <a:lnTo>
                  <a:pt x="31" y="125"/>
                </a:lnTo>
                <a:close/>
              </a:path>
            </a:pathLst>
          </a:custGeom>
          <a:solidFill>
            <a:srgbClr val="000000"/>
          </a:solidFill>
          <a:ln cap="flat" cmpd="sng" w="9525">
            <a:solidFill>
              <a:srgbClr val="808080"/>
            </a:solidFill>
            <a:prstDash val="solid"/>
            <a:miter lim="8000"/>
            <a:headEnd len="sm" w="sm" type="none"/>
            <a:tailEnd len="sm" w="sm" type="none"/>
          </a:ln>
          <a:effectLst>
            <a:outerShdw blurRad="63500" rotWithShape="0" dir="16200000"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60" name="Google Shape;260;p10"/>
          <p:cNvSpPr/>
          <p:nvPr/>
        </p:nvSpPr>
        <p:spPr>
          <a:xfrm flipH="1">
            <a:off x="1423741" y="738948"/>
            <a:ext cx="184711" cy="828014"/>
          </a:xfrm>
          <a:custGeom>
            <a:rect b="b" l="l" r="r" t="t"/>
            <a:pathLst>
              <a:path extrusionOk="0" h="1374297" w="343649">
                <a:moveTo>
                  <a:pt x="0" y="0"/>
                </a:moveTo>
                <a:cubicBezTo>
                  <a:pt x="0" y="0"/>
                  <a:pt x="259195" y="201094"/>
                  <a:pt x="322283" y="546097"/>
                </a:cubicBezTo>
                <a:cubicBezTo>
                  <a:pt x="358401" y="699988"/>
                  <a:pt x="337800" y="1374297"/>
                  <a:pt x="337800" y="1374297"/>
                </a:cubicBezTo>
                <a:lnTo>
                  <a:pt x="337055" y="1371265"/>
                </a:lnTo>
                <a:lnTo>
                  <a:pt x="336970" y="1374297"/>
                </a:lnTo>
                <a:lnTo>
                  <a:pt x="336221" y="1371242"/>
                </a:lnTo>
                <a:lnTo>
                  <a:pt x="336136" y="1374297"/>
                </a:lnTo>
                <a:lnTo>
                  <a:pt x="335308" y="1370909"/>
                </a:lnTo>
                <a:lnTo>
                  <a:pt x="335213" y="1374297"/>
                </a:lnTo>
                <a:lnTo>
                  <a:pt x="334469" y="1371244"/>
                </a:lnTo>
                <a:lnTo>
                  <a:pt x="334383" y="1374297"/>
                </a:lnTo>
                <a:lnTo>
                  <a:pt x="333639" y="1371237"/>
                </a:lnTo>
                <a:lnTo>
                  <a:pt x="333553" y="1374297"/>
                </a:lnTo>
                <a:lnTo>
                  <a:pt x="332805" y="1371214"/>
                </a:lnTo>
                <a:lnTo>
                  <a:pt x="332719" y="1374297"/>
                </a:lnTo>
                <a:lnTo>
                  <a:pt x="331891" y="1370878"/>
                </a:lnTo>
                <a:lnTo>
                  <a:pt x="331796" y="1374297"/>
                </a:lnTo>
                <a:lnTo>
                  <a:pt x="331052" y="1371216"/>
                </a:lnTo>
                <a:lnTo>
                  <a:pt x="330966" y="1374297"/>
                </a:lnTo>
                <a:lnTo>
                  <a:pt x="330220" y="1371198"/>
                </a:lnTo>
                <a:lnTo>
                  <a:pt x="330133" y="1374297"/>
                </a:lnTo>
                <a:lnTo>
                  <a:pt x="329389" y="1371199"/>
                </a:lnTo>
                <a:lnTo>
                  <a:pt x="329303" y="1374297"/>
                </a:lnTo>
                <a:lnTo>
                  <a:pt x="328559" y="1371194"/>
                </a:lnTo>
                <a:lnTo>
                  <a:pt x="328473" y="1374297"/>
                </a:lnTo>
                <a:lnTo>
                  <a:pt x="327643" y="1370827"/>
                </a:lnTo>
                <a:lnTo>
                  <a:pt x="327546" y="1374297"/>
                </a:lnTo>
                <a:lnTo>
                  <a:pt x="326803" y="1371180"/>
                </a:lnTo>
                <a:lnTo>
                  <a:pt x="326716" y="1374297"/>
                </a:lnTo>
                <a:lnTo>
                  <a:pt x="325974" y="1371173"/>
                </a:lnTo>
                <a:lnTo>
                  <a:pt x="325886" y="1374297"/>
                </a:lnTo>
                <a:lnTo>
                  <a:pt x="325140" y="1371149"/>
                </a:lnTo>
                <a:lnTo>
                  <a:pt x="325052" y="1374297"/>
                </a:lnTo>
                <a:lnTo>
                  <a:pt x="324310" y="1371159"/>
                </a:lnTo>
                <a:lnTo>
                  <a:pt x="324222" y="1374297"/>
                </a:lnTo>
                <a:lnTo>
                  <a:pt x="323397" y="1370799"/>
                </a:lnTo>
                <a:lnTo>
                  <a:pt x="323299" y="1374297"/>
                </a:lnTo>
                <a:lnTo>
                  <a:pt x="322557" y="1371144"/>
                </a:lnTo>
                <a:lnTo>
                  <a:pt x="322469" y="1374297"/>
                </a:lnTo>
                <a:lnTo>
                  <a:pt x="321724" y="1371120"/>
                </a:lnTo>
                <a:lnTo>
                  <a:pt x="321635" y="1374297"/>
                </a:lnTo>
                <a:lnTo>
                  <a:pt x="320894" y="1371129"/>
                </a:lnTo>
                <a:lnTo>
                  <a:pt x="320805" y="1374297"/>
                </a:lnTo>
                <a:lnTo>
                  <a:pt x="319981" y="1370766"/>
                </a:lnTo>
                <a:lnTo>
                  <a:pt x="319882" y="1374297"/>
                </a:lnTo>
                <a:lnTo>
                  <a:pt x="319139" y="1371102"/>
                </a:lnTo>
                <a:lnTo>
                  <a:pt x="319049" y="1374297"/>
                </a:lnTo>
                <a:lnTo>
                  <a:pt x="318308" y="1371103"/>
                </a:lnTo>
                <a:lnTo>
                  <a:pt x="318219" y="1374297"/>
                </a:lnTo>
                <a:lnTo>
                  <a:pt x="317478" y="1371097"/>
                </a:lnTo>
                <a:lnTo>
                  <a:pt x="317388" y="1374297"/>
                </a:lnTo>
                <a:lnTo>
                  <a:pt x="316645" y="1371080"/>
                </a:lnTo>
                <a:lnTo>
                  <a:pt x="316555" y="1374297"/>
                </a:lnTo>
                <a:lnTo>
                  <a:pt x="315732" y="1370724"/>
                </a:lnTo>
                <a:lnTo>
                  <a:pt x="315632" y="1374297"/>
                </a:lnTo>
                <a:lnTo>
                  <a:pt x="314891" y="1371072"/>
                </a:lnTo>
                <a:lnTo>
                  <a:pt x="314802" y="1374297"/>
                </a:lnTo>
                <a:lnTo>
                  <a:pt x="314059" y="1371054"/>
                </a:lnTo>
                <a:lnTo>
                  <a:pt x="313968" y="1374297"/>
                </a:lnTo>
                <a:lnTo>
                  <a:pt x="313229" y="1371060"/>
                </a:lnTo>
                <a:lnTo>
                  <a:pt x="313138" y="1374297"/>
                </a:lnTo>
                <a:lnTo>
                  <a:pt x="312316" y="1370689"/>
                </a:lnTo>
                <a:lnTo>
                  <a:pt x="312215" y="1374297"/>
                </a:lnTo>
                <a:lnTo>
                  <a:pt x="311472" y="1371027"/>
                </a:lnTo>
                <a:lnTo>
                  <a:pt x="311381" y="1374297"/>
                </a:lnTo>
                <a:lnTo>
                  <a:pt x="310642" y="1371036"/>
                </a:lnTo>
                <a:lnTo>
                  <a:pt x="310551" y="1374297"/>
                </a:lnTo>
                <a:lnTo>
                  <a:pt x="309813" y="1371028"/>
                </a:lnTo>
                <a:lnTo>
                  <a:pt x="309721" y="1374297"/>
                </a:lnTo>
                <a:lnTo>
                  <a:pt x="308980" y="1371009"/>
                </a:lnTo>
                <a:lnTo>
                  <a:pt x="308888" y="1374297"/>
                </a:lnTo>
                <a:lnTo>
                  <a:pt x="308066" y="1370639"/>
                </a:lnTo>
                <a:lnTo>
                  <a:pt x="307964" y="1374297"/>
                </a:lnTo>
                <a:lnTo>
                  <a:pt x="307226" y="1371004"/>
                </a:lnTo>
                <a:lnTo>
                  <a:pt x="307134" y="1374297"/>
                </a:lnTo>
                <a:lnTo>
                  <a:pt x="306394" y="1370984"/>
                </a:lnTo>
                <a:lnTo>
                  <a:pt x="306301" y="1374297"/>
                </a:lnTo>
                <a:lnTo>
                  <a:pt x="305564" y="1370988"/>
                </a:lnTo>
                <a:lnTo>
                  <a:pt x="305471" y="1374297"/>
                </a:lnTo>
                <a:lnTo>
                  <a:pt x="304650" y="1370605"/>
                </a:lnTo>
                <a:lnTo>
                  <a:pt x="304548" y="1374297"/>
                </a:lnTo>
                <a:lnTo>
                  <a:pt x="303810" y="1370969"/>
                </a:lnTo>
                <a:lnTo>
                  <a:pt x="303717" y="1374297"/>
                </a:lnTo>
                <a:lnTo>
                  <a:pt x="302978" y="1370951"/>
                </a:lnTo>
                <a:lnTo>
                  <a:pt x="302884" y="1374297"/>
                </a:lnTo>
                <a:lnTo>
                  <a:pt x="302148" y="1370955"/>
                </a:lnTo>
                <a:lnTo>
                  <a:pt x="302054" y="1374297"/>
                </a:lnTo>
                <a:lnTo>
                  <a:pt x="301317" y="1370943"/>
                </a:lnTo>
                <a:lnTo>
                  <a:pt x="301223" y="1374297"/>
                </a:lnTo>
                <a:lnTo>
                  <a:pt x="300402" y="1370550"/>
                </a:lnTo>
                <a:lnTo>
                  <a:pt x="300297" y="1374297"/>
                </a:lnTo>
                <a:lnTo>
                  <a:pt x="299561" y="1370929"/>
                </a:lnTo>
                <a:lnTo>
                  <a:pt x="299467" y="1374297"/>
                </a:lnTo>
                <a:lnTo>
                  <a:pt x="298732" y="1370921"/>
                </a:lnTo>
                <a:lnTo>
                  <a:pt x="298637" y="1374297"/>
                </a:lnTo>
                <a:lnTo>
                  <a:pt x="297898" y="1370897"/>
                </a:lnTo>
                <a:lnTo>
                  <a:pt x="297803" y="1374297"/>
                </a:lnTo>
                <a:lnTo>
                  <a:pt x="296986" y="1370524"/>
                </a:lnTo>
                <a:lnTo>
                  <a:pt x="296880" y="1374297"/>
                </a:lnTo>
                <a:lnTo>
                  <a:pt x="296145" y="1370895"/>
                </a:lnTo>
                <a:lnTo>
                  <a:pt x="296050" y="1374297"/>
                </a:lnTo>
                <a:lnTo>
                  <a:pt x="295313" y="1370874"/>
                </a:lnTo>
                <a:lnTo>
                  <a:pt x="295217" y="1374297"/>
                </a:lnTo>
                <a:lnTo>
                  <a:pt x="294482" y="1370874"/>
                </a:lnTo>
                <a:lnTo>
                  <a:pt x="294386" y="1374297"/>
                </a:lnTo>
                <a:lnTo>
                  <a:pt x="293652" y="1370870"/>
                </a:lnTo>
                <a:lnTo>
                  <a:pt x="293556" y="1374297"/>
                </a:lnTo>
                <a:lnTo>
                  <a:pt x="292740" y="1370476"/>
                </a:lnTo>
                <a:lnTo>
                  <a:pt x="292633" y="1374297"/>
                </a:lnTo>
                <a:lnTo>
                  <a:pt x="291896" y="1370835"/>
                </a:lnTo>
                <a:lnTo>
                  <a:pt x="291799" y="1374297"/>
                </a:lnTo>
                <a:lnTo>
                  <a:pt x="291066" y="1370843"/>
                </a:lnTo>
                <a:lnTo>
                  <a:pt x="290969" y="1374297"/>
                </a:lnTo>
                <a:lnTo>
                  <a:pt x="290233" y="1370822"/>
                </a:lnTo>
                <a:lnTo>
                  <a:pt x="290136" y="1374297"/>
                </a:lnTo>
                <a:lnTo>
                  <a:pt x="289321" y="1370436"/>
                </a:lnTo>
                <a:lnTo>
                  <a:pt x="289213" y="1374297"/>
                </a:lnTo>
                <a:lnTo>
                  <a:pt x="288481" y="1370815"/>
                </a:lnTo>
                <a:lnTo>
                  <a:pt x="288383" y="1374297"/>
                </a:lnTo>
                <a:lnTo>
                  <a:pt x="287650" y="1370802"/>
                </a:lnTo>
                <a:lnTo>
                  <a:pt x="287552" y="1374297"/>
                </a:lnTo>
                <a:lnTo>
                  <a:pt x="286817" y="1370785"/>
                </a:lnTo>
                <a:lnTo>
                  <a:pt x="286719" y="1374297"/>
                </a:lnTo>
                <a:lnTo>
                  <a:pt x="285987" y="1370789"/>
                </a:lnTo>
                <a:lnTo>
                  <a:pt x="285889" y="1374297"/>
                </a:lnTo>
                <a:lnTo>
                  <a:pt x="285076" y="1370386"/>
                </a:lnTo>
                <a:lnTo>
                  <a:pt x="284966" y="1374297"/>
                </a:lnTo>
                <a:lnTo>
                  <a:pt x="284231" y="1370753"/>
                </a:lnTo>
                <a:lnTo>
                  <a:pt x="284132" y="1374297"/>
                </a:lnTo>
                <a:lnTo>
                  <a:pt x="283401" y="1370761"/>
                </a:lnTo>
                <a:lnTo>
                  <a:pt x="283302" y="1374297"/>
                </a:lnTo>
                <a:lnTo>
                  <a:pt x="282571" y="1370752"/>
                </a:lnTo>
                <a:lnTo>
                  <a:pt x="282472" y="1374297"/>
                </a:lnTo>
                <a:lnTo>
                  <a:pt x="281657" y="1370331"/>
                </a:lnTo>
                <a:lnTo>
                  <a:pt x="281546" y="1374297"/>
                </a:lnTo>
                <a:lnTo>
                  <a:pt x="280815" y="1370728"/>
                </a:lnTo>
                <a:lnTo>
                  <a:pt x="280715" y="1374297"/>
                </a:lnTo>
                <a:lnTo>
                  <a:pt x="279985" y="1370723"/>
                </a:lnTo>
                <a:lnTo>
                  <a:pt x="279885" y="1374297"/>
                </a:lnTo>
                <a:lnTo>
                  <a:pt x="279153" y="1370701"/>
                </a:lnTo>
                <a:lnTo>
                  <a:pt x="279052" y="1374297"/>
                </a:lnTo>
                <a:lnTo>
                  <a:pt x="278322" y="1370700"/>
                </a:lnTo>
                <a:lnTo>
                  <a:pt x="278221" y="1374297"/>
                </a:lnTo>
                <a:lnTo>
                  <a:pt x="277410" y="1370291"/>
                </a:lnTo>
                <a:lnTo>
                  <a:pt x="277298" y="1374297"/>
                </a:lnTo>
                <a:lnTo>
                  <a:pt x="276569" y="1370684"/>
                </a:lnTo>
                <a:lnTo>
                  <a:pt x="276468" y="1374297"/>
                </a:lnTo>
                <a:lnTo>
                  <a:pt x="275737" y="1370661"/>
                </a:lnTo>
                <a:lnTo>
                  <a:pt x="275635" y="1374297"/>
                </a:lnTo>
                <a:lnTo>
                  <a:pt x="274906" y="1370661"/>
                </a:lnTo>
                <a:lnTo>
                  <a:pt x="274804" y="1374297"/>
                </a:lnTo>
                <a:lnTo>
                  <a:pt x="273994" y="1370247"/>
                </a:lnTo>
                <a:lnTo>
                  <a:pt x="273881" y="1374297"/>
                </a:lnTo>
                <a:lnTo>
                  <a:pt x="273151" y="1370631"/>
                </a:lnTo>
                <a:lnTo>
                  <a:pt x="273048" y="1374297"/>
                </a:lnTo>
                <a:lnTo>
                  <a:pt x="272321" y="1370635"/>
                </a:lnTo>
                <a:lnTo>
                  <a:pt x="272218" y="1374297"/>
                </a:lnTo>
                <a:lnTo>
                  <a:pt x="271490" y="1370621"/>
                </a:lnTo>
                <a:lnTo>
                  <a:pt x="271387" y="1374297"/>
                </a:lnTo>
                <a:lnTo>
                  <a:pt x="270658" y="1370602"/>
                </a:lnTo>
                <a:lnTo>
                  <a:pt x="270554" y="1374297"/>
                </a:lnTo>
                <a:lnTo>
                  <a:pt x="269746" y="1370192"/>
                </a:lnTo>
                <a:lnTo>
                  <a:pt x="269631" y="1374297"/>
                </a:lnTo>
                <a:lnTo>
                  <a:pt x="268905" y="1370594"/>
                </a:lnTo>
                <a:lnTo>
                  <a:pt x="268801" y="1374297"/>
                </a:lnTo>
                <a:lnTo>
                  <a:pt x="268072" y="1370571"/>
                </a:lnTo>
                <a:lnTo>
                  <a:pt x="267968" y="1374297"/>
                </a:lnTo>
                <a:lnTo>
                  <a:pt x="267241" y="1370570"/>
                </a:lnTo>
                <a:lnTo>
                  <a:pt x="267137" y="1374297"/>
                </a:lnTo>
                <a:lnTo>
                  <a:pt x="266330" y="1370146"/>
                </a:lnTo>
                <a:lnTo>
                  <a:pt x="266214" y="1374297"/>
                </a:lnTo>
                <a:lnTo>
                  <a:pt x="265486" y="1370539"/>
                </a:lnTo>
                <a:lnTo>
                  <a:pt x="265381" y="1374297"/>
                </a:lnTo>
                <a:lnTo>
                  <a:pt x="264655" y="1370538"/>
                </a:lnTo>
                <a:lnTo>
                  <a:pt x="264550" y="1374297"/>
                </a:lnTo>
                <a:lnTo>
                  <a:pt x="263825" y="1370532"/>
                </a:lnTo>
                <a:lnTo>
                  <a:pt x="263720" y="1374297"/>
                </a:lnTo>
                <a:lnTo>
                  <a:pt x="262993" y="1370508"/>
                </a:lnTo>
                <a:lnTo>
                  <a:pt x="262887" y="1374297"/>
                </a:lnTo>
                <a:lnTo>
                  <a:pt x="262082" y="1370087"/>
                </a:lnTo>
                <a:lnTo>
                  <a:pt x="261964" y="1374297"/>
                </a:lnTo>
                <a:lnTo>
                  <a:pt x="261240" y="1370495"/>
                </a:lnTo>
                <a:lnTo>
                  <a:pt x="261133" y="1374297"/>
                </a:lnTo>
                <a:lnTo>
                  <a:pt x="260407" y="1370475"/>
                </a:lnTo>
                <a:lnTo>
                  <a:pt x="260300" y="1374297"/>
                </a:lnTo>
                <a:lnTo>
                  <a:pt x="259577" y="1370479"/>
                </a:lnTo>
                <a:lnTo>
                  <a:pt x="259470" y="1374297"/>
                </a:lnTo>
                <a:lnTo>
                  <a:pt x="258666" y="1370039"/>
                </a:lnTo>
                <a:lnTo>
                  <a:pt x="258547" y="1374297"/>
                </a:lnTo>
                <a:lnTo>
                  <a:pt x="257822" y="1370442"/>
                </a:lnTo>
                <a:lnTo>
                  <a:pt x="257714" y="1374297"/>
                </a:lnTo>
                <a:lnTo>
                  <a:pt x="256991" y="1370441"/>
                </a:lnTo>
                <a:lnTo>
                  <a:pt x="256883" y="1374297"/>
                </a:lnTo>
                <a:lnTo>
                  <a:pt x="256161" y="1370434"/>
                </a:lnTo>
                <a:lnTo>
                  <a:pt x="256053" y="1374297"/>
                </a:lnTo>
                <a:lnTo>
                  <a:pt x="255332" y="1370423"/>
                </a:lnTo>
                <a:lnTo>
                  <a:pt x="255223" y="1374297"/>
                </a:lnTo>
                <a:lnTo>
                  <a:pt x="254418" y="1369963"/>
                </a:lnTo>
                <a:lnTo>
                  <a:pt x="254297" y="1374297"/>
                </a:lnTo>
                <a:lnTo>
                  <a:pt x="253575" y="1370396"/>
                </a:lnTo>
                <a:lnTo>
                  <a:pt x="253466" y="1374297"/>
                </a:lnTo>
                <a:lnTo>
                  <a:pt x="252745" y="1370389"/>
                </a:lnTo>
                <a:lnTo>
                  <a:pt x="252636" y="1374297"/>
                </a:lnTo>
                <a:lnTo>
                  <a:pt x="251913" y="1370364"/>
                </a:lnTo>
                <a:lnTo>
                  <a:pt x="251803" y="1374297"/>
                </a:lnTo>
                <a:lnTo>
                  <a:pt x="251082" y="1370362"/>
                </a:lnTo>
                <a:lnTo>
                  <a:pt x="250972" y="1374297"/>
                </a:lnTo>
                <a:lnTo>
                  <a:pt x="250172" y="1369914"/>
                </a:lnTo>
                <a:lnTo>
                  <a:pt x="250049" y="1374297"/>
                </a:lnTo>
                <a:lnTo>
                  <a:pt x="249327" y="1370329"/>
                </a:lnTo>
                <a:lnTo>
                  <a:pt x="249216" y="1374297"/>
                </a:lnTo>
                <a:lnTo>
                  <a:pt x="248497" y="1370331"/>
                </a:lnTo>
                <a:lnTo>
                  <a:pt x="248386" y="1374297"/>
                </a:lnTo>
                <a:lnTo>
                  <a:pt x="247667" y="1370315"/>
                </a:lnTo>
                <a:lnTo>
                  <a:pt x="247555" y="1374297"/>
                </a:lnTo>
                <a:lnTo>
                  <a:pt x="246756" y="1369861"/>
                </a:lnTo>
                <a:lnTo>
                  <a:pt x="246632" y="1374297"/>
                </a:lnTo>
                <a:lnTo>
                  <a:pt x="245912" y="1370281"/>
                </a:lnTo>
                <a:lnTo>
                  <a:pt x="245799" y="1374297"/>
                </a:lnTo>
                <a:lnTo>
                  <a:pt x="245081" y="1370284"/>
                </a:lnTo>
                <a:lnTo>
                  <a:pt x="244969" y="1374297"/>
                </a:lnTo>
                <a:lnTo>
                  <a:pt x="244248" y="1370253"/>
                </a:lnTo>
                <a:lnTo>
                  <a:pt x="244135" y="1374297"/>
                </a:lnTo>
                <a:lnTo>
                  <a:pt x="243418" y="1370260"/>
                </a:lnTo>
                <a:lnTo>
                  <a:pt x="243305" y="1374297"/>
                </a:lnTo>
                <a:lnTo>
                  <a:pt x="242508" y="1369794"/>
                </a:lnTo>
                <a:lnTo>
                  <a:pt x="242382" y="1374297"/>
                </a:lnTo>
                <a:lnTo>
                  <a:pt x="241663" y="1370220"/>
                </a:lnTo>
                <a:lnTo>
                  <a:pt x="241549" y="1374297"/>
                </a:lnTo>
                <a:lnTo>
                  <a:pt x="240832" y="1370218"/>
                </a:lnTo>
                <a:lnTo>
                  <a:pt x="240718" y="1374297"/>
                </a:lnTo>
                <a:lnTo>
                  <a:pt x="240002" y="1370211"/>
                </a:lnTo>
                <a:lnTo>
                  <a:pt x="239888" y="1374297"/>
                </a:lnTo>
                <a:lnTo>
                  <a:pt x="239093" y="1369739"/>
                </a:lnTo>
                <a:lnTo>
                  <a:pt x="238965" y="1374297"/>
                </a:lnTo>
                <a:lnTo>
                  <a:pt x="238248" y="1370170"/>
                </a:lnTo>
                <a:lnTo>
                  <a:pt x="238132" y="1374297"/>
                </a:lnTo>
                <a:lnTo>
                  <a:pt x="237417" y="1370167"/>
                </a:lnTo>
                <a:lnTo>
                  <a:pt x="237301" y="1374297"/>
                </a:lnTo>
                <a:lnTo>
                  <a:pt x="236587" y="1370160"/>
                </a:lnTo>
                <a:lnTo>
                  <a:pt x="236471" y="1374297"/>
                </a:lnTo>
                <a:lnTo>
                  <a:pt x="235755" y="1370133"/>
                </a:lnTo>
                <a:lnTo>
                  <a:pt x="235638" y="1374297"/>
                </a:lnTo>
                <a:lnTo>
                  <a:pt x="234845" y="1369669"/>
                </a:lnTo>
                <a:lnTo>
                  <a:pt x="234715" y="1374297"/>
                </a:lnTo>
                <a:lnTo>
                  <a:pt x="234001" y="1370116"/>
                </a:lnTo>
                <a:lnTo>
                  <a:pt x="233884" y="1374297"/>
                </a:lnTo>
                <a:lnTo>
                  <a:pt x="233169" y="1370093"/>
                </a:lnTo>
                <a:lnTo>
                  <a:pt x="233051" y="1374297"/>
                </a:lnTo>
                <a:lnTo>
                  <a:pt x="232339" y="1370095"/>
                </a:lnTo>
                <a:lnTo>
                  <a:pt x="232221" y="1374297"/>
                </a:lnTo>
                <a:lnTo>
                  <a:pt x="231429" y="1369610"/>
                </a:lnTo>
                <a:lnTo>
                  <a:pt x="231298" y="1374297"/>
                </a:lnTo>
                <a:close/>
              </a:path>
            </a:pathLst>
          </a:custGeom>
          <a:solidFill>
            <a:srgbClr val="000000"/>
          </a:solidFill>
          <a:ln cap="flat" cmpd="sng" w="9525">
            <a:solidFill>
              <a:srgbClr val="808080"/>
            </a:solidFill>
            <a:prstDash val="solid"/>
            <a:miter lim="8000"/>
            <a:headEnd len="sm" w="sm" type="none"/>
            <a:tailEnd len="sm" w="sm" type="none"/>
          </a:ln>
          <a:effectLst>
            <a:outerShdw blurRad="63500" rotWithShape="0" algn="l"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61" name="Google Shape;261;p10"/>
          <p:cNvSpPr/>
          <p:nvPr/>
        </p:nvSpPr>
        <p:spPr>
          <a:xfrm flipH="1">
            <a:off x="459369" y="1865199"/>
            <a:ext cx="976196" cy="300028"/>
          </a:xfrm>
          <a:custGeom>
            <a:rect b="b" l="l" r="r" t="t"/>
            <a:pathLst>
              <a:path extrusionOk="0" h="535765" w="2338195">
                <a:moveTo>
                  <a:pt x="0" y="0"/>
                </a:moveTo>
                <a:lnTo>
                  <a:pt x="1134140" y="0"/>
                </a:lnTo>
                <a:lnTo>
                  <a:pt x="1134140" y="195"/>
                </a:lnTo>
                <a:lnTo>
                  <a:pt x="1689750" y="195"/>
                </a:lnTo>
                <a:cubicBezTo>
                  <a:pt x="1689750" y="195"/>
                  <a:pt x="1698115" y="-218"/>
                  <a:pt x="1712975" y="157"/>
                </a:cubicBezTo>
                <a:cubicBezTo>
                  <a:pt x="1751983" y="1142"/>
                  <a:pt x="1835744" y="7555"/>
                  <a:pt x="1930426" y="41115"/>
                </a:cubicBezTo>
                <a:lnTo>
                  <a:pt x="1966671" y="57325"/>
                </a:lnTo>
                <a:lnTo>
                  <a:pt x="1971192" y="58839"/>
                </a:lnTo>
                <a:lnTo>
                  <a:pt x="1983996" y="65073"/>
                </a:lnTo>
                <a:lnTo>
                  <a:pt x="2027494" y="84527"/>
                </a:lnTo>
                <a:lnTo>
                  <a:pt x="2055330" y="103597"/>
                </a:lnTo>
                <a:lnTo>
                  <a:pt x="2082890" y="120714"/>
                </a:lnTo>
                <a:lnTo>
                  <a:pt x="2099456" y="133826"/>
                </a:lnTo>
                <a:lnTo>
                  <a:pt x="2124324" y="150862"/>
                </a:lnTo>
                <a:cubicBezTo>
                  <a:pt x="2155725" y="177331"/>
                  <a:pt x="2185833" y="208424"/>
                  <a:pt x="2213396" y="244947"/>
                </a:cubicBezTo>
                <a:lnTo>
                  <a:pt x="2233743" y="275488"/>
                </a:lnTo>
                <a:lnTo>
                  <a:pt x="2235991" y="278459"/>
                </a:lnTo>
                <a:lnTo>
                  <a:pt x="2237507" y="281138"/>
                </a:lnTo>
                <a:lnTo>
                  <a:pt x="2252674" y="303904"/>
                </a:lnTo>
                <a:lnTo>
                  <a:pt x="2273444" y="344642"/>
                </a:lnTo>
                <a:lnTo>
                  <a:pt x="2277579" y="351948"/>
                </a:lnTo>
                <a:lnTo>
                  <a:pt x="2279146" y="355824"/>
                </a:lnTo>
                <a:lnTo>
                  <a:pt x="2287193" y="371607"/>
                </a:lnTo>
                <a:lnTo>
                  <a:pt x="2307865" y="426878"/>
                </a:lnTo>
                <a:lnTo>
                  <a:pt x="2312113" y="437386"/>
                </a:lnTo>
                <a:lnTo>
                  <a:pt x="2312887" y="440304"/>
                </a:lnTo>
                <a:lnTo>
                  <a:pt x="2316013" y="448661"/>
                </a:lnTo>
                <a:cubicBezTo>
                  <a:pt x="2324566" y="475971"/>
                  <a:pt x="2332012" y="504941"/>
                  <a:pt x="2338195" y="535669"/>
                </a:cubicBezTo>
                <a:lnTo>
                  <a:pt x="2338195" y="535670"/>
                </a:lnTo>
                <a:lnTo>
                  <a:pt x="2338195" y="535672"/>
                </a:lnTo>
                <a:lnTo>
                  <a:pt x="2338167" y="535663"/>
                </a:lnTo>
                <a:lnTo>
                  <a:pt x="2338192" y="535749"/>
                </a:lnTo>
                <a:lnTo>
                  <a:pt x="2338195" y="535762"/>
                </a:lnTo>
                <a:lnTo>
                  <a:pt x="2338194" y="535762"/>
                </a:lnTo>
                <a:lnTo>
                  <a:pt x="2338195" y="535764"/>
                </a:lnTo>
                <a:lnTo>
                  <a:pt x="2338195" y="535765"/>
                </a:lnTo>
                <a:lnTo>
                  <a:pt x="2337155" y="535426"/>
                </a:lnTo>
                <a:lnTo>
                  <a:pt x="2318105" y="529280"/>
                </a:lnTo>
                <a:lnTo>
                  <a:pt x="2233901" y="502487"/>
                </a:lnTo>
                <a:lnTo>
                  <a:pt x="2225983" y="486958"/>
                </a:lnTo>
                <a:lnTo>
                  <a:pt x="2224416" y="483082"/>
                </a:lnTo>
                <a:lnTo>
                  <a:pt x="2220281" y="475776"/>
                </a:lnTo>
                <a:lnTo>
                  <a:pt x="2199511" y="435038"/>
                </a:lnTo>
                <a:lnTo>
                  <a:pt x="2184344" y="412272"/>
                </a:lnTo>
                <a:lnTo>
                  <a:pt x="2182828" y="409593"/>
                </a:lnTo>
                <a:lnTo>
                  <a:pt x="2180580" y="406622"/>
                </a:lnTo>
                <a:lnTo>
                  <a:pt x="2160233" y="376081"/>
                </a:lnTo>
                <a:cubicBezTo>
                  <a:pt x="2132670" y="339558"/>
                  <a:pt x="2102562" y="308465"/>
                  <a:pt x="2071161" y="281996"/>
                </a:cubicBezTo>
                <a:lnTo>
                  <a:pt x="2046293" y="264960"/>
                </a:lnTo>
                <a:lnTo>
                  <a:pt x="2029727" y="251848"/>
                </a:lnTo>
                <a:lnTo>
                  <a:pt x="2002167" y="234731"/>
                </a:lnTo>
                <a:lnTo>
                  <a:pt x="1974331" y="215661"/>
                </a:lnTo>
                <a:lnTo>
                  <a:pt x="1930833" y="196207"/>
                </a:lnTo>
                <a:lnTo>
                  <a:pt x="1918029" y="189973"/>
                </a:lnTo>
                <a:lnTo>
                  <a:pt x="1913508" y="188459"/>
                </a:lnTo>
                <a:lnTo>
                  <a:pt x="1877263" y="172249"/>
                </a:lnTo>
                <a:cubicBezTo>
                  <a:pt x="1782581" y="138689"/>
                  <a:pt x="1698820" y="132276"/>
                  <a:pt x="1659812" y="131291"/>
                </a:cubicBezTo>
                <a:cubicBezTo>
                  <a:pt x="1644952" y="130916"/>
                  <a:pt x="1636587" y="131329"/>
                  <a:pt x="1636587" y="131329"/>
                </a:cubicBezTo>
                <a:lnTo>
                  <a:pt x="1101936" y="131329"/>
                </a:lnTo>
                <a:lnTo>
                  <a:pt x="1099774" y="130622"/>
                </a:lnTo>
                <a:lnTo>
                  <a:pt x="1105402" y="130622"/>
                </a:lnTo>
                <a:lnTo>
                  <a:pt x="1099774" y="128773"/>
                </a:lnTo>
                <a:lnTo>
                  <a:pt x="1105358" y="128773"/>
                </a:lnTo>
                <a:lnTo>
                  <a:pt x="1101777" y="127591"/>
                </a:lnTo>
                <a:lnTo>
                  <a:pt x="0" y="127591"/>
                </a:lnTo>
                <a:close/>
              </a:path>
            </a:pathLst>
          </a:custGeom>
          <a:solidFill>
            <a:srgbClr val="000000"/>
          </a:solidFill>
          <a:ln>
            <a:noFill/>
          </a:ln>
          <a:effectLst>
            <a:outerShdw blurRad="63500" rotWithShape="0" algn="t" dir="5400000"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62" name="Google Shape;262;p10"/>
          <p:cNvSpPr/>
          <p:nvPr/>
        </p:nvSpPr>
        <p:spPr>
          <a:xfrm flipH="1">
            <a:off x="1181025" y="1574050"/>
            <a:ext cx="636300" cy="71400"/>
          </a:xfrm>
          <a:prstGeom prst="rect">
            <a:avLst/>
          </a:prstGeom>
          <a:solidFill>
            <a:srgbClr val="000000"/>
          </a:solidFill>
          <a:ln cap="flat" cmpd="sng" w="9525">
            <a:solidFill>
              <a:srgbClr val="808080"/>
            </a:solidFill>
            <a:prstDash val="solid"/>
            <a:miter lim="8000"/>
            <a:headEnd len="sm" w="sm" type="none"/>
            <a:tailEnd len="sm" w="sm" type="none"/>
          </a:ln>
          <a:effectLst>
            <a:outerShdw blurRad="63500" rotWithShape="0" dir="16200000"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63" name="Google Shape;263;p10"/>
          <p:cNvSpPr/>
          <p:nvPr/>
        </p:nvSpPr>
        <p:spPr>
          <a:xfrm flipH="1">
            <a:off x="1403814" y="1868325"/>
            <a:ext cx="415500" cy="73500"/>
          </a:xfrm>
          <a:prstGeom prst="rect">
            <a:avLst/>
          </a:prstGeom>
          <a:solidFill>
            <a:srgbClr val="000000"/>
          </a:solidFill>
          <a:ln>
            <a:noFill/>
          </a:ln>
          <a:effectLst>
            <a:outerShdw blurRad="63500" rotWithShape="0" algn="t" dir="5400000"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264" name="Google Shape;264;p10"/>
          <p:cNvGrpSpPr/>
          <p:nvPr/>
        </p:nvGrpSpPr>
        <p:grpSpPr>
          <a:xfrm flipH="1">
            <a:off x="87509" y="1560035"/>
            <a:ext cx="1478256" cy="1478256"/>
            <a:chOff x="-1891635" y="3074688"/>
            <a:chExt cx="850550" cy="850550"/>
          </a:xfrm>
        </p:grpSpPr>
        <p:sp>
          <p:nvSpPr>
            <p:cNvPr id="265" name="Google Shape;265;p10"/>
            <p:cNvSpPr/>
            <p:nvPr/>
          </p:nvSpPr>
          <p:spPr>
            <a:xfrm>
              <a:off x="-1891635" y="3074688"/>
              <a:ext cx="850550" cy="850550"/>
            </a:xfrm>
            <a:custGeom>
              <a:rect b="b" l="l" r="r" t="t"/>
              <a:pathLst>
                <a:path extrusionOk="0" h="850550" w="850550">
                  <a:moveTo>
                    <a:pt x="425289" y="44758"/>
                  </a:moveTo>
                  <a:lnTo>
                    <a:pt x="425289" y="32"/>
                  </a:lnTo>
                  <a:cubicBezTo>
                    <a:pt x="593489" y="-2144"/>
                    <a:pt x="755814" y="106421"/>
                    <a:pt x="818192" y="262515"/>
                  </a:cubicBezTo>
                  <a:cubicBezTo>
                    <a:pt x="884566" y="417207"/>
                    <a:pt x="846400" y="608575"/>
                    <a:pt x="725997" y="725996"/>
                  </a:cubicBezTo>
                  <a:cubicBezTo>
                    <a:pt x="608576" y="846399"/>
                    <a:pt x="417208" y="884565"/>
                    <a:pt x="262486" y="818192"/>
                  </a:cubicBezTo>
                  <a:cubicBezTo>
                    <a:pt x="106421" y="755814"/>
                    <a:pt x="-2173" y="593488"/>
                    <a:pt x="33" y="425288"/>
                  </a:cubicBezTo>
                  <a:lnTo>
                    <a:pt x="44759" y="425288"/>
                  </a:lnTo>
                  <a:cubicBezTo>
                    <a:pt x="42761" y="575806"/>
                    <a:pt x="139966" y="721017"/>
                    <a:pt x="279631" y="776865"/>
                  </a:cubicBezTo>
                  <a:cubicBezTo>
                    <a:pt x="418013" y="836201"/>
                    <a:pt x="589314" y="802150"/>
                    <a:pt x="694361" y="694360"/>
                  </a:cubicBezTo>
                  <a:cubicBezTo>
                    <a:pt x="802151" y="589313"/>
                    <a:pt x="836202" y="418013"/>
                    <a:pt x="776866" y="279630"/>
                  </a:cubicBezTo>
                  <a:cubicBezTo>
                    <a:pt x="721047" y="139995"/>
                    <a:pt x="575807" y="42790"/>
                    <a:pt x="425289" y="4475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66" name="Google Shape;266;p10"/>
            <p:cNvSpPr/>
            <p:nvPr/>
          </p:nvSpPr>
          <p:spPr>
            <a:xfrm>
              <a:off x="-1846906" y="3119416"/>
              <a:ext cx="761069" cy="761089"/>
            </a:xfrm>
            <a:custGeom>
              <a:rect b="b" l="l" r="r" t="t"/>
              <a:pathLst>
                <a:path extrusionOk="0" h="761089" w="761069">
                  <a:moveTo>
                    <a:pt x="380560" y="44756"/>
                  </a:moveTo>
                  <a:lnTo>
                    <a:pt x="380560" y="30"/>
                  </a:lnTo>
                  <a:cubicBezTo>
                    <a:pt x="531078" y="-1968"/>
                    <a:pt x="676289" y="95237"/>
                    <a:pt x="732137" y="234902"/>
                  </a:cubicBezTo>
                  <a:cubicBezTo>
                    <a:pt x="791473" y="373285"/>
                    <a:pt x="757392" y="544585"/>
                    <a:pt x="649632" y="649632"/>
                  </a:cubicBezTo>
                  <a:cubicBezTo>
                    <a:pt x="544585" y="757422"/>
                    <a:pt x="373284" y="791503"/>
                    <a:pt x="234902" y="732137"/>
                  </a:cubicBezTo>
                  <a:cubicBezTo>
                    <a:pt x="95237" y="676289"/>
                    <a:pt x="-1967" y="531048"/>
                    <a:pt x="30" y="380560"/>
                  </a:cubicBezTo>
                  <a:lnTo>
                    <a:pt x="44756" y="380560"/>
                  </a:lnTo>
                  <a:cubicBezTo>
                    <a:pt x="42967" y="513367"/>
                    <a:pt x="128782" y="641522"/>
                    <a:pt x="252047" y="690840"/>
                  </a:cubicBezTo>
                  <a:cubicBezTo>
                    <a:pt x="374119" y="743139"/>
                    <a:pt x="525353" y="713173"/>
                    <a:pt x="618025" y="618026"/>
                  </a:cubicBezTo>
                  <a:cubicBezTo>
                    <a:pt x="713173" y="525353"/>
                    <a:pt x="743169" y="374119"/>
                    <a:pt x="690839" y="252047"/>
                  </a:cubicBezTo>
                  <a:cubicBezTo>
                    <a:pt x="641522" y="128812"/>
                    <a:pt x="513396" y="42997"/>
                    <a:pt x="380560" y="4475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67" name="Google Shape;267;p10"/>
            <p:cNvSpPr/>
            <p:nvPr/>
          </p:nvSpPr>
          <p:spPr>
            <a:xfrm>
              <a:off x="-1802176" y="3164145"/>
              <a:ext cx="671624" cy="671638"/>
            </a:xfrm>
            <a:custGeom>
              <a:rect b="b" l="l" r="r" t="t"/>
              <a:pathLst>
                <a:path extrusionOk="0" h="671638" w="671624">
                  <a:moveTo>
                    <a:pt x="335830" y="44754"/>
                  </a:moveTo>
                  <a:lnTo>
                    <a:pt x="335830" y="27"/>
                  </a:lnTo>
                  <a:cubicBezTo>
                    <a:pt x="468637" y="-1762"/>
                    <a:pt x="596792" y="84083"/>
                    <a:pt x="646110" y="207318"/>
                  </a:cubicBezTo>
                  <a:cubicBezTo>
                    <a:pt x="698410" y="329390"/>
                    <a:pt x="668443" y="480624"/>
                    <a:pt x="573296" y="573297"/>
                  </a:cubicBezTo>
                  <a:cubicBezTo>
                    <a:pt x="480623" y="668444"/>
                    <a:pt x="329390" y="698440"/>
                    <a:pt x="207317" y="646111"/>
                  </a:cubicBezTo>
                  <a:cubicBezTo>
                    <a:pt x="84082" y="596793"/>
                    <a:pt x="-1733" y="468668"/>
                    <a:pt x="27" y="335831"/>
                  </a:cubicBezTo>
                  <a:lnTo>
                    <a:pt x="44753" y="335831"/>
                  </a:lnTo>
                  <a:cubicBezTo>
                    <a:pt x="43172" y="450956"/>
                    <a:pt x="117626" y="561996"/>
                    <a:pt x="224432" y="604784"/>
                  </a:cubicBezTo>
                  <a:cubicBezTo>
                    <a:pt x="330165" y="650076"/>
                    <a:pt x="461361" y="624195"/>
                    <a:pt x="541660" y="541660"/>
                  </a:cubicBezTo>
                  <a:cubicBezTo>
                    <a:pt x="624194" y="461362"/>
                    <a:pt x="650075" y="330195"/>
                    <a:pt x="604783" y="224433"/>
                  </a:cubicBezTo>
                  <a:cubicBezTo>
                    <a:pt x="562025" y="117627"/>
                    <a:pt x="450985" y="43173"/>
                    <a:pt x="335830" y="44754"/>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68" name="Google Shape;268;p10"/>
            <p:cNvSpPr/>
            <p:nvPr/>
          </p:nvSpPr>
          <p:spPr>
            <a:xfrm>
              <a:off x="-1757448" y="3208874"/>
              <a:ext cx="582150" cy="582164"/>
            </a:xfrm>
            <a:custGeom>
              <a:rect b="b" l="l" r="r" t="t"/>
              <a:pathLst>
                <a:path extrusionOk="0" h="582164" w="582150">
                  <a:moveTo>
                    <a:pt x="291102" y="44751"/>
                  </a:moveTo>
                  <a:lnTo>
                    <a:pt x="291102" y="25"/>
                  </a:lnTo>
                  <a:cubicBezTo>
                    <a:pt x="406227" y="-1556"/>
                    <a:pt x="517297" y="72899"/>
                    <a:pt x="560055" y="179704"/>
                  </a:cubicBezTo>
                  <a:cubicBezTo>
                    <a:pt x="605318" y="285437"/>
                    <a:pt x="579466" y="416603"/>
                    <a:pt x="496932" y="496932"/>
                  </a:cubicBezTo>
                  <a:cubicBezTo>
                    <a:pt x="416633" y="579466"/>
                    <a:pt x="285466" y="605348"/>
                    <a:pt x="179704" y="560055"/>
                  </a:cubicBezTo>
                  <a:cubicBezTo>
                    <a:pt x="72869" y="517267"/>
                    <a:pt x="-1556" y="406227"/>
                    <a:pt x="25" y="291102"/>
                  </a:cubicBezTo>
                  <a:lnTo>
                    <a:pt x="44751" y="291102"/>
                  </a:lnTo>
                  <a:cubicBezTo>
                    <a:pt x="43379" y="388545"/>
                    <a:pt x="106443" y="482500"/>
                    <a:pt x="196849" y="518758"/>
                  </a:cubicBezTo>
                  <a:cubicBezTo>
                    <a:pt x="286272" y="557014"/>
                    <a:pt x="397371" y="535217"/>
                    <a:pt x="465325" y="465325"/>
                  </a:cubicBezTo>
                  <a:cubicBezTo>
                    <a:pt x="535247" y="397401"/>
                    <a:pt x="557013" y="286302"/>
                    <a:pt x="518758" y="196879"/>
                  </a:cubicBezTo>
                  <a:cubicBezTo>
                    <a:pt x="482530" y="106443"/>
                    <a:pt x="388545" y="43379"/>
                    <a:pt x="291102" y="44751"/>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69" name="Google Shape;269;p10"/>
            <p:cNvSpPr/>
            <p:nvPr/>
          </p:nvSpPr>
          <p:spPr>
            <a:xfrm>
              <a:off x="-1712719" y="3253602"/>
              <a:ext cx="492712" cy="492689"/>
            </a:xfrm>
            <a:custGeom>
              <a:rect b="b" l="l" r="r" t="t"/>
              <a:pathLst>
                <a:path extrusionOk="0" h="492689" w="492712">
                  <a:moveTo>
                    <a:pt x="246373" y="44748"/>
                  </a:moveTo>
                  <a:lnTo>
                    <a:pt x="246373" y="22"/>
                  </a:lnTo>
                  <a:cubicBezTo>
                    <a:pt x="343816" y="-1350"/>
                    <a:pt x="437771" y="61714"/>
                    <a:pt x="474029" y="152120"/>
                  </a:cubicBezTo>
                  <a:cubicBezTo>
                    <a:pt x="512285" y="241543"/>
                    <a:pt x="490488" y="352672"/>
                    <a:pt x="420596" y="420567"/>
                  </a:cubicBezTo>
                  <a:cubicBezTo>
                    <a:pt x="352672" y="490488"/>
                    <a:pt x="241573" y="512255"/>
                    <a:pt x="152120" y="473999"/>
                  </a:cubicBezTo>
                  <a:cubicBezTo>
                    <a:pt x="61714" y="437741"/>
                    <a:pt x="-1350" y="343787"/>
                    <a:pt x="22" y="246343"/>
                  </a:cubicBezTo>
                  <a:lnTo>
                    <a:pt x="44748" y="246343"/>
                  </a:lnTo>
                  <a:cubicBezTo>
                    <a:pt x="43585" y="326105"/>
                    <a:pt x="95259" y="402974"/>
                    <a:pt x="169236" y="432672"/>
                  </a:cubicBezTo>
                  <a:cubicBezTo>
                    <a:pt x="242348" y="463891"/>
                    <a:pt x="333380" y="446209"/>
                    <a:pt x="388930" y="388930"/>
                  </a:cubicBezTo>
                  <a:cubicBezTo>
                    <a:pt x="446209" y="333381"/>
                    <a:pt x="463891" y="242318"/>
                    <a:pt x="432672" y="169236"/>
                  </a:cubicBezTo>
                  <a:cubicBezTo>
                    <a:pt x="403004" y="95259"/>
                    <a:pt x="326135" y="43585"/>
                    <a:pt x="246373" y="4474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270" name="Google Shape;270;p10"/>
          <p:cNvGrpSpPr/>
          <p:nvPr/>
        </p:nvGrpSpPr>
        <p:grpSpPr>
          <a:xfrm flipH="1">
            <a:off x="824025" y="1557272"/>
            <a:ext cx="1345003" cy="388669"/>
            <a:chOff x="-2238736" y="3074720"/>
            <a:chExt cx="773880" cy="223630"/>
          </a:xfrm>
        </p:grpSpPr>
        <p:sp>
          <p:nvSpPr>
            <p:cNvPr id="271" name="Google Shape;271;p10"/>
            <p:cNvSpPr/>
            <p:nvPr/>
          </p:nvSpPr>
          <p:spPr>
            <a:xfrm>
              <a:off x="-2238736" y="3074720"/>
              <a:ext cx="773880" cy="44726"/>
            </a:xfrm>
            <a:custGeom>
              <a:rect b="b" l="l" r="r" t="t"/>
              <a:pathLst>
                <a:path extrusionOk="0" h="44726" w="773880">
                  <a:moveTo>
                    <a:pt x="0" y="0"/>
                  </a:moveTo>
                  <a:lnTo>
                    <a:pt x="773880" y="0"/>
                  </a:lnTo>
                  <a:lnTo>
                    <a:pt x="773880" y="44726"/>
                  </a:lnTo>
                  <a:lnTo>
                    <a:pt x="0" y="44726"/>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72" name="Google Shape;272;p10"/>
            <p:cNvSpPr/>
            <p:nvPr/>
          </p:nvSpPr>
          <p:spPr>
            <a:xfrm>
              <a:off x="-2238736" y="3119446"/>
              <a:ext cx="773880" cy="44726"/>
            </a:xfrm>
            <a:custGeom>
              <a:rect b="b" l="l" r="r" t="t"/>
              <a:pathLst>
                <a:path extrusionOk="0" h="44726" w="773880">
                  <a:moveTo>
                    <a:pt x="0" y="0"/>
                  </a:moveTo>
                  <a:lnTo>
                    <a:pt x="773880" y="0"/>
                  </a:lnTo>
                  <a:lnTo>
                    <a:pt x="773880" y="44726"/>
                  </a:lnTo>
                  <a:lnTo>
                    <a:pt x="0" y="44726"/>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73" name="Google Shape;273;p10"/>
            <p:cNvSpPr/>
            <p:nvPr/>
          </p:nvSpPr>
          <p:spPr>
            <a:xfrm>
              <a:off x="-2238736" y="3164172"/>
              <a:ext cx="773880" cy="44726"/>
            </a:xfrm>
            <a:custGeom>
              <a:rect b="b" l="l" r="r" t="t"/>
              <a:pathLst>
                <a:path extrusionOk="0" h="44726" w="773880">
                  <a:moveTo>
                    <a:pt x="0" y="0"/>
                  </a:moveTo>
                  <a:lnTo>
                    <a:pt x="773880" y="0"/>
                  </a:lnTo>
                  <a:lnTo>
                    <a:pt x="773880" y="44726"/>
                  </a:lnTo>
                  <a:lnTo>
                    <a:pt x="0" y="4472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74" name="Google Shape;274;p10"/>
            <p:cNvSpPr/>
            <p:nvPr/>
          </p:nvSpPr>
          <p:spPr>
            <a:xfrm>
              <a:off x="-2238736" y="3208898"/>
              <a:ext cx="773880" cy="44726"/>
            </a:xfrm>
            <a:custGeom>
              <a:rect b="b" l="l" r="r" t="t"/>
              <a:pathLst>
                <a:path extrusionOk="0" h="44726" w="773880">
                  <a:moveTo>
                    <a:pt x="0" y="0"/>
                  </a:moveTo>
                  <a:lnTo>
                    <a:pt x="773880" y="0"/>
                  </a:lnTo>
                  <a:lnTo>
                    <a:pt x="773880" y="44726"/>
                  </a:lnTo>
                  <a:lnTo>
                    <a:pt x="0" y="44726"/>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75" name="Google Shape;275;p10"/>
            <p:cNvSpPr/>
            <p:nvPr/>
          </p:nvSpPr>
          <p:spPr>
            <a:xfrm>
              <a:off x="-2238736" y="3253624"/>
              <a:ext cx="773880" cy="44726"/>
            </a:xfrm>
            <a:custGeom>
              <a:rect b="b" l="l" r="r" t="t"/>
              <a:pathLst>
                <a:path extrusionOk="0" h="44726" w="773880">
                  <a:moveTo>
                    <a:pt x="0" y="0"/>
                  </a:moveTo>
                  <a:lnTo>
                    <a:pt x="773880" y="0"/>
                  </a:lnTo>
                  <a:lnTo>
                    <a:pt x="773880" y="44726"/>
                  </a:lnTo>
                  <a:lnTo>
                    <a:pt x="0" y="44726"/>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276" name="Google Shape;276;p10"/>
          <p:cNvGrpSpPr/>
          <p:nvPr/>
        </p:nvGrpSpPr>
        <p:grpSpPr>
          <a:xfrm flipH="1">
            <a:off x="1419910" y="470355"/>
            <a:ext cx="1478204" cy="1478306"/>
            <a:chOff x="-2662477" y="2447714"/>
            <a:chExt cx="850520" cy="850579"/>
          </a:xfrm>
        </p:grpSpPr>
        <p:sp>
          <p:nvSpPr>
            <p:cNvPr id="277" name="Google Shape;277;p10"/>
            <p:cNvSpPr/>
            <p:nvPr/>
          </p:nvSpPr>
          <p:spPr>
            <a:xfrm>
              <a:off x="-2483584" y="2626659"/>
              <a:ext cx="492712" cy="492719"/>
            </a:xfrm>
            <a:custGeom>
              <a:rect b="b" l="l" r="r" t="t"/>
              <a:pathLst>
                <a:path extrusionOk="0" h="492719" w="492712">
                  <a:moveTo>
                    <a:pt x="492691" y="246376"/>
                  </a:moveTo>
                  <a:lnTo>
                    <a:pt x="447965" y="246376"/>
                  </a:lnTo>
                  <a:cubicBezTo>
                    <a:pt x="449128" y="166614"/>
                    <a:pt x="397454" y="89745"/>
                    <a:pt x="323477" y="60047"/>
                  </a:cubicBezTo>
                  <a:cubicBezTo>
                    <a:pt x="250365" y="28828"/>
                    <a:pt x="159303" y="46510"/>
                    <a:pt x="103753" y="103789"/>
                  </a:cubicBezTo>
                  <a:cubicBezTo>
                    <a:pt x="46474" y="159339"/>
                    <a:pt x="28792" y="250401"/>
                    <a:pt x="60011" y="323484"/>
                  </a:cubicBezTo>
                  <a:cubicBezTo>
                    <a:pt x="89709" y="397491"/>
                    <a:pt x="166578" y="449164"/>
                    <a:pt x="246340" y="447971"/>
                  </a:cubicBezTo>
                  <a:lnTo>
                    <a:pt x="246340" y="492697"/>
                  </a:lnTo>
                  <a:cubicBezTo>
                    <a:pt x="148896" y="494069"/>
                    <a:pt x="54942" y="431005"/>
                    <a:pt x="18684" y="340599"/>
                  </a:cubicBezTo>
                  <a:cubicBezTo>
                    <a:pt x="-19572" y="251176"/>
                    <a:pt x="2225" y="140047"/>
                    <a:pt x="72117" y="72123"/>
                  </a:cubicBezTo>
                  <a:cubicBezTo>
                    <a:pt x="140041" y="2201"/>
                    <a:pt x="251170" y="-19565"/>
                    <a:pt x="340592" y="18690"/>
                  </a:cubicBezTo>
                  <a:cubicBezTo>
                    <a:pt x="431028" y="54978"/>
                    <a:pt x="494063" y="148933"/>
                    <a:pt x="492691" y="246376"/>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78" name="Google Shape;278;p10"/>
            <p:cNvSpPr/>
            <p:nvPr/>
          </p:nvSpPr>
          <p:spPr>
            <a:xfrm>
              <a:off x="-2528307" y="2581973"/>
              <a:ext cx="582163" cy="582163"/>
            </a:xfrm>
            <a:custGeom>
              <a:rect b="b" l="l" r="r" t="t"/>
              <a:pathLst>
                <a:path extrusionOk="0" h="582163" w="582163">
                  <a:moveTo>
                    <a:pt x="582139" y="291062"/>
                  </a:moveTo>
                  <a:lnTo>
                    <a:pt x="537413" y="291062"/>
                  </a:lnTo>
                  <a:cubicBezTo>
                    <a:pt x="538785" y="193619"/>
                    <a:pt x="475721" y="99664"/>
                    <a:pt x="385315" y="63406"/>
                  </a:cubicBezTo>
                  <a:cubicBezTo>
                    <a:pt x="295892" y="25151"/>
                    <a:pt x="184763" y="46947"/>
                    <a:pt x="116839" y="116839"/>
                  </a:cubicBezTo>
                  <a:cubicBezTo>
                    <a:pt x="46917" y="184763"/>
                    <a:pt x="25150" y="295892"/>
                    <a:pt x="63406" y="385315"/>
                  </a:cubicBezTo>
                  <a:cubicBezTo>
                    <a:pt x="99664" y="475721"/>
                    <a:pt x="193619" y="538785"/>
                    <a:pt x="291062" y="537413"/>
                  </a:cubicBezTo>
                  <a:lnTo>
                    <a:pt x="291062" y="582139"/>
                  </a:lnTo>
                  <a:cubicBezTo>
                    <a:pt x="175937" y="583720"/>
                    <a:pt x="64867" y="509266"/>
                    <a:pt x="22109" y="402460"/>
                  </a:cubicBezTo>
                  <a:cubicBezTo>
                    <a:pt x="-23184" y="296727"/>
                    <a:pt x="2698" y="165531"/>
                    <a:pt x="85232" y="85232"/>
                  </a:cubicBezTo>
                  <a:cubicBezTo>
                    <a:pt x="165531" y="2698"/>
                    <a:pt x="296697" y="-23184"/>
                    <a:pt x="402460" y="22109"/>
                  </a:cubicBezTo>
                  <a:cubicBezTo>
                    <a:pt x="509295" y="64897"/>
                    <a:pt x="583720" y="175937"/>
                    <a:pt x="582139" y="29106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79" name="Google Shape;279;p10"/>
            <p:cNvSpPr/>
            <p:nvPr/>
          </p:nvSpPr>
          <p:spPr>
            <a:xfrm>
              <a:off x="-2573039" y="2537228"/>
              <a:ext cx="671625" cy="671638"/>
            </a:xfrm>
            <a:custGeom>
              <a:rect b="b" l="l" r="r" t="t"/>
              <a:pathLst>
                <a:path extrusionOk="0" h="671638" w="671625">
                  <a:moveTo>
                    <a:pt x="671598" y="335807"/>
                  </a:moveTo>
                  <a:lnTo>
                    <a:pt x="626872" y="335807"/>
                  </a:lnTo>
                  <a:cubicBezTo>
                    <a:pt x="628452" y="220683"/>
                    <a:pt x="554028" y="109613"/>
                    <a:pt x="447192" y="66855"/>
                  </a:cubicBezTo>
                  <a:cubicBezTo>
                    <a:pt x="341460" y="21592"/>
                    <a:pt x="210263" y="47444"/>
                    <a:pt x="129965" y="129978"/>
                  </a:cubicBezTo>
                  <a:cubicBezTo>
                    <a:pt x="47430" y="210276"/>
                    <a:pt x="21549" y="341443"/>
                    <a:pt x="66841" y="447205"/>
                  </a:cubicBezTo>
                  <a:cubicBezTo>
                    <a:pt x="109629" y="554041"/>
                    <a:pt x="220669" y="628465"/>
                    <a:pt x="335794" y="626885"/>
                  </a:cubicBezTo>
                  <a:lnTo>
                    <a:pt x="335794" y="671611"/>
                  </a:lnTo>
                  <a:cubicBezTo>
                    <a:pt x="202958" y="673400"/>
                    <a:pt x="74832" y="587586"/>
                    <a:pt x="25514" y="464320"/>
                  </a:cubicBezTo>
                  <a:cubicBezTo>
                    <a:pt x="-26785" y="342248"/>
                    <a:pt x="3181" y="191014"/>
                    <a:pt x="98329" y="98342"/>
                  </a:cubicBezTo>
                  <a:cubicBezTo>
                    <a:pt x="191001" y="3195"/>
                    <a:pt x="342235" y="-26802"/>
                    <a:pt x="464307" y="25528"/>
                  </a:cubicBezTo>
                  <a:cubicBezTo>
                    <a:pt x="587572" y="74846"/>
                    <a:pt x="673387" y="203001"/>
                    <a:pt x="671598" y="335807"/>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0" name="Google Shape;280;p10"/>
            <p:cNvSpPr/>
            <p:nvPr/>
          </p:nvSpPr>
          <p:spPr>
            <a:xfrm>
              <a:off x="-2617791" y="2492519"/>
              <a:ext cx="761106" cy="761076"/>
            </a:xfrm>
            <a:custGeom>
              <a:rect b="b" l="l" r="r" t="t"/>
              <a:pathLst>
                <a:path extrusionOk="0" h="761076" w="761106">
                  <a:moveTo>
                    <a:pt x="761076" y="380517"/>
                  </a:moveTo>
                  <a:lnTo>
                    <a:pt x="716350" y="380517"/>
                  </a:lnTo>
                  <a:cubicBezTo>
                    <a:pt x="718139" y="247680"/>
                    <a:pt x="632324" y="119555"/>
                    <a:pt x="509059" y="70237"/>
                  </a:cubicBezTo>
                  <a:cubicBezTo>
                    <a:pt x="386987" y="17937"/>
                    <a:pt x="235753" y="47904"/>
                    <a:pt x="143081" y="143051"/>
                  </a:cubicBezTo>
                  <a:cubicBezTo>
                    <a:pt x="47933" y="235723"/>
                    <a:pt x="17937" y="386957"/>
                    <a:pt x="70267" y="509029"/>
                  </a:cubicBezTo>
                  <a:cubicBezTo>
                    <a:pt x="119585" y="632265"/>
                    <a:pt x="247710" y="718080"/>
                    <a:pt x="380546" y="716320"/>
                  </a:cubicBezTo>
                  <a:lnTo>
                    <a:pt x="380546" y="761046"/>
                  </a:lnTo>
                  <a:cubicBezTo>
                    <a:pt x="230028" y="763044"/>
                    <a:pt x="84817" y="665839"/>
                    <a:pt x="28940" y="526174"/>
                  </a:cubicBezTo>
                  <a:cubicBezTo>
                    <a:pt x="-30397" y="387792"/>
                    <a:pt x="3655" y="216491"/>
                    <a:pt x="111444" y="111444"/>
                  </a:cubicBezTo>
                  <a:cubicBezTo>
                    <a:pt x="216491" y="3654"/>
                    <a:pt x="387792" y="-30397"/>
                    <a:pt x="526175" y="28940"/>
                  </a:cubicBezTo>
                  <a:cubicBezTo>
                    <a:pt x="665869" y="84788"/>
                    <a:pt x="763074" y="229998"/>
                    <a:pt x="761076" y="380517"/>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1" name="Google Shape;281;p10"/>
            <p:cNvSpPr/>
            <p:nvPr/>
          </p:nvSpPr>
          <p:spPr>
            <a:xfrm>
              <a:off x="-2662477" y="2447714"/>
              <a:ext cx="850520" cy="850579"/>
            </a:xfrm>
            <a:custGeom>
              <a:rect b="b" l="l" r="r" t="t"/>
              <a:pathLst>
                <a:path extrusionOk="0" h="850579" w="850520">
                  <a:moveTo>
                    <a:pt x="850488" y="425322"/>
                  </a:moveTo>
                  <a:lnTo>
                    <a:pt x="805762" y="425322"/>
                  </a:lnTo>
                  <a:cubicBezTo>
                    <a:pt x="807760" y="274804"/>
                    <a:pt x="710555" y="129563"/>
                    <a:pt x="570890" y="73715"/>
                  </a:cubicBezTo>
                  <a:cubicBezTo>
                    <a:pt x="432508" y="14379"/>
                    <a:pt x="261207" y="48430"/>
                    <a:pt x="156160" y="156220"/>
                  </a:cubicBezTo>
                  <a:cubicBezTo>
                    <a:pt x="48370" y="261266"/>
                    <a:pt x="14319" y="432567"/>
                    <a:pt x="73656" y="570950"/>
                  </a:cubicBezTo>
                  <a:cubicBezTo>
                    <a:pt x="129503" y="710615"/>
                    <a:pt x="274744" y="807819"/>
                    <a:pt x="425262" y="805821"/>
                  </a:cubicBezTo>
                  <a:lnTo>
                    <a:pt x="425262" y="850547"/>
                  </a:lnTo>
                  <a:cubicBezTo>
                    <a:pt x="257062" y="852724"/>
                    <a:pt x="94736" y="744159"/>
                    <a:pt x="32358" y="588065"/>
                  </a:cubicBezTo>
                  <a:cubicBezTo>
                    <a:pt x="-34015" y="433373"/>
                    <a:pt x="4151" y="242004"/>
                    <a:pt x="124554" y="124554"/>
                  </a:cubicBezTo>
                  <a:cubicBezTo>
                    <a:pt x="242005" y="4151"/>
                    <a:pt x="433343" y="-34015"/>
                    <a:pt x="588065" y="32359"/>
                  </a:cubicBezTo>
                  <a:cubicBezTo>
                    <a:pt x="744099" y="94796"/>
                    <a:pt x="852694" y="257122"/>
                    <a:pt x="850488" y="42532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282" name="Google Shape;282;p10"/>
          <p:cNvSpPr/>
          <p:nvPr/>
        </p:nvSpPr>
        <p:spPr>
          <a:xfrm flipH="1" rot="5400000">
            <a:off x="1068696" y="2300769"/>
            <a:ext cx="789300" cy="87600"/>
          </a:xfrm>
          <a:prstGeom prst="rect">
            <a:avLst/>
          </a:prstGeom>
          <a:solidFill>
            <a:srgbClr val="000000"/>
          </a:solidFill>
          <a:ln>
            <a:noFill/>
          </a:ln>
          <a:effectLst>
            <a:outerShdw blurRad="63500" rotWithShape="0" algn="l" dist="508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283" name="Google Shape;283;p10"/>
          <p:cNvGrpSpPr/>
          <p:nvPr/>
        </p:nvGrpSpPr>
        <p:grpSpPr>
          <a:xfrm flipH="1">
            <a:off x="1419388" y="1199832"/>
            <a:ext cx="388648" cy="5658090"/>
            <a:chOff x="-2035620" y="2871544"/>
            <a:chExt cx="223631" cy="2244027"/>
          </a:xfrm>
        </p:grpSpPr>
        <p:sp>
          <p:nvSpPr>
            <p:cNvPr id="284" name="Google Shape;284;p10"/>
            <p:cNvSpPr/>
            <p:nvPr/>
          </p:nvSpPr>
          <p:spPr>
            <a:xfrm>
              <a:off x="-2035620" y="2871544"/>
              <a:ext cx="44726" cy="2244027"/>
            </a:xfrm>
            <a:custGeom>
              <a:rect b="b" l="l" r="r" t="t"/>
              <a:pathLst>
                <a:path extrusionOk="0" h="2244027" w="44726">
                  <a:moveTo>
                    <a:pt x="0" y="0"/>
                  </a:moveTo>
                  <a:lnTo>
                    <a:pt x="44726" y="0"/>
                  </a:lnTo>
                  <a:lnTo>
                    <a:pt x="44726" y="2244027"/>
                  </a:lnTo>
                  <a:lnTo>
                    <a:pt x="0" y="224402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5" name="Google Shape;285;p10"/>
            <p:cNvSpPr/>
            <p:nvPr/>
          </p:nvSpPr>
          <p:spPr>
            <a:xfrm>
              <a:off x="-1990894" y="2871544"/>
              <a:ext cx="44726" cy="2244027"/>
            </a:xfrm>
            <a:custGeom>
              <a:rect b="b" l="l" r="r" t="t"/>
              <a:pathLst>
                <a:path extrusionOk="0" h="2244027" w="44726">
                  <a:moveTo>
                    <a:pt x="0" y="0"/>
                  </a:moveTo>
                  <a:lnTo>
                    <a:pt x="44726" y="0"/>
                  </a:lnTo>
                  <a:lnTo>
                    <a:pt x="44726" y="2244027"/>
                  </a:lnTo>
                  <a:lnTo>
                    <a:pt x="0" y="2244027"/>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6" name="Google Shape;286;p10"/>
            <p:cNvSpPr/>
            <p:nvPr/>
          </p:nvSpPr>
          <p:spPr>
            <a:xfrm>
              <a:off x="-1946167" y="2871544"/>
              <a:ext cx="44726" cy="2244027"/>
            </a:xfrm>
            <a:custGeom>
              <a:rect b="b" l="l" r="r" t="t"/>
              <a:pathLst>
                <a:path extrusionOk="0" h="2244027" w="44726">
                  <a:moveTo>
                    <a:pt x="0" y="0"/>
                  </a:moveTo>
                  <a:lnTo>
                    <a:pt x="44726" y="0"/>
                  </a:lnTo>
                  <a:lnTo>
                    <a:pt x="44726" y="2244027"/>
                  </a:lnTo>
                  <a:lnTo>
                    <a:pt x="0" y="2244027"/>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7" name="Google Shape;287;p10"/>
            <p:cNvSpPr/>
            <p:nvPr/>
          </p:nvSpPr>
          <p:spPr>
            <a:xfrm>
              <a:off x="-1901441" y="2871544"/>
              <a:ext cx="44726" cy="2244027"/>
            </a:xfrm>
            <a:custGeom>
              <a:rect b="b" l="l" r="r" t="t"/>
              <a:pathLst>
                <a:path extrusionOk="0" h="2244027" w="44726">
                  <a:moveTo>
                    <a:pt x="0" y="0"/>
                  </a:moveTo>
                  <a:lnTo>
                    <a:pt x="44726" y="0"/>
                  </a:lnTo>
                  <a:lnTo>
                    <a:pt x="44726" y="2244027"/>
                  </a:lnTo>
                  <a:lnTo>
                    <a:pt x="0" y="2244027"/>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8" name="Google Shape;288;p10"/>
            <p:cNvSpPr/>
            <p:nvPr/>
          </p:nvSpPr>
          <p:spPr>
            <a:xfrm>
              <a:off x="-1856715" y="2871544"/>
              <a:ext cx="44726" cy="2244027"/>
            </a:xfrm>
            <a:custGeom>
              <a:rect b="b" l="l" r="r" t="t"/>
              <a:pathLst>
                <a:path extrusionOk="0" h="2244027" w="44726">
                  <a:moveTo>
                    <a:pt x="0" y="0"/>
                  </a:moveTo>
                  <a:lnTo>
                    <a:pt x="44726" y="0"/>
                  </a:lnTo>
                  <a:lnTo>
                    <a:pt x="44726" y="2244027"/>
                  </a:lnTo>
                  <a:lnTo>
                    <a:pt x="0" y="2244027"/>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pic>
        <p:nvPicPr>
          <p:cNvPr id="289" name="Google Shape;289;p10"/>
          <p:cNvPicPr preferRelativeResize="0"/>
          <p:nvPr/>
        </p:nvPicPr>
        <p:blipFill rotWithShape="1">
          <a:blip r:embed="rId2">
            <a:alphaModFix amt="81000"/>
          </a:blip>
          <a:srcRect b="8250" l="7352" r="3751" t="9167"/>
          <a:stretch/>
        </p:blipFill>
        <p:spPr>
          <a:xfrm>
            <a:off x="0" y="0"/>
            <a:ext cx="12192000" cy="6858000"/>
          </a:xfrm>
          <a:prstGeom prst="rect">
            <a:avLst/>
          </a:prstGeom>
          <a:noFill/>
          <a:ln>
            <a:noFill/>
          </a:ln>
        </p:spPr>
      </p:pic>
      <p:sp>
        <p:nvSpPr>
          <p:cNvPr id="290" name="Google Shape;290;p10"/>
          <p:cNvSpPr txBox="1"/>
          <p:nvPr>
            <p:ph type="title"/>
          </p:nvPr>
        </p:nvSpPr>
        <p:spPr>
          <a:xfrm>
            <a:off x="2418600" y="575575"/>
            <a:ext cx="9226800" cy="763500"/>
          </a:xfrm>
          <a:prstGeom prst="rect">
            <a:avLst/>
          </a:prstGeom>
        </p:spPr>
        <p:txBody>
          <a:bodyPr anchorCtr="0" anchor="t" bIns="121900" lIns="121900" spcFirstLastPara="1" rIns="121900" wrap="square" tIns="121900">
            <a:normAutofit/>
          </a:bodyPr>
          <a:lstStyle>
            <a:lvl1pPr lvl="0" rtl="0" algn="ctr">
              <a:spcBef>
                <a:spcPts val="0"/>
              </a:spcBef>
              <a:spcAft>
                <a:spcPts val="0"/>
              </a:spcAft>
              <a:buSzPts val="4500"/>
              <a:buNone/>
              <a:defRPr/>
            </a:lvl1pPr>
            <a:lvl2pPr lvl="1" rtl="0">
              <a:spcBef>
                <a:spcPts val="0"/>
              </a:spcBef>
              <a:spcAft>
                <a:spcPts val="0"/>
              </a:spcAft>
              <a:buSzPts val="4500"/>
              <a:buNone/>
              <a:defRPr/>
            </a:lvl2pPr>
            <a:lvl3pPr lvl="2" rtl="0">
              <a:spcBef>
                <a:spcPts val="0"/>
              </a:spcBef>
              <a:spcAft>
                <a:spcPts val="0"/>
              </a:spcAft>
              <a:buSzPts val="4500"/>
              <a:buNone/>
              <a:defRPr/>
            </a:lvl3pPr>
            <a:lvl4pPr lvl="3" rtl="0">
              <a:spcBef>
                <a:spcPts val="0"/>
              </a:spcBef>
              <a:spcAft>
                <a:spcPts val="0"/>
              </a:spcAft>
              <a:buSzPts val="4500"/>
              <a:buNone/>
              <a:defRPr/>
            </a:lvl4pPr>
            <a:lvl5pPr lvl="4" rtl="0">
              <a:spcBef>
                <a:spcPts val="0"/>
              </a:spcBef>
              <a:spcAft>
                <a:spcPts val="0"/>
              </a:spcAft>
              <a:buSzPts val="4500"/>
              <a:buNone/>
              <a:defRPr/>
            </a:lvl5pPr>
            <a:lvl6pPr lvl="5" rtl="0">
              <a:spcBef>
                <a:spcPts val="0"/>
              </a:spcBef>
              <a:spcAft>
                <a:spcPts val="0"/>
              </a:spcAft>
              <a:buSzPts val="4500"/>
              <a:buNone/>
              <a:defRPr/>
            </a:lvl6pPr>
            <a:lvl7pPr lvl="6" rtl="0">
              <a:spcBef>
                <a:spcPts val="0"/>
              </a:spcBef>
              <a:spcAft>
                <a:spcPts val="0"/>
              </a:spcAft>
              <a:buSzPts val="4500"/>
              <a:buNone/>
              <a:defRPr/>
            </a:lvl7pPr>
            <a:lvl8pPr lvl="7" rtl="0">
              <a:spcBef>
                <a:spcPts val="0"/>
              </a:spcBef>
              <a:spcAft>
                <a:spcPts val="0"/>
              </a:spcAft>
              <a:buSzPts val="4500"/>
              <a:buNone/>
              <a:defRPr/>
            </a:lvl8pPr>
            <a:lvl9pPr lvl="8" rtl="0">
              <a:spcBef>
                <a:spcPts val="0"/>
              </a:spcBef>
              <a:spcAft>
                <a:spcPts val="0"/>
              </a:spcAft>
              <a:buSzPts val="4500"/>
              <a:buNone/>
              <a:defRPr/>
            </a:lvl9pPr>
          </a:lstStyle>
          <a:p/>
        </p:txBody>
      </p:sp>
      <p:sp>
        <p:nvSpPr>
          <p:cNvPr id="291" name="Google Shape;291;p10"/>
          <p:cNvSpPr txBox="1"/>
          <p:nvPr>
            <p:ph idx="1" type="body"/>
          </p:nvPr>
        </p:nvSpPr>
        <p:spPr>
          <a:xfrm>
            <a:off x="2288907" y="4353503"/>
            <a:ext cx="1893300" cy="885000"/>
          </a:xfrm>
          <a:prstGeom prst="rect">
            <a:avLst/>
          </a:prstGeom>
        </p:spPr>
        <p:txBody>
          <a:bodyPr anchorCtr="0" anchor="t" bIns="121900" lIns="121900" spcFirstLastPara="1" rIns="121900" wrap="square" tIns="121900">
            <a:normAutofit/>
          </a:bodyPr>
          <a:lstStyle>
            <a:lvl1pPr indent="-349250" lvl="0" marL="457200" rtl="0" algn="ctr">
              <a:spcBef>
                <a:spcPts val="0"/>
              </a:spcBef>
              <a:spcAft>
                <a:spcPts val="0"/>
              </a:spcAft>
              <a:buSzPts val="1900"/>
              <a:buChar char="●"/>
              <a:defRPr sz="1900"/>
            </a:lvl1pPr>
            <a:lvl2pPr indent="-330200" lvl="1" marL="914400" rtl="0" algn="ctr">
              <a:spcBef>
                <a:spcPts val="0"/>
              </a:spcBef>
              <a:spcAft>
                <a:spcPts val="0"/>
              </a:spcAft>
              <a:buSzPts val="1600"/>
              <a:buChar char="○"/>
              <a:defRPr sz="1600"/>
            </a:lvl2pPr>
            <a:lvl3pPr indent="-330200" lvl="2" marL="1371600" rtl="0" algn="ctr">
              <a:spcBef>
                <a:spcPts val="0"/>
              </a:spcBef>
              <a:spcAft>
                <a:spcPts val="0"/>
              </a:spcAft>
              <a:buSzPts val="1600"/>
              <a:buChar char="■"/>
              <a:defRPr sz="1600"/>
            </a:lvl3pPr>
            <a:lvl4pPr indent="-330200" lvl="3" marL="1828800" rtl="0" algn="ctr">
              <a:spcBef>
                <a:spcPts val="0"/>
              </a:spcBef>
              <a:spcAft>
                <a:spcPts val="0"/>
              </a:spcAft>
              <a:buSzPts val="1600"/>
              <a:buChar char="●"/>
              <a:defRPr sz="1600"/>
            </a:lvl4pPr>
            <a:lvl5pPr indent="-330200" lvl="4" marL="2286000" rtl="0" algn="ctr">
              <a:spcBef>
                <a:spcPts val="0"/>
              </a:spcBef>
              <a:spcAft>
                <a:spcPts val="0"/>
              </a:spcAft>
              <a:buSzPts val="1600"/>
              <a:buChar char="○"/>
              <a:defRPr sz="1600"/>
            </a:lvl5pPr>
            <a:lvl6pPr indent="-330200" lvl="5" marL="2743200" rtl="0" algn="ctr">
              <a:spcBef>
                <a:spcPts val="0"/>
              </a:spcBef>
              <a:spcAft>
                <a:spcPts val="0"/>
              </a:spcAft>
              <a:buSzPts val="1600"/>
              <a:buChar char="■"/>
              <a:defRPr sz="1600"/>
            </a:lvl6pPr>
            <a:lvl7pPr indent="-330200" lvl="6" marL="3200400" rtl="0" algn="ctr">
              <a:spcBef>
                <a:spcPts val="0"/>
              </a:spcBef>
              <a:spcAft>
                <a:spcPts val="0"/>
              </a:spcAft>
              <a:buSzPts val="1600"/>
              <a:buChar char="●"/>
              <a:defRPr sz="1600"/>
            </a:lvl7pPr>
            <a:lvl8pPr indent="-330200" lvl="7" marL="3657600" rtl="0" algn="ctr">
              <a:spcBef>
                <a:spcPts val="0"/>
              </a:spcBef>
              <a:spcAft>
                <a:spcPts val="0"/>
              </a:spcAft>
              <a:buSzPts val="1600"/>
              <a:buChar char="○"/>
              <a:defRPr sz="1600"/>
            </a:lvl8pPr>
            <a:lvl9pPr indent="-330200" lvl="8" marL="4114800" rtl="0" algn="ctr">
              <a:spcBef>
                <a:spcPts val="0"/>
              </a:spcBef>
              <a:spcAft>
                <a:spcPts val="0"/>
              </a:spcAft>
              <a:buSzPts val="1600"/>
              <a:buChar char="■"/>
              <a:defRPr sz="1600"/>
            </a:lvl9pPr>
          </a:lstStyle>
          <a:p/>
        </p:txBody>
      </p:sp>
      <p:sp>
        <p:nvSpPr>
          <p:cNvPr id="292" name="Google Shape;292;p10"/>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93" name="Google Shape;293;p10"/>
          <p:cNvSpPr txBox="1"/>
          <p:nvPr>
            <p:ph idx="2" type="subTitle"/>
          </p:nvPr>
        </p:nvSpPr>
        <p:spPr>
          <a:xfrm>
            <a:off x="2288907" y="2393550"/>
            <a:ext cx="1783500" cy="615300"/>
          </a:xfrm>
          <a:prstGeom prst="rect">
            <a:avLst/>
          </a:prstGeom>
          <a:noFill/>
        </p:spPr>
        <p:txBody>
          <a:bodyPr anchorCtr="0" anchor="t" bIns="121900" lIns="121900" spcFirstLastPara="1" rIns="121900" wrap="square" tIns="121900">
            <a:normAutofit/>
          </a:bodyPr>
          <a:lstStyle>
            <a:lvl1pPr lvl="0" rtl="0" algn="ctr">
              <a:lnSpc>
                <a:spcPct val="80000"/>
              </a:lnSpc>
              <a:spcBef>
                <a:spcPts val="0"/>
              </a:spcBef>
              <a:spcAft>
                <a:spcPts val="0"/>
              </a:spcAft>
              <a:buSzPts val="2800"/>
              <a:buNone/>
              <a:defRPr sz="3500">
                <a:solidFill>
                  <a:schemeClr val="accent4"/>
                </a:solidFill>
                <a:latin typeface="DM Sans Black"/>
                <a:ea typeface="DM Sans Black"/>
                <a:cs typeface="DM Sans Black"/>
                <a:sym typeface="DM Sans Black"/>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294" name="Google Shape;294;p10"/>
          <p:cNvSpPr txBox="1"/>
          <p:nvPr>
            <p:ph idx="3" type="body"/>
          </p:nvPr>
        </p:nvSpPr>
        <p:spPr>
          <a:xfrm>
            <a:off x="4187126" y="4353501"/>
            <a:ext cx="1893300" cy="885000"/>
          </a:xfrm>
          <a:prstGeom prst="rect">
            <a:avLst/>
          </a:prstGeom>
        </p:spPr>
        <p:txBody>
          <a:bodyPr anchorCtr="0" anchor="t" bIns="121900" lIns="121900" spcFirstLastPara="1" rIns="121900" wrap="square" tIns="121900">
            <a:normAutofit/>
          </a:bodyPr>
          <a:lstStyle>
            <a:lvl1pPr indent="-349250" lvl="0" marL="457200" rtl="0" algn="ctr">
              <a:spcBef>
                <a:spcPts val="0"/>
              </a:spcBef>
              <a:spcAft>
                <a:spcPts val="0"/>
              </a:spcAft>
              <a:buSzPts val="1900"/>
              <a:buChar char="●"/>
              <a:defRPr sz="1900"/>
            </a:lvl1pPr>
            <a:lvl2pPr indent="-330200" lvl="1" marL="914400" rtl="0" algn="ctr">
              <a:spcBef>
                <a:spcPts val="0"/>
              </a:spcBef>
              <a:spcAft>
                <a:spcPts val="0"/>
              </a:spcAft>
              <a:buSzPts val="1600"/>
              <a:buChar char="○"/>
              <a:defRPr sz="1600"/>
            </a:lvl2pPr>
            <a:lvl3pPr indent="-330200" lvl="2" marL="1371600" rtl="0" algn="ctr">
              <a:spcBef>
                <a:spcPts val="0"/>
              </a:spcBef>
              <a:spcAft>
                <a:spcPts val="0"/>
              </a:spcAft>
              <a:buSzPts val="1600"/>
              <a:buChar char="■"/>
              <a:defRPr sz="1600"/>
            </a:lvl3pPr>
            <a:lvl4pPr indent="-330200" lvl="3" marL="1828800" rtl="0" algn="ctr">
              <a:spcBef>
                <a:spcPts val="0"/>
              </a:spcBef>
              <a:spcAft>
                <a:spcPts val="0"/>
              </a:spcAft>
              <a:buSzPts val="1600"/>
              <a:buChar char="●"/>
              <a:defRPr sz="1600"/>
            </a:lvl4pPr>
            <a:lvl5pPr indent="-330200" lvl="4" marL="2286000" rtl="0" algn="ctr">
              <a:spcBef>
                <a:spcPts val="0"/>
              </a:spcBef>
              <a:spcAft>
                <a:spcPts val="0"/>
              </a:spcAft>
              <a:buSzPts val="1600"/>
              <a:buChar char="○"/>
              <a:defRPr sz="1600"/>
            </a:lvl5pPr>
            <a:lvl6pPr indent="-330200" lvl="5" marL="2743200" rtl="0" algn="ctr">
              <a:spcBef>
                <a:spcPts val="0"/>
              </a:spcBef>
              <a:spcAft>
                <a:spcPts val="0"/>
              </a:spcAft>
              <a:buSzPts val="1600"/>
              <a:buChar char="■"/>
              <a:defRPr sz="1600"/>
            </a:lvl6pPr>
            <a:lvl7pPr indent="-330200" lvl="6" marL="3200400" rtl="0" algn="ctr">
              <a:spcBef>
                <a:spcPts val="0"/>
              </a:spcBef>
              <a:spcAft>
                <a:spcPts val="0"/>
              </a:spcAft>
              <a:buSzPts val="1600"/>
              <a:buChar char="●"/>
              <a:defRPr sz="1600"/>
            </a:lvl7pPr>
            <a:lvl8pPr indent="-330200" lvl="7" marL="3657600" rtl="0" algn="ctr">
              <a:spcBef>
                <a:spcPts val="0"/>
              </a:spcBef>
              <a:spcAft>
                <a:spcPts val="0"/>
              </a:spcAft>
              <a:buSzPts val="1600"/>
              <a:buChar char="○"/>
              <a:defRPr sz="1600"/>
            </a:lvl8pPr>
            <a:lvl9pPr indent="-330200" lvl="8" marL="4114800" rtl="0" algn="ctr">
              <a:spcBef>
                <a:spcPts val="0"/>
              </a:spcBef>
              <a:spcAft>
                <a:spcPts val="0"/>
              </a:spcAft>
              <a:buSzPts val="1600"/>
              <a:buChar char="■"/>
              <a:defRPr sz="1600"/>
            </a:lvl9pPr>
          </a:lstStyle>
          <a:p/>
        </p:txBody>
      </p:sp>
      <p:sp>
        <p:nvSpPr>
          <p:cNvPr id="295" name="Google Shape;295;p10"/>
          <p:cNvSpPr txBox="1"/>
          <p:nvPr>
            <p:ph idx="4" type="subTitle"/>
          </p:nvPr>
        </p:nvSpPr>
        <p:spPr>
          <a:xfrm>
            <a:off x="4200861" y="2393550"/>
            <a:ext cx="1783500" cy="615300"/>
          </a:xfrm>
          <a:prstGeom prst="rect">
            <a:avLst/>
          </a:prstGeom>
          <a:noFill/>
        </p:spPr>
        <p:txBody>
          <a:bodyPr anchorCtr="0" anchor="t" bIns="121900" lIns="121900" spcFirstLastPara="1" rIns="121900" wrap="square" tIns="121900">
            <a:normAutofit/>
          </a:bodyPr>
          <a:lstStyle>
            <a:lvl1pPr lvl="0" rtl="0" algn="ctr">
              <a:lnSpc>
                <a:spcPct val="80000"/>
              </a:lnSpc>
              <a:spcBef>
                <a:spcPts val="0"/>
              </a:spcBef>
              <a:spcAft>
                <a:spcPts val="0"/>
              </a:spcAft>
              <a:buSzPts val="2800"/>
              <a:buNone/>
              <a:defRPr sz="3500">
                <a:solidFill>
                  <a:schemeClr val="accent3"/>
                </a:solidFill>
                <a:latin typeface="DM Sans Black"/>
                <a:ea typeface="DM Sans Black"/>
                <a:cs typeface="DM Sans Black"/>
                <a:sym typeface="DM Sans Black"/>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296" name="Google Shape;296;p10"/>
          <p:cNvSpPr txBox="1"/>
          <p:nvPr>
            <p:ph idx="5" type="body"/>
          </p:nvPr>
        </p:nvSpPr>
        <p:spPr>
          <a:xfrm>
            <a:off x="6085345" y="4353517"/>
            <a:ext cx="1893300" cy="885000"/>
          </a:xfrm>
          <a:prstGeom prst="rect">
            <a:avLst/>
          </a:prstGeom>
        </p:spPr>
        <p:txBody>
          <a:bodyPr anchorCtr="0" anchor="t" bIns="121900" lIns="121900" spcFirstLastPara="1" rIns="121900" wrap="square" tIns="121900">
            <a:normAutofit/>
          </a:bodyPr>
          <a:lstStyle>
            <a:lvl1pPr indent="-349250" lvl="0" marL="457200" rtl="0" algn="ctr">
              <a:spcBef>
                <a:spcPts val="0"/>
              </a:spcBef>
              <a:spcAft>
                <a:spcPts val="0"/>
              </a:spcAft>
              <a:buSzPts val="1900"/>
              <a:buChar char="●"/>
              <a:defRPr sz="1900"/>
            </a:lvl1pPr>
            <a:lvl2pPr indent="-330200" lvl="1" marL="914400" rtl="0" algn="ctr">
              <a:spcBef>
                <a:spcPts val="0"/>
              </a:spcBef>
              <a:spcAft>
                <a:spcPts val="0"/>
              </a:spcAft>
              <a:buSzPts val="1600"/>
              <a:buChar char="○"/>
              <a:defRPr sz="1600"/>
            </a:lvl2pPr>
            <a:lvl3pPr indent="-330200" lvl="2" marL="1371600" rtl="0" algn="ctr">
              <a:spcBef>
                <a:spcPts val="0"/>
              </a:spcBef>
              <a:spcAft>
                <a:spcPts val="0"/>
              </a:spcAft>
              <a:buSzPts val="1600"/>
              <a:buChar char="■"/>
              <a:defRPr sz="1600"/>
            </a:lvl3pPr>
            <a:lvl4pPr indent="-330200" lvl="3" marL="1828800" rtl="0" algn="ctr">
              <a:spcBef>
                <a:spcPts val="0"/>
              </a:spcBef>
              <a:spcAft>
                <a:spcPts val="0"/>
              </a:spcAft>
              <a:buSzPts val="1600"/>
              <a:buChar char="●"/>
              <a:defRPr sz="1600"/>
            </a:lvl4pPr>
            <a:lvl5pPr indent="-330200" lvl="4" marL="2286000" rtl="0" algn="ctr">
              <a:spcBef>
                <a:spcPts val="0"/>
              </a:spcBef>
              <a:spcAft>
                <a:spcPts val="0"/>
              </a:spcAft>
              <a:buSzPts val="1600"/>
              <a:buChar char="○"/>
              <a:defRPr sz="1600"/>
            </a:lvl5pPr>
            <a:lvl6pPr indent="-330200" lvl="5" marL="2743200" rtl="0" algn="ctr">
              <a:spcBef>
                <a:spcPts val="0"/>
              </a:spcBef>
              <a:spcAft>
                <a:spcPts val="0"/>
              </a:spcAft>
              <a:buSzPts val="1600"/>
              <a:buChar char="■"/>
              <a:defRPr sz="1600"/>
            </a:lvl6pPr>
            <a:lvl7pPr indent="-330200" lvl="6" marL="3200400" rtl="0" algn="ctr">
              <a:spcBef>
                <a:spcPts val="0"/>
              </a:spcBef>
              <a:spcAft>
                <a:spcPts val="0"/>
              </a:spcAft>
              <a:buSzPts val="1600"/>
              <a:buChar char="●"/>
              <a:defRPr sz="1600"/>
            </a:lvl7pPr>
            <a:lvl8pPr indent="-330200" lvl="7" marL="3657600" rtl="0" algn="ctr">
              <a:spcBef>
                <a:spcPts val="0"/>
              </a:spcBef>
              <a:spcAft>
                <a:spcPts val="0"/>
              </a:spcAft>
              <a:buSzPts val="1600"/>
              <a:buChar char="○"/>
              <a:defRPr sz="1600"/>
            </a:lvl8pPr>
            <a:lvl9pPr indent="-330200" lvl="8" marL="4114800" rtl="0" algn="ctr">
              <a:spcBef>
                <a:spcPts val="0"/>
              </a:spcBef>
              <a:spcAft>
                <a:spcPts val="0"/>
              </a:spcAft>
              <a:buSzPts val="1600"/>
              <a:buChar char="■"/>
              <a:defRPr sz="1600"/>
            </a:lvl9pPr>
          </a:lstStyle>
          <a:p/>
        </p:txBody>
      </p:sp>
      <p:sp>
        <p:nvSpPr>
          <p:cNvPr id="297" name="Google Shape;297;p10"/>
          <p:cNvSpPr txBox="1"/>
          <p:nvPr>
            <p:ph idx="6" type="subTitle"/>
          </p:nvPr>
        </p:nvSpPr>
        <p:spPr>
          <a:xfrm>
            <a:off x="6112815" y="2393550"/>
            <a:ext cx="1783500" cy="615300"/>
          </a:xfrm>
          <a:prstGeom prst="rect">
            <a:avLst/>
          </a:prstGeom>
          <a:noFill/>
        </p:spPr>
        <p:txBody>
          <a:bodyPr anchorCtr="0" anchor="t" bIns="121900" lIns="121900" spcFirstLastPara="1" rIns="121900" wrap="square" tIns="121900">
            <a:normAutofit/>
          </a:bodyPr>
          <a:lstStyle>
            <a:lvl1pPr lvl="0" rtl="0" algn="ctr">
              <a:lnSpc>
                <a:spcPct val="80000"/>
              </a:lnSpc>
              <a:spcBef>
                <a:spcPts val="0"/>
              </a:spcBef>
              <a:spcAft>
                <a:spcPts val="0"/>
              </a:spcAft>
              <a:buSzPts val="2800"/>
              <a:buNone/>
              <a:defRPr sz="3500">
                <a:solidFill>
                  <a:schemeClr val="accent4"/>
                </a:solidFill>
                <a:latin typeface="DM Sans Black"/>
                <a:ea typeface="DM Sans Black"/>
                <a:cs typeface="DM Sans Black"/>
                <a:sym typeface="DM Sans Black"/>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298" name="Google Shape;298;p10"/>
          <p:cNvSpPr txBox="1"/>
          <p:nvPr>
            <p:ph idx="7" type="body"/>
          </p:nvPr>
        </p:nvSpPr>
        <p:spPr>
          <a:xfrm>
            <a:off x="7983564" y="4353525"/>
            <a:ext cx="1893300" cy="885000"/>
          </a:xfrm>
          <a:prstGeom prst="rect">
            <a:avLst/>
          </a:prstGeom>
        </p:spPr>
        <p:txBody>
          <a:bodyPr anchorCtr="0" anchor="t" bIns="121900" lIns="121900" spcFirstLastPara="1" rIns="121900" wrap="square" tIns="121900">
            <a:normAutofit/>
          </a:bodyPr>
          <a:lstStyle>
            <a:lvl1pPr indent="-349250" lvl="0" marL="457200" rtl="0" algn="ctr">
              <a:spcBef>
                <a:spcPts val="0"/>
              </a:spcBef>
              <a:spcAft>
                <a:spcPts val="0"/>
              </a:spcAft>
              <a:buSzPts val="1900"/>
              <a:buChar char="●"/>
              <a:defRPr sz="1900"/>
            </a:lvl1pPr>
            <a:lvl2pPr indent="-330200" lvl="1" marL="914400" rtl="0" algn="ctr">
              <a:spcBef>
                <a:spcPts val="0"/>
              </a:spcBef>
              <a:spcAft>
                <a:spcPts val="0"/>
              </a:spcAft>
              <a:buSzPts val="1600"/>
              <a:buChar char="○"/>
              <a:defRPr sz="1600"/>
            </a:lvl2pPr>
            <a:lvl3pPr indent="-330200" lvl="2" marL="1371600" rtl="0" algn="ctr">
              <a:spcBef>
                <a:spcPts val="0"/>
              </a:spcBef>
              <a:spcAft>
                <a:spcPts val="0"/>
              </a:spcAft>
              <a:buSzPts val="1600"/>
              <a:buChar char="■"/>
              <a:defRPr sz="1600"/>
            </a:lvl3pPr>
            <a:lvl4pPr indent="-330200" lvl="3" marL="1828800" rtl="0" algn="ctr">
              <a:spcBef>
                <a:spcPts val="0"/>
              </a:spcBef>
              <a:spcAft>
                <a:spcPts val="0"/>
              </a:spcAft>
              <a:buSzPts val="1600"/>
              <a:buChar char="●"/>
              <a:defRPr sz="1600"/>
            </a:lvl4pPr>
            <a:lvl5pPr indent="-330200" lvl="4" marL="2286000" rtl="0" algn="ctr">
              <a:spcBef>
                <a:spcPts val="0"/>
              </a:spcBef>
              <a:spcAft>
                <a:spcPts val="0"/>
              </a:spcAft>
              <a:buSzPts val="1600"/>
              <a:buChar char="○"/>
              <a:defRPr sz="1600"/>
            </a:lvl5pPr>
            <a:lvl6pPr indent="-330200" lvl="5" marL="2743200" rtl="0" algn="ctr">
              <a:spcBef>
                <a:spcPts val="0"/>
              </a:spcBef>
              <a:spcAft>
                <a:spcPts val="0"/>
              </a:spcAft>
              <a:buSzPts val="1600"/>
              <a:buChar char="■"/>
              <a:defRPr sz="1600"/>
            </a:lvl6pPr>
            <a:lvl7pPr indent="-330200" lvl="6" marL="3200400" rtl="0" algn="ctr">
              <a:spcBef>
                <a:spcPts val="0"/>
              </a:spcBef>
              <a:spcAft>
                <a:spcPts val="0"/>
              </a:spcAft>
              <a:buSzPts val="1600"/>
              <a:buChar char="●"/>
              <a:defRPr sz="1600"/>
            </a:lvl7pPr>
            <a:lvl8pPr indent="-330200" lvl="7" marL="3657600" rtl="0" algn="ctr">
              <a:spcBef>
                <a:spcPts val="0"/>
              </a:spcBef>
              <a:spcAft>
                <a:spcPts val="0"/>
              </a:spcAft>
              <a:buSzPts val="1600"/>
              <a:buChar char="○"/>
              <a:defRPr sz="1600"/>
            </a:lvl8pPr>
            <a:lvl9pPr indent="-330200" lvl="8" marL="4114800" rtl="0" algn="ctr">
              <a:spcBef>
                <a:spcPts val="0"/>
              </a:spcBef>
              <a:spcAft>
                <a:spcPts val="0"/>
              </a:spcAft>
              <a:buSzPts val="1600"/>
              <a:buChar char="■"/>
              <a:defRPr sz="1600"/>
            </a:lvl9pPr>
          </a:lstStyle>
          <a:p/>
        </p:txBody>
      </p:sp>
      <p:sp>
        <p:nvSpPr>
          <p:cNvPr id="299" name="Google Shape;299;p10"/>
          <p:cNvSpPr txBox="1"/>
          <p:nvPr>
            <p:ph idx="8" type="subTitle"/>
          </p:nvPr>
        </p:nvSpPr>
        <p:spPr>
          <a:xfrm>
            <a:off x="8024769" y="2393575"/>
            <a:ext cx="1783500" cy="615300"/>
          </a:xfrm>
          <a:prstGeom prst="rect">
            <a:avLst/>
          </a:prstGeom>
          <a:noFill/>
        </p:spPr>
        <p:txBody>
          <a:bodyPr anchorCtr="0" anchor="t" bIns="121900" lIns="121900" spcFirstLastPara="1" rIns="121900" wrap="square" tIns="121900">
            <a:normAutofit/>
          </a:bodyPr>
          <a:lstStyle>
            <a:lvl1pPr lvl="0" rtl="0" algn="ctr">
              <a:lnSpc>
                <a:spcPct val="80000"/>
              </a:lnSpc>
              <a:spcBef>
                <a:spcPts val="0"/>
              </a:spcBef>
              <a:spcAft>
                <a:spcPts val="0"/>
              </a:spcAft>
              <a:buSzPts val="2800"/>
              <a:buNone/>
              <a:defRPr sz="3500">
                <a:solidFill>
                  <a:schemeClr val="accent6"/>
                </a:solidFill>
                <a:latin typeface="DM Sans Black"/>
                <a:ea typeface="DM Sans Black"/>
                <a:cs typeface="DM Sans Black"/>
                <a:sym typeface="DM Sans Black"/>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300" name="Google Shape;300;p10"/>
          <p:cNvSpPr txBox="1"/>
          <p:nvPr>
            <p:ph idx="9" type="body"/>
          </p:nvPr>
        </p:nvSpPr>
        <p:spPr>
          <a:xfrm>
            <a:off x="9881783" y="4353491"/>
            <a:ext cx="1893300" cy="885000"/>
          </a:xfrm>
          <a:prstGeom prst="rect">
            <a:avLst/>
          </a:prstGeom>
        </p:spPr>
        <p:txBody>
          <a:bodyPr anchorCtr="0" anchor="t" bIns="121900" lIns="121900" spcFirstLastPara="1" rIns="121900" wrap="square" tIns="121900">
            <a:normAutofit/>
          </a:bodyPr>
          <a:lstStyle>
            <a:lvl1pPr indent="-349250" lvl="0" marL="457200" rtl="0" algn="ctr">
              <a:spcBef>
                <a:spcPts val="0"/>
              </a:spcBef>
              <a:spcAft>
                <a:spcPts val="0"/>
              </a:spcAft>
              <a:buSzPts val="1900"/>
              <a:buChar char="●"/>
              <a:defRPr sz="1900"/>
            </a:lvl1pPr>
            <a:lvl2pPr indent="-330200" lvl="1" marL="914400" rtl="0" algn="ctr">
              <a:spcBef>
                <a:spcPts val="0"/>
              </a:spcBef>
              <a:spcAft>
                <a:spcPts val="0"/>
              </a:spcAft>
              <a:buSzPts val="1600"/>
              <a:buChar char="○"/>
              <a:defRPr sz="1600"/>
            </a:lvl2pPr>
            <a:lvl3pPr indent="-330200" lvl="2" marL="1371600" rtl="0" algn="ctr">
              <a:spcBef>
                <a:spcPts val="0"/>
              </a:spcBef>
              <a:spcAft>
                <a:spcPts val="0"/>
              </a:spcAft>
              <a:buSzPts val="1600"/>
              <a:buChar char="■"/>
              <a:defRPr sz="1600"/>
            </a:lvl3pPr>
            <a:lvl4pPr indent="-330200" lvl="3" marL="1828800" rtl="0" algn="ctr">
              <a:spcBef>
                <a:spcPts val="0"/>
              </a:spcBef>
              <a:spcAft>
                <a:spcPts val="0"/>
              </a:spcAft>
              <a:buSzPts val="1600"/>
              <a:buChar char="●"/>
              <a:defRPr sz="1600"/>
            </a:lvl4pPr>
            <a:lvl5pPr indent="-330200" lvl="4" marL="2286000" rtl="0" algn="ctr">
              <a:spcBef>
                <a:spcPts val="0"/>
              </a:spcBef>
              <a:spcAft>
                <a:spcPts val="0"/>
              </a:spcAft>
              <a:buSzPts val="1600"/>
              <a:buChar char="○"/>
              <a:defRPr sz="1600"/>
            </a:lvl5pPr>
            <a:lvl6pPr indent="-330200" lvl="5" marL="2743200" rtl="0" algn="ctr">
              <a:spcBef>
                <a:spcPts val="0"/>
              </a:spcBef>
              <a:spcAft>
                <a:spcPts val="0"/>
              </a:spcAft>
              <a:buSzPts val="1600"/>
              <a:buChar char="■"/>
              <a:defRPr sz="1600"/>
            </a:lvl6pPr>
            <a:lvl7pPr indent="-330200" lvl="6" marL="3200400" rtl="0" algn="ctr">
              <a:spcBef>
                <a:spcPts val="0"/>
              </a:spcBef>
              <a:spcAft>
                <a:spcPts val="0"/>
              </a:spcAft>
              <a:buSzPts val="1600"/>
              <a:buChar char="●"/>
              <a:defRPr sz="1600"/>
            </a:lvl7pPr>
            <a:lvl8pPr indent="-330200" lvl="7" marL="3657600" rtl="0" algn="ctr">
              <a:spcBef>
                <a:spcPts val="0"/>
              </a:spcBef>
              <a:spcAft>
                <a:spcPts val="0"/>
              </a:spcAft>
              <a:buSzPts val="1600"/>
              <a:buChar char="○"/>
              <a:defRPr sz="1600"/>
            </a:lvl8pPr>
            <a:lvl9pPr indent="-330200" lvl="8" marL="4114800" rtl="0" algn="ctr">
              <a:spcBef>
                <a:spcPts val="0"/>
              </a:spcBef>
              <a:spcAft>
                <a:spcPts val="0"/>
              </a:spcAft>
              <a:buSzPts val="1600"/>
              <a:buChar char="■"/>
              <a:defRPr sz="1600"/>
            </a:lvl9pPr>
          </a:lstStyle>
          <a:p/>
        </p:txBody>
      </p:sp>
      <p:sp>
        <p:nvSpPr>
          <p:cNvPr id="301" name="Google Shape;301;p10"/>
          <p:cNvSpPr txBox="1"/>
          <p:nvPr>
            <p:ph idx="13" type="subTitle"/>
          </p:nvPr>
        </p:nvSpPr>
        <p:spPr>
          <a:xfrm>
            <a:off x="9936723" y="2393550"/>
            <a:ext cx="1783500" cy="615300"/>
          </a:xfrm>
          <a:prstGeom prst="rect">
            <a:avLst/>
          </a:prstGeom>
          <a:noFill/>
        </p:spPr>
        <p:txBody>
          <a:bodyPr anchorCtr="0" anchor="t" bIns="121900" lIns="121900" spcFirstLastPara="1" rIns="121900" wrap="square" tIns="121900">
            <a:normAutofit/>
          </a:bodyPr>
          <a:lstStyle>
            <a:lvl1pPr lvl="0" rtl="0" algn="ctr">
              <a:lnSpc>
                <a:spcPct val="80000"/>
              </a:lnSpc>
              <a:spcBef>
                <a:spcPts val="0"/>
              </a:spcBef>
              <a:spcAft>
                <a:spcPts val="0"/>
              </a:spcAft>
              <a:buSzPts val="2800"/>
              <a:buNone/>
              <a:defRPr sz="3500">
                <a:solidFill>
                  <a:schemeClr val="accent3"/>
                </a:solidFill>
                <a:latin typeface="DM Sans Black"/>
                <a:ea typeface="DM Sans Black"/>
                <a:cs typeface="DM Sans Black"/>
                <a:sym typeface="DM Sans Black"/>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302" name="Google Shape;302;p10"/>
          <p:cNvSpPr txBox="1"/>
          <p:nvPr>
            <p:ph idx="14" type="subTitle"/>
          </p:nvPr>
        </p:nvSpPr>
        <p:spPr>
          <a:xfrm>
            <a:off x="2288907" y="3899012"/>
            <a:ext cx="1893300" cy="530700"/>
          </a:xfrm>
          <a:prstGeom prst="rect">
            <a:avLst/>
          </a:prstGeom>
        </p:spPr>
        <p:txBody>
          <a:bodyPr anchorCtr="0" anchor="b" bIns="121900" lIns="121900" spcFirstLastPara="1" rIns="121900" wrap="square" tIns="121900">
            <a:normAutofit/>
          </a:bodyPr>
          <a:lstStyle>
            <a:lvl1pPr lvl="0" rtl="0" algn="ctr">
              <a:lnSpc>
                <a:spcPct val="100000"/>
              </a:lnSpc>
              <a:spcBef>
                <a:spcPts val="0"/>
              </a:spcBef>
              <a:spcAft>
                <a:spcPts val="0"/>
              </a:spcAft>
              <a:buSzPts val="2800"/>
              <a:buNone/>
              <a:defRPr b="1" sz="2000">
                <a:solidFill>
                  <a:schemeClr val="accent5"/>
                </a:solidFill>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303" name="Google Shape;303;p10"/>
          <p:cNvSpPr txBox="1"/>
          <p:nvPr>
            <p:ph idx="15" type="subTitle"/>
          </p:nvPr>
        </p:nvSpPr>
        <p:spPr>
          <a:xfrm>
            <a:off x="4187126" y="3899000"/>
            <a:ext cx="1893300" cy="530700"/>
          </a:xfrm>
          <a:prstGeom prst="rect">
            <a:avLst/>
          </a:prstGeom>
        </p:spPr>
        <p:txBody>
          <a:bodyPr anchorCtr="0" anchor="b" bIns="121900" lIns="121900" spcFirstLastPara="1" rIns="121900" wrap="square" tIns="121900">
            <a:normAutofit/>
          </a:bodyPr>
          <a:lstStyle>
            <a:lvl1pPr lvl="0" rtl="0" algn="ctr">
              <a:lnSpc>
                <a:spcPct val="90000"/>
              </a:lnSpc>
              <a:spcBef>
                <a:spcPts val="0"/>
              </a:spcBef>
              <a:spcAft>
                <a:spcPts val="0"/>
              </a:spcAft>
              <a:buSzPts val="2800"/>
              <a:buNone/>
              <a:defRPr b="1" sz="2000">
                <a:solidFill>
                  <a:schemeClr val="accent5"/>
                </a:solidFill>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304" name="Google Shape;304;p10"/>
          <p:cNvSpPr txBox="1"/>
          <p:nvPr>
            <p:ph idx="16" type="subTitle"/>
          </p:nvPr>
        </p:nvSpPr>
        <p:spPr>
          <a:xfrm>
            <a:off x="6085344" y="3899012"/>
            <a:ext cx="1893300" cy="530700"/>
          </a:xfrm>
          <a:prstGeom prst="rect">
            <a:avLst/>
          </a:prstGeom>
        </p:spPr>
        <p:txBody>
          <a:bodyPr anchorCtr="0" anchor="b" bIns="121900" lIns="121900" spcFirstLastPara="1" rIns="121900" wrap="square" tIns="121900">
            <a:normAutofit/>
          </a:bodyPr>
          <a:lstStyle>
            <a:lvl1pPr lvl="0" rtl="0" algn="ctr">
              <a:lnSpc>
                <a:spcPct val="100000"/>
              </a:lnSpc>
              <a:spcBef>
                <a:spcPts val="0"/>
              </a:spcBef>
              <a:spcAft>
                <a:spcPts val="0"/>
              </a:spcAft>
              <a:buSzPts val="2800"/>
              <a:buNone/>
              <a:defRPr b="1" sz="2000">
                <a:solidFill>
                  <a:schemeClr val="accent5"/>
                </a:solidFill>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305" name="Google Shape;305;p10"/>
          <p:cNvSpPr txBox="1"/>
          <p:nvPr>
            <p:ph idx="17" type="subTitle"/>
          </p:nvPr>
        </p:nvSpPr>
        <p:spPr>
          <a:xfrm>
            <a:off x="7983563" y="3899000"/>
            <a:ext cx="1893300" cy="530700"/>
          </a:xfrm>
          <a:prstGeom prst="rect">
            <a:avLst/>
          </a:prstGeom>
        </p:spPr>
        <p:txBody>
          <a:bodyPr anchorCtr="0" anchor="b" bIns="121900" lIns="121900" spcFirstLastPara="1" rIns="121900" wrap="square" tIns="121900">
            <a:normAutofit/>
          </a:bodyPr>
          <a:lstStyle>
            <a:lvl1pPr lvl="0" rtl="0" algn="ctr">
              <a:lnSpc>
                <a:spcPct val="90000"/>
              </a:lnSpc>
              <a:spcBef>
                <a:spcPts val="0"/>
              </a:spcBef>
              <a:spcAft>
                <a:spcPts val="0"/>
              </a:spcAft>
              <a:buSzPts val="2800"/>
              <a:buNone/>
              <a:defRPr b="1" sz="2000">
                <a:solidFill>
                  <a:schemeClr val="accent5"/>
                </a:solidFill>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306" name="Google Shape;306;p10"/>
          <p:cNvSpPr txBox="1"/>
          <p:nvPr>
            <p:ph idx="18" type="subTitle"/>
          </p:nvPr>
        </p:nvSpPr>
        <p:spPr>
          <a:xfrm>
            <a:off x="9881782" y="3898987"/>
            <a:ext cx="1893300" cy="530700"/>
          </a:xfrm>
          <a:prstGeom prst="rect">
            <a:avLst/>
          </a:prstGeom>
        </p:spPr>
        <p:txBody>
          <a:bodyPr anchorCtr="0" anchor="b" bIns="121900" lIns="121900" spcFirstLastPara="1" rIns="121900" wrap="square" tIns="121900">
            <a:normAutofit/>
          </a:bodyPr>
          <a:lstStyle>
            <a:lvl1pPr lvl="0" rtl="0" algn="ctr">
              <a:lnSpc>
                <a:spcPct val="90000"/>
              </a:lnSpc>
              <a:spcBef>
                <a:spcPts val="0"/>
              </a:spcBef>
              <a:spcAft>
                <a:spcPts val="0"/>
              </a:spcAft>
              <a:buSzPts val="2800"/>
              <a:buNone/>
              <a:defRPr b="1" sz="2000">
                <a:solidFill>
                  <a:schemeClr val="accent5"/>
                </a:solidFill>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rmAutofit/>
          </a:bodyPr>
          <a:lstStyle>
            <a:lvl1pPr lvl="0">
              <a:spcBef>
                <a:spcPts val="0"/>
              </a:spcBef>
              <a:spcAft>
                <a:spcPts val="0"/>
              </a:spcAft>
              <a:buClr>
                <a:schemeClr val="dk1"/>
              </a:buClr>
              <a:buSzPts val="4500"/>
              <a:buFont typeface="DM Sans Black"/>
              <a:buNone/>
              <a:defRPr sz="4500">
                <a:solidFill>
                  <a:schemeClr val="dk1"/>
                </a:solidFill>
                <a:latin typeface="DM Sans Black"/>
                <a:ea typeface="DM Sans Black"/>
                <a:cs typeface="DM Sans Black"/>
                <a:sym typeface="DM Sans Black"/>
              </a:defRPr>
            </a:lvl1pPr>
            <a:lvl2pPr lvl="1">
              <a:spcBef>
                <a:spcPts val="0"/>
              </a:spcBef>
              <a:spcAft>
                <a:spcPts val="0"/>
              </a:spcAft>
              <a:buClr>
                <a:schemeClr val="dk1"/>
              </a:buClr>
              <a:buSzPts val="4500"/>
              <a:buFont typeface="DM Sans Black"/>
              <a:buNone/>
              <a:defRPr sz="4500">
                <a:solidFill>
                  <a:schemeClr val="dk1"/>
                </a:solidFill>
                <a:latin typeface="DM Sans Black"/>
                <a:ea typeface="DM Sans Black"/>
                <a:cs typeface="DM Sans Black"/>
                <a:sym typeface="DM Sans Black"/>
              </a:defRPr>
            </a:lvl2pPr>
            <a:lvl3pPr lvl="2">
              <a:spcBef>
                <a:spcPts val="0"/>
              </a:spcBef>
              <a:spcAft>
                <a:spcPts val="0"/>
              </a:spcAft>
              <a:buClr>
                <a:schemeClr val="dk1"/>
              </a:buClr>
              <a:buSzPts val="4500"/>
              <a:buFont typeface="DM Sans Black"/>
              <a:buNone/>
              <a:defRPr sz="4500">
                <a:solidFill>
                  <a:schemeClr val="dk1"/>
                </a:solidFill>
                <a:latin typeface="DM Sans Black"/>
                <a:ea typeface="DM Sans Black"/>
                <a:cs typeface="DM Sans Black"/>
                <a:sym typeface="DM Sans Black"/>
              </a:defRPr>
            </a:lvl3pPr>
            <a:lvl4pPr lvl="3">
              <a:spcBef>
                <a:spcPts val="0"/>
              </a:spcBef>
              <a:spcAft>
                <a:spcPts val="0"/>
              </a:spcAft>
              <a:buClr>
                <a:schemeClr val="dk1"/>
              </a:buClr>
              <a:buSzPts val="4500"/>
              <a:buFont typeface="DM Sans Black"/>
              <a:buNone/>
              <a:defRPr sz="4500">
                <a:solidFill>
                  <a:schemeClr val="dk1"/>
                </a:solidFill>
                <a:latin typeface="DM Sans Black"/>
                <a:ea typeface="DM Sans Black"/>
                <a:cs typeface="DM Sans Black"/>
                <a:sym typeface="DM Sans Black"/>
              </a:defRPr>
            </a:lvl4pPr>
            <a:lvl5pPr lvl="4">
              <a:spcBef>
                <a:spcPts val="0"/>
              </a:spcBef>
              <a:spcAft>
                <a:spcPts val="0"/>
              </a:spcAft>
              <a:buClr>
                <a:schemeClr val="dk1"/>
              </a:buClr>
              <a:buSzPts val="4500"/>
              <a:buFont typeface="DM Sans Black"/>
              <a:buNone/>
              <a:defRPr sz="4500">
                <a:solidFill>
                  <a:schemeClr val="dk1"/>
                </a:solidFill>
                <a:latin typeface="DM Sans Black"/>
                <a:ea typeface="DM Sans Black"/>
                <a:cs typeface="DM Sans Black"/>
                <a:sym typeface="DM Sans Black"/>
              </a:defRPr>
            </a:lvl5pPr>
            <a:lvl6pPr lvl="5">
              <a:spcBef>
                <a:spcPts val="0"/>
              </a:spcBef>
              <a:spcAft>
                <a:spcPts val="0"/>
              </a:spcAft>
              <a:buClr>
                <a:schemeClr val="dk1"/>
              </a:buClr>
              <a:buSzPts val="4500"/>
              <a:buFont typeface="DM Sans Black"/>
              <a:buNone/>
              <a:defRPr sz="4500">
                <a:solidFill>
                  <a:schemeClr val="dk1"/>
                </a:solidFill>
                <a:latin typeface="DM Sans Black"/>
                <a:ea typeface="DM Sans Black"/>
                <a:cs typeface="DM Sans Black"/>
                <a:sym typeface="DM Sans Black"/>
              </a:defRPr>
            </a:lvl6pPr>
            <a:lvl7pPr lvl="6">
              <a:spcBef>
                <a:spcPts val="0"/>
              </a:spcBef>
              <a:spcAft>
                <a:spcPts val="0"/>
              </a:spcAft>
              <a:buClr>
                <a:schemeClr val="dk1"/>
              </a:buClr>
              <a:buSzPts val="4500"/>
              <a:buFont typeface="DM Sans Black"/>
              <a:buNone/>
              <a:defRPr sz="4500">
                <a:solidFill>
                  <a:schemeClr val="dk1"/>
                </a:solidFill>
                <a:latin typeface="DM Sans Black"/>
                <a:ea typeface="DM Sans Black"/>
                <a:cs typeface="DM Sans Black"/>
                <a:sym typeface="DM Sans Black"/>
              </a:defRPr>
            </a:lvl7pPr>
            <a:lvl8pPr lvl="7">
              <a:spcBef>
                <a:spcPts val="0"/>
              </a:spcBef>
              <a:spcAft>
                <a:spcPts val="0"/>
              </a:spcAft>
              <a:buClr>
                <a:schemeClr val="dk1"/>
              </a:buClr>
              <a:buSzPts val="4500"/>
              <a:buFont typeface="DM Sans Black"/>
              <a:buNone/>
              <a:defRPr sz="4500">
                <a:solidFill>
                  <a:schemeClr val="dk1"/>
                </a:solidFill>
                <a:latin typeface="DM Sans Black"/>
                <a:ea typeface="DM Sans Black"/>
                <a:cs typeface="DM Sans Black"/>
                <a:sym typeface="DM Sans Black"/>
              </a:defRPr>
            </a:lvl8pPr>
            <a:lvl9pPr lvl="8">
              <a:spcBef>
                <a:spcPts val="0"/>
              </a:spcBef>
              <a:spcAft>
                <a:spcPts val="0"/>
              </a:spcAft>
              <a:buClr>
                <a:schemeClr val="dk1"/>
              </a:buClr>
              <a:buSzPts val="4500"/>
              <a:buFont typeface="DM Sans Black"/>
              <a:buNone/>
              <a:defRPr sz="4500">
                <a:solidFill>
                  <a:schemeClr val="dk1"/>
                </a:solidFill>
                <a:latin typeface="DM Sans Black"/>
                <a:ea typeface="DM Sans Black"/>
                <a:cs typeface="DM Sans Black"/>
                <a:sym typeface="DM Sans Black"/>
              </a:defRPr>
            </a:lvl9pPr>
          </a:lstStyle>
          <a:p/>
        </p:txBody>
      </p:sp>
      <p:sp>
        <p:nvSpPr>
          <p:cNvPr id="7" name="Google Shape;7;p1"/>
          <p:cNvSpPr txBox="1"/>
          <p:nvPr>
            <p:ph idx="1" type="body"/>
          </p:nvPr>
        </p:nvSpPr>
        <p:spPr>
          <a:xfrm>
            <a:off x="415600" y="1536633"/>
            <a:ext cx="11360700" cy="4555200"/>
          </a:xfrm>
          <a:prstGeom prst="rect">
            <a:avLst/>
          </a:prstGeom>
          <a:noFill/>
          <a:ln>
            <a:noFill/>
          </a:ln>
        </p:spPr>
        <p:txBody>
          <a:bodyPr anchorCtr="0" anchor="t" bIns="121900" lIns="121900" spcFirstLastPara="1" rIns="121900" wrap="square" tIns="121900">
            <a:normAutofit/>
          </a:bodyPr>
          <a:lstStyle>
            <a:lvl1pPr indent="-387350" lvl="0" marL="457200">
              <a:lnSpc>
                <a:spcPct val="115000"/>
              </a:lnSpc>
              <a:spcBef>
                <a:spcPts val="0"/>
              </a:spcBef>
              <a:spcAft>
                <a:spcPts val="0"/>
              </a:spcAft>
              <a:buClr>
                <a:schemeClr val="dk2"/>
              </a:buClr>
              <a:buSzPts val="2500"/>
              <a:buFont typeface="Didact Gothic"/>
              <a:buChar char="●"/>
              <a:defRPr sz="2500">
                <a:solidFill>
                  <a:schemeClr val="dk2"/>
                </a:solidFill>
                <a:latin typeface="Didact Gothic"/>
                <a:ea typeface="Didact Gothic"/>
                <a:cs typeface="Didact Gothic"/>
                <a:sym typeface="Didact Gothic"/>
              </a:defRPr>
            </a:lvl1pPr>
            <a:lvl2pPr indent="-381000" lvl="1" marL="914400">
              <a:lnSpc>
                <a:spcPct val="115000"/>
              </a:lnSpc>
              <a:spcBef>
                <a:spcPts val="0"/>
              </a:spcBef>
              <a:spcAft>
                <a:spcPts val="0"/>
              </a:spcAft>
              <a:buClr>
                <a:schemeClr val="dk2"/>
              </a:buClr>
              <a:buSzPts val="2400"/>
              <a:buFont typeface="Didact Gothic"/>
              <a:buChar char="○"/>
              <a:defRPr sz="2400">
                <a:solidFill>
                  <a:schemeClr val="dk2"/>
                </a:solidFill>
                <a:latin typeface="Didact Gothic"/>
                <a:ea typeface="Didact Gothic"/>
                <a:cs typeface="Didact Gothic"/>
                <a:sym typeface="Didact Gothic"/>
              </a:defRPr>
            </a:lvl2pPr>
            <a:lvl3pPr indent="-381000" lvl="2" marL="1371600">
              <a:lnSpc>
                <a:spcPct val="115000"/>
              </a:lnSpc>
              <a:spcBef>
                <a:spcPts val="0"/>
              </a:spcBef>
              <a:spcAft>
                <a:spcPts val="0"/>
              </a:spcAft>
              <a:buClr>
                <a:schemeClr val="dk2"/>
              </a:buClr>
              <a:buSzPts val="2400"/>
              <a:buFont typeface="Didact Gothic"/>
              <a:buChar char="■"/>
              <a:defRPr sz="2400">
                <a:solidFill>
                  <a:schemeClr val="dk2"/>
                </a:solidFill>
                <a:latin typeface="Didact Gothic"/>
                <a:ea typeface="Didact Gothic"/>
                <a:cs typeface="Didact Gothic"/>
                <a:sym typeface="Didact Gothic"/>
              </a:defRPr>
            </a:lvl3pPr>
            <a:lvl4pPr indent="-381000" lvl="3" marL="1828800">
              <a:lnSpc>
                <a:spcPct val="115000"/>
              </a:lnSpc>
              <a:spcBef>
                <a:spcPts val="0"/>
              </a:spcBef>
              <a:spcAft>
                <a:spcPts val="0"/>
              </a:spcAft>
              <a:buClr>
                <a:schemeClr val="dk2"/>
              </a:buClr>
              <a:buSzPts val="2400"/>
              <a:buFont typeface="Didact Gothic"/>
              <a:buChar char="●"/>
              <a:defRPr sz="2400">
                <a:solidFill>
                  <a:schemeClr val="dk2"/>
                </a:solidFill>
                <a:latin typeface="Didact Gothic"/>
                <a:ea typeface="Didact Gothic"/>
                <a:cs typeface="Didact Gothic"/>
                <a:sym typeface="Didact Gothic"/>
              </a:defRPr>
            </a:lvl4pPr>
            <a:lvl5pPr indent="-381000" lvl="4" marL="2286000">
              <a:lnSpc>
                <a:spcPct val="115000"/>
              </a:lnSpc>
              <a:spcBef>
                <a:spcPts val="0"/>
              </a:spcBef>
              <a:spcAft>
                <a:spcPts val="0"/>
              </a:spcAft>
              <a:buClr>
                <a:schemeClr val="dk2"/>
              </a:buClr>
              <a:buSzPts val="2400"/>
              <a:buFont typeface="Didact Gothic"/>
              <a:buChar char="○"/>
              <a:defRPr sz="2400">
                <a:solidFill>
                  <a:schemeClr val="dk2"/>
                </a:solidFill>
                <a:latin typeface="Didact Gothic"/>
                <a:ea typeface="Didact Gothic"/>
                <a:cs typeface="Didact Gothic"/>
                <a:sym typeface="Didact Gothic"/>
              </a:defRPr>
            </a:lvl5pPr>
            <a:lvl6pPr indent="-381000" lvl="5" marL="2743200">
              <a:lnSpc>
                <a:spcPct val="115000"/>
              </a:lnSpc>
              <a:spcBef>
                <a:spcPts val="0"/>
              </a:spcBef>
              <a:spcAft>
                <a:spcPts val="0"/>
              </a:spcAft>
              <a:buClr>
                <a:schemeClr val="dk2"/>
              </a:buClr>
              <a:buSzPts val="2400"/>
              <a:buFont typeface="Didact Gothic"/>
              <a:buChar char="■"/>
              <a:defRPr sz="2400">
                <a:solidFill>
                  <a:schemeClr val="dk2"/>
                </a:solidFill>
                <a:latin typeface="Didact Gothic"/>
                <a:ea typeface="Didact Gothic"/>
                <a:cs typeface="Didact Gothic"/>
                <a:sym typeface="Didact Gothic"/>
              </a:defRPr>
            </a:lvl6pPr>
            <a:lvl7pPr indent="-381000" lvl="6" marL="3200400">
              <a:lnSpc>
                <a:spcPct val="115000"/>
              </a:lnSpc>
              <a:spcBef>
                <a:spcPts val="0"/>
              </a:spcBef>
              <a:spcAft>
                <a:spcPts val="0"/>
              </a:spcAft>
              <a:buClr>
                <a:schemeClr val="dk2"/>
              </a:buClr>
              <a:buSzPts val="2400"/>
              <a:buFont typeface="Didact Gothic"/>
              <a:buChar char="●"/>
              <a:defRPr sz="2400">
                <a:solidFill>
                  <a:schemeClr val="dk2"/>
                </a:solidFill>
                <a:latin typeface="Didact Gothic"/>
                <a:ea typeface="Didact Gothic"/>
                <a:cs typeface="Didact Gothic"/>
                <a:sym typeface="Didact Gothic"/>
              </a:defRPr>
            </a:lvl7pPr>
            <a:lvl8pPr indent="-381000" lvl="7" marL="3657600">
              <a:lnSpc>
                <a:spcPct val="115000"/>
              </a:lnSpc>
              <a:spcBef>
                <a:spcPts val="0"/>
              </a:spcBef>
              <a:spcAft>
                <a:spcPts val="0"/>
              </a:spcAft>
              <a:buClr>
                <a:schemeClr val="dk2"/>
              </a:buClr>
              <a:buSzPts val="2400"/>
              <a:buFont typeface="Didact Gothic"/>
              <a:buChar char="○"/>
              <a:defRPr sz="2400">
                <a:solidFill>
                  <a:schemeClr val="dk2"/>
                </a:solidFill>
                <a:latin typeface="Didact Gothic"/>
                <a:ea typeface="Didact Gothic"/>
                <a:cs typeface="Didact Gothic"/>
                <a:sym typeface="Didact Gothic"/>
              </a:defRPr>
            </a:lvl8pPr>
            <a:lvl9pPr indent="-381000" lvl="8" marL="4114800">
              <a:lnSpc>
                <a:spcPct val="115000"/>
              </a:lnSpc>
              <a:spcBef>
                <a:spcPts val="0"/>
              </a:spcBef>
              <a:spcAft>
                <a:spcPts val="0"/>
              </a:spcAft>
              <a:buClr>
                <a:schemeClr val="dk2"/>
              </a:buClr>
              <a:buSzPts val="2400"/>
              <a:buFont typeface="Didact Gothic"/>
              <a:buChar char="■"/>
              <a:defRPr sz="2400">
                <a:solidFill>
                  <a:schemeClr val="dk2"/>
                </a:solidFill>
                <a:latin typeface="Didact Gothic"/>
                <a:ea typeface="Didact Gothic"/>
                <a:cs typeface="Didact Gothic"/>
                <a:sym typeface="Didact Gothic"/>
              </a:defRPr>
            </a:lvl9pPr>
          </a:lstStyle>
          <a:p/>
        </p:txBody>
      </p:sp>
      <p:sp>
        <p:nvSpPr>
          <p:cNvPr id="8" name="Google Shape;8;p1"/>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rmAutofit/>
          </a:bodyPr>
          <a:lstStyle>
            <a:lvl1pPr lvl="0" algn="r">
              <a:buNone/>
              <a:defRPr sz="1300">
                <a:solidFill>
                  <a:schemeClr val="dk2"/>
                </a:solidFill>
              </a:defRPr>
            </a:lvl1pPr>
            <a:lvl2pPr lvl="1" algn="r">
              <a:buNone/>
              <a:defRPr sz="1300">
                <a:solidFill>
                  <a:schemeClr val="dk2"/>
                </a:solidFill>
              </a:defRPr>
            </a:lvl2pPr>
            <a:lvl3pPr lvl="2" algn="r">
              <a:buNone/>
              <a:defRPr sz="1300">
                <a:solidFill>
                  <a:schemeClr val="dk2"/>
                </a:solidFill>
              </a:defRPr>
            </a:lvl3pPr>
            <a:lvl4pPr lvl="3" algn="r">
              <a:buNone/>
              <a:defRPr sz="1300">
                <a:solidFill>
                  <a:schemeClr val="dk2"/>
                </a:solidFill>
              </a:defRPr>
            </a:lvl4pPr>
            <a:lvl5pPr lvl="4" algn="r">
              <a:buNone/>
              <a:defRPr sz="1300">
                <a:solidFill>
                  <a:schemeClr val="dk2"/>
                </a:solidFill>
              </a:defRPr>
            </a:lvl5pPr>
            <a:lvl6pPr lvl="5" algn="r">
              <a:buNone/>
              <a:defRPr sz="1300">
                <a:solidFill>
                  <a:schemeClr val="dk2"/>
                </a:solidFill>
              </a:defRPr>
            </a:lvl6pPr>
            <a:lvl7pPr lvl="6" algn="r">
              <a:buNone/>
              <a:defRPr sz="1300">
                <a:solidFill>
                  <a:schemeClr val="dk2"/>
                </a:solidFill>
              </a:defRPr>
            </a:lvl7pPr>
            <a:lvl8pPr lvl="7" algn="r">
              <a:buNone/>
              <a:defRPr sz="1300">
                <a:solidFill>
                  <a:schemeClr val="dk2"/>
                </a:solidFill>
              </a:defRPr>
            </a:lvl8pPr>
            <a:lvl9pPr lvl="8" algn="r">
              <a:buNone/>
              <a:defRPr sz="13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
        <p:nvSpPr>
          <p:cNvPr id="9" name="Google Shape;9;p1"/>
          <p:cNvSpPr/>
          <p:nvPr/>
        </p:nvSpPr>
        <p:spPr>
          <a:xfrm rot="5400000">
            <a:off x="-462658" y="6119355"/>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 name="Google Shape;10;p1"/>
          <p:cNvSpPr txBox="1"/>
          <p:nvPr/>
        </p:nvSpPr>
        <p:spPr>
          <a:xfrm>
            <a:off x="9931800" y="13425"/>
            <a:ext cx="2260200" cy="4002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en">
                <a:solidFill>
                  <a:schemeClr val="lt1"/>
                </a:solidFill>
              </a:rPr>
              <a:t>slidesmania.com</a:t>
            </a:r>
            <a:endParaRPr>
              <a:solidFill>
                <a:schemeClr val="lt1"/>
              </a:solidFill>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0.xml"/><Relationship Id="rId3" Type="http://schemas.openxmlformats.org/officeDocument/2006/relationships/image" Target="../media/image1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5.xml"/><Relationship Id="rId3" Type="http://schemas.openxmlformats.org/officeDocument/2006/relationships/image" Target="../media/image16.png"/><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6.xml"/><Relationship Id="rId3" Type="http://schemas.openxmlformats.org/officeDocument/2006/relationships/image" Target="../media/image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7.xml"/><Relationship Id="rId3" Type="http://schemas.openxmlformats.org/officeDocument/2006/relationships/image" Target="../media/image1.png"/><Relationship Id="rId4" Type="http://schemas.openxmlformats.org/officeDocument/2006/relationships/image" Target="../media/image8.png"/><Relationship Id="rId5" Type="http://schemas.openxmlformats.org/officeDocument/2006/relationships/image" Target="../media/image10.png"/><Relationship Id="rId6" Type="http://schemas.openxmlformats.org/officeDocument/2006/relationships/image" Target="../media/image1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8.xml"/><Relationship Id="rId3" Type="http://schemas.openxmlformats.org/officeDocument/2006/relationships/image" Target="../media/image1.png"/><Relationship Id="rId4" Type="http://schemas.openxmlformats.org/officeDocument/2006/relationships/image" Target="../media/image13.png"/><Relationship Id="rId5" Type="http://schemas.openxmlformats.org/officeDocument/2006/relationships/image" Target="../media/image8.png"/><Relationship Id="rId6" Type="http://schemas.openxmlformats.org/officeDocument/2006/relationships/image" Target="../media/image1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 Id="rId3" Type="http://schemas.openxmlformats.org/officeDocument/2006/relationships/image" Target="../media/image7.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3.xml"/><Relationship Id="rId3" Type="http://schemas.openxmlformats.org/officeDocument/2006/relationships/hyperlink" Target="https://slidesmania.com/" TargetMode="External"/><Relationship Id="rId4" Type="http://schemas.openxmlformats.org/officeDocument/2006/relationships/hyperlink" Target="https://unsplash.com/"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2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7.xml"/><Relationship Id="rId3" Type="http://schemas.openxmlformats.org/officeDocument/2006/relationships/image" Target="../media/image1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6" name="Shape 526"/>
        <p:cNvGrpSpPr/>
        <p:nvPr/>
      </p:nvGrpSpPr>
      <p:grpSpPr>
        <a:xfrm>
          <a:off x="0" y="0"/>
          <a:ext cx="0" cy="0"/>
          <a:chOff x="0" y="0"/>
          <a:chExt cx="0" cy="0"/>
        </a:xfrm>
      </p:grpSpPr>
      <p:sp>
        <p:nvSpPr>
          <p:cNvPr id="527" name="Google Shape;527;p21"/>
          <p:cNvSpPr txBox="1"/>
          <p:nvPr>
            <p:ph type="ctrTitle"/>
          </p:nvPr>
        </p:nvSpPr>
        <p:spPr>
          <a:xfrm>
            <a:off x="5502786" y="1639375"/>
            <a:ext cx="6438900" cy="2736900"/>
          </a:xfrm>
          <a:prstGeom prst="rect">
            <a:avLst/>
          </a:prstGeom>
        </p:spPr>
        <p:txBody>
          <a:bodyPr anchorCtr="0" anchor="b" bIns="121900" lIns="121900" spcFirstLastPara="1" rIns="121900" wrap="square" tIns="121900">
            <a:normAutofit fontScale="90000"/>
          </a:bodyPr>
          <a:lstStyle/>
          <a:p>
            <a:pPr indent="0" lvl="0" marL="0" rtl="0" algn="l">
              <a:spcBef>
                <a:spcPts val="0"/>
              </a:spcBef>
              <a:spcAft>
                <a:spcPts val="0"/>
              </a:spcAft>
              <a:buNone/>
            </a:pPr>
            <a:r>
              <a:rPr lang="en"/>
              <a:t>Your presentation title goes here.</a:t>
            </a:r>
            <a:endParaRPr/>
          </a:p>
        </p:txBody>
      </p:sp>
      <p:sp>
        <p:nvSpPr>
          <p:cNvPr id="528" name="Google Shape;528;p21"/>
          <p:cNvSpPr txBox="1"/>
          <p:nvPr>
            <p:ph idx="1" type="subTitle"/>
          </p:nvPr>
        </p:nvSpPr>
        <p:spPr>
          <a:xfrm>
            <a:off x="5502780" y="4425427"/>
            <a:ext cx="6438900" cy="793200"/>
          </a:xfrm>
          <a:prstGeom prst="rect">
            <a:avLst/>
          </a:prstGeom>
        </p:spPr>
        <p:txBody>
          <a:bodyPr anchorCtr="0" anchor="t" bIns="121900" lIns="121900" spcFirstLastPara="1" rIns="121900" wrap="square" tIns="121900">
            <a:normAutofit/>
          </a:bodyPr>
          <a:lstStyle/>
          <a:p>
            <a:pPr indent="0" lvl="0" marL="0" rtl="0" algn="l">
              <a:spcBef>
                <a:spcPts val="0"/>
              </a:spcBef>
              <a:spcAft>
                <a:spcPts val="0"/>
              </a:spcAft>
              <a:buNone/>
            </a:pPr>
            <a:r>
              <a:rPr lang="en"/>
              <a:t>And here goes your subtitle.</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8" name="Shape 598"/>
        <p:cNvGrpSpPr/>
        <p:nvPr/>
      </p:nvGrpSpPr>
      <p:grpSpPr>
        <a:xfrm>
          <a:off x="0" y="0"/>
          <a:ext cx="0" cy="0"/>
          <a:chOff x="0" y="0"/>
          <a:chExt cx="0" cy="0"/>
        </a:xfrm>
      </p:grpSpPr>
      <p:pic>
        <p:nvPicPr>
          <p:cNvPr id="599" name="Google Shape;599;p30"/>
          <p:cNvPicPr preferRelativeResize="0"/>
          <p:nvPr/>
        </p:nvPicPr>
        <p:blipFill rotWithShape="1">
          <a:blip r:embed="rId3">
            <a:alphaModFix/>
          </a:blip>
          <a:srcRect b="5096" l="0" r="0" t="0"/>
          <a:stretch/>
        </p:blipFill>
        <p:spPr>
          <a:xfrm flipH="1">
            <a:off x="6342475" y="-6025"/>
            <a:ext cx="5508600" cy="6870048"/>
          </a:xfrm>
          <a:prstGeom prst="rect">
            <a:avLst/>
          </a:prstGeom>
          <a:noFill/>
          <a:ln>
            <a:noFill/>
          </a:ln>
        </p:spPr>
      </p:pic>
      <p:sp>
        <p:nvSpPr>
          <p:cNvPr id="600" name="Google Shape;600;p30"/>
          <p:cNvSpPr txBox="1"/>
          <p:nvPr>
            <p:ph type="title"/>
          </p:nvPr>
        </p:nvSpPr>
        <p:spPr>
          <a:xfrm>
            <a:off x="2274450" y="552450"/>
            <a:ext cx="3707400" cy="29529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Cats love to sleep.</a:t>
            </a:r>
            <a:endParaRPr/>
          </a:p>
        </p:txBody>
      </p:sp>
      <p:sp>
        <p:nvSpPr>
          <p:cNvPr id="601" name="Google Shape;601;p30"/>
          <p:cNvSpPr txBox="1"/>
          <p:nvPr>
            <p:ph idx="1" type="body"/>
          </p:nvPr>
        </p:nvSpPr>
        <p:spPr>
          <a:xfrm>
            <a:off x="2274450" y="3584050"/>
            <a:ext cx="3707400" cy="1311900"/>
          </a:xfrm>
          <a:prstGeom prst="rect">
            <a:avLst/>
          </a:prstGeom>
        </p:spPr>
        <p:txBody>
          <a:bodyPr anchorCtr="0" anchor="t" bIns="121900" lIns="121900" spcFirstLastPara="1" rIns="121900" wrap="square" tIns="121900">
            <a:normAutofit fontScale="92500" lnSpcReduction="20000"/>
          </a:bodyPr>
          <a:lstStyle/>
          <a:p>
            <a:pPr indent="0" lvl="0" marL="0" rtl="0" algn="l">
              <a:spcBef>
                <a:spcPts val="0"/>
              </a:spcBef>
              <a:spcAft>
                <a:spcPts val="0"/>
              </a:spcAft>
              <a:buClr>
                <a:srgbClr val="000000"/>
              </a:buClr>
              <a:buSzPct val="76000"/>
              <a:buFont typeface="Arial"/>
              <a:buNone/>
            </a:pPr>
            <a:r>
              <a:rPr lang="en"/>
              <a:t>A fifteen-year-old cat has probably spent ten years of its life sleeping.</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5" name="Shape 605"/>
        <p:cNvGrpSpPr/>
        <p:nvPr/>
      </p:nvGrpSpPr>
      <p:grpSpPr>
        <a:xfrm>
          <a:off x="0" y="0"/>
          <a:ext cx="0" cy="0"/>
          <a:chOff x="0" y="0"/>
          <a:chExt cx="0" cy="0"/>
        </a:xfrm>
      </p:grpSpPr>
      <p:sp>
        <p:nvSpPr>
          <p:cNvPr id="606" name="Google Shape;606;p31"/>
          <p:cNvSpPr txBox="1"/>
          <p:nvPr>
            <p:ph type="title"/>
          </p:nvPr>
        </p:nvSpPr>
        <p:spPr>
          <a:xfrm>
            <a:off x="2305050" y="499500"/>
            <a:ext cx="9578100" cy="964800"/>
          </a:xfrm>
          <a:prstGeom prst="rect">
            <a:avLst/>
          </a:prstGeom>
        </p:spPr>
        <p:txBody>
          <a:bodyPr anchorCtr="0" anchor="b" bIns="121900" lIns="121900" spcFirstLastPara="1" rIns="121900" wrap="square" tIns="121900">
            <a:normAutofit/>
          </a:bodyPr>
          <a:lstStyle/>
          <a:p>
            <a:pPr indent="0" lvl="0" marL="0" rtl="0" algn="l">
              <a:spcBef>
                <a:spcPts val="0"/>
              </a:spcBef>
              <a:spcAft>
                <a:spcPts val="0"/>
              </a:spcAft>
              <a:buNone/>
            </a:pPr>
            <a:r>
              <a:rPr lang="en"/>
              <a:t>Add your title here.</a:t>
            </a:r>
            <a:endParaRPr/>
          </a:p>
        </p:txBody>
      </p:sp>
      <p:sp>
        <p:nvSpPr>
          <p:cNvPr id="607" name="Google Shape;607;p31"/>
          <p:cNvSpPr txBox="1"/>
          <p:nvPr>
            <p:ph idx="1" type="subTitle"/>
          </p:nvPr>
        </p:nvSpPr>
        <p:spPr>
          <a:xfrm>
            <a:off x="3147305" y="1955010"/>
            <a:ext cx="3237900" cy="643500"/>
          </a:xfrm>
          <a:prstGeom prst="rect">
            <a:avLst/>
          </a:prstGeom>
        </p:spPr>
        <p:txBody>
          <a:bodyPr anchorCtr="0" anchor="t" bIns="121900" lIns="121900" spcFirstLastPara="1" rIns="121900" wrap="square" tIns="121900">
            <a:normAutofit/>
          </a:bodyPr>
          <a:lstStyle/>
          <a:p>
            <a:pPr indent="0" lvl="0" marL="0" rtl="0" algn="l">
              <a:spcBef>
                <a:spcPts val="0"/>
              </a:spcBef>
              <a:spcAft>
                <a:spcPts val="0"/>
              </a:spcAft>
              <a:buNone/>
            </a:pPr>
            <a:r>
              <a:rPr lang="en"/>
              <a:t>Something One</a:t>
            </a:r>
            <a:endParaRPr/>
          </a:p>
        </p:txBody>
      </p:sp>
      <p:sp>
        <p:nvSpPr>
          <p:cNvPr id="608" name="Google Shape;608;p31"/>
          <p:cNvSpPr txBox="1"/>
          <p:nvPr>
            <p:ph idx="2" type="body"/>
          </p:nvPr>
        </p:nvSpPr>
        <p:spPr>
          <a:xfrm>
            <a:off x="3147334" y="2598286"/>
            <a:ext cx="3237900" cy="1164600"/>
          </a:xfrm>
          <a:prstGeom prst="rect">
            <a:avLst/>
          </a:prstGeom>
        </p:spPr>
        <p:txBody>
          <a:bodyPr anchorCtr="0" anchor="t" bIns="121900" lIns="121900" spcFirstLastPara="1" rIns="121900" wrap="square" tIns="121900">
            <a:normAutofit fontScale="77500"/>
          </a:bodyPr>
          <a:lstStyle/>
          <a:p>
            <a:pPr indent="0" lvl="0" marL="0" rtl="0" algn="l">
              <a:spcBef>
                <a:spcPts val="0"/>
              </a:spcBef>
              <a:spcAft>
                <a:spcPts val="1600"/>
              </a:spcAft>
              <a:buNone/>
            </a:pPr>
            <a:r>
              <a:rPr lang="en"/>
              <a:t>Lorem ipsum dolor sit amet, consectetuer adipiscing elit.</a:t>
            </a:r>
            <a:endParaRPr/>
          </a:p>
        </p:txBody>
      </p:sp>
      <p:sp>
        <p:nvSpPr>
          <p:cNvPr id="609" name="Google Shape;609;p31"/>
          <p:cNvSpPr txBox="1"/>
          <p:nvPr>
            <p:ph idx="3" type="subTitle"/>
          </p:nvPr>
        </p:nvSpPr>
        <p:spPr>
          <a:xfrm>
            <a:off x="6625637" y="1955010"/>
            <a:ext cx="3237900" cy="643500"/>
          </a:xfrm>
          <a:prstGeom prst="rect">
            <a:avLst/>
          </a:prstGeom>
        </p:spPr>
        <p:txBody>
          <a:bodyPr anchorCtr="0" anchor="t" bIns="121900" lIns="121900" spcFirstLastPara="1" rIns="121900" wrap="square" tIns="121900">
            <a:normAutofit/>
          </a:bodyPr>
          <a:lstStyle/>
          <a:p>
            <a:pPr indent="0" lvl="0" marL="0" rtl="0" algn="l">
              <a:spcBef>
                <a:spcPts val="0"/>
              </a:spcBef>
              <a:spcAft>
                <a:spcPts val="0"/>
              </a:spcAft>
              <a:buNone/>
            </a:pPr>
            <a:r>
              <a:rPr lang="en"/>
              <a:t>Something Two</a:t>
            </a:r>
            <a:endParaRPr/>
          </a:p>
        </p:txBody>
      </p:sp>
      <p:sp>
        <p:nvSpPr>
          <p:cNvPr id="610" name="Google Shape;610;p31"/>
          <p:cNvSpPr txBox="1"/>
          <p:nvPr>
            <p:ph idx="4" type="body"/>
          </p:nvPr>
        </p:nvSpPr>
        <p:spPr>
          <a:xfrm>
            <a:off x="6625672" y="2598286"/>
            <a:ext cx="3237900" cy="1164600"/>
          </a:xfrm>
          <a:prstGeom prst="rect">
            <a:avLst/>
          </a:prstGeom>
        </p:spPr>
        <p:txBody>
          <a:bodyPr anchorCtr="0" anchor="t" bIns="121900" lIns="121900" spcFirstLastPara="1" rIns="121900" wrap="square" tIns="121900">
            <a:normAutofit fontScale="77500"/>
          </a:bodyPr>
          <a:lstStyle/>
          <a:p>
            <a:pPr indent="0" lvl="0" marL="0" rtl="0" algn="l">
              <a:spcBef>
                <a:spcPts val="0"/>
              </a:spcBef>
              <a:spcAft>
                <a:spcPts val="1600"/>
              </a:spcAft>
              <a:buNone/>
            </a:pPr>
            <a:r>
              <a:rPr lang="en"/>
              <a:t>Lorem ipsum dolor sit amet, consectetuer adipiscing elit.</a:t>
            </a:r>
            <a:endParaRPr/>
          </a:p>
        </p:txBody>
      </p:sp>
      <p:sp>
        <p:nvSpPr>
          <p:cNvPr id="611" name="Google Shape;611;p31"/>
          <p:cNvSpPr txBox="1"/>
          <p:nvPr>
            <p:ph idx="5" type="subTitle"/>
          </p:nvPr>
        </p:nvSpPr>
        <p:spPr>
          <a:xfrm>
            <a:off x="4752112" y="4440507"/>
            <a:ext cx="3237900" cy="64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Something Three</a:t>
            </a:r>
            <a:endParaRPr/>
          </a:p>
        </p:txBody>
      </p:sp>
      <p:sp>
        <p:nvSpPr>
          <p:cNvPr id="612" name="Google Shape;612;p31"/>
          <p:cNvSpPr txBox="1"/>
          <p:nvPr>
            <p:ph idx="6" type="body"/>
          </p:nvPr>
        </p:nvSpPr>
        <p:spPr>
          <a:xfrm>
            <a:off x="4752152" y="5083782"/>
            <a:ext cx="3237900" cy="1164600"/>
          </a:xfrm>
          <a:prstGeom prst="rect">
            <a:avLst/>
          </a:prstGeom>
        </p:spPr>
        <p:txBody>
          <a:bodyPr anchorCtr="0" anchor="t" bIns="121900" lIns="121900" spcFirstLastPara="1" rIns="121900" wrap="square" tIns="121900">
            <a:normAutofit fontScale="77500"/>
          </a:bodyPr>
          <a:lstStyle/>
          <a:p>
            <a:pPr indent="0" lvl="0" marL="0" rtl="0" algn="l">
              <a:spcBef>
                <a:spcPts val="0"/>
              </a:spcBef>
              <a:spcAft>
                <a:spcPts val="1600"/>
              </a:spcAft>
              <a:buNone/>
            </a:pPr>
            <a:r>
              <a:rPr lang="en"/>
              <a:t>Lorem ipsum dolor sit amet, consectetuer adipiscing elit.</a:t>
            </a:r>
            <a:endParaRPr/>
          </a:p>
        </p:txBody>
      </p:sp>
      <p:sp>
        <p:nvSpPr>
          <p:cNvPr id="613" name="Google Shape;613;p31"/>
          <p:cNvSpPr txBox="1"/>
          <p:nvPr>
            <p:ph idx="7" type="body"/>
          </p:nvPr>
        </p:nvSpPr>
        <p:spPr>
          <a:xfrm>
            <a:off x="8230490" y="5083782"/>
            <a:ext cx="3237900" cy="1164600"/>
          </a:xfrm>
          <a:prstGeom prst="rect">
            <a:avLst/>
          </a:prstGeom>
        </p:spPr>
        <p:txBody>
          <a:bodyPr anchorCtr="0" anchor="t" bIns="121900" lIns="121900" spcFirstLastPara="1" rIns="121900" wrap="square" tIns="121900">
            <a:normAutofit fontScale="77500"/>
          </a:bodyPr>
          <a:lstStyle/>
          <a:p>
            <a:pPr indent="0" lvl="0" marL="0" rtl="0" algn="l">
              <a:spcBef>
                <a:spcPts val="0"/>
              </a:spcBef>
              <a:spcAft>
                <a:spcPts val="1600"/>
              </a:spcAft>
              <a:buNone/>
            </a:pPr>
            <a:r>
              <a:rPr lang="en"/>
              <a:t>Lorem ipsum dolor sit amet, consectetuer adipiscing elit.</a:t>
            </a:r>
            <a:endParaRPr/>
          </a:p>
        </p:txBody>
      </p:sp>
      <p:sp>
        <p:nvSpPr>
          <p:cNvPr id="614" name="Google Shape;614;p31"/>
          <p:cNvSpPr txBox="1"/>
          <p:nvPr>
            <p:ph idx="8" type="subTitle"/>
          </p:nvPr>
        </p:nvSpPr>
        <p:spPr>
          <a:xfrm>
            <a:off x="8230456" y="4440507"/>
            <a:ext cx="3237900" cy="643500"/>
          </a:xfrm>
          <a:prstGeom prst="rect">
            <a:avLst/>
          </a:prstGeom>
        </p:spPr>
        <p:txBody>
          <a:bodyPr anchorCtr="0" anchor="t" bIns="121900" lIns="121900" spcFirstLastPara="1" rIns="121900" wrap="square" tIns="121900">
            <a:normAutofit/>
          </a:bodyPr>
          <a:lstStyle/>
          <a:p>
            <a:pPr indent="0" lvl="0" marL="0" rtl="0" algn="l">
              <a:spcBef>
                <a:spcPts val="0"/>
              </a:spcBef>
              <a:spcAft>
                <a:spcPts val="0"/>
              </a:spcAft>
              <a:buNone/>
            </a:pPr>
            <a:r>
              <a:rPr lang="en"/>
              <a:t>Something Four</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8" name="Shape 618"/>
        <p:cNvGrpSpPr/>
        <p:nvPr/>
      </p:nvGrpSpPr>
      <p:grpSpPr>
        <a:xfrm>
          <a:off x="0" y="0"/>
          <a:ext cx="0" cy="0"/>
          <a:chOff x="0" y="0"/>
          <a:chExt cx="0" cy="0"/>
        </a:xfrm>
      </p:grpSpPr>
      <p:sp>
        <p:nvSpPr>
          <p:cNvPr id="619" name="Google Shape;619;p32"/>
          <p:cNvSpPr txBox="1"/>
          <p:nvPr>
            <p:ph type="title"/>
          </p:nvPr>
        </p:nvSpPr>
        <p:spPr>
          <a:xfrm>
            <a:off x="2244450" y="847875"/>
            <a:ext cx="9509400" cy="3368700"/>
          </a:xfrm>
          <a:prstGeom prst="rect">
            <a:avLst/>
          </a:prstGeom>
        </p:spPr>
        <p:txBody>
          <a:bodyPr anchorCtr="0" anchor="b" bIns="121900" lIns="121900" spcFirstLastPara="1" rIns="121900" wrap="square" tIns="121900">
            <a:normAutofit fontScale="90000"/>
          </a:bodyPr>
          <a:lstStyle/>
          <a:p>
            <a:pPr indent="0" lvl="0" marL="0" rtl="0" algn="ctr">
              <a:spcBef>
                <a:spcPts val="0"/>
              </a:spcBef>
              <a:spcAft>
                <a:spcPts val="0"/>
              </a:spcAft>
              <a:buNone/>
            </a:pPr>
            <a:r>
              <a:rPr lang="en"/>
              <a:t>2,543,456</a:t>
            </a:r>
            <a:endParaRPr/>
          </a:p>
        </p:txBody>
      </p:sp>
      <p:sp>
        <p:nvSpPr>
          <p:cNvPr id="620" name="Google Shape;620;p32"/>
          <p:cNvSpPr txBox="1"/>
          <p:nvPr>
            <p:ph idx="1" type="body"/>
          </p:nvPr>
        </p:nvSpPr>
        <p:spPr>
          <a:xfrm>
            <a:off x="2244450" y="5672474"/>
            <a:ext cx="9509400" cy="1004400"/>
          </a:xfrm>
          <a:prstGeom prst="rect">
            <a:avLst/>
          </a:prstGeom>
        </p:spPr>
        <p:txBody>
          <a:bodyPr anchorCtr="0" anchor="t" bIns="121900" lIns="121900" spcFirstLastPara="1" rIns="121900" wrap="square" tIns="121900">
            <a:normAutofit/>
          </a:bodyPr>
          <a:lstStyle/>
          <a:p>
            <a:pPr indent="0" lvl="0" marL="0" rtl="0" algn="ctr">
              <a:spcBef>
                <a:spcPts val="0"/>
              </a:spcBef>
              <a:spcAft>
                <a:spcPts val="1600"/>
              </a:spcAft>
              <a:buNone/>
            </a:pPr>
            <a:r>
              <a:rPr lang="en"/>
              <a:t>Add your text here.</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4" name="Shape 624"/>
        <p:cNvGrpSpPr/>
        <p:nvPr/>
      </p:nvGrpSpPr>
      <p:grpSpPr>
        <a:xfrm>
          <a:off x="0" y="0"/>
          <a:ext cx="0" cy="0"/>
          <a:chOff x="0" y="0"/>
          <a:chExt cx="0" cy="0"/>
        </a:xfrm>
      </p:grpSpPr>
      <p:sp>
        <p:nvSpPr>
          <p:cNvPr id="625" name="Google Shape;625;p33"/>
          <p:cNvSpPr txBox="1"/>
          <p:nvPr>
            <p:ph type="title"/>
          </p:nvPr>
        </p:nvSpPr>
        <p:spPr>
          <a:xfrm>
            <a:off x="2838450" y="1048688"/>
            <a:ext cx="83448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SzPts val="990"/>
              <a:buNone/>
            </a:pPr>
            <a:r>
              <a:rPr lang="en"/>
              <a:t>Chart title.</a:t>
            </a:r>
            <a:endParaRPr/>
          </a:p>
        </p:txBody>
      </p:sp>
      <p:grpSp>
        <p:nvGrpSpPr>
          <p:cNvPr id="626" name="Google Shape;626;p33"/>
          <p:cNvGrpSpPr/>
          <p:nvPr/>
        </p:nvGrpSpPr>
        <p:grpSpPr>
          <a:xfrm>
            <a:off x="3570961" y="2573742"/>
            <a:ext cx="7536413" cy="2548525"/>
            <a:chOff x="2667200" y="2716275"/>
            <a:chExt cx="7036800" cy="2379575"/>
          </a:xfrm>
        </p:grpSpPr>
        <p:cxnSp>
          <p:nvCxnSpPr>
            <p:cNvPr id="627" name="Google Shape;627;p33"/>
            <p:cNvCxnSpPr/>
            <p:nvPr/>
          </p:nvCxnSpPr>
          <p:spPr>
            <a:xfrm>
              <a:off x="2667200" y="5095850"/>
              <a:ext cx="7036800" cy="0"/>
            </a:xfrm>
            <a:prstGeom prst="straightConnector1">
              <a:avLst/>
            </a:prstGeom>
            <a:noFill/>
            <a:ln cap="flat" cmpd="sng" w="9525">
              <a:solidFill>
                <a:schemeClr val="dk2"/>
              </a:solidFill>
              <a:prstDash val="solid"/>
              <a:round/>
              <a:headEnd len="med" w="med" type="none"/>
              <a:tailEnd len="med" w="med" type="none"/>
            </a:ln>
          </p:spPr>
        </p:cxnSp>
        <p:cxnSp>
          <p:nvCxnSpPr>
            <p:cNvPr id="628" name="Google Shape;628;p33"/>
            <p:cNvCxnSpPr/>
            <p:nvPr/>
          </p:nvCxnSpPr>
          <p:spPr>
            <a:xfrm>
              <a:off x="2667200" y="4619935"/>
              <a:ext cx="7036800" cy="0"/>
            </a:xfrm>
            <a:prstGeom prst="straightConnector1">
              <a:avLst/>
            </a:prstGeom>
            <a:noFill/>
            <a:ln cap="flat" cmpd="sng" w="9525">
              <a:solidFill>
                <a:schemeClr val="dk2"/>
              </a:solidFill>
              <a:prstDash val="solid"/>
              <a:round/>
              <a:headEnd len="med" w="med" type="none"/>
              <a:tailEnd len="med" w="med" type="none"/>
            </a:ln>
          </p:spPr>
        </p:cxnSp>
        <p:cxnSp>
          <p:nvCxnSpPr>
            <p:cNvPr id="629" name="Google Shape;629;p33"/>
            <p:cNvCxnSpPr/>
            <p:nvPr/>
          </p:nvCxnSpPr>
          <p:spPr>
            <a:xfrm>
              <a:off x="2667200" y="4144020"/>
              <a:ext cx="7036800" cy="0"/>
            </a:xfrm>
            <a:prstGeom prst="straightConnector1">
              <a:avLst/>
            </a:prstGeom>
            <a:noFill/>
            <a:ln cap="flat" cmpd="sng" w="9525">
              <a:solidFill>
                <a:schemeClr val="dk2"/>
              </a:solidFill>
              <a:prstDash val="solid"/>
              <a:round/>
              <a:headEnd len="med" w="med" type="none"/>
              <a:tailEnd len="med" w="med" type="none"/>
            </a:ln>
          </p:spPr>
        </p:cxnSp>
        <p:cxnSp>
          <p:nvCxnSpPr>
            <p:cNvPr id="630" name="Google Shape;630;p33"/>
            <p:cNvCxnSpPr/>
            <p:nvPr/>
          </p:nvCxnSpPr>
          <p:spPr>
            <a:xfrm>
              <a:off x="2667200" y="3668105"/>
              <a:ext cx="7036800" cy="0"/>
            </a:xfrm>
            <a:prstGeom prst="straightConnector1">
              <a:avLst/>
            </a:prstGeom>
            <a:noFill/>
            <a:ln cap="flat" cmpd="sng" w="9525">
              <a:solidFill>
                <a:schemeClr val="dk2"/>
              </a:solidFill>
              <a:prstDash val="solid"/>
              <a:round/>
              <a:headEnd len="med" w="med" type="none"/>
              <a:tailEnd len="med" w="med" type="none"/>
            </a:ln>
          </p:spPr>
        </p:cxnSp>
        <p:cxnSp>
          <p:nvCxnSpPr>
            <p:cNvPr id="631" name="Google Shape;631;p33"/>
            <p:cNvCxnSpPr/>
            <p:nvPr/>
          </p:nvCxnSpPr>
          <p:spPr>
            <a:xfrm>
              <a:off x="2667200" y="3192190"/>
              <a:ext cx="7036800" cy="0"/>
            </a:xfrm>
            <a:prstGeom prst="straightConnector1">
              <a:avLst/>
            </a:prstGeom>
            <a:noFill/>
            <a:ln cap="flat" cmpd="sng" w="9525">
              <a:solidFill>
                <a:schemeClr val="dk2"/>
              </a:solidFill>
              <a:prstDash val="solid"/>
              <a:round/>
              <a:headEnd len="med" w="med" type="none"/>
              <a:tailEnd len="med" w="med" type="none"/>
            </a:ln>
          </p:spPr>
        </p:cxnSp>
        <p:cxnSp>
          <p:nvCxnSpPr>
            <p:cNvPr id="632" name="Google Shape;632;p33"/>
            <p:cNvCxnSpPr/>
            <p:nvPr/>
          </p:nvCxnSpPr>
          <p:spPr>
            <a:xfrm>
              <a:off x="2667200" y="2716275"/>
              <a:ext cx="7036800" cy="0"/>
            </a:xfrm>
            <a:prstGeom prst="straightConnector1">
              <a:avLst/>
            </a:prstGeom>
            <a:noFill/>
            <a:ln cap="flat" cmpd="sng" w="9525">
              <a:solidFill>
                <a:schemeClr val="dk2"/>
              </a:solidFill>
              <a:prstDash val="solid"/>
              <a:round/>
              <a:headEnd len="med" w="med" type="none"/>
              <a:tailEnd len="med" w="med" type="none"/>
            </a:ln>
          </p:spPr>
        </p:cxnSp>
      </p:grpSp>
      <p:sp>
        <p:nvSpPr>
          <p:cNvPr id="633" name="Google Shape;633;p33"/>
          <p:cNvSpPr/>
          <p:nvPr/>
        </p:nvSpPr>
        <p:spPr>
          <a:xfrm flipH="1" rot="10800000">
            <a:off x="7103987" y="2817139"/>
            <a:ext cx="506100" cy="2300100"/>
          </a:xfrm>
          <a:prstGeom prst="roundRect">
            <a:avLst>
              <a:gd fmla="val 0" name="adj"/>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4" name="Google Shape;634;p33"/>
          <p:cNvSpPr/>
          <p:nvPr/>
        </p:nvSpPr>
        <p:spPr>
          <a:xfrm flipH="1" rot="10800000">
            <a:off x="8566279" y="2578325"/>
            <a:ext cx="506100" cy="2538900"/>
          </a:xfrm>
          <a:prstGeom prst="roundRect">
            <a:avLst>
              <a:gd fmla="val 0"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5" name="Google Shape;635;p33"/>
          <p:cNvSpPr/>
          <p:nvPr/>
        </p:nvSpPr>
        <p:spPr>
          <a:xfrm flipH="1" rot="10800000">
            <a:off x="4179403" y="2860337"/>
            <a:ext cx="506100" cy="2256900"/>
          </a:xfrm>
          <a:prstGeom prst="roundRect">
            <a:avLst>
              <a:gd fmla="val 0" name="adj"/>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6" name="Google Shape;636;p33"/>
          <p:cNvSpPr/>
          <p:nvPr/>
        </p:nvSpPr>
        <p:spPr>
          <a:xfrm flipH="1" rot="10800000">
            <a:off x="5641695" y="3225725"/>
            <a:ext cx="506100" cy="1891500"/>
          </a:xfrm>
          <a:prstGeom prst="roundRect">
            <a:avLst>
              <a:gd fmla="val 183"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7" name="Google Shape;637;p33"/>
          <p:cNvSpPr txBox="1"/>
          <p:nvPr/>
        </p:nvSpPr>
        <p:spPr>
          <a:xfrm>
            <a:off x="2951763" y="5010718"/>
            <a:ext cx="552000" cy="207900"/>
          </a:xfrm>
          <a:prstGeom prst="rect">
            <a:avLst/>
          </a:prstGeom>
          <a:noFill/>
          <a:ln>
            <a:noFill/>
          </a:ln>
        </p:spPr>
        <p:txBody>
          <a:bodyPr anchorCtr="0" anchor="t" bIns="34275" lIns="68575" spcFirstLastPara="1" rIns="68575" wrap="square" tIns="34275">
            <a:spAutoFit/>
          </a:bodyPr>
          <a:lstStyle/>
          <a:p>
            <a:pPr indent="0" lvl="0" marL="0" marR="0" rtl="0" algn="r">
              <a:lnSpc>
                <a:spcPct val="150000"/>
              </a:lnSpc>
              <a:spcBef>
                <a:spcPts val="0"/>
              </a:spcBef>
              <a:spcAft>
                <a:spcPts val="0"/>
              </a:spcAft>
              <a:buNone/>
            </a:pPr>
            <a:r>
              <a:rPr lang="en" sz="900">
                <a:solidFill>
                  <a:schemeClr val="dk1"/>
                </a:solidFill>
                <a:latin typeface="Didact Gothic"/>
                <a:ea typeface="Didact Gothic"/>
                <a:cs typeface="Didact Gothic"/>
                <a:sym typeface="Didact Gothic"/>
              </a:rPr>
              <a:t>0 %</a:t>
            </a:r>
            <a:endParaRPr sz="1100">
              <a:solidFill>
                <a:schemeClr val="dk1"/>
              </a:solidFill>
              <a:latin typeface="Didact Gothic"/>
              <a:ea typeface="Didact Gothic"/>
              <a:cs typeface="Didact Gothic"/>
              <a:sym typeface="Didact Gothic"/>
            </a:endParaRPr>
          </a:p>
        </p:txBody>
      </p:sp>
      <p:sp>
        <p:nvSpPr>
          <p:cNvPr id="638" name="Google Shape;638;p33"/>
          <p:cNvSpPr txBox="1"/>
          <p:nvPr/>
        </p:nvSpPr>
        <p:spPr>
          <a:xfrm>
            <a:off x="2951763" y="3488874"/>
            <a:ext cx="552000" cy="207900"/>
          </a:xfrm>
          <a:prstGeom prst="rect">
            <a:avLst/>
          </a:prstGeom>
          <a:noFill/>
          <a:ln>
            <a:noFill/>
          </a:ln>
        </p:spPr>
        <p:txBody>
          <a:bodyPr anchorCtr="0" anchor="t" bIns="34275" lIns="68575" spcFirstLastPara="1" rIns="68575" wrap="square" tIns="34275">
            <a:spAutoFit/>
          </a:bodyPr>
          <a:lstStyle/>
          <a:p>
            <a:pPr indent="0" lvl="0" marL="0" marR="0" rtl="0" algn="r">
              <a:lnSpc>
                <a:spcPct val="150000"/>
              </a:lnSpc>
              <a:spcBef>
                <a:spcPts val="0"/>
              </a:spcBef>
              <a:spcAft>
                <a:spcPts val="0"/>
              </a:spcAft>
              <a:buNone/>
            </a:pPr>
            <a:r>
              <a:rPr lang="en" sz="900">
                <a:solidFill>
                  <a:schemeClr val="dk1"/>
                </a:solidFill>
                <a:latin typeface="Didact Gothic"/>
                <a:ea typeface="Didact Gothic"/>
                <a:cs typeface="Didact Gothic"/>
                <a:sym typeface="Didact Gothic"/>
              </a:rPr>
              <a:t>60 %</a:t>
            </a:r>
            <a:endParaRPr sz="1100">
              <a:solidFill>
                <a:schemeClr val="dk1"/>
              </a:solidFill>
              <a:latin typeface="Didact Gothic"/>
              <a:ea typeface="Didact Gothic"/>
              <a:cs typeface="Didact Gothic"/>
              <a:sym typeface="Didact Gothic"/>
            </a:endParaRPr>
          </a:p>
        </p:txBody>
      </p:sp>
      <p:sp>
        <p:nvSpPr>
          <p:cNvPr id="639" name="Google Shape;639;p33"/>
          <p:cNvSpPr txBox="1"/>
          <p:nvPr/>
        </p:nvSpPr>
        <p:spPr>
          <a:xfrm>
            <a:off x="2951763" y="3996155"/>
            <a:ext cx="552000" cy="207900"/>
          </a:xfrm>
          <a:prstGeom prst="rect">
            <a:avLst/>
          </a:prstGeom>
          <a:noFill/>
          <a:ln>
            <a:noFill/>
          </a:ln>
        </p:spPr>
        <p:txBody>
          <a:bodyPr anchorCtr="0" anchor="t" bIns="34275" lIns="68575" spcFirstLastPara="1" rIns="68575" wrap="square" tIns="34275">
            <a:spAutoFit/>
          </a:bodyPr>
          <a:lstStyle/>
          <a:p>
            <a:pPr indent="0" lvl="0" marL="0" marR="0" rtl="0" algn="r">
              <a:lnSpc>
                <a:spcPct val="150000"/>
              </a:lnSpc>
              <a:spcBef>
                <a:spcPts val="0"/>
              </a:spcBef>
              <a:spcAft>
                <a:spcPts val="0"/>
              </a:spcAft>
              <a:buNone/>
            </a:pPr>
            <a:r>
              <a:rPr lang="en" sz="900">
                <a:solidFill>
                  <a:schemeClr val="dk1"/>
                </a:solidFill>
                <a:latin typeface="Didact Gothic"/>
                <a:ea typeface="Didact Gothic"/>
                <a:cs typeface="Didact Gothic"/>
                <a:sym typeface="Didact Gothic"/>
              </a:rPr>
              <a:t>40 %</a:t>
            </a:r>
            <a:endParaRPr sz="1100">
              <a:solidFill>
                <a:schemeClr val="dk1"/>
              </a:solidFill>
              <a:latin typeface="Didact Gothic"/>
              <a:ea typeface="Didact Gothic"/>
              <a:cs typeface="Didact Gothic"/>
              <a:sym typeface="Didact Gothic"/>
            </a:endParaRPr>
          </a:p>
        </p:txBody>
      </p:sp>
      <p:sp>
        <p:nvSpPr>
          <p:cNvPr id="640" name="Google Shape;640;p33"/>
          <p:cNvSpPr txBox="1"/>
          <p:nvPr/>
        </p:nvSpPr>
        <p:spPr>
          <a:xfrm>
            <a:off x="2951763" y="4503436"/>
            <a:ext cx="552000" cy="207900"/>
          </a:xfrm>
          <a:prstGeom prst="rect">
            <a:avLst/>
          </a:prstGeom>
          <a:noFill/>
          <a:ln>
            <a:noFill/>
          </a:ln>
        </p:spPr>
        <p:txBody>
          <a:bodyPr anchorCtr="0" anchor="t" bIns="34275" lIns="68575" spcFirstLastPara="1" rIns="68575" wrap="square" tIns="34275">
            <a:spAutoFit/>
          </a:bodyPr>
          <a:lstStyle/>
          <a:p>
            <a:pPr indent="0" lvl="0" marL="0" marR="0" rtl="0" algn="r">
              <a:lnSpc>
                <a:spcPct val="150000"/>
              </a:lnSpc>
              <a:spcBef>
                <a:spcPts val="0"/>
              </a:spcBef>
              <a:spcAft>
                <a:spcPts val="0"/>
              </a:spcAft>
              <a:buNone/>
            </a:pPr>
            <a:r>
              <a:rPr lang="en" sz="900">
                <a:solidFill>
                  <a:schemeClr val="dk1"/>
                </a:solidFill>
                <a:latin typeface="Didact Gothic"/>
                <a:ea typeface="Didact Gothic"/>
                <a:cs typeface="Didact Gothic"/>
                <a:sym typeface="Didact Gothic"/>
              </a:rPr>
              <a:t>20 %</a:t>
            </a:r>
            <a:endParaRPr sz="1100">
              <a:solidFill>
                <a:schemeClr val="dk1"/>
              </a:solidFill>
              <a:latin typeface="Didact Gothic"/>
              <a:ea typeface="Didact Gothic"/>
              <a:cs typeface="Didact Gothic"/>
              <a:sym typeface="Didact Gothic"/>
            </a:endParaRPr>
          </a:p>
        </p:txBody>
      </p:sp>
      <p:sp>
        <p:nvSpPr>
          <p:cNvPr id="641" name="Google Shape;641;p33"/>
          <p:cNvSpPr txBox="1"/>
          <p:nvPr/>
        </p:nvSpPr>
        <p:spPr>
          <a:xfrm>
            <a:off x="2951763" y="2981594"/>
            <a:ext cx="552000" cy="207900"/>
          </a:xfrm>
          <a:prstGeom prst="rect">
            <a:avLst/>
          </a:prstGeom>
          <a:noFill/>
          <a:ln>
            <a:noFill/>
          </a:ln>
        </p:spPr>
        <p:txBody>
          <a:bodyPr anchorCtr="0" anchor="t" bIns="34275" lIns="68575" spcFirstLastPara="1" rIns="68575" wrap="square" tIns="34275">
            <a:spAutoFit/>
          </a:bodyPr>
          <a:lstStyle/>
          <a:p>
            <a:pPr indent="0" lvl="0" marL="0" marR="0" rtl="0" algn="r">
              <a:lnSpc>
                <a:spcPct val="150000"/>
              </a:lnSpc>
              <a:spcBef>
                <a:spcPts val="0"/>
              </a:spcBef>
              <a:spcAft>
                <a:spcPts val="0"/>
              </a:spcAft>
              <a:buNone/>
            </a:pPr>
            <a:r>
              <a:rPr lang="en" sz="900">
                <a:solidFill>
                  <a:schemeClr val="dk1"/>
                </a:solidFill>
                <a:latin typeface="Didact Gothic"/>
                <a:ea typeface="Didact Gothic"/>
                <a:cs typeface="Didact Gothic"/>
                <a:sym typeface="Didact Gothic"/>
              </a:rPr>
              <a:t>80 %</a:t>
            </a:r>
            <a:endParaRPr sz="1100">
              <a:solidFill>
                <a:schemeClr val="dk1"/>
              </a:solidFill>
              <a:latin typeface="Didact Gothic"/>
              <a:ea typeface="Didact Gothic"/>
              <a:cs typeface="Didact Gothic"/>
              <a:sym typeface="Didact Gothic"/>
            </a:endParaRPr>
          </a:p>
        </p:txBody>
      </p:sp>
      <p:sp>
        <p:nvSpPr>
          <p:cNvPr id="642" name="Google Shape;642;p33"/>
          <p:cNvSpPr/>
          <p:nvPr/>
        </p:nvSpPr>
        <p:spPr>
          <a:xfrm flipH="1" rot="10800000">
            <a:off x="10028571" y="3833833"/>
            <a:ext cx="506100" cy="1283400"/>
          </a:xfrm>
          <a:prstGeom prst="roundRect">
            <a:avLst>
              <a:gd fmla="val 0" name="adj"/>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3" name="Google Shape;643;p33"/>
          <p:cNvSpPr txBox="1"/>
          <p:nvPr>
            <p:ph idx="4294967295" type="title"/>
          </p:nvPr>
        </p:nvSpPr>
        <p:spPr>
          <a:xfrm>
            <a:off x="3494993" y="5218613"/>
            <a:ext cx="1529400" cy="324000"/>
          </a:xfrm>
          <a:prstGeom prst="rect">
            <a:avLst/>
          </a:prstGeom>
        </p:spPr>
        <p:txBody>
          <a:bodyPr anchorCtr="0" anchor="ctr" bIns="121900" lIns="121900" spcFirstLastPara="1" rIns="121900" wrap="square" tIns="121900">
            <a:normAutofit fontScale="90000"/>
          </a:bodyPr>
          <a:lstStyle/>
          <a:p>
            <a:pPr indent="0" lvl="0" marL="0" rtl="0" algn="ctr">
              <a:spcBef>
                <a:spcPts val="0"/>
              </a:spcBef>
              <a:spcAft>
                <a:spcPts val="0"/>
              </a:spcAft>
              <a:buNone/>
            </a:pPr>
            <a:r>
              <a:rPr lang="en" sz="1500">
                <a:solidFill>
                  <a:schemeClr val="accent5"/>
                </a:solidFill>
              </a:rPr>
              <a:t>Title One</a:t>
            </a:r>
            <a:endParaRPr sz="1500">
              <a:solidFill>
                <a:schemeClr val="accent5"/>
              </a:solidFill>
            </a:endParaRPr>
          </a:p>
        </p:txBody>
      </p:sp>
      <p:sp>
        <p:nvSpPr>
          <p:cNvPr id="644" name="Google Shape;644;p33"/>
          <p:cNvSpPr txBox="1"/>
          <p:nvPr>
            <p:ph idx="4294967295" type="title"/>
          </p:nvPr>
        </p:nvSpPr>
        <p:spPr>
          <a:xfrm>
            <a:off x="5024280" y="5218613"/>
            <a:ext cx="1529400" cy="324000"/>
          </a:xfrm>
          <a:prstGeom prst="rect">
            <a:avLst/>
          </a:prstGeom>
        </p:spPr>
        <p:txBody>
          <a:bodyPr anchorCtr="0" anchor="ctr" bIns="121900" lIns="121900" spcFirstLastPara="1" rIns="121900" wrap="square" tIns="121900">
            <a:normAutofit fontScale="90000"/>
          </a:bodyPr>
          <a:lstStyle/>
          <a:p>
            <a:pPr indent="0" lvl="0" marL="0" rtl="0" algn="ctr">
              <a:spcBef>
                <a:spcPts val="0"/>
              </a:spcBef>
              <a:spcAft>
                <a:spcPts val="0"/>
              </a:spcAft>
              <a:buNone/>
            </a:pPr>
            <a:r>
              <a:rPr lang="en" sz="1500">
                <a:solidFill>
                  <a:schemeClr val="accent5"/>
                </a:solidFill>
              </a:rPr>
              <a:t>Title Two</a:t>
            </a:r>
            <a:endParaRPr sz="1500">
              <a:solidFill>
                <a:schemeClr val="accent5"/>
              </a:solidFill>
            </a:endParaRPr>
          </a:p>
        </p:txBody>
      </p:sp>
      <p:sp>
        <p:nvSpPr>
          <p:cNvPr id="645" name="Google Shape;645;p33"/>
          <p:cNvSpPr txBox="1"/>
          <p:nvPr>
            <p:ph idx="4294967295" type="title"/>
          </p:nvPr>
        </p:nvSpPr>
        <p:spPr>
          <a:xfrm>
            <a:off x="6574466" y="5218613"/>
            <a:ext cx="1529400" cy="324000"/>
          </a:xfrm>
          <a:prstGeom prst="rect">
            <a:avLst/>
          </a:prstGeom>
        </p:spPr>
        <p:txBody>
          <a:bodyPr anchorCtr="0" anchor="ctr" bIns="121900" lIns="121900" spcFirstLastPara="1" rIns="121900" wrap="square" tIns="121900">
            <a:normAutofit fontScale="90000"/>
          </a:bodyPr>
          <a:lstStyle/>
          <a:p>
            <a:pPr indent="0" lvl="0" marL="0" rtl="0" algn="ctr">
              <a:spcBef>
                <a:spcPts val="0"/>
              </a:spcBef>
              <a:spcAft>
                <a:spcPts val="0"/>
              </a:spcAft>
              <a:buNone/>
            </a:pPr>
            <a:r>
              <a:rPr lang="en" sz="1500">
                <a:solidFill>
                  <a:schemeClr val="accent5"/>
                </a:solidFill>
              </a:rPr>
              <a:t>Title Three</a:t>
            </a:r>
            <a:endParaRPr sz="1500">
              <a:solidFill>
                <a:schemeClr val="accent5"/>
              </a:solidFill>
            </a:endParaRPr>
          </a:p>
        </p:txBody>
      </p:sp>
      <p:sp>
        <p:nvSpPr>
          <p:cNvPr id="646" name="Google Shape;646;p33"/>
          <p:cNvSpPr txBox="1"/>
          <p:nvPr>
            <p:ph idx="4294967295" type="title"/>
          </p:nvPr>
        </p:nvSpPr>
        <p:spPr>
          <a:xfrm>
            <a:off x="8103752" y="5218613"/>
            <a:ext cx="1529400" cy="324000"/>
          </a:xfrm>
          <a:prstGeom prst="rect">
            <a:avLst/>
          </a:prstGeom>
        </p:spPr>
        <p:txBody>
          <a:bodyPr anchorCtr="0" anchor="ctr" bIns="121900" lIns="121900" spcFirstLastPara="1" rIns="121900" wrap="square" tIns="121900">
            <a:normAutofit fontScale="90000"/>
          </a:bodyPr>
          <a:lstStyle/>
          <a:p>
            <a:pPr indent="0" lvl="0" marL="0" rtl="0" algn="ctr">
              <a:spcBef>
                <a:spcPts val="0"/>
              </a:spcBef>
              <a:spcAft>
                <a:spcPts val="0"/>
              </a:spcAft>
              <a:buNone/>
            </a:pPr>
            <a:r>
              <a:rPr lang="en" sz="1500">
                <a:solidFill>
                  <a:schemeClr val="accent5"/>
                </a:solidFill>
              </a:rPr>
              <a:t>Title Four</a:t>
            </a:r>
            <a:endParaRPr sz="1500">
              <a:solidFill>
                <a:schemeClr val="accent5"/>
              </a:solidFill>
            </a:endParaRPr>
          </a:p>
        </p:txBody>
      </p:sp>
      <p:sp>
        <p:nvSpPr>
          <p:cNvPr id="647" name="Google Shape;647;p33"/>
          <p:cNvSpPr txBox="1"/>
          <p:nvPr>
            <p:ph idx="4294967295" type="title"/>
          </p:nvPr>
        </p:nvSpPr>
        <p:spPr>
          <a:xfrm>
            <a:off x="9653938" y="5218613"/>
            <a:ext cx="1529400" cy="324000"/>
          </a:xfrm>
          <a:prstGeom prst="rect">
            <a:avLst/>
          </a:prstGeom>
        </p:spPr>
        <p:txBody>
          <a:bodyPr anchorCtr="0" anchor="ctr" bIns="121900" lIns="121900" spcFirstLastPara="1" rIns="121900" wrap="square" tIns="121900">
            <a:normAutofit fontScale="90000"/>
          </a:bodyPr>
          <a:lstStyle/>
          <a:p>
            <a:pPr indent="0" lvl="0" marL="0" rtl="0" algn="ctr">
              <a:spcBef>
                <a:spcPts val="0"/>
              </a:spcBef>
              <a:spcAft>
                <a:spcPts val="0"/>
              </a:spcAft>
              <a:buNone/>
            </a:pPr>
            <a:r>
              <a:rPr lang="en" sz="1500">
                <a:solidFill>
                  <a:schemeClr val="accent5"/>
                </a:solidFill>
              </a:rPr>
              <a:t>Title Five</a:t>
            </a:r>
            <a:endParaRPr sz="1500">
              <a:solidFill>
                <a:schemeClr val="accent5"/>
              </a:solidFill>
            </a:endParaRPr>
          </a:p>
        </p:txBody>
      </p:sp>
      <p:sp>
        <p:nvSpPr>
          <p:cNvPr id="648" name="Google Shape;648;p33"/>
          <p:cNvSpPr txBox="1"/>
          <p:nvPr/>
        </p:nvSpPr>
        <p:spPr>
          <a:xfrm>
            <a:off x="2951763" y="2474312"/>
            <a:ext cx="552000" cy="207900"/>
          </a:xfrm>
          <a:prstGeom prst="rect">
            <a:avLst/>
          </a:prstGeom>
          <a:noFill/>
          <a:ln>
            <a:noFill/>
          </a:ln>
        </p:spPr>
        <p:txBody>
          <a:bodyPr anchorCtr="0" anchor="t" bIns="34275" lIns="68575" spcFirstLastPara="1" rIns="68575" wrap="square" tIns="34275">
            <a:spAutoFit/>
          </a:bodyPr>
          <a:lstStyle/>
          <a:p>
            <a:pPr indent="0" lvl="0" marL="0" marR="0" rtl="0" algn="r">
              <a:lnSpc>
                <a:spcPct val="150000"/>
              </a:lnSpc>
              <a:spcBef>
                <a:spcPts val="0"/>
              </a:spcBef>
              <a:spcAft>
                <a:spcPts val="0"/>
              </a:spcAft>
              <a:buNone/>
            </a:pPr>
            <a:r>
              <a:rPr lang="en" sz="900">
                <a:solidFill>
                  <a:schemeClr val="dk1"/>
                </a:solidFill>
                <a:latin typeface="Didact Gothic"/>
                <a:ea typeface="Didact Gothic"/>
                <a:cs typeface="Didact Gothic"/>
                <a:sym typeface="Didact Gothic"/>
              </a:rPr>
              <a:t>100 %</a:t>
            </a:r>
            <a:endParaRPr sz="1100">
              <a:solidFill>
                <a:schemeClr val="dk1"/>
              </a:solidFill>
              <a:latin typeface="Didact Gothic"/>
              <a:ea typeface="Didact Gothic"/>
              <a:cs typeface="Didact Gothic"/>
              <a:sym typeface="Didact Gothic"/>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2" name="Shape 652"/>
        <p:cNvGrpSpPr/>
        <p:nvPr/>
      </p:nvGrpSpPr>
      <p:grpSpPr>
        <a:xfrm>
          <a:off x="0" y="0"/>
          <a:ext cx="0" cy="0"/>
          <a:chOff x="0" y="0"/>
          <a:chExt cx="0" cy="0"/>
        </a:xfrm>
      </p:grpSpPr>
      <p:sp>
        <p:nvSpPr>
          <p:cNvPr id="653" name="Google Shape;653;p34"/>
          <p:cNvSpPr txBox="1"/>
          <p:nvPr>
            <p:ph type="title"/>
          </p:nvPr>
        </p:nvSpPr>
        <p:spPr>
          <a:xfrm>
            <a:off x="818917" y="600200"/>
            <a:ext cx="8490300" cy="5454300"/>
          </a:xfrm>
          <a:prstGeom prst="rect">
            <a:avLst/>
          </a:prstGeom>
        </p:spPr>
        <p:txBody>
          <a:bodyPr anchorCtr="0" anchor="ctr" bIns="121900" lIns="121900" spcFirstLastPara="1" rIns="121900" wrap="square" tIns="121900">
            <a:normAutofit fontScale="90000"/>
          </a:bodyPr>
          <a:lstStyle/>
          <a:p>
            <a:pPr indent="0" lvl="0" marL="0" rtl="0" algn="l">
              <a:spcBef>
                <a:spcPts val="0"/>
              </a:spcBef>
              <a:spcAft>
                <a:spcPts val="0"/>
              </a:spcAft>
              <a:buNone/>
            </a:pPr>
            <a:r>
              <a:rPr lang="en" sz="12000"/>
              <a:t>Very interesting facts!</a:t>
            </a:r>
            <a:endParaRPr/>
          </a:p>
        </p:txBody>
      </p:sp>
      <p:sp>
        <p:nvSpPr>
          <p:cNvPr id="654" name="Google Shape;654;p34"/>
          <p:cNvSpPr txBox="1"/>
          <p:nvPr>
            <p:ph idx="4294967295" type="subTitle"/>
          </p:nvPr>
        </p:nvSpPr>
        <p:spPr>
          <a:xfrm>
            <a:off x="818925" y="6408400"/>
            <a:ext cx="8490300" cy="381300"/>
          </a:xfrm>
          <a:prstGeom prst="rect">
            <a:avLst/>
          </a:prstGeom>
        </p:spPr>
        <p:txBody>
          <a:bodyPr anchorCtr="0" anchor="ctr" bIns="121900" lIns="121900" spcFirstLastPara="1" rIns="121900" wrap="square" tIns="121900">
            <a:normAutofit fontScale="77500" lnSpcReduction="20000"/>
          </a:bodyPr>
          <a:lstStyle/>
          <a:p>
            <a:pPr indent="0" lvl="0" marL="0" rtl="0" algn="l">
              <a:spcBef>
                <a:spcPts val="0"/>
              </a:spcBef>
              <a:spcAft>
                <a:spcPts val="1600"/>
              </a:spcAft>
              <a:buNone/>
            </a:pPr>
            <a:r>
              <a:rPr lang="en" sz="1200"/>
              <a:t>This is where you section ends. Duplicate this set of slides as many times you need to go over all your sections.</a:t>
            </a:r>
            <a:endParaRPr sz="120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8" name="Shape 658"/>
        <p:cNvGrpSpPr/>
        <p:nvPr/>
      </p:nvGrpSpPr>
      <p:grpSpPr>
        <a:xfrm>
          <a:off x="0" y="0"/>
          <a:ext cx="0" cy="0"/>
          <a:chOff x="0" y="0"/>
          <a:chExt cx="0" cy="0"/>
        </a:xfrm>
      </p:grpSpPr>
      <p:pic>
        <p:nvPicPr>
          <p:cNvPr id="659" name="Google Shape;659;p35"/>
          <p:cNvPicPr preferRelativeResize="0"/>
          <p:nvPr>
            <p:ph idx="2" type="pic"/>
          </p:nvPr>
        </p:nvPicPr>
        <p:blipFill rotWithShape="1">
          <a:blip r:embed="rId3">
            <a:alphaModFix/>
          </a:blip>
          <a:srcRect b="2186" l="0" r="0" t="13419"/>
          <a:stretch/>
        </p:blipFill>
        <p:spPr>
          <a:xfrm>
            <a:off x="18750" y="0"/>
            <a:ext cx="12192000" cy="6857999"/>
          </a:xfrm>
          <a:prstGeom prst="rect">
            <a:avLst/>
          </a:prstGeom>
        </p:spPr>
      </p:pic>
      <p:grpSp>
        <p:nvGrpSpPr>
          <p:cNvPr id="660" name="Google Shape;660;p35"/>
          <p:cNvGrpSpPr/>
          <p:nvPr/>
        </p:nvGrpSpPr>
        <p:grpSpPr>
          <a:xfrm flipH="1" rot="-5400000">
            <a:off x="5892556" y="126782"/>
            <a:ext cx="405980" cy="12191937"/>
            <a:chOff x="-1891602" y="2136844"/>
            <a:chExt cx="223631" cy="1364652"/>
          </a:xfrm>
        </p:grpSpPr>
        <p:sp>
          <p:nvSpPr>
            <p:cNvPr id="661" name="Google Shape;661;p35"/>
            <p:cNvSpPr/>
            <p:nvPr/>
          </p:nvSpPr>
          <p:spPr>
            <a:xfrm>
              <a:off x="-1891602"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62" name="Google Shape;662;p35"/>
            <p:cNvSpPr/>
            <p:nvPr/>
          </p:nvSpPr>
          <p:spPr>
            <a:xfrm>
              <a:off x="-1846876"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63" name="Google Shape;663;p35"/>
            <p:cNvSpPr/>
            <p:nvPr/>
          </p:nvSpPr>
          <p:spPr>
            <a:xfrm>
              <a:off x="-1802149"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64" name="Google Shape;664;p35"/>
            <p:cNvSpPr/>
            <p:nvPr/>
          </p:nvSpPr>
          <p:spPr>
            <a:xfrm>
              <a:off x="-1757423"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65" name="Google Shape;665;p35"/>
            <p:cNvSpPr/>
            <p:nvPr/>
          </p:nvSpPr>
          <p:spPr>
            <a:xfrm>
              <a:off x="-1712697"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pic>
        <p:nvPicPr>
          <p:cNvPr id="666" name="Google Shape;666;p35"/>
          <p:cNvPicPr preferRelativeResize="0"/>
          <p:nvPr/>
        </p:nvPicPr>
        <p:blipFill rotWithShape="1">
          <a:blip r:embed="rId4">
            <a:alphaModFix amt="81000"/>
          </a:blip>
          <a:srcRect b="8250" l="7352" r="3751" t="9167"/>
          <a:stretch/>
        </p:blipFill>
        <p:spPr>
          <a:xfrm>
            <a:off x="-450" y="0"/>
            <a:ext cx="12192000" cy="6858000"/>
          </a:xfrm>
          <a:prstGeom prst="rect">
            <a:avLst/>
          </a:prstGeom>
          <a:noFill/>
          <a:ln>
            <a:noFill/>
          </a:ln>
        </p:spPr>
      </p:pic>
      <p:sp>
        <p:nvSpPr>
          <p:cNvPr id="667" name="Google Shape;667;p35"/>
          <p:cNvSpPr txBox="1"/>
          <p:nvPr>
            <p:ph idx="1" type="body"/>
          </p:nvPr>
        </p:nvSpPr>
        <p:spPr>
          <a:xfrm flipH="1">
            <a:off x="275700" y="4286250"/>
            <a:ext cx="4753500" cy="15075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latin typeface="DM Sans Black"/>
                <a:ea typeface="DM Sans Black"/>
                <a:cs typeface="DM Sans Black"/>
                <a:sym typeface="DM Sans Black"/>
              </a:rPr>
              <a:t>Dogs can smell feelings</a:t>
            </a:r>
            <a:endParaRPr>
              <a:latin typeface="DM Sans Black"/>
              <a:ea typeface="DM Sans Black"/>
              <a:cs typeface="DM Sans Black"/>
              <a:sym typeface="DM Sans Black"/>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1" name="Shape 671"/>
        <p:cNvGrpSpPr/>
        <p:nvPr/>
      </p:nvGrpSpPr>
      <p:grpSpPr>
        <a:xfrm>
          <a:off x="0" y="0"/>
          <a:ext cx="0" cy="0"/>
          <a:chOff x="0" y="0"/>
          <a:chExt cx="0" cy="0"/>
        </a:xfrm>
      </p:grpSpPr>
      <p:sp>
        <p:nvSpPr>
          <p:cNvPr id="672" name="Google Shape;672;p36"/>
          <p:cNvSpPr/>
          <p:nvPr/>
        </p:nvSpPr>
        <p:spPr>
          <a:xfrm>
            <a:off x="4354800" y="1687475"/>
            <a:ext cx="3482400" cy="4423800"/>
          </a:xfrm>
          <a:prstGeom prst="rect">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3" name="Google Shape;673;p36"/>
          <p:cNvSpPr/>
          <p:nvPr/>
        </p:nvSpPr>
        <p:spPr>
          <a:xfrm>
            <a:off x="7942650" y="1687475"/>
            <a:ext cx="3482400" cy="4423800"/>
          </a:xfrm>
          <a:prstGeom prst="rect">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4" name="Google Shape;674;p36"/>
          <p:cNvSpPr/>
          <p:nvPr/>
        </p:nvSpPr>
        <p:spPr>
          <a:xfrm>
            <a:off x="766950" y="1687475"/>
            <a:ext cx="3482400" cy="4423800"/>
          </a:xfrm>
          <a:prstGeom prst="rect">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5" name="Google Shape;675;p36"/>
          <p:cNvSpPr txBox="1"/>
          <p:nvPr>
            <p:ph type="title"/>
          </p:nvPr>
        </p:nvSpPr>
        <p:spPr>
          <a:xfrm>
            <a:off x="766950" y="679800"/>
            <a:ext cx="106581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Add your title here.</a:t>
            </a:r>
            <a:endParaRPr/>
          </a:p>
        </p:txBody>
      </p:sp>
      <p:sp>
        <p:nvSpPr>
          <p:cNvPr id="676" name="Google Shape;676;p36"/>
          <p:cNvSpPr txBox="1"/>
          <p:nvPr>
            <p:ph idx="1" type="body"/>
          </p:nvPr>
        </p:nvSpPr>
        <p:spPr>
          <a:xfrm>
            <a:off x="934500" y="3451362"/>
            <a:ext cx="3147300" cy="2423100"/>
          </a:xfrm>
          <a:prstGeom prst="rect">
            <a:avLst/>
          </a:prstGeom>
        </p:spPr>
        <p:txBody>
          <a:bodyPr anchorCtr="0" anchor="t" bIns="121900" lIns="121900" spcFirstLastPara="1" rIns="121900" wrap="square" tIns="121900">
            <a:normAutofit/>
          </a:bodyPr>
          <a:lstStyle/>
          <a:p>
            <a:pPr indent="0" lvl="0" marL="0" rtl="0" algn="ctr">
              <a:spcBef>
                <a:spcPts val="0"/>
              </a:spcBef>
              <a:spcAft>
                <a:spcPts val="1600"/>
              </a:spcAft>
              <a:buNone/>
            </a:pPr>
            <a:r>
              <a:rPr lang="en" sz="2000"/>
              <a:t>Far far away, behind the word mountains, far from the countries Vokalia and Consonantia, there live the blind texts.</a:t>
            </a:r>
            <a:endParaRPr sz="2000"/>
          </a:p>
        </p:txBody>
      </p:sp>
      <p:sp>
        <p:nvSpPr>
          <p:cNvPr id="677" name="Google Shape;677;p36"/>
          <p:cNvSpPr txBox="1"/>
          <p:nvPr>
            <p:ph idx="2" type="subTitle"/>
          </p:nvPr>
        </p:nvSpPr>
        <p:spPr>
          <a:xfrm>
            <a:off x="938250" y="1970926"/>
            <a:ext cx="3147300" cy="11151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SzPts val="770"/>
              <a:buNone/>
            </a:pPr>
            <a:r>
              <a:rPr lang="en" sz="3340"/>
              <a:t>Something about this.</a:t>
            </a:r>
            <a:endParaRPr sz="3340"/>
          </a:p>
        </p:txBody>
      </p:sp>
      <p:sp>
        <p:nvSpPr>
          <p:cNvPr id="678" name="Google Shape;678;p36"/>
          <p:cNvSpPr txBox="1"/>
          <p:nvPr>
            <p:ph idx="3" type="body"/>
          </p:nvPr>
        </p:nvSpPr>
        <p:spPr>
          <a:xfrm>
            <a:off x="4522350" y="3451375"/>
            <a:ext cx="3147300" cy="2423100"/>
          </a:xfrm>
          <a:prstGeom prst="rect">
            <a:avLst/>
          </a:prstGeom>
        </p:spPr>
        <p:txBody>
          <a:bodyPr anchorCtr="0" anchor="t" bIns="121900" lIns="121900" spcFirstLastPara="1" rIns="121900" wrap="square" tIns="121900">
            <a:normAutofit/>
          </a:bodyPr>
          <a:lstStyle/>
          <a:p>
            <a:pPr indent="0" lvl="0" marL="0" rtl="0" algn="ctr">
              <a:spcBef>
                <a:spcPts val="0"/>
              </a:spcBef>
              <a:spcAft>
                <a:spcPts val="1600"/>
              </a:spcAft>
              <a:buNone/>
            </a:pPr>
            <a:r>
              <a:rPr lang="en" sz="2000"/>
              <a:t>Far far away, behind the word mountains, far from the countries Vokalia and Consonantia, there live the blind texts.</a:t>
            </a:r>
            <a:endParaRPr sz="2000"/>
          </a:p>
        </p:txBody>
      </p:sp>
      <p:sp>
        <p:nvSpPr>
          <p:cNvPr id="679" name="Google Shape;679;p36"/>
          <p:cNvSpPr txBox="1"/>
          <p:nvPr>
            <p:ph idx="4" type="subTitle"/>
          </p:nvPr>
        </p:nvSpPr>
        <p:spPr>
          <a:xfrm>
            <a:off x="4526100" y="1970935"/>
            <a:ext cx="3147300" cy="11151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SzPts val="770"/>
              <a:buNone/>
            </a:pPr>
            <a:r>
              <a:rPr lang="en" sz="3340"/>
              <a:t>Something about that.</a:t>
            </a:r>
            <a:endParaRPr sz="3340"/>
          </a:p>
        </p:txBody>
      </p:sp>
      <p:sp>
        <p:nvSpPr>
          <p:cNvPr id="680" name="Google Shape;680;p36"/>
          <p:cNvSpPr txBox="1"/>
          <p:nvPr>
            <p:ph idx="5" type="body"/>
          </p:nvPr>
        </p:nvSpPr>
        <p:spPr>
          <a:xfrm>
            <a:off x="8110200" y="3451362"/>
            <a:ext cx="3147300" cy="2423100"/>
          </a:xfrm>
          <a:prstGeom prst="rect">
            <a:avLst/>
          </a:prstGeom>
        </p:spPr>
        <p:txBody>
          <a:bodyPr anchorCtr="0" anchor="t" bIns="121900" lIns="121900" spcFirstLastPara="1" rIns="121900" wrap="square" tIns="121900">
            <a:normAutofit/>
          </a:bodyPr>
          <a:lstStyle/>
          <a:p>
            <a:pPr indent="0" lvl="0" marL="0" rtl="0" algn="ctr">
              <a:spcBef>
                <a:spcPts val="0"/>
              </a:spcBef>
              <a:spcAft>
                <a:spcPts val="1600"/>
              </a:spcAft>
              <a:buNone/>
            </a:pPr>
            <a:r>
              <a:rPr lang="en" sz="2000"/>
              <a:t>Far far away, behind the word mountains, far from the countries Vokalia and Consonantia, there live the blind texts.</a:t>
            </a:r>
            <a:endParaRPr sz="2000"/>
          </a:p>
        </p:txBody>
      </p:sp>
      <p:sp>
        <p:nvSpPr>
          <p:cNvPr id="681" name="Google Shape;681;p36"/>
          <p:cNvSpPr txBox="1"/>
          <p:nvPr>
            <p:ph idx="6" type="subTitle"/>
          </p:nvPr>
        </p:nvSpPr>
        <p:spPr>
          <a:xfrm>
            <a:off x="8113950" y="1970926"/>
            <a:ext cx="3147300" cy="11151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SzPts val="770"/>
              <a:buNone/>
            </a:pPr>
            <a:r>
              <a:rPr lang="en" sz="3340"/>
              <a:t>Something about this.</a:t>
            </a:r>
            <a:endParaRPr sz="3340"/>
          </a:p>
        </p:txBody>
      </p:sp>
      <p:grpSp>
        <p:nvGrpSpPr>
          <p:cNvPr id="682" name="Google Shape;682;p36"/>
          <p:cNvGrpSpPr/>
          <p:nvPr/>
        </p:nvGrpSpPr>
        <p:grpSpPr>
          <a:xfrm>
            <a:off x="-450" y="0"/>
            <a:ext cx="12192414" cy="451199"/>
            <a:chOff x="-450" y="0"/>
            <a:chExt cx="12192414" cy="451199"/>
          </a:xfrm>
        </p:grpSpPr>
        <p:grpSp>
          <p:nvGrpSpPr>
            <p:cNvPr id="683" name="Google Shape;683;p36"/>
            <p:cNvGrpSpPr/>
            <p:nvPr/>
          </p:nvGrpSpPr>
          <p:grpSpPr>
            <a:xfrm flipH="1" rot="-5400000">
              <a:off x="5893006" y="-5847768"/>
              <a:ext cx="405980" cy="12191937"/>
              <a:chOff x="-1891602" y="2136844"/>
              <a:chExt cx="223631" cy="1364652"/>
            </a:xfrm>
          </p:grpSpPr>
          <p:sp>
            <p:nvSpPr>
              <p:cNvPr id="684" name="Google Shape;684;p36"/>
              <p:cNvSpPr/>
              <p:nvPr/>
            </p:nvSpPr>
            <p:spPr>
              <a:xfrm>
                <a:off x="-1891602"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85" name="Google Shape;685;p36"/>
              <p:cNvSpPr/>
              <p:nvPr/>
            </p:nvSpPr>
            <p:spPr>
              <a:xfrm>
                <a:off x="-1846876"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86" name="Google Shape;686;p36"/>
              <p:cNvSpPr/>
              <p:nvPr/>
            </p:nvSpPr>
            <p:spPr>
              <a:xfrm>
                <a:off x="-1802149"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87" name="Google Shape;687;p36"/>
              <p:cNvSpPr/>
              <p:nvPr/>
            </p:nvSpPr>
            <p:spPr>
              <a:xfrm>
                <a:off x="-1757423"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88" name="Google Shape;688;p36"/>
              <p:cNvSpPr/>
              <p:nvPr/>
            </p:nvSpPr>
            <p:spPr>
              <a:xfrm>
                <a:off x="-1712697" y="2136844"/>
                <a:ext cx="44726" cy="1364652"/>
              </a:xfrm>
              <a:custGeom>
                <a:rect b="b" l="l" r="r" t="t"/>
                <a:pathLst>
                  <a:path extrusionOk="0" h="1364652" w="44726">
                    <a:moveTo>
                      <a:pt x="0" y="0"/>
                    </a:moveTo>
                    <a:lnTo>
                      <a:pt x="44726" y="0"/>
                    </a:lnTo>
                    <a:lnTo>
                      <a:pt x="44726" y="1364653"/>
                    </a:lnTo>
                    <a:lnTo>
                      <a:pt x="0" y="1364653"/>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pic>
          <p:nvPicPr>
            <p:cNvPr id="689" name="Google Shape;689;p36"/>
            <p:cNvPicPr preferRelativeResize="0"/>
            <p:nvPr/>
          </p:nvPicPr>
          <p:blipFill rotWithShape="1">
            <a:blip r:embed="rId3">
              <a:alphaModFix amt="81000"/>
            </a:blip>
            <a:srcRect b="85400" l="7352" r="3751" t="9166"/>
            <a:stretch/>
          </p:blipFill>
          <p:spPr>
            <a:xfrm>
              <a:off x="-450" y="0"/>
              <a:ext cx="12192000" cy="451199"/>
            </a:xfrm>
            <a:prstGeom prst="rect">
              <a:avLst/>
            </a:prstGeom>
            <a:noFill/>
            <a:ln>
              <a:noFill/>
            </a:ln>
          </p:spPr>
        </p:pic>
      </p:gr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3" name="Shape 693"/>
        <p:cNvGrpSpPr/>
        <p:nvPr/>
      </p:nvGrpSpPr>
      <p:grpSpPr>
        <a:xfrm>
          <a:off x="0" y="0"/>
          <a:ext cx="0" cy="0"/>
          <a:chOff x="0" y="0"/>
          <a:chExt cx="0" cy="0"/>
        </a:xfrm>
      </p:grpSpPr>
      <p:sp>
        <p:nvSpPr>
          <p:cNvPr id="694" name="Google Shape;694;p37"/>
          <p:cNvSpPr/>
          <p:nvPr/>
        </p:nvSpPr>
        <p:spPr>
          <a:xfrm>
            <a:off x="845400" y="1511900"/>
            <a:ext cx="3392100" cy="33921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pic>
        <p:nvPicPr>
          <p:cNvPr id="695" name="Google Shape;695;p37"/>
          <p:cNvPicPr preferRelativeResize="0"/>
          <p:nvPr/>
        </p:nvPicPr>
        <p:blipFill rotWithShape="1">
          <a:blip r:embed="rId3">
            <a:alphaModFix amt="81000"/>
          </a:blip>
          <a:srcRect b="31780" l="65351" r="9916" t="27372"/>
          <a:stretch/>
        </p:blipFill>
        <p:spPr>
          <a:xfrm flipH="1">
            <a:off x="845398" y="1511900"/>
            <a:ext cx="3392102" cy="3392101"/>
          </a:xfrm>
          <a:prstGeom prst="rect">
            <a:avLst/>
          </a:prstGeom>
          <a:noFill/>
          <a:ln>
            <a:noFill/>
          </a:ln>
        </p:spPr>
      </p:pic>
      <p:sp>
        <p:nvSpPr>
          <p:cNvPr id="696" name="Google Shape;696;p37"/>
          <p:cNvSpPr/>
          <p:nvPr/>
        </p:nvSpPr>
        <p:spPr>
          <a:xfrm>
            <a:off x="4399945" y="1511900"/>
            <a:ext cx="3392100" cy="33921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697" name="Google Shape;697;p37"/>
          <p:cNvSpPr/>
          <p:nvPr/>
        </p:nvSpPr>
        <p:spPr>
          <a:xfrm>
            <a:off x="7954491" y="1511900"/>
            <a:ext cx="3392100" cy="3392100"/>
          </a:xfrm>
          <a:prstGeom prst="rect">
            <a:avLst/>
          </a:prstGeom>
          <a:solidFill>
            <a:schemeClr val="accent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pic>
        <p:nvPicPr>
          <p:cNvPr id="698" name="Google Shape;698;p37"/>
          <p:cNvPicPr preferRelativeResize="0"/>
          <p:nvPr/>
        </p:nvPicPr>
        <p:blipFill rotWithShape="1">
          <a:blip r:embed="rId3">
            <a:alphaModFix amt="81000"/>
          </a:blip>
          <a:srcRect b="31780" l="13541" r="61726" t="27372"/>
          <a:stretch/>
        </p:blipFill>
        <p:spPr>
          <a:xfrm flipH="1">
            <a:off x="7954498" y="1511900"/>
            <a:ext cx="3392102" cy="3392101"/>
          </a:xfrm>
          <a:prstGeom prst="rect">
            <a:avLst/>
          </a:prstGeom>
          <a:noFill/>
          <a:ln>
            <a:noFill/>
          </a:ln>
        </p:spPr>
      </p:pic>
      <p:pic>
        <p:nvPicPr>
          <p:cNvPr id="699" name="Google Shape;699;p37"/>
          <p:cNvPicPr preferRelativeResize="0"/>
          <p:nvPr/>
        </p:nvPicPr>
        <p:blipFill rotWithShape="1">
          <a:blip r:embed="rId3">
            <a:alphaModFix amt="81000"/>
          </a:blip>
          <a:srcRect b="31780" l="39434" r="35833" t="27372"/>
          <a:stretch/>
        </p:blipFill>
        <p:spPr>
          <a:xfrm flipH="1">
            <a:off x="4399948" y="1511900"/>
            <a:ext cx="3392102" cy="3392101"/>
          </a:xfrm>
          <a:prstGeom prst="rect">
            <a:avLst/>
          </a:prstGeom>
          <a:noFill/>
          <a:ln>
            <a:noFill/>
          </a:ln>
        </p:spPr>
      </p:pic>
      <p:pic>
        <p:nvPicPr>
          <p:cNvPr id="700" name="Google Shape;700;p37"/>
          <p:cNvPicPr preferRelativeResize="0"/>
          <p:nvPr/>
        </p:nvPicPr>
        <p:blipFill rotWithShape="1">
          <a:blip r:embed="rId4">
            <a:alphaModFix/>
          </a:blip>
          <a:srcRect b="61744" l="33005" r="25212" t="8690"/>
          <a:stretch/>
        </p:blipFill>
        <p:spPr>
          <a:xfrm>
            <a:off x="924898" y="1668728"/>
            <a:ext cx="3233100" cy="3233100"/>
          </a:xfrm>
          <a:prstGeom prst="rect">
            <a:avLst/>
          </a:prstGeom>
          <a:noFill/>
          <a:ln>
            <a:noFill/>
          </a:ln>
        </p:spPr>
      </p:pic>
      <p:pic>
        <p:nvPicPr>
          <p:cNvPr id="701" name="Google Shape;701;p37"/>
          <p:cNvPicPr preferRelativeResize="0"/>
          <p:nvPr/>
        </p:nvPicPr>
        <p:blipFill rotWithShape="1">
          <a:blip r:embed="rId5">
            <a:alphaModFix/>
          </a:blip>
          <a:srcRect b="14540" l="32898" r="25727" t="19488"/>
          <a:stretch/>
        </p:blipFill>
        <p:spPr>
          <a:xfrm>
            <a:off x="4479450" y="1668712"/>
            <a:ext cx="3233100" cy="3233100"/>
          </a:xfrm>
          <a:prstGeom prst="rect">
            <a:avLst/>
          </a:prstGeom>
          <a:noFill/>
          <a:ln>
            <a:noFill/>
          </a:ln>
        </p:spPr>
      </p:pic>
      <p:pic>
        <p:nvPicPr>
          <p:cNvPr id="702" name="Google Shape;702;p37"/>
          <p:cNvPicPr preferRelativeResize="0"/>
          <p:nvPr/>
        </p:nvPicPr>
        <p:blipFill rotWithShape="1">
          <a:blip r:embed="rId6">
            <a:alphaModFix/>
          </a:blip>
          <a:srcRect b="50920" l="24173" r="0" t="0"/>
          <a:stretch/>
        </p:blipFill>
        <p:spPr>
          <a:xfrm>
            <a:off x="8034000" y="1668713"/>
            <a:ext cx="3233100" cy="3233100"/>
          </a:xfrm>
          <a:prstGeom prst="rect">
            <a:avLst/>
          </a:prstGeom>
          <a:noFill/>
          <a:ln>
            <a:noFill/>
          </a:ln>
        </p:spPr>
      </p:pic>
      <p:sp>
        <p:nvSpPr>
          <p:cNvPr id="703" name="Google Shape;703;p37"/>
          <p:cNvSpPr txBox="1"/>
          <p:nvPr>
            <p:ph type="title"/>
          </p:nvPr>
        </p:nvSpPr>
        <p:spPr>
          <a:xfrm>
            <a:off x="924900" y="481075"/>
            <a:ext cx="10342200" cy="763500"/>
          </a:xfrm>
          <a:prstGeom prst="rect">
            <a:avLst/>
          </a:prstGeom>
        </p:spPr>
        <p:txBody>
          <a:bodyPr anchorCtr="0" anchor="t" bIns="121900" lIns="121900" spcFirstLastPara="1" rIns="121900" wrap="square" tIns="121900">
            <a:normAutofit fontScale="90000"/>
          </a:bodyPr>
          <a:lstStyle/>
          <a:p>
            <a:pPr indent="0" lvl="0" marL="0" rtl="0" algn="ctr">
              <a:spcBef>
                <a:spcPts val="0"/>
              </a:spcBef>
              <a:spcAft>
                <a:spcPts val="0"/>
              </a:spcAft>
              <a:buNone/>
            </a:pPr>
            <a:r>
              <a:rPr lang="en"/>
              <a:t>This is our team.</a:t>
            </a:r>
            <a:endParaRPr/>
          </a:p>
        </p:txBody>
      </p:sp>
      <p:sp>
        <p:nvSpPr>
          <p:cNvPr id="704" name="Google Shape;704;p37"/>
          <p:cNvSpPr txBox="1"/>
          <p:nvPr>
            <p:ph idx="1" type="body"/>
          </p:nvPr>
        </p:nvSpPr>
        <p:spPr>
          <a:xfrm>
            <a:off x="938250" y="5531525"/>
            <a:ext cx="3147300" cy="671100"/>
          </a:xfrm>
          <a:prstGeom prst="rect">
            <a:avLst/>
          </a:prstGeom>
        </p:spPr>
        <p:txBody>
          <a:bodyPr anchorCtr="0" anchor="t" bIns="121900" lIns="121900" spcFirstLastPara="1" rIns="121900" wrap="square" tIns="121900">
            <a:normAutofit fontScale="77500" lnSpcReduction="20000"/>
          </a:bodyPr>
          <a:lstStyle/>
          <a:p>
            <a:pPr indent="0" lvl="0" marL="0" rtl="0" algn="ctr">
              <a:spcBef>
                <a:spcPts val="0"/>
              </a:spcBef>
              <a:spcAft>
                <a:spcPts val="1600"/>
              </a:spcAft>
              <a:buNone/>
            </a:pPr>
            <a:r>
              <a:rPr lang="en"/>
              <a:t>Lorem ipsum dolor sit amet, consectetuer adipiscing elit.</a:t>
            </a:r>
            <a:endParaRPr/>
          </a:p>
        </p:txBody>
      </p:sp>
      <p:sp>
        <p:nvSpPr>
          <p:cNvPr id="705" name="Google Shape;705;p37"/>
          <p:cNvSpPr txBox="1"/>
          <p:nvPr>
            <p:ph idx="2" type="subTitle"/>
          </p:nvPr>
        </p:nvSpPr>
        <p:spPr>
          <a:xfrm>
            <a:off x="938250" y="5018924"/>
            <a:ext cx="3147300" cy="588900"/>
          </a:xfrm>
          <a:prstGeom prst="rect">
            <a:avLst/>
          </a:prstGeom>
        </p:spPr>
        <p:txBody>
          <a:bodyPr anchorCtr="0" anchor="t" bIns="121900" lIns="121900" spcFirstLastPara="1" rIns="121900" wrap="square" tIns="121900">
            <a:normAutofit fontScale="85000" lnSpcReduction="20000"/>
          </a:bodyPr>
          <a:lstStyle/>
          <a:p>
            <a:pPr indent="0" lvl="0" marL="0" rtl="0" algn="ctr">
              <a:spcBef>
                <a:spcPts val="0"/>
              </a:spcBef>
              <a:spcAft>
                <a:spcPts val="0"/>
              </a:spcAft>
              <a:buNone/>
            </a:pPr>
            <a:r>
              <a:rPr lang="en"/>
              <a:t>Erika V.</a:t>
            </a:r>
            <a:endParaRPr/>
          </a:p>
        </p:txBody>
      </p:sp>
      <p:sp>
        <p:nvSpPr>
          <p:cNvPr id="706" name="Google Shape;706;p37"/>
          <p:cNvSpPr txBox="1"/>
          <p:nvPr>
            <p:ph idx="3" type="body"/>
          </p:nvPr>
        </p:nvSpPr>
        <p:spPr>
          <a:xfrm>
            <a:off x="4526100" y="5531529"/>
            <a:ext cx="3147300" cy="671100"/>
          </a:xfrm>
          <a:prstGeom prst="rect">
            <a:avLst/>
          </a:prstGeom>
        </p:spPr>
        <p:txBody>
          <a:bodyPr anchorCtr="0" anchor="t" bIns="121900" lIns="121900" spcFirstLastPara="1" rIns="121900" wrap="square" tIns="121900">
            <a:normAutofit fontScale="77500" lnSpcReduction="20000"/>
          </a:bodyPr>
          <a:lstStyle/>
          <a:p>
            <a:pPr indent="0" lvl="0" marL="0" rtl="0" algn="ctr">
              <a:spcBef>
                <a:spcPts val="0"/>
              </a:spcBef>
              <a:spcAft>
                <a:spcPts val="1600"/>
              </a:spcAft>
              <a:buNone/>
            </a:pPr>
            <a:r>
              <a:rPr lang="en"/>
              <a:t>Lorem ipsum dolor sit amet, consectetuer adipiscing elit. </a:t>
            </a:r>
            <a:endParaRPr/>
          </a:p>
        </p:txBody>
      </p:sp>
      <p:sp>
        <p:nvSpPr>
          <p:cNvPr id="707" name="Google Shape;707;p37"/>
          <p:cNvSpPr txBox="1"/>
          <p:nvPr>
            <p:ph idx="4" type="subTitle"/>
          </p:nvPr>
        </p:nvSpPr>
        <p:spPr>
          <a:xfrm>
            <a:off x="4526100" y="5018929"/>
            <a:ext cx="3147300" cy="588900"/>
          </a:xfrm>
          <a:prstGeom prst="rect">
            <a:avLst/>
          </a:prstGeom>
        </p:spPr>
        <p:txBody>
          <a:bodyPr anchorCtr="0" anchor="t" bIns="121900" lIns="121900" spcFirstLastPara="1" rIns="121900" wrap="square" tIns="121900">
            <a:normAutofit fontScale="85000" lnSpcReduction="20000"/>
          </a:bodyPr>
          <a:lstStyle/>
          <a:p>
            <a:pPr indent="0" lvl="0" marL="0" rtl="0" algn="ctr">
              <a:spcBef>
                <a:spcPts val="0"/>
              </a:spcBef>
              <a:spcAft>
                <a:spcPts val="0"/>
              </a:spcAft>
              <a:buNone/>
            </a:pPr>
            <a:r>
              <a:rPr lang="en"/>
              <a:t>John S.</a:t>
            </a:r>
            <a:endParaRPr/>
          </a:p>
        </p:txBody>
      </p:sp>
      <p:sp>
        <p:nvSpPr>
          <p:cNvPr id="708" name="Google Shape;708;p37"/>
          <p:cNvSpPr txBox="1"/>
          <p:nvPr>
            <p:ph idx="5" type="body"/>
          </p:nvPr>
        </p:nvSpPr>
        <p:spPr>
          <a:xfrm>
            <a:off x="8113950" y="5531525"/>
            <a:ext cx="3147300" cy="671100"/>
          </a:xfrm>
          <a:prstGeom prst="rect">
            <a:avLst/>
          </a:prstGeom>
        </p:spPr>
        <p:txBody>
          <a:bodyPr anchorCtr="0" anchor="t" bIns="121900" lIns="121900" spcFirstLastPara="1" rIns="121900" wrap="square" tIns="121900">
            <a:normAutofit fontScale="77500" lnSpcReduction="20000"/>
          </a:bodyPr>
          <a:lstStyle/>
          <a:p>
            <a:pPr indent="0" lvl="0" marL="0" rtl="0" algn="ctr">
              <a:spcBef>
                <a:spcPts val="0"/>
              </a:spcBef>
              <a:spcAft>
                <a:spcPts val="1600"/>
              </a:spcAft>
              <a:buNone/>
            </a:pPr>
            <a:r>
              <a:rPr lang="en"/>
              <a:t>Lorem ipsum dolor sit amet, consectetuer adipiscing elit. </a:t>
            </a:r>
            <a:endParaRPr/>
          </a:p>
        </p:txBody>
      </p:sp>
      <p:sp>
        <p:nvSpPr>
          <p:cNvPr id="709" name="Google Shape;709;p37"/>
          <p:cNvSpPr txBox="1"/>
          <p:nvPr>
            <p:ph idx="6" type="subTitle"/>
          </p:nvPr>
        </p:nvSpPr>
        <p:spPr>
          <a:xfrm>
            <a:off x="8113950" y="5018924"/>
            <a:ext cx="3147300" cy="588900"/>
          </a:xfrm>
          <a:prstGeom prst="rect">
            <a:avLst/>
          </a:prstGeom>
        </p:spPr>
        <p:txBody>
          <a:bodyPr anchorCtr="0" anchor="t" bIns="121900" lIns="121900" spcFirstLastPara="1" rIns="121900" wrap="square" tIns="121900">
            <a:normAutofit fontScale="85000" lnSpcReduction="20000"/>
          </a:bodyPr>
          <a:lstStyle/>
          <a:p>
            <a:pPr indent="0" lvl="0" marL="0" rtl="0" algn="ctr">
              <a:spcBef>
                <a:spcPts val="0"/>
              </a:spcBef>
              <a:spcAft>
                <a:spcPts val="0"/>
              </a:spcAft>
              <a:buNone/>
            </a:pPr>
            <a:r>
              <a:rPr lang="en"/>
              <a:t>Marie M.</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3" name="Shape 713"/>
        <p:cNvGrpSpPr/>
        <p:nvPr/>
      </p:nvGrpSpPr>
      <p:grpSpPr>
        <a:xfrm>
          <a:off x="0" y="0"/>
          <a:ext cx="0" cy="0"/>
          <a:chOff x="0" y="0"/>
          <a:chExt cx="0" cy="0"/>
        </a:xfrm>
      </p:grpSpPr>
      <p:sp>
        <p:nvSpPr>
          <p:cNvPr id="714" name="Google Shape;714;p38"/>
          <p:cNvSpPr/>
          <p:nvPr/>
        </p:nvSpPr>
        <p:spPr>
          <a:xfrm>
            <a:off x="8478750" y="1910400"/>
            <a:ext cx="1920300" cy="1920300"/>
          </a:xfrm>
          <a:prstGeom prst="ellipse">
            <a:avLst/>
          </a:prstGeom>
          <a:solidFill>
            <a:schemeClr val="accent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715" name="Google Shape;715;p38"/>
          <p:cNvSpPr/>
          <p:nvPr/>
        </p:nvSpPr>
        <p:spPr>
          <a:xfrm>
            <a:off x="1800450" y="1910400"/>
            <a:ext cx="1920300" cy="1920300"/>
          </a:xfrm>
          <a:prstGeom prst="ellipse">
            <a:avLst/>
          </a:prstGeom>
          <a:solidFill>
            <a:schemeClr val="accent3"/>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716" name="Google Shape;716;p38"/>
          <p:cNvSpPr/>
          <p:nvPr/>
        </p:nvSpPr>
        <p:spPr>
          <a:xfrm>
            <a:off x="5139600" y="1910400"/>
            <a:ext cx="1920300" cy="1920300"/>
          </a:xfrm>
          <a:prstGeom prst="ellipse">
            <a:avLst/>
          </a:prstGeom>
          <a:solidFill>
            <a:schemeClr val="accent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pic>
        <p:nvPicPr>
          <p:cNvPr id="717" name="Google Shape;717;p38"/>
          <p:cNvPicPr preferRelativeResize="0"/>
          <p:nvPr/>
        </p:nvPicPr>
        <p:blipFill rotWithShape="1">
          <a:blip r:embed="rId3">
            <a:alphaModFix amt="81000"/>
          </a:blip>
          <a:srcRect b="40643" l="70717" r="15282" t="36234"/>
          <a:stretch/>
        </p:blipFill>
        <p:spPr>
          <a:xfrm flipH="1">
            <a:off x="8478750" y="1910400"/>
            <a:ext cx="1920300" cy="1920300"/>
          </a:xfrm>
          <a:prstGeom prst="ellipse">
            <a:avLst/>
          </a:prstGeom>
          <a:noFill/>
          <a:ln>
            <a:noFill/>
          </a:ln>
        </p:spPr>
      </p:pic>
      <p:pic>
        <p:nvPicPr>
          <p:cNvPr id="718" name="Google Shape;718;p38"/>
          <p:cNvPicPr preferRelativeResize="0"/>
          <p:nvPr/>
        </p:nvPicPr>
        <p:blipFill rotWithShape="1">
          <a:blip r:embed="rId3">
            <a:alphaModFix amt="81000"/>
          </a:blip>
          <a:srcRect b="40643" l="70717" r="15282" t="36234"/>
          <a:stretch/>
        </p:blipFill>
        <p:spPr>
          <a:xfrm flipH="1">
            <a:off x="1800450" y="1910400"/>
            <a:ext cx="1920300" cy="1920300"/>
          </a:xfrm>
          <a:prstGeom prst="ellipse">
            <a:avLst/>
          </a:prstGeom>
          <a:noFill/>
          <a:ln>
            <a:noFill/>
          </a:ln>
        </p:spPr>
      </p:pic>
      <p:pic>
        <p:nvPicPr>
          <p:cNvPr id="719" name="Google Shape;719;p38"/>
          <p:cNvPicPr preferRelativeResize="0"/>
          <p:nvPr/>
        </p:nvPicPr>
        <p:blipFill rotWithShape="1">
          <a:blip r:embed="rId3">
            <a:alphaModFix amt="81000"/>
          </a:blip>
          <a:srcRect b="40643" l="70717" r="15282" t="36234"/>
          <a:stretch/>
        </p:blipFill>
        <p:spPr>
          <a:xfrm flipH="1">
            <a:off x="5139600" y="1910400"/>
            <a:ext cx="1920300" cy="1920300"/>
          </a:xfrm>
          <a:prstGeom prst="ellipse">
            <a:avLst/>
          </a:prstGeom>
          <a:noFill/>
          <a:ln>
            <a:noFill/>
          </a:ln>
        </p:spPr>
      </p:pic>
      <p:pic>
        <p:nvPicPr>
          <p:cNvPr id="720" name="Google Shape;720;p38"/>
          <p:cNvPicPr preferRelativeResize="0"/>
          <p:nvPr/>
        </p:nvPicPr>
        <p:blipFill rotWithShape="1">
          <a:blip r:embed="rId4">
            <a:alphaModFix/>
          </a:blip>
          <a:srcRect b="50920" l="24173" r="0" t="0"/>
          <a:stretch/>
        </p:blipFill>
        <p:spPr>
          <a:xfrm>
            <a:off x="8478755" y="1912050"/>
            <a:ext cx="1916700" cy="1917000"/>
          </a:xfrm>
          <a:prstGeom prst="ellipse">
            <a:avLst/>
          </a:prstGeom>
          <a:noFill/>
          <a:ln>
            <a:noFill/>
          </a:ln>
        </p:spPr>
      </p:pic>
      <p:sp>
        <p:nvSpPr>
          <p:cNvPr id="721" name="Google Shape;721;p38"/>
          <p:cNvSpPr txBox="1"/>
          <p:nvPr>
            <p:ph type="title"/>
          </p:nvPr>
        </p:nvSpPr>
        <p:spPr>
          <a:xfrm>
            <a:off x="924900" y="633475"/>
            <a:ext cx="10342200" cy="763500"/>
          </a:xfrm>
          <a:prstGeom prst="rect">
            <a:avLst/>
          </a:prstGeom>
        </p:spPr>
        <p:txBody>
          <a:bodyPr anchorCtr="0" anchor="t" bIns="121900" lIns="121900" spcFirstLastPara="1" rIns="121900" wrap="square" tIns="121900">
            <a:normAutofit fontScale="90000"/>
          </a:bodyPr>
          <a:lstStyle/>
          <a:p>
            <a:pPr indent="0" lvl="0" marL="0" rtl="0" algn="ctr">
              <a:spcBef>
                <a:spcPts val="0"/>
              </a:spcBef>
              <a:spcAft>
                <a:spcPts val="0"/>
              </a:spcAft>
              <a:buNone/>
            </a:pPr>
            <a:r>
              <a:rPr lang="en"/>
              <a:t>This is our team.</a:t>
            </a:r>
            <a:endParaRPr/>
          </a:p>
        </p:txBody>
      </p:sp>
      <p:sp>
        <p:nvSpPr>
          <p:cNvPr id="722" name="Google Shape;722;p38"/>
          <p:cNvSpPr txBox="1"/>
          <p:nvPr>
            <p:ph idx="1" type="body"/>
          </p:nvPr>
        </p:nvSpPr>
        <p:spPr>
          <a:xfrm>
            <a:off x="938250" y="4728197"/>
            <a:ext cx="3147300" cy="1245900"/>
          </a:xfrm>
          <a:prstGeom prst="rect">
            <a:avLst/>
          </a:prstGeom>
        </p:spPr>
        <p:txBody>
          <a:bodyPr anchorCtr="0" anchor="t" bIns="121900" lIns="121900" spcFirstLastPara="1" rIns="121900" wrap="square" tIns="121900">
            <a:normAutofit/>
          </a:bodyPr>
          <a:lstStyle/>
          <a:p>
            <a:pPr indent="0" lvl="0" marL="0" rtl="0" algn="ctr">
              <a:spcBef>
                <a:spcPts val="0"/>
              </a:spcBef>
              <a:spcAft>
                <a:spcPts val="1600"/>
              </a:spcAft>
              <a:buNone/>
            </a:pPr>
            <a:r>
              <a:rPr lang="en"/>
              <a:t>Lorem ipsum dolor sit amet, consectetuer adipiscing elit.</a:t>
            </a:r>
            <a:endParaRPr/>
          </a:p>
        </p:txBody>
      </p:sp>
      <p:sp>
        <p:nvSpPr>
          <p:cNvPr id="723" name="Google Shape;723;p38"/>
          <p:cNvSpPr txBox="1"/>
          <p:nvPr>
            <p:ph idx="2" type="subTitle"/>
          </p:nvPr>
        </p:nvSpPr>
        <p:spPr>
          <a:xfrm>
            <a:off x="938250" y="4005225"/>
            <a:ext cx="3147300" cy="763500"/>
          </a:xfrm>
          <a:prstGeom prst="rect">
            <a:avLst/>
          </a:prstGeom>
        </p:spPr>
        <p:txBody>
          <a:bodyPr anchorCtr="0" anchor="t" bIns="121900" lIns="121900" spcFirstLastPara="1" rIns="121900" wrap="square" tIns="121900">
            <a:normAutofit/>
          </a:bodyPr>
          <a:lstStyle/>
          <a:p>
            <a:pPr indent="0" lvl="0" marL="0" rtl="0" algn="ctr">
              <a:spcBef>
                <a:spcPts val="0"/>
              </a:spcBef>
              <a:spcAft>
                <a:spcPts val="0"/>
              </a:spcAft>
              <a:buNone/>
            </a:pPr>
            <a:r>
              <a:rPr b="0" lang="en">
                <a:latin typeface="DM Sans Black"/>
                <a:ea typeface="DM Sans Black"/>
                <a:cs typeface="DM Sans Black"/>
                <a:sym typeface="DM Sans Black"/>
              </a:rPr>
              <a:t>Erika V.</a:t>
            </a:r>
            <a:endParaRPr b="0">
              <a:latin typeface="DM Sans Black"/>
              <a:ea typeface="DM Sans Black"/>
              <a:cs typeface="DM Sans Black"/>
              <a:sym typeface="DM Sans Black"/>
            </a:endParaRPr>
          </a:p>
        </p:txBody>
      </p:sp>
      <p:sp>
        <p:nvSpPr>
          <p:cNvPr id="724" name="Google Shape;724;p38"/>
          <p:cNvSpPr txBox="1"/>
          <p:nvPr>
            <p:ph idx="3" type="body"/>
          </p:nvPr>
        </p:nvSpPr>
        <p:spPr>
          <a:xfrm>
            <a:off x="4526100" y="4728203"/>
            <a:ext cx="3147300" cy="1245900"/>
          </a:xfrm>
          <a:prstGeom prst="rect">
            <a:avLst/>
          </a:prstGeom>
        </p:spPr>
        <p:txBody>
          <a:bodyPr anchorCtr="0" anchor="t" bIns="121900" lIns="121900" spcFirstLastPara="1" rIns="121900" wrap="square" tIns="121900">
            <a:normAutofit/>
          </a:bodyPr>
          <a:lstStyle/>
          <a:p>
            <a:pPr indent="0" lvl="0" marL="0" rtl="0" algn="ctr">
              <a:spcBef>
                <a:spcPts val="0"/>
              </a:spcBef>
              <a:spcAft>
                <a:spcPts val="1600"/>
              </a:spcAft>
              <a:buNone/>
            </a:pPr>
            <a:r>
              <a:rPr lang="en"/>
              <a:t>Lorem ipsum dolor sit amet, consectetuer adipiscing elit. </a:t>
            </a:r>
            <a:endParaRPr/>
          </a:p>
        </p:txBody>
      </p:sp>
      <p:sp>
        <p:nvSpPr>
          <p:cNvPr id="725" name="Google Shape;725;p38"/>
          <p:cNvSpPr txBox="1"/>
          <p:nvPr>
            <p:ph idx="4" type="subTitle"/>
          </p:nvPr>
        </p:nvSpPr>
        <p:spPr>
          <a:xfrm>
            <a:off x="4526100" y="4005231"/>
            <a:ext cx="3147300" cy="763500"/>
          </a:xfrm>
          <a:prstGeom prst="rect">
            <a:avLst/>
          </a:prstGeom>
        </p:spPr>
        <p:txBody>
          <a:bodyPr anchorCtr="0" anchor="t" bIns="121900" lIns="121900" spcFirstLastPara="1" rIns="121900" wrap="square" tIns="121900">
            <a:normAutofit/>
          </a:bodyPr>
          <a:lstStyle/>
          <a:p>
            <a:pPr indent="0" lvl="0" marL="0" rtl="0" algn="ctr">
              <a:spcBef>
                <a:spcPts val="0"/>
              </a:spcBef>
              <a:spcAft>
                <a:spcPts val="0"/>
              </a:spcAft>
              <a:buNone/>
            </a:pPr>
            <a:r>
              <a:rPr b="0" lang="en">
                <a:latin typeface="DM Sans Black"/>
                <a:ea typeface="DM Sans Black"/>
                <a:cs typeface="DM Sans Black"/>
                <a:sym typeface="DM Sans Black"/>
              </a:rPr>
              <a:t>John S.</a:t>
            </a:r>
            <a:endParaRPr b="0">
              <a:latin typeface="DM Sans Black"/>
              <a:ea typeface="DM Sans Black"/>
              <a:cs typeface="DM Sans Black"/>
              <a:sym typeface="DM Sans Black"/>
            </a:endParaRPr>
          </a:p>
        </p:txBody>
      </p:sp>
      <p:sp>
        <p:nvSpPr>
          <p:cNvPr id="726" name="Google Shape;726;p38"/>
          <p:cNvSpPr txBox="1"/>
          <p:nvPr>
            <p:ph idx="5" type="body"/>
          </p:nvPr>
        </p:nvSpPr>
        <p:spPr>
          <a:xfrm>
            <a:off x="8113950" y="4728197"/>
            <a:ext cx="3147300" cy="1245900"/>
          </a:xfrm>
          <a:prstGeom prst="rect">
            <a:avLst/>
          </a:prstGeom>
        </p:spPr>
        <p:txBody>
          <a:bodyPr anchorCtr="0" anchor="t" bIns="121900" lIns="121900" spcFirstLastPara="1" rIns="121900" wrap="square" tIns="121900">
            <a:normAutofit/>
          </a:bodyPr>
          <a:lstStyle/>
          <a:p>
            <a:pPr indent="0" lvl="0" marL="0" rtl="0" algn="ctr">
              <a:spcBef>
                <a:spcPts val="0"/>
              </a:spcBef>
              <a:spcAft>
                <a:spcPts val="1600"/>
              </a:spcAft>
              <a:buNone/>
            </a:pPr>
            <a:r>
              <a:rPr lang="en"/>
              <a:t>Lorem ipsum dolor sit amet, consectetuer adipiscing elit. </a:t>
            </a:r>
            <a:endParaRPr/>
          </a:p>
        </p:txBody>
      </p:sp>
      <p:sp>
        <p:nvSpPr>
          <p:cNvPr id="727" name="Google Shape;727;p38"/>
          <p:cNvSpPr txBox="1"/>
          <p:nvPr>
            <p:ph idx="6" type="subTitle"/>
          </p:nvPr>
        </p:nvSpPr>
        <p:spPr>
          <a:xfrm>
            <a:off x="8113950" y="4005225"/>
            <a:ext cx="3147300" cy="763500"/>
          </a:xfrm>
          <a:prstGeom prst="rect">
            <a:avLst/>
          </a:prstGeom>
        </p:spPr>
        <p:txBody>
          <a:bodyPr anchorCtr="0" anchor="t" bIns="121900" lIns="121900" spcFirstLastPara="1" rIns="121900" wrap="square" tIns="121900">
            <a:normAutofit/>
          </a:bodyPr>
          <a:lstStyle/>
          <a:p>
            <a:pPr indent="0" lvl="0" marL="0" rtl="0" algn="ctr">
              <a:spcBef>
                <a:spcPts val="0"/>
              </a:spcBef>
              <a:spcAft>
                <a:spcPts val="0"/>
              </a:spcAft>
              <a:buNone/>
            </a:pPr>
            <a:r>
              <a:rPr b="0" lang="en">
                <a:latin typeface="DM Sans Black"/>
                <a:ea typeface="DM Sans Black"/>
                <a:cs typeface="DM Sans Black"/>
                <a:sym typeface="DM Sans Black"/>
              </a:rPr>
              <a:t>Marie M.</a:t>
            </a:r>
            <a:endParaRPr b="0">
              <a:latin typeface="DM Sans Black"/>
              <a:ea typeface="DM Sans Black"/>
              <a:cs typeface="DM Sans Black"/>
              <a:sym typeface="DM Sans Black"/>
            </a:endParaRPr>
          </a:p>
        </p:txBody>
      </p:sp>
      <p:pic>
        <p:nvPicPr>
          <p:cNvPr id="728" name="Google Shape;728;p38"/>
          <p:cNvPicPr preferRelativeResize="0"/>
          <p:nvPr/>
        </p:nvPicPr>
        <p:blipFill rotWithShape="1">
          <a:blip r:embed="rId5">
            <a:alphaModFix/>
          </a:blip>
          <a:srcRect b="61744" l="33005" r="25212" t="8690"/>
          <a:stretch/>
        </p:blipFill>
        <p:spPr>
          <a:xfrm>
            <a:off x="1804050" y="1912050"/>
            <a:ext cx="1916700" cy="1917000"/>
          </a:xfrm>
          <a:prstGeom prst="ellipse">
            <a:avLst/>
          </a:prstGeom>
          <a:noFill/>
          <a:ln>
            <a:noFill/>
          </a:ln>
        </p:spPr>
      </p:pic>
      <p:pic>
        <p:nvPicPr>
          <p:cNvPr id="729" name="Google Shape;729;p38"/>
          <p:cNvPicPr preferRelativeResize="0"/>
          <p:nvPr/>
        </p:nvPicPr>
        <p:blipFill rotWithShape="1">
          <a:blip r:embed="rId6">
            <a:alphaModFix/>
          </a:blip>
          <a:srcRect b="14540" l="32898" r="25727" t="19488"/>
          <a:stretch/>
        </p:blipFill>
        <p:spPr>
          <a:xfrm>
            <a:off x="5141403" y="1912050"/>
            <a:ext cx="1916700" cy="1917000"/>
          </a:xfrm>
          <a:prstGeom prst="ellipse">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3" name="Shape 733"/>
        <p:cNvGrpSpPr/>
        <p:nvPr/>
      </p:nvGrpSpPr>
      <p:grpSpPr>
        <a:xfrm>
          <a:off x="0" y="0"/>
          <a:ext cx="0" cy="0"/>
          <a:chOff x="0" y="0"/>
          <a:chExt cx="0" cy="0"/>
        </a:xfrm>
      </p:grpSpPr>
      <p:sp>
        <p:nvSpPr>
          <p:cNvPr id="734" name="Google Shape;734;p39"/>
          <p:cNvSpPr txBox="1"/>
          <p:nvPr>
            <p:ph type="title"/>
          </p:nvPr>
        </p:nvSpPr>
        <p:spPr>
          <a:xfrm>
            <a:off x="2095500" y="804175"/>
            <a:ext cx="9818100" cy="763500"/>
          </a:xfrm>
          <a:prstGeom prst="rect">
            <a:avLst/>
          </a:prstGeom>
        </p:spPr>
        <p:txBody>
          <a:bodyPr anchorCtr="0" anchor="t" bIns="121900" lIns="121900" spcFirstLastPara="1" rIns="121900" wrap="square" tIns="121900">
            <a:normAutofit fontScale="90000"/>
          </a:bodyPr>
          <a:lstStyle/>
          <a:p>
            <a:pPr indent="0" lvl="0" marL="0" rtl="0" algn="ctr">
              <a:spcBef>
                <a:spcPts val="0"/>
              </a:spcBef>
              <a:spcAft>
                <a:spcPts val="0"/>
              </a:spcAft>
              <a:buNone/>
            </a:pPr>
            <a:r>
              <a:rPr lang="en"/>
              <a:t>This is a timeline.</a:t>
            </a:r>
            <a:endParaRPr/>
          </a:p>
        </p:txBody>
      </p:sp>
      <p:sp>
        <p:nvSpPr>
          <p:cNvPr id="735" name="Google Shape;735;p39"/>
          <p:cNvSpPr txBox="1"/>
          <p:nvPr>
            <p:ph idx="1" type="body"/>
          </p:nvPr>
        </p:nvSpPr>
        <p:spPr>
          <a:xfrm>
            <a:off x="2288907" y="4429703"/>
            <a:ext cx="1893300" cy="885000"/>
          </a:xfrm>
          <a:prstGeom prst="rect">
            <a:avLst/>
          </a:prstGeom>
        </p:spPr>
        <p:txBody>
          <a:bodyPr anchorCtr="0" anchor="t" bIns="121900" lIns="121900" spcFirstLastPara="1" rIns="121900" wrap="square" tIns="121900">
            <a:normAutofit fontScale="70000" lnSpcReduction="10000"/>
          </a:bodyPr>
          <a:lstStyle/>
          <a:p>
            <a:pPr indent="0" lvl="0" marL="0" rtl="0" algn="ctr">
              <a:spcBef>
                <a:spcPts val="0"/>
              </a:spcBef>
              <a:spcAft>
                <a:spcPts val="1600"/>
              </a:spcAft>
              <a:buNone/>
            </a:pPr>
            <a:r>
              <a:rPr lang="en"/>
              <a:t>Lorem ipsum dolor sit amet, consectetuer adipiscing elit.</a:t>
            </a:r>
            <a:endParaRPr/>
          </a:p>
        </p:txBody>
      </p:sp>
      <p:sp>
        <p:nvSpPr>
          <p:cNvPr id="736" name="Google Shape;736;p39"/>
          <p:cNvSpPr txBox="1"/>
          <p:nvPr>
            <p:ph idx="3" type="body"/>
          </p:nvPr>
        </p:nvSpPr>
        <p:spPr>
          <a:xfrm>
            <a:off x="4187126" y="4429701"/>
            <a:ext cx="1893300" cy="885000"/>
          </a:xfrm>
          <a:prstGeom prst="rect">
            <a:avLst/>
          </a:prstGeom>
        </p:spPr>
        <p:txBody>
          <a:bodyPr anchorCtr="0" anchor="t" bIns="121900" lIns="121900" spcFirstLastPara="1" rIns="121900" wrap="square" tIns="121900">
            <a:normAutofit fontScale="70000" lnSpcReduction="10000"/>
          </a:bodyPr>
          <a:lstStyle/>
          <a:p>
            <a:pPr indent="0" lvl="0" marL="0" rtl="0" algn="ctr">
              <a:spcBef>
                <a:spcPts val="0"/>
              </a:spcBef>
              <a:spcAft>
                <a:spcPts val="1600"/>
              </a:spcAft>
              <a:buNone/>
            </a:pPr>
            <a:r>
              <a:rPr lang="en"/>
              <a:t>Lorem ipsum dolor sit amet, consectetuer adipiscing elit.</a:t>
            </a:r>
            <a:endParaRPr/>
          </a:p>
        </p:txBody>
      </p:sp>
      <p:sp>
        <p:nvSpPr>
          <p:cNvPr id="737" name="Google Shape;737;p39"/>
          <p:cNvSpPr txBox="1"/>
          <p:nvPr>
            <p:ph idx="5" type="body"/>
          </p:nvPr>
        </p:nvSpPr>
        <p:spPr>
          <a:xfrm>
            <a:off x="6085345" y="4429717"/>
            <a:ext cx="1893300" cy="885000"/>
          </a:xfrm>
          <a:prstGeom prst="rect">
            <a:avLst/>
          </a:prstGeom>
        </p:spPr>
        <p:txBody>
          <a:bodyPr anchorCtr="0" anchor="t" bIns="121900" lIns="121900" spcFirstLastPara="1" rIns="121900" wrap="square" tIns="121900">
            <a:normAutofit fontScale="70000" lnSpcReduction="10000"/>
          </a:bodyPr>
          <a:lstStyle/>
          <a:p>
            <a:pPr indent="0" lvl="0" marL="0" rtl="0" algn="ctr">
              <a:spcBef>
                <a:spcPts val="0"/>
              </a:spcBef>
              <a:spcAft>
                <a:spcPts val="1600"/>
              </a:spcAft>
              <a:buNone/>
            </a:pPr>
            <a:r>
              <a:rPr lang="en"/>
              <a:t>Lorem ipsum dolor sit amet, consectetuer adipiscing elit.</a:t>
            </a:r>
            <a:endParaRPr/>
          </a:p>
        </p:txBody>
      </p:sp>
      <p:sp>
        <p:nvSpPr>
          <p:cNvPr id="738" name="Google Shape;738;p39"/>
          <p:cNvSpPr txBox="1"/>
          <p:nvPr>
            <p:ph idx="7" type="body"/>
          </p:nvPr>
        </p:nvSpPr>
        <p:spPr>
          <a:xfrm>
            <a:off x="7983564" y="4429725"/>
            <a:ext cx="1893300" cy="885000"/>
          </a:xfrm>
          <a:prstGeom prst="rect">
            <a:avLst/>
          </a:prstGeom>
        </p:spPr>
        <p:txBody>
          <a:bodyPr anchorCtr="0" anchor="t" bIns="121900" lIns="121900" spcFirstLastPara="1" rIns="121900" wrap="square" tIns="121900">
            <a:normAutofit fontScale="70000" lnSpcReduction="10000"/>
          </a:bodyPr>
          <a:lstStyle/>
          <a:p>
            <a:pPr indent="0" lvl="0" marL="0" rtl="0" algn="ctr">
              <a:spcBef>
                <a:spcPts val="0"/>
              </a:spcBef>
              <a:spcAft>
                <a:spcPts val="1600"/>
              </a:spcAft>
              <a:buNone/>
            </a:pPr>
            <a:r>
              <a:rPr lang="en"/>
              <a:t>Lorem ipsum dolor sit amet, consectetuer adipiscing elit.</a:t>
            </a:r>
            <a:endParaRPr/>
          </a:p>
        </p:txBody>
      </p:sp>
      <p:sp>
        <p:nvSpPr>
          <p:cNvPr id="739" name="Google Shape;739;p39"/>
          <p:cNvSpPr txBox="1"/>
          <p:nvPr>
            <p:ph idx="9" type="body"/>
          </p:nvPr>
        </p:nvSpPr>
        <p:spPr>
          <a:xfrm>
            <a:off x="9881783" y="4429691"/>
            <a:ext cx="1893300" cy="885000"/>
          </a:xfrm>
          <a:prstGeom prst="rect">
            <a:avLst/>
          </a:prstGeom>
        </p:spPr>
        <p:txBody>
          <a:bodyPr anchorCtr="0" anchor="t" bIns="121900" lIns="121900" spcFirstLastPara="1" rIns="121900" wrap="square" tIns="121900">
            <a:normAutofit fontScale="70000" lnSpcReduction="10000"/>
          </a:bodyPr>
          <a:lstStyle/>
          <a:p>
            <a:pPr indent="0" lvl="0" marL="0" rtl="0" algn="ctr">
              <a:spcBef>
                <a:spcPts val="0"/>
              </a:spcBef>
              <a:spcAft>
                <a:spcPts val="1600"/>
              </a:spcAft>
              <a:buNone/>
            </a:pPr>
            <a:r>
              <a:rPr lang="en"/>
              <a:t>Lorem ipsum dolor sit amet, consectetuer adipiscing elit.</a:t>
            </a:r>
            <a:endParaRPr/>
          </a:p>
        </p:txBody>
      </p:sp>
      <p:cxnSp>
        <p:nvCxnSpPr>
          <p:cNvPr id="740" name="Google Shape;740;p39"/>
          <p:cNvCxnSpPr/>
          <p:nvPr/>
        </p:nvCxnSpPr>
        <p:spPr>
          <a:xfrm>
            <a:off x="2095500" y="3514662"/>
            <a:ext cx="9818100" cy="0"/>
          </a:xfrm>
          <a:prstGeom prst="straightConnector1">
            <a:avLst/>
          </a:prstGeom>
          <a:noFill/>
          <a:ln cap="rnd" cmpd="sng" w="28575">
            <a:solidFill>
              <a:schemeClr val="dk1"/>
            </a:solidFill>
            <a:prstDash val="solid"/>
            <a:round/>
            <a:headEnd len="med" w="med" type="none"/>
            <a:tailEnd len="med" w="med" type="none"/>
          </a:ln>
        </p:spPr>
      </p:cxnSp>
      <p:sp>
        <p:nvSpPr>
          <p:cNvPr id="741" name="Google Shape;741;p39"/>
          <p:cNvSpPr txBox="1"/>
          <p:nvPr>
            <p:ph idx="2" type="subTitle"/>
          </p:nvPr>
        </p:nvSpPr>
        <p:spPr>
          <a:xfrm>
            <a:off x="2288907" y="2469750"/>
            <a:ext cx="1783500" cy="6153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SzPts val="1018"/>
              <a:buNone/>
            </a:pPr>
            <a:r>
              <a:rPr lang="en"/>
              <a:t>2000</a:t>
            </a:r>
            <a:endParaRPr/>
          </a:p>
        </p:txBody>
      </p:sp>
      <p:sp>
        <p:nvSpPr>
          <p:cNvPr id="742" name="Google Shape;742;p39"/>
          <p:cNvSpPr txBox="1"/>
          <p:nvPr>
            <p:ph idx="4" type="subTitle"/>
          </p:nvPr>
        </p:nvSpPr>
        <p:spPr>
          <a:xfrm>
            <a:off x="4200861" y="2469750"/>
            <a:ext cx="1783500" cy="6153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SzPts val="1018"/>
              <a:buNone/>
            </a:pPr>
            <a:r>
              <a:rPr lang="en"/>
              <a:t>2005</a:t>
            </a:r>
            <a:endParaRPr/>
          </a:p>
        </p:txBody>
      </p:sp>
      <p:sp>
        <p:nvSpPr>
          <p:cNvPr id="743" name="Google Shape;743;p39"/>
          <p:cNvSpPr txBox="1"/>
          <p:nvPr>
            <p:ph idx="6" type="subTitle"/>
          </p:nvPr>
        </p:nvSpPr>
        <p:spPr>
          <a:xfrm>
            <a:off x="6112815" y="2469750"/>
            <a:ext cx="1783500" cy="6153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SzPts val="1018"/>
              <a:buNone/>
            </a:pPr>
            <a:r>
              <a:rPr lang="en"/>
              <a:t>2015</a:t>
            </a:r>
            <a:endParaRPr/>
          </a:p>
        </p:txBody>
      </p:sp>
      <p:sp>
        <p:nvSpPr>
          <p:cNvPr id="744" name="Google Shape;744;p39"/>
          <p:cNvSpPr txBox="1"/>
          <p:nvPr>
            <p:ph idx="8" type="subTitle"/>
          </p:nvPr>
        </p:nvSpPr>
        <p:spPr>
          <a:xfrm>
            <a:off x="8024769" y="2469775"/>
            <a:ext cx="1783500" cy="6153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SzPts val="1018"/>
              <a:buNone/>
            </a:pPr>
            <a:r>
              <a:rPr lang="en"/>
              <a:t>2019</a:t>
            </a:r>
            <a:endParaRPr/>
          </a:p>
        </p:txBody>
      </p:sp>
      <p:sp>
        <p:nvSpPr>
          <p:cNvPr id="745" name="Google Shape;745;p39"/>
          <p:cNvSpPr txBox="1"/>
          <p:nvPr>
            <p:ph idx="13" type="subTitle"/>
          </p:nvPr>
        </p:nvSpPr>
        <p:spPr>
          <a:xfrm>
            <a:off x="9936723" y="2469750"/>
            <a:ext cx="1783500" cy="6153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SzPts val="1018"/>
              <a:buNone/>
            </a:pPr>
            <a:r>
              <a:rPr lang="en"/>
              <a:t>2024</a:t>
            </a:r>
            <a:endParaRPr/>
          </a:p>
        </p:txBody>
      </p:sp>
      <p:sp>
        <p:nvSpPr>
          <p:cNvPr id="746" name="Google Shape;746;p39"/>
          <p:cNvSpPr txBox="1"/>
          <p:nvPr>
            <p:ph idx="14" type="subTitle"/>
          </p:nvPr>
        </p:nvSpPr>
        <p:spPr>
          <a:xfrm>
            <a:off x="2288907" y="3975212"/>
            <a:ext cx="1893300" cy="5307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None/>
            </a:pPr>
            <a:r>
              <a:rPr lang="en"/>
              <a:t>Subtitle One</a:t>
            </a:r>
            <a:endParaRPr/>
          </a:p>
        </p:txBody>
      </p:sp>
      <p:sp>
        <p:nvSpPr>
          <p:cNvPr id="747" name="Google Shape;747;p39"/>
          <p:cNvSpPr txBox="1"/>
          <p:nvPr>
            <p:ph idx="15" type="subTitle"/>
          </p:nvPr>
        </p:nvSpPr>
        <p:spPr>
          <a:xfrm>
            <a:off x="4187126" y="3975200"/>
            <a:ext cx="1893300" cy="5307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SzPts val="688"/>
              <a:buNone/>
            </a:pPr>
            <a:r>
              <a:rPr lang="en"/>
              <a:t>Subtitle Two</a:t>
            </a:r>
            <a:endParaRPr/>
          </a:p>
        </p:txBody>
      </p:sp>
      <p:sp>
        <p:nvSpPr>
          <p:cNvPr id="748" name="Google Shape;748;p39"/>
          <p:cNvSpPr txBox="1"/>
          <p:nvPr>
            <p:ph idx="16" type="subTitle"/>
          </p:nvPr>
        </p:nvSpPr>
        <p:spPr>
          <a:xfrm>
            <a:off x="6085344" y="3975212"/>
            <a:ext cx="1893300" cy="5307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SzPts val="605"/>
              <a:buNone/>
            </a:pPr>
            <a:r>
              <a:rPr lang="en"/>
              <a:t>Subtitle Three</a:t>
            </a:r>
            <a:endParaRPr/>
          </a:p>
        </p:txBody>
      </p:sp>
      <p:sp>
        <p:nvSpPr>
          <p:cNvPr id="749" name="Google Shape;749;p39"/>
          <p:cNvSpPr txBox="1"/>
          <p:nvPr>
            <p:ph idx="17" type="subTitle"/>
          </p:nvPr>
        </p:nvSpPr>
        <p:spPr>
          <a:xfrm>
            <a:off x="7983563" y="3975200"/>
            <a:ext cx="1893300" cy="5307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SzPts val="688"/>
              <a:buNone/>
            </a:pPr>
            <a:r>
              <a:rPr lang="en"/>
              <a:t>Subtitle Four</a:t>
            </a:r>
            <a:endParaRPr/>
          </a:p>
        </p:txBody>
      </p:sp>
      <p:sp>
        <p:nvSpPr>
          <p:cNvPr id="750" name="Google Shape;750;p39"/>
          <p:cNvSpPr txBox="1"/>
          <p:nvPr>
            <p:ph idx="18" type="subTitle"/>
          </p:nvPr>
        </p:nvSpPr>
        <p:spPr>
          <a:xfrm>
            <a:off x="9881782" y="3975187"/>
            <a:ext cx="1893300" cy="5307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SzPts val="688"/>
              <a:buNone/>
            </a:pPr>
            <a:r>
              <a:rPr lang="en"/>
              <a:t>Subtitle Five</a:t>
            </a:r>
            <a:endParaRPr/>
          </a:p>
        </p:txBody>
      </p:sp>
      <p:cxnSp>
        <p:nvCxnSpPr>
          <p:cNvPr id="751" name="Google Shape;751;p39"/>
          <p:cNvCxnSpPr/>
          <p:nvPr/>
        </p:nvCxnSpPr>
        <p:spPr>
          <a:xfrm rot="10800000">
            <a:off x="3235565" y="3198175"/>
            <a:ext cx="0" cy="663900"/>
          </a:xfrm>
          <a:prstGeom prst="straightConnector1">
            <a:avLst/>
          </a:prstGeom>
          <a:noFill/>
          <a:ln cap="rnd" cmpd="sng" w="28575">
            <a:solidFill>
              <a:schemeClr val="dk1"/>
            </a:solidFill>
            <a:prstDash val="solid"/>
            <a:round/>
            <a:headEnd len="med" w="med" type="none"/>
            <a:tailEnd len="med" w="med" type="none"/>
          </a:ln>
        </p:spPr>
      </p:cxnSp>
      <p:cxnSp>
        <p:nvCxnSpPr>
          <p:cNvPr id="752" name="Google Shape;752;p39"/>
          <p:cNvCxnSpPr/>
          <p:nvPr/>
        </p:nvCxnSpPr>
        <p:spPr>
          <a:xfrm rot="10800000">
            <a:off x="5133785" y="3198175"/>
            <a:ext cx="0" cy="663900"/>
          </a:xfrm>
          <a:prstGeom prst="straightConnector1">
            <a:avLst/>
          </a:prstGeom>
          <a:noFill/>
          <a:ln cap="rnd" cmpd="sng" w="28575">
            <a:solidFill>
              <a:schemeClr val="dk1"/>
            </a:solidFill>
            <a:prstDash val="solid"/>
            <a:round/>
            <a:headEnd len="med" w="med" type="none"/>
            <a:tailEnd len="med" w="med" type="none"/>
          </a:ln>
        </p:spPr>
      </p:cxnSp>
      <p:cxnSp>
        <p:nvCxnSpPr>
          <p:cNvPr id="753" name="Google Shape;753;p39"/>
          <p:cNvCxnSpPr/>
          <p:nvPr/>
        </p:nvCxnSpPr>
        <p:spPr>
          <a:xfrm rot="10800000">
            <a:off x="7032005" y="3198175"/>
            <a:ext cx="0" cy="663900"/>
          </a:xfrm>
          <a:prstGeom prst="straightConnector1">
            <a:avLst/>
          </a:prstGeom>
          <a:noFill/>
          <a:ln cap="rnd" cmpd="sng" w="28575">
            <a:solidFill>
              <a:schemeClr val="dk1"/>
            </a:solidFill>
            <a:prstDash val="solid"/>
            <a:round/>
            <a:headEnd len="med" w="med" type="none"/>
            <a:tailEnd len="med" w="med" type="none"/>
          </a:ln>
        </p:spPr>
      </p:cxnSp>
      <p:cxnSp>
        <p:nvCxnSpPr>
          <p:cNvPr id="754" name="Google Shape;754;p39"/>
          <p:cNvCxnSpPr/>
          <p:nvPr/>
        </p:nvCxnSpPr>
        <p:spPr>
          <a:xfrm rot="10800000">
            <a:off x="8930225" y="3198175"/>
            <a:ext cx="0" cy="663900"/>
          </a:xfrm>
          <a:prstGeom prst="straightConnector1">
            <a:avLst/>
          </a:prstGeom>
          <a:noFill/>
          <a:ln cap="rnd" cmpd="sng" w="28575">
            <a:solidFill>
              <a:schemeClr val="dk1"/>
            </a:solidFill>
            <a:prstDash val="solid"/>
            <a:round/>
            <a:headEnd len="med" w="med" type="none"/>
            <a:tailEnd len="med" w="med" type="none"/>
          </a:ln>
        </p:spPr>
      </p:cxnSp>
      <p:cxnSp>
        <p:nvCxnSpPr>
          <p:cNvPr id="755" name="Google Shape;755;p39"/>
          <p:cNvCxnSpPr/>
          <p:nvPr/>
        </p:nvCxnSpPr>
        <p:spPr>
          <a:xfrm rot="10800000">
            <a:off x="10828445" y="2969575"/>
            <a:ext cx="0" cy="663900"/>
          </a:xfrm>
          <a:prstGeom prst="straightConnector1">
            <a:avLst/>
          </a:prstGeom>
          <a:noFill/>
          <a:ln cap="rnd" cmpd="sng" w="28575">
            <a:solidFill>
              <a:schemeClr val="dk1"/>
            </a:solidFill>
            <a:prstDash val="solid"/>
            <a:round/>
            <a:headEnd len="med" w="med" type="none"/>
            <a:tailEnd len="med" w="med" type="none"/>
          </a:ln>
        </p:spPr>
      </p:cxn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2" name="Shape 532"/>
        <p:cNvGrpSpPr/>
        <p:nvPr/>
      </p:nvGrpSpPr>
      <p:grpSpPr>
        <a:xfrm>
          <a:off x="0" y="0"/>
          <a:ext cx="0" cy="0"/>
          <a:chOff x="0" y="0"/>
          <a:chExt cx="0" cy="0"/>
        </a:xfrm>
      </p:grpSpPr>
      <p:sp>
        <p:nvSpPr>
          <p:cNvPr id="533" name="Google Shape;533;p22"/>
          <p:cNvSpPr txBox="1"/>
          <p:nvPr>
            <p:ph type="title"/>
          </p:nvPr>
        </p:nvSpPr>
        <p:spPr>
          <a:xfrm>
            <a:off x="2454125" y="1064800"/>
            <a:ext cx="5747400" cy="1007700"/>
          </a:xfrm>
          <a:prstGeom prst="rect">
            <a:avLst/>
          </a:prstGeom>
        </p:spPr>
        <p:txBody>
          <a:bodyPr anchorCtr="0" anchor="b" bIns="121900" lIns="121900" spcFirstLastPara="1" rIns="121900" wrap="square" tIns="121900">
            <a:noAutofit/>
          </a:bodyPr>
          <a:lstStyle/>
          <a:p>
            <a:pPr indent="0" lvl="0" marL="0" rtl="0" algn="l">
              <a:spcBef>
                <a:spcPts val="0"/>
              </a:spcBef>
              <a:spcAft>
                <a:spcPts val="0"/>
              </a:spcAft>
              <a:buNone/>
            </a:pPr>
            <a:r>
              <a:rPr lang="en"/>
              <a:t>Hello! I’m…</a:t>
            </a:r>
            <a:endParaRPr/>
          </a:p>
        </p:txBody>
      </p:sp>
      <p:sp>
        <p:nvSpPr>
          <p:cNvPr id="534" name="Google Shape;534;p22"/>
          <p:cNvSpPr txBox="1"/>
          <p:nvPr>
            <p:ph idx="1" type="body"/>
          </p:nvPr>
        </p:nvSpPr>
        <p:spPr>
          <a:xfrm>
            <a:off x="2454125" y="2350950"/>
            <a:ext cx="5747400" cy="2353500"/>
          </a:xfrm>
          <a:prstGeom prst="rect">
            <a:avLst/>
          </a:prstGeom>
        </p:spPr>
        <p:txBody>
          <a:bodyPr anchorCtr="0" anchor="t" bIns="121900" lIns="121900" spcFirstLastPara="1" rIns="121900" wrap="square" tIns="121900">
            <a:normAutofit/>
          </a:bodyPr>
          <a:lstStyle/>
          <a:p>
            <a:pPr indent="0" lvl="0" marL="0" rtl="0" algn="l">
              <a:spcBef>
                <a:spcPts val="0"/>
              </a:spcBef>
              <a:spcAft>
                <a:spcPts val="0"/>
              </a:spcAft>
              <a:buNone/>
            </a:pPr>
            <a:r>
              <a:rPr lang="en"/>
              <a:t>Here is where you introduce yourself.</a:t>
            </a:r>
            <a:endParaRPr/>
          </a:p>
          <a:p>
            <a:pPr indent="0" lvl="0" marL="0" rtl="0" algn="l">
              <a:spcBef>
                <a:spcPts val="1600"/>
              </a:spcBef>
              <a:spcAft>
                <a:spcPts val="1600"/>
              </a:spcAft>
              <a:buNone/>
            </a:pPr>
            <a:r>
              <a:rPr lang="en"/>
              <a:t>You can add your name, title and a little background. Right click the image and replace it with your own.</a:t>
            </a:r>
            <a:endParaRPr/>
          </a:p>
        </p:txBody>
      </p:sp>
      <p:pic>
        <p:nvPicPr>
          <p:cNvPr id="535" name="Google Shape;535;p22"/>
          <p:cNvPicPr preferRelativeResize="0"/>
          <p:nvPr/>
        </p:nvPicPr>
        <p:blipFill rotWithShape="1">
          <a:blip r:embed="rId3">
            <a:alphaModFix/>
          </a:blip>
          <a:srcRect b="29397" l="32597" r="4970" t="26948"/>
          <a:stretch/>
        </p:blipFill>
        <p:spPr>
          <a:xfrm flipH="1">
            <a:off x="8336077" y="1211825"/>
            <a:ext cx="3150423" cy="3305073"/>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9" name="Shape 759"/>
        <p:cNvGrpSpPr/>
        <p:nvPr/>
      </p:nvGrpSpPr>
      <p:grpSpPr>
        <a:xfrm>
          <a:off x="0" y="0"/>
          <a:ext cx="0" cy="0"/>
          <a:chOff x="0" y="0"/>
          <a:chExt cx="0" cy="0"/>
        </a:xfrm>
      </p:grpSpPr>
      <p:grpSp>
        <p:nvGrpSpPr>
          <p:cNvPr id="760" name="Google Shape;760;p40"/>
          <p:cNvGrpSpPr/>
          <p:nvPr/>
        </p:nvGrpSpPr>
        <p:grpSpPr>
          <a:xfrm>
            <a:off x="7826965" y="656999"/>
            <a:ext cx="2721600" cy="5544000"/>
            <a:chOff x="1020040" y="533174"/>
            <a:chExt cx="2721600" cy="5544000"/>
          </a:xfrm>
        </p:grpSpPr>
        <p:sp>
          <p:nvSpPr>
            <p:cNvPr id="761" name="Google Shape;761;p40"/>
            <p:cNvSpPr/>
            <p:nvPr/>
          </p:nvSpPr>
          <p:spPr>
            <a:xfrm rot="5322">
              <a:off x="1024388" y="535271"/>
              <a:ext cx="2712903" cy="5539807"/>
            </a:xfrm>
            <a:prstGeom prst="roundRect">
              <a:avLst>
                <a:gd fmla="val 13728" name="adj"/>
              </a:avLst>
            </a:prstGeom>
            <a:solidFill>
              <a:srgbClr val="262626"/>
            </a:solidFill>
            <a:ln cap="flat" cmpd="sng" w="38100">
              <a:solidFill>
                <a:srgbClr val="434343"/>
              </a:solidFill>
              <a:prstDash val="solid"/>
              <a:round/>
              <a:headEnd len="sm" w="sm" type="none"/>
              <a:tailEnd len="sm" w="sm" type="none"/>
            </a:ln>
            <a:effectLst>
              <a:outerShdw blurRad="177800" rotWithShape="0" algn="tl" dir="2700000" dist="1143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762" name="Google Shape;762;p40"/>
            <p:cNvSpPr/>
            <p:nvPr/>
          </p:nvSpPr>
          <p:spPr>
            <a:xfrm rot="5339">
              <a:off x="1117826" y="634766"/>
              <a:ext cx="2511303" cy="5315706"/>
            </a:xfrm>
            <a:prstGeom prst="roundRect">
              <a:avLst>
                <a:gd fmla="val 11202" name="adj"/>
              </a:avLst>
            </a:prstGeom>
            <a:solidFill>
              <a:srgbClr val="000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763" name="Google Shape;763;p40"/>
            <p:cNvSpPr/>
            <p:nvPr/>
          </p:nvSpPr>
          <p:spPr>
            <a:xfrm rot="-10793156">
              <a:off x="1702602" y="592275"/>
              <a:ext cx="1356303" cy="243601"/>
            </a:xfrm>
            <a:prstGeom prst="round2SameRect">
              <a:avLst>
                <a:gd fmla="val 50000" name="adj1"/>
                <a:gd fmla="val 0" name="adj2"/>
              </a:avLst>
            </a:prstGeom>
            <a:solidFill>
              <a:srgbClr val="25252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764" name="Google Shape;764;p40"/>
            <p:cNvSpPr/>
            <p:nvPr/>
          </p:nvSpPr>
          <p:spPr>
            <a:xfrm>
              <a:off x="1848856" y="5858818"/>
              <a:ext cx="1063200" cy="37800"/>
            </a:xfrm>
            <a:prstGeom prst="roundRect">
              <a:avLst>
                <a:gd fmla="val 50000" name="adj"/>
              </a:avLst>
            </a:prstGeom>
            <a:solidFill>
              <a:srgbClr val="3A38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5" name="Google Shape;765;p40"/>
            <p:cNvSpPr/>
            <p:nvPr/>
          </p:nvSpPr>
          <p:spPr>
            <a:xfrm rot="5827501">
              <a:off x="2668055" y="715407"/>
              <a:ext cx="62886" cy="62886"/>
            </a:xfrm>
            <a:prstGeom prst="ellipse">
              <a:avLst/>
            </a:prstGeom>
            <a:gradFill>
              <a:gsLst>
                <a:gs pos="0">
                  <a:srgbClr val="424242"/>
                </a:gs>
                <a:gs pos="100000">
                  <a:srgbClr val="010101"/>
                </a:gs>
              </a:gsLst>
              <a:lin ang="540001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6" name="Google Shape;766;p40"/>
            <p:cNvSpPr/>
            <p:nvPr/>
          </p:nvSpPr>
          <p:spPr>
            <a:xfrm>
              <a:off x="2176639" y="720996"/>
              <a:ext cx="408300" cy="37800"/>
            </a:xfrm>
            <a:prstGeom prst="roundRect">
              <a:avLst>
                <a:gd fmla="val 50000" name="adj"/>
              </a:avLst>
            </a:prstGeom>
            <a:gradFill>
              <a:gsLst>
                <a:gs pos="0">
                  <a:srgbClr val="424242"/>
                </a:gs>
                <a:gs pos="100000">
                  <a:srgbClr val="010101"/>
                </a:gs>
              </a:gsLst>
              <a:lin ang="2700006"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767" name="Google Shape;767;p40"/>
          <p:cNvSpPr txBox="1"/>
          <p:nvPr>
            <p:ph type="title"/>
          </p:nvPr>
        </p:nvSpPr>
        <p:spPr>
          <a:xfrm>
            <a:off x="2157788" y="1293000"/>
            <a:ext cx="5162400" cy="1320600"/>
          </a:xfrm>
          <a:prstGeom prst="rect">
            <a:avLst/>
          </a:prstGeom>
        </p:spPr>
        <p:txBody>
          <a:bodyPr anchorCtr="0" anchor="ctr" bIns="121900" lIns="121900" spcFirstLastPara="1" rIns="121900" wrap="square" tIns="121900">
            <a:normAutofit fontScale="90000"/>
          </a:bodyPr>
          <a:lstStyle/>
          <a:p>
            <a:pPr indent="0" lvl="0" marL="0" rtl="0" algn="l">
              <a:spcBef>
                <a:spcPts val="0"/>
              </a:spcBef>
              <a:spcAft>
                <a:spcPts val="0"/>
              </a:spcAft>
              <a:buNone/>
            </a:pPr>
            <a:r>
              <a:rPr lang="en"/>
              <a:t>Presenting a website or an app?</a:t>
            </a:r>
            <a:endParaRPr/>
          </a:p>
        </p:txBody>
      </p:sp>
      <p:sp>
        <p:nvSpPr>
          <p:cNvPr id="768" name="Google Shape;768;p40"/>
          <p:cNvSpPr txBox="1"/>
          <p:nvPr>
            <p:ph idx="1" type="body"/>
          </p:nvPr>
        </p:nvSpPr>
        <p:spPr>
          <a:xfrm>
            <a:off x="2157800" y="3299450"/>
            <a:ext cx="5162400" cy="1748700"/>
          </a:xfrm>
          <a:prstGeom prst="rect">
            <a:avLst/>
          </a:prstGeom>
        </p:spPr>
        <p:txBody>
          <a:bodyPr anchorCtr="0" anchor="t" bIns="121900" lIns="121900" spcFirstLastPara="1" rIns="121900" wrap="square" tIns="121900">
            <a:normAutofit/>
          </a:bodyPr>
          <a:lstStyle/>
          <a:p>
            <a:pPr indent="0" lvl="0" marL="0" rtl="0" algn="l">
              <a:spcBef>
                <a:spcPts val="0"/>
              </a:spcBef>
              <a:spcAft>
                <a:spcPts val="0"/>
              </a:spcAft>
              <a:buNone/>
            </a:pPr>
            <a:r>
              <a:rPr lang="en"/>
              <a:t>If you are presenting a website, an internet product or an app, you can place a screenshot of it here.</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2" name="Shape 772"/>
        <p:cNvGrpSpPr/>
        <p:nvPr/>
      </p:nvGrpSpPr>
      <p:grpSpPr>
        <a:xfrm>
          <a:off x="0" y="0"/>
          <a:ext cx="0" cy="0"/>
          <a:chOff x="0" y="0"/>
          <a:chExt cx="0" cy="0"/>
        </a:xfrm>
      </p:grpSpPr>
      <p:grpSp>
        <p:nvGrpSpPr>
          <p:cNvPr id="773" name="Google Shape;773;p41"/>
          <p:cNvGrpSpPr/>
          <p:nvPr/>
        </p:nvGrpSpPr>
        <p:grpSpPr>
          <a:xfrm rot="5400000">
            <a:off x="6682665" y="1451444"/>
            <a:ext cx="5778042" cy="3955122"/>
            <a:chOff x="2345366" y="140711"/>
            <a:chExt cx="6483441" cy="4437974"/>
          </a:xfrm>
        </p:grpSpPr>
        <p:sp>
          <p:nvSpPr>
            <p:cNvPr id="774" name="Google Shape;774;p41"/>
            <p:cNvSpPr/>
            <p:nvPr/>
          </p:nvSpPr>
          <p:spPr>
            <a:xfrm>
              <a:off x="2362377" y="163678"/>
              <a:ext cx="6449417" cy="4392004"/>
            </a:xfrm>
            <a:custGeom>
              <a:rect b="b" l="l" r="r" t="t"/>
              <a:pathLst>
                <a:path extrusionOk="0" h="6142663" w="7889195">
                  <a:moveTo>
                    <a:pt x="-761" y="5760719"/>
                  </a:moveTo>
                  <a:cubicBezTo>
                    <a:pt x="-761" y="5972461"/>
                    <a:pt x="170183" y="6142933"/>
                    <a:pt x="382397" y="6142933"/>
                  </a:cubicBezTo>
                  <a:lnTo>
                    <a:pt x="7505412" y="6142933"/>
                  </a:lnTo>
                  <a:cubicBezTo>
                    <a:pt x="7717828" y="6142933"/>
                    <a:pt x="7888435" y="5972461"/>
                    <a:pt x="7888435" y="5760719"/>
                  </a:cubicBezTo>
                  <a:lnTo>
                    <a:pt x="7888435" y="382415"/>
                  </a:lnTo>
                  <a:cubicBezTo>
                    <a:pt x="7888435" y="170673"/>
                    <a:pt x="7717828" y="269"/>
                    <a:pt x="7505412" y="269"/>
                  </a:cubicBezTo>
                  <a:lnTo>
                    <a:pt x="382397" y="269"/>
                  </a:lnTo>
                  <a:cubicBezTo>
                    <a:pt x="170251" y="269"/>
                    <a:pt x="-693" y="170471"/>
                    <a:pt x="-693" y="382145"/>
                  </a:cubicBezTo>
                  <a:lnTo>
                    <a:pt x="-693" y="5760449"/>
                  </a:lnTo>
                  <a:close/>
                </a:path>
              </a:pathLst>
            </a:custGeom>
            <a:solidFill>
              <a:srgbClr val="262626"/>
            </a:solidFill>
            <a:ln cap="flat" cmpd="sng" w="38100">
              <a:solidFill>
                <a:srgbClr val="434343"/>
              </a:solidFill>
              <a:prstDash val="solid"/>
              <a:round/>
              <a:headEnd len="sm" w="sm" type="none"/>
              <a:tailEnd len="sm" w="sm" type="none"/>
            </a:ln>
            <a:effectLst>
              <a:outerShdw blurRad="177800" rotWithShape="0" algn="tl" dir="2700000" dist="1143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1" i="0" sz="1800" u="none" cap="none" strike="noStrike">
                <a:solidFill>
                  <a:srgbClr val="FFFFFF"/>
                </a:solidFill>
                <a:latin typeface="Calibri"/>
                <a:ea typeface="Calibri"/>
                <a:cs typeface="Calibri"/>
                <a:sym typeface="Calibri"/>
              </a:endParaRPr>
            </a:p>
          </p:txBody>
        </p:sp>
        <p:grpSp>
          <p:nvGrpSpPr>
            <p:cNvPr id="775" name="Google Shape;775;p41"/>
            <p:cNvGrpSpPr/>
            <p:nvPr/>
          </p:nvGrpSpPr>
          <p:grpSpPr>
            <a:xfrm>
              <a:off x="2345366" y="140711"/>
              <a:ext cx="6483441" cy="4437974"/>
              <a:chOff x="390725" y="192901"/>
              <a:chExt cx="9367780" cy="6412330"/>
            </a:xfrm>
          </p:grpSpPr>
          <p:sp>
            <p:nvSpPr>
              <p:cNvPr id="776" name="Google Shape;776;p41"/>
              <p:cNvSpPr/>
              <p:nvPr/>
            </p:nvSpPr>
            <p:spPr>
              <a:xfrm>
                <a:off x="433022" y="255001"/>
                <a:ext cx="9309250" cy="6342300"/>
              </a:xfrm>
              <a:custGeom>
                <a:rect b="b" l="l" r="r" t="t"/>
                <a:pathLst>
                  <a:path extrusionOk="0" h="6142663" w="7889195">
                    <a:moveTo>
                      <a:pt x="-761" y="5760719"/>
                    </a:moveTo>
                    <a:cubicBezTo>
                      <a:pt x="-761" y="5972461"/>
                      <a:pt x="170183" y="6142933"/>
                      <a:pt x="382397" y="6142933"/>
                    </a:cubicBezTo>
                    <a:lnTo>
                      <a:pt x="7505412" y="6142933"/>
                    </a:lnTo>
                    <a:cubicBezTo>
                      <a:pt x="7717828" y="6142933"/>
                      <a:pt x="7888435" y="5972461"/>
                      <a:pt x="7888435" y="5760719"/>
                    </a:cubicBezTo>
                    <a:lnTo>
                      <a:pt x="7888435" y="382415"/>
                    </a:lnTo>
                    <a:cubicBezTo>
                      <a:pt x="7888435" y="170673"/>
                      <a:pt x="7717828" y="269"/>
                      <a:pt x="7505412" y="269"/>
                    </a:cubicBezTo>
                    <a:lnTo>
                      <a:pt x="382397" y="269"/>
                    </a:lnTo>
                    <a:cubicBezTo>
                      <a:pt x="170251" y="269"/>
                      <a:pt x="-693" y="170471"/>
                      <a:pt x="-693" y="382145"/>
                    </a:cubicBezTo>
                    <a:lnTo>
                      <a:pt x="-693" y="5760449"/>
                    </a:lnTo>
                    <a:close/>
                  </a:path>
                </a:pathLst>
              </a:custGeom>
              <a:gradFill>
                <a:gsLst>
                  <a:gs pos="0">
                    <a:srgbClr val="4E4F51"/>
                  </a:gs>
                  <a:gs pos="15000">
                    <a:srgbClr val="4E4F51"/>
                  </a:gs>
                  <a:gs pos="97000">
                    <a:srgbClr val="000000"/>
                  </a:gs>
                  <a:gs pos="100000">
                    <a:srgbClr val="000000"/>
                  </a:gs>
                </a:gsLst>
                <a:path path="circle">
                  <a:fillToRect b="100%" l="0%" r="100%" t="0%"/>
                </a:path>
                <a:tileRect b="0%" l="-100%" r="0%" t="-10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grpSp>
            <p:nvGrpSpPr>
              <p:cNvPr id="777" name="Google Shape;777;p41"/>
              <p:cNvGrpSpPr/>
              <p:nvPr/>
            </p:nvGrpSpPr>
            <p:grpSpPr>
              <a:xfrm>
                <a:off x="9036100" y="3183177"/>
                <a:ext cx="492960" cy="492960"/>
                <a:chOff x="9132580" y="3159701"/>
                <a:chExt cx="371233" cy="371233"/>
              </a:xfrm>
            </p:grpSpPr>
            <p:sp>
              <p:nvSpPr>
                <p:cNvPr id="778" name="Google Shape;778;p41"/>
                <p:cNvSpPr/>
                <p:nvPr/>
              </p:nvSpPr>
              <p:spPr>
                <a:xfrm>
                  <a:off x="9132580" y="3159701"/>
                  <a:ext cx="371233" cy="371233"/>
                </a:xfrm>
                <a:custGeom>
                  <a:rect b="b" l="l" r="r" t="t"/>
                  <a:pathLst>
                    <a:path extrusionOk="0" h="358679" w="358679">
                      <a:moveTo>
                        <a:pt x="178613" y="269"/>
                      </a:moveTo>
                      <a:cubicBezTo>
                        <a:pt x="277673" y="269"/>
                        <a:pt x="357919" y="80562"/>
                        <a:pt x="357919" y="179608"/>
                      </a:cubicBezTo>
                      <a:cubicBezTo>
                        <a:pt x="357919" y="278655"/>
                        <a:pt x="277673" y="358948"/>
                        <a:pt x="178613" y="358948"/>
                      </a:cubicBezTo>
                      <a:cubicBezTo>
                        <a:pt x="79553" y="358948"/>
                        <a:pt x="-761" y="278655"/>
                        <a:pt x="-761" y="179608"/>
                      </a:cubicBezTo>
                      <a:cubicBezTo>
                        <a:pt x="-761" y="80562"/>
                        <a:pt x="79553" y="269"/>
                        <a:pt x="178613" y="269"/>
                      </a:cubicBezTo>
                      <a:close/>
                    </a:path>
                  </a:pathLst>
                </a:custGeom>
                <a:solidFill>
                  <a:srgbClr val="15151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779" name="Google Shape;779;p41"/>
                <p:cNvSpPr/>
                <p:nvPr/>
              </p:nvSpPr>
              <p:spPr>
                <a:xfrm>
                  <a:off x="9138858" y="3166118"/>
                  <a:ext cx="267486" cy="358181"/>
                </a:xfrm>
                <a:custGeom>
                  <a:rect b="b" l="l" r="r" t="t"/>
                  <a:pathLst>
                    <a:path extrusionOk="0" h="346069" w="258441">
                      <a:moveTo>
                        <a:pt x="172543" y="269"/>
                      </a:moveTo>
                      <a:cubicBezTo>
                        <a:pt x="76788" y="269"/>
                        <a:pt x="-761" y="77750"/>
                        <a:pt x="-761" y="173303"/>
                      </a:cubicBezTo>
                      <a:cubicBezTo>
                        <a:pt x="-761" y="268857"/>
                        <a:pt x="76788" y="346338"/>
                        <a:pt x="172543" y="346338"/>
                      </a:cubicBezTo>
                      <a:cubicBezTo>
                        <a:pt x="188728" y="346338"/>
                        <a:pt x="204912" y="343978"/>
                        <a:pt x="219747" y="339662"/>
                      </a:cubicBezTo>
                      <a:cubicBezTo>
                        <a:pt x="270997" y="207155"/>
                        <a:pt x="269648" y="108769"/>
                        <a:pt x="219747" y="6810"/>
                      </a:cubicBezTo>
                      <a:cubicBezTo>
                        <a:pt x="204238" y="2561"/>
                        <a:pt x="188728" y="269"/>
                        <a:pt x="172543" y="269"/>
                      </a:cubicBezTo>
                      <a:close/>
                    </a:path>
                  </a:pathLst>
                </a:custGeom>
                <a:solidFill>
                  <a:srgbClr val="07070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780" name="Google Shape;780;p41"/>
                <p:cNvSpPr/>
                <p:nvPr/>
              </p:nvSpPr>
              <p:spPr>
                <a:xfrm>
                  <a:off x="9249765" y="3279048"/>
                  <a:ext cx="129816" cy="130304"/>
                </a:xfrm>
                <a:custGeom>
                  <a:rect b="b" l="l" r="r" t="t"/>
                  <a:pathLst>
                    <a:path extrusionOk="0" h="125898" w="125426">
                      <a:moveTo>
                        <a:pt x="-761" y="98857"/>
                      </a:moveTo>
                      <a:cubicBezTo>
                        <a:pt x="-761" y="113962"/>
                        <a:pt x="11377" y="126167"/>
                        <a:pt x="26213" y="126167"/>
                      </a:cubicBezTo>
                      <a:lnTo>
                        <a:pt x="97692" y="126167"/>
                      </a:lnTo>
                      <a:cubicBezTo>
                        <a:pt x="112527" y="126167"/>
                        <a:pt x="124666" y="113962"/>
                        <a:pt x="124666" y="98857"/>
                      </a:cubicBezTo>
                      <a:lnTo>
                        <a:pt x="124666" y="27579"/>
                      </a:lnTo>
                      <a:cubicBezTo>
                        <a:pt x="124666" y="12474"/>
                        <a:pt x="112527" y="269"/>
                        <a:pt x="97692" y="269"/>
                      </a:cubicBezTo>
                      <a:lnTo>
                        <a:pt x="26213" y="269"/>
                      </a:lnTo>
                      <a:cubicBezTo>
                        <a:pt x="11377" y="269"/>
                        <a:pt x="-761" y="12474"/>
                        <a:pt x="-761" y="27579"/>
                      </a:cubicBezTo>
                      <a:lnTo>
                        <a:pt x="-761" y="98857"/>
                      </a:lnTo>
                      <a:close/>
                      <a:moveTo>
                        <a:pt x="9354" y="96429"/>
                      </a:moveTo>
                      <a:lnTo>
                        <a:pt x="9354" y="30007"/>
                      </a:lnTo>
                      <a:cubicBezTo>
                        <a:pt x="9354" y="19352"/>
                        <a:pt x="18120" y="10721"/>
                        <a:pt x="28910" y="10721"/>
                      </a:cubicBezTo>
                      <a:lnTo>
                        <a:pt x="94995" y="10721"/>
                      </a:lnTo>
                      <a:cubicBezTo>
                        <a:pt x="105784" y="10721"/>
                        <a:pt x="114551" y="19352"/>
                        <a:pt x="114551" y="30007"/>
                      </a:cubicBezTo>
                      <a:lnTo>
                        <a:pt x="114551" y="96429"/>
                      </a:lnTo>
                      <a:cubicBezTo>
                        <a:pt x="114551" y="107083"/>
                        <a:pt x="105784" y="115580"/>
                        <a:pt x="94995" y="115580"/>
                      </a:cubicBezTo>
                      <a:lnTo>
                        <a:pt x="28910" y="115580"/>
                      </a:lnTo>
                      <a:cubicBezTo>
                        <a:pt x="18120" y="115580"/>
                        <a:pt x="9354" y="107083"/>
                        <a:pt x="9354" y="96429"/>
                      </a:cubicBezTo>
                      <a:close/>
                    </a:path>
                  </a:pathLst>
                </a:custGeom>
                <a:solidFill>
                  <a:srgbClr val="CCCED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grpSp>
          <p:grpSp>
            <p:nvGrpSpPr>
              <p:cNvPr id="781" name="Google Shape;781;p41"/>
              <p:cNvGrpSpPr/>
              <p:nvPr/>
            </p:nvGrpSpPr>
            <p:grpSpPr>
              <a:xfrm>
                <a:off x="390725" y="192901"/>
                <a:ext cx="9367780" cy="6412330"/>
                <a:chOff x="1194635" y="234866"/>
                <a:chExt cx="9244824" cy="6489556"/>
              </a:xfrm>
            </p:grpSpPr>
            <p:sp>
              <p:nvSpPr>
                <p:cNvPr id="782" name="Google Shape;782;p41"/>
                <p:cNvSpPr/>
                <p:nvPr/>
              </p:nvSpPr>
              <p:spPr>
                <a:xfrm>
                  <a:off x="1217565" y="240980"/>
                  <a:ext cx="9221894" cy="6483314"/>
                </a:xfrm>
                <a:custGeom>
                  <a:rect b="b" l="l" r="r" t="t"/>
                  <a:pathLst>
                    <a:path extrusionOk="0" h="6483314" w="9221894">
                      <a:moveTo>
                        <a:pt x="0" y="6063936"/>
                      </a:moveTo>
                      <a:cubicBezTo>
                        <a:pt x="0" y="6296301"/>
                        <a:pt x="187014" y="6483315"/>
                        <a:pt x="419380" y="6483315"/>
                      </a:cubicBezTo>
                      <a:lnTo>
                        <a:pt x="8802005" y="6483315"/>
                      </a:lnTo>
                      <a:cubicBezTo>
                        <a:pt x="9034371" y="6483315"/>
                        <a:pt x="9221895" y="6296301"/>
                        <a:pt x="9221895" y="6063936"/>
                      </a:cubicBezTo>
                      <a:lnTo>
                        <a:pt x="9221895" y="419634"/>
                      </a:lnTo>
                      <a:cubicBezTo>
                        <a:pt x="9221895" y="187269"/>
                        <a:pt x="9034371" y="0"/>
                        <a:pt x="8802005" y="0"/>
                      </a:cubicBezTo>
                      <a:lnTo>
                        <a:pt x="419380" y="0"/>
                      </a:lnTo>
                      <a:cubicBezTo>
                        <a:pt x="187014" y="0"/>
                        <a:pt x="0" y="187141"/>
                        <a:pt x="0" y="419634"/>
                      </a:cubicBezTo>
                      <a:lnTo>
                        <a:pt x="0" y="6063936"/>
                      </a:lnTo>
                      <a:lnTo>
                        <a:pt x="0" y="6063936"/>
                      </a:lnTo>
                      <a:lnTo>
                        <a:pt x="0" y="6063936"/>
                      </a:lnTo>
                      <a:close/>
                      <a:moveTo>
                        <a:pt x="16052" y="6040495"/>
                      </a:moveTo>
                      <a:lnTo>
                        <a:pt x="16052" y="432119"/>
                      </a:lnTo>
                      <a:cubicBezTo>
                        <a:pt x="16052" y="200772"/>
                        <a:pt x="202301" y="14523"/>
                        <a:pt x="433648" y="14523"/>
                      </a:cubicBezTo>
                      <a:lnTo>
                        <a:pt x="8782642" y="14523"/>
                      </a:lnTo>
                      <a:cubicBezTo>
                        <a:pt x="9014244" y="14650"/>
                        <a:pt x="9200365" y="200772"/>
                        <a:pt x="9200365" y="432119"/>
                      </a:cubicBezTo>
                      <a:lnTo>
                        <a:pt x="9200365" y="6051196"/>
                      </a:lnTo>
                      <a:cubicBezTo>
                        <a:pt x="9200365" y="6282543"/>
                        <a:pt x="9014244" y="6468792"/>
                        <a:pt x="8782642" y="6468792"/>
                      </a:cubicBezTo>
                      <a:lnTo>
                        <a:pt x="433648" y="6457964"/>
                      </a:lnTo>
                      <a:cubicBezTo>
                        <a:pt x="202556" y="6457964"/>
                        <a:pt x="16306" y="6271714"/>
                        <a:pt x="16306" y="6040368"/>
                      </a:cubicBezTo>
                      <a:lnTo>
                        <a:pt x="16052" y="6040368"/>
                      </a:lnTo>
                      <a:close/>
                    </a:path>
                  </a:pathLst>
                </a:custGeom>
                <a:solidFill>
                  <a:srgbClr val="DCDDE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783" name="Google Shape;783;p41"/>
                <p:cNvSpPr/>
                <p:nvPr/>
              </p:nvSpPr>
              <p:spPr>
                <a:xfrm>
                  <a:off x="2119512" y="237923"/>
                  <a:ext cx="97838" cy="15287"/>
                </a:xfrm>
                <a:custGeom>
                  <a:rect b="b" l="l" r="r" t="t"/>
                  <a:pathLst>
                    <a:path extrusionOk="0" h="15287" w="97838">
                      <a:moveTo>
                        <a:pt x="0" y="0"/>
                      </a:moveTo>
                      <a:lnTo>
                        <a:pt x="0" y="15287"/>
                      </a:lnTo>
                      <a:lnTo>
                        <a:pt x="97838" y="15287"/>
                      </a:lnTo>
                      <a:lnTo>
                        <a:pt x="97838" y="8790"/>
                      </a:lnTo>
                      <a:cubicBezTo>
                        <a:pt x="97838" y="4204"/>
                        <a:pt x="92615" y="0"/>
                        <a:pt x="84207" y="0"/>
                      </a:cubicBezTo>
                      <a:lnTo>
                        <a:pt x="0" y="0"/>
                      </a:lnTo>
                      <a:lnTo>
                        <a:pt x="0" y="0"/>
                      </a:lnTo>
                      <a:lnTo>
                        <a:pt x="0" y="0"/>
                      </a:lnTo>
                      <a:close/>
                    </a:path>
                  </a:pathLst>
                </a:custGeom>
                <a:solidFill>
                  <a:srgbClr val="262A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784" name="Google Shape;784;p41"/>
                <p:cNvSpPr/>
                <p:nvPr/>
              </p:nvSpPr>
              <p:spPr>
                <a:xfrm>
                  <a:off x="2510865" y="234866"/>
                  <a:ext cx="203320" cy="18344"/>
                </a:xfrm>
                <a:custGeom>
                  <a:rect b="b" l="l" r="r" t="t"/>
                  <a:pathLst>
                    <a:path extrusionOk="0" h="18344" w="203320">
                      <a:moveTo>
                        <a:pt x="0" y="7261"/>
                      </a:moveTo>
                      <a:lnTo>
                        <a:pt x="0" y="18345"/>
                      </a:lnTo>
                      <a:lnTo>
                        <a:pt x="203320" y="18345"/>
                      </a:lnTo>
                      <a:lnTo>
                        <a:pt x="203320" y="10701"/>
                      </a:lnTo>
                      <a:cubicBezTo>
                        <a:pt x="187906" y="9045"/>
                        <a:pt x="124591" y="0"/>
                        <a:pt x="107648" y="0"/>
                      </a:cubicBezTo>
                      <a:lnTo>
                        <a:pt x="3567" y="0"/>
                      </a:lnTo>
                      <a:cubicBezTo>
                        <a:pt x="1401" y="0"/>
                        <a:pt x="0" y="3312"/>
                        <a:pt x="0" y="7261"/>
                      </a:cubicBezTo>
                      <a:lnTo>
                        <a:pt x="0" y="7261"/>
                      </a:lnTo>
                      <a:close/>
                    </a:path>
                  </a:pathLst>
                </a:custGeom>
                <a:solidFill>
                  <a:srgbClr val="262A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785" name="Google Shape;785;p41"/>
                <p:cNvSpPr/>
                <p:nvPr/>
              </p:nvSpPr>
              <p:spPr>
                <a:xfrm>
                  <a:off x="2831897" y="234866"/>
                  <a:ext cx="201791" cy="18344"/>
                </a:xfrm>
                <a:custGeom>
                  <a:rect b="b" l="l" r="r" t="t"/>
                  <a:pathLst>
                    <a:path extrusionOk="0" h="18344" w="201791">
                      <a:moveTo>
                        <a:pt x="201791" y="7261"/>
                      </a:moveTo>
                      <a:lnTo>
                        <a:pt x="201791" y="18345"/>
                      </a:lnTo>
                      <a:lnTo>
                        <a:pt x="0" y="18345"/>
                      </a:lnTo>
                      <a:lnTo>
                        <a:pt x="0" y="10701"/>
                      </a:lnTo>
                      <a:cubicBezTo>
                        <a:pt x="15415" y="9045"/>
                        <a:pt x="78220" y="0"/>
                        <a:pt x="94908" y="0"/>
                      </a:cubicBezTo>
                      <a:lnTo>
                        <a:pt x="198224" y="0"/>
                      </a:lnTo>
                      <a:cubicBezTo>
                        <a:pt x="200390" y="0"/>
                        <a:pt x="201791" y="3312"/>
                        <a:pt x="201791" y="7261"/>
                      </a:cubicBezTo>
                      <a:lnTo>
                        <a:pt x="201791" y="7261"/>
                      </a:lnTo>
                      <a:close/>
                    </a:path>
                  </a:pathLst>
                </a:custGeom>
                <a:solidFill>
                  <a:srgbClr val="262A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786" name="Google Shape;786;p41"/>
                <p:cNvSpPr/>
                <p:nvPr/>
              </p:nvSpPr>
              <p:spPr>
                <a:xfrm>
                  <a:off x="2510865" y="245567"/>
                  <a:ext cx="203320" cy="7643"/>
                </a:xfrm>
                <a:custGeom>
                  <a:rect b="b" l="l" r="r" t="t"/>
                  <a:pathLst>
                    <a:path extrusionOk="0" h="7643" w="203320">
                      <a:moveTo>
                        <a:pt x="0" y="0"/>
                      </a:moveTo>
                      <a:lnTo>
                        <a:pt x="203320" y="0"/>
                      </a:lnTo>
                      <a:lnTo>
                        <a:pt x="203320" y="7644"/>
                      </a:lnTo>
                      <a:lnTo>
                        <a:pt x="0" y="7644"/>
                      </a:lnTo>
                      <a:lnTo>
                        <a:pt x="0" y="0"/>
                      </a:lnTo>
                      <a:close/>
                    </a:path>
                  </a:pathLst>
                </a:custGeom>
                <a:solidFill>
                  <a:srgbClr val="393A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787" name="Google Shape;787;p41"/>
                <p:cNvSpPr/>
                <p:nvPr/>
              </p:nvSpPr>
              <p:spPr>
                <a:xfrm>
                  <a:off x="2831897" y="245567"/>
                  <a:ext cx="201791" cy="7643"/>
                </a:xfrm>
                <a:custGeom>
                  <a:rect b="b" l="l" r="r" t="t"/>
                  <a:pathLst>
                    <a:path extrusionOk="0" h="7643" w="201791">
                      <a:moveTo>
                        <a:pt x="0" y="0"/>
                      </a:moveTo>
                      <a:lnTo>
                        <a:pt x="201791" y="0"/>
                      </a:lnTo>
                      <a:lnTo>
                        <a:pt x="201791" y="7644"/>
                      </a:lnTo>
                      <a:lnTo>
                        <a:pt x="0" y="7644"/>
                      </a:lnTo>
                      <a:lnTo>
                        <a:pt x="0" y="0"/>
                      </a:lnTo>
                      <a:close/>
                    </a:path>
                  </a:pathLst>
                </a:custGeom>
                <a:solidFill>
                  <a:srgbClr val="4444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788" name="Google Shape;788;p41"/>
                <p:cNvSpPr/>
                <p:nvPr/>
              </p:nvSpPr>
              <p:spPr>
                <a:xfrm>
                  <a:off x="2119512" y="245567"/>
                  <a:ext cx="97838" cy="7643"/>
                </a:xfrm>
                <a:custGeom>
                  <a:rect b="b" l="l" r="r" t="t"/>
                  <a:pathLst>
                    <a:path extrusionOk="0" h="7643" w="97838">
                      <a:moveTo>
                        <a:pt x="0" y="0"/>
                      </a:moveTo>
                      <a:lnTo>
                        <a:pt x="97838" y="0"/>
                      </a:lnTo>
                      <a:lnTo>
                        <a:pt x="97838" y="7644"/>
                      </a:lnTo>
                      <a:lnTo>
                        <a:pt x="0" y="7644"/>
                      </a:lnTo>
                      <a:lnTo>
                        <a:pt x="0" y="0"/>
                      </a:lnTo>
                      <a:close/>
                    </a:path>
                  </a:pathLst>
                </a:custGeom>
                <a:solidFill>
                  <a:srgbClr val="35353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789" name="Google Shape;789;p41"/>
                <p:cNvSpPr/>
                <p:nvPr/>
              </p:nvSpPr>
              <p:spPr>
                <a:xfrm>
                  <a:off x="1217565" y="251681"/>
                  <a:ext cx="9221894" cy="6472613"/>
                </a:xfrm>
                <a:custGeom>
                  <a:rect b="b" l="l" r="r" t="t"/>
                  <a:pathLst>
                    <a:path extrusionOk="0" h="6472613" w="9221894">
                      <a:moveTo>
                        <a:pt x="0" y="6053234"/>
                      </a:moveTo>
                      <a:cubicBezTo>
                        <a:pt x="0" y="6285600"/>
                        <a:pt x="187014" y="6472614"/>
                        <a:pt x="419380" y="6472614"/>
                      </a:cubicBezTo>
                      <a:lnTo>
                        <a:pt x="8802005" y="6472614"/>
                      </a:lnTo>
                      <a:cubicBezTo>
                        <a:pt x="9034371" y="6472614"/>
                        <a:pt x="9221895" y="6285600"/>
                        <a:pt x="9221895" y="6053234"/>
                      </a:cubicBezTo>
                      <a:lnTo>
                        <a:pt x="9221895" y="419634"/>
                      </a:lnTo>
                      <a:cubicBezTo>
                        <a:pt x="9221895" y="187269"/>
                        <a:pt x="9034371" y="0"/>
                        <a:pt x="8802005" y="0"/>
                      </a:cubicBezTo>
                      <a:lnTo>
                        <a:pt x="419380" y="0"/>
                      </a:lnTo>
                      <a:cubicBezTo>
                        <a:pt x="187014" y="0"/>
                        <a:pt x="0" y="187269"/>
                        <a:pt x="0" y="419634"/>
                      </a:cubicBezTo>
                      <a:lnTo>
                        <a:pt x="0" y="6053234"/>
                      </a:lnTo>
                      <a:lnTo>
                        <a:pt x="0" y="6053234"/>
                      </a:lnTo>
                      <a:lnTo>
                        <a:pt x="0" y="6053234"/>
                      </a:lnTo>
                      <a:close/>
                      <a:moveTo>
                        <a:pt x="16052" y="6040622"/>
                      </a:moveTo>
                      <a:lnTo>
                        <a:pt x="16052" y="432246"/>
                      </a:lnTo>
                      <a:cubicBezTo>
                        <a:pt x="16052" y="200900"/>
                        <a:pt x="202301" y="14650"/>
                        <a:pt x="433648" y="14650"/>
                      </a:cubicBezTo>
                      <a:lnTo>
                        <a:pt x="8782642" y="14650"/>
                      </a:lnTo>
                      <a:cubicBezTo>
                        <a:pt x="9014244" y="14650"/>
                        <a:pt x="9200365" y="200900"/>
                        <a:pt x="9200365" y="432246"/>
                      </a:cubicBezTo>
                      <a:lnTo>
                        <a:pt x="9200365" y="6040622"/>
                      </a:lnTo>
                      <a:cubicBezTo>
                        <a:pt x="9200365" y="6271969"/>
                        <a:pt x="9014244" y="6458218"/>
                        <a:pt x="8782642" y="6458218"/>
                      </a:cubicBezTo>
                      <a:lnTo>
                        <a:pt x="433648" y="6458218"/>
                      </a:lnTo>
                      <a:cubicBezTo>
                        <a:pt x="202556" y="6458218"/>
                        <a:pt x="16306" y="6271969"/>
                        <a:pt x="16306" y="6040622"/>
                      </a:cubicBezTo>
                      <a:lnTo>
                        <a:pt x="16052" y="6040622"/>
                      </a:lnTo>
                      <a:close/>
                    </a:path>
                  </a:pathLst>
                </a:custGeom>
                <a:solidFill>
                  <a:srgbClr val="989AA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790" name="Google Shape;790;p41"/>
                <p:cNvSpPr/>
                <p:nvPr/>
              </p:nvSpPr>
              <p:spPr>
                <a:xfrm>
                  <a:off x="1232853" y="266969"/>
                  <a:ext cx="9184950" cy="6442039"/>
                </a:xfrm>
                <a:custGeom>
                  <a:rect b="b" l="l" r="r" t="t"/>
                  <a:pathLst>
                    <a:path extrusionOk="0" h="6442039" w="9184950">
                      <a:moveTo>
                        <a:pt x="0" y="6024571"/>
                      </a:moveTo>
                      <a:cubicBezTo>
                        <a:pt x="0" y="6255917"/>
                        <a:pt x="186249" y="6442040"/>
                        <a:pt x="417596" y="6442040"/>
                      </a:cubicBezTo>
                      <a:lnTo>
                        <a:pt x="8767227" y="6442040"/>
                      </a:lnTo>
                      <a:cubicBezTo>
                        <a:pt x="8998829" y="6442040"/>
                        <a:pt x="9184951" y="6255917"/>
                        <a:pt x="9184951" y="6024571"/>
                      </a:cubicBezTo>
                      <a:lnTo>
                        <a:pt x="9184951" y="417469"/>
                      </a:lnTo>
                      <a:cubicBezTo>
                        <a:pt x="9184951" y="186122"/>
                        <a:pt x="8998829" y="0"/>
                        <a:pt x="8767227" y="0"/>
                      </a:cubicBezTo>
                      <a:lnTo>
                        <a:pt x="417596" y="0"/>
                      </a:lnTo>
                      <a:cubicBezTo>
                        <a:pt x="186504" y="0"/>
                        <a:pt x="255" y="186122"/>
                        <a:pt x="255" y="417469"/>
                      </a:cubicBezTo>
                      <a:lnTo>
                        <a:pt x="255" y="6024571"/>
                      </a:lnTo>
                      <a:lnTo>
                        <a:pt x="0" y="6024571"/>
                      </a:lnTo>
                      <a:lnTo>
                        <a:pt x="0" y="6024571"/>
                      </a:lnTo>
                      <a:close/>
                      <a:moveTo>
                        <a:pt x="28791" y="6016672"/>
                      </a:moveTo>
                      <a:lnTo>
                        <a:pt x="28791" y="425495"/>
                      </a:lnTo>
                      <a:cubicBezTo>
                        <a:pt x="28791" y="205358"/>
                        <a:pt x="205995" y="28154"/>
                        <a:pt x="426132" y="28154"/>
                      </a:cubicBezTo>
                      <a:lnTo>
                        <a:pt x="8743659" y="28154"/>
                      </a:lnTo>
                      <a:cubicBezTo>
                        <a:pt x="8964051" y="28154"/>
                        <a:pt x="9141127" y="205358"/>
                        <a:pt x="9141127" y="425495"/>
                      </a:cubicBezTo>
                      <a:lnTo>
                        <a:pt x="9141127" y="6016672"/>
                      </a:lnTo>
                      <a:cubicBezTo>
                        <a:pt x="9141127" y="6236808"/>
                        <a:pt x="8964051" y="6414013"/>
                        <a:pt x="8743659" y="6414013"/>
                      </a:cubicBezTo>
                      <a:lnTo>
                        <a:pt x="426132" y="6414013"/>
                      </a:lnTo>
                      <a:cubicBezTo>
                        <a:pt x="205741" y="6414013"/>
                        <a:pt x="28409" y="6236808"/>
                        <a:pt x="28409" y="6016672"/>
                      </a:cubicBezTo>
                      <a:lnTo>
                        <a:pt x="28791" y="6016672"/>
                      </a:lnTo>
                      <a:close/>
                    </a:path>
                  </a:pathLst>
                </a:custGeom>
                <a:solidFill>
                  <a:srgbClr val="EAEAE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791" name="Google Shape;791;p41"/>
                <p:cNvSpPr/>
                <p:nvPr/>
              </p:nvSpPr>
              <p:spPr>
                <a:xfrm>
                  <a:off x="1261898" y="294486"/>
                  <a:ext cx="8971056" cy="6387005"/>
                </a:xfrm>
                <a:custGeom>
                  <a:rect b="b" l="l" r="r" t="t"/>
                  <a:pathLst>
                    <a:path extrusionOk="0" h="6387005" w="8971056">
                      <a:moveTo>
                        <a:pt x="255" y="5989665"/>
                      </a:moveTo>
                      <a:cubicBezTo>
                        <a:pt x="255" y="6209801"/>
                        <a:pt x="177459" y="6387006"/>
                        <a:pt x="397595" y="6387006"/>
                      </a:cubicBezTo>
                      <a:lnTo>
                        <a:pt x="8714232" y="6387006"/>
                      </a:lnTo>
                      <a:cubicBezTo>
                        <a:pt x="8811433" y="6387006"/>
                        <a:pt x="8900990" y="6351972"/>
                        <a:pt x="8970292" y="6293881"/>
                      </a:cubicBezTo>
                      <a:cubicBezTo>
                        <a:pt x="8902392" y="6348023"/>
                        <a:pt x="8815637" y="6380381"/>
                        <a:pt x="8721875" y="6380381"/>
                      </a:cubicBezTo>
                      <a:lnTo>
                        <a:pt x="401035" y="6380254"/>
                      </a:lnTo>
                      <a:cubicBezTo>
                        <a:pt x="180899" y="6380254"/>
                        <a:pt x="3567" y="6203431"/>
                        <a:pt x="3567" y="5983677"/>
                      </a:cubicBezTo>
                      <a:lnTo>
                        <a:pt x="3567" y="403073"/>
                      </a:lnTo>
                      <a:cubicBezTo>
                        <a:pt x="3567" y="183319"/>
                        <a:pt x="180899" y="6497"/>
                        <a:pt x="401162" y="6497"/>
                      </a:cubicBezTo>
                      <a:lnTo>
                        <a:pt x="8722002" y="6497"/>
                      </a:lnTo>
                      <a:cubicBezTo>
                        <a:pt x="8816401" y="6497"/>
                        <a:pt x="8902519" y="38982"/>
                        <a:pt x="8971057" y="93507"/>
                      </a:cubicBezTo>
                      <a:cubicBezTo>
                        <a:pt x="8901755" y="35161"/>
                        <a:pt x="8812197" y="0"/>
                        <a:pt x="8714232" y="0"/>
                      </a:cubicBezTo>
                      <a:lnTo>
                        <a:pt x="397595" y="0"/>
                      </a:lnTo>
                      <a:cubicBezTo>
                        <a:pt x="177205" y="0"/>
                        <a:pt x="0" y="177205"/>
                        <a:pt x="0" y="397341"/>
                      </a:cubicBezTo>
                      <a:lnTo>
                        <a:pt x="0" y="5989665"/>
                      </a:lnTo>
                      <a:lnTo>
                        <a:pt x="255" y="5989665"/>
                      </a:lnTo>
                      <a:lnTo>
                        <a:pt x="255" y="5989665"/>
                      </a:ln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792" name="Google Shape;792;p41"/>
                <p:cNvSpPr/>
                <p:nvPr/>
              </p:nvSpPr>
              <p:spPr>
                <a:xfrm>
                  <a:off x="1266484" y="294484"/>
                  <a:ext cx="9114629" cy="6380892"/>
                </a:xfrm>
                <a:custGeom>
                  <a:rect b="b" l="l" r="r" t="t"/>
                  <a:pathLst>
                    <a:path extrusionOk="0" h="6380892" w="9114629">
                      <a:moveTo>
                        <a:pt x="0" y="5984316"/>
                      </a:moveTo>
                      <a:cubicBezTo>
                        <a:pt x="0" y="6204070"/>
                        <a:pt x="177332" y="6380892"/>
                        <a:pt x="397468" y="6380892"/>
                      </a:cubicBezTo>
                      <a:lnTo>
                        <a:pt x="8717289" y="6380892"/>
                      </a:lnTo>
                      <a:cubicBezTo>
                        <a:pt x="8937679" y="6380892"/>
                        <a:pt x="9114629" y="6204070"/>
                        <a:pt x="9114629" y="5984316"/>
                      </a:cubicBezTo>
                      <a:lnTo>
                        <a:pt x="9114629" y="396578"/>
                      </a:lnTo>
                      <a:cubicBezTo>
                        <a:pt x="9114629" y="176824"/>
                        <a:pt x="8937679" y="2"/>
                        <a:pt x="8717289" y="2"/>
                      </a:cubicBezTo>
                      <a:lnTo>
                        <a:pt x="397468" y="2"/>
                      </a:lnTo>
                      <a:cubicBezTo>
                        <a:pt x="177459" y="-635"/>
                        <a:pt x="127" y="163575"/>
                        <a:pt x="127" y="383202"/>
                      </a:cubicBezTo>
                      <a:lnTo>
                        <a:pt x="127" y="5983679"/>
                      </a:lnTo>
                      <a:lnTo>
                        <a:pt x="0" y="5984316"/>
                      </a:lnTo>
                      <a:lnTo>
                        <a:pt x="0" y="5984316"/>
                      </a:lnTo>
                      <a:close/>
                      <a:moveTo>
                        <a:pt x="8663" y="5979475"/>
                      </a:moveTo>
                      <a:lnTo>
                        <a:pt x="8663" y="389826"/>
                      </a:lnTo>
                      <a:cubicBezTo>
                        <a:pt x="8663" y="170582"/>
                        <a:pt x="185740" y="6626"/>
                        <a:pt x="405494" y="6626"/>
                      </a:cubicBezTo>
                      <a:lnTo>
                        <a:pt x="8712066" y="6626"/>
                      </a:lnTo>
                      <a:cubicBezTo>
                        <a:pt x="8931692" y="6626"/>
                        <a:pt x="9108770" y="183066"/>
                        <a:pt x="9108770" y="402311"/>
                      </a:cubicBezTo>
                      <a:lnTo>
                        <a:pt x="9108770" y="5979348"/>
                      </a:lnTo>
                      <a:cubicBezTo>
                        <a:pt x="9108770" y="6198592"/>
                        <a:pt x="8931820" y="6375032"/>
                        <a:pt x="8712066" y="6375032"/>
                      </a:cubicBezTo>
                      <a:lnTo>
                        <a:pt x="405494" y="6375032"/>
                      </a:lnTo>
                      <a:cubicBezTo>
                        <a:pt x="185995" y="6375032"/>
                        <a:pt x="8918" y="6198465"/>
                        <a:pt x="8918" y="5979348"/>
                      </a:cubicBezTo>
                      <a:lnTo>
                        <a:pt x="8663" y="5979475"/>
                      </a:lnTo>
                      <a:close/>
                    </a:path>
                  </a:pathLst>
                </a:custGeom>
                <a:solidFill>
                  <a:srgbClr val="A6A7A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793" name="Google Shape;793;p41"/>
                <p:cNvSpPr/>
                <p:nvPr/>
              </p:nvSpPr>
              <p:spPr>
                <a:xfrm>
                  <a:off x="1217565" y="6135737"/>
                  <a:ext cx="434157" cy="588685"/>
                </a:xfrm>
                <a:custGeom>
                  <a:rect b="b" l="l" r="r" t="t"/>
                  <a:pathLst>
                    <a:path extrusionOk="0" h="588685" w="434157">
                      <a:moveTo>
                        <a:pt x="127" y="169561"/>
                      </a:moveTo>
                      <a:cubicBezTo>
                        <a:pt x="127" y="401799"/>
                        <a:pt x="187269" y="588686"/>
                        <a:pt x="419889" y="588686"/>
                      </a:cubicBezTo>
                      <a:lnTo>
                        <a:pt x="434157" y="574163"/>
                      </a:lnTo>
                      <a:cubicBezTo>
                        <a:pt x="202556" y="574163"/>
                        <a:pt x="16052" y="388041"/>
                        <a:pt x="16052" y="156949"/>
                      </a:cubicBezTo>
                      <a:lnTo>
                        <a:pt x="16052" y="0"/>
                      </a:lnTo>
                      <a:lnTo>
                        <a:pt x="0" y="0"/>
                      </a:lnTo>
                      <a:lnTo>
                        <a:pt x="127" y="169561"/>
                      </a:lnTo>
                      <a:lnTo>
                        <a:pt x="127" y="169561"/>
                      </a:lnTo>
                      <a:lnTo>
                        <a:pt x="127" y="169561"/>
                      </a:lnTo>
                      <a:close/>
                    </a:path>
                  </a:pathLst>
                </a:custGeom>
                <a:solidFill>
                  <a:srgbClr val="686A6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794" name="Google Shape;794;p41"/>
                <p:cNvSpPr/>
                <p:nvPr/>
              </p:nvSpPr>
              <p:spPr>
                <a:xfrm>
                  <a:off x="1217565" y="251681"/>
                  <a:ext cx="843855" cy="3364719"/>
                </a:xfrm>
                <a:custGeom>
                  <a:rect b="b" l="l" r="r" t="t"/>
                  <a:pathLst>
                    <a:path extrusionOk="0" h="3364719" w="843855">
                      <a:moveTo>
                        <a:pt x="16052" y="432374"/>
                      </a:moveTo>
                      <a:cubicBezTo>
                        <a:pt x="16052" y="201027"/>
                        <a:pt x="202301" y="14778"/>
                        <a:pt x="433648" y="14778"/>
                      </a:cubicBezTo>
                      <a:lnTo>
                        <a:pt x="843855" y="14778"/>
                      </a:lnTo>
                      <a:lnTo>
                        <a:pt x="843855" y="0"/>
                      </a:lnTo>
                      <a:lnTo>
                        <a:pt x="419380" y="0"/>
                      </a:lnTo>
                      <a:cubicBezTo>
                        <a:pt x="187014" y="0"/>
                        <a:pt x="0" y="187269"/>
                        <a:pt x="0" y="419762"/>
                      </a:cubicBezTo>
                      <a:lnTo>
                        <a:pt x="0" y="3364720"/>
                      </a:lnTo>
                      <a:lnTo>
                        <a:pt x="16052" y="3364720"/>
                      </a:lnTo>
                      <a:lnTo>
                        <a:pt x="16052" y="432374"/>
                      </a:lnTo>
                      <a:lnTo>
                        <a:pt x="16052" y="432374"/>
                      </a:lnTo>
                      <a:lnTo>
                        <a:pt x="16052" y="432374"/>
                      </a:lnTo>
                      <a:close/>
                    </a:path>
                  </a:pathLst>
                </a:custGeom>
                <a:solidFill>
                  <a:srgbClr val="5D5E6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795" name="Google Shape;795;p41"/>
                <p:cNvSpPr/>
                <p:nvPr/>
              </p:nvSpPr>
              <p:spPr>
                <a:xfrm>
                  <a:off x="9999061" y="251681"/>
                  <a:ext cx="438743" cy="432628"/>
                </a:xfrm>
                <a:custGeom>
                  <a:rect b="b" l="l" r="r" t="t"/>
                  <a:pathLst>
                    <a:path extrusionOk="0" h="432628" w="438743">
                      <a:moveTo>
                        <a:pt x="0" y="14650"/>
                      </a:moveTo>
                      <a:cubicBezTo>
                        <a:pt x="231601" y="14650"/>
                        <a:pt x="417723" y="201027"/>
                        <a:pt x="417723" y="432629"/>
                      </a:cubicBezTo>
                      <a:lnTo>
                        <a:pt x="438744" y="419889"/>
                      </a:lnTo>
                      <a:cubicBezTo>
                        <a:pt x="438744" y="187269"/>
                        <a:pt x="251857" y="0"/>
                        <a:pt x="19618" y="0"/>
                      </a:cubicBezTo>
                      <a:lnTo>
                        <a:pt x="0" y="14650"/>
                      </a:lnTo>
                      <a:lnTo>
                        <a:pt x="0" y="14650"/>
                      </a:lnTo>
                      <a:lnTo>
                        <a:pt x="0" y="14650"/>
                      </a:lnTo>
                      <a:close/>
                    </a:path>
                  </a:pathLst>
                </a:custGeom>
                <a:solidFill>
                  <a:srgbClr val="686A6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796" name="Google Shape;796;p41"/>
                <p:cNvSpPr/>
                <p:nvPr/>
              </p:nvSpPr>
              <p:spPr>
                <a:xfrm>
                  <a:off x="10000589" y="6291667"/>
                  <a:ext cx="438743" cy="432628"/>
                </a:xfrm>
                <a:custGeom>
                  <a:rect b="b" l="l" r="r" t="t"/>
                  <a:pathLst>
                    <a:path extrusionOk="0" h="432628" w="438743">
                      <a:moveTo>
                        <a:pt x="18854" y="432629"/>
                      </a:moveTo>
                      <a:cubicBezTo>
                        <a:pt x="251221" y="432629"/>
                        <a:pt x="438744" y="245360"/>
                        <a:pt x="438744" y="12612"/>
                      </a:cubicBezTo>
                      <a:lnTo>
                        <a:pt x="417087" y="0"/>
                      </a:lnTo>
                      <a:cubicBezTo>
                        <a:pt x="417087" y="231601"/>
                        <a:pt x="230965" y="418106"/>
                        <a:pt x="0" y="418106"/>
                      </a:cubicBezTo>
                      <a:lnTo>
                        <a:pt x="18854" y="432629"/>
                      </a:lnTo>
                      <a:lnTo>
                        <a:pt x="18854" y="432629"/>
                      </a:lnTo>
                      <a:lnTo>
                        <a:pt x="18854" y="432629"/>
                      </a:lnTo>
                      <a:close/>
                    </a:path>
                  </a:pathLst>
                </a:custGeom>
                <a:solidFill>
                  <a:srgbClr val="686A6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797" name="Google Shape;797;p41"/>
                <p:cNvSpPr/>
                <p:nvPr/>
              </p:nvSpPr>
              <p:spPr>
                <a:xfrm>
                  <a:off x="1194635" y="927377"/>
                  <a:ext cx="19873" cy="337847"/>
                </a:xfrm>
                <a:custGeom>
                  <a:rect b="b" l="l" r="r" t="t"/>
                  <a:pathLst>
                    <a:path extrusionOk="0" h="337847" w="19873">
                      <a:moveTo>
                        <a:pt x="0" y="328930"/>
                      </a:moveTo>
                      <a:lnTo>
                        <a:pt x="0" y="8918"/>
                      </a:lnTo>
                      <a:cubicBezTo>
                        <a:pt x="0" y="3949"/>
                        <a:pt x="4331" y="0"/>
                        <a:pt x="9555" y="0"/>
                      </a:cubicBezTo>
                      <a:lnTo>
                        <a:pt x="19873" y="0"/>
                      </a:lnTo>
                      <a:lnTo>
                        <a:pt x="19873" y="337848"/>
                      </a:lnTo>
                      <a:lnTo>
                        <a:pt x="9555" y="337848"/>
                      </a:lnTo>
                      <a:cubicBezTo>
                        <a:pt x="4331" y="337848"/>
                        <a:pt x="0" y="333899"/>
                        <a:pt x="0" y="328930"/>
                      </a:cubicBezTo>
                      <a:lnTo>
                        <a:pt x="0" y="328930"/>
                      </a:lnTo>
                      <a:close/>
                    </a:path>
                  </a:pathLst>
                </a:custGeom>
                <a:solidFill>
                  <a:srgbClr val="14141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798" name="Google Shape;798;p41"/>
                <p:cNvSpPr/>
                <p:nvPr/>
              </p:nvSpPr>
              <p:spPr>
                <a:xfrm>
                  <a:off x="1200749" y="925848"/>
                  <a:ext cx="13758" cy="339376"/>
                </a:xfrm>
                <a:custGeom>
                  <a:rect b="b" l="l" r="r" t="t"/>
                  <a:pathLst>
                    <a:path extrusionOk="0" h="339376" w="13758">
                      <a:moveTo>
                        <a:pt x="13759" y="339376"/>
                      </a:moveTo>
                      <a:lnTo>
                        <a:pt x="3057" y="339376"/>
                      </a:lnTo>
                      <a:cubicBezTo>
                        <a:pt x="1911" y="339376"/>
                        <a:pt x="1019" y="338994"/>
                        <a:pt x="0" y="338740"/>
                      </a:cubicBezTo>
                      <a:cubicBezTo>
                        <a:pt x="3949" y="337593"/>
                        <a:pt x="6879" y="334408"/>
                        <a:pt x="6879" y="330332"/>
                      </a:cubicBezTo>
                      <a:lnTo>
                        <a:pt x="6879" y="8918"/>
                      </a:lnTo>
                      <a:cubicBezTo>
                        <a:pt x="6879" y="4968"/>
                        <a:pt x="3949" y="1529"/>
                        <a:pt x="0" y="382"/>
                      </a:cubicBezTo>
                      <a:cubicBezTo>
                        <a:pt x="1019" y="127"/>
                        <a:pt x="1911" y="0"/>
                        <a:pt x="3057" y="0"/>
                      </a:cubicBezTo>
                      <a:lnTo>
                        <a:pt x="13759" y="0"/>
                      </a:lnTo>
                      <a:lnTo>
                        <a:pt x="13759" y="339376"/>
                      </a:lnTo>
                      <a:lnTo>
                        <a:pt x="13759" y="339376"/>
                      </a:lnTo>
                      <a:lnTo>
                        <a:pt x="13759" y="339376"/>
                      </a:lnTo>
                      <a:close/>
                    </a:path>
                  </a:pathLst>
                </a:custGeom>
                <a:solidFill>
                  <a:srgbClr val="40404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grpSp>
        </p:grpSp>
        <p:sp>
          <p:nvSpPr>
            <p:cNvPr id="799" name="Google Shape;799;p41"/>
            <p:cNvSpPr/>
            <p:nvPr/>
          </p:nvSpPr>
          <p:spPr>
            <a:xfrm>
              <a:off x="2893720" y="349978"/>
              <a:ext cx="5332800" cy="4001100"/>
            </a:xfrm>
            <a:prstGeom prst="rect">
              <a:avLst/>
            </a:prstGeom>
            <a:solidFill>
              <a:srgbClr val="000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1" i="0" sz="1800" u="none" cap="none" strike="noStrike">
                <a:solidFill>
                  <a:srgbClr val="FFFFFF"/>
                </a:solidFill>
                <a:latin typeface="Calibri"/>
                <a:ea typeface="Calibri"/>
                <a:cs typeface="Calibri"/>
                <a:sym typeface="Calibri"/>
              </a:endParaRPr>
            </a:p>
          </p:txBody>
        </p:sp>
        <p:sp>
          <p:nvSpPr>
            <p:cNvPr id="800" name="Google Shape;800;p41"/>
            <p:cNvSpPr/>
            <p:nvPr/>
          </p:nvSpPr>
          <p:spPr>
            <a:xfrm rot="5829469">
              <a:off x="2617236" y="2327108"/>
              <a:ext cx="65007" cy="65007"/>
            </a:xfrm>
            <a:prstGeom prst="ellipse">
              <a:avLst/>
            </a:prstGeom>
            <a:gradFill>
              <a:gsLst>
                <a:gs pos="0">
                  <a:srgbClr val="424242"/>
                </a:gs>
                <a:gs pos="100000">
                  <a:srgbClr val="010101"/>
                </a:gs>
              </a:gsLst>
              <a:lin ang="540001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rgbClr val="000000"/>
                </a:solidFill>
              </a:endParaRPr>
            </a:p>
          </p:txBody>
        </p:sp>
      </p:grpSp>
      <p:sp>
        <p:nvSpPr>
          <p:cNvPr id="801" name="Google Shape;801;p41"/>
          <p:cNvSpPr txBox="1"/>
          <p:nvPr>
            <p:ph type="title"/>
          </p:nvPr>
        </p:nvSpPr>
        <p:spPr>
          <a:xfrm>
            <a:off x="2157788" y="1293000"/>
            <a:ext cx="5162400" cy="1320600"/>
          </a:xfrm>
          <a:prstGeom prst="rect">
            <a:avLst/>
          </a:prstGeom>
        </p:spPr>
        <p:txBody>
          <a:bodyPr anchorCtr="0" anchor="ctr" bIns="121900" lIns="121900" spcFirstLastPara="1" rIns="121900" wrap="square" tIns="121900">
            <a:normAutofit fontScale="90000"/>
          </a:bodyPr>
          <a:lstStyle/>
          <a:p>
            <a:pPr indent="0" lvl="0" marL="0" rtl="0" algn="l">
              <a:spcBef>
                <a:spcPts val="0"/>
              </a:spcBef>
              <a:spcAft>
                <a:spcPts val="0"/>
              </a:spcAft>
              <a:buNone/>
            </a:pPr>
            <a:r>
              <a:rPr lang="en"/>
              <a:t>Presenting a website or an app?</a:t>
            </a:r>
            <a:endParaRPr/>
          </a:p>
        </p:txBody>
      </p:sp>
      <p:sp>
        <p:nvSpPr>
          <p:cNvPr id="802" name="Google Shape;802;p41"/>
          <p:cNvSpPr txBox="1"/>
          <p:nvPr>
            <p:ph idx="1" type="body"/>
          </p:nvPr>
        </p:nvSpPr>
        <p:spPr>
          <a:xfrm>
            <a:off x="2157800" y="3299450"/>
            <a:ext cx="5162400" cy="1748700"/>
          </a:xfrm>
          <a:prstGeom prst="rect">
            <a:avLst/>
          </a:prstGeom>
        </p:spPr>
        <p:txBody>
          <a:bodyPr anchorCtr="0" anchor="t" bIns="121900" lIns="121900" spcFirstLastPara="1" rIns="121900" wrap="square" tIns="121900">
            <a:normAutofit/>
          </a:bodyPr>
          <a:lstStyle/>
          <a:p>
            <a:pPr indent="0" lvl="0" marL="0" rtl="0" algn="l">
              <a:spcBef>
                <a:spcPts val="0"/>
              </a:spcBef>
              <a:spcAft>
                <a:spcPts val="0"/>
              </a:spcAft>
              <a:buNone/>
            </a:pPr>
            <a:r>
              <a:rPr lang="en"/>
              <a:t>If you are presenting a website, an internet product or an app, you can place a screenshot of it here.</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6" name="Shape 806"/>
        <p:cNvGrpSpPr/>
        <p:nvPr/>
      </p:nvGrpSpPr>
      <p:grpSpPr>
        <a:xfrm>
          <a:off x="0" y="0"/>
          <a:ext cx="0" cy="0"/>
          <a:chOff x="0" y="0"/>
          <a:chExt cx="0" cy="0"/>
        </a:xfrm>
      </p:grpSpPr>
      <p:sp>
        <p:nvSpPr>
          <p:cNvPr id="807" name="Google Shape;807;p42"/>
          <p:cNvSpPr txBox="1"/>
          <p:nvPr>
            <p:ph type="title"/>
          </p:nvPr>
        </p:nvSpPr>
        <p:spPr>
          <a:xfrm>
            <a:off x="957602" y="1294500"/>
            <a:ext cx="7038300" cy="175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Thank you!</a:t>
            </a:r>
            <a:endParaRPr/>
          </a:p>
        </p:txBody>
      </p:sp>
      <p:sp>
        <p:nvSpPr>
          <p:cNvPr id="808" name="Google Shape;808;p42"/>
          <p:cNvSpPr txBox="1"/>
          <p:nvPr>
            <p:ph idx="1" type="subTitle"/>
          </p:nvPr>
        </p:nvSpPr>
        <p:spPr>
          <a:xfrm>
            <a:off x="957575" y="3047998"/>
            <a:ext cx="7038300" cy="530700"/>
          </a:xfrm>
          <a:prstGeom prst="rect">
            <a:avLst/>
          </a:prstGeom>
        </p:spPr>
        <p:txBody>
          <a:bodyPr anchorCtr="0" anchor="t" bIns="121900" lIns="121900" spcFirstLastPara="1" rIns="121900" wrap="square" tIns="121900">
            <a:normAutofit lnSpcReduction="20000"/>
          </a:bodyPr>
          <a:lstStyle/>
          <a:p>
            <a:pPr indent="0" lvl="0" marL="0" rtl="0" algn="l">
              <a:spcBef>
                <a:spcPts val="0"/>
              </a:spcBef>
              <a:spcAft>
                <a:spcPts val="0"/>
              </a:spcAft>
              <a:buNone/>
            </a:pPr>
            <a:r>
              <a:rPr lang="en"/>
              <a:t>Do you have any questions?</a:t>
            </a:r>
            <a:endParaRPr/>
          </a:p>
        </p:txBody>
      </p:sp>
      <p:sp>
        <p:nvSpPr>
          <p:cNvPr id="809" name="Google Shape;809;p42"/>
          <p:cNvSpPr txBox="1"/>
          <p:nvPr>
            <p:ph idx="2" type="body"/>
          </p:nvPr>
        </p:nvSpPr>
        <p:spPr>
          <a:xfrm>
            <a:off x="957613" y="3578702"/>
            <a:ext cx="7038300" cy="1297800"/>
          </a:xfrm>
          <a:prstGeom prst="rect">
            <a:avLst/>
          </a:prstGeom>
        </p:spPr>
        <p:txBody>
          <a:bodyPr anchorCtr="0" anchor="t" bIns="121900" lIns="121900" spcFirstLastPara="1" rIns="121900" wrap="square" tIns="121900">
            <a:normAutofit lnSpcReduction="10000"/>
          </a:bodyPr>
          <a:lstStyle/>
          <a:p>
            <a:pPr indent="0" lvl="0" marL="0" rtl="0" algn="l">
              <a:spcBef>
                <a:spcPts val="0"/>
              </a:spcBef>
              <a:spcAft>
                <a:spcPts val="0"/>
              </a:spcAft>
              <a:buNone/>
            </a:pPr>
            <a:r>
              <a:rPr lang="en"/>
              <a:t>hello@mail.com</a:t>
            </a:r>
            <a:endParaRPr/>
          </a:p>
          <a:p>
            <a:pPr indent="0" lvl="0" marL="0" rtl="0" algn="l">
              <a:spcBef>
                <a:spcPts val="0"/>
              </a:spcBef>
              <a:spcAft>
                <a:spcPts val="0"/>
              </a:spcAft>
              <a:buNone/>
            </a:pPr>
            <a:r>
              <a:rPr lang="en"/>
              <a:t>555-111-222</a:t>
            </a:r>
            <a:endParaRPr/>
          </a:p>
          <a:p>
            <a:pPr indent="0" lvl="0" marL="0" rtl="0" algn="l">
              <a:spcBef>
                <a:spcPts val="0"/>
              </a:spcBef>
              <a:spcAft>
                <a:spcPts val="0"/>
              </a:spcAft>
              <a:buNone/>
            </a:pPr>
            <a:r>
              <a:rPr lang="en"/>
              <a:t>mydomain.com</a:t>
            </a:r>
            <a:endParaRPr/>
          </a:p>
        </p:txBody>
      </p:sp>
      <p:sp>
        <p:nvSpPr>
          <p:cNvPr id="810" name="Google Shape;810;p42"/>
          <p:cNvSpPr/>
          <p:nvPr/>
        </p:nvSpPr>
        <p:spPr>
          <a:xfrm>
            <a:off x="1837078" y="4989790"/>
            <a:ext cx="181070" cy="392601"/>
          </a:xfrm>
          <a:custGeom>
            <a:rect b="b" l="l" r="r" t="t"/>
            <a:pathLst>
              <a:path extrusionOk="0" h="17146" w="7907">
                <a:moveTo>
                  <a:pt x="5538" y="0"/>
                </a:moveTo>
                <a:cubicBezTo>
                  <a:pt x="2969" y="0"/>
                  <a:pt x="1802" y="1134"/>
                  <a:pt x="1802" y="3303"/>
                </a:cubicBezTo>
                <a:lnTo>
                  <a:pt x="1802" y="5604"/>
                </a:lnTo>
                <a:lnTo>
                  <a:pt x="0" y="5604"/>
                </a:lnTo>
                <a:lnTo>
                  <a:pt x="0" y="8540"/>
                </a:lnTo>
                <a:lnTo>
                  <a:pt x="1802" y="8540"/>
                </a:lnTo>
                <a:lnTo>
                  <a:pt x="1802" y="17146"/>
                </a:lnTo>
                <a:lnTo>
                  <a:pt x="5238" y="17146"/>
                </a:lnTo>
                <a:lnTo>
                  <a:pt x="5238" y="8473"/>
                </a:lnTo>
                <a:lnTo>
                  <a:pt x="7673" y="8473"/>
                </a:lnTo>
                <a:lnTo>
                  <a:pt x="7906" y="5604"/>
                </a:lnTo>
                <a:lnTo>
                  <a:pt x="5238" y="5604"/>
                </a:lnTo>
                <a:lnTo>
                  <a:pt x="5238" y="3936"/>
                </a:lnTo>
                <a:cubicBezTo>
                  <a:pt x="5238" y="3269"/>
                  <a:pt x="5404" y="3002"/>
                  <a:pt x="6038" y="3002"/>
                </a:cubicBezTo>
                <a:lnTo>
                  <a:pt x="7906" y="3002"/>
                </a:lnTo>
                <a:lnTo>
                  <a:pt x="7906"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811" name="Google Shape;811;p42"/>
          <p:cNvGrpSpPr/>
          <p:nvPr/>
        </p:nvGrpSpPr>
        <p:grpSpPr>
          <a:xfrm>
            <a:off x="2370180" y="4980139"/>
            <a:ext cx="411849" cy="411917"/>
            <a:chOff x="5162200" y="4097750"/>
            <a:chExt cx="338385" cy="338414"/>
          </a:xfrm>
        </p:grpSpPr>
        <p:sp>
          <p:nvSpPr>
            <p:cNvPr id="812" name="Google Shape;812;p42"/>
            <p:cNvSpPr/>
            <p:nvPr/>
          </p:nvSpPr>
          <p:spPr>
            <a:xfrm>
              <a:off x="5162200" y="4097750"/>
              <a:ext cx="338385" cy="338414"/>
            </a:xfrm>
            <a:custGeom>
              <a:rect b="b" l="l" r="r" t="t"/>
              <a:pathLst>
                <a:path extrusionOk="0" h="11843" w="11842">
                  <a:moveTo>
                    <a:pt x="5938" y="1068"/>
                  </a:moveTo>
                  <a:cubicBezTo>
                    <a:pt x="7505" y="1068"/>
                    <a:pt x="7706" y="1068"/>
                    <a:pt x="8339" y="1101"/>
                  </a:cubicBezTo>
                  <a:cubicBezTo>
                    <a:pt x="8906" y="1135"/>
                    <a:pt x="9207" y="1201"/>
                    <a:pt x="9440" y="1301"/>
                  </a:cubicBezTo>
                  <a:cubicBezTo>
                    <a:pt x="9707" y="1401"/>
                    <a:pt x="9907" y="1535"/>
                    <a:pt x="10107" y="1735"/>
                  </a:cubicBezTo>
                  <a:cubicBezTo>
                    <a:pt x="10307" y="1935"/>
                    <a:pt x="10441" y="2135"/>
                    <a:pt x="10541" y="2435"/>
                  </a:cubicBezTo>
                  <a:cubicBezTo>
                    <a:pt x="10641" y="2636"/>
                    <a:pt x="10741" y="2936"/>
                    <a:pt x="10741" y="3536"/>
                  </a:cubicBezTo>
                  <a:cubicBezTo>
                    <a:pt x="10774" y="4137"/>
                    <a:pt x="10774" y="4337"/>
                    <a:pt x="10774" y="5905"/>
                  </a:cubicBezTo>
                  <a:cubicBezTo>
                    <a:pt x="10774" y="7506"/>
                    <a:pt x="10774" y="7706"/>
                    <a:pt x="10741" y="8306"/>
                  </a:cubicBezTo>
                  <a:cubicBezTo>
                    <a:pt x="10741" y="8907"/>
                    <a:pt x="10641" y="9207"/>
                    <a:pt x="10541" y="9407"/>
                  </a:cubicBezTo>
                  <a:cubicBezTo>
                    <a:pt x="10441" y="9707"/>
                    <a:pt x="10307" y="9907"/>
                    <a:pt x="10107" y="10108"/>
                  </a:cubicBezTo>
                  <a:cubicBezTo>
                    <a:pt x="9907" y="10308"/>
                    <a:pt x="9707" y="10441"/>
                    <a:pt x="9440" y="10541"/>
                  </a:cubicBezTo>
                  <a:cubicBezTo>
                    <a:pt x="9207" y="10608"/>
                    <a:pt x="8906" y="10708"/>
                    <a:pt x="8339" y="10741"/>
                  </a:cubicBezTo>
                  <a:cubicBezTo>
                    <a:pt x="7706" y="10775"/>
                    <a:pt x="7505" y="10775"/>
                    <a:pt x="5938" y="10775"/>
                  </a:cubicBezTo>
                  <a:cubicBezTo>
                    <a:pt x="4337" y="10775"/>
                    <a:pt x="4170" y="10775"/>
                    <a:pt x="3536" y="10741"/>
                  </a:cubicBezTo>
                  <a:cubicBezTo>
                    <a:pt x="2969" y="10708"/>
                    <a:pt x="2635" y="10608"/>
                    <a:pt x="2435" y="10541"/>
                  </a:cubicBezTo>
                  <a:cubicBezTo>
                    <a:pt x="2168" y="10441"/>
                    <a:pt x="1968" y="10308"/>
                    <a:pt x="1735" y="10108"/>
                  </a:cubicBezTo>
                  <a:cubicBezTo>
                    <a:pt x="1535" y="9874"/>
                    <a:pt x="1401" y="9674"/>
                    <a:pt x="1301" y="9407"/>
                  </a:cubicBezTo>
                  <a:cubicBezTo>
                    <a:pt x="1234" y="9207"/>
                    <a:pt x="1134" y="8907"/>
                    <a:pt x="1101" y="8306"/>
                  </a:cubicBezTo>
                  <a:cubicBezTo>
                    <a:pt x="1068" y="7706"/>
                    <a:pt x="1068" y="7506"/>
                    <a:pt x="1068" y="5905"/>
                  </a:cubicBezTo>
                  <a:cubicBezTo>
                    <a:pt x="1068" y="4337"/>
                    <a:pt x="1068" y="4137"/>
                    <a:pt x="1101" y="3536"/>
                  </a:cubicBezTo>
                  <a:cubicBezTo>
                    <a:pt x="1134" y="2936"/>
                    <a:pt x="1234" y="2636"/>
                    <a:pt x="1301" y="2435"/>
                  </a:cubicBezTo>
                  <a:cubicBezTo>
                    <a:pt x="1401" y="2135"/>
                    <a:pt x="1535" y="1935"/>
                    <a:pt x="1735" y="1735"/>
                  </a:cubicBezTo>
                  <a:cubicBezTo>
                    <a:pt x="1968" y="1535"/>
                    <a:pt x="2168" y="1401"/>
                    <a:pt x="2435" y="1301"/>
                  </a:cubicBezTo>
                  <a:cubicBezTo>
                    <a:pt x="2635" y="1235"/>
                    <a:pt x="2969" y="1135"/>
                    <a:pt x="3536" y="1101"/>
                  </a:cubicBezTo>
                  <a:cubicBezTo>
                    <a:pt x="4170" y="1068"/>
                    <a:pt x="4337" y="1068"/>
                    <a:pt x="5938" y="1068"/>
                  </a:cubicBezTo>
                  <a:close/>
                  <a:moveTo>
                    <a:pt x="5938" y="0"/>
                  </a:moveTo>
                  <a:cubicBezTo>
                    <a:pt x="4337" y="0"/>
                    <a:pt x="4103" y="0"/>
                    <a:pt x="3503" y="34"/>
                  </a:cubicBezTo>
                  <a:cubicBezTo>
                    <a:pt x="2869" y="67"/>
                    <a:pt x="2435" y="167"/>
                    <a:pt x="2035" y="301"/>
                  </a:cubicBezTo>
                  <a:cubicBezTo>
                    <a:pt x="1668" y="467"/>
                    <a:pt x="1334" y="668"/>
                    <a:pt x="1001" y="1001"/>
                  </a:cubicBezTo>
                  <a:cubicBezTo>
                    <a:pt x="667" y="1335"/>
                    <a:pt x="467" y="1635"/>
                    <a:pt x="300" y="2035"/>
                  </a:cubicBezTo>
                  <a:cubicBezTo>
                    <a:pt x="167" y="2402"/>
                    <a:pt x="67" y="2836"/>
                    <a:pt x="33" y="3470"/>
                  </a:cubicBezTo>
                  <a:cubicBezTo>
                    <a:pt x="0" y="4103"/>
                    <a:pt x="0" y="4303"/>
                    <a:pt x="0" y="5938"/>
                  </a:cubicBezTo>
                  <a:cubicBezTo>
                    <a:pt x="0" y="7539"/>
                    <a:pt x="0" y="7739"/>
                    <a:pt x="33" y="8373"/>
                  </a:cubicBezTo>
                  <a:cubicBezTo>
                    <a:pt x="67" y="9007"/>
                    <a:pt x="167" y="9440"/>
                    <a:pt x="300" y="9807"/>
                  </a:cubicBezTo>
                  <a:cubicBezTo>
                    <a:pt x="467" y="10208"/>
                    <a:pt x="667" y="10541"/>
                    <a:pt x="1001" y="10841"/>
                  </a:cubicBezTo>
                  <a:cubicBezTo>
                    <a:pt x="1334" y="11175"/>
                    <a:pt x="1668" y="11375"/>
                    <a:pt x="2035" y="11542"/>
                  </a:cubicBezTo>
                  <a:cubicBezTo>
                    <a:pt x="2435" y="11675"/>
                    <a:pt x="2869" y="11775"/>
                    <a:pt x="3503" y="11809"/>
                  </a:cubicBezTo>
                  <a:cubicBezTo>
                    <a:pt x="4103" y="11842"/>
                    <a:pt x="4337" y="11842"/>
                    <a:pt x="5938" y="11842"/>
                  </a:cubicBezTo>
                  <a:cubicBezTo>
                    <a:pt x="7539" y="11842"/>
                    <a:pt x="7739" y="11842"/>
                    <a:pt x="8373" y="11809"/>
                  </a:cubicBezTo>
                  <a:cubicBezTo>
                    <a:pt x="9007" y="11775"/>
                    <a:pt x="9440" y="11675"/>
                    <a:pt x="9807" y="11542"/>
                  </a:cubicBezTo>
                  <a:cubicBezTo>
                    <a:pt x="10207" y="11375"/>
                    <a:pt x="10541" y="11175"/>
                    <a:pt x="10875" y="10841"/>
                  </a:cubicBezTo>
                  <a:cubicBezTo>
                    <a:pt x="11208" y="10508"/>
                    <a:pt x="11408" y="10208"/>
                    <a:pt x="11542" y="9807"/>
                  </a:cubicBezTo>
                  <a:cubicBezTo>
                    <a:pt x="11708" y="9440"/>
                    <a:pt x="11775" y="9007"/>
                    <a:pt x="11809" y="8373"/>
                  </a:cubicBezTo>
                  <a:cubicBezTo>
                    <a:pt x="11842" y="7739"/>
                    <a:pt x="11842" y="7539"/>
                    <a:pt x="11842" y="5938"/>
                  </a:cubicBezTo>
                  <a:cubicBezTo>
                    <a:pt x="11842" y="4303"/>
                    <a:pt x="11842" y="4103"/>
                    <a:pt x="11809" y="3470"/>
                  </a:cubicBezTo>
                  <a:cubicBezTo>
                    <a:pt x="11809" y="2836"/>
                    <a:pt x="11708" y="2402"/>
                    <a:pt x="11542" y="2035"/>
                  </a:cubicBezTo>
                  <a:cubicBezTo>
                    <a:pt x="11408" y="1668"/>
                    <a:pt x="11175" y="1301"/>
                    <a:pt x="10875" y="1001"/>
                  </a:cubicBezTo>
                  <a:cubicBezTo>
                    <a:pt x="10541" y="668"/>
                    <a:pt x="10207" y="467"/>
                    <a:pt x="9807" y="301"/>
                  </a:cubicBezTo>
                  <a:cubicBezTo>
                    <a:pt x="9440" y="167"/>
                    <a:pt x="9007" y="67"/>
                    <a:pt x="8373" y="34"/>
                  </a:cubicBezTo>
                  <a:cubicBezTo>
                    <a:pt x="7739" y="0"/>
                    <a:pt x="7539" y="0"/>
                    <a:pt x="5938"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3" name="Google Shape;813;p42"/>
            <p:cNvSpPr/>
            <p:nvPr/>
          </p:nvSpPr>
          <p:spPr>
            <a:xfrm>
              <a:off x="5245127" y="4179731"/>
              <a:ext cx="173507" cy="174450"/>
            </a:xfrm>
            <a:custGeom>
              <a:rect b="b" l="l" r="r" t="t"/>
              <a:pathLst>
                <a:path extrusionOk="0" h="6105" w="6072">
                  <a:moveTo>
                    <a:pt x="3036" y="1068"/>
                  </a:moveTo>
                  <a:cubicBezTo>
                    <a:pt x="4136" y="1068"/>
                    <a:pt x="5004" y="1968"/>
                    <a:pt x="5004" y="3036"/>
                  </a:cubicBezTo>
                  <a:cubicBezTo>
                    <a:pt x="5004" y="4136"/>
                    <a:pt x="4136" y="5037"/>
                    <a:pt x="3036" y="5037"/>
                  </a:cubicBezTo>
                  <a:cubicBezTo>
                    <a:pt x="1935" y="5037"/>
                    <a:pt x="1068" y="4136"/>
                    <a:pt x="1068" y="3036"/>
                  </a:cubicBezTo>
                  <a:cubicBezTo>
                    <a:pt x="1068" y="1968"/>
                    <a:pt x="1935" y="1068"/>
                    <a:pt x="3036" y="1068"/>
                  </a:cubicBezTo>
                  <a:close/>
                  <a:moveTo>
                    <a:pt x="3036" y="0"/>
                  </a:moveTo>
                  <a:cubicBezTo>
                    <a:pt x="1334" y="0"/>
                    <a:pt x="0" y="1368"/>
                    <a:pt x="0" y="3036"/>
                  </a:cubicBezTo>
                  <a:cubicBezTo>
                    <a:pt x="0" y="4737"/>
                    <a:pt x="1334" y="6104"/>
                    <a:pt x="3036" y="6104"/>
                  </a:cubicBezTo>
                  <a:cubicBezTo>
                    <a:pt x="4704" y="6104"/>
                    <a:pt x="6071" y="4737"/>
                    <a:pt x="6071" y="3036"/>
                  </a:cubicBezTo>
                  <a:cubicBezTo>
                    <a:pt x="6071" y="1368"/>
                    <a:pt x="4704" y="0"/>
                    <a:pt x="3036"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4" name="Google Shape;814;p42"/>
            <p:cNvSpPr/>
            <p:nvPr/>
          </p:nvSpPr>
          <p:spPr>
            <a:xfrm>
              <a:off x="5401436" y="4155900"/>
              <a:ext cx="41034" cy="41005"/>
            </a:xfrm>
            <a:custGeom>
              <a:rect b="b" l="l" r="r" t="t"/>
              <a:pathLst>
                <a:path extrusionOk="0" h="1435" w="1436">
                  <a:moveTo>
                    <a:pt x="735" y="0"/>
                  </a:moveTo>
                  <a:cubicBezTo>
                    <a:pt x="334" y="0"/>
                    <a:pt x="1" y="334"/>
                    <a:pt x="1" y="734"/>
                  </a:cubicBezTo>
                  <a:cubicBezTo>
                    <a:pt x="1" y="1101"/>
                    <a:pt x="334" y="1435"/>
                    <a:pt x="735" y="1435"/>
                  </a:cubicBezTo>
                  <a:cubicBezTo>
                    <a:pt x="1135" y="1435"/>
                    <a:pt x="1435" y="1101"/>
                    <a:pt x="1435" y="734"/>
                  </a:cubicBezTo>
                  <a:cubicBezTo>
                    <a:pt x="1435" y="334"/>
                    <a:pt x="1102" y="0"/>
                    <a:pt x="735"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815" name="Google Shape;815;p42"/>
          <p:cNvSpPr/>
          <p:nvPr/>
        </p:nvSpPr>
        <p:spPr>
          <a:xfrm>
            <a:off x="1104188" y="5031173"/>
            <a:ext cx="380848" cy="309834"/>
          </a:xfrm>
          <a:custGeom>
            <a:rect b="b" l="l" r="r" t="t"/>
            <a:pathLst>
              <a:path extrusionOk="0" h="13378" w="16446">
                <a:moveTo>
                  <a:pt x="11375" y="1"/>
                </a:moveTo>
                <a:cubicBezTo>
                  <a:pt x="9207" y="1"/>
                  <a:pt x="7606" y="2036"/>
                  <a:pt x="8106" y="4137"/>
                </a:cubicBezTo>
                <a:cubicBezTo>
                  <a:pt x="5304" y="4004"/>
                  <a:pt x="2802" y="2669"/>
                  <a:pt x="1135" y="635"/>
                </a:cubicBezTo>
                <a:lnTo>
                  <a:pt x="1135" y="635"/>
                </a:lnTo>
                <a:cubicBezTo>
                  <a:pt x="267" y="2136"/>
                  <a:pt x="701" y="4137"/>
                  <a:pt x="2202" y="5138"/>
                </a:cubicBezTo>
                <a:cubicBezTo>
                  <a:pt x="1635" y="5104"/>
                  <a:pt x="1135" y="4971"/>
                  <a:pt x="668" y="4704"/>
                </a:cubicBezTo>
                <a:lnTo>
                  <a:pt x="668" y="4704"/>
                </a:lnTo>
                <a:cubicBezTo>
                  <a:pt x="634" y="6272"/>
                  <a:pt x="1735" y="7740"/>
                  <a:pt x="3370" y="8040"/>
                </a:cubicBezTo>
                <a:cubicBezTo>
                  <a:pt x="3087" y="8121"/>
                  <a:pt x="2780" y="8165"/>
                  <a:pt x="2463" y="8165"/>
                </a:cubicBezTo>
                <a:cubicBezTo>
                  <a:pt x="2256" y="8165"/>
                  <a:pt x="2046" y="8146"/>
                  <a:pt x="1835" y="8107"/>
                </a:cubicBezTo>
                <a:lnTo>
                  <a:pt x="1835" y="8107"/>
                </a:lnTo>
                <a:cubicBezTo>
                  <a:pt x="2269" y="9441"/>
                  <a:pt x="3503" y="10408"/>
                  <a:pt x="5004" y="10442"/>
                </a:cubicBezTo>
                <a:cubicBezTo>
                  <a:pt x="3785" y="11406"/>
                  <a:pt x="2325" y="11888"/>
                  <a:pt x="808" y="11888"/>
                </a:cubicBezTo>
                <a:cubicBezTo>
                  <a:pt x="540" y="11888"/>
                  <a:pt x="271" y="11873"/>
                  <a:pt x="0" y="11843"/>
                </a:cubicBezTo>
                <a:lnTo>
                  <a:pt x="0" y="11843"/>
                </a:lnTo>
                <a:cubicBezTo>
                  <a:pt x="1502" y="12810"/>
                  <a:pt x="3269" y="13377"/>
                  <a:pt x="5171" y="13377"/>
                </a:cubicBezTo>
                <a:cubicBezTo>
                  <a:pt x="11442" y="13377"/>
                  <a:pt x="14978" y="8073"/>
                  <a:pt x="14744" y="3337"/>
                </a:cubicBezTo>
                <a:cubicBezTo>
                  <a:pt x="15411" y="2870"/>
                  <a:pt x="15979" y="2269"/>
                  <a:pt x="16446" y="1602"/>
                </a:cubicBezTo>
                <a:lnTo>
                  <a:pt x="16446" y="1602"/>
                </a:lnTo>
                <a:cubicBezTo>
                  <a:pt x="15812" y="1869"/>
                  <a:pt x="15178" y="2036"/>
                  <a:pt x="14511" y="2136"/>
                </a:cubicBezTo>
                <a:cubicBezTo>
                  <a:pt x="15178" y="1702"/>
                  <a:pt x="15712" y="1035"/>
                  <a:pt x="15979" y="268"/>
                </a:cubicBezTo>
                <a:lnTo>
                  <a:pt x="15979" y="268"/>
                </a:lnTo>
                <a:cubicBezTo>
                  <a:pt x="15311" y="635"/>
                  <a:pt x="14611" y="935"/>
                  <a:pt x="13844" y="1068"/>
                </a:cubicBezTo>
                <a:cubicBezTo>
                  <a:pt x="13210" y="434"/>
                  <a:pt x="12343" y="1"/>
                  <a:pt x="11375"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9" name="Shape 819"/>
        <p:cNvGrpSpPr/>
        <p:nvPr/>
      </p:nvGrpSpPr>
      <p:grpSpPr>
        <a:xfrm>
          <a:off x="0" y="0"/>
          <a:ext cx="0" cy="0"/>
          <a:chOff x="0" y="0"/>
          <a:chExt cx="0" cy="0"/>
        </a:xfrm>
      </p:grpSpPr>
      <p:sp>
        <p:nvSpPr>
          <p:cNvPr id="820" name="Google Shape;820;p43"/>
          <p:cNvSpPr txBox="1"/>
          <p:nvPr>
            <p:ph type="title"/>
          </p:nvPr>
        </p:nvSpPr>
        <p:spPr>
          <a:xfrm>
            <a:off x="1115200" y="1792425"/>
            <a:ext cx="7190700" cy="9342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sz="4500"/>
              <a:t>Credits.</a:t>
            </a:r>
            <a:endParaRPr sz="4500"/>
          </a:p>
        </p:txBody>
      </p:sp>
      <p:sp>
        <p:nvSpPr>
          <p:cNvPr id="821" name="Google Shape;821;p43"/>
          <p:cNvSpPr txBox="1"/>
          <p:nvPr>
            <p:ph idx="2" type="body"/>
          </p:nvPr>
        </p:nvSpPr>
        <p:spPr>
          <a:xfrm>
            <a:off x="1115200" y="2868075"/>
            <a:ext cx="7190700" cy="2256300"/>
          </a:xfrm>
          <a:prstGeom prst="rect">
            <a:avLst/>
          </a:prstGeom>
        </p:spPr>
        <p:txBody>
          <a:bodyPr anchorCtr="0" anchor="t" bIns="121900" lIns="121900" spcFirstLastPara="1" rIns="121900" wrap="square" tIns="121900">
            <a:noAutofit/>
          </a:bodyPr>
          <a:lstStyle/>
          <a:p>
            <a:pPr indent="0" lvl="0" marL="0" rtl="0" algn="l">
              <a:lnSpc>
                <a:spcPct val="150000"/>
              </a:lnSpc>
              <a:spcBef>
                <a:spcPts val="0"/>
              </a:spcBef>
              <a:spcAft>
                <a:spcPts val="0"/>
              </a:spcAft>
              <a:buSzPts val="605"/>
              <a:buNone/>
            </a:pPr>
            <a:r>
              <a:rPr lang="en" sz="2400"/>
              <a:t>Presentation Template: </a:t>
            </a:r>
            <a:r>
              <a:rPr lang="en" sz="2400" u="sng">
                <a:solidFill>
                  <a:schemeClr val="hlink"/>
                </a:solidFill>
                <a:hlinkClick r:id="rId3"/>
              </a:rPr>
              <a:t>SlidesMania</a:t>
            </a:r>
            <a:endParaRPr sz="2400"/>
          </a:p>
          <a:p>
            <a:pPr indent="0" lvl="0" marL="0" rtl="0" algn="l">
              <a:lnSpc>
                <a:spcPct val="150000"/>
              </a:lnSpc>
              <a:spcBef>
                <a:spcPts val="0"/>
              </a:spcBef>
              <a:spcAft>
                <a:spcPts val="0"/>
              </a:spcAft>
              <a:buSzPts val="605"/>
              <a:buNone/>
            </a:pPr>
            <a:r>
              <a:rPr lang="en" sz="2400"/>
              <a:t>Sample Images: </a:t>
            </a:r>
            <a:r>
              <a:rPr lang="en" sz="2400" u="sng">
                <a:solidFill>
                  <a:schemeClr val="hlink"/>
                </a:solidFill>
                <a:hlinkClick r:id="rId4"/>
              </a:rPr>
              <a:t>Unsplash</a:t>
            </a:r>
            <a:endParaRPr sz="2400"/>
          </a:p>
          <a:p>
            <a:pPr indent="0" lvl="0" marL="0" rtl="0" algn="l">
              <a:lnSpc>
                <a:spcPct val="150000"/>
              </a:lnSpc>
              <a:spcBef>
                <a:spcPts val="0"/>
              </a:spcBef>
              <a:spcAft>
                <a:spcPts val="0"/>
              </a:spcAft>
              <a:buSzPts val="605"/>
              <a:buNone/>
            </a:pPr>
            <a:r>
              <a:rPr lang="en" sz="2400"/>
              <a:t>Fonts used in this presentation: Didact Gothic and </a:t>
            </a:r>
            <a:r>
              <a:rPr lang="en" sz="2400">
                <a:latin typeface="DM Sans Black"/>
                <a:ea typeface="DM Sans Black"/>
                <a:cs typeface="DM Sans Black"/>
                <a:sym typeface="DM Sans Black"/>
              </a:rPr>
              <a:t>DM Sans Black.</a:t>
            </a:r>
            <a:endParaRPr sz="2400">
              <a:latin typeface="DM Sans Black"/>
              <a:ea typeface="DM Sans Black"/>
              <a:cs typeface="DM Sans Black"/>
              <a:sym typeface="DM Sans Black"/>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5" name="Shape 825"/>
        <p:cNvGrpSpPr/>
        <p:nvPr/>
      </p:nvGrpSpPr>
      <p:grpSpPr>
        <a:xfrm>
          <a:off x="0" y="0"/>
          <a:ext cx="0" cy="0"/>
          <a:chOff x="0" y="0"/>
          <a:chExt cx="0" cy="0"/>
        </a:xfrm>
      </p:grpSpPr>
      <p:sp>
        <p:nvSpPr>
          <p:cNvPr id="826" name="Google Shape;826;p44"/>
          <p:cNvSpPr txBox="1"/>
          <p:nvPr>
            <p:ph type="title"/>
          </p:nvPr>
        </p:nvSpPr>
        <p:spPr>
          <a:xfrm>
            <a:off x="1866900" y="593375"/>
            <a:ext cx="9909300" cy="763500"/>
          </a:xfrm>
          <a:prstGeom prst="rect">
            <a:avLst/>
          </a:prstGeom>
        </p:spPr>
        <p:txBody>
          <a:bodyPr anchorCtr="0" anchor="t" bIns="121900" lIns="121900" spcFirstLastPara="1" rIns="121900" wrap="square" tIns="121900">
            <a:normAutofit fontScale="90000"/>
          </a:bodyPr>
          <a:lstStyle/>
          <a:p>
            <a:pPr indent="0" lvl="0" marL="0" rtl="0" algn="ctr">
              <a:spcBef>
                <a:spcPts val="0"/>
              </a:spcBef>
              <a:spcAft>
                <a:spcPts val="0"/>
              </a:spcAft>
              <a:buNone/>
            </a:pPr>
            <a:r>
              <a:rPr lang="en"/>
              <a:t>Editable Icons.</a:t>
            </a:r>
            <a:endParaRPr/>
          </a:p>
        </p:txBody>
      </p:sp>
      <p:grpSp>
        <p:nvGrpSpPr>
          <p:cNvPr id="827" name="Google Shape;827;p44"/>
          <p:cNvGrpSpPr/>
          <p:nvPr/>
        </p:nvGrpSpPr>
        <p:grpSpPr>
          <a:xfrm>
            <a:off x="4412789" y="1781377"/>
            <a:ext cx="405160" cy="253589"/>
            <a:chOff x="4797800" y="1994125"/>
            <a:chExt cx="306475" cy="186025"/>
          </a:xfrm>
        </p:grpSpPr>
        <p:sp>
          <p:nvSpPr>
            <p:cNvPr id="828" name="Google Shape;828;p44"/>
            <p:cNvSpPr/>
            <p:nvPr/>
          </p:nvSpPr>
          <p:spPr>
            <a:xfrm>
              <a:off x="4837950" y="1994125"/>
              <a:ext cx="226175" cy="152575"/>
            </a:xfrm>
            <a:custGeom>
              <a:rect b="b" l="l" r="r" t="t"/>
              <a:pathLst>
                <a:path extrusionOk="0" h="6103" w="9047">
                  <a:moveTo>
                    <a:pt x="8244" y="786"/>
                  </a:moveTo>
                  <a:lnTo>
                    <a:pt x="8244" y="5318"/>
                  </a:lnTo>
                  <a:lnTo>
                    <a:pt x="803" y="5318"/>
                  </a:lnTo>
                  <a:lnTo>
                    <a:pt x="803" y="786"/>
                  </a:lnTo>
                  <a:close/>
                  <a:moveTo>
                    <a:pt x="536" y="1"/>
                  </a:moveTo>
                  <a:cubicBezTo>
                    <a:pt x="232" y="1"/>
                    <a:pt x="0" y="233"/>
                    <a:pt x="0" y="518"/>
                  </a:cubicBezTo>
                  <a:lnTo>
                    <a:pt x="0" y="6103"/>
                  </a:lnTo>
                  <a:lnTo>
                    <a:pt x="9047" y="6103"/>
                  </a:lnTo>
                  <a:lnTo>
                    <a:pt x="9047" y="518"/>
                  </a:lnTo>
                  <a:cubicBezTo>
                    <a:pt x="9047" y="233"/>
                    <a:pt x="8815" y="1"/>
                    <a:pt x="8511"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829" name="Google Shape;829;p44"/>
            <p:cNvSpPr/>
            <p:nvPr/>
          </p:nvSpPr>
          <p:spPr>
            <a:xfrm>
              <a:off x="4797800" y="2160075"/>
              <a:ext cx="306475" cy="20075"/>
            </a:xfrm>
            <a:custGeom>
              <a:rect b="b" l="l" r="r" t="t"/>
              <a:pathLst>
                <a:path extrusionOk="0" h="803" w="12259">
                  <a:moveTo>
                    <a:pt x="1" y="0"/>
                  </a:moveTo>
                  <a:lnTo>
                    <a:pt x="1" y="268"/>
                  </a:lnTo>
                  <a:cubicBezTo>
                    <a:pt x="1" y="571"/>
                    <a:pt x="250" y="803"/>
                    <a:pt x="536" y="803"/>
                  </a:cubicBezTo>
                  <a:lnTo>
                    <a:pt x="11723" y="803"/>
                  </a:lnTo>
                  <a:cubicBezTo>
                    <a:pt x="12026" y="803"/>
                    <a:pt x="12258" y="571"/>
                    <a:pt x="12258" y="268"/>
                  </a:cubicBezTo>
                  <a:lnTo>
                    <a:pt x="12258" y="0"/>
                  </a:lnTo>
                  <a:lnTo>
                    <a:pt x="6923" y="0"/>
                  </a:lnTo>
                  <a:lnTo>
                    <a:pt x="6923" y="125"/>
                  </a:lnTo>
                  <a:cubicBezTo>
                    <a:pt x="6923" y="214"/>
                    <a:pt x="6870" y="268"/>
                    <a:pt x="6799" y="268"/>
                  </a:cubicBezTo>
                  <a:lnTo>
                    <a:pt x="5460" y="268"/>
                  </a:lnTo>
                  <a:cubicBezTo>
                    <a:pt x="5389" y="268"/>
                    <a:pt x="5336" y="214"/>
                    <a:pt x="5336" y="125"/>
                  </a:cubicBezTo>
                  <a:lnTo>
                    <a:pt x="5336"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sp>
        <p:nvSpPr>
          <p:cNvPr id="830" name="Google Shape;830;p44"/>
          <p:cNvSpPr/>
          <p:nvPr/>
        </p:nvSpPr>
        <p:spPr>
          <a:xfrm>
            <a:off x="3855597" y="1797275"/>
            <a:ext cx="351487" cy="308322"/>
          </a:xfrm>
          <a:custGeom>
            <a:rect b="b" l="l" r="r" t="t"/>
            <a:pathLst>
              <a:path extrusionOk="0" h="9047" w="10635">
                <a:moveTo>
                  <a:pt x="9850" y="803"/>
                </a:moveTo>
                <a:lnTo>
                  <a:pt x="9850" y="6656"/>
                </a:lnTo>
                <a:lnTo>
                  <a:pt x="804" y="6656"/>
                </a:lnTo>
                <a:lnTo>
                  <a:pt x="804" y="803"/>
                </a:lnTo>
                <a:close/>
                <a:moveTo>
                  <a:pt x="536" y="0"/>
                </a:moveTo>
                <a:cubicBezTo>
                  <a:pt x="250" y="0"/>
                  <a:pt x="1" y="250"/>
                  <a:pt x="1" y="536"/>
                </a:cubicBezTo>
                <a:lnTo>
                  <a:pt x="1" y="6923"/>
                </a:lnTo>
                <a:cubicBezTo>
                  <a:pt x="1" y="7227"/>
                  <a:pt x="250" y="7459"/>
                  <a:pt x="536" y="7459"/>
                </a:cubicBezTo>
                <a:lnTo>
                  <a:pt x="4265" y="7459"/>
                </a:lnTo>
                <a:lnTo>
                  <a:pt x="4265" y="8261"/>
                </a:lnTo>
                <a:lnTo>
                  <a:pt x="2927" y="8261"/>
                </a:lnTo>
                <a:lnTo>
                  <a:pt x="2927" y="9047"/>
                </a:lnTo>
                <a:lnTo>
                  <a:pt x="7709" y="9047"/>
                </a:lnTo>
                <a:lnTo>
                  <a:pt x="7709" y="8261"/>
                </a:lnTo>
                <a:lnTo>
                  <a:pt x="6388" y="8261"/>
                </a:lnTo>
                <a:lnTo>
                  <a:pt x="6388" y="7459"/>
                </a:lnTo>
                <a:lnTo>
                  <a:pt x="10100" y="7459"/>
                </a:lnTo>
                <a:cubicBezTo>
                  <a:pt x="10403" y="7459"/>
                  <a:pt x="10635" y="7227"/>
                  <a:pt x="10635" y="6923"/>
                </a:cubicBezTo>
                <a:lnTo>
                  <a:pt x="10635" y="536"/>
                </a:lnTo>
                <a:cubicBezTo>
                  <a:pt x="10635" y="250"/>
                  <a:pt x="10403" y="0"/>
                  <a:pt x="10100"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831" name="Google Shape;831;p44"/>
          <p:cNvSpPr/>
          <p:nvPr/>
        </p:nvSpPr>
        <p:spPr>
          <a:xfrm>
            <a:off x="3440508" y="1713869"/>
            <a:ext cx="211156" cy="398327"/>
          </a:xfrm>
          <a:custGeom>
            <a:rect b="b" l="l" r="r" t="t"/>
            <a:pathLst>
              <a:path extrusionOk="0" h="11688" w="6389">
                <a:moveTo>
                  <a:pt x="3730" y="518"/>
                </a:moveTo>
                <a:cubicBezTo>
                  <a:pt x="3873" y="518"/>
                  <a:pt x="3998" y="643"/>
                  <a:pt x="3998" y="785"/>
                </a:cubicBezTo>
                <a:cubicBezTo>
                  <a:pt x="3998" y="946"/>
                  <a:pt x="3873" y="1053"/>
                  <a:pt x="3730" y="1053"/>
                </a:cubicBezTo>
                <a:lnTo>
                  <a:pt x="2659" y="1053"/>
                </a:lnTo>
                <a:cubicBezTo>
                  <a:pt x="2517" y="1053"/>
                  <a:pt x="2392" y="946"/>
                  <a:pt x="2392" y="785"/>
                </a:cubicBezTo>
                <a:cubicBezTo>
                  <a:pt x="2392" y="643"/>
                  <a:pt x="2517" y="518"/>
                  <a:pt x="2659" y="518"/>
                </a:cubicBezTo>
                <a:close/>
                <a:moveTo>
                  <a:pt x="5586" y="1588"/>
                </a:moveTo>
                <a:lnTo>
                  <a:pt x="5586" y="10099"/>
                </a:lnTo>
                <a:lnTo>
                  <a:pt x="804" y="10099"/>
                </a:lnTo>
                <a:lnTo>
                  <a:pt x="804" y="1588"/>
                </a:lnTo>
                <a:close/>
                <a:moveTo>
                  <a:pt x="268" y="0"/>
                </a:moveTo>
                <a:cubicBezTo>
                  <a:pt x="126" y="0"/>
                  <a:pt x="1" y="125"/>
                  <a:pt x="1" y="250"/>
                </a:cubicBezTo>
                <a:lnTo>
                  <a:pt x="1" y="11420"/>
                </a:lnTo>
                <a:cubicBezTo>
                  <a:pt x="1" y="11562"/>
                  <a:pt x="126" y="11687"/>
                  <a:pt x="268" y="11687"/>
                </a:cubicBezTo>
                <a:lnTo>
                  <a:pt x="6121" y="11687"/>
                </a:lnTo>
                <a:cubicBezTo>
                  <a:pt x="6264" y="11687"/>
                  <a:pt x="6388" y="11562"/>
                  <a:pt x="6388" y="11420"/>
                </a:cubicBezTo>
                <a:lnTo>
                  <a:pt x="6388" y="250"/>
                </a:lnTo>
                <a:cubicBezTo>
                  <a:pt x="6388" y="125"/>
                  <a:pt x="6264" y="0"/>
                  <a:pt x="6121"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832" name="Google Shape;832;p44"/>
          <p:cNvSpPr/>
          <p:nvPr/>
        </p:nvSpPr>
        <p:spPr>
          <a:xfrm>
            <a:off x="4967544" y="1781749"/>
            <a:ext cx="352082" cy="253589"/>
          </a:xfrm>
          <a:custGeom>
            <a:rect b="b" l="l" r="r" t="t"/>
            <a:pathLst>
              <a:path extrusionOk="0" h="7441" w="10653">
                <a:moveTo>
                  <a:pt x="5317" y="268"/>
                </a:moveTo>
                <a:cubicBezTo>
                  <a:pt x="5406" y="268"/>
                  <a:pt x="5460" y="322"/>
                  <a:pt x="5460" y="393"/>
                </a:cubicBezTo>
                <a:cubicBezTo>
                  <a:pt x="5460" y="482"/>
                  <a:pt x="5406" y="518"/>
                  <a:pt x="5317" y="518"/>
                </a:cubicBezTo>
                <a:cubicBezTo>
                  <a:pt x="5246" y="518"/>
                  <a:pt x="5192" y="482"/>
                  <a:pt x="5192" y="393"/>
                </a:cubicBezTo>
                <a:cubicBezTo>
                  <a:pt x="5192" y="322"/>
                  <a:pt x="5246" y="268"/>
                  <a:pt x="5317" y="268"/>
                </a:cubicBezTo>
                <a:close/>
                <a:moveTo>
                  <a:pt x="9849" y="786"/>
                </a:moveTo>
                <a:lnTo>
                  <a:pt x="9849" y="6638"/>
                </a:lnTo>
                <a:lnTo>
                  <a:pt x="785" y="6638"/>
                </a:lnTo>
                <a:lnTo>
                  <a:pt x="785" y="786"/>
                </a:lnTo>
                <a:close/>
                <a:moveTo>
                  <a:pt x="5977" y="6906"/>
                </a:moveTo>
                <a:cubicBezTo>
                  <a:pt x="6067" y="6906"/>
                  <a:pt x="6120" y="6959"/>
                  <a:pt x="6120" y="7031"/>
                </a:cubicBezTo>
                <a:cubicBezTo>
                  <a:pt x="6120" y="7120"/>
                  <a:pt x="6067" y="7173"/>
                  <a:pt x="5977" y="7173"/>
                </a:cubicBezTo>
                <a:lnTo>
                  <a:pt x="4657" y="7173"/>
                </a:lnTo>
                <a:cubicBezTo>
                  <a:pt x="4586" y="7173"/>
                  <a:pt x="4514" y="7120"/>
                  <a:pt x="4514" y="7031"/>
                </a:cubicBezTo>
                <a:cubicBezTo>
                  <a:pt x="4514" y="6959"/>
                  <a:pt x="4586" y="6906"/>
                  <a:pt x="4657" y="6906"/>
                </a:cubicBezTo>
                <a:close/>
                <a:moveTo>
                  <a:pt x="535" y="1"/>
                </a:moveTo>
                <a:cubicBezTo>
                  <a:pt x="232" y="1"/>
                  <a:pt x="0" y="233"/>
                  <a:pt x="0" y="518"/>
                </a:cubicBezTo>
                <a:lnTo>
                  <a:pt x="0" y="6906"/>
                </a:lnTo>
                <a:cubicBezTo>
                  <a:pt x="0" y="7209"/>
                  <a:pt x="232" y="7441"/>
                  <a:pt x="535" y="7441"/>
                </a:cubicBezTo>
                <a:lnTo>
                  <a:pt x="10117" y="7441"/>
                </a:lnTo>
                <a:cubicBezTo>
                  <a:pt x="10402" y="7441"/>
                  <a:pt x="10652" y="7209"/>
                  <a:pt x="10652" y="6906"/>
                </a:cubicBezTo>
                <a:lnTo>
                  <a:pt x="10652" y="518"/>
                </a:lnTo>
                <a:cubicBezTo>
                  <a:pt x="10652" y="233"/>
                  <a:pt x="10402" y="1"/>
                  <a:pt x="10117"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833" name="Google Shape;833;p44"/>
          <p:cNvSpPr/>
          <p:nvPr/>
        </p:nvSpPr>
        <p:spPr>
          <a:xfrm>
            <a:off x="5471049" y="1738887"/>
            <a:ext cx="333805" cy="339335"/>
          </a:xfrm>
          <a:custGeom>
            <a:rect b="b" l="l" r="r" t="t"/>
            <a:pathLst>
              <a:path extrusionOk="0" h="9957" w="10100">
                <a:moveTo>
                  <a:pt x="8762" y="1464"/>
                </a:moveTo>
                <a:lnTo>
                  <a:pt x="8762" y="6245"/>
                </a:lnTo>
                <a:lnTo>
                  <a:pt x="1321" y="6245"/>
                </a:lnTo>
                <a:lnTo>
                  <a:pt x="1321" y="1464"/>
                </a:lnTo>
                <a:close/>
                <a:moveTo>
                  <a:pt x="5050" y="0"/>
                </a:moveTo>
                <a:cubicBezTo>
                  <a:pt x="4907" y="0"/>
                  <a:pt x="4783" y="125"/>
                  <a:pt x="4783" y="268"/>
                </a:cubicBezTo>
                <a:lnTo>
                  <a:pt x="4783" y="536"/>
                </a:lnTo>
                <a:lnTo>
                  <a:pt x="251" y="536"/>
                </a:lnTo>
                <a:cubicBezTo>
                  <a:pt x="126" y="536"/>
                  <a:pt x="1" y="661"/>
                  <a:pt x="1" y="803"/>
                </a:cubicBezTo>
                <a:cubicBezTo>
                  <a:pt x="1" y="946"/>
                  <a:pt x="126" y="1053"/>
                  <a:pt x="251" y="1053"/>
                </a:cubicBezTo>
                <a:lnTo>
                  <a:pt x="518" y="1053"/>
                </a:lnTo>
                <a:lnTo>
                  <a:pt x="518" y="6513"/>
                </a:lnTo>
                <a:lnTo>
                  <a:pt x="251" y="6513"/>
                </a:lnTo>
                <a:cubicBezTo>
                  <a:pt x="126" y="6513"/>
                  <a:pt x="1" y="6638"/>
                  <a:pt x="1" y="6781"/>
                </a:cubicBezTo>
                <a:cubicBezTo>
                  <a:pt x="1" y="6923"/>
                  <a:pt x="126" y="7048"/>
                  <a:pt x="251" y="7048"/>
                </a:cubicBezTo>
                <a:lnTo>
                  <a:pt x="4319" y="7048"/>
                </a:lnTo>
                <a:lnTo>
                  <a:pt x="2285" y="9100"/>
                </a:lnTo>
                <a:cubicBezTo>
                  <a:pt x="2178" y="9207"/>
                  <a:pt x="2178" y="9368"/>
                  <a:pt x="2285" y="9475"/>
                </a:cubicBezTo>
                <a:cubicBezTo>
                  <a:pt x="2338" y="9528"/>
                  <a:pt x="2405" y="9555"/>
                  <a:pt x="2472" y="9555"/>
                </a:cubicBezTo>
                <a:cubicBezTo>
                  <a:pt x="2539" y="9555"/>
                  <a:pt x="2606" y="9528"/>
                  <a:pt x="2659" y="9475"/>
                </a:cubicBezTo>
                <a:lnTo>
                  <a:pt x="4783" y="7334"/>
                </a:lnTo>
                <a:lnTo>
                  <a:pt x="4783" y="9707"/>
                </a:lnTo>
                <a:cubicBezTo>
                  <a:pt x="4783" y="9850"/>
                  <a:pt x="4907" y="9957"/>
                  <a:pt x="5050" y="9957"/>
                </a:cubicBezTo>
                <a:cubicBezTo>
                  <a:pt x="5193" y="9957"/>
                  <a:pt x="5318" y="9850"/>
                  <a:pt x="5318" y="9707"/>
                </a:cubicBezTo>
                <a:lnTo>
                  <a:pt x="5318" y="7334"/>
                </a:lnTo>
                <a:lnTo>
                  <a:pt x="7441" y="9475"/>
                </a:lnTo>
                <a:cubicBezTo>
                  <a:pt x="7495" y="9520"/>
                  <a:pt x="7562" y="9542"/>
                  <a:pt x="7628" y="9542"/>
                </a:cubicBezTo>
                <a:cubicBezTo>
                  <a:pt x="7695" y="9542"/>
                  <a:pt x="7762" y="9520"/>
                  <a:pt x="7816" y="9475"/>
                </a:cubicBezTo>
                <a:cubicBezTo>
                  <a:pt x="7923" y="9350"/>
                  <a:pt x="7923" y="9189"/>
                  <a:pt x="7816" y="9082"/>
                </a:cubicBezTo>
                <a:lnTo>
                  <a:pt x="5782" y="7048"/>
                </a:lnTo>
                <a:lnTo>
                  <a:pt x="9832" y="7048"/>
                </a:lnTo>
                <a:cubicBezTo>
                  <a:pt x="9975" y="7048"/>
                  <a:pt x="10100" y="6923"/>
                  <a:pt x="10100" y="6781"/>
                </a:cubicBezTo>
                <a:cubicBezTo>
                  <a:pt x="10100" y="6638"/>
                  <a:pt x="9975" y="6513"/>
                  <a:pt x="9832" y="6513"/>
                </a:cubicBezTo>
                <a:lnTo>
                  <a:pt x="9564" y="6513"/>
                </a:lnTo>
                <a:lnTo>
                  <a:pt x="9564" y="1053"/>
                </a:lnTo>
                <a:lnTo>
                  <a:pt x="9832" y="1053"/>
                </a:lnTo>
                <a:cubicBezTo>
                  <a:pt x="9975" y="1053"/>
                  <a:pt x="10100" y="946"/>
                  <a:pt x="10100" y="803"/>
                </a:cubicBezTo>
                <a:cubicBezTo>
                  <a:pt x="10100" y="661"/>
                  <a:pt x="9975" y="536"/>
                  <a:pt x="9832" y="536"/>
                </a:cubicBezTo>
                <a:lnTo>
                  <a:pt x="5318" y="536"/>
                </a:lnTo>
                <a:lnTo>
                  <a:pt x="5318" y="268"/>
                </a:lnTo>
                <a:cubicBezTo>
                  <a:pt x="5318" y="125"/>
                  <a:pt x="5193" y="0"/>
                  <a:pt x="5050"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834" name="Google Shape;834;p44"/>
          <p:cNvSpPr/>
          <p:nvPr/>
        </p:nvSpPr>
        <p:spPr>
          <a:xfrm>
            <a:off x="6460365" y="1772563"/>
            <a:ext cx="299003" cy="280956"/>
          </a:xfrm>
          <a:custGeom>
            <a:rect b="b" l="l" r="r" t="t"/>
            <a:pathLst>
              <a:path extrusionOk="0" h="8244" w="9047">
                <a:moveTo>
                  <a:pt x="464" y="1"/>
                </a:moveTo>
                <a:cubicBezTo>
                  <a:pt x="196" y="1"/>
                  <a:pt x="0" y="215"/>
                  <a:pt x="0" y="464"/>
                </a:cubicBezTo>
                <a:lnTo>
                  <a:pt x="0" y="5960"/>
                </a:lnTo>
                <a:cubicBezTo>
                  <a:pt x="0" y="6210"/>
                  <a:pt x="196" y="6406"/>
                  <a:pt x="464" y="6406"/>
                </a:cubicBezTo>
                <a:lnTo>
                  <a:pt x="5424" y="6406"/>
                </a:lnTo>
                <a:lnTo>
                  <a:pt x="7244" y="8244"/>
                </a:lnTo>
                <a:lnTo>
                  <a:pt x="7244" y="6424"/>
                </a:lnTo>
                <a:lnTo>
                  <a:pt x="8600" y="6424"/>
                </a:lnTo>
                <a:cubicBezTo>
                  <a:pt x="8850" y="6424"/>
                  <a:pt x="9046" y="6210"/>
                  <a:pt x="9046" y="5960"/>
                </a:cubicBezTo>
                <a:lnTo>
                  <a:pt x="9046" y="464"/>
                </a:lnTo>
                <a:cubicBezTo>
                  <a:pt x="9046" y="215"/>
                  <a:pt x="8850" y="1"/>
                  <a:pt x="8600"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nvGrpSpPr>
          <p:cNvPr id="835" name="Google Shape;835;p44"/>
          <p:cNvGrpSpPr/>
          <p:nvPr/>
        </p:nvGrpSpPr>
        <p:grpSpPr>
          <a:xfrm>
            <a:off x="7006083" y="1785402"/>
            <a:ext cx="352082" cy="254203"/>
            <a:chOff x="4250025" y="2848800"/>
            <a:chExt cx="266325" cy="186475"/>
          </a:xfrm>
        </p:grpSpPr>
        <p:sp>
          <p:nvSpPr>
            <p:cNvPr id="836" name="Google Shape;836;p44"/>
            <p:cNvSpPr/>
            <p:nvPr/>
          </p:nvSpPr>
          <p:spPr>
            <a:xfrm>
              <a:off x="4250025" y="2848800"/>
              <a:ext cx="166425" cy="149900"/>
            </a:xfrm>
            <a:custGeom>
              <a:rect b="b" l="l" r="r" t="t"/>
              <a:pathLst>
                <a:path extrusionOk="0" h="5996" w="6657">
                  <a:moveTo>
                    <a:pt x="536" y="0"/>
                  </a:moveTo>
                  <a:cubicBezTo>
                    <a:pt x="233" y="0"/>
                    <a:pt x="1" y="250"/>
                    <a:pt x="1" y="535"/>
                  </a:cubicBezTo>
                  <a:lnTo>
                    <a:pt x="1" y="4122"/>
                  </a:lnTo>
                  <a:cubicBezTo>
                    <a:pt x="1" y="4425"/>
                    <a:pt x="233" y="4657"/>
                    <a:pt x="536" y="4657"/>
                  </a:cubicBezTo>
                  <a:lnTo>
                    <a:pt x="1321" y="4657"/>
                  </a:lnTo>
                  <a:lnTo>
                    <a:pt x="1321" y="5995"/>
                  </a:lnTo>
                  <a:lnTo>
                    <a:pt x="2659" y="4657"/>
                  </a:lnTo>
                  <a:lnTo>
                    <a:pt x="3462" y="4657"/>
                  </a:lnTo>
                  <a:lnTo>
                    <a:pt x="3462" y="1998"/>
                  </a:lnTo>
                  <a:cubicBezTo>
                    <a:pt x="3462" y="1427"/>
                    <a:pt x="3944" y="928"/>
                    <a:pt x="4515" y="928"/>
                  </a:cubicBezTo>
                  <a:lnTo>
                    <a:pt x="6656" y="928"/>
                  </a:lnTo>
                  <a:lnTo>
                    <a:pt x="6656" y="535"/>
                  </a:lnTo>
                  <a:cubicBezTo>
                    <a:pt x="6656" y="250"/>
                    <a:pt x="6424" y="0"/>
                    <a:pt x="6121"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837" name="Google Shape;837;p44"/>
            <p:cNvSpPr/>
            <p:nvPr/>
          </p:nvSpPr>
          <p:spPr>
            <a:xfrm>
              <a:off x="4349950" y="2885375"/>
              <a:ext cx="166400" cy="149900"/>
            </a:xfrm>
            <a:custGeom>
              <a:rect b="b" l="l" r="r" t="t"/>
              <a:pathLst>
                <a:path extrusionOk="0" h="5996" w="6656">
                  <a:moveTo>
                    <a:pt x="518" y="0"/>
                  </a:moveTo>
                  <a:cubicBezTo>
                    <a:pt x="232" y="0"/>
                    <a:pt x="1" y="250"/>
                    <a:pt x="1" y="535"/>
                  </a:cubicBezTo>
                  <a:lnTo>
                    <a:pt x="1" y="4122"/>
                  </a:lnTo>
                  <a:cubicBezTo>
                    <a:pt x="1" y="4425"/>
                    <a:pt x="232" y="4657"/>
                    <a:pt x="518" y="4657"/>
                  </a:cubicBezTo>
                  <a:lnTo>
                    <a:pt x="3979" y="4657"/>
                  </a:lnTo>
                  <a:lnTo>
                    <a:pt x="5318" y="5995"/>
                  </a:lnTo>
                  <a:lnTo>
                    <a:pt x="5318" y="4657"/>
                  </a:lnTo>
                  <a:lnTo>
                    <a:pt x="6121" y="4657"/>
                  </a:lnTo>
                  <a:cubicBezTo>
                    <a:pt x="6424" y="4657"/>
                    <a:pt x="6656" y="4425"/>
                    <a:pt x="6656" y="4122"/>
                  </a:cubicBezTo>
                  <a:lnTo>
                    <a:pt x="6656" y="535"/>
                  </a:lnTo>
                  <a:cubicBezTo>
                    <a:pt x="6656" y="250"/>
                    <a:pt x="6424" y="0"/>
                    <a:pt x="6121"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grpSp>
        <p:nvGrpSpPr>
          <p:cNvPr id="838" name="Google Shape;838;p44"/>
          <p:cNvGrpSpPr/>
          <p:nvPr/>
        </p:nvGrpSpPr>
        <p:grpSpPr>
          <a:xfrm>
            <a:off x="7603431" y="1749516"/>
            <a:ext cx="343224" cy="326555"/>
            <a:chOff x="4707700" y="2822475"/>
            <a:chExt cx="259625" cy="239550"/>
          </a:xfrm>
        </p:grpSpPr>
        <p:sp>
          <p:nvSpPr>
            <p:cNvPr id="839" name="Google Shape;839;p44"/>
            <p:cNvSpPr/>
            <p:nvPr/>
          </p:nvSpPr>
          <p:spPr>
            <a:xfrm>
              <a:off x="4707700" y="2822475"/>
              <a:ext cx="259625" cy="176225"/>
            </a:xfrm>
            <a:custGeom>
              <a:rect b="b" l="l" r="r" t="t"/>
              <a:pathLst>
                <a:path extrusionOk="0" h="7049" w="10385">
                  <a:moveTo>
                    <a:pt x="5335" y="0"/>
                  </a:moveTo>
                  <a:cubicBezTo>
                    <a:pt x="4729" y="0"/>
                    <a:pt x="4193" y="429"/>
                    <a:pt x="4051" y="1000"/>
                  </a:cubicBezTo>
                  <a:cubicBezTo>
                    <a:pt x="3801" y="643"/>
                    <a:pt x="3408" y="393"/>
                    <a:pt x="2944" y="393"/>
                  </a:cubicBezTo>
                  <a:cubicBezTo>
                    <a:pt x="2195" y="393"/>
                    <a:pt x="1606" y="1000"/>
                    <a:pt x="1606" y="1731"/>
                  </a:cubicBezTo>
                  <a:cubicBezTo>
                    <a:pt x="1606" y="1838"/>
                    <a:pt x="1624" y="1927"/>
                    <a:pt x="1642" y="2034"/>
                  </a:cubicBezTo>
                  <a:cubicBezTo>
                    <a:pt x="1535" y="1999"/>
                    <a:pt x="1446" y="1981"/>
                    <a:pt x="1339" y="1981"/>
                  </a:cubicBezTo>
                  <a:cubicBezTo>
                    <a:pt x="607" y="1981"/>
                    <a:pt x="0" y="2588"/>
                    <a:pt x="0" y="3319"/>
                  </a:cubicBezTo>
                  <a:cubicBezTo>
                    <a:pt x="0" y="4051"/>
                    <a:pt x="607" y="4657"/>
                    <a:pt x="1339" y="4657"/>
                  </a:cubicBezTo>
                  <a:lnTo>
                    <a:pt x="1356" y="4657"/>
                  </a:lnTo>
                  <a:cubicBezTo>
                    <a:pt x="1428" y="5335"/>
                    <a:pt x="1999" y="5853"/>
                    <a:pt x="2677" y="5853"/>
                  </a:cubicBezTo>
                  <a:cubicBezTo>
                    <a:pt x="2980" y="5853"/>
                    <a:pt x="3266" y="5746"/>
                    <a:pt x="3480" y="5567"/>
                  </a:cubicBezTo>
                  <a:lnTo>
                    <a:pt x="3480" y="5567"/>
                  </a:lnTo>
                  <a:cubicBezTo>
                    <a:pt x="3480" y="5621"/>
                    <a:pt x="3462" y="5656"/>
                    <a:pt x="3462" y="5710"/>
                  </a:cubicBezTo>
                  <a:cubicBezTo>
                    <a:pt x="3462" y="6442"/>
                    <a:pt x="4068" y="7048"/>
                    <a:pt x="4800" y="7048"/>
                  </a:cubicBezTo>
                  <a:cubicBezTo>
                    <a:pt x="5496" y="7048"/>
                    <a:pt x="6067" y="6513"/>
                    <a:pt x="6138" y="5835"/>
                  </a:cubicBezTo>
                  <a:cubicBezTo>
                    <a:pt x="6370" y="6174"/>
                    <a:pt x="6763" y="6388"/>
                    <a:pt x="7191" y="6388"/>
                  </a:cubicBezTo>
                  <a:cubicBezTo>
                    <a:pt x="7922" y="6388"/>
                    <a:pt x="8529" y="5781"/>
                    <a:pt x="8529" y="5050"/>
                  </a:cubicBezTo>
                  <a:lnTo>
                    <a:pt x="8529" y="4925"/>
                  </a:lnTo>
                  <a:cubicBezTo>
                    <a:pt x="8690" y="4996"/>
                    <a:pt x="8868" y="5050"/>
                    <a:pt x="9064" y="5050"/>
                  </a:cubicBezTo>
                  <a:cubicBezTo>
                    <a:pt x="9796" y="5050"/>
                    <a:pt x="10385" y="4443"/>
                    <a:pt x="10385" y="3712"/>
                  </a:cubicBezTo>
                  <a:cubicBezTo>
                    <a:pt x="10385" y="2980"/>
                    <a:pt x="9796" y="2391"/>
                    <a:pt x="9064" y="2391"/>
                  </a:cubicBezTo>
                  <a:cubicBezTo>
                    <a:pt x="8957" y="2391"/>
                    <a:pt x="8868" y="2409"/>
                    <a:pt x="8761" y="2427"/>
                  </a:cubicBezTo>
                  <a:cubicBezTo>
                    <a:pt x="8779" y="2338"/>
                    <a:pt x="8797" y="2231"/>
                    <a:pt x="8797" y="2124"/>
                  </a:cubicBezTo>
                  <a:cubicBezTo>
                    <a:pt x="8797" y="1392"/>
                    <a:pt x="8190" y="785"/>
                    <a:pt x="7459" y="785"/>
                  </a:cubicBezTo>
                  <a:cubicBezTo>
                    <a:pt x="7155" y="785"/>
                    <a:pt x="6870" y="892"/>
                    <a:pt x="6638" y="1071"/>
                  </a:cubicBezTo>
                  <a:cubicBezTo>
                    <a:pt x="6531" y="464"/>
                    <a:pt x="5995" y="0"/>
                    <a:pt x="5335"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840" name="Google Shape;840;p44"/>
            <p:cNvSpPr/>
            <p:nvPr/>
          </p:nvSpPr>
          <p:spPr>
            <a:xfrm>
              <a:off x="4754525" y="2991975"/>
              <a:ext cx="39725" cy="39725"/>
            </a:xfrm>
            <a:custGeom>
              <a:rect b="b" l="l" r="r" t="t"/>
              <a:pathLst>
                <a:path extrusionOk="0" h="1589" w="1589">
                  <a:moveTo>
                    <a:pt x="804" y="1"/>
                  </a:moveTo>
                  <a:cubicBezTo>
                    <a:pt x="358" y="1"/>
                    <a:pt x="1" y="357"/>
                    <a:pt x="1" y="803"/>
                  </a:cubicBezTo>
                  <a:cubicBezTo>
                    <a:pt x="1" y="1232"/>
                    <a:pt x="358" y="1589"/>
                    <a:pt x="804" y="1589"/>
                  </a:cubicBezTo>
                  <a:cubicBezTo>
                    <a:pt x="1232" y="1589"/>
                    <a:pt x="1589" y="1232"/>
                    <a:pt x="1589" y="803"/>
                  </a:cubicBezTo>
                  <a:cubicBezTo>
                    <a:pt x="1589" y="357"/>
                    <a:pt x="1232" y="1"/>
                    <a:pt x="804"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841" name="Google Shape;841;p44"/>
            <p:cNvSpPr/>
            <p:nvPr/>
          </p:nvSpPr>
          <p:spPr>
            <a:xfrm>
              <a:off x="4719750" y="3031675"/>
              <a:ext cx="29900" cy="30350"/>
            </a:xfrm>
            <a:custGeom>
              <a:rect b="b" l="l" r="r" t="t"/>
              <a:pathLst>
                <a:path extrusionOk="0" h="1214" w="1196">
                  <a:moveTo>
                    <a:pt x="589" y="1"/>
                  </a:moveTo>
                  <a:cubicBezTo>
                    <a:pt x="268" y="1"/>
                    <a:pt x="0" y="286"/>
                    <a:pt x="0" y="607"/>
                  </a:cubicBezTo>
                  <a:cubicBezTo>
                    <a:pt x="0" y="946"/>
                    <a:pt x="268" y="1214"/>
                    <a:pt x="589" y="1214"/>
                  </a:cubicBezTo>
                  <a:cubicBezTo>
                    <a:pt x="928" y="1214"/>
                    <a:pt x="1196" y="946"/>
                    <a:pt x="1196" y="607"/>
                  </a:cubicBezTo>
                  <a:cubicBezTo>
                    <a:pt x="1196" y="286"/>
                    <a:pt x="928" y="1"/>
                    <a:pt x="589"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sp>
        <p:nvSpPr>
          <p:cNvPr id="842" name="Google Shape;842;p44"/>
          <p:cNvSpPr/>
          <p:nvPr/>
        </p:nvSpPr>
        <p:spPr>
          <a:xfrm>
            <a:off x="8077403" y="1753101"/>
            <a:ext cx="340878" cy="320045"/>
          </a:xfrm>
          <a:custGeom>
            <a:rect b="b" l="l" r="r" t="t"/>
            <a:pathLst>
              <a:path extrusionOk="0" h="9391" w="10314">
                <a:moveTo>
                  <a:pt x="5157" y="1"/>
                </a:moveTo>
                <a:cubicBezTo>
                  <a:pt x="4568" y="1"/>
                  <a:pt x="4086" y="482"/>
                  <a:pt x="4086" y="1071"/>
                </a:cubicBezTo>
                <a:cubicBezTo>
                  <a:pt x="4086" y="1553"/>
                  <a:pt x="4425" y="1963"/>
                  <a:pt x="4889" y="2088"/>
                </a:cubicBezTo>
                <a:lnTo>
                  <a:pt x="4889" y="3926"/>
                </a:lnTo>
                <a:cubicBezTo>
                  <a:pt x="4497" y="3997"/>
                  <a:pt x="4176" y="4229"/>
                  <a:pt x="3997" y="4550"/>
                </a:cubicBezTo>
                <a:lnTo>
                  <a:pt x="2284" y="3837"/>
                </a:lnTo>
                <a:cubicBezTo>
                  <a:pt x="2338" y="3373"/>
                  <a:pt x="2088" y="2891"/>
                  <a:pt x="1624" y="2695"/>
                </a:cubicBezTo>
                <a:cubicBezTo>
                  <a:pt x="1490" y="2643"/>
                  <a:pt x="1353" y="2618"/>
                  <a:pt x="1219" y="2618"/>
                </a:cubicBezTo>
                <a:cubicBezTo>
                  <a:pt x="798" y="2618"/>
                  <a:pt x="404" y="2860"/>
                  <a:pt x="214" y="3266"/>
                </a:cubicBezTo>
                <a:cubicBezTo>
                  <a:pt x="0" y="3819"/>
                  <a:pt x="250" y="4443"/>
                  <a:pt x="803" y="4675"/>
                </a:cubicBezTo>
                <a:cubicBezTo>
                  <a:pt x="932" y="4727"/>
                  <a:pt x="1067" y="4752"/>
                  <a:pt x="1201" y="4752"/>
                </a:cubicBezTo>
                <a:cubicBezTo>
                  <a:pt x="1529" y="4752"/>
                  <a:pt x="1849" y="4603"/>
                  <a:pt x="2052" y="4336"/>
                </a:cubicBezTo>
                <a:lnTo>
                  <a:pt x="3801" y="5050"/>
                </a:lnTo>
                <a:cubicBezTo>
                  <a:pt x="3801" y="5086"/>
                  <a:pt x="3801" y="5157"/>
                  <a:pt x="3801" y="5211"/>
                </a:cubicBezTo>
                <a:cubicBezTo>
                  <a:pt x="3801" y="5514"/>
                  <a:pt x="3890" y="5799"/>
                  <a:pt x="4051" y="6014"/>
                </a:cubicBezTo>
                <a:lnTo>
                  <a:pt x="2677" y="7423"/>
                </a:lnTo>
                <a:cubicBezTo>
                  <a:pt x="2506" y="7319"/>
                  <a:pt x="2313" y="7268"/>
                  <a:pt x="2122" y="7268"/>
                </a:cubicBezTo>
                <a:cubicBezTo>
                  <a:pt x="1854" y="7268"/>
                  <a:pt x="1590" y="7368"/>
                  <a:pt x="1392" y="7566"/>
                </a:cubicBezTo>
                <a:cubicBezTo>
                  <a:pt x="964" y="7994"/>
                  <a:pt x="964" y="8654"/>
                  <a:pt x="1392" y="9082"/>
                </a:cubicBezTo>
                <a:cubicBezTo>
                  <a:pt x="1597" y="9288"/>
                  <a:pt x="1869" y="9390"/>
                  <a:pt x="2141" y="9390"/>
                </a:cubicBezTo>
                <a:cubicBezTo>
                  <a:pt x="2414" y="9390"/>
                  <a:pt x="2686" y="9288"/>
                  <a:pt x="2891" y="9082"/>
                </a:cubicBezTo>
                <a:cubicBezTo>
                  <a:pt x="3230" y="8726"/>
                  <a:pt x="3283" y="8190"/>
                  <a:pt x="3051" y="7780"/>
                </a:cubicBezTo>
                <a:lnTo>
                  <a:pt x="4461" y="6370"/>
                </a:lnTo>
                <a:cubicBezTo>
                  <a:pt x="4657" y="6495"/>
                  <a:pt x="4889" y="6549"/>
                  <a:pt x="5121" y="6549"/>
                </a:cubicBezTo>
                <a:lnTo>
                  <a:pt x="5175" y="6549"/>
                </a:lnTo>
                <a:cubicBezTo>
                  <a:pt x="5407" y="6549"/>
                  <a:pt x="5639" y="6495"/>
                  <a:pt x="5853" y="6370"/>
                </a:cubicBezTo>
                <a:lnTo>
                  <a:pt x="7244" y="7780"/>
                </a:lnTo>
                <a:cubicBezTo>
                  <a:pt x="7013" y="8190"/>
                  <a:pt x="7066" y="8726"/>
                  <a:pt x="7405" y="9082"/>
                </a:cubicBezTo>
                <a:cubicBezTo>
                  <a:pt x="7619" y="9288"/>
                  <a:pt x="7896" y="9390"/>
                  <a:pt x="8170" y="9390"/>
                </a:cubicBezTo>
                <a:cubicBezTo>
                  <a:pt x="8444" y="9390"/>
                  <a:pt x="8716" y="9288"/>
                  <a:pt x="8922" y="9082"/>
                </a:cubicBezTo>
                <a:cubicBezTo>
                  <a:pt x="9332" y="8672"/>
                  <a:pt x="9332" y="7994"/>
                  <a:pt x="8922" y="7584"/>
                </a:cubicBezTo>
                <a:cubicBezTo>
                  <a:pt x="8720" y="7382"/>
                  <a:pt x="8450" y="7282"/>
                  <a:pt x="8174" y="7282"/>
                </a:cubicBezTo>
                <a:cubicBezTo>
                  <a:pt x="7985" y="7282"/>
                  <a:pt x="7793" y="7329"/>
                  <a:pt x="7619" y="7423"/>
                </a:cubicBezTo>
                <a:lnTo>
                  <a:pt x="6245" y="6031"/>
                </a:lnTo>
                <a:cubicBezTo>
                  <a:pt x="6406" y="5799"/>
                  <a:pt x="6513" y="5532"/>
                  <a:pt x="6513" y="5228"/>
                </a:cubicBezTo>
                <a:cubicBezTo>
                  <a:pt x="6513" y="5175"/>
                  <a:pt x="6513" y="5104"/>
                  <a:pt x="6495" y="5068"/>
                </a:cubicBezTo>
                <a:lnTo>
                  <a:pt x="8244" y="4336"/>
                </a:lnTo>
                <a:cubicBezTo>
                  <a:pt x="8450" y="4607"/>
                  <a:pt x="8777" y="4766"/>
                  <a:pt x="9118" y="4766"/>
                </a:cubicBezTo>
                <a:cubicBezTo>
                  <a:pt x="9249" y="4766"/>
                  <a:pt x="9382" y="4743"/>
                  <a:pt x="9510" y="4693"/>
                </a:cubicBezTo>
                <a:cubicBezTo>
                  <a:pt x="10046" y="4443"/>
                  <a:pt x="10313" y="3837"/>
                  <a:pt x="10081" y="3284"/>
                </a:cubicBezTo>
                <a:cubicBezTo>
                  <a:pt x="9906" y="2878"/>
                  <a:pt x="9504" y="2636"/>
                  <a:pt x="9079" y="2636"/>
                </a:cubicBezTo>
                <a:cubicBezTo>
                  <a:pt x="8944" y="2636"/>
                  <a:pt x="8806" y="2661"/>
                  <a:pt x="8672" y="2713"/>
                </a:cubicBezTo>
                <a:cubicBezTo>
                  <a:pt x="8226" y="2891"/>
                  <a:pt x="7958" y="3373"/>
                  <a:pt x="8030" y="3855"/>
                </a:cubicBezTo>
                <a:lnTo>
                  <a:pt x="6317" y="4568"/>
                </a:lnTo>
                <a:cubicBezTo>
                  <a:pt x="6120" y="4247"/>
                  <a:pt x="5781" y="3997"/>
                  <a:pt x="5407" y="3944"/>
                </a:cubicBezTo>
                <a:lnTo>
                  <a:pt x="5407" y="2088"/>
                </a:lnTo>
                <a:cubicBezTo>
                  <a:pt x="5871" y="1963"/>
                  <a:pt x="6210" y="1553"/>
                  <a:pt x="6210" y="1071"/>
                </a:cubicBezTo>
                <a:cubicBezTo>
                  <a:pt x="6210" y="482"/>
                  <a:pt x="5746" y="1"/>
                  <a:pt x="5157"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843" name="Google Shape;843;p44"/>
          <p:cNvSpPr/>
          <p:nvPr/>
        </p:nvSpPr>
        <p:spPr>
          <a:xfrm>
            <a:off x="8600898" y="1785958"/>
            <a:ext cx="352082" cy="254203"/>
          </a:xfrm>
          <a:custGeom>
            <a:rect b="b" l="l" r="r" t="t"/>
            <a:pathLst>
              <a:path extrusionOk="0" h="7459" w="10653">
                <a:moveTo>
                  <a:pt x="9475" y="803"/>
                </a:moveTo>
                <a:lnTo>
                  <a:pt x="5514" y="4657"/>
                </a:lnTo>
                <a:cubicBezTo>
                  <a:pt x="5460" y="4711"/>
                  <a:pt x="5394" y="4737"/>
                  <a:pt x="5327" y="4737"/>
                </a:cubicBezTo>
                <a:cubicBezTo>
                  <a:pt x="5260" y="4737"/>
                  <a:pt x="5193" y="4711"/>
                  <a:pt x="5139" y="4657"/>
                </a:cubicBezTo>
                <a:lnTo>
                  <a:pt x="1196" y="803"/>
                </a:lnTo>
                <a:close/>
                <a:moveTo>
                  <a:pt x="804" y="1160"/>
                </a:moveTo>
                <a:lnTo>
                  <a:pt x="3409" y="3693"/>
                </a:lnTo>
                <a:lnTo>
                  <a:pt x="804" y="6299"/>
                </a:lnTo>
                <a:lnTo>
                  <a:pt x="804" y="1160"/>
                </a:lnTo>
                <a:close/>
                <a:moveTo>
                  <a:pt x="9850" y="1178"/>
                </a:moveTo>
                <a:lnTo>
                  <a:pt x="9850" y="6299"/>
                </a:lnTo>
                <a:lnTo>
                  <a:pt x="7263" y="3693"/>
                </a:lnTo>
                <a:lnTo>
                  <a:pt x="9850" y="1178"/>
                </a:lnTo>
                <a:close/>
                <a:moveTo>
                  <a:pt x="6906" y="4068"/>
                </a:moveTo>
                <a:lnTo>
                  <a:pt x="9493" y="6655"/>
                </a:lnTo>
                <a:lnTo>
                  <a:pt x="1196" y="6655"/>
                </a:lnTo>
                <a:lnTo>
                  <a:pt x="3783" y="4068"/>
                </a:lnTo>
                <a:lnTo>
                  <a:pt x="4782" y="5032"/>
                </a:lnTo>
                <a:cubicBezTo>
                  <a:pt x="4943" y="5192"/>
                  <a:pt x="5139" y="5264"/>
                  <a:pt x="5353" y="5264"/>
                </a:cubicBezTo>
                <a:cubicBezTo>
                  <a:pt x="5550" y="5264"/>
                  <a:pt x="5746" y="5192"/>
                  <a:pt x="5907" y="5032"/>
                </a:cubicBezTo>
                <a:lnTo>
                  <a:pt x="6906" y="4068"/>
                </a:lnTo>
                <a:close/>
                <a:moveTo>
                  <a:pt x="1" y="0"/>
                </a:moveTo>
                <a:lnTo>
                  <a:pt x="1" y="7458"/>
                </a:lnTo>
                <a:lnTo>
                  <a:pt x="10653" y="7458"/>
                </a:lnTo>
                <a:lnTo>
                  <a:pt x="10653"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nvGrpSpPr>
          <p:cNvPr id="844" name="Google Shape;844;p44"/>
          <p:cNvGrpSpPr/>
          <p:nvPr/>
        </p:nvGrpSpPr>
        <p:grpSpPr>
          <a:xfrm>
            <a:off x="9238597" y="1713016"/>
            <a:ext cx="351487" cy="398940"/>
            <a:chOff x="6425500" y="2795700"/>
            <a:chExt cx="265875" cy="292650"/>
          </a:xfrm>
        </p:grpSpPr>
        <p:sp>
          <p:nvSpPr>
            <p:cNvPr id="845" name="Google Shape;845;p44"/>
            <p:cNvSpPr/>
            <p:nvPr/>
          </p:nvSpPr>
          <p:spPr>
            <a:xfrm>
              <a:off x="6425500" y="2795700"/>
              <a:ext cx="265875" cy="292650"/>
            </a:xfrm>
            <a:custGeom>
              <a:rect b="b" l="l" r="r" t="t"/>
              <a:pathLst>
                <a:path extrusionOk="0" h="11706" w="10635">
                  <a:moveTo>
                    <a:pt x="7976" y="2124"/>
                  </a:moveTo>
                  <a:lnTo>
                    <a:pt x="7976" y="6567"/>
                  </a:lnTo>
                  <a:lnTo>
                    <a:pt x="6781" y="7709"/>
                  </a:lnTo>
                  <a:cubicBezTo>
                    <a:pt x="6343" y="7379"/>
                    <a:pt x="5826" y="7214"/>
                    <a:pt x="5311" y="7214"/>
                  </a:cubicBezTo>
                  <a:cubicBezTo>
                    <a:pt x="4796" y="7214"/>
                    <a:pt x="4283" y="7379"/>
                    <a:pt x="3854" y="7709"/>
                  </a:cubicBezTo>
                  <a:lnTo>
                    <a:pt x="2659" y="6567"/>
                  </a:lnTo>
                  <a:lnTo>
                    <a:pt x="2659" y="2124"/>
                  </a:lnTo>
                  <a:close/>
                  <a:moveTo>
                    <a:pt x="785" y="5514"/>
                  </a:moveTo>
                  <a:lnTo>
                    <a:pt x="3444" y="8048"/>
                  </a:lnTo>
                  <a:lnTo>
                    <a:pt x="785" y="10581"/>
                  </a:lnTo>
                  <a:lnTo>
                    <a:pt x="785" y="5514"/>
                  </a:lnTo>
                  <a:close/>
                  <a:moveTo>
                    <a:pt x="9832" y="5532"/>
                  </a:moveTo>
                  <a:lnTo>
                    <a:pt x="9832" y="10599"/>
                  </a:lnTo>
                  <a:lnTo>
                    <a:pt x="7173" y="8066"/>
                  </a:lnTo>
                  <a:lnTo>
                    <a:pt x="9832" y="5532"/>
                  </a:lnTo>
                  <a:close/>
                  <a:moveTo>
                    <a:pt x="5317" y="7749"/>
                  </a:moveTo>
                  <a:cubicBezTo>
                    <a:pt x="5781" y="7749"/>
                    <a:pt x="6245" y="7914"/>
                    <a:pt x="6602" y="8244"/>
                  </a:cubicBezTo>
                  <a:lnTo>
                    <a:pt x="6781" y="8423"/>
                  </a:lnTo>
                  <a:lnTo>
                    <a:pt x="9403" y="10903"/>
                  </a:lnTo>
                  <a:lnTo>
                    <a:pt x="1232" y="10903"/>
                  </a:lnTo>
                  <a:lnTo>
                    <a:pt x="3854" y="8423"/>
                  </a:lnTo>
                  <a:lnTo>
                    <a:pt x="4033" y="8244"/>
                  </a:lnTo>
                  <a:cubicBezTo>
                    <a:pt x="4390" y="7914"/>
                    <a:pt x="4854" y="7749"/>
                    <a:pt x="5317" y="7749"/>
                  </a:cubicBezTo>
                  <a:close/>
                  <a:moveTo>
                    <a:pt x="5317" y="1"/>
                  </a:moveTo>
                  <a:lnTo>
                    <a:pt x="3712" y="1339"/>
                  </a:lnTo>
                  <a:lnTo>
                    <a:pt x="1856" y="1339"/>
                  </a:lnTo>
                  <a:lnTo>
                    <a:pt x="1856" y="2499"/>
                  </a:lnTo>
                  <a:lnTo>
                    <a:pt x="0" y="4283"/>
                  </a:lnTo>
                  <a:lnTo>
                    <a:pt x="0" y="11706"/>
                  </a:lnTo>
                  <a:lnTo>
                    <a:pt x="10635" y="11706"/>
                  </a:lnTo>
                  <a:lnTo>
                    <a:pt x="10635" y="4283"/>
                  </a:lnTo>
                  <a:lnTo>
                    <a:pt x="8761" y="2499"/>
                  </a:lnTo>
                  <a:lnTo>
                    <a:pt x="8761" y="1339"/>
                  </a:lnTo>
                  <a:lnTo>
                    <a:pt x="6905" y="1339"/>
                  </a:lnTo>
                  <a:lnTo>
                    <a:pt x="5317"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846" name="Google Shape;846;p44"/>
            <p:cNvSpPr/>
            <p:nvPr/>
          </p:nvSpPr>
          <p:spPr>
            <a:xfrm>
              <a:off x="6515150" y="2868425"/>
              <a:ext cx="86575" cy="87000"/>
            </a:xfrm>
            <a:custGeom>
              <a:rect b="b" l="l" r="r" t="t"/>
              <a:pathLst>
                <a:path extrusionOk="0" h="3480" w="3463">
                  <a:moveTo>
                    <a:pt x="1731" y="1338"/>
                  </a:moveTo>
                  <a:cubicBezTo>
                    <a:pt x="1963" y="1338"/>
                    <a:pt x="2160" y="1517"/>
                    <a:pt x="2160" y="1767"/>
                  </a:cubicBezTo>
                  <a:cubicBezTo>
                    <a:pt x="2160" y="1999"/>
                    <a:pt x="1963" y="2195"/>
                    <a:pt x="1731" y="2195"/>
                  </a:cubicBezTo>
                  <a:cubicBezTo>
                    <a:pt x="1500" y="2195"/>
                    <a:pt x="1303" y="1981"/>
                    <a:pt x="1303" y="1767"/>
                  </a:cubicBezTo>
                  <a:cubicBezTo>
                    <a:pt x="1303" y="1517"/>
                    <a:pt x="1500" y="1338"/>
                    <a:pt x="1731" y="1338"/>
                  </a:cubicBezTo>
                  <a:close/>
                  <a:moveTo>
                    <a:pt x="1749" y="0"/>
                  </a:moveTo>
                  <a:cubicBezTo>
                    <a:pt x="786" y="0"/>
                    <a:pt x="19" y="767"/>
                    <a:pt x="19" y="1731"/>
                  </a:cubicBezTo>
                  <a:cubicBezTo>
                    <a:pt x="1" y="2694"/>
                    <a:pt x="768" y="3462"/>
                    <a:pt x="1731" y="3479"/>
                  </a:cubicBezTo>
                  <a:cubicBezTo>
                    <a:pt x="2035" y="3479"/>
                    <a:pt x="2320" y="3408"/>
                    <a:pt x="2588" y="3265"/>
                  </a:cubicBezTo>
                  <a:cubicBezTo>
                    <a:pt x="2695" y="3212"/>
                    <a:pt x="2731" y="3069"/>
                    <a:pt x="2695" y="2962"/>
                  </a:cubicBezTo>
                  <a:cubicBezTo>
                    <a:pt x="2646" y="2888"/>
                    <a:pt x="2562" y="2848"/>
                    <a:pt x="2480" y="2848"/>
                  </a:cubicBezTo>
                  <a:cubicBezTo>
                    <a:pt x="2444" y="2848"/>
                    <a:pt x="2407" y="2856"/>
                    <a:pt x="2374" y="2873"/>
                  </a:cubicBezTo>
                  <a:cubicBezTo>
                    <a:pt x="2178" y="2980"/>
                    <a:pt x="1963" y="3033"/>
                    <a:pt x="1731" y="3033"/>
                  </a:cubicBezTo>
                  <a:cubicBezTo>
                    <a:pt x="1018" y="3033"/>
                    <a:pt x="429" y="2445"/>
                    <a:pt x="447" y="1749"/>
                  </a:cubicBezTo>
                  <a:cubicBezTo>
                    <a:pt x="447" y="1035"/>
                    <a:pt x="1036" y="446"/>
                    <a:pt x="1749" y="446"/>
                  </a:cubicBezTo>
                  <a:cubicBezTo>
                    <a:pt x="2445" y="446"/>
                    <a:pt x="3034" y="1017"/>
                    <a:pt x="3034" y="1749"/>
                  </a:cubicBezTo>
                  <a:lnTo>
                    <a:pt x="3034" y="2159"/>
                  </a:lnTo>
                  <a:cubicBezTo>
                    <a:pt x="2784" y="2159"/>
                    <a:pt x="2606" y="1981"/>
                    <a:pt x="2606" y="1749"/>
                  </a:cubicBezTo>
                  <a:cubicBezTo>
                    <a:pt x="2606" y="1321"/>
                    <a:pt x="2320" y="946"/>
                    <a:pt x="1892" y="874"/>
                  </a:cubicBezTo>
                  <a:cubicBezTo>
                    <a:pt x="1836" y="862"/>
                    <a:pt x="1778" y="855"/>
                    <a:pt x="1721" y="855"/>
                  </a:cubicBezTo>
                  <a:cubicBezTo>
                    <a:pt x="1382" y="855"/>
                    <a:pt x="1051" y="1074"/>
                    <a:pt x="929" y="1410"/>
                  </a:cubicBezTo>
                  <a:cubicBezTo>
                    <a:pt x="786" y="1784"/>
                    <a:pt x="929" y="2248"/>
                    <a:pt x="1285" y="2462"/>
                  </a:cubicBezTo>
                  <a:cubicBezTo>
                    <a:pt x="1423" y="2545"/>
                    <a:pt x="1575" y="2585"/>
                    <a:pt x="1728" y="2585"/>
                  </a:cubicBezTo>
                  <a:cubicBezTo>
                    <a:pt x="1972" y="2585"/>
                    <a:pt x="2216" y="2482"/>
                    <a:pt x="2392" y="2284"/>
                  </a:cubicBezTo>
                  <a:cubicBezTo>
                    <a:pt x="2552" y="2480"/>
                    <a:pt x="2784" y="2587"/>
                    <a:pt x="3052" y="2587"/>
                  </a:cubicBezTo>
                  <a:cubicBezTo>
                    <a:pt x="3284" y="2587"/>
                    <a:pt x="3462" y="2391"/>
                    <a:pt x="3462" y="2141"/>
                  </a:cubicBezTo>
                  <a:lnTo>
                    <a:pt x="3462" y="1731"/>
                  </a:lnTo>
                  <a:cubicBezTo>
                    <a:pt x="3462" y="767"/>
                    <a:pt x="2695" y="0"/>
                    <a:pt x="1749"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sp>
        <p:nvSpPr>
          <p:cNvPr id="847" name="Google Shape;847;p44"/>
          <p:cNvSpPr/>
          <p:nvPr/>
        </p:nvSpPr>
        <p:spPr>
          <a:xfrm>
            <a:off x="9736303" y="1745517"/>
            <a:ext cx="352677" cy="335654"/>
          </a:xfrm>
          <a:custGeom>
            <a:rect b="b" l="l" r="r" t="t"/>
            <a:pathLst>
              <a:path extrusionOk="0" h="9849" w="10671">
                <a:moveTo>
                  <a:pt x="8726" y="1430"/>
                </a:moveTo>
                <a:lnTo>
                  <a:pt x="3391" y="6426"/>
                </a:lnTo>
                <a:lnTo>
                  <a:pt x="946" y="5588"/>
                </a:lnTo>
                <a:lnTo>
                  <a:pt x="8726" y="1430"/>
                </a:lnTo>
                <a:close/>
                <a:moveTo>
                  <a:pt x="9957" y="1216"/>
                </a:moveTo>
                <a:lnTo>
                  <a:pt x="8833" y="8282"/>
                </a:lnTo>
                <a:lnTo>
                  <a:pt x="6442" y="7461"/>
                </a:lnTo>
                <a:lnTo>
                  <a:pt x="6424" y="7461"/>
                </a:lnTo>
                <a:lnTo>
                  <a:pt x="5478" y="7122"/>
                </a:lnTo>
                <a:lnTo>
                  <a:pt x="9957" y="1216"/>
                </a:lnTo>
                <a:close/>
                <a:moveTo>
                  <a:pt x="8761" y="2001"/>
                </a:moveTo>
                <a:lnTo>
                  <a:pt x="4943" y="6944"/>
                </a:lnTo>
                <a:lnTo>
                  <a:pt x="4782" y="7158"/>
                </a:lnTo>
                <a:cubicBezTo>
                  <a:pt x="4765" y="7176"/>
                  <a:pt x="4747" y="7211"/>
                  <a:pt x="4729" y="7265"/>
                </a:cubicBezTo>
                <a:lnTo>
                  <a:pt x="4693" y="7425"/>
                </a:lnTo>
                <a:lnTo>
                  <a:pt x="4426" y="8639"/>
                </a:lnTo>
                <a:lnTo>
                  <a:pt x="3783" y="6783"/>
                </a:lnTo>
                <a:lnTo>
                  <a:pt x="8761" y="2001"/>
                </a:lnTo>
                <a:close/>
                <a:moveTo>
                  <a:pt x="5211" y="7622"/>
                </a:moveTo>
                <a:lnTo>
                  <a:pt x="5853" y="7836"/>
                </a:lnTo>
                <a:lnTo>
                  <a:pt x="4961" y="8710"/>
                </a:lnTo>
                <a:lnTo>
                  <a:pt x="4961" y="8710"/>
                </a:lnTo>
                <a:lnTo>
                  <a:pt x="5211" y="7622"/>
                </a:lnTo>
                <a:close/>
                <a:moveTo>
                  <a:pt x="10390" y="0"/>
                </a:moveTo>
                <a:cubicBezTo>
                  <a:pt x="10342" y="0"/>
                  <a:pt x="10292" y="14"/>
                  <a:pt x="10242" y="39"/>
                </a:cubicBezTo>
                <a:lnTo>
                  <a:pt x="161" y="5391"/>
                </a:lnTo>
                <a:cubicBezTo>
                  <a:pt x="72" y="5445"/>
                  <a:pt x="1" y="5552"/>
                  <a:pt x="1" y="5641"/>
                </a:cubicBezTo>
                <a:cubicBezTo>
                  <a:pt x="1" y="5748"/>
                  <a:pt x="90" y="5855"/>
                  <a:pt x="179" y="5873"/>
                </a:cubicBezTo>
                <a:lnTo>
                  <a:pt x="2945" y="6819"/>
                </a:lnTo>
                <a:lnTo>
                  <a:pt x="3301" y="6944"/>
                </a:lnTo>
                <a:lnTo>
                  <a:pt x="3373" y="7176"/>
                </a:lnTo>
                <a:lnTo>
                  <a:pt x="4194" y="9638"/>
                </a:lnTo>
                <a:lnTo>
                  <a:pt x="4194" y="9656"/>
                </a:lnTo>
                <a:lnTo>
                  <a:pt x="4194" y="9674"/>
                </a:lnTo>
                <a:cubicBezTo>
                  <a:pt x="4229" y="9745"/>
                  <a:pt x="4301" y="9816"/>
                  <a:pt x="4390" y="9834"/>
                </a:cubicBezTo>
                <a:cubicBezTo>
                  <a:pt x="4419" y="9844"/>
                  <a:pt x="4446" y="9848"/>
                  <a:pt x="4472" y="9848"/>
                </a:cubicBezTo>
                <a:cubicBezTo>
                  <a:pt x="4543" y="9848"/>
                  <a:pt x="4605" y="9815"/>
                  <a:pt x="4658" y="9763"/>
                </a:cubicBezTo>
                <a:lnTo>
                  <a:pt x="4747" y="9674"/>
                </a:lnTo>
                <a:lnTo>
                  <a:pt x="6424" y="8032"/>
                </a:lnTo>
                <a:lnTo>
                  <a:pt x="8975" y="8906"/>
                </a:lnTo>
                <a:cubicBezTo>
                  <a:pt x="9001" y="8919"/>
                  <a:pt x="9028" y="8925"/>
                  <a:pt x="9056" y="8925"/>
                </a:cubicBezTo>
                <a:cubicBezTo>
                  <a:pt x="9106" y="8925"/>
                  <a:pt x="9155" y="8905"/>
                  <a:pt x="9190" y="8871"/>
                </a:cubicBezTo>
                <a:cubicBezTo>
                  <a:pt x="9261" y="8835"/>
                  <a:pt x="9314" y="8764"/>
                  <a:pt x="9332" y="8692"/>
                </a:cubicBezTo>
                <a:lnTo>
                  <a:pt x="10653" y="324"/>
                </a:lnTo>
                <a:cubicBezTo>
                  <a:pt x="10670" y="199"/>
                  <a:pt x="10617" y="110"/>
                  <a:pt x="10546" y="56"/>
                </a:cubicBezTo>
                <a:cubicBezTo>
                  <a:pt x="10498" y="18"/>
                  <a:pt x="10445" y="0"/>
                  <a:pt x="10390"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nvGrpSpPr>
          <p:cNvPr id="848" name="Google Shape;848;p44"/>
          <p:cNvGrpSpPr/>
          <p:nvPr/>
        </p:nvGrpSpPr>
        <p:grpSpPr>
          <a:xfrm>
            <a:off x="10316643" y="1767660"/>
            <a:ext cx="350297" cy="290464"/>
            <a:chOff x="5549875" y="2418425"/>
            <a:chExt cx="264975" cy="213075"/>
          </a:xfrm>
        </p:grpSpPr>
        <p:sp>
          <p:nvSpPr>
            <p:cNvPr id="849" name="Google Shape;849;p44"/>
            <p:cNvSpPr/>
            <p:nvPr/>
          </p:nvSpPr>
          <p:spPr>
            <a:xfrm>
              <a:off x="5549875" y="2576925"/>
              <a:ext cx="42400" cy="54575"/>
            </a:xfrm>
            <a:custGeom>
              <a:rect b="b" l="l" r="r" t="t"/>
              <a:pathLst>
                <a:path extrusionOk="0" h="2183" w="1696">
                  <a:moveTo>
                    <a:pt x="448" y="0"/>
                  </a:moveTo>
                  <a:cubicBezTo>
                    <a:pt x="379" y="0"/>
                    <a:pt x="311" y="20"/>
                    <a:pt x="250" y="62"/>
                  </a:cubicBezTo>
                  <a:cubicBezTo>
                    <a:pt x="54" y="169"/>
                    <a:pt x="0" y="419"/>
                    <a:pt x="107" y="598"/>
                  </a:cubicBezTo>
                  <a:lnTo>
                    <a:pt x="910" y="1989"/>
                  </a:lnTo>
                  <a:cubicBezTo>
                    <a:pt x="971" y="2111"/>
                    <a:pt x="1114" y="2182"/>
                    <a:pt x="1255" y="2182"/>
                  </a:cubicBezTo>
                  <a:cubicBezTo>
                    <a:pt x="1322" y="2182"/>
                    <a:pt x="1388" y="2167"/>
                    <a:pt x="1446" y="2132"/>
                  </a:cubicBezTo>
                  <a:cubicBezTo>
                    <a:pt x="1624" y="2025"/>
                    <a:pt x="1695" y="1775"/>
                    <a:pt x="1588" y="1579"/>
                  </a:cubicBezTo>
                  <a:lnTo>
                    <a:pt x="785" y="205"/>
                  </a:lnTo>
                  <a:cubicBezTo>
                    <a:pt x="715" y="75"/>
                    <a:pt x="581" y="0"/>
                    <a:pt x="448"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850" name="Google Shape;850;p44"/>
            <p:cNvSpPr/>
            <p:nvPr/>
          </p:nvSpPr>
          <p:spPr>
            <a:xfrm>
              <a:off x="5576175" y="2418425"/>
              <a:ext cx="238675" cy="211200"/>
            </a:xfrm>
            <a:custGeom>
              <a:rect b="b" l="l" r="r" t="t"/>
              <a:pathLst>
                <a:path extrusionOk="0" h="8448" w="9547">
                  <a:moveTo>
                    <a:pt x="5693" y="6724"/>
                  </a:moveTo>
                  <a:lnTo>
                    <a:pt x="5568" y="7348"/>
                  </a:lnTo>
                  <a:lnTo>
                    <a:pt x="3730" y="7883"/>
                  </a:lnTo>
                  <a:lnTo>
                    <a:pt x="3284" y="7402"/>
                  </a:lnTo>
                  <a:lnTo>
                    <a:pt x="5693" y="6724"/>
                  </a:lnTo>
                  <a:close/>
                  <a:moveTo>
                    <a:pt x="6248" y="1"/>
                  </a:moveTo>
                  <a:cubicBezTo>
                    <a:pt x="6184" y="1"/>
                    <a:pt x="6119" y="24"/>
                    <a:pt x="6067" y="68"/>
                  </a:cubicBezTo>
                  <a:lnTo>
                    <a:pt x="1" y="5921"/>
                  </a:lnTo>
                  <a:lnTo>
                    <a:pt x="1196" y="8008"/>
                  </a:lnTo>
                  <a:lnTo>
                    <a:pt x="2713" y="7580"/>
                  </a:lnTo>
                  <a:lnTo>
                    <a:pt x="3391" y="8312"/>
                  </a:lnTo>
                  <a:cubicBezTo>
                    <a:pt x="3476" y="8396"/>
                    <a:pt x="3583" y="8448"/>
                    <a:pt x="3703" y="8448"/>
                  </a:cubicBezTo>
                  <a:cubicBezTo>
                    <a:pt x="3735" y="8448"/>
                    <a:pt x="3768" y="8444"/>
                    <a:pt x="3801" y="8437"/>
                  </a:cubicBezTo>
                  <a:lnTo>
                    <a:pt x="5800" y="7866"/>
                  </a:lnTo>
                  <a:cubicBezTo>
                    <a:pt x="5836" y="7848"/>
                    <a:pt x="5871" y="7830"/>
                    <a:pt x="5889" y="7812"/>
                  </a:cubicBezTo>
                  <a:cubicBezTo>
                    <a:pt x="5996" y="7758"/>
                    <a:pt x="6067" y="7651"/>
                    <a:pt x="6085" y="7544"/>
                  </a:cubicBezTo>
                  <a:lnTo>
                    <a:pt x="6264" y="6563"/>
                  </a:lnTo>
                  <a:lnTo>
                    <a:pt x="9315" y="5707"/>
                  </a:lnTo>
                  <a:cubicBezTo>
                    <a:pt x="9475" y="5635"/>
                    <a:pt x="9547" y="5439"/>
                    <a:pt x="9458" y="5296"/>
                  </a:cubicBezTo>
                  <a:lnTo>
                    <a:pt x="8565" y="3744"/>
                  </a:lnTo>
                  <a:lnTo>
                    <a:pt x="7370" y="1674"/>
                  </a:lnTo>
                  <a:lnTo>
                    <a:pt x="6478" y="140"/>
                  </a:lnTo>
                  <a:cubicBezTo>
                    <a:pt x="6426" y="46"/>
                    <a:pt x="6337" y="1"/>
                    <a:pt x="6248"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sp>
        <p:nvSpPr>
          <p:cNvPr id="851" name="Google Shape;851;p44"/>
          <p:cNvSpPr/>
          <p:nvPr/>
        </p:nvSpPr>
        <p:spPr>
          <a:xfrm>
            <a:off x="3462613" y="2376496"/>
            <a:ext cx="166936" cy="380674"/>
          </a:xfrm>
          <a:custGeom>
            <a:rect b="b" l="l" r="r" t="t"/>
            <a:pathLst>
              <a:path extrusionOk="0" h="11170" w="5051">
                <a:moveTo>
                  <a:pt x="1857" y="0"/>
                </a:moveTo>
                <a:cubicBezTo>
                  <a:pt x="839" y="0"/>
                  <a:pt x="1" y="839"/>
                  <a:pt x="1" y="1856"/>
                </a:cubicBezTo>
                <a:lnTo>
                  <a:pt x="1" y="8654"/>
                </a:lnTo>
                <a:cubicBezTo>
                  <a:pt x="1" y="10046"/>
                  <a:pt x="1125" y="11170"/>
                  <a:pt x="2517" y="11170"/>
                </a:cubicBezTo>
                <a:cubicBezTo>
                  <a:pt x="3908" y="11170"/>
                  <a:pt x="5050" y="10046"/>
                  <a:pt x="5050" y="8654"/>
                </a:cubicBezTo>
                <a:lnTo>
                  <a:pt x="5050" y="5853"/>
                </a:lnTo>
                <a:lnTo>
                  <a:pt x="4247" y="5853"/>
                </a:lnTo>
                <a:lnTo>
                  <a:pt x="4247" y="8654"/>
                </a:lnTo>
                <a:cubicBezTo>
                  <a:pt x="4247" y="9618"/>
                  <a:pt x="3480" y="10385"/>
                  <a:pt x="2517" y="10385"/>
                </a:cubicBezTo>
                <a:cubicBezTo>
                  <a:pt x="1571" y="10385"/>
                  <a:pt x="786" y="9618"/>
                  <a:pt x="786" y="8654"/>
                </a:cubicBezTo>
                <a:lnTo>
                  <a:pt x="786" y="1856"/>
                </a:lnTo>
                <a:cubicBezTo>
                  <a:pt x="786" y="1285"/>
                  <a:pt x="1268" y="803"/>
                  <a:pt x="1857" y="803"/>
                </a:cubicBezTo>
                <a:cubicBezTo>
                  <a:pt x="2445" y="803"/>
                  <a:pt x="2909" y="1285"/>
                  <a:pt x="2909" y="1856"/>
                </a:cubicBezTo>
                <a:lnTo>
                  <a:pt x="2909" y="8119"/>
                </a:lnTo>
                <a:cubicBezTo>
                  <a:pt x="2909" y="8351"/>
                  <a:pt x="2749" y="8511"/>
                  <a:pt x="2517" y="8511"/>
                </a:cubicBezTo>
                <a:cubicBezTo>
                  <a:pt x="2303" y="8511"/>
                  <a:pt x="2124" y="8351"/>
                  <a:pt x="2124" y="8119"/>
                </a:cubicBezTo>
                <a:lnTo>
                  <a:pt x="2124" y="4925"/>
                </a:lnTo>
                <a:lnTo>
                  <a:pt x="1321" y="4925"/>
                </a:lnTo>
                <a:lnTo>
                  <a:pt x="1321" y="8119"/>
                </a:lnTo>
                <a:cubicBezTo>
                  <a:pt x="1321" y="8779"/>
                  <a:pt x="1857" y="9314"/>
                  <a:pt x="2517" y="9314"/>
                </a:cubicBezTo>
                <a:cubicBezTo>
                  <a:pt x="3177" y="9314"/>
                  <a:pt x="3712" y="8779"/>
                  <a:pt x="3712" y="8119"/>
                </a:cubicBezTo>
                <a:lnTo>
                  <a:pt x="3712" y="1856"/>
                </a:lnTo>
                <a:cubicBezTo>
                  <a:pt x="3712" y="839"/>
                  <a:pt x="2891" y="0"/>
                  <a:pt x="1857"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nvGrpSpPr>
          <p:cNvPr id="852" name="Google Shape;852;p44"/>
          <p:cNvGrpSpPr/>
          <p:nvPr/>
        </p:nvGrpSpPr>
        <p:grpSpPr>
          <a:xfrm>
            <a:off x="4412719" y="2412167"/>
            <a:ext cx="299598" cy="308322"/>
            <a:chOff x="3739275" y="2525850"/>
            <a:chExt cx="226625" cy="226175"/>
          </a:xfrm>
        </p:grpSpPr>
        <p:sp>
          <p:nvSpPr>
            <p:cNvPr id="853" name="Google Shape;853;p44"/>
            <p:cNvSpPr/>
            <p:nvPr/>
          </p:nvSpPr>
          <p:spPr>
            <a:xfrm>
              <a:off x="3779425" y="2525850"/>
              <a:ext cx="20100" cy="40150"/>
            </a:xfrm>
            <a:custGeom>
              <a:rect b="b" l="l" r="r" t="t"/>
              <a:pathLst>
                <a:path extrusionOk="0" h="1606" w="804">
                  <a:moveTo>
                    <a:pt x="393" y="0"/>
                  </a:moveTo>
                  <a:cubicBezTo>
                    <a:pt x="179" y="0"/>
                    <a:pt x="1" y="178"/>
                    <a:pt x="1" y="410"/>
                  </a:cubicBezTo>
                  <a:lnTo>
                    <a:pt x="1" y="1195"/>
                  </a:lnTo>
                  <a:cubicBezTo>
                    <a:pt x="1" y="1427"/>
                    <a:pt x="179" y="1606"/>
                    <a:pt x="393" y="1606"/>
                  </a:cubicBezTo>
                  <a:cubicBezTo>
                    <a:pt x="625" y="1606"/>
                    <a:pt x="804" y="1427"/>
                    <a:pt x="804" y="1195"/>
                  </a:cubicBezTo>
                  <a:lnTo>
                    <a:pt x="804" y="410"/>
                  </a:lnTo>
                  <a:cubicBezTo>
                    <a:pt x="804" y="178"/>
                    <a:pt x="625" y="0"/>
                    <a:pt x="393"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854" name="Google Shape;854;p44"/>
            <p:cNvSpPr/>
            <p:nvPr/>
          </p:nvSpPr>
          <p:spPr>
            <a:xfrm>
              <a:off x="3739275" y="2605675"/>
              <a:ext cx="226625" cy="146350"/>
            </a:xfrm>
            <a:custGeom>
              <a:rect b="b" l="l" r="r" t="t"/>
              <a:pathLst>
                <a:path extrusionOk="0" h="5854" w="9065">
                  <a:moveTo>
                    <a:pt x="2927" y="804"/>
                  </a:moveTo>
                  <a:lnTo>
                    <a:pt x="2927" y="1856"/>
                  </a:lnTo>
                  <a:lnTo>
                    <a:pt x="804" y="1856"/>
                  </a:lnTo>
                  <a:lnTo>
                    <a:pt x="804" y="804"/>
                  </a:lnTo>
                  <a:close/>
                  <a:moveTo>
                    <a:pt x="5604" y="804"/>
                  </a:moveTo>
                  <a:lnTo>
                    <a:pt x="5604" y="1856"/>
                  </a:lnTo>
                  <a:lnTo>
                    <a:pt x="3462" y="1856"/>
                  </a:lnTo>
                  <a:lnTo>
                    <a:pt x="3462" y="804"/>
                  </a:lnTo>
                  <a:close/>
                  <a:moveTo>
                    <a:pt x="8262" y="804"/>
                  </a:moveTo>
                  <a:lnTo>
                    <a:pt x="8262" y="1856"/>
                  </a:lnTo>
                  <a:lnTo>
                    <a:pt x="6121" y="1856"/>
                  </a:lnTo>
                  <a:lnTo>
                    <a:pt x="6121" y="804"/>
                  </a:lnTo>
                  <a:close/>
                  <a:moveTo>
                    <a:pt x="2927" y="2392"/>
                  </a:moveTo>
                  <a:lnTo>
                    <a:pt x="2927" y="3462"/>
                  </a:lnTo>
                  <a:lnTo>
                    <a:pt x="804" y="3462"/>
                  </a:lnTo>
                  <a:lnTo>
                    <a:pt x="804" y="2392"/>
                  </a:lnTo>
                  <a:close/>
                  <a:moveTo>
                    <a:pt x="5604" y="2392"/>
                  </a:moveTo>
                  <a:lnTo>
                    <a:pt x="5604" y="3462"/>
                  </a:lnTo>
                  <a:lnTo>
                    <a:pt x="3462" y="3462"/>
                  </a:lnTo>
                  <a:lnTo>
                    <a:pt x="3462" y="2392"/>
                  </a:lnTo>
                  <a:close/>
                  <a:moveTo>
                    <a:pt x="8262" y="2392"/>
                  </a:moveTo>
                  <a:lnTo>
                    <a:pt x="8262" y="3462"/>
                  </a:lnTo>
                  <a:lnTo>
                    <a:pt x="6121" y="3462"/>
                  </a:lnTo>
                  <a:lnTo>
                    <a:pt x="6121" y="2392"/>
                  </a:lnTo>
                  <a:close/>
                  <a:moveTo>
                    <a:pt x="2927" y="3980"/>
                  </a:moveTo>
                  <a:lnTo>
                    <a:pt x="2927" y="5050"/>
                  </a:lnTo>
                  <a:lnTo>
                    <a:pt x="804" y="5050"/>
                  </a:lnTo>
                  <a:lnTo>
                    <a:pt x="804" y="3980"/>
                  </a:lnTo>
                  <a:close/>
                  <a:moveTo>
                    <a:pt x="5604" y="3980"/>
                  </a:moveTo>
                  <a:lnTo>
                    <a:pt x="5604" y="5050"/>
                  </a:lnTo>
                  <a:lnTo>
                    <a:pt x="3462" y="5050"/>
                  </a:lnTo>
                  <a:lnTo>
                    <a:pt x="3462" y="3980"/>
                  </a:lnTo>
                  <a:close/>
                  <a:moveTo>
                    <a:pt x="8262" y="3980"/>
                  </a:moveTo>
                  <a:lnTo>
                    <a:pt x="8262" y="5050"/>
                  </a:lnTo>
                  <a:lnTo>
                    <a:pt x="6121" y="5050"/>
                  </a:lnTo>
                  <a:lnTo>
                    <a:pt x="6121" y="3980"/>
                  </a:lnTo>
                  <a:close/>
                  <a:moveTo>
                    <a:pt x="1" y="1"/>
                  </a:moveTo>
                  <a:lnTo>
                    <a:pt x="1" y="5853"/>
                  </a:lnTo>
                  <a:lnTo>
                    <a:pt x="9065" y="5853"/>
                  </a:lnTo>
                  <a:lnTo>
                    <a:pt x="9065"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855" name="Google Shape;855;p44"/>
            <p:cNvSpPr/>
            <p:nvPr/>
          </p:nvSpPr>
          <p:spPr>
            <a:xfrm>
              <a:off x="3905675" y="2525850"/>
              <a:ext cx="20100" cy="40150"/>
            </a:xfrm>
            <a:custGeom>
              <a:rect b="b" l="l" r="r" t="t"/>
              <a:pathLst>
                <a:path extrusionOk="0" h="1606" w="804">
                  <a:moveTo>
                    <a:pt x="411" y="0"/>
                  </a:moveTo>
                  <a:cubicBezTo>
                    <a:pt x="179" y="0"/>
                    <a:pt x="0" y="178"/>
                    <a:pt x="0" y="410"/>
                  </a:cubicBezTo>
                  <a:lnTo>
                    <a:pt x="0" y="1195"/>
                  </a:lnTo>
                  <a:cubicBezTo>
                    <a:pt x="0" y="1427"/>
                    <a:pt x="179" y="1606"/>
                    <a:pt x="411" y="1606"/>
                  </a:cubicBezTo>
                  <a:cubicBezTo>
                    <a:pt x="643" y="1606"/>
                    <a:pt x="803" y="1427"/>
                    <a:pt x="803" y="1195"/>
                  </a:cubicBezTo>
                  <a:lnTo>
                    <a:pt x="803" y="410"/>
                  </a:lnTo>
                  <a:cubicBezTo>
                    <a:pt x="803" y="178"/>
                    <a:pt x="643" y="0"/>
                    <a:pt x="411"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856" name="Google Shape;856;p44"/>
            <p:cNvSpPr/>
            <p:nvPr/>
          </p:nvSpPr>
          <p:spPr>
            <a:xfrm>
              <a:off x="3739275" y="2545900"/>
              <a:ext cx="226625" cy="46425"/>
            </a:xfrm>
            <a:custGeom>
              <a:rect b="b" l="l" r="r" t="t"/>
              <a:pathLst>
                <a:path extrusionOk="0" h="1857" w="9065">
                  <a:moveTo>
                    <a:pt x="1" y="1"/>
                  </a:moveTo>
                  <a:lnTo>
                    <a:pt x="1" y="1857"/>
                  </a:lnTo>
                  <a:lnTo>
                    <a:pt x="9065" y="1857"/>
                  </a:lnTo>
                  <a:lnTo>
                    <a:pt x="9065" y="1"/>
                  </a:lnTo>
                  <a:lnTo>
                    <a:pt x="7994" y="1"/>
                  </a:lnTo>
                  <a:lnTo>
                    <a:pt x="7994" y="393"/>
                  </a:lnTo>
                  <a:cubicBezTo>
                    <a:pt x="7994" y="929"/>
                    <a:pt x="7584" y="1321"/>
                    <a:pt x="7067" y="1321"/>
                  </a:cubicBezTo>
                  <a:cubicBezTo>
                    <a:pt x="6549" y="1321"/>
                    <a:pt x="6121" y="929"/>
                    <a:pt x="6121" y="393"/>
                  </a:cubicBezTo>
                  <a:lnTo>
                    <a:pt x="6121" y="1"/>
                  </a:lnTo>
                  <a:lnTo>
                    <a:pt x="2927" y="1"/>
                  </a:lnTo>
                  <a:lnTo>
                    <a:pt x="2927" y="393"/>
                  </a:lnTo>
                  <a:cubicBezTo>
                    <a:pt x="2927" y="929"/>
                    <a:pt x="2535" y="1321"/>
                    <a:pt x="1999" y="1321"/>
                  </a:cubicBezTo>
                  <a:cubicBezTo>
                    <a:pt x="1482" y="1321"/>
                    <a:pt x="1072" y="929"/>
                    <a:pt x="1072" y="393"/>
                  </a:cubicBezTo>
                  <a:lnTo>
                    <a:pt x="1072"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grpSp>
        <p:nvGrpSpPr>
          <p:cNvPr id="857" name="Google Shape;857;p44"/>
          <p:cNvGrpSpPr/>
          <p:nvPr/>
        </p:nvGrpSpPr>
        <p:grpSpPr>
          <a:xfrm>
            <a:off x="3885901" y="2385397"/>
            <a:ext cx="272464" cy="361861"/>
            <a:chOff x="4518575" y="2506200"/>
            <a:chExt cx="206100" cy="265450"/>
          </a:xfrm>
        </p:grpSpPr>
        <p:sp>
          <p:nvSpPr>
            <p:cNvPr id="858" name="Google Shape;858;p44"/>
            <p:cNvSpPr/>
            <p:nvPr/>
          </p:nvSpPr>
          <p:spPr>
            <a:xfrm>
              <a:off x="4518575" y="2506200"/>
              <a:ext cx="206100" cy="265450"/>
            </a:xfrm>
            <a:custGeom>
              <a:rect b="b" l="l" r="r" t="t"/>
              <a:pathLst>
                <a:path extrusionOk="0" h="10618" w="8244">
                  <a:moveTo>
                    <a:pt x="7440" y="786"/>
                  </a:moveTo>
                  <a:lnTo>
                    <a:pt x="7440" y="9832"/>
                  </a:lnTo>
                  <a:lnTo>
                    <a:pt x="803" y="9832"/>
                  </a:lnTo>
                  <a:lnTo>
                    <a:pt x="803" y="786"/>
                  </a:lnTo>
                  <a:close/>
                  <a:moveTo>
                    <a:pt x="0" y="1"/>
                  </a:moveTo>
                  <a:lnTo>
                    <a:pt x="0" y="10617"/>
                  </a:lnTo>
                  <a:lnTo>
                    <a:pt x="8243" y="10617"/>
                  </a:lnTo>
                  <a:lnTo>
                    <a:pt x="8243"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859" name="Google Shape;859;p44"/>
            <p:cNvSpPr/>
            <p:nvPr/>
          </p:nvSpPr>
          <p:spPr>
            <a:xfrm>
              <a:off x="4628300" y="2555725"/>
              <a:ext cx="56225" cy="13400"/>
            </a:xfrm>
            <a:custGeom>
              <a:rect b="b" l="l" r="r" t="t"/>
              <a:pathLst>
                <a:path extrusionOk="0" h="536" w="2249">
                  <a:moveTo>
                    <a:pt x="0" y="0"/>
                  </a:moveTo>
                  <a:lnTo>
                    <a:pt x="0" y="536"/>
                  </a:lnTo>
                  <a:lnTo>
                    <a:pt x="2249" y="536"/>
                  </a:lnTo>
                  <a:lnTo>
                    <a:pt x="2249"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860" name="Google Shape;860;p44"/>
            <p:cNvSpPr/>
            <p:nvPr/>
          </p:nvSpPr>
          <p:spPr>
            <a:xfrm>
              <a:off x="4628300" y="2608800"/>
              <a:ext cx="56225" cy="13425"/>
            </a:xfrm>
            <a:custGeom>
              <a:rect b="b" l="l" r="r" t="t"/>
              <a:pathLst>
                <a:path extrusionOk="0" h="537" w="2249">
                  <a:moveTo>
                    <a:pt x="0" y="1"/>
                  </a:moveTo>
                  <a:lnTo>
                    <a:pt x="0" y="536"/>
                  </a:lnTo>
                  <a:lnTo>
                    <a:pt x="2249" y="536"/>
                  </a:lnTo>
                  <a:lnTo>
                    <a:pt x="2249"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861" name="Google Shape;861;p44"/>
            <p:cNvSpPr/>
            <p:nvPr/>
          </p:nvSpPr>
          <p:spPr>
            <a:xfrm>
              <a:off x="4628300" y="2715425"/>
              <a:ext cx="56225" cy="13400"/>
            </a:xfrm>
            <a:custGeom>
              <a:rect b="b" l="l" r="r" t="t"/>
              <a:pathLst>
                <a:path extrusionOk="0" h="536" w="2249">
                  <a:moveTo>
                    <a:pt x="0" y="0"/>
                  </a:moveTo>
                  <a:lnTo>
                    <a:pt x="0" y="535"/>
                  </a:lnTo>
                  <a:lnTo>
                    <a:pt x="2249" y="535"/>
                  </a:lnTo>
                  <a:lnTo>
                    <a:pt x="2249"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862" name="Google Shape;862;p44"/>
            <p:cNvSpPr/>
            <p:nvPr/>
          </p:nvSpPr>
          <p:spPr>
            <a:xfrm>
              <a:off x="4628300" y="2662325"/>
              <a:ext cx="56225" cy="12975"/>
            </a:xfrm>
            <a:custGeom>
              <a:rect b="b" l="l" r="r" t="t"/>
              <a:pathLst>
                <a:path extrusionOk="0" h="519" w="2249">
                  <a:moveTo>
                    <a:pt x="0" y="1"/>
                  </a:moveTo>
                  <a:lnTo>
                    <a:pt x="0" y="518"/>
                  </a:lnTo>
                  <a:lnTo>
                    <a:pt x="2249" y="518"/>
                  </a:lnTo>
                  <a:lnTo>
                    <a:pt x="2249"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863" name="Google Shape;863;p44"/>
            <p:cNvSpPr/>
            <p:nvPr/>
          </p:nvSpPr>
          <p:spPr>
            <a:xfrm>
              <a:off x="4558275" y="2539225"/>
              <a:ext cx="49525" cy="40600"/>
            </a:xfrm>
            <a:custGeom>
              <a:rect b="b" l="l" r="r" t="t"/>
              <a:pathLst>
                <a:path extrusionOk="0" h="1624" w="1981">
                  <a:moveTo>
                    <a:pt x="1606" y="0"/>
                  </a:moveTo>
                  <a:lnTo>
                    <a:pt x="732" y="875"/>
                  </a:lnTo>
                  <a:lnTo>
                    <a:pt x="375" y="536"/>
                  </a:lnTo>
                  <a:lnTo>
                    <a:pt x="0" y="910"/>
                  </a:lnTo>
                  <a:lnTo>
                    <a:pt x="732" y="1624"/>
                  </a:lnTo>
                  <a:lnTo>
                    <a:pt x="1981" y="375"/>
                  </a:lnTo>
                  <a:lnTo>
                    <a:pt x="1606"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864" name="Google Shape;864;p44"/>
            <p:cNvSpPr/>
            <p:nvPr/>
          </p:nvSpPr>
          <p:spPr>
            <a:xfrm>
              <a:off x="4558275" y="2592300"/>
              <a:ext cx="49525" cy="40625"/>
            </a:xfrm>
            <a:custGeom>
              <a:rect b="b" l="l" r="r" t="t"/>
              <a:pathLst>
                <a:path extrusionOk="0" h="1625" w="1981">
                  <a:moveTo>
                    <a:pt x="1606" y="1"/>
                  </a:moveTo>
                  <a:lnTo>
                    <a:pt x="732" y="893"/>
                  </a:lnTo>
                  <a:lnTo>
                    <a:pt x="375" y="536"/>
                  </a:lnTo>
                  <a:lnTo>
                    <a:pt x="0" y="911"/>
                  </a:lnTo>
                  <a:lnTo>
                    <a:pt x="732" y="1624"/>
                  </a:lnTo>
                  <a:lnTo>
                    <a:pt x="1981" y="375"/>
                  </a:lnTo>
                  <a:lnTo>
                    <a:pt x="1606"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865" name="Google Shape;865;p44"/>
            <p:cNvSpPr/>
            <p:nvPr/>
          </p:nvSpPr>
          <p:spPr>
            <a:xfrm>
              <a:off x="4558275" y="2645375"/>
              <a:ext cx="49525" cy="41075"/>
            </a:xfrm>
            <a:custGeom>
              <a:rect b="b" l="l" r="r" t="t"/>
              <a:pathLst>
                <a:path extrusionOk="0" h="1643" w="1981">
                  <a:moveTo>
                    <a:pt x="1606" y="1"/>
                  </a:moveTo>
                  <a:lnTo>
                    <a:pt x="732" y="893"/>
                  </a:lnTo>
                  <a:lnTo>
                    <a:pt x="375" y="536"/>
                  </a:lnTo>
                  <a:lnTo>
                    <a:pt x="0" y="911"/>
                  </a:lnTo>
                  <a:lnTo>
                    <a:pt x="732" y="1642"/>
                  </a:lnTo>
                  <a:lnTo>
                    <a:pt x="1981" y="376"/>
                  </a:lnTo>
                  <a:lnTo>
                    <a:pt x="1606"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866" name="Google Shape;866;p44"/>
            <p:cNvSpPr/>
            <p:nvPr/>
          </p:nvSpPr>
          <p:spPr>
            <a:xfrm>
              <a:off x="4558275" y="2698025"/>
              <a:ext cx="49525" cy="40600"/>
            </a:xfrm>
            <a:custGeom>
              <a:rect b="b" l="l" r="r" t="t"/>
              <a:pathLst>
                <a:path extrusionOk="0" h="1624" w="1981">
                  <a:moveTo>
                    <a:pt x="1606" y="0"/>
                  </a:moveTo>
                  <a:lnTo>
                    <a:pt x="732" y="875"/>
                  </a:lnTo>
                  <a:lnTo>
                    <a:pt x="375" y="536"/>
                  </a:lnTo>
                  <a:lnTo>
                    <a:pt x="0" y="910"/>
                  </a:lnTo>
                  <a:lnTo>
                    <a:pt x="732" y="1624"/>
                  </a:lnTo>
                  <a:lnTo>
                    <a:pt x="1981" y="375"/>
                  </a:lnTo>
                  <a:lnTo>
                    <a:pt x="1606"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grpSp>
        <p:nvGrpSpPr>
          <p:cNvPr id="867" name="Google Shape;867;p44"/>
          <p:cNvGrpSpPr/>
          <p:nvPr/>
        </p:nvGrpSpPr>
        <p:grpSpPr>
          <a:xfrm>
            <a:off x="4967102" y="2412367"/>
            <a:ext cx="299631" cy="308322"/>
            <a:chOff x="4164375" y="1677425"/>
            <a:chExt cx="226650" cy="226175"/>
          </a:xfrm>
        </p:grpSpPr>
        <p:sp>
          <p:nvSpPr>
            <p:cNvPr id="868" name="Google Shape;868;p44"/>
            <p:cNvSpPr/>
            <p:nvPr/>
          </p:nvSpPr>
          <p:spPr>
            <a:xfrm>
              <a:off x="4164375" y="1677425"/>
              <a:ext cx="226650" cy="226175"/>
            </a:xfrm>
            <a:custGeom>
              <a:rect b="b" l="l" r="r" t="t"/>
              <a:pathLst>
                <a:path extrusionOk="0" h="9047" w="9066">
                  <a:moveTo>
                    <a:pt x="1" y="0"/>
                  </a:moveTo>
                  <a:lnTo>
                    <a:pt x="1" y="9047"/>
                  </a:lnTo>
                  <a:lnTo>
                    <a:pt x="9065" y="9047"/>
                  </a:lnTo>
                  <a:lnTo>
                    <a:pt x="9065" y="8244"/>
                  </a:lnTo>
                  <a:lnTo>
                    <a:pt x="804" y="8244"/>
                  </a:lnTo>
                  <a:lnTo>
                    <a:pt x="804"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869" name="Google Shape;869;p44"/>
            <p:cNvSpPr/>
            <p:nvPr/>
          </p:nvSpPr>
          <p:spPr>
            <a:xfrm>
              <a:off x="4204525" y="1747450"/>
              <a:ext cx="36600" cy="116450"/>
            </a:xfrm>
            <a:custGeom>
              <a:rect b="b" l="l" r="r" t="t"/>
              <a:pathLst>
                <a:path extrusionOk="0" h="4658" w="1464">
                  <a:moveTo>
                    <a:pt x="1" y="1"/>
                  </a:moveTo>
                  <a:lnTo>
                    <a:pt x="1" y="4658"/>
                  </a:lnTo>
                  <a:lnTo>
                    <a:pt x="1464" y="4658"/>
                  </a:lnTo>
                  <a:lnTo>
                    <a:pt x="1464"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870" name="Google Shape;870;p44"/>
            <p:cNvSpPr/>
            <p:nvPr/>
          </p:nvSpPr>
          <p:spPr>
            <a:xfrm>
              <a:off x="4254500" y="1677425"/>
              <a:ext cx="36600" cy="186475"/>
            </a:xfrm>
            <a:custGeom>
              <a:rect b="b" l="l" r="r" t="t"/>
              <a:pathLst>
                <a:path extrusionOk="0" h="7459" w="1464">
                  <a:moveTo>
                    <a:pt x="0" y="0"/>
                  </a:moveTo>
                  <a:lnTo>
                    <a:pt x="0" y="7459"/>
                  </a:lnTo>
                  <a:lnTo>
                    <a:pt x="1463" y="7459"/>
                  </a:lnTo>
                  <a:lnTo>
                    <a:pt x="1463"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871" name="Google Shape;871;p44"/>
            <p:cNvSpPr/>
            <p:nvPr/>
          </p:nvSpPr>
          <p:spPr>
            <a:xfrm>
              <a:off x="4304450" y="1747450"/>
              <a:ext cx="36600" cy="116450"/>
            </a:xfrm>
            <a:custGeom>
              <a:rect b="b" l="l" r="r" t="t"/>
              <a:pathLst>
                <a:path extrusionOk="0" h="4658" w="1464">
                  <a:moveTo>
                    <a:pt x="1" y="1"/>
                  </a:moveTo>
                  <a:lnTo>
                    <a:pt x="1" y="4658"/>
                  </a:lnTo>
                  <a:lnTo>
                    <a:pt x="1464" y="4658"/>
                  </a:lnTo>
                  <a:lnTo>
                    <a:pt x="1464"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872" name="Google Shape;872;p44"/>
            <p:cNvSpPr/>
            <p:nvPr/>
          </p:nvSpPr>
          <p:spPr>
            <a:xfrm>
              <a:off x="4354400" y="1803650"/>
              <a:ext cx="36625" cy="60250"/>
            </a:xfrm>
            <a:custGeom>
              <a:rect b="b" l="l" r="r" t="t"/>
              <a:pathLst>
                <a:path extrusionOk="0" h="2410" w="1465">
                  <a:moveTo>
                    <a:pt x="1" y="1"/>
                  </a:moveTo>
                  <a:lnTo>
                    <a:pt x="1" y="2410"/>
                  </a:lnTo>
                  <a:lnTo>
                    <a:pt x="1464" y="2410"/>
                  </a:lnTo>
                  <a:lnTo>
                    <a:pt x="1464"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grpSp>
        <p:nvGrpSpPr>
          <p:cNvPr id="873" name="Google Shape;873;p44"/>
          <p:cNvGrpSpPr/>
          <p:nvPr/>
        </p:nvGrpSpPr>
        <p:grpSpPr>
          <a:xfrm>
            <a:off x="6021067" y="2403556"/>
            <a:ext cx="299003" cy="308322"/>
            <a:chOff x="5226025" y="1677425"/>
            <a:chExt cx="226175" cy="226175"/>
          </a:xfrm>
        </p:grpSpPr>
        <p:sp>
          <p:nvSpPr>
            <p:cNvPr id="874" name="Google Shape;874;p44"/>
            <p:cNvSpPr/>
            <p:nvPr/>
          </p:nvSpPr>
          <p:spPr>
            <a:xfrm>
              <a:off x="5226025" y="1677425"/>
              <a:ext cx="226175" cy="226175"/>
            </a:xfrm>
            <a:custGeom>
              <a:rect b="b" l="l" r="r" t="t"/>
              <a:pathLst>
                <a:path extrusionOk="0" h="9047" w="9047">
                  <a:moveTo>
                    <a:pt x="0" y="0"/>
                  </a:moveTo>
                  <a:lnTo>
                    <a:pt x="0" y="9047"/>
                  </a:lnTo>
                  <a:lnTo>
                    <a:pt x="9047" y="9047"/>
                  </a:lnTo>
                  <a:lnTo>
                    <a:pt x="9047" y="8244"/>
                  </a:lnTo>
                  <a:lnTo>
                    <a:pt x="803" y="8244"/>
                  </a:lnTo>
                  <a:lnTo>
                    <a:pt x="803"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875" name="Google Shape;875;p44"/>
            <p:cNvSpPr/>
            <p:nvPr/>
          </p:nvSpPr>
          <p:spPr>
            <a:xfrm>
              <a:off x="5259025" y="1733625"/>
              <a:ext cx="193175" cy="113325"/>
            </a:xfrm>
            <a:custGeom>
              <a:rect b="b" l="l" r="r" t="t"/>
              <a:pathLst>
                <a:path extrusionOk="0" h="4533" w="7727">
                  <a:moveTo>
                    <a:pt x="554" y="1"/>
                  </a:moveTo>
                  <a:lnTo>
                    <a:pt x="1" y="571"/>
                  </a:lnTo>
                  <a:lnTo>
                    <a:pt x="2410" y="2980"/>
                  </a:lnTo>
                  <a:lnTo>
                    <a:pt x="3213" y="2177"/>
                  </a:lnTo>
                  <a:lnTo>
                    <a:pt x="4533" y="3516"/>
                  </a:lnTo>
                  <a:lnTo>
                    <a:pt x="5336" y="2713"/>
                  </a:lnTo>
                  <a:lnTo>
                    <a:pt x="6389" y="3765"/>
                  </a:lnTo>
                  <a:lnTo>
                    <a:pt x="5603" y="4533"/>
                  </a:lnTo>
                  <a:lnTo>
                    <a:pt x="7727" y="4533"/>
                  </a:lnTo>
                  <a:lnTo>
                    <a:pt x="7727" y="2409"/>
                  </a:lnTo>
                  <a:lnTo>
                    <a:pt x="6942" y="3194"/>
                  </a:lnTo>
                  <a:lnTo>
                    <a:pt x="5336" y="1589"/>
                  </a:lnTo>
                  <a:lnTo>
                    <a:pt x="4533" y="2391"/>
                  </a:lnTo>
                  <a:lnTo>
                    <a:pt x="3213" y="1053"/>
                  </a:lnTo>
                  <a:lnTo>
                    <a:pt x="2410" y="1856"/>
                  </a:lnTo>
                  <a:lnTo>
                    <a:pt x="554"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grpSp>
        <p:nvGrpSpPr>
          <p:cNvPr id="876" name="Google Shape;876;p44"/>
          <p:cNvGrpSpPr/>
          <p:nvPr/>
        </p:nvGrpSpPr>
        <p:grpSpPr>
          <a:xfrm>
            <a:off x="5494451" y="2403649"/>
            <a:ext cx="299003" cy="308322"/>
            <a:chOff x="4835275" y="1198350"/>
            <a:chExt cx="226175" cy="226175"/>
          </a:xfrm>
        </p:grpSpPr>
        <p:sp>
          <p:nvSpPr>
            <p:cNvPr id="877" name="Google Shape;877;p44"/>
            <p:cNvSpPr/>
            <p:nvPr/>
          </p:nvSpPr>
          <p:spPr>
            <a:xfrm>
              <a:off x="4835275" y="1198350"/>
              <a:ext cx="226175" cy="226175"/>
            </a:xfrm>
            <a:custGeom>
              <a:rect b="b" l="l" r="r" t="t"/>
              <a:pathLst>
                <a:path extrusionOk="0" h="9047" w="9047">
                  <a:moveTo>
                    <a:pt x="0" y="0"/>
                  </a:moveTo>
                  <a:lnTo>
                    <a:pt x="0" y="9047"/>
                  </a:lnTo>
                  <a:lnTo>
                    <a:pt x="9047" y="9047"/>
                  </a:lnTo>
                  <a:lnTo>
                    <a:pt x="9047" y="8244"/>
                  </a:lnTo>
                  <a:lnTo>
                    <a:pt x="803" y="8244"/>
                  </a:lnTo>
                  <a:lnTo>
                    <a:pt x="803"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878" name="Google Shape;878;p44"/>
            <p:cNvSpPr/>
            <p:nvPr/>
          </p:nvSpPr>
          <p:spPr>
            <a:xfrm>
              <a:off x="4868275" y="1255000"/>
              <a:ext cx="193175" cy="113325"/>
            </a:xfrm>
            <a:custGeom>
              <a:rect b="b" l="l" r="r" t="t"/>
              <a:pathLst>
                <a:path extrusionOk="0" h="4533" w="7727">
                  <a:moveTo>
                    <a:pt x="5603" y="0"/>
                  </a:moveTo>
                  <a:lnTo>
                    <a:pt x="6388" y="785"/>
                  </a:lnTo>
                  <a:lnTo>
                    <a:pt x="5336" y="1838"/>
                  </a:lnTo>
                  <a:lnTo>
                    <a:pt x="4533" y="1035"/>
                  </a:lnTo>
                  <a:lnTo>
                    <a:pt x="3195" y="2356"/>
                  </a:lnTo>
                  <a:lnTo>
                    <a:pt x="2409" y="1571"/>
                  </a:lnTo>
                  <a:lnTo>
                    <a:pt x="1" y="3979"/>
                  </a:lnTo>
                  <a:lnTo>
                    <a:pt x="554" y="4532"/>
                  </a:lnTo>
                  <a:lnTo>
                    <a:pt x="2409" y="2695"/>
                  </a:lnTo>
                  <a:lnTo>
                    <a:pt x="3195" y="3480"/>
                  </a:lnTo>
                  <a:lnTo>
                    <a:pt x="4533" y="2159"/>
                  </a:lnTo>
                  <a:lnTo>
                    <a:pt x="5336" y="2962"/>
                  </a:lnTo>
                  <a:lnTo>
                    <a:pt x="6941" y="1339"/>
                  </a:lnTo>
                  <a:lnTo>
                    <a:pt x="7727" y="2124"/>
                  </a:lnTo>
                  <a:lnTo>
                    <a:pt x="7727"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grpSp>
        <p:nvGrpSpPr>
          <p:cNvPr id="879" name="Google Shape;879;p44"/>
          <p:cNvGrpSpPr/>
          <p:nvPr/>
        </p:nvGrpSpPr>
        <p:grpSpPr>
          <a:xfrm>
            <a:off x="7181296" y="2387548"/>
            <a:ext cx="347356" cy="358215"/>
            <a:chOff x="968775" y="1180050"/>
            <a:chExt cx="262750" cy="262775"/>
          </a:xfrm>
        </p:grpSpPr>
        <p:sp>
          <p:nvSpPr>
            <p:cNvPr id="880" name="Google Shape;880;p44"/>
            <p:cNvSpPr/>
            <p:nvPr/>
          </p:nvSpPr>
          <p:spPr>
            <a:xfrm>
              <a:off x="1061550" y="1180050"/>
              <a:ext cx="169975" cy="169550"/>
            </a:xfrm>
            <a:custGeom>
              <a:rect b="b" l="l" r="r" t="t"/>
              <a:pathLst>
                <a:path extrusionOk="0" h="6782" w="6799">
                  <a:moveTo>
                    <a:pt x="5478" y="1"/>
                  </a:moveTo>
                  <a:lnTo>
                    <a:pt x="4015" y="1464"/>
                  </a:lnTo>
                  <a:lnTo>
                    <a:pt x="4086" y="2160"/>
                  </a:lnTo>
                  <a:lnTo>
                    <a:pt x="1963" y="4283"/>
                  </a:lnTo>
                  <a:cubicBezTo>
                    <a:pt x="1785" y="4194"/>
                    <a:pt x="1571" y="4122"/>
                    <a:pt x="1339" y="4122"/>
                  </a:cubicBezTo>
                  <a:cubicBezTo>
                    <a:pt x="607" y="4122"/>
                    <a:pt x="1" y="4729"/>
                    <a:pt x="1" y="5461"/>
                  </a:cubicBezTo>
                  <a:cubicBezTo>
                    <a:pt x="1" y="6192"/>
                    <a:pt x="607" y="6781"/>
                    <a:pt x="1339" y="6781"/>
                  </a:cubicBezTo>
                  <a:cubicBezTo>
                    <a:pt x="2070" y="6781"/>
                    <a:pt x="2677" y="6192"/>
                    <a:pt x="2677" y="5461"/>
                  </a:cubicBezTo>
                  <a:cubicBezTo>
                    <a:pt x="2677" y="5229"/>
                    <a:pt x="2606" y="5032"/>
                    <a:pt x="2516" y="4854"/>
                  </a:cubicBezTo>
                  <a:lnTo>
                    <a:pt x="4657" y="2713"/>
                  </a:lnTo>
                  <a:lnTo>
                    <a:pt x="5335" y="2784"/>
                  </a:lnTo>
                  <a:lnTo>
                    <a:pt x="6799" y="1321"/>
                  </a:lnTo>
                  <a:lnTo>
                    <a:pt x="5603" y="1196"/>
                  </a:lnTo>
                  <a:lnTo>
                    <a:pt x="5478"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881" name="Google Shape;881;p44"/>
            <p:cNvSpPr/>
            <p:nvPr/>
          </p:nvSpPr>
          <p:spPr>
            <a:xfrm>
              <a:off x="968775" y="1189875"/>
              <a:ext cx="252950" cy="252950"/>
            </a:xfrm>
            <a:custGeom>
              <a:rect b="b" l="l" r="r" t="t"/>
              <a:pathLst>
                <a:path extrusionOk="0" h="10118" w="10118">
                  <a:moveTo>
                    <a:pt x="5050" y="0"/>
                  </a:moveTo>
                  <a:cubicBezTo>
                    <a:pt x="2266" y="0"/>
                    <a:pt x="0" y="2266"/>
                    <a:pt x="0" y="5068"/>
                  </a:cubicBezTo>
                  <a:cubicBezTo>
                    <a:pt x="0" y="7851"/>
                    <a:pt x="2266" y="10117"/>
                    <a:pt x="5050" y="10117"/>
                  </a:cubicBezTo>
                  <a:cubicBezTo>
                    <a:pt x="7851" y="10117"/>
                    <a:pt x="10117" y="7851"/>
                    <a:pt x="10117" y="5068"/>
                  </a:cubicBezTo>
                  <a:cubicBezTo>
                    <a:pt x="10117" y="4193"/>
                    <a:pt x="9903" y="3390"/>
                    <a:pt x="9510" y="2695"/>
                  </a:cubicBezTo>
                  <a:lnTo>
                    <a:pt x="9421" y="2766"/>
                  </a:lnTo>
                  <a:lnTo>
                    <a:pt x="9243" y="2962"/>
                  </a:lnTo>
                  <a:lnTo>
                    <a:pt x="9011" y="2927"/>
                  </a:lnTo>
                  <a:lnTo>
                    <a:pt x="8725" y="2891"/>
                  </a:lnTo>
                  <a:lnTo>
                    <a:pt x="8725" y="2891"/>
                  </a:lnTo>
                  <a:cubicBezTo>
                    <a:pt x="9100" y="3533"/>
                    <a:pt x="9314" y="4265"/>
                    <a:pt x="9314" y="5068"/>
                  </a:cubicBezTo>
                  <a:cubicBezTo>
                    <a:pt x="9314" y="7405"/>
                    <a:pt x="7405" y="9314"/>
                    <a:pt x="5050" y="9314"/>
                  </a:cubicBezTo>
                  <a:cubicBezTo>
                    <a:pt x="2712" y="9314"/>
                    <a:pt x="803" y="7405"/>
                    <a:pt x="803" y="5068"/>
                  </a:cubicBezTo>
                  <a:cubicBezTo>
                    <a:pt x="803" y="2730"/>
                    <a:pt x="2712" y="803"/>
                    <a:pt x="5050" y="803"/>
                  </a:cubicBezTo>
                  <a:cubicBezTo>
                    <a:pt x="5853" y="803"/>
                    <a:pt x="6584" y="1017"/>
                    <a:pt x="7227" y="1392"/>
                  </a:cubicBezTo>
                  <a:lnTo>
                    <a:pt x="7209" y="1142"/>
                  </a:lnTo>
                  <a:lnTo>
                    <a:pt x="7155" y="875"/>
                  </a:lnTo>
                  <a:lnTo>
                    <a:pt x="7351" y="678"/>
                  </a:lnTo>
                  <a:lnTo>
                    <a:pt x="7441" y="589"/>
                  </a:lnTo>
                  <a:cubicBezTo>
                    <a:pt x="6727" y="214"/>
                    <a:pt x="5924" y="0"/>
                    <a:pt x="5050"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882" name="Google Shape;882;p44"/>
            <p:cNvSpPr/>
            <p:nvPr/>
          </p:nvSpPr>
          <p:spPr>
            <a:xfrm>
              <a:off x="1015150" y="1236700"/>
              <a:ext cx="160175" cy="159725"/>
            </a:xfrm>
            <a:custGeom>
              <a:rect b="b" l="l" r="r" t="t"/>
              <a:pathLst>
                <a:path extrusionOk="0" h="6389" w="6407">
                  <a:moveTo>
                    <a:pt x="3195" y="1"/>
                  </a:moveTo>
                  <a:cubicBezTo>
                    <a:pt x="1446" y="1"/>
                    <a:pt x="1" y="1428"/>
                    <a:pt x="1" y="3195"/>
                  </a:cubicBezTo>
                  <a:cubicBezTo>
                    <a:pt x="1" y="4943"/>
                    <a:pt x="1446" y="6388"/>
                    <a:pt x="3195" y="6388"/>
                  </a:cubicBezTo>
                  <a:cubicBezTo>
                    <a:pt x="4961" y="6388"/>
                    <a:pt x="6406" y="4943"/>
                    <a:pt x="6406" y="3195"/>
                  </a:cubicBezTo>
                  <a:cubicBezTo>
                    <a:pt x="6406" y="2642"/>
                    <a:pt x="6264" y="2142"/>
                    <a:pt x="6032" y="1696"/>
                  </a:cubicBezTo>
                  <a:lnTo>
                    <a:pt x="5425" y="2285"/>
                  </a:lnTo>
                  <a:cubicBezTo>
                    <a:pt x="5550" y="2570"/>
                    <a:pt x="5603" y="2873"/>
                    <a:pt x="5603" y="3195"/>
                  </a:cubicBezTo>
                  <a:cubicBezTo>
                    <a:pt x="5603" y="4515"/>
                    <a:pt x="4533" y="5586"/>
                    <a:pt x="3195" y="5586"/>
                  </a:cubicBezTo>
                  <a:cubicBezTo>
                    <a:pt x="1892" y="5586"/>
                    <a:pt x="804" y="4515"/>
                    <a:pt x="804" y="3195"/>
                  </a:cubicBezTo>
                  <a:cubicBezTo>
                    <a:pt x="804" y="1874"/>
                    <a:pt x="1892" y="786"/>
                    <a:pt x="3195" y="786"/>
                  </a:cubicBezTo>
                  <a:cubicBezTo>
                    <a:pt x="3534" y="786"/>
                    <a:pt x="3837" y="857"/>
                    <a:pt x="4105" y="964"/>
                  </a:cubicBezTo>
                  <a:lnTo>
                    <a:pt x="4711" y="376"/>
                  </a:lnTo>
                  <a:cubicBezTo>
                    <a:pt x="4265" y="126"/>
                    <a:pt x="3748" y="1"/>
                    <a:pt x="3195"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grpSp>
        <p:nvGrpSpPr>
          <p:cNvPr id="883" name="Google Shape;883;p44"/>
          <p:cNvGrpSpPr/>
          <p:nvPr/>
        </p:nvGrpSpPr>
        <p:grpSpPr>
          <a:xfrm>
            <a:off x="6546195" y="2454617"/>
            <a:ext cx="386288" cy="224042"/>
            <a:chOff x="1678900" y="1231350"/>
            <a:chExt cx="292200" cy="164350"/>
          </a:xfrm>
        </p:grpSpPr>
        <p:sp>
          <p:nvSpPr>
            <p:cNvPr id="884" name="Google Shape;884;p44"/>
            <p:cNvSpPr/>
            <p:nvPr/>
          </p:nvSpPr>
          <p:spPr>
            <a:xfrm>
              <a:off x="1678900" y="1231350"/>
              <a:ext cx="233775" cy="159725"/>
            </a:xfrm>
            <a:custGeom>
              <a:rect b="b" l="l" r="r" t="t"/>
              <a:pathLst>
                <a:path extrusionOk="0" h="6389" w="9351">
                  <a:moveTo>
                    <a:pt x="5853" y="1"/>
                  </a:moveTo>
                  <a:cubicBezTo>
                    <a:pt x="2624" y="1"/>
                    <a:pt x="1" y="2641"/>
                    <a:pt x="1" y="5871"/>
                  </a:cubicBezTo>
                  <a:lnTo>
                    <a:pt x="1" y="6388"/>
                  </a:lnTo>
                  <a:lnTo>
                    <a:pt x="786" y="6388"/>
                  </a:lnTo>
                  <a:lnTo>
                    <a:pt x="786" y="5871"/>
                  </a:lnTo>
                  <a:cubicBezTo>
                    <a:pt x="786" y="5318"/>
                    <a:pt x="893" y="4783"/>
                    <a:pt x="1053" y="4301"/>
                  </a:cubicBezTo>
                  <a:lnTo>
                    <a:pt x="1535" y="4497"/>
                  </a:lnTo>
                  <a:cubicBezTo>
                    <a:pt x="1589" y="4319"/>
                    <a:pt x="1660" y="4158"/>
                    <a:pt x="1731" y="3997"/>
                  </a:cubicBezTo>
                  <a:lnTo>
                    <a:pt x="1232" y="3801"/>
                  </a:lnTo>
                  <a:cubicBezTo>
                    <a:pt x="1428" y="3355"/>
                    <a:pt x="1714" y="2927"/>
                    <a:pt x="2035" y="2570"/>
                  </a:cubicBezTo>
                  <a:lnTo>
                    <a:pt x="2410" y="2927"/>
                  </a:lnTo>
                  <a:cubicBezTo>
                    <a:pt x="2517" y="2802"/>
                    <a:pt x="2641" y="2677"/>
                    <a:pt x="2784" y="2552"/>
                  </a:cubicBezTo>
                  <a:lnTo>
                    <a:pt x="2410" y="2178"/>
                  </a:lnTo>
                  <a:cubicBezTo>
                    <a:pt x="2766" y="1839"/>
                    <a:pt x="3177" y="1553"/>
                    <a:pt x="3623" y="1321"/>
                  </a:cubicBezTo>
                  <a:lnTo>
                    <a:pt x="3819" y="1821"/>
                  </a:lnTo>
                  <a:cubicBezTo>
                    <a:pt x="3980" y="1731"/>
                    <a:pt x="4158" y="1678"/>
                    <a:pt x="4319" y="1607"/>
                  </a:cubicBezTo>
                  <a:lnTo>
                    <a:pt x="4122" y="1107"/>
                  </a:lnTo>
                  <a:cubicBezTo>
                    <a:pt x="4568" y="946"/>
                    <a:pt x="5068" y="839"/>
                    <a:pt x="5586" y="821"/>
                  </a:cubicBezTo>
                  <a:lnTo>
                    <a:pt x="5586" y="1357"/>
                  </a:lnTo>
                  <a:cubicBezTo>
                    <a:pt x="5675" y="1357"/>
                    <a:pt x="5746" y="1339"/>
                    <a:pt x="5853" y="1339"/>
                  </a:cubicBezTo>
                  <a:cubicBezTo>
                    <a:pt x="5942" y="1339"/>
                    <a:pt x="6014" y="1339"/>
                    <a:pt x="6103" y="1357"/>
                  </a:cubicBezTo>
                  <a:lnTo>
                    <a:pt x="6103" y="821"/>
                  </a:lnTo>
                  <a:cubicBezTo>
                    <a:pt x="6638" y="839"/>
                    <a:pt x="7120" y="964"/>
                    <a:pt x="7566" y="1125"/>
                  </a:cubicBezTo>
                  <a:lnTo>
                    <a:pt x="7370" y="1607"/>
                  </a:lnTo>
                  <a:cubicBezTo>
                    <a:pt x="7548" y="1678"/>
                    <a:pt x="7709" y="1731"/>
                    <a:pt x="7869" y="1821"/>
                  </a:cubicBezTo>
                  <a:lnTo>
                    <a:pt x="8066" y="1321"/>
                  </a:lnTo>
                  <a:cubicBezTo>
                    <a:pt x="8315" y="1446"/>
                    <a:pt x="8547" y="1589"/>
                    <a:pt x="8761" y="1749"/>
                  </a:cubicBezTo>
                  <a:lnTo>
                    <a:pt x="9350" y="1178"/>
                  </a:lnTo>
                  <a:cubicBezTo>
                    <a:pt x="8369" y="447"/>
                    <a:pt x="7173" y="1"/>
                    <a:pt x="5853"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885" name="Google Shape;885;p44"/>
            <p:cNvSpPr/>
            <p:nvPr/>
          </p:nvSpPr>
          <p:spPr>
            <a:xfrm>
              <a:off x="1927800" y="1294250"/>
              <a:ext cx="43300" cy="96825"/>
            </a:xfrm>
            <a:custGeom>
              <a:rect b="b" l="l" r="r" t="t"/>
              <a:pathLst>
                <a:path extrusionOk="0" h="3873" w="1732">
                  <a:moveTo>
                    <a:pt x="697" y="1"/>
                  </a:moveTo>
                  <a:lnTo>
                    <a:pt x="126" y="571"/>
                  </a:lnTo>
                  <a:cubicBezTo>
                    <a:pt x="269" y="786"/>
                    <a:pt x="393" y="1035"/>
                    <a:pt x="501" y="1267"/>
                  </a:cubicBezTo>
                  <a:lnTo>
                    <a:pt x="1" y="1481"/>
                  </a:lnTo>
                  <a:cubicBezTo>
                    <a:pt x="72" y="1642"/>
                    <a:pt x="144" y="1820"/>
                    <a:pt x="197" y="1981"/>
                  </a:cubicBezTo>
                  <a:lnTo>
                    <a:pt x="697" y="1785"/>
                  </a:lnTo>
                  <a:cubicBezTo>
                    <a:pt x="840" y="2267"/>
                    <a:pt x="947" y="2802"/>
                    <a:pt x="947" y="3355"/>
                  </a:cubicBezTo>
                  <a:lnTo>
                    <a:pt x="947" y="3872"/>
                  </a:lnTo>
                  <a:lnTo>
                    <a:pt x="1732" y="3872"/>
                  </a:lnTo>
                  <a:lnTo>
                    <a:pt x="1732" y="3355"/>
                  </a:lnTo>
                  <a:cubicBezTo>
                    <a:pt x="1732" y="2106"/>
                    <a:pt x="1357" y="946"/>
                    <a:pt x="697"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886" name="Google Shape;886;p44"/>
            <p:cNvSpPr/>
            <p:nvPr/>
          </p:nvSpPr>
          <p:spPr>
            <a:xfrm>
              <a:off x="1809600" y="1267925"/>
              <a:ext cx="128500" cy="127775"/>
            </a:xfrm>
            <a:custGeom>
              <a:rect b="b" l="l" r="r" t="t"/>
              <a:pathLst>
                <a:path extrusionOk="0" h="5111" w="5140">
                  <a:moveTo>
                    <a:pt x="5139" y="1"/>
                  </a:moveTo>
                  <a:lnTo>
                    <a:pt x="250" y="4158"/>
                  </a:lnTo>
                  <a:cubicBezTo>
                    <a:pt x="215" y="4176"/>
                    <a:pt x="215" y="4194"/>
                    <a:pt x="179" y="4230"/>
                  </a:cubicBezTo>
                  <a:cubicBezTo>
                    <a:pt x="1" y="4461"/>
                    <a:pt x="18" y="4783"/>
                    <a:pt x="250" y="4997"/>
                  </a:cubicBezTo>
                  <a:cubicBezTo>
                    <a:pt x="351" y="5074"/>
                    <a:pt x="468" y="5111"/>
                    <a:pt x="584" y="5111"/>
                  </a:cubicBezTo>
                  <a:cubicBezTo>
                    <a:pt x="737" y="5111"/>
                    <a:pt x="888" y="5047"/>
                    <a:pt x="1000" y="4925"/>
                  </a:cubicBezTo>
                  <a:lnTo>
                    <a:pt x="5139"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sp>
        <p:nvSpPr>
          <p:cNvPr id="887" name="Google Shape;887;p44"/>
          <p:cNvSpPr/>
          <p:nvPr/>
        </p:nvSpPr>
        <p:spPr>
          <a:xfrm>
            <a:off x="7865184" y="2376513"/>
            <a:ext cx="245958" cy="363054"/>
          </a:xfrm>
          <a:custGeom>
            <a:rect b="b" l="l" r="r" t="t"/>
            <a:pathLst>
              <a:path extrusionOk="0" h="10653" w="7442">
                <a:moveTo>
                  <a:pt x="6299" y="803"/>
                </a:moveTo>
                <a:cubicBezTo>
                  <a:pt x="6156" y="2106"/>
                  <a:pt x="5389" y="3926"/>
                  <a:pt x="4479" y="4622"/>
                </a:cubicBezTo>
                <a:cubicBezTo>
                  <a:pt x="4247" y="4800"/>
                  <a:pt x="4122" y="5050"/>
                  <a:pt x="4122" y="5318"/>
                </a:cubicBezTo>
                <a:cubicBezTo>
                  <a:pt x="4122" y="5603"/>
                  <a:pt x="4247" y="5853"/>
                  <a:pt x="4479" y="6031"/>
                </a:cubicBezTo>
                <a:cubicBezTo>
                  <a:pt x="4925" y="6388"/>
                  <a:pt x="5354" y="7013"/>
                  <a:pt x="5675" y="7726"/>
                </a:cubicBezTo>
                <a:lnTo>
                  <a:pt x="1785" y="7726"/>
                </a:lnTo>
                <a:cubicBezTo>
                  <a:pt x="2124" y="7013"/>
                  <a:pt x="2534" y="6388"/>
                  <a:pt x="2980" y="6031"/>
                </a:cubicBezTo>
                <a:cubicBezTo>
                  <a:pt x="3195" y="5853"/>
                  <a:pt x="3319" y="5603"/>
                  <a:pt x="3319" y="5318"/>
                </a:cubicBezTo>
                <a:cubicBezTo>
                  <a:pt x="3319" y="5050"/>
                  <a:pt x="3195" y="4800"/>
                  <a:pt x="2980" y="4622"/>
                </a:cubicBezTo>
                <a:cubicBezTo>
                  <a:pt x="2071" y="3926"/>
                  <a:pt x="1303" y="2106"/>
                  <a:pt x="1161" y="803"/>
                </a:cubicBezTo>
                <a:close/>
                <a:moveTo>
                  <a:pt x="1" y="0"/>
                </a:moveTo>
                <a:lnTo>
                  <a:pt x="1" y="803"/>
                </a:lnTo>
                <a:lnTo>
                  <a:pt x="358" y="803"/>
                </a:lnTo>
                <a:cubicBezTo>
                  <a:pt x="500" y="2284"/>
                  <a:pt x="1339" y="4425"/>
                  <a:pt x="2588" y="5318"/>
                </a:cubicBezTo>
                <a:cubicBezTo>
                  <a:pt x="1339" y="6228"/>
                  <a:pt x="483" y="8369"/>
                  <a:pt x="358" y="9850"/>
                </a:cubicBezTo>
                <a:lnTo>
                  <a:pt x="1" y="9850"/>
                </a:lnTo>
                <a:lnTo>
                  <a:pt x="1" y="10652"/>
                </a:lnTo>
                <a:lnTo>
                  <a:pt x="7441" y="10652"/>
                </a:lnTo>
                <a:lnTo>
                  <a:pt x="7441" y="9850"/>
                </a:lnTo>
                <a:lnTo>
                  <a:pt x="7084" y="9850"/>
                </a:lnTo>
                <a:cubicBezTo>
                  <a:pt x="6959" y="8369"/>
                  <a:pt x="6085" y="6228"/>
                  <a:pt x="4854" y="5318"/>
                </a:cubicBezTo>
                <a:cubicBezTo>
                  <a:pt x="6085" y="4425"/>
                  <a:pt x="6959" y="2284"/>
                  <a:pt x="7084" y="803"/>
                </a:cubicBezTo>
                <a:lnTo>
                  <a:pt x="7441" y="803"/>
                </a:lnTo>
                <a:lnTo>
                  <a:pt x="7441"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nvGrpSpPr>
          <p:cNvPr id="888" name="Google Shape;888;p44"/>
          <p:cNvGrpSpPr/>
          <p:nvPr/>
        </p:nvGrpSpPr>
        <p:grpSpPr>
          <a:xfrm>
            <a:off x="8309431" y="2381156"/>
            <a:ext cx="322006" cy="353205"/>
            <a:chOff x="2405550" y="1181850"/>
            <a:chExt cx="243575" cy="259100"/>
          </a:xfrm>
        </p:grpSpPr>
        <p:sp>
          <p:nvSpPr>
            <p:cNvPr id="889" name="Google Shape;889;p44"/>
            <p:cNvSpPr/>
            <p:nvPr/>
          </p:nvSpPr>
          <p:spPr>
            <a:xfrm>
              <a:off x="2517500" y="1255000"/>
              <a:ext cx="13425" cy="12950"/>
            </a:xfrm>
            <a:custGeom>
              <a:rect b="b" l="l" r="r" t="t"/>
              <a:pathLst>
                <a:path extrusionOk="0" h="518" w="537">
                  <a:moveTo>
                    <a:pt x="269" y="0"/>
                  </a:moveTo>
                  <a:cubicBezTo>
                    <a:pt x="126" y="0"/>
                    <a:pt x="1" y="125"/>
                    <a:pt x="1" y="268"/>
                  </a:cubicBezTo>
                  <a:cubicBezTo>
                    <a:pt x="1" y="411"/>
                    <a:pt x="126" y="518"/>
                    <a:pt x="269" y="518"/>
                  </a:cubicBezTo>
                  <a:cubicBezTo>
                    <a:pt x="429" y="518"/>
                    <a:pt x="536" y="411"/>
                    <a:pt x="536" y="268"/>
                  </a:cubicBezTo>
                  <a:cubicBezTo>
                    <a:pt x="536" y="125"/>
                    <a:pt x="429" y="0"/>
                    <a:pt x="269"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890" name="Google Shape;890;p44"/>
            <p:cNvSpPr/>
            <p:nvPr/>
          </p:nvSpPr>
          <p:spPr>
            <a:xfrm>
              <a:off x="2517500" y="1387925"/>
              <a:ext cx="13425" cy="13400"/>
            </a:xfrm>
            <a:custGeom>
              <a:rect b="b" l="l" r="r" t="t"/>
              <a:pathLst>
                <a:path extrusionOk="0" h="536" w="537">
                  <a:moveTo>
                    <a:pt x="269" y="0"/>
                  </a:moveTo>
                  <a:cubicBezTo>
                    <a:pt x="126" y="0"/>
                    <a:pt x="1" y="125"/>
                    <a:pt x="1" y="268"/>
                  </a:cubicBezTo>
                  <a:cubicBezTo>
                    <a:pt x="1" y="411"/>
                    <a:pt x="126" y="536"/>
                    <a:pt x="269" y="536"/>
                  </a:cubicBezTo>
                  <a:cubicBezTo>
                    <a:pt x="429" y="536"/>
                    <a:pt x="536" y="411"/>
                    <a:pt x="536" y="268"/>
                  </a:cubicBezTo>
                  <a:cubicBezTo>
                    <a:pt x="536" y="125"/>
                    <a:pt x="429" y="0"/>
                    <a:pt x="269"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891" name="Google Shape;891;p44"/>
            <p:cNvSpPr/>
            <p:nvPr/>
          </p:nvSpPr>
          <p:spPr>
            <a:xfrm>
              <a:off x="2584425" y="1317900"/>
              <a:ext cx="12950" cy="13400"/>
            </a:xfrm>
            <a:custGeom>
              <a:rect b="b" l="l" r="r" t="t"/>
              <a:pathLst>
                <a:path extrusionOk="0" h="536" w="518">
                  <a:moveTo>
                    <a:pt x="268" y="0"/>
                  </a:moveTo>
                  <a:cubicBezTo>
                    <a:pt x="125" y="0"/>
                    <a:pt x="0" y="125"/>
                    <a:pt x="0" y="268"/>
                  </a:cubicBezTo>
                  <a:cubicBezTo>
                    <a:pt x="0" y="428"/>
                    <a:pt x="125" y="535"/>
                    <a:pt x="268" y="535"/>
                  </a:cubicBezTo>
                  <a:cubicBezTo>
                    <a:pt x="411" y="535"/>
                    <a:pt x="518" y="428"/>
                    <a:pt x="518" y="268"/>
                  </a:cubicBezTo>
                  <a:cubicBezTo>
                    <a:pt x="518" y="125"/>
                    <a:pt x="411" y="0"/>
                    <a:pt x="268"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892" name="Google Shape;892;p44"/>
            <p:cNvSpPr/>
            <p:nvPr/>
          </p:nvSpPr>
          <p:spPr>
            <a:xfrm>
              <a:off x="2451050" y="1317900"/>
              <a:ext cx="13400" cy="13400"/>
            </a:xfrm>
            <a:custGeom>
              <a:rect b="b" l="l" r="r" t="t"/>
              <a:pathLst>
                <a:path extrusionOk="0" h="536" w="536">
                  <a:moveTo>
                    <a:pt x="268" y="0"/>
                  </a:moveTo>
                  <a:cubicBezTo>
                    <a:pt x="125" y="0"/>
                    <a:pt x="0" y="125"/>
                    <a:pt x="0" y="268"/>
                  </a:cubicBezTo>
                  <a:cubicBezTo>
                    <a:pt x="0" y="428"/>
                    <a:pt x="125" y="535"/>
                    <a:pt x="268" y="535"/>
                  </a:cubicBezTo>
                  <a:cubicBezTo>
                    <a:pt x="429" y="535"/>
                    <a:pt x="536" y="428"/>
                    <a:pt x="536" y="268"/>
                  </a:cubicBezTo>
                  <a:cubicBezTo>
                    <a:pt x="536" y="125"/>
                    <a:pt x="429" y="0"/>
                    <a:pt x="268"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893" name="Google Shape;893;p44"/>
            <p:cNvSpPr/>
            <p:nvPr/>
          </p:nvSpPr>
          <p:spPr>
            <a:xfrm>
              <a:off x="2517500" y="1278200"/>
              <a:ext cx="44650" cy="84325"/>
            </a:xfrm>
            <a:custGeom>
              <a:rect b="b" l="l" r="r" t="t"/>
              <a:pathLst>
                <a:path extrusionOk="0" h="3373" w="1786">
                  <a:moveTo>
                    <a:pt x="1" y="0"/>
                  </a:moveTo>
                  <a:lnTo>
                    <a:pt x="1" y="1856"/>
                  </a:lnTo>
                  <a:cubicBezTo>
                    <a:pt x="1" y="1927"/>
                    <a:pt x="37" y="1999"/>
                    <a:pt x="90" y="2052"/>
                  </a:cubicBezTo>
                  <a:lnTo>
                    <a:pt x="1411" y="3372"/>
                  </a:lnTo>
                  <a:lnTo>
                    <a:pt x="1785" y="2998"/>
                  </a:lnTo>
                  <a:lnTo>
                    <a:pt x="536" y="1767"/>
                  </a:lnTo>
                  <a:lnTo>
                    <a:pt x="536"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894" name="Google Shape;894;p44"/>
            <p:cNvSpPr/>
            <p:nvPr/>
          </p:nvSpPr>
          <p:spPr>
            <a:xfrm>
              <a:off x="2405550" y="1181850"/>
              <a:ext cx="243575" cy="259100"/>
            </a:xfrm>
            <a:custGeom>
              <a:rect b="b" l="l" r="r" t="t"/>
              <a:pathLst>
                <a:path extrusionOk="0" h="10364" w="9743">
                  <a:moveTo>
                    <a:pt x="4747" y="2123"/>
                  </a:moveTo>
                  <a:cubicBezTo>
                    <a:pt x="6816" y="2123"/>
                    <a:pt x="8476" y="3783"/>
                    <a:pt x="8476" y="5853"/>
                  </a:cubicBezTo>
                  <a:cubicBezTo>
                    <a:pt x="8476" y="7904"/>
                    <a:pt x="6816" y="9564"/>
                    <a:pt x="4747" y="9564"/>
                  </a:cubicBezTo>
                  <a:cubicBezTo>
                    <a:pt x="2695" y="9564"/>
                    <a:pt x="1017" y="7904"/>
                    <a:pt x="1017" y="5853"/>
                  </a:cubicBezTo>
                  <a:cubicBezTo>
                    <a:pt x="1017" y="3783"/>
                    <a:pt x="2695" y="2123"/>
                    <a:pt x="4747" y="2123"/>
                  </a:cubicBezTo>
                  <a:close/>
                  <a:moveTo>
                    <a:pt x="3159" y="0"/>
                  </a:moveTo>
                  <a:lnTo>
                    <a:pt x="3159" y="785"/>
                  </a:lnTo>
                  <a:lnTo>
                    <a:pt x="4354" y="785"/>
                  </a:lnTo>
                  <a:lnTo>
                    <a:pt x="4354" y="1338"/>
                  </a:lnTo>
                  <a:cubicBezTo>
                    <a:pt x="2249" y="1517"/>
                    <a:pt x="536" y="3158"/>
                    <a:pt x="268" y="5282"/>
                  </a:cubicBezTo>
                  <a:cubicBezTo>
                    <a:pt x="0" y="7387"/>
                    <a:pt x="1249" y="9403"/>
                    <a:pt x="3248" y="10099"/>
                  </a:cubicBezTo>
                  <a:cubicBezTo>
                    <a:pt x="3752" y="10278"/>
                    <a:pt x="4268" y="10363"/>
                    <a:pt x="4777" y="10363"/>
                  </a:cubicBezTo>
                  <a:cubicBezTo>
                    <a:pt x="6303" y="10363"/>
                    <a:pt x="7762" y="9591"/>
                    <a:pt x="8618" y="8226"/>
                  </a:cubicBezTo>
                  <a:cubicBezTo>
                    <a:pt x="9743" y="6424"/>
                    <a:pt x="9421" y="4086"/>
                    <a:pt x="7923" y="2605"/>
                  </a:cubicBezTo>
                  <a:lnTo>
                    <a:pt x="8315" y="2213"/>
                  </a:lnTo>
                  <a:cubicBezTo>
                    <a:pt x="8458" y="2052"/>
                    <a:pt x="8458" y="1802"/>
                    <a:pt x="8297" y="1642"/>
                  </a:cubicBezTo>
                  <a:cubicBezTo>
                    <a:pt x="8221" y="1566"/>
                    <a:pt x="8115" y="1525"/>
                    <a:pt x="8009" y="1525"/>
                  </a:cubicBezTo>
                  <a:cubicBezTo>
                    <a:pt x="7914" y="1525"/>
                    <a:pt x="7819" y="1557"/>
                    <a:pt x="7744" y="1624"/>
                  </a:cubicBezTo>
                  <a:lnTo>
                    <a:pt x="7280" y="2088"/>
                  </a:lnTo>
                  <a:cubicBezTo>
                    <a:pt x="6656" y="1677"/>
                    <a:pt x="5924" y="1410"/>
                    <a:pt x="5157" y="1356"/>
                  </a:cubicBezTo>
                  <a:lnTo>
                    <a:pt x="5157" y="785"/>
                  </a:lnTo>
                  <a:lnTo>
                    <a:pt x="6352" y="785"/>
                  </a:lnTo>
                  <a:lnTo>
                    <a:pt x="6352"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sp>
        <p:nvSpPr>
          <p:cNvPr id="895" name="Google Shape;895;p44"/>
          <p:cNvSpPr/>
          <p:nvPr/>
        </p:nvSpPr>
        <p:spPr>
          <a:xfrm>
            <a:off x="8917575" y="2404139"/>
            <a:ext cx="299003" cy="308322"/>
          </a:xfrm>
          <a:custGeom>
            <a:rect b="b" l="l" r="r" t="t"/>
            <a:pathLst>
              <a:path extrusionOk="0" h="9047" w="9047">
                <a:moveTo>
                  <a:pt x="4514" y="2927"/>
                </a:moveTo>
                <a:cubicBezTo>
                  <a:pt x="5389" y="2927"/>
                  <a:pt x="6102" y="3640"/>
                  <a:pt x="6102" y="4515"/>
                </a:cubicBezTo>
                <a:cubicBezTo>
                  <a:pt x="6102" y="5407"/>
                  <a:pt x="5389" y="6120"/>
                  <a:pt x="4514" y="6120"/>
                </a:cubicBezTo>
                <a:cubicBezTo>
                  <a:pt x="3640" y="6120"/>
                  <a:pt x="2926" y="5407"/>
                  <a:pt x="2926" y="4515"/>
                </a:cubicBezTo>
                <a:cubicBezTo>
                  <a:pt x="2926" y="3640"/>
                  <a:pt x="3640" y="2927"/>
                  <a:pt x="4514" y="2927"/>
                </a:cubicBezTo>
                <a:close/>
                <a:moveTo>
                  <a:pt x="3979" y="0"/>
                </a:moveTo>
                <a:lnTo>
                  <a:pt x="3515" y="928"/>
                </a:lnTo>
                <a:cubicBezTo>
                  <a:pt x="3230" y="1017"/>
                  <a:pt x="2944" y="1124"/>
                  <a:pt x="2695" y="1285"/>
                </a:cubicBezTo>
                <a:lnTo>
                  <a:pt x="1695" y="946"/>
                </a:lnTo>
                <a:lnTo>
                  <a:pt x="946" y="1695"/>
                </a:lnTo>
                <a:lnTo>
                  <a:pt x="1267" y="2695"/>
                </a:lnTo>
                <a:cubicBezTo>
                  <a:pt x="1124" y="2962"/>
                  <a:pt x="999" y="3248"/>
                  <a:pt x="928" y="3533"/>
                </a:cubicBezTo>
                <a:lnTo>
                  <a:pt x="0" y="3997"/>
                </a:lnTo>
                <a:lnTo>
                  <a:pt x="0" y="5050"/>
                </a:lnTo>
                <a:lnTo>
                  <a:pt x="928" y="5514"/>
                </a:lnTo>
                <a:cubicBezTo>
                  <a:pt x="999" y="5817"/>
                  <a:pt x="1124" y="6085"/>
                  <a:pt x="1267" y="6352"/>
                </a:cubicBezTo>
                <a:lnTo>
                  <a:pt x="946" y="7352"/>
                </a:lnTo>
                <a:lnTo>
                  <a:pt x="1695" y="8101"/>
                </a:lnTo>
                <a:lnTo>
                  <a:pt x="2695" y="7780"/>
                </a:lnTo>
                <a:cubicBezTo>
                  <a:pt x="2962" y="7922"/>
                  <a:pt x="3248" y="8047"/>
                  <a:pt x="3533" y="8119"/>
                </a:cubicBezTo>
                <a:lnTo>
                  <a:pt x="3997" y="9047"/>
                </a:lnTo>
                <a:lnTo>
                  <a:pt x="5068" y="9047"/>
                </a:lnTo>
                <a:lnTo>
                  <a:pt x="5532" y="8119"/>
                </a:lnTo>
                <a:cubicBezTo>
                  <a:pt x="5817" y="8047"/>
                  <a:pt x="6102" y="7922"/>
                  <a:pt x="6352" y="7780"/>
                </a:cubicBezTo>
                <a:lnTo>
                  <a:pt x="7351" y="8101"/>
                </a:lnTo>
                <a:lnTo>
                  <a:pt x="8101" y="7352"/>
                </a:lnTo>
                <a:lnTo>
                  <a:pt x="7762" y="6352"/>
                </a:lnTo>
                <a:cubicBezTo>
                  <a:pt x="7922" y="6085"/>
                  <a:pt x="8029" y="5799"/>
                  <a:pt x="8119" y="5514"/>
                </a:cubicBezTo>
                <a:lnTo>
                  <a:pt x="9047" y="5050"/>
                </a:lnTo>
                <a:lnTo>
                  <a:pt x="9047" y="3979"/>
                </a:lnTo>
                <a:lnTo>
                  <a:pt x="8101" y="3515"/>
                </a:lnTo>
                <a:cubicBezTo>
                  <a:pt x="8029" y="3230"/>
                  <a:pt x="7905" y="2962"/>
                  <a:pt x="7762" y="2695"/>
                </a:cubicBezTo>
                <a:lnTo>
                  <a:pt x="8101" y="1695"/>
                </a:lnTo>
                <a:lnTo>
                  <a:pt x="7334" y="946"/>
                </a:lnTo>
                <a:lnTo>
                  <a:pt x="6334" y="1285"/>
                </a:lnTo>
                <a:cubicBezTo>
                  <a:pt x="6085" y="1124"/>
                  <a:pt x="5799" y="1017"/>
                  <a:pt x="5496" y="928"/>
                </a:cubicBezTo>
                <a:lnTo>
                  <a:pt x="5050"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nvGrpSpPr>
          <p:cNvPr id="896" name="Google Shape;896;p44"/>
          <p:cNvGrpSpPr/>
          <p:nvPr/>
        </p:nvGrpSpPr>
        <p:grpSpPr>
          <a:xfrm>
            <a:off x="9342618" y="2378958"/>
            <a:ext cx="286610" cy="357601"/>
            <a:chOff x="3086700" y="1180050"/>
            <a:chExt cx="216800" cy="262325"/>
          </a:xfrm>
        </p:grpSpPr>
        <p:sp>
          <p:nvSpPr>
            <p:cNvPr id="897" name="Google Shape;897;p44"/>
            <p:cNvSpPr/>
            <p:nvPr/>
          </p:nvSpPr>
          <p:spPr>
            <a:xfrm>
              <a:off x="3161625" y="1180050"/>
              <a:ext cx="141875" cy="141425"/>
            </a:xfrm>
            <a:custGeom>
              <a:rect b="b" l="l" r="r" t="t"/>
              <a:pathLst>
                <a:path extrusionOk="0" h="5657" w="5675">
                  <a:moveTo>
                    <a:pt x="2838" y="1839"/>
                  </a:moveTo>
                  <a:cubicBezTo>
                    <a:pt x="3391" y="1839"/>
                    <a:pt x="3837" y="2285"/>
                    <a:pt x="3837" y="2838"/>
                  </a:cubicBezTo>
                  <a:cubicBezTo>
                    <a:pt x="3837" y="3373"/>
                    <a:pt x="3391" y="3837"/>
                    <a:pt x="2838" y="3837"/>
                  </a:cubicBezTo>
                  <a:cubicBezTo>
                    <a:pt x="2285" y="3837"/>
                    <a:pt x="1839" y="3373"/>
                    <a:pt x="1839" y="2838"/>
                  </a:cubicBezTo>
                  <a:cubicBezTo>
                    <a:pt x="1839" y="2285"/>
                    <a:pt x="2302" y="1839"/>
                    <a:pt x="2838" y="1839"/>
                  </a:cubicBezTo>
                  <a:close/>
                  <a:moveTo>
                    <a:pt x="2499" y="1"/>
                  </a:moveTo>
                  <a:lnTo>
                    <a:pt x="2213" y="590"/>
                  </a:lnTo>
                  <a:cubicBezTo>
                    <a:pt x="2035" y="643"/>
                    <a:pt x="1856" y="697"/>
                    <a:pt x="1696" y="804"/>
                  </a:cubicBezTo>
                  <a:lnTo>
                    <a:pt x="1071" y="590"/>
                  </a:lnTo>
                  <a:lnTo>
                    <a:pt x="590" y="1054"/>
                  </a:lnTo>
                  <a:lnTo>
                    <a:pt x="804" y="1696"/>
                  </a:lnTo>
                  <a:cubicBezTo>
                    <a:pt x="714" y="1856"/>
                    <a:pt x="643" y="2035"/>
                    <a:pt x="590" y="2213"/>
                  </a:cubicBezTo>
                  <a:lnTo>
                    <a:pt x="1" y="2499"/>
                  </a:lnTo>
                  <a:lnTo>
                    <a:pt x="1" y="3159"/>
                  </a:lnTo>
                  <a:lnTo>
                    <a:pt x="590" y="3462"/>
                  </a:lnTo>
                  <a:cubicBezTo>
                    <a:pt x="643" y="3641"/>
                    <a:pt x="714" y="3819"/>
                    <a:pt x="804" y="3980"/>
                  </a:cubicBezTo>
                  <a:lnTo>
                    <a:pt x="590" y="4604"/>
                  </a:lnTo>
                  <a:lnTo>
                    <a:pt x="1053" y="5068"/>
                  </a:lnTo>
                  <a:lnTo>
                    <a:pt x="1678" y="4854"/>
                  </a:lnTo>
                  <a:cubicBezTo>
                    <a:pt x="1839" y="4961"/>
                    <a:pt x="2017" y="5015"/>
                    <a:pt x="2195" y="5068"/>
                  </a:cubicBezTo>
                  <a:lnTo>
                    <a:pt x="2499" y="5657"/>
                  </a:lnTo>
                  <a:lnTo>
                    <a:pt x="3159" y="5657"/>
                  </a:lnTo>
                  <a:lnTo>
                    <a:pt x="3462" y="5068"/>
                  </a:lnTo>
                  <a:cubicBezTo>
                    <a:pt x="3641" y="5015"/>
                    <a:pt x="3819" y="4961"/>
                    <a:pt x="3962" y="4854"/>
                  </a:cubicBezTo>
                  <a:lnTo>
                    <a:pt x="4586" y="5068"/>
                  </a:lnTo>
                  <a:lnTo>
                    <a:pt x="5068" y="4604"/>
                  </a:lnTo>
                  <a:lnTo>
                    <a:pt x="4854" y="3980"/>
                  </a:lnTo>
                  <a:cubicBezTo>
                    <a:pt x="4961" y="3819"/>
                    <a:pt x="5032" y="3623"/>
                    <a:pt x="5086" y="3462"/>
                  </a:cubicBezTo>
                  <a:lnTo>
                    <a:pt x="5675" y="3159"/>
                  </a:lnTo>
                  <a:lnTo>
                    <a:pt x="5675" y="2499"/>
                  </a:lnTo>
                  <a:lnTo>
                    <a:pt x="5086" y="2213"/>
                  </a:lnTo>
                  <a:cubicBezTo>
                    <a:pt x="5032" y="2035"/>
                    <a:pt x="4961" y="1856"/>
                    <a:pt x="4872" y="1696"/>
                  </a:cubicBezTo>
                  <a:lnTo>
                    <a:pt x="5086" y="1054"/>
                  </a:lnTo>
                  <a:lnTo>
                    <a:pt x="4604" y="590"/>
                  </a:lnTo>
                  <a:lnTo>
                    <a:pt x="3980" y="804"/>
                  </a:lnTo>
                  <a:cubicBezTo>
                    <a:pt x="3819" y="697"/>
                    <a:pt x="3658" y="643"/>
                    <a:pt x="3462" y="590"/>
                  </a:cubicBezTo>
                  <a:lnTo>
                    <a:pt x="3177"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898" name="Google Shape;898;p44"/>
            <p:cNvSpPr/>
            <p:nvPr/>
          </p:nvSpPr>
          <p:spPr>
            <a:xfrm>
              <a:off x="3086700" y="1301400"/>
              <a:ext cx="141425" cy="140975"/>
            </a:xfrm>
            <a:custGeom>
              <a:rect b="b" l="l" r="r" t="t"/>
              <a:pathLst>
                <a:path extrusionOk="0" h="5639" w="5657">
                  <a:moveTo>
                    <a:pt x="2837" y="1838"/>
                  </a:moveTo>
                  <a:cubicBezTo>
                    <a:pt x="3390" y="1838"/>
                    <a:pt x="3836" y="2284"/>
                    <a:pt x="3836" y="2819"/>
                  </a:cubicBezTo>
                  <a:cubicBezTo>
                    <a:pt x="3836" y="3372"/>
                    <a:pt x="3390" y="3818"/>
                    <a:pt x="2837" y="3818"/>
                  </a:cubicBezTo>
                  <a:cubicBezTo>
                    <a:pt x="2266" y="3818"/>
                    <a:pt x="1838" y="3372"/>
                    <a:pt x="1838" y="2819"/>
                  </a:cubicBezTo>
                  <a:cubicBezTo>
                    <a:pt x="1838" y="2266"/>
                    <a:pt x="2284" y="1838"/>
                    <a:pt x="2837" y="1838"/>
                  </a:cubicBezTo>
                  <a:close/>
                  <a:moveTo>
                    <a:pt x="2498" y="0"/>
                  </a:moveTo>
                  <a:lnTo>
                    <a:pt x="2195" y="571"/>
                  </a:lnTo>
                  <a:cubicBezTo>
                    <a:pt x="2016" y="624"/>
                    <a:pt x="1838" y="696"/>
                    <a:pt x="1677" y="785"/>
                  </a:cubicBezTo>
                  <a:lnTo>
                    <a:pt x="1053" y="571"/>
                  </a:lnTo>
                  <a:lnTo>
                    <a:pt x="589" y="1035"/>
                  </a:lnTo>
                  <a:lnTo>
                    <a:pt x="785" y="1659"/>
                  </a:lnTo>
                  <a:cubicBezTo>
                    <a:pt x="696" y="1838"/>
                    <a:pt x="642" y="2016"/>
                    <a:pt x="571" y="2195"/>
                  </a:cubicBezTo>
                  <a:lnTo>
                    <a:pt x="0" y="2480"/>
                  </a:lnTo>
                  <a:lnTo>
                    <a:pt x="0" y="3140"/>
                  </a:lnTo>
                  <a:lnTo>
                    <a:pt x="571" y="3426"/>
                  </a:lnTo>
                  <a:cubicBezTo>
                    <a:pt x="642" y="3622"/>
                    <a:pt x="696" y="3800"/>
                    <a:pt x="785" y="3961"/>
                  </a:cubicBezTo>
                  <a:lnTo>
                    <a:pt x="589" y="4586"/>
                  </a:lnTo>
                  <a:lnTo>
                    <a:pt x="1053" y="5049"/>
                  </a:lnTo>
                  <a:lnTo>
                    <a:pt x="1677" y="4853"/>
                  </a:lnTo>
                  <a:cubicBezTo>
                    <a:pt x="1838" y="4942"/>
                    <a:pt x="2016" y="5014"/>
                    <a:pt x="2195" y="5049"/>
                  </a:cubicBezTo>
                  <a:lnTo>
                    <a:pt x="2498" y="5638"/>
                  </a:lnTo>
                  <a:lnTo>
                    <a:pt x="3158" y="5638"/>
                  </a:lnTo>
                  <a:lnTo>
                    <a:pt x="3462" y="5049"/>
                  </a:lnTo>
                  <a:cubicBezTo>
                    <a:pt x="3640" y="5014"/>
                    <a:pt x="3818" y="4942"/>
                    <a:pt x="3979" y="4853"/>
                  </a:cubicBezTo>
                  <a:lnTo>
                    <a:pt x="4604" y="5049"/>
                  </a:lnTo>
                  <a:lnTo>
                    <a:pt x="5067" y="4586"/>
                  </a:lnTo>
                  <a:lnTo>
                    <a:pt x="4853" y="3961"/>
                  </a:lnTo>
                  <a:cubicBezTo>
                    <a:pt x="4960" y="3800"/>
                    <a:pt x="5032" y="3640"/>
                    <a:pt x="5085" y="3444"/>
                  </a:cubicBezTo>
                  <a:lnTo>
                    <a:pt x="5656" y="3158"/>
                  </a:lnTo>
                  <a:lnTo>
                    <a:pt x="5656" y="2498"/>
                  </a:lnTo>
                  <a:lnTo>
                    <a:pt x="5085" y="2195"/>
                  </a:lnTo>
                  <a:cubicBezTo>
                    <a:pt x="5032" y="2016"/>
                    <a:pt x="4960" y="1838"/>
                    <a:pt x="4853" y="1677"/>
                  </a:cubicBezTo>
                  <a:lnTo>
                    <a:pt x="5085" y="1053"/>
                  </a:lnTo>
                  <a:lnTo>
                    <a:pt x="4604" y="571"/>
                  </a:lnTo>
                  <a:lnTo>
                    <a:pt x="3979" y="785"/>
                  </a:lnTo>
                  <a:cubicBezTo>
                    <a:pt x="3818" y="696"/>
                    <a:pt x="3622" y="624"/>
                    <a:pt x="3462" y="571"/>
                  </a:cubicBezTo>
                  <a:lnTo>
                    <a:pt x="3158"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grpSp>
        <p:nvGrpSpPr>
          <p:cNvPr id="899" name="Google Shape;899;p44"/>
          <p:cNvGrpSpPr/>
          <p:nvPr/>
        </p:nvGrpSpPr>
        <p:grpSpPr>
          <a:xfrm>
            <a:off x="9849212" y="2367098"/>
            <a:ext cx="228243" cy="381321"/>
            <a:chOff x="3741075" y="1171575"/>
            <a:chExt cx="172650" cy="279725"/>
          </a:xfrm>
        </p:grpSpPr>
        <p:sp>
          <p:nvSpPr>
            <p:cNvPr id="900" name="Google Shape;900;p44"/>
            <p:cNvSpPr/>
            <p:nvPr/>
          </p:nvSpPr>
          <p:spPr>
            <a:xfrm>
              <a:off x="3784350" y="1364725"/>
              <a:ext cx="86100" cy="19650"/>
            </a:xfrm>
            <a:custGeom>
              <a:rect b="b" l="l" r="r" t="t"/>
              <a:pathLst>
                <a:path extrusionOk="0" h="786" w="3444">
                  <a:moveTo>
                    <a:pt x="393" y="1"/>
                  </a:moveTo>
                  <a:cubicBezTo>
                    <a:pt x="161" y="1"/>
                    <a:pt x="0" y="161"/>
                    <a:pt x="0" y="393"/>
                  </a:cubicBezTo>
                  <a:cubicBezTo>
                    <a:pt x="0" y="625"/>
                    <a:pt x="161" y="786"/>
                    <a:pt x="393" y="786"/>
                  </a:cubicBezTo>
                  <a:lnTo>
                    <a:pt x="3051" y="786"/>
                  </a:lnTo>
                  <a:cubicBezTo>
                    <a:pt x="3283" y="786"/>
                    <a:pt x="3444" y="625"/>
                    <a:pt x="3444" y="393"/>
                  </a:cubicBezTo>
                  <a:cubicBezTo>
                    <a:pt x="3444" y="161"/>
                    <a:pt x="3283" y="1"/>
                    <a:pt x="3051"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01" name="Google Shape;901;p44"/>
            <p:cNvSpPr/>
            <p:nvPr/>
          </p:nvSpPr>
          <p:spPr>
            <a:xfrm>
              <a:off x="3784350" y="1397750"/>
              <a:ext cx="86100" cy="20075"/>
            </a:xfrm>
            <a:custGeom>
              <a:rect b="b" l="l" r="r" t="t"/>
              <a:pathLst>
                <a:path extrusionOk="0" h="803" w="3444">
                  <a:moveTo>
                    <a:pt x="393" y="0"/>
                  </a:moveTo>
                  <a:cubicBezTo>
                    <a:pt x="161" y="0"/>
                    <a:pt x="0" y="178"/>
                    <a:pt x="0" y="410"/>
                  </a:cubicBezTo>
                  <a:cubicBezTo>
                    <a:pt x="0" y="642"/>
                    <a:pt x="161" y="803"/>
                    <a:pt x="393" y="803"/>
                  </a:cubicBezTo>
                  <a:lnTo>
                    <a:pt x="3051" y="803"/>
                  </a:lnTo>
                  <a:cubicBezTo>
                    <a:pt x="3283" y="803"/>
                    <a:pt x="3444" y="642"/>
                    <a:pt x="3444" y="410"/>
                  </a:cubicBezTo>
                  <a:cubicBezTo>
                    <a:pt x="3444" y="178"/>
                    <a:pt x="3283" y="0"/>
                    <a:pt x="3051"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02" name="Google Shape;902;p44"/>
            <p:cNvSpPr/>
            <p:nvPr/>
          </p:nvSpPr>
          <p:spPr>
            <a:xfrm>
              <a:off x="3805750" y="1431200"/>
              <a:ext cx="43300" cy="20100"/>
            </a:xfrm>
            <a:custGeom>
              <a:rect b="b" l="l" r="r" t="t"/>
              <a:pathLst>
                <a:path extrusionOk="0" h="804" w="1732">
                  <a:moveTo>
                    <a:pt x="1" y="0"/>
                  </a:moveTo>
                  <a:cubicBezTo>
                    <a:pt x="36" y="446"/>
                    <a:pt x="411" y="803"/>
                    <a:pt x="857" y="803"/>
                  </a:cubicBezTo>
                  <a:cubicBezTo>
                    <a:pt x="1321" y="803"/>
                    <a:pt x="1696" y="446"/>
                    <a:pt x="1731"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03" name="Google Shape;903;p44"/>
            <p:cNvSpPr/>
            <p:nvPr/>
          </p:nvSpPr>
          <p:spPr>
            <a:xfrm>
              <a:off x="3741075" y="1171575"/>
              <a:ext cx="172650" cy="179800"/>
            </a:xfrm>
            <a:custGeom>
              <a:rect b="b" l="l" r="r" t="t"/>
              <a:pathLst>
                <a:path extrusionOk="0" h="7192" w="6906">
                  <a:moveTo>
                    <a:pt x="3462" y="786"/>
                  </a:moveTo>
                  <a:cubicBezTo>
                    <a:pt x="4907" y="804"/>
                    <a:pt x="6103" y="1963"/>
                    <a:pt x="6120" y="3427"/>
                  </a:cubicBezTo>
                  <a:lnTo>
                    <a:pt x="6120" y="3534"/>
                  </a:lnTo>
                  <a:lnTo>
                    <a:pt x="6103" y="3534"/>
                  </a:lnTo>
                  <a:cubicBezTo>
                    <a:pt x="6103" y="3855"/>
                    <a:pt x="6031" y="4176"/>
                    <a:pt x="5924" y="4461"/>
                  </a:cubicBezTo>
                  <a:cubicBezTo>
                    <a:pt x="5817" y="4729"/>
                    <a:pt x="5674" y="4979"/>
                    <a:pt x="5478" y="5193"/>
                  </a:cubicBezTo>
                  <a:cubicBezTo>
                    <a:pt x="5175" y="5568"/>
                    <a:pt x="4907" y="5960"/>
                    <a:pt x="4711" y="6388"/>
                  </a:cubicBezTo>
                  <a:lnTo>
                    <a:pt x="2213" y="6388"/>
                  </a:lnTo>
                  <a:cubicBezTo>
                    <a:pt x="1999" y="5960"/>
                    <a:pt x="1731" y="5568"/>
                    <a:pt x="1446" y="5193"/>
                  </a:cubicBezTo>
                  <a:cubicBezTo>
                    <a:pt x="1249" y="4979"/>
                    <a:pt x="1107" y="4729"/>
                    <a:pt x="1000" y="4461"/>
                  </a:cubicBezTo>
                  <a:cubicBezTo>
                    <a:pt x="875" y="4176"/>
                    <a:pt x="821" y="3855"/>
                    <a:pt x="803" y="3534"/>
                  </a:cubicBezTo>
                  <a:lnTo>
                    <a:pt x="803" y="3427"/>
                  </a:lnTo>
                  <a:cubicBezTo>
                    <a:pt x="839" y="1981"/>
                    <a:pt x="2017" y="804"/>
                    <a:pt x="3462" y="786"/>
                  </a:cubicBezTo>
                  <a:close/>
                  <a:moveTo>
                    <a:pt x="3444" y="1"/>
                  </a:moveTo>
                  <a:cubicBezTo>
                    <a:pt x="1570" y="19"/>
                    <a:pt x="36" y="1535"/>
                    <a:pt x="0" y="3427"/>
                  </a:cubicBezTo>
                  <a:lnTo>
                    <a:pt x="0" y="3551"/>
                  </a:lnTo>
                  <a:cubicBezTo>
                    <a:pt x="18" y="3962"/>
                    <a:pt x="90" y="4354"/>
                    <a:pt x="232" y="4747"/>
                  </a:cubicBezTo>
                  <a:cubicBezTo>
                    <a:pt x="393" y="5104"/>
                    <a:pt x="589" y="5443"/>
                    <a:pt x="839" y="5728"/>
                  </a:cubicBezTo>
                  <a:cubicBezTo>
                    <a:pt x="1160" y="6067"/>
                    <a:pt x="1499" y="6763"/>
                    <a:pt x="1642" y="7049"/>
                  </a:cubicBezTo>
                  <a:cubicBezTo>
                    <a:pt x="1695" y="7138"/>
                    <a:pt x="1785" y="7191"/>
                    <a:pt x="1892" y="7191"/>
                  </a:cubicBezTo>
                  <a:lnTo>
                    <a:pt x="5014" y="7191"/>
                  </a:lnTo>
                  <a:cubicBezTo>
                    <a:pt x="5121" y="7191"/>
                    <a:pt x="5228" y="7138"/>
                    <a:pt x="5264" y="7049"/>
                  </a:cubicBezTo>
                  <a:cubicBezTo>
                    <a:pt x="5407" y="6763"/>
                    <a:pt x="5746" y="6067"/>
                    <a:pt x="6085" y="5728"/>
                  </a:cubicBezTo>
                  <a:cubicBezTo>
                    <a:pt x="6317" y="5443"/>
                    <a:pt x="6549" y="5104"/>
                    <a:pt x="6673" y="4747"/>
                  </a:cubicBezTo>
                  <a:cubicBezTo>
                    <a:pt x="6816" y="4354"/>
                    <a:pt x="6905" y="3962"/>
                    <a:pt x="6905" y="3551"/>
                  </a:cubicBezTo>
                  <a:lnTo>
                    <a:pt x="6905" y="3427"/>
                  </a:lnTo>
                  <a:cubicBezTo>
                    <a:pt x="6870" y="1535"/>
                    <a:pt x="5353" y="19"/>
                    <a:pt x="3444"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sp>
        <p:nvSpPr>
          <p:cNvPr id="904" name="Google Shape;904;p44"/>
          <p:cNvSpPr/>
          <p:nvPr/>
        </p:nvSpPr>
        <p:spPr>
          <a:xfrm>
            <a:off x="10307624" y="2379495"/>
            <a:ext cx="350330" cy="358181"/>
          </a:xfrm>
          <a:custGeom>
            <a:rect b="b" l="l" r="r" t="t"/>
            <a:pathLst>
              <a:path extrusionOk="0" h="10510" w="10600">
                <a:moveTo>
                  <a:pt x="3979" y="786"/>
                </a:moveTo>
                <a:cubicBezTo>
                  <a:pt x="5746" y="786"/>
                  <a:pt x="7173" y="2213"/>
                  <a:pt x="7173" y="3980"/>
                </a:cubicBezTo>
                <a:cubicBezTo>
                  <a:pt x="7173" y="5728"/>
                  <a:pt x="5746" y="7173"/>
                  <a:pt x="3979" y="7173"/>
                </a:cubicBezTo>
                <a:cubicBezTo>
                  <a:pt x="2231" y="7173"/>
                  <a:pt x="786" y="5728"/>
                  <a:pt x="786" y="3980"/>
                </a:cubicBezTo>
                <a:cubicBezTo>
                  <a:pt x="786" y="2213"/>
                  <a:pt x="2231" y="786"/>
                  <a:pt x="3979" y="786"/>
                </a:cubicBezTo>
                <a:close/>
                <a:moveTo>
                  <a:pt x="3997" y="1"/>
                </a:moveTo>
                <a:cubicBezTo>
                  <a:pt x="1803" y="1"/>
                  <a:pt x="1" y="1785"/>
                  <a:pt x="1" y="3980"/>
                </a:cubicBezTo>
                <a:cubicBezTo>
                  <a:pt x="1" y="6192"/>
                  <a:pt x="1803" y="7976"/>
                  <a:pt x="3997" y="7976"/>
                </a:cubicBezTo>
                <a:cubicBezTo>
                  <a:pt x="4907" y="7976"/>
                  <a:pt x="5746" y="7673"/>
                  <a:pt x="6424" y="7156"/>
                </a:cubicBezTo>
                <a:lnTo>
                  <a:pt x="7013" y="7744"/>
                </a:lnTo>
                <a:cubicBezTo>
                  <a:pt x="6959" y="8030"/>
                  <a:pt x="7031" y="8333"/>
                  <a:pt x="7263" y="8565"/>
                </a:cubicBezTo>
                <a:lnTo>
                  <a:pt x="8922" y="10224"/>
                </a:lnTo>
                <a:cubicBezTo>
                  <a:pt x="9100" y="10421"/>
                  <a:pt x="9350" y="10510"/>
                  <a:pt x="9582" y="10510"/>
                </a:cubicBezTo>
                <a:cubicBezTo>
                  <a:pt x="9832" y="10510"/>
                  <a:pt x="10082" y="10421"/>
                  <a:pt x="10260" y="10224"/>
                </a:cubicBezTo>
                <a:cubicBezTo>
                  <a:pt x="10599" y="9868"/>
                  <a:pt x="10599" y="9261"/>
                  <a:pt x="10242" y="8904"/>
                </a:cubicBezTo>
                <a:lnTo>
                  <a:pt x="8583" y="7245"/>
                </a:lnTo>
                <a:cubicBezTo>
                  <a:pt x="8395" y="7071"/>
                  <a:pt x="8160" y="6980"/>
                  <a:pt x="7916" y="6980"/>
                </a:cubicBezTo>
                <a:cubicBezTo>
                  <a:pt x="7859" y="6980"/>
                  <a:pt x="7802" y="6985"/>
                  <a:pt x="7744" y="6995"/>
                </a:cubicBezTo>
                <a:lnTo>
                  <a:pt x="7173" y="6406"/>
                </a:lnTo>
                <a:cubicBezTo>
                  <a:pt x="7691" y="5746"/>
                  <a:pt x="7994" y="4890"/>
                  <a:pt x="7994" y="3980"/>
                </a:cubicBezTo>
                <a:cubicBezTo>
                  <a:pt x="7994" y="1785"/>
                  <a:pt x="6192" y="1"/>
                  <a:pt x="3997"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nvGrpSpPr>
          <p:cNvPr id="905" name="Google Shape;905;p44"/>
          <p:cNvGrpSpPr/>
          <p:nvPr/>
        </p:nvGrpSpPr>
        <p:grpSpPr>
          <a:xfrm>
            <a:off x="3370707" y="3111202"/>
            <a:ext cx="351520" cy="253623"/>
            <a:chOff x="952700" y="1101100"/>
            <a:chExt cx="265900" cy="186050"/>
          </a:xfrm>
        </p:grpSpPr>
        <p:sp>
          <p:nvSpPr>
            <p:cNvPr id="906" name="Google Shape;906;p44"/>
            <p:cNvSpPr/>
            <p:nvPr/>
          </p:nvSpPr>
          <p:spPr>
            <a:xfrm>
              <a:off x="952700" y="1101100"/>
              <a:ext cx="265900" cy="186050"/>
            </a:xfrm>
            <a:custGeom>
              <a:rect b="b" l="l" r="r" t="t"/>
              <a:pathLst>
                <a:path extrusionOk="0" h="7442" w="10636">
                  <a:moveTo>
                    <a:pt x="9832" y="786"/>
                  </a:moveTo>
                  <a:lnTo>
                    <a:pt x="9832" y="2927"/>
                  </a:lnTo>
                  <a:lnTo>
                    <a:pt x="804" y="2927"/>
                  </a:lnTo>
                  <a:lnTo>
                    <a:pt x="804" y="786"/>
                  </a:lnTo>
                  <a:close/>
                  <a:moveTo>
                    <a:pt x="9832" y="4515"/>
                  </a:moveTo>
                  <a:lnTo>
                    <a:pt x="9832" y="6638"/>
                  </a:lnTo>
                  <a:lnTo>
                    <a:pt x="804" y="6638"/>
                  </a:lnTo>
                  <a:lnTo>
                    <a:pt x="804" y="4515"/>
                  </a:lnTo>
                  <a:close/>
                  <a:moveTo>
                    <a:pt x="536" y="1"/>
                  </a:moveTo>
                  <a:cubicBezTo>
                    <a:pt x="251" y="1"/>
                    <a:pt x="1" y="233"/>
                    <a:pt x="1" y="518"/>
                  </a:cubicBezTo>
                  <a:lnTo>
                    <a:pt x="1" y="6906"/>
                  </a:lnTo>
                  <a:cubicBezTo>
                    <a:pt x="1" y="7209"/>
                    <a:pt x="251" y="7441"/>
                    <a:pt x="536" y="7441"/>
                  </a:cubicBezTo>
                  <a:lnTo>
                    <a:pt x="10100" y="7441"/>
                  </a:lnTo>
                  <a:cubicBezTo>
                    <a:pt x="10403" y="7441"/>
                    <a:pt x="10635" y="7209"/>
                    <a:pt x="10635" y="6906"/>
                  </a:cubicBezTo>
                  <a:lnTo>
                    <a:pt x="10635" y="518"/>
                  </a:lnTo>
                  <a:cubicBezTo>
                    <a:pt x="10635" y="233"/>
                    <a:pt x="10403" y="1"/>
                    <a:pt x="10100"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07" name="Google Shape;907;p44"/>
            <p:cNvSpPr/>
            <p:nvPr/>
          </p:nvSpPr>
          <p:spPr>
            <a:xfrm>
              <a:off x="992850" y="1234025"/>
              <a:ext cx="53125" cy="13425"/>
            </a:xfrm>
            <a:custGeom>
              <a:rect b="b" l="l" r="r" t="t"/>
              <a:pathLst>
                <a:path extrusionOk="0" h="537" w="2125">
                  <a:moveTo>
                    <a:pt x="1" y="1"/>
                  </a:moveTo>
                  <a:lnTo>
                    <a:pt x="1" y="536"/>
                  </a:lnTo>
                  <a:lnTo>
                    <a:pt x="2124" y="536"/>
                  </a:lnTo>
                  <a:lnTo>
                    <a:pt x="2124"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08" name="Google Shape;908;p44"/>
            <p:cNvSpPr/>
            <p:nvPr/>
          </p:nvSpPr>
          <p:spPr>
            <a:xfrm>
              <a:off x="1059325" y="1234025"/>
              <a:ext cx="26350" cy="13425"/>
            </a:xfrm>
            <a:custGeom>
              <a:rect b="b" l="l" r="r" t="t"/>
              <a:pathLst>
                <a:path extrusionOk="0" h="537" w="1054">
                  <a:moveTo>
                    <a:pt x="0" y="1"/>
                  </a:moveTo>
                  <a:lnTo>
                    <a:pt x="0" y="536"/>
                  </a:lnTo>
                  <a:lnTo>
                    <a:pt x="1053" y="536"/>
                  </a:lnTo>
                  <a:lnTo>
                    <a:pt x="1053"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sp>
        <p:nvSpPr>
          <p:cNvPr id="909" name="Google Shape;909;p44"/>
          <p:cNvSpPr/>
          <p:nvPr/>
        </p:nvSpPr>
        <p:spPr>
          <a:xfrm>
            <a:off x="3897178" y="3028045"/>
            <a:ext cx="246520" cy="362475"/>
          </a:xfrm>
          <a:custGeom>
            <a:rect b="b" l="l" r="r" t="t"/>
            <a:pathLst>
              <a:path extrusionOk="0" h="10636" w="7459">
                <a:moveTo>
                  <a:pt x="6120" y="1321"/>
                </a:moveTo>
                <a:lnTo>
                  <a:pt x="6120" y="3462"/>
                </a:lnTo>
                <a:lnTo>
                  <a:pt x="1339" y="3462"/>
                </a:lnTo>
                <a:lnTo>
                  <a:pt x="1339" y="1321"/>
                </a:lnTo>
                <a:close/>
                <a:moveTo>
                  <a:pt x="2141" y="4515"/>
                </a:moveTo>
                <a:lnTo>
                  <a:pt x="2141" y="5318"/>
                </a:lnTo>
                <a:lnTo>
                  <a:pt x="1339" y="5318"/>
                </a:lnTo>
                <a:lnTo>
                  <a:pt x="1339" y="4515"/>
                </a:lnTo>
                <a:close/>
                <a:moveTo>
                  <a:pt x="3462" y="4515"/>
                </a:moveTo>
                <a:lnTo>
                  <a:pt x="3462" y="5318"/>
                </a:lnTo>
                <a:lnTo>
                  <a:pt x="2659" y="5318"/>
                </a:lnTo>
                <a:lnTo>
                  <a:pt x="2659" y="4515"/>
                </a:lnTo>
                <a:close/>
                <a:moveTo>
                  <a:pt x="4800" y="4515"/>
                </a:moveTo>
                <a:lnTo>
                  <a:pt x="4800" y="5318"/>
                </a:lnTo>
                <a:lnTo>
                  <a:pt x="3997" y="5318"/>
                </a:lnTo>
                <a:lnTo>
                  <a:pt x="3997" y="4515"/>
                </a:lnTo>
                <a:close/>
                <a:moveTo>
                  <a:pt x="6120" y="4515"/>
                </a:moveTo>
                <a:lnTo>
                  <a:pt x="6120" y="5318"/>
                </a:lnTo>
                <a:lnTo>
                  <a:pt x="5317" y="5318"/>
                </a:lnTo>
                <a:lnTo>
                  <a:pt x="5317" y="4515"/>
                </a:lnTo>
                <a:close/>
                <a:moveTo>
                  <a:pt x="2141" y="5853"/>
                </a:moveTo>
                <a:lnTo>
                  <a:pt x="2141" y="6638"/>
                </a:lnTo>
                <a:lnTo>
                  <a:pt x="1339" y="6638"/>
                </a:lnTo>
                <a:lnTo>
                  <a:pt x="1339" y="5853"/>
                </a:lnTo>
                <a:close/>
                <a:moveTo>
                  <a:pt x="3462" y="5853"/>
                </a:moveTo>
                <a:lnTo>
                  <a:pt x="3462" y="6638"/>
                </a:lnTo>
                <a:lnTo>
                  <a:pt x="2659" y="6638"/>
                </a:lnTo>
                <a:lnTo>
                  <a:pt x="2659" y="5853"/>
                </a:lnTo>
                <a:close/>
                <a:moveTo>
                  <a:pt x="4800" y="5853"/>
                </a:moveTo>
                <a:lnTo>
                  <a:pt x="4800" y="6638"/>
                </a:lnTo>
                <a:lnTo>
                  <a:pt x="3997" y="6638"/>
                </a:lnTo>
                <a:lnTo>
                  <a:pt x="3997" y="5853"/>
                </a:lnTo>
                <a:close/>
                <a:moveTo>
                  <a:pt x="6120" y="5853"/>
                </a:moveTo>
                <a:lnTo>
                  <a:pt x="6120" y="6638"/>
                </a:lnTo>
                <a:lnTo>
                  <a:pt x="5317" y="6638"/>
                </a:lnTo>
                <a:lnTo>
                  <a:pt x="5317" y="5853"/>
                </a:lnTo>
                <a:close/>
                <a:moveTo>
                  <a:pt x="2141" y="7174"/>
                </a:moveTo>
                <a:lnTo>
                  <a:pt x="2141" y="7977"/>
                </a:lnTo>
                <a:lnTo>
                  <a:pt x="1339" y="7977"/>
                </a:lnTo>
                <a:lnTo>
                  <a:pt x="1339" y="7174"/>
                </a:lnTo>
                <a:close/>
                <a:moveTo>
                  <a:pt x="3462" y="7174"/>
                </a:moveTo>
                <a:lnTo>
                  <a:pt x="3462" y="7977"/>
                </a:lnTo>
                <a:lnTo>
                  <a:pt x="2659" y="7977"/>
                </a:lnTo>
                <a:lnTo>
                  <a:pt x="2659" y="7174"/>
                </a:lnTo>
                <a:close/>
                <a:moveTo>
                  <a:pt x="4800" y="7174"/>
                </a:moveTo>
                <a:lnTo>
                  <a:pt x="4800" y="7977"/>
                </a:lnTo>
                <a:lnTo>
                  <a:pt x="3997" y="7977"/>
                </a:lnTo>
                <a:lnTo>
                  <a:pt x="3997" y="7174"/>
                </a:lnTo>
                <a:close/>
                <a:moveTo>
                  <a:pt x="6120" y="7174"/>
                </a:moveTo>
                <a:lnTo>
                  <a:pt x="6120" y="7977"/>
                </a:lnTo>
                <a:lnTo>
                  <a:pt x="5317" y="7977"/>
                </a:lnTo>
                <a:lnTo>
                  <a:pt x="5317" y="7174"/>
                </a:lnTo>
                <a:close/>
                <a:moveTo>
                  <a:pt x="3462" y="8512"/>
                </a:moveTo>
                <a:lnTo>
                  <a:pt x="3462" y="9297"/>
                </a:lnTo>
                <a:lnTo>
                  <a:pt x="1339" y="9297"/>
                </a:lnTo>
                <a:lnTo>
                  <a:pt x="1339" y="8512"/>
                </a:lnTo>
                <a:close/>
                <a:moveTo>
                  <a:pt x="4800" y="8512"/>
                </a:moveTo>
                <a:lnTo>
                  <a:pt x="4800" y="9297"/>
                </a:lnTo>
                <a:lnTo>
                  <a:pt x="3997" y="9297"/>
                </a:lnTo>
                <a:lnTo>
                  <a:pt x="3997" y="8512"/>
                </a:lnTo>
                <a:close/>
                <a:moveTo>
                  <a:pt x="6120" y="8512"/>
                </a:moveTo>
                <a:lnTo>
                  <a:pt x="6120" y="9297"/>
                </a:lnTo>
                <a:lnTo>
                  <a:pt x="5317" y="9297"/>
                </a:lnTo>
                <a:lnTo>
                  <a:pt x="5317" y="8512"/>
                </a:lnTo>
                <a:close/>
                <a:moveTo>
                  <a:pt x="536" y="1"/>
                </a:moveTo>
                <a:cubicBezTo>
                  <a:pt x="250" y="1"/>
                  <a:pt x="0" y="233"/>
                  <a:pt x="0" y="536"/>
                </a:cubicBezTo>
                <a:lnTo>
                  <a:pt x="0" y="10100"/>
                </a:lnTo>
                <a:cubicBezTo>
                  <a:pt x="0" y="10403"/>
                  <a:pt x="250" y="10635"/>
                  <a:pt x="536" y="10635"/>
                </a:cubicBezTo>
                <a:lnTo>
                  <a:pt x="6923" y="10635"/>
                </a:lnTo>
                <a:cubicBezTo>
                  <a:pt x="7227" y="10635"/>
                  <a:pt x="7459" y="10403"/>
                  <a:pt x="7459" y="10100"/>
                </a:cubicBezTo>
                <a:lnTo>
                  <a:pt x="7459" y="536"/>
                </a:lnTo>
                <a:cubicBezTo>
                  <a:pt x="7459" y="233"/>
                  <a:pt x="7227" y="1"/>
                  <a:pt x="6923"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10" name="Google Shape;910;p44"/>
          <p:cNvSpPr/>
          <p:nvPr/>
        </p:nvSpPr>
        <p:spPr>
          <a:xfrm>
            <a:off x="4319040" y="3055450"/>
            <a:ext cx="396303" cy="399281"/>
          </a:xfrm>
          <a:custGeom>
            <a:rect b="b" l="l" r="r" t="t"/>
            <a:pathLst>
              <a:path extrusionOk="0" h="11716" w="11991">
                <a:moveTo>
                  <a:pt x="9819" y="1"/>
                </a:moveTo>
                <a:cubicBezTo>
                  <a:pt x="9326" y="1"/>
                  <a:pt x="8840" y="179"/>
                  <a:pt x="8458" y="525"/>
                </a:cubicBezTo>
                <a:cubicBezTo>
                  <a:pt x="7887" y="1043"/>
                  <a:pt x="7655" y="1828"/>
                  <a:pt x="7851" y="2560"/>
                </a:cubicBezTo>
                <a:lnTo>
                  <a:pt x="2694" y="7716"/>
                </a:lnTo>
                <a:cubicBezTo>
                  <a:pt x="2522" y="7670"/>
                  <a:pt x="2346" y="7647"/>
                  <a:pt x="2172" y="7647"/>
                </a:cubicBezTo>
                <a:cubicBezTo>
                  <a:pt x="1608" y="7647"/>
                  <a:pt x="1060" y="7882"/>
                  <a:pt x="678" y="8305"/>
                </a:cubicBezTo>
                <a:cubicBezTo>
                  <a:pt x="179" y="8876"/>
                  <a:pt x="0" y="9679"/>
                  <a:pt x="268" y="10392"/>
                </a:cubicBezTo>
                <a:lnTo>
                  <a:pt x="1463" y="9197"/>
                </a:lnTo>
                <a:lnTo>
                  <a:pt x="2409" y="9447"/>
                </a:lnTo>
                <a:lnTo>
                  <a:pt x="2659" y="10392"/>
                </a:lnTo>
                <a:lnTo>
                  <a:pt x="1463" y="11588"/>
                </a:lnTo>
                <a:cubicBezTo>
                  <a:pt x="1692" y="11674"/>
                  <a:pt x="1931" y="11716"/>
                  <a:pt x="2168" y="11716"/>
                </a:cubicBezTo>
                <a:cubicBezTo>
                  <a:pt x="2669" y="11716"/>
                  <a:pt x="3163" y="11529"/>
                  <a:pt x="3551" y="11178"/>
                </a:cubicBezTo>
                <a:cubicBezTo>
                  <a:pt x="4104" y="10678"/>
                  <a:pt x="4354" y="9875"/>
                  <a:pt x="4140" y="9143"/>
                </a:cubicBezTo>
                <a:lnTo>
                  <a:pt x="9296" y="3987"/>
                </a:lnTo>
                <a:cubicBezTo>
                  <a:pt x="9469" y="4033"/>
                  <a:pt x="9645" y="4056"/>
                  <a:pt x="9819" y="4056"/>
                </a:cubicBezTo>
                <a:cubicBezTo>
                  <a:pt x="10383" y="4056"/>
                  <a:pt x="10931" y="3821"/>
                  <a:pt x="11312" y="3398"/>
                </a:cubicBezTo>
                <a:cubicBezTo>
                  <a:pt x="11830" y="2845"/>
                  <a:pt x="11990" y="2042"/>
                  <a:pt x="11723" y="1328"/>
                </a:cubicBezTo>
                <a:lnTo>
                  <a:pt x="11723" y="1328"/>
                </a:lnTo>
                <a:lnTo>
                  <a:pt x="10545" y="2524"/>
                </a:lnTo>
                <a:lnTo>
                  <a:pt x="9582" y="2274"/>
                </a:lnTo>
                <a:lnTo>
                  <a:pt x="9332" y="1328"/>
                </a:lnTo>
                <a:lnTo>
                  <a:pt x="10545" y="133"/>
                </a:lnTo>
                <a:cubicBezTo>
                  <a:pt x="10309" y="44"/>
                  <a:pt x="10063" y="1"/>
                  <a:pt x="9819"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11" name="Google Shape;911;p44"/>
          <p:cNvSpPr/>
          <p:nvPr/>
        </p:nvSpPr>
        <p:spPr>
          <a:xfrm>
            <a:off x="4890658" y="3055518"/>
            <a:ext cx="360939" cy="301063"/>
          </a:xfrm>
          <a:custGeom>
            <a:rect b="b" l="l" r="r" t="t"/>
            <a:pathLst>
              <a:path extrusionOk="0" h="8834" w="10921">
                <a:moveTo>
                  <a:pt x="5460" y="804"/>
                </a:moveTo>
                <a:cubicBezTo>
                  <a:pt x="5478" y="804"/>
                  <a:pt x="5532" y="804"/>
                  <a:pt x="5550" y="840"/>
                </a:cubicBezTo>
                <a:lnTo>
                  <a:pt x="7298" y="2570"/>
                </a:lnTo>
                <a:lnTo>
                  <a:pt x="3623" y="2570"/>
                </a:lnTo>
                <a:lnTo>
                  <a:pt x="5371" y="840"/>
                </a:lnTo>
                <a:cubicBezTo>
                  <a:pt x="5407" y="804"/>
                  <a:pt x="5442" y="804"/>
                  <a:pt x="5460" y="804"/>
                </a:cubicBezTo>
                <a:close/>
                <a:moveTo>
                  <a:pt x="2802" y="3373"/>
                </a:moveTo>
                <a:lnTo>
                  <a:pt x="2909" y="4569"/>
                </a:lnTo>
                <a:lnTo>
                  <a:pt x="1142" y="4569"/>
                </a:lnTo>
                <a:lnTo>
                  <a:pt x="946" y="3373"/>
                </a:lnTo>
                <a:close/>
                <a:moveTo>
                  <a:pt x="5193" y="3373"/>
                </a:moveTo>
                <a:lnTo>
                  <a:pt x="5193" y="4569"/>
                </a:lnTo>
                <a:lnTo>
                  <a:pt x="3444" y="4569"/>
                </a:lnTo>
                <a:lnTo>
                  <a:pt x="3319" y="3373"/>
                </a:lnTo>
                <a:close/>
                <a:moveTo>
                  <a:pt x="7584" y="3373"/>
                </a:moveTo>
                <a:lnTo>
                  <a:pt x="7494" y="4569"/>
                </a:lnTo>
                <a:lnTo>
                  <a:pt x="5728" y="4569"/>
                </a:lnTo>
                <a:lnTo>
                  <a:pt x="5728" y="3373"/>
                </a:lnTo>
                <a:close/>
                <a:moveTo>
                  <a:pt x="9975" y="3373"/>
                </a:moveTo>
                <a:lnTo>
                  <a:pt x="9778" y="4569"/>
                </a:lnTo>
                <a:lnTo>
                  <a:pt x="8030" y="4569"/>
                </a:lnTo>
                <a:lnTo>
                  <a:pt x="8137" y="3373"/>
                </a:lnTo>
                <a:close/>
                <a:moveTo>
                  <a:pt x="2945" y="5104"/>
                </a:moveTo>
                <a:lnTo>
                  <a:pt x="3034" y="6299"/>
                </a:lnTo>
                <a:lnTo>
                  <a:pt x="1446" y="6299"/>
                </a:lnTo>
                <a:lnTo>
                  <a:pt x="1232" y="5104"/>
                </a:lnTo>
                <a:close/>
                <a:moveTo>
                  <a:pt x="5193" y="5104"/>
                </a:moveTo>
                <a:lnTo>
                  <a:pt x="5193" y="6299"/>
                </a:lnTo>
                <a:lnTo>
                  <a:pt x="3569" y="6299"/>
                </a:lnTo>
                <a:lnTo>
                  <a:pt x="3480" y="5104"/>
                </a:lnTo>
                <a:close/>
                <a:moveTo>
                  <a:pt x="7441" y="5104"/>
                </a:moveTo>
                <a:lnTo>
                  <a:pt x="7334" y="6299"/>
                </a:lnTo>
                <a:lnTo>
                  <a:pt x="5728" y="6299"/>
                </a:lnTo>
                <a:lnTo>
                  <a:pt x="5728" y="5104"/>
                </a:lnTo>
                <a:close/>
                <a:moveTo>
                  <a:pt x="9689" y="5104"/>
                </a:moveTo>
                <a:lnTo>
                  <a:pt x="9493" y="6299"/>
                </a:lnTo>
                <a:lnTo>
                  <a:pt x="7887" y="6299"/>
                </a:lnTo>
                <a:lnTo>
                  <a:pt x="7976" y="5104"/>
                </a:lnTo>
                <a:close/>
                <a:moveTo>
                  <a:pt x="3069" y="6835"/>
                </a:moveTo>
                <a:lnTo>
                  <a:pt x="3194" y="8030"/>
                </a:lnTo>
                <a:lnTo>
                  <a:pt x="1749" y="8030"/>
                </a:lnTo>
                <a:lnTo>
                  <a:pt x="1535" y="6835"/>
                </a:lnTo>
                <a:close/>
                <a:moveTo>
                  <a:pt x="5193" y="6835"/>
                </a:moveTo>
                <a:lnTo>
                  <a:pt x="5193" y="8030"/>
                </a:lnTo>
                <a:lnTo>
                  <a:pt x="3712" y="8030"/>
                </a:lnTo>
                <a:lnTo>
                  <a:pt x="3605" y="6835"/>
                </a:lnTo>
                <a:close/>
                <a:moveTo>
                  <a:pt x="7298" y="6835"/>
                </a:moveTo>
                <a:lnTo>
                  <a:pt x="7191" y="8030"/>
                </a:lnTo>
                <a:lnTo>
                  <a:pt x="5728" y="8030"/>
                </a:lnTo>
                <a:lnTo>
                  <a:pt x="5728" y="6835"/>
                </a:lnTo>
                <a:close/>
                <a:moveTo>
                  <a:pt x="9386" y="6835"/>
                </a:moveTo>
                <a:lnTo>
                  <a:pt x="9189" y="8030"/>
                </a:lnTo>
                <a:lnTo>
                  <a:pt x="7744" y="8030"/>
                </a:lnTo>
                <a:lnTo>
                  <a:pt x="7851" y="6835"/>
                </a:lnTo>
                <a:close/>
                <a:moveTo>
                  <a:pt x="5460" y="1"/>
                </a:moveTo>
                <a:cubicBezTo>
                  <a:pt x="5211" y="1"/>
                  <a:pt x="4979" y="90"/>
                  <a:pt x="4800" y="286"/>
                </a:cubicBezTo>
                <a:lnTo>
                  <a:pt x="2516" y="2570"/>
                </a:lnTo>
                <a:lnTo>
                  <a:pt x="2498" y="2588"/>
                </a:lnTo>
                <a:lnTo>
                  <a:pt x="0" y="2588"/>
                </a:lnTo>
                <a:lnTo>
                  <a:pt x="982" y="8387"/>
                </a:lnTo>
                <a:cubicBezTo>
                  <a:pt x="1035" y="8637"/>
                  <a:pt x="1249" y="8833"/>
                  <a:pt x="1499" y="8833"/>
                </a:cubicBezTo>
                <a:lnTo>
                  <a:pt x="9386" y="8833"/>
                </a:lnTo>
                <a:cubicBezTo>
                  <a:pt x="9636" y="8833"/>
                  <a:pt x="9867" y="8637"/>
                  <a:pt x="9903" y="8387"/>
                </a:cubicBezTo>
                <a:lnTo>
                  <a:pt x="10920" y="2588"/>
                </a:lnTo>
                <a:lnTo>
                  <a:pt x="8422" y="2588"/>
                </a:lnTo>
                <a:lnTo>
                  <a:pt x="6121" y="286"/>
                </a:lnTo>
                <a:cubicBezTo>
                  <a:pt x="5960" y="108"/>
                  <a:pt x="5710" y="1"/>
                  <a:pt x="5460"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12" name="Google Shape;912;p44"/>
          <p:cNvSpPr/>
          <p:nvPr/>
        </p:nvSpPr>
        <p:spPr>
          <a:xfrm>
            <a:off x="5500025" y="3093659"/>
            <a:ext cx="311397" cy="336915"/>
          </a:xfrm>
          <a:custGeom>
            <a:rect b="b" l="l" r="r" t="t"/>
            <a:pathLst>
              <a:path extrusionOk="0" h="9886" w="9422">
                <a:moveTo>
                  <a:pt x="2927" y="2730"/>
                </a:moveTo>
                <a:cubicBezTo>
                  <a:pt x="3070" y="2837"/>
                  <a:pt x="3195" y="2998"/>
                  <a:pt x="3195" y="3194"/>
                </a:cubicBezTo>
                <a:cubicBezTo>
                  <a:pt x="3195" y="3497"/>
                  <a:pt x="2963" y="3729"/>
                  <a:pt x="2659" y="3729"/>
                </a:cubicBezTo>
                <a:cubicBezTo>
                  <a:pt x="2374" y="3729"/>
                  <a:pt x="2124" y="3497"/>
                  <a:pt x="2124" y="3194"/>
                </a:cubicBezTo>
                <a:cubicBezTo>
                  <a:pt x="2124" y="3016"/>
                  <a:pt x="2231" y="2837"/>
                  <a:pt x="2392" y="2748"/>
                </a:cubicBezTo>
                <a:cubicBezTo>
                  <a:pt x="2392" y="2837"/>
                  <a:pt x="2392" y="2944"/>
                  <a:pt x="2392" y="3069"/>
                </a:cubicBezTo>
                <a:cubicBezTo>
                  <a:pt x="2392" y="3212"/>
                  <a:pt x="2517" y="3319"/>
                  <a:pt x="2659" y="3319"/>
                </a:cubicBezTo>
                <a:cubicBezTo>
                  <a:pt x="2802" y="3319"/>
                  <a:pt x="2927" y="3212"/>
                  <a:pt x="2927" y="3069"/>
                </a:cubicBezTo>
                <a:cubicBezTo>
                  <a:pt x="2927" y="2944"/>
                  <a:pt x="2927" y="2837"/>
                  <a:pt x="2927" y="2730"/>
                </a:cubicBezTo>
                <a:close/>
                <a:moveTo>
                  <a:pt x="268" y="0"/>
                </a:moveTo>
                <a:cubicBezTo>
                  <a:pt x="126" y="0"/>
                  <a:pt x="1" y="125"/>
                  <a:pt x="1" y="268"/>
                </a:cubicBezTo>
                <a:cubicBezTo>
                  <a:pt x="1" y="1517"/>
                  <a:pt x="500" y="1660"/>
                  <a:pt x="1375" y="1784"/>
                </a:cubicBezTo>
                <a:cubicBezTo>
                  <a:pt x="1500" y="1820"/>
                  <a:pt x="1660" y="1838"/>
                  <a:pt x="1821" y="1874"/>
                </a:cubicBezTo>
                <a:cubicBezTo>
                  <a:pt x="1999" y="1909"/>
                  <a:pt x="2195" y="1927"/>
                  <a:pt x="2303" y="2213"/>
                </a:cubicBezTo>
                <a:cubicBezTo>
                  <a:pt x="1892" y="2373"/>
                  <a:pt x="1607" y="2766"/>
                  <a:pt x="1607" y="3212"/>
                </a:cubicBezTo>
                <a:lnTo>
                  <a:pt x="1607" y="5638"/>
                </a:lnTo>
                <a:cubicBezTo>
                  <a:pt x="1607" y="5781"/>
                  <a:pt x="1660" y="5924"/>
                  <a:pt x="1767" y="6013"/>
                </a:cubicBezTo>
                <a:lnTo>
                  <a:pt x="5496" y="9742"/>
                </a:lnTo>
                <a:cubicBezTo>
                  <a:pt x="5586" y="9831"/>
                  <a:pt x="5728" y="9885"/>
                  <a:pt x="5853" y="9885"/>
                </a:cubicBezTo>
                <a:cubicBezTo>
                  <a:pt x="5996" y="9885"/>
                  <a:pt x="6121" y="9831"/>
                  <a:pt x="6228" y="9724"/>
                </a:cubicBezTo>
                <a:lnTo>
                  <a:pt x="9208" y="6763"/>
                </a:lnTo>
                <a:cubicBezTo>
                  <a:pt x="9422" y="6566"/>
                  <a:pt x="9422" y="6209"/>
                  <a:pt x="9225" y="6013"/>
                </a:cubicBezTo>
                <a:lnTo>
                  <a:pt x="5496" y="2302"/>
                </a:lnTo>
                <a:cubicBezTo>
                  <a:pt x="5389" y="2195"/>
                  <a:pt x="5247" y="2123"/>
                  <a:pt x="5122" y="2123"/>
                </a:cubicBezTo>
                <a:lnTo>
                  <a:pt x="2820" y="2123"/>
                </a:lnTo>
                <a:cubicBezTo>
                  <a:pt x="2677" y="1660"/>
                  <a:pt x="2392" y="1428"/>
                  <a:pt x="1928" y="1338"/>
                </a:cubicBezTo>
                <a:cubicBezTo>
                  <a:pt x="1749" y="1303"/>
                  <a:pt x="1589" y="1285"/>
                  <a:pt x="1446" y="1267"/>
                </a:cubicBezTo>
                <a:cubicBezTo>
                  <a:pt x="697" y="1160"/>
                  <a:pt x="536" y="1124"/>
                  <a:pt x="536" y="268"/>
                </a:cubicBezTo>
                <a:cubicBezTo>
                  <a:pt x="536" y="125"/>
                  <a:pt x="411" y="0"/>
                  <a:pt x="268"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nvGrpSpPr>
          <p:cNvPr id="913" name="Google Shape;913;p44"/>
          <p:cNvGrpSpPr/>
          <p:nvPr/>
        </p:nvGrpSpPr>
        <p:grpSpPr>
          <a:xfrm>
            <a:off x="6061974" y="3089802"/>
            <a:ext cx="317875" cy="344208"/>
            <a:chOff x="5583325" y="1073450"/>
            <a:chExt cx="240450" cy="252500"/>
          </a:xfrm>
        </p:grpSpPr>
        <p:sp>
          <p:nvSpPr>
            <p:cNvPr id="914" name="Google Shape;914;p44"/>
            <p:cNvSpPr/>
            <p:nvPr/>
          </p:nvSpPr>
          <p:spPr>
            <a:xfrm>
              <a:off x="5613200" y="1229575"/>
              <a:ext cx="96375" cy="96375"/>
            </a:xfrm>
            <a:custGeom>
              <a:rect b="b" l="l" r="r" t="t"/>
              <a:pathLst>
                <a:path extrusionOk="0" h="3855" w="3855">
                  <a:moveTo>
                    <a:pt x="1928" y="1267"/>
                  </a:moveTo>
                  <a:cubicBezTo>
                    <a:pt x="2303" y="1267"/>
                    <a:pt x="2588" y="1553"/>
                    <a:pt x="2588" y="1927"/>
                  </a:cubicBezTo>
                  <a:cubicBezTo>
                    <a:pt x="2588" y="2302"/>
                    <a:pt x="2285" y="2588"/>
                    <a:pt x="1928" y="2588"/>
                  </a:cubicBezTo>
                  <a:cubicBezTo>
                    <a:pt x="1553" y="2588"/>
                    <a:pt x="1268" y="2302"/>
                    <a:pt x="1268" y="1927"/>
                  </a:cubicBezTo>
                  <a:cubicBezTo>
                    <a:pt x="1268" y="1553"/>
                    <a:pt x="1553" y="1267"/>
                    <a:pt x="1928" y="1267"/>
                  </a:cubicBezTo>
                  <a:close/>
                  <a:moveTo>
                    <a:pt x="1928" y="0"/>
                  </a:moveTo>
                  <a:cubicBezTo>
                    <a:pt x="857" y="0"/>
                    <a:pt x="1" y="857"/>
                    <a:pt x="1" y="1927"/>
                  </a:cubicBezTo>
                  <a:cubicBezTo>
                    <a:pt x="1" y="2998"/>
                    <a:pt x="857" y="3854"/>
                    <a:pt x="1928" y="3854"/>
                  </a:cubicBezTo>
                  <a:cubicBezTo>
                    <a:pt x="2998" y="3854"/>
                    <a:pt x="3855" y="2998"/>
                    <a:pt x="3855" y="1927"/>
                  </a:cubicBezTo>
                  <a:cubicBezTo>
                    <a:pt x="3855" y="857"/>
                    <a:pt x="2998" y="0"/>
                    <a:pt x="1928"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15" name="Google Shape;915;p44"/>
            <p:cNvSpPr/>
            <p:nvPr/>
          </p:nvSpPr>
          <p:spPr>
            <a:xfrm>
              <a:off x="5689050" y="1144825"/>
              <a:ext cx="134725" cy="122250"/>
            </a:xfrm>
            <a:custGeom>
              <a:rect b="b" l="l" r="r" t="t"/>
              <a:pathLst>
                <a:path extrusionOk="0" h="4890" w="5389">
                  <a:moveTo>
                    <a:pt x="4050" y="0"/>
                  </a:moveTo>
                  <a:lnTo>
                    <a:pt x="0" y="1695"/>
                  </a:lnTo>
                  <a:lnTo>
                    <a:pt x="1321" y="4889"/>
                  </a:lnTo>
                  <a:lnTo>
                    <a:pt x="5389" y="3212"/>
                  </a:lnTo>
                  <a:lnTo>
                    <a:pt x="4050"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16" name="Google Shape;916;p44"/>
            <p:cNvSpPr/>
            <p:nvPr/>
          </p:nvSpPr>
          <p:spPr>
            <a:xfrm>
              <a:off x="5583325" y="1073450"/>
              <a:ext cx="106175" cy="150350"/>
            </a:xfrm>
            <a:custGeom>
              <a:rect b="b" l="l" r="r" t="t"/>
              <a:pathLst>
                <a:path extrusionOk="0" h="6014" w="4247">
                  <a:moveTo>
                    <a:pt x="1820" y="0"/>
                  </a:moveTo>
                  <a:lnTo>
                    <a:pt x="1071" y="304"/>
                  </a:lnTo>
                  <a:cubicBezTo>
                    <a:pt x="1071" y="322"/>
                    <a:pt x="1089" y="339"/>
                    <a:pt x="1089" y="357"/>
                  </a:cubicBezTo>
                  <a:lnTo>
                    <a:pt x="1392" y="1107"/>
                  </a:lnTo>
                  <a:lnTo>
                    <a:pt x="304" y="1553"/>
                  </a:lnTo>
                  <a:cubicBezTo>
                    <a:pt x="108" y="1642"/>
                    <a:pt x="0" y="1892"/>
                    <a:pt x="90" y="2088"/>
                  </a:cubicBezTo>
                  <a:cubicBezTo>
                    <a:pt x="143" y="2249"/>
                    <a:pt x="304" y="2338"/>
                    <a:pt x="464" y="2338"/>
                  </a:cubicBezTo>
                  <a:cubicBezTo>
                    <a:pt x="518" y="2338"/>
                    <a:pt x="571" y="2320"/>
                    <a:pt x="607" y="2302"/>
                  </a:cubicBezTo>
                  <a:lnTo>
                    <a:pt x="1696" y="1856"/>
                  </a:lnTo>
                  <a:lnTo>
                    <a:pt x="3284" y="5728"/>
                  </a:lnTo>
                  <a:cubicBezTo>
                    <a:pt x="3623" y="5746"/>
                    <a:pt x="3962" y="5835"/>
                    <a:pt x="4247" y="6013"/>
                  </a:cubicBezTo>
                  <a:lnTo>
                    <a:pt x="1838" y="54"/>
                  </a:lnTo>
                  <a:cubicBezTo>
                    <a:pt x="1838" y="36"/>
                    <a:pt x="1820" y="18"/>
                    <a:pt x="1820"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17" name="Google Shape;917;p44"/>
            <p:cNvSpPr/>
            <p:nvPr/>
          </p:nvSpPr>
          <p:spPr>
            <a:xfrm>
              <a:off x="5716250" y="1252775"/>
              <a:ext cx="88350" cy="53100"/>
            </a:xfrm>
            <a:custGeom>
              <a:rect b="b" l="l" r="r" t="t"/>
              <a:pathLst>
                <a:path extrusionOk="0" h="2124" w="3534">
                  <a:moveTo>
                    <a:pt x="3123" y="0"/>
                  </a:moveTo>
                  <a:cubicBezTo>
                    <a:pt x="3087" y="0"/>
                    <a:pt x="3016" y="0"/>
                    <a:pt x="2962" y="18"/>
                  </a:cubicBezTo>
                  <a:lnTo>
                    <a:pt x="268" y="1124"/>
                  </a:lnTo>
                  <a:cubicBezTo>
                    <a:pt x="250" y="1481"/>
                    <a:pt x="161" y="1820"/>
                    <a:pt x="1" y="2106"/>
                  </a:cubicBezTo>
                  <a:lnTo>
                    <a:pt x="1" y="2123"/>
                  </a:lnTo>
                  <a:lnTo>
                    <a:pt x="3248" y="767"/>
                  </a:lnTo>
                  <a:cubicBezTo>
                    <a:pt x="3409" y="714"/>
                    <a:pt x="3533" y="571"/>
                    <a:pt x="3533" y="393"/>
                  </a:cubicBezTo>
                  <a:cubicBezTo>
                    <a:pt x="3533" y="179"/>
                    <a:pt x="3337" y="0"/>
                    <a:pt x="3123"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grpSp>
        <p:nvGrpSpPr>
          <p:cNvPr id="918" name="Google Shape;918;p44"/>
          <p:cNvGrpSpPr/>
          <p:nvPr/>
        </p:nvGrpSpPr>
        <p:grpSpPr>
          <a:xfrm>
            <a:off x="6545847" y="3079553"/>
            <a:ext cx="386850" cy="294962"/>
            <a:chOff x="1502275" y="3638775"/>
            <a:chExt cx="292625" cy="216375"/>
          </a:xfrm>
        </p:grpSpPr>
        <p:sp>
          <p:nvSpPr>
            <p:cNvPr id="919" name="Google Shape;919;p44"/>
            <p:cNvSpPr/>
            <p:nvPr/>
          </p:nvSpPr>
          <p:spPr>
            <a:xfrm>
              <a:off x="1502275" y="3658850"/>
              <a:ext cx="292625" cy="196300"/>
            </a:xfrm>
            <a:custGeom>
              <a:rect b="b" l="l" r="r" t="t"/>
              <a:pathLst>
                <a:path extrusionOk="0" h="7852" w="11705">
                  <a:moveTo>
                    <a:pt x="0" y="0"/>
                  </a:moveTo>
                  <a:lnTo>
                    <a:pt x="0" y="7441"/>
                  </a:lnTo>
                  <a:lnTo>
                    <a:pt x="4657" y="7441"/>
                  </a:lnTo>
                  <a:cubicBezTo>
                    <a:pt x="4657" y="7673"/>
                    <a:pt x="4835" y="7851"/>
                    <a:pt x="5050" y="7851"/>
                  </a:cubicBezTo>
                  <a:lnTo>
                    <a:pt x="6655" y="7851"/>
                  </a:lnTo>
                  <a:cubicBezTo>
                    <a:pt x="6887" y="7851"/>
                    <a:pt x="7048" y="7673"/>
                    <a:pt x="7048" y="7441"/>
                  </a:cubicBezTo>
                  <a:lnTo>
                    <a:pt x="11705" y="7441"/>
                  </a:lnTo>
                  <a:lnTo>
                    <a:pt x="11705" y="0"/>
                  </a:lnTo>
                  <a:lnTo>
                    <a:pt x="10902" y="0"/>
                  </a:lnTo>
                  <a:lnTo>
                    <a:pt x="10902" y="6513"/>
                  </a:lnTo>
                  <a:lnTo>
                    <a:pt x="785" y="6513"/>
                  </a:lnTo>
                  <a:lnTo>
                    <a:pt x="785"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20" name="Google Shape;920;p44"/>
            <p:cNvSpPr/>
            <p:nvPr/>
          </p:nvSpPr>
          <p:spPr>
            <a:xfrm>
              <a:off x="1535275" y="3638775"/>
              <a:ext cx="226625" cy="169525"/>
            </a:xfrm>
            <a:custGeom>
              <a:rect b="b" l="l" r="r" t="t"/>
              <a:pathLst>
                <a:path extrusionOk="0" h="6781" w="9065">
                  <a:moveTo>
                    <a:pt x="4265" y="803"/>
                  </a:moveTo>
                  <a:lnTo>
                    <a:pt x="4265" y="5978"/>
                  </a:lnTo>
                  <a:lnTo>
                    <a:pt x="803" y="5978"/>
                  </a:lnTo>
                  <a:lnTo>
                    <a:pt x="803" y="803"/>
                  </a:lnTo>
                  <a:close/>
                  <a:moveTo>
                    <a:pt x="8262" y="803"/>
                  </a:moveTo>
                  <a:lnTo>
                    <a:pt x="8262" y="5978"/>
                  </a:lnTo>
                  <a:lnTo>
                    <a:pt x="4800" y="5978"/>
                  </a:lnTo>
                  <a:lnTo>
                    <a:pt x="4800" y="803"/>
                  </a:lnTo>
                  <a:close/>
                  <a:moveTo>
                    <a:pt x="0" y="0"/>
                  </a:moveTo>
                  <a:lnTo>
                    <a:pt x="0" y="6781"/>
                  </a:lnTo>
                  <a:lnTo>
                    <a:pt x="9064" y="6781"/>
                  </a:lnTo>
                  <a:lnTo>
                    <a:pt x="9064"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21" name="Google Shape;921;p44"/>
            <p:cNvSpPr/>
            <p:nvPr/>
          </p:nvSpPr>
          <p:spPr>
            <a:xfrm>
              <a:off x="1675350" y="3691850"/>
              <a:ext cx="46400" cy="10300"/>
            </a:xfrm>
            <a:custGeom>
              <a:rect b="b" l="l" r="r" t="t"/>
              <a:pathLst>
                <a:path extrusionOk="0" h="412" w="1856">
                  <a:moveTo>
                    <a:pt x="0" y="1"/>
                  </a:moveTo>
                  <a:lnTo>
                    <a:pt x="0" y="411"/>
                  </a:lnTo>
                  <a:lnTo>
                    <a:pt x="1856" y="411"/>
                  </a:lnTo>
                  <a:lnTo>
                    <a:pt x="1856"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22" name="Google Shape;922;p44"/>
            <p:cNvSpPr/>
            <p:nvPr/>
          </p:nvSpPr>
          <p:spPr>
            <a:xfrm>
              <a:off x="1675350" y="3711925"/>
              <a:ext cx="46400" cy="9850"/>
            </a:xfrm>
            <a:custGeom>
              <a:rect b="b" l="l" r="r" t="t"/>
              <a:pathLst>
                <a:path extrusionOk="0" h="394" w="1856">
                  <a:moveTo>
                    <a:pt x="0" y="1"/>
                  </a:moveTo>
                  <a:lnTo>
                    <a:pt x="0" y="393"/>
                  </a:lnTo>
                  <a:lnTo>
                    <a:pt x="1856" y="393"/>
                  </a:lnTo>
                  <a:lnTo>
                    <a:pt x="1856"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23" name="Google Shape;923;p44"/>
            <p:cNvSpPr/>
            <p:nvPr/>
          </p:nvSpPr>
          <p:spPr>
            <a:xfrm>
              <a:off x="1675350" y="3732000"/>
              <a:ext cx="32125" cy="9825"/>
            </a:xfrm>
            <a:custGeom>
              <a:rect b="b" l="l" r="r" t="t"/>
              <a:pathLst>
                <a:path extrusionOk="0" h="393" w="1285">
                  <a:moveTo>
                    <a:pt x="0" y="0"/>
                  </a:moveTo>
                  <a:lnTo>
                    <a:pt x="0" y="393"/>
                  </a:lnTo>
                  <a:lnTo>
                    <a:pt x="1285" y="393"/>
                  </a:lnTo>
                  <a:lnTo>
                    <a:pt x="1285"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grpSp>
        <p:nvGrpSpPr>
          <p:cNvPr id="924" name="Google Shape;924;p44"/>
          <p:cNvGrpSpPr/>
          <p:nvPr/>
        </p:nvGrpSpPr>
        <p:grpSpPr>
          <a:xfrm>
            <a:off x="7100882" y="3024039"/>
            <a:ext cx="354428" cy="362441"/>
            <a:chOff x="3171000" y="4021950"/>
            <a:chExt cx="268100" cy="265875"/>
          </a:xfrm>
        </p:grpSpPr>
        <p:sp>
          <p:nvSpPr>
            <p:cNvPr id="925" name="Google Shape;925;p44"/>
            <p:cNvSpPr/>
            <p:nvPr/>
          </p:nvSpPr>
          <p:spPr>
            <a:xfrm>
              <a:off x="3171000" y="4058525"/>
              <a:ext cx="230200" cy="229300"/>
            </a:xfrm>
            <a:custGeom>
              <a:rect b="b" l="l" r="r" t="t"/>
              <a:pathLst>
                <a:path extrusionOk="0" h="9172" w="9208">
                  <a:moveTo>
                    <a:pt x="1782" y="6720"/>
                  </a:moveTo>
                  <a:cubicBezTo>
                    <a:pt x="1957" y="6720"/>
                    <a:pt x="2130" y="6787"/>
                    <a:pt x="2266" y="6923"/>
                  </a:cubicBezTo>
                  <a:cubicBezTo>
                    <a:pt x="2534" y="7191"/>
                    <a:pt x="2534" y="7619"/>
                    <a:pt x="2266" y="7869"/>
                  </a:cubicBezTo>
                  <a:lnTo>
                    <a:pt x="1142" y="8244"/>
                  </a:lnTo>
                  <a:lnTo>
                    <a:pt x="928" y="8047"/>
                  </a:lnTo>
                  <a:lnTo>
                    <a:pt x="1303" y="6905"/>
                  </a:lnTo>
                  <a:cubicBezTo>
                    <a:pt x="1443" y="6783"/>
                    <a:pt x="1614" y="6720"/>
                    <a:pt x="1782" y="6720"/>
                  </a:cubicBezTo>
                  <a:close/>
                  <a:moveTo>
                    <a:pt x="7494" y="0"/>
                  </a:moveTo>
                  <a:lnTo>
                    <a:pt x="839" y="6656"/>
                  </a:lnTo>
                  <a:lnTo>
                    <a:pt x="0" y="9171"/>
                  </a:lnTo>
                  <a:lnTo>
                    <a:pt x="2552" y="8333"/>
                  </a:lnTo>
                  <a:lnTo>
                    <a:pt x="9207" y="1695"/>
                  </a:lnTo>
                  <a:lnTo>
                    <a:pt x="7494"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26" name="Google Shape;926;p44"/>
            <p:cNvSpPr/>
            <p:nvPr/>
          </p:nvSpPr>
          <p:spPr>
            <a:xfrm>
              <a:off x="3367725" y="4021950"/>
              <a:ext cx="71375" cy="69150"/>
            </a:xfrm>
            <a:custGeom>
              <a:rect b="b" l="l" r="r" t="t"/>
              <a:pathLst>
                <a:path extrusionOk="0" h="2766" w="2855">
                  <a:moveTo>
                    <a:pt x="1320" y="0"/>
                  </a:moveTo>
                  <a:cubicBezTo>
                    <a:pt x="1187" y="0"/>
                    <a:pt x="1053" y="54"/>
                    <a:pt x="946" y="161"/>
                  </a:cubicBezTo>
                  <a:lnTo>
                    <a:pt x="0" y="1089"/>
                  </a:lnTo>
                  <a:lnTo>
                    <a:pt x="1695" y="2766"/>
                  </a:lnTo>
                  <a:lnTo>
                    <a:pt x="2623" y="1838"/>
                  </a:lnTo>
                  <a:cubicBezTo>
                    <a:pt x="2855" y="1642"/>
                    <a:pt x="2855" y="1303"/>
                    <a:pt x="2641" y="1106"/>
                  </a:cubicBezTo>
                  <a:lnTo>
                    <a:pt x="1695" y="161"/>
                  </a:lnTo>
                  <a:cubicBezTo>
                    <a:pt x="1588" y="54"/>
                    <a:pt x="1454" y="0"/>
                    <a:pt x="1320"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sp>
        <p:nvSpPr>
          <p:cNvPr id="927" name="Google Shape;927;p44"/>
          <p:cNvSpPr/>
          <p:nvPr/>
        </p:nvSpPr>
        <p:spPr>
          <a:xfrm>
            <a:off x="7621658" y="3058381"/>
            <a:ext cx="394518" cy="407460"/>
          </a:xfrm>
          <a:custGeom>
            <a:rect b="b" l="l" r="r" t="t"/>
            <a:pathLst>
              <a:path extrusionOk="0" h="11956" w="11937">
                <a:moveTo>
                  <a:pt x="9225" y="1125"/>
                </a:moveTo>
                <a:lnTo>
                  <a:pt x="10831" y="2730"/>
                </a:lnTo>
                <a:lnTo>
                  <a:pt x="9814" y="3747"/>
                </a:lnTo>
                <a:lnTo>
                  <a:pt x="8975" y="2927"/>
                </a:lnTo>
                <a:lnTo>
                  <a:pt x="8583" y="3301"/>
                </a:lnTo>
                <a:lnTo>
                  <a:pt x="9421" y="4140"/>
                </a:lnTo>
                <a:lnTo>
                  <a:pt x="8368" y="5175"/>
                </a:lnTo>
                <a:lnTo>
                  <a:pt x="7548" y="4354"/>
                </a:lnTo>
                <a:lnTo>
                  <a:pt x="7173" y="4729"/>
                </a:lnTo>
                <a:lnTo>
                  <a:pt x="8012" y="5550"/>
                </a:lnTo>
                <a:lnTo>
                  <a:pt x="6977" y="6584"/>
                </a:lnTo>
                <a:lnTo>
                  <a:pt x="6138" y="5764"/>
                </a:lnTo>
                <a:lnTo>
                  <a:pt x="5763" y="6138"/>
                </a:lnTo>
                <a:lnTo>
                  <a:pt x="6602" y="6959"/>
                </a:lnTo>
                <a:lnTo>
                  <a:pt x="5549" y="7994"/>
                </a:lnTo>
                <a:lnTo>
                  <a:pt x="4728" y="7173"/>
                </a:lnTo>
                <a:lnTo>
                  <a:pt x="4354" y="7548"/>
                </a:lnTo>
                <a:lnTo>
                  <a:pt x="5175" y="8369"/>
                </a:lnTo>
                <a:lnTo>
                  <a:pt x="4140" y="9404"/>
                </a:lnTo>
                <a:lnTo>
                  <a:pt x="3319" y="8583"/>
                </a:lnTo>
                <a:lnTo>
                  <a:pt x="2944" y="8958"/>
                </a:lnTo>
                <a:lnTo>
                  <a:pt x="3765" y="9778"/>
                </a:lnTo>
                <a:lnTo>
                  <a:pt x="2748" y="10795"/>
                </a:lnTo>
                <a:lnTo>
                  <a:pt x="1160" y="9207"/>
                </a:lnTo>
                <a:lnTo>
                  <a:pt x="9225" y="1125"/>
                </a:lnTo>
                <a:close/>
                <a:moveTo>
                  <a:pt x="9225" y="1"/>
                </a:moveTo>
                <a:lnTo>
                  <a:pt x="0" y="9225"/>
                </a:lnTo>
                <a:lnTo>
                  <a:pt x="2730" y="11955"/>
                </a:lnTo>
                <a:lnTo>
                  <a:pt x="11937" y="2748"/>
                </a:lnTo>
                <a:lnTo>
                  <a:pt x="9225"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28" name="Google Shape;928;p44"/>
          <p:cNvSpPr/>
          <p:nvPr/>
        </p:nvSpPr>
        <p:spPr>
          <a:xfrm>
            <a:off x="8176046" y="3042838"/>
            <a:ext cx="352082" cy="363191"/>
          </a:xfrm>
          <a:custGeom>
            <a:rect b="b" l="l" r="r" t="t"/>
            <a:pathLst>
              <a:path extrusionOk="0" h="10657" w="10653">
                <a:moveTo>
                  <a:pt x="6254" y="823"/>
                </a:moveTo>
                <a:cubicBezTo>
                  <a:pt x="6352" y="823"/>
                  <a:pt x="6452" y="841"/>
                  <a:pt x="6549" y="879"/>
                </a:cubicBezTo>
                <a:cubicBezTo>
                  <a:pt x="6959" y="1040"/>
                  <a:pt x="7155" y="1504"/>
                  <a:pt x="6977" y="1914"/>
                </a:cubicBezTo>
                <a:cubicBezTo>
                  <a:pt x="6867" y="2217"/>
                  <a:pt x="6554" y="2414"/>
                  <a:pt x="6237" y="2414"/>
                </a:cubicBezTo>
                <a:cubicBezTo>
                  <a:pt x="6143" y="2414"/>
                  <a:pt x="6049" y="2397"/>
                  <a:pt x="5960" y="2360"/>
                </a:cubicBezTo>
                <a:cubicBezTo>
                  <a:pt x="5532" y="2200"/>
                  <a:pt x="5353" y="1736"/>
                  <a:pt x="5514" y="1325"/>
                </a:cubicBezTo>
                <a:cubicBezTo>
                  <a:pt x="5636" y="1012"/>
                  <a:pt x="5936" y="823"/>
                  <a:pt x="6254" y="823"/>
                </a:cubicBezTo>
                <a:close/>
                <a:moveTo>
                  <a:pt x="9047" y="3609"/>
                </a:moveTo>
                <a:cubicBezTo>
                  <a:pt x="9493" y="3609"/>
                  <a:pt x="9849" y="3966"/>
                  <a:pt x="9849" y="4394"/>
                </a:cubicBezTo>
                <a:cubicBezTo>
                  <a:pt x="9849" y="4840"/>
                  <a:pt x="9493" y="5197"/>
                  <a:pt x="9047" y="5197"/>
                </a:cubicBezTo>
                <a:cubicBezTo>
                  <a:pt x="8618" y="5197"/>
                  <a:pt x="8244" y="4840"/>
                  <a:pt x="8244" y="4394"/>
                </a:cubicBezTo>
                <a:cubicBezTo>
                  <a:pt x="8244" y="3966"/>
                  <a:pt x="8618" y="3609"/>
                  <a:pt x="9047" y="3609"/>
                </a:cubicBezTo>
                <a:close/>
                <a:moveTo>
                  <a:pt x="5585" y="4662"/>
                </a:moveTo>
                <a:cubicBezTo>
                  <a:pt x="5817" y="4662"/>
                  <a:pt x="5978" y="4840"/>
                  <a:pt x="5978" y="5072"/>
                </a:cubicBezTo>
                <a:cubicBezTo>
                  <a:pt x="5978" y="5304"/>
                  <a:pt x="5817" y="5465"/>
                  <a:pt x="5585" y="5465"/>
                </a:cubicBezTo>
                <a:cubicBezTo>
                  <a:pt x="5371" y="5465"/>
                  <a:pt x="5193" y="5304"/>
                  <a:pt x="5193" y="5072"/>
                </a:cubicBezTo>
                <a:cubicBezTo>
                  <a:pt x="5193" y="4840"/>
                  <a:pt x="5371" y="4662"/>
                  <a:pt x="5585" y="4662"/>
                </a:cubicBezTo>
                <a:close/>
                <a:moveTo>
                  <a:pt x="6272" y="0"/>
                </a:moveTo>
                <a:cubicBezTo>
                  <a:pt x="5644" y="0"/>
                  <a:pt x="5041" y="377"/>
                  <a:pt x="4782" y="1004"/>
                </a:cubicBezTo>
                <a:cubicBezTo>
                  <a:pt x="4443" y="1807"/>
                  <a:pt x="4853" y="2735"/>
                  <a:pt x="5656" y="3074"/>
                </a:cubicBezTo>
                <a:cubicBezTo>
                  <a:pt x="5817" y="3145"/>
                  <a:pt x="5978" y="3163"/>
                  <a:pt x="6138" y="3181"/>
                </a:cubicBezTo>
                <a:lnTo>
                  <a:pt x="4943" y="4376"/>
                </a:lnTo>
                <a:lnTo>
                  <a:pt x="4639" y="5036"/>
                </a:lnTo>
                <a:lnTo>
                  <a:pt x="803" y="7195"/>
                </a:lnTo>
                <a:lnTo>
                  <a:pt x="0" y="8534"/>
                </a:lnTo>
                <a:lnTo>
                  <a:pt x="3854" y="6803"/>
                </a:lnTo>
                <a:lnTo>
                  <a:pt x="2124" y="10657"/>
                </a:lnTo>
                <a:lnTo>
                  <a:pt x="2124" y="10657"/>
                </a:lnTo>
                <a:lnTo>
                  <a:pt x="3462" y="9854"/>
                </a:lnTo>
                <a:lnTo>
                  <a:pt x="5603" y="6036"/>
                </a:lnTo>
                <a:lnTo>
                  <a:pt x="6245" y="5732"/>
                </a:lnTo>
                <a:lnTo>
                  <a:pt x="7459" y="4537"/>
                </a:lnTo>
                <a:cubicBezTo>
                  <a:pt x="7512" y="5376"/>
                  <a:pt x="8208" y="6000"/>
                  <a:pt x="9047" y="6000"/>
                </a:cubicBezTo>
                <a:cubicBezTo>
                  <a:pt x="9939" y="6000"/>
                  <a:pt x="10652" y="5286"/>
                  <a:pt x="10652" y="4394"/>
                </a:cubicBezTo>
                <a:cubicBezTo>
                  <a:pt x="10652" y="3520"/>
                  <a:pt x="9939" y="2806"/>
                  <a:pt x="9047" y="2806"/>
                </a:cubicBezTo>
                <a:cubicBezTo>
                  <a:pt x="8708" y="2806"/>
                  <a:pt x="8386" y="2913"/>
                  <a:pt x="8119" y="3109"/>
                </a:cubicBezTo>
                <a:lnTo>
                  <a:pt x="6834" y="3823"/>
                </a:lnTo>
                <a:lnTo>
                  <a:pt x="7548" y="2539"/>
                </a:lnTo>
                <a:cubicBezTo>
                  <a:pt x="7619" y="2431"/>
                  <a:pt x="7690" y="2307"/>
                  <a:pt x="7726" y="2200"/>
                </a:cubicBezTo>
                <a:cubicBezTo>
                  <a:pt x="8065" y="1379"/>
                  <a:pt x="7673" y="451"/>
                  <a:pt x="6852" y="112"/>
                </a:cubicBezTo>
                <a:cubicBezTo>
                  <a:pt x="6662" y="36"/>
                  <a:pt x="6466" y="0"/>
                  <a:pt x="6272"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nvGrpSpPr>
          <p:cNvPr id="929" name="Google Shape;929;p44"/>
          <p:cNvGrpSpPr/>
          <p:nvPr/>
        </p:nvGrpSpPr>
        <p:grpSpPr>
          <a:xfrm>
            <a:off x="8690157" y="3075692"/>
            <a:ext cx="334400" cy="344821"/>
            <a:chOff x="5684575" y="4038000"/>
            <a:chExt cx="252950" cy="252950"/>
          </a:xfrm>
        </p:grpSpPr>
        <p:sp>
          <p:nvSpPr>
            <p:cNvPr id="930" name="Google Shape;930;p44"/>
            <p:cNvSpPr/>
            <p:nvPr/>
          </p:nvSpPr>
          <p:spPr>
            <a:xfrm>
              <a:off x="5684575" y="4038000"/>
              <a:ext cx="252950" cy="252950"/>
            </a:xfrm>
            <a:custGeom>
              <a:rect b="b" l="l" r="r" t="t"/>
              <a:pathLst>
                <a:path extrusionOk="0" h="10118" w="10118">
                  <a:moveTo>
                    <a:pt x="5068" y="803"/>
                  </a:moveTo>
                  <a:cubicBezTo>
                    <a:pt x="7405" y="803"/>
                    <a:pt x="9332" y="2730"/>
                    <a:pt x="9332" y="5068"/>
                  </a:cubicBezTo>
                  <a:cubicBezTo>
                    <a:pt x="9332" y="7405"/>
                    <a:pt x="7405" y="9314"/>
                    <a:pt x="5068" y="9314"/>
                  </a:cubicBezTo>
                  <a:cubicBezTo>
                    <a:pt x="2731" y="9314"/>
                    <a:pt x="804" y="7405"/>
                    <a:pt x="804" y="5068"/>
                  </a:cubicBezTo>
                  <a:cubicBezTo>
                    <a:pt x="804" y="2730"/>
                    <a:pt x="2731" y="803"/>
                    <a:pt x="5068" y="803"/>
                  </a:cubicBezTo>
                  <a:close/>
                  <a:moveTo>
                    <a:pt x="5068" y="1"/>
                  </a:moveTo>
                  <a:cubicBezTo>
                    <a:pt x="2267" y="1"/>
                    <a:pt x="1" y="2267"/>
                    <a:pt x="1" y="5068"/>
                  </a:cubicBezTo>
                  <a:cubicBezTo>
                    <a:pt x="1" y="7851"/>
                    <a:pt x="2267" y="10117"/>
                    <a:pt x="5068" y="10117"/>
                  </a:cubicBezTo>
                  <a:cubicBezTo>
                    <a:pt x="7851" y="10117"/>
                    <a:pt x="10118" y="7851"/>
                    <a:pt x="10118" y="5068"/>
                  </a:cubicBezTo>
                  <a:cubicBezTo>
                    <a:pt x="10118" y="2267"/>
                    <a:pt x="7851" y="1"/>
                    <a:pt x="5068"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31" name="Google Shape;931;p44"/>
            <p:cNvSpPr/>
            <p:nvPr/>
          </p:nvSpPr>
          <p:spPr>
            <a:xfrm>
              <a:off x="5804575" y="4097775"/>
              <a:ext cx="58000" cy="118225"/>
            </a:xfrm>
            <a:custGeom>
              <a:rect b="b" l="l" r="r" t="t"/>
              <a:pathLst>
                <a:path extrusionOk="0" h="4729" w="2320">
                  <a:moveTo>
                    <a:pt x="0" y="0"/>
                  </a:moveTo>
                  <a:lnTo>
                    <a:pt x="0" y="2677"/>
                  </a:lnTo>
                  <a:cubicBezTo>
                    <a:pt x="0" y="2748"/>
                    <a:pt x="36" y="2820"/>
                    <a:pt x="90" y="2855"/>
                  </a:cubicBezTo>
                  <a:lnTo>
                    <a:pt x="1963" y="4729"/>
                  </a:lnTo>
                  <a:lnTo>
                    <a:pt x="2320" y="4372"/>
                  </a:lnTo>
                  <a:lnTo>
                    <a:pt x="536" y="2570"/>
                  </a:lnTo>
                  <a:lnTo>
                    <a:pt x="536"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32" name="Google Shape;932;p44"/>
            <p:cNvSpPr/>
            <p:nvPr/>
          </p:nvSpPr>
          <p:spPr>
            <a:xfrm>
              <a:off x="5804575" y="4071450"/>
              <a:ext cx="13400" cy="13400"/>
            </a:xfrm>
            <a:custGeom>
              <a:rect b="b" l="l" r="r" t="t"/>
              <a:pathLst>
                <a:path extrusionOk="0" h="536" w="536">
                  <a:moveTo>
                    <a:pt x="268" y="1"/>
                  </a:moveTo>
                  <a:cubicBezTo>
                    <a:pt x="125" y="1"/>
                    <a:pt x="0" y="126"/>
                    <a:pt x="0" y="268"/>
                  </a:cubicBezTo>
                  <a:cubicBezTo>
                    <a:pt x="0" y="411"/>
                    <a:pt x="125" y="536"/>
                    <a:pt x="268" y="536"/>
                  </a:cubicBezTo>
                  <a:cubicBezTo>
                    <a:pt x="411" y="536"/>
                    <a:pt x="536" y="411"/>
                    <a:pt x="536" y="268"/>
                  </a:cubicBezTo>
                  <a:cubicBezTo>
                    <a:pt x="536" y="126"/>
                    <a:pt x="411" y="1"/>
                    <a:pt x="268"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33" name="Google Shape;933;p44"/>
            <p:cNvSpPr/>
            <p:nvPr/>
          </p:nvSpPr>
          <p:spPr>
            <a:xfrm>
              <a:off x="5804575" y="4244525"/>
              <a:ext cx="13400" cy="12975"/>
            </a:xfrm>
            <a:custGeom>
              <a:rect b="b" l="l" r="r" t="t"/>
              <a:pathLst>
                <a:path extrusionOk="0" h="519" w="536">
                  <a:moveTo>
                    <a:pt x="268" y="1"/>
                  </a:moveTo>
                  <a:cubicBezTo>
                    <a:pt x="125" y="1"/>
                    <a:pt x="0" y="126"/>
                    <a:pt x="0" y="268"/>
                  </a:cubicBezTo>
                  <a:cubicBezTo>
                    <a:pt x="0" y="411"/>
                    <a:pt x="125" y="518"/>
                    <a:pt x="268" y="518"/>
                  </a:cubicBezTo>
                  <a:cubicBezTo>
                    <a:pt x="411" y="518"/>
                    <a:pt x="536" y="411"/>
                    <a:pt x="536" y="268"/>
                  </a:cubicBezTo>
                  <a:cubicBezTo>
                    <a:pt x="536" y="126"/>
                    <a:pt x="411" y="1"/>
                    <a:pt x="268"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34" name="Google Shape;934;p44"/>
            <p:cNvSpPr/>
            <p:nvPr/>
          </p:nvSpPr>
          <p:spPr>
            <a:xfrm>
              <a:off x="5718025" y="4158000"/>
              <a:ext cx="13425" cy="13400"/>
            </a:xfrm>
            <a:custGeom>
              <a:rect b="b" l="l" r="r" t="t"/>
              <a:pathLst>
                <a:path extrusionOk="0" h="536" w="537">
                  <a:moveTo>
                    <a:pt x="269" y="0"/>
                  </a:moveTo>
                  <a:cubicBezTo>
                    <a:pt x="126" y="0"/>
                    <a:pt x="1" y="125"/>
                    <a:pt x="1" y="268"/>
                  </a:cubicBezTo>
                  <a:cubicBezTo>
                    <a:pt x="1" y="411"/>
                    <a:pt x="126" y="535"/>
                    <a:pt x="269" y="535"/>
                  </a:cubicBezTo>
                  <a:cubicBezTo>
                    <a:pt x="411" y="535"/>
                    <a:pt x="536" y="411"/>
                    <a:pt x="536" y="268"/>
                  </a:cubicBezTo>
                  <a:cubicBezTo>
                    <a:pt x="536" y="125"/>
                    <a:pt x="411" y="0"/>
                    <a:pt x="269"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35" name="Google Shape;935;p44"/>
            <p:cNvSpPr/>
            <p:nvPr/>
          </p:nvSpPr>
          <p:spPr>
            <a:xfrm>
              <a:off x="5891100" y="4158000"/>
              <a:ext cx="13425" cy="13400"/>
            </a:xfrm>
            <a:custGeom>
              <a:rect b="b" l="l" r="r" t="t"/>
              <a:pathLst>
                <a:path extrusionOk="0" h="536" w="537">
                  <a:moveTo>
                    <a:pt x="269" y="0"/>
                  </a:moveTo>
                  <a:cubicBezTo>
                    <a:pt x="126" y="0"/>
                    <a:pt x="1" y="125"/>
                    <a:pt x="1" y="268"/>
                  </a:cubicBezTo>
                  <a:cubicBezTo>
                    <a:pt x="1" y="411"/>
                    <a:pt x="126" y="535"/>
                    <a:pt x="269" y="535"/>
                  </a:cubicBezTo>
                  <a:cubicBezTo>
                    <a:pt x="411" y="535"/>
                    <a:pt x="536" y="411"/>
                    <a:pt x="536" y="268"/>
                  </a:cubicBezTo>
                  <a:cubicBezTo>
                    <a:pt x="536" y="125"/>
                    <a:pt x="411" y="0"/>
                    <a:pt x="269"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grpSp>
        <p:nvGrpSpPr>
          <p:cNvPr id="936" name="Google Shape;936;p44"/>
          <p:cNvGrpSpPr/>
          <p:nvPr/>
        </p:nvGrpSpPr>
        <p:grpSpPr>
          <a:xfrm>
            <a:off x="9283752" y="3034126"/>
            <a:ext cx="247115" cy="399520"/>
            <a:chOff x="1982675" y="3599525"/>
            <a:chExt cx="186925" cy="293075"/>
          </a:xfrm>
        </p:grpSpPr>
        <p:sp>
          <p:nvSpPr>
            <p:cNvPr id="937" name="Google Shape;937;p44"/>
            <p:cNvSpPr/>
            <p:nvPr/>
          </p:nvSpPr>
          <p:spPr>
            <a:xfrm>
              <a:off x="2029075" y="3639675"/>
              <a:ext cx="40175" cy="39725"/>
            </a:xfrm>
            <a:custGeom>
              <a:rect b="b" l="l" r="r" t="t"/>
              <a:pathLst>
                <a:path extrusionOk="0" h="1589" w="1607">
                  <a:moveTo>
                    <a:pt x="803" y="0"/>
                  </a:moveTo>
                  <a:cubicBezTo>
                    <a:pt x="357" y="0"/>
                    <a:pt x="0" y="357"/>
                    <a:pt x="0" y="803"/>
                  </a:cubicBezTo>
                  <a:cubicBezTo>
                    <a:pt x="0" y="1231"/>
                    <a:pt x="357" y="1588"/>
                    <a:pt x="803" y="1588"/>
                  </a:cubicBezTo>
                  <a:cubicBezTo>
                    <a:pt x="1249" y="1588"/>
                    <a:pt x="1606" y="1231"/>
                    <a:pt x="1606" y="803"/>
                  </a:cubicBezTo>
                  <a:cubicBezTo>
                    <a:pt x="1606" y="357"/>
                    <a:pt x="1249" y="0"/>
                    <a:pt x="803"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38" name="Google Shape;938;p44"/>
            <p:cNvSpPr/>
            <p:nvPr/>
          </p:nvSpPr>
          <p:spPr>
            <a:xfrm>
              <a:off x="2029075" y="3599525"/>
              <a:ext cx="20100" cy="20100"/>
            </a:xfrm>
            <a:custGeom>
              <a:rect b="b" l="l" r="r" t="t"/>
              <a:pathLst>
                <a:path extrusionOk="0" h="804" w="804">
                  <a:moveTo>
                    <a:pt x="411" y="0"/>
                  </a:moveTo>
                  <a:cubicBezTo>
                    <a:pt x="197" y="0"/>
                    <a:pt x="0" y="196"/>
                    <a:pt x="0" y="411"/>
                  </a:cubicBezTo>
                  <a:cubicBezTo>
                    <a:pt x="0" y="625"/>
                    <a:pt x="197" y="803"/>
                    <a:pt x="411" y="803"/>
                  </a:cubicBezTo>
                  <a:cubicBezTo>
                    <a:pt x="625" y="803"/>
                    <a:pt x="803" y="625"/>
                    <a:pt x="803" y="411"/>
                  </a:cubicBezTo>
                  <a:cubicBezTo>
                    <a:pt x="803" y="196"/>
                    <a:pt x="625" y="0"/>
                    <a:pt x="411"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39" name="Google Shape;939;p44"/>
            <p:cNvSpPr/>
            <p:nvPr/>
          </p:nvSpPr>
          <p:spPr>
            <a:xfrm>
              <a:off x="2085725" y="3659725"/>
              <a:ext cx="20100" cy="19675"/>
            </a:xfrm>
            <a:custGeom>
              <a:rect b="b" l="l" r="r" t="t"/>
              <a:pathLst>
                <a:path extrusionOk="0" h="787" w="804">
                  <a:moveTo>
                    <a:pt x="393" y="1"/>
                  </a:moveTo>
                  <a:cubicBezTo>
                    <a:pt x="179" y="1"/>
                    <a:pt x="0" y="179"/>
                    <a:pt x="0" y="394"/>
                  </a:cubicBezTo>
                  <a:cubicBezTo>
                    <a:pt x="0" y="625"/>
                    <a:pt x="179" y="786"/>
                    <a:pt x="393" y="786"/>
                  </a:cubicBezTo>
                  <a:cubicBezTo>
                    <a:pt x="625" y="786"/>
                    <a:pt x="803" y="625"/>
                    <a:pt x="803" y="394"/>
                  </a:cubicBezTo>
                  <a:cubicBezTo>
                    <a:pt x="803" y="179"/>
                    <a:pt x="625" y="1"/>
                    <a:pt x="393"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40" name="Google Shape;940;p44"/>
            <p:cNvSpPr/>
            <p:nvPr/>
          </p:nvSpPr>
          <p:spPr>
            <a:xfrm>
              <a:off x="2088850" y="3612900"/>
              <a:ext cx="26775" cy="26800"/>
            </a:xfrm>
            <a:custGeom>
              <a:rect b="b" l="l" r="r" t="t"/>
              <a:pathLst>
                <a:path extrusionOk="0" h="1072" w="1071">
                  <a:moveTo>
                    <a:pt x="535" y="0"/>
                  </a:moveTo>
                  <a:cubicBezTo>
                    <a:pt x="250" y="0"/>
                    <a:pt x="0" y="250"/>
                    <a:pt x="0" y="536"/>
                  </a:cubicBezTo>
                  <a:cubicBezTo>
                    <a:pt x="0" y="839"/>
                    <a:pt x="250" y="1071"/>
                    <a:pt x="535" y="1071"/>
                  </a:cubicBezTo>
                  <a:cubicBezTo>
                    <a:pt x="839" y="1071"/>
                    <a:pt x="1071" y="839"/>
                    <a:pt x="1071" y="536"/>
                  </a:cubicBezTo>
                  <a:cubicBezTo>
                    <a:pt x="1071" y="250"/>
                    <a:pt x="839" y="0"/>
                    <a:pt x="535"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41" name="Google Shape;941;p44"/>
            <p:cNvSpPr/>
            <p:nvPr/>
          </p:nvSpPr>
          <p:spPr>
            <a:xfrm>
              <a:off x="1982675" y="3689625"/>
              <a:ext cx="186925" cy="202975"/>
            </a:xfrm>
            <a:custGeom>
              <a:rect b="b" l="l" r="r" t="t"/>
              <a:pathLst>
                <a:path extrusionOk="0" h="8119" w="7477">
                  <a:moveTo>
                    <a:pt x="6549" y="536"/>
                  </a:moveTo>
                  <a:cubicBezTo>
                    <a:pt x="6460" y="696"/>
                    <a:pt x="6388" y="928"/>
                    <a:pt x="6388" y="1196"/>
                  </a:cubicBezTo>
                  <a:lnTo>
                    <a:pt x="6388" y="1446"/>
                  </a:lnTo>
                  <a:cubicBezTo>
                    <a:pt x="5978" y="1285"/>
                    <a:pt x="5318" y="1053"/>
                    <a:pt x="4658" y="1053"/>
                  </a:cubicBezTo>
                  <a:cubicBezTo>
                    <a:pt x="3944" y="1053"/>
                    <a:pt x="3498" y="1178"/>
                    <a:pt x="3052" y="1303"/>
                  </a:cubicBezTo>
                  <a:cubicBezTo>
                    <a:pt x="2552" y="1428"/>
                    <a:pt x="2035" y="1571"/>
                    <a:pt x="1071" y="1588"/>
                  </a:cubicBezTo>
                  <a:lnTo>
                    <a:pt x="1071" y="1196"/>
                  </a:lnTo>
                  <a:cubicBezTo>
                    <a:pt x="1071" y="928"/>
                    <a:pt x="982" y="696"/>
                    <a:pt x="893" y="536"/>
                  </a:cubicBezTo>
                  <a:close/>
                  <a:moveTo>
                    <a:pt x="5585" y="2249"/>
                  </a:moveTo>
                  <a:lnTo>
                    <a:pt x="5585" y="2784"/>
                  </a:lnTo>
                  <a:lnTo>
                    <a:pt x="3997" y="2784"/>
                  </a:lnTo>
                  <a:lnTo>
                    <a:pt x="3997" y="2249"/>
                  </a:lnTo>
                  <a:close/>
                  <a:moveTo>
                    <a:pt x="5585" y="3319"/>
                  </a:moveTo>
                  <a:lnTo>
                    <a:pt x="5585" y="3854"/>
                  </a:lnTo>
                  <a:lnTo>
                    <a:pt x="3997" y="3854"/>
                  </a:lnTo>
                  <a:lnTo>
                    <a:pt x="3997" y="3319"/>
                  </a:lnTo>
                  <a:close/>
                  <a:moveTo>
                    <a:pt x="5585" y="4390"/>
                  </a:moveTo>
                  <a:lnTo>
                    <a:pt x="5585" y="4925"/>
                  </a:lnTo>
                  <a:lnTo>
                    <a:pt x="3997" y="4925"/>
                  </a:lnTo>
                  <a:lnTo>
                    <a:pt x="3997" y="4390"/>
                  </a:lnTo>
                  <a:close/>
                  <a:moveTo>
                    <a:pt x="5585" y="5442"/>
                  </a:moveTo>
                  <a:lnTo>
                    <a:pt x="5585" y="5978"/>
                  </a:lnTo>
                  <a:lnTo>
                    <a:pt x="3997" y="5978"/>
                  </a:lnTo>
                  <a:lnTo>
                    <a:pt x="3997" y="5442"/>
                  </a:lnTo>
                  <a:close/>
                  <a:moveTo>
                    <a:pt x="5585" y="6513"/>
                  </a:moveTo>
                  <a:lnTo>
                    <a:pt x="5585" y="7048"/>
                  </a:lnTo>
                  <a:lnTo>
                    <a:pt x="3997" y="7048"/>
                  </a:lnTo>
                  <a:lnTo>
                    <a:pt x="3997" y="6513"/>
                  </a:lnTo>
                  <a:close/>
                  <a:moveTo>
                    <a:pt x="268" y="0"/>
                  </a:moveTo>
                  <a:cubicBezTo>
                    <a:pt x="143" y="0"/>
                    <a:pt x="36" y="72"/>
                    <a:pt x="18" y="197"/>
                  </a:cubicBezTo>
                  <a:cubicBezTo>
                    <a:pt x="1" y="322"/>
                    <a:pt x="36" y="429"/>
                    <a:pt x="143" y="500"/>
                  </a:cubicBezTo>
                  <a:cubicBezTo>
                    <a:pt x="143" y="500"/>
                    <a:pt x="554" y="714"/>
                    <a:pt x="554" y="1196"/>
                  </a:cubicBezTo>
                  <a:lnTo>
                    <a:pt x="554" y="7316"/>
                  </a:lnTo>
                  <a:cubicBezTo>
                    <a:pt x="554" y="7762"/>
                    <a:pt x="911" y="8119"/>
                    <a:pt x="1339" y="8119"/>
                  </a:cubicBezTo>
                  <a:lnTo>
                    <a:pt x="6138" y="8119"/>
                  </a:lnTo>
                  <a:cubicBezTo>
                    <a:pt x="6567" y="8119"/>
                    <a:pt x="6924" y="7762"/>
                    <a:pt x="6924" y="7316"/>
                  </a:cubicBezTo>
                  <a:lnTo>
                    <a:pt x="6924" y="1196"/>
                  </a:lnTo>
                  <a:cubicBezTo>
                    <a:pt x="6924" y="714"/>
                    <a:pt x="7298" y="500"/>
                    <a:pt x="7316" y="500"/>
                  </a:cubicBezTo>
                  <a:cubicBezTo>
                    <a:pt x="7405" y="429"/>
                    <a:pt x="7477" y="322"/>
                    <a:pt x="7441" y="197"/>
                  </a:cubicBezTo>
                  <a:cubicBezTo>
                    <a:pt x="7405" y="72"/>
                    <a:pt x="7298" y="0"/>
                    <a:pt x="7173"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grpSp>
        <p:nvGrpSpPr>
          <p:cNvPr id="942" name="Google Shape;942;p44"/>
          <p:cNvGrpSpPr/>
          <p:nvPr/>
        </p:nvGrpSpPr>
        <p:grpSpPr>
          <a:xfrm>
            <a:off x="9789760" y="3034125"/>
            <a:ext cx="178106" cy="398940"/>
            <a:chOff x="2397075" y="3602200"/>
            <a:chExt cx="134725" cy="292650"/>
          </a:xfrm>
        </p:grpSpPr>
        <p:sp>
          <p:nvSpPr>
            <p:cNvPr id="943" name="Google Shape;943;p44"/>
            <p:cNvSpPr/>
            <p:nvPr/>
          </p:nvSpPr>
          <p:spPr>
            <a:xfrm>
              <a:off x="2460850" y="3602200"/>
              <a:ext cx="20100" cy="20100"/>
            </a:xfrm>
            <a:custGeom>
              <a:rect b="b" l="l" r="r" t="t"/>
              <a:pathLst>
                <a:path extrusionOk="0" h="804" w="804">
                  <a:moveTo>
                    <a:pt x="411" y="0"/>
                  </a:moveTo>
                  <a:cubicBezTo>
                    <a:pt x="197" y="0"/>
                    <a:pt x="1" y="197"/>
                    <a:pt x="1" y="411"/>
                  </a:cubicBezTo>
                  <a:cubicBezTo>
                    <a:pt x="1" y="625"/>
                    <a:pt x="197" y="803"/>
                    <a:pt x="411" y="803"/>
                  </a:cubicBezTo>
                  <a:cubicBezTo>
                    <a:pt x="625" y="803"/>
                    <a:pt x="804" y="625"/>
                    <a:pt x="804" y="411"/>
                  </a:cubicBezTo>
                  <a:cubicBezTo>
                    <a:pt x="804" y="197"/>
                    <a:pt x="625" y="0"/>
                    <a:pt x="411"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44" name="Google Shape;944;p44"/>
            <p:cNvSpPr/>
            <p:nvPr/>
          </p:nvSpPr>
          <p:spPr>
            <a:xfrm>
              <a:off x="2477800" y="3632075"/>
              <a:ext cx="19675" cy="20100"/>
            </a:xfrm>
            <a:custGeom>
              <a:rect b="b" l="l" r="r" t="t"/>
              <a:pathLst>
                <a:path extrusionOk="0" h="804" w="787">
                  <a:moveTo>
                    <a:pt x="393" y="1"/>
                  </a:moveTo>
                  <a:cubicBezTo>
                    <a:pt x="179" y="1"/>
                    <a:pt x="1" y="197"/>
                    <a:pt x="1" y="411"/>
                  </a:cubicBezTo>
                  <a:cubicBezTo>
                    <a:pt x="1" y="625"/>
                    <a:pt x="179" y="804"/>
                    <a:pt x="393" y="804"/>
                  </a:cubicBezTo>
                  <a:cubicBezTo>
                    <a:pt x="625" y="804"/>
                    <a:pt x="786" y="625"/>
                    <a:pt x="786" y="411"/>
                  </a:cubicBezTo>
                  <a:cubicBezTo>
                    <a:pt x="786" y="197"/>
                    <a:pt x="625" y="1"/>
                    <a:pt x="393"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45" name="Google Shape;945;p44"/>
            <p:cNvSpPr/>
            <p:nvPr/>
          </p:nvSpPr>
          <p:spPr>
            <a:xfrm>
              <a:off x="2441225" y="3625400"/>
              <a:ext cx="19650" cy="20075"/>
            </a:xfrm>
            <a:custGeom>
              <a:rect b="b" l="l" r="r" t="t"/>
              <a:pathLst>
                <a:path extrusionOk="0" h="803" w="786">
                  <a:moveTo>
                    <a:pt x="393" y="0"/>
                  </a:moveTo>
                  <a:cubicBezTo>
                    <a:pt x="179" y="0"/>
                    <a:pt x="1" y="196"/>
                    <a:pt x="1" y="410"/>
                  </a:cubicBezTo>
                  <a:cubicBezTo>
                    <a:pt x="1" y="625"/>
                    <a:pt x="179" y="803"/>
                    <a:pt x="393" y="803"/>
                  </a:cubicBezTo>
                  <a:cubicBezTo>
                    <a:pt x="625" y="803"/>
                    <a:pt x="786" y="625"/>
                    <a:pt x="786" y="410"/>
                  </a:cubicBezTo>
                  <a:cubicBezTo>
                    <a:pt x="786" y="196"/>
                    <a:pt x="625" y="0"/>
                    <a:pt x="393"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46" name="Google Shape;946;p44"/>
            <p:cNvSpPr/>
            <p:nvPr/>
          </p:nvSpPr>
          <p:spPr>
            <a:xfrm>
              <a:off x="2444350" y="3658850"/>
              <a:ext cx="26800" cy="26325"/>
            </a:xfrm>
            <a:custGeom>
              <a:rect b="b" l="l" r="r" t="t"/>
              <a:pathLst>
                <a:path extrusionOk="0" h="1053" w="1072">
                  <a:moveTo>
                    <a:pt x="536" y="0"/>
                  </a:moveTo>
                  <a:cubicBezTo>
                    <a:pt x="251" y="0"/>
                    <a:pt x="1" y="232"/>
                    <a:pt x="1" y="536"/>
                  </a:cubicBezTo>
                  <a:cubicBezTo>
                    <a:pt x="1" y="821"/>
                    <a:pt x="251" y="1053"/>
                    <a:pt x="536" y="1053"/>
                  </a:cubicBezTo>
                  <a:cubicBezTo>
                    <a:pt x="839" y="1053"/>
                    <a:pt x="1071" y="821"/>
                    <a:pt x="1071" y="536"/>
                  </a:cubicBezTo>
                  <a:cubicBezTo>
                    <a:pt x="1071" y="232"/>
                    <a:pt x="839" y="0"/>
                    <a:pt x="536"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47" name="Google Shape;947;p44"/>
            <p:cNvSpPr/>
            <p:nvPr/>
          </p:nvSpPr>
          <p:spPr>
            <a:xfrm>
              <a:off x="2397075" y="3691850"/>
              <a:ext cx="134725" cy="203000"/>
            </a:xfrm>
            <a:custGeom>
              <a:rect b="b" l="l" r="r" t="t"/>
              <a:pathLst>
                <a:path extrusionOk="0" h="8120" w="5389">
                  <a:moveTo>
                    <a:pt x="3408" y="536"/>
                  </a:moveTo>
                  <a:cubicBezTo>
                    <a:pt x="3301" y="714"/>
                    <a:pt x="3230" y="928"/>
                    <a:pt x="3230" y="1196"/>
                  </a:cubicBezTo>
                  <a:lnTo>
                    <a:pt x="3230" y="1731"/>
                  </a:lnTo>
                  <a:lnTo>
                    <a:pt x="2159" y="1731"/>
                  </a:lnTo>
                  <a:lnTo>
                    <a:pt x="2159" y="1196"/>
                  </a:lnTo>
                  <a:cubicBezTo>
                    <a:pt x="2159" y="928"/>
                    <a:pt x="2088" y="714"/>
                    <a:pt x="1999" y="536"/>
                  </a:cubicBezTo>
                  <a:close/>
                  <a:moveTo>
                    <a:pt x="1356" y="1"/>
                  </a:moveTo>
                  <a:cubicBezTo>
                    <a:pt x="1267" y="1"/>
                    <a:pt x="1160" y="72"/>
                    <a:pt x="1107" y="161"/>
                  </a:cubicBezTo>
                  <a:cubicBezTo>
                    <a:pt x="1053" y="286"/>
                    <a:pt x="1089" y="447"/>
                    <a:pt x="1232" y="518"/>
                  </a:cubicBezTo>
                  <a:cubicBezTo>
                    <a:pt x="1232" y="518"/>
                    <a:pt x="1624" y="732"/>
                    <a:pt x="1624" y="1196"/>
                  </a:cubicBezTo>
                  <a:lnTo>
                    <a:pt x="1624" y="3551"/>
                  </a:lnTo>
                  <a:lnTo>
                    <a:pt x="107" y="6995"/>
                  </a:lnTo>
                  <a:cubicBezTo>
                    <a:pt x="0" y="7245"/>
                    <a:pt x="18" y="7530"/>
                    <a:pt x="161" y="7762"/>
                  </a:cubicBezTo>
                  <a:cubicBezTo>
                    <a:pt x="322" y="7976"/>
                    <a:pt x="571" y="8119"/>
                    <a:pt x="821" y="8119"/>
                  </a:cubicBezTo>
                  <a:lnTo>
                    <a:pt x="4550" y="8119"/>
                  </a:lnTo>
                  <a:cubicBezTo>
                    <a:pt x="4818" y="8119"/>
                    <a:pt x="5068" y="7976"/>
                    <a:pt x="5210" y="7762"/>
                  </a:cubicBezTo>
                  <a:cubicBezTo>
                    <a:pt x="5371" y="7530"/>
                    <a:pt x="5389" y="7245"/>
                    <a:pt x="5282" y="6995"/>
                  </a:cubicBezTo>
                  <a:lnTo>
                    <a:pt x="3747" y="3551"/>
                  </a:lnTo>
                  <a:lnTo>
                    <a:pt x="3747" y="1196"/>
                  </a:lnTo>
                  <a:cubicBezTo>
                    <a:pt x="3747" y="732"/>
                    <a:pt x="4140" y="536"/>
                    <a:pt x="4158" y="518"/>
                  </a:cubicBezTo>
                  <a:cubicBezTo>
                    <a:pt x="4283" y="447"/>
                    <a:pt x="4336" y="286"/>
                    <a:pt x="4283" y="161"/>
                  </a:cubicBezTo>
                  <a:cubicBezTo>
                    <a:pt x="4211" y="72"/>
                    <a:pt x="4122" y="1"/>
                    <a:pt x="4015"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grpSp>
        <p:nvGrpSpPr>
          <p:cNvPr id="948" name="Google Shape;948;p44"/>
          <p:cNvGrpSpPr/>
          <p:nvPr/>
        </p:nvGrpSpPr>
        <p:grpSpPr>
          <a:xfrm>
            <a:off x="3423875" y="3718549"/>
            <a:ext cx="246520" cy="383741"/>
            <a:chOff x="2717350" y="3603525"/>
            <a:chExt cx="186475" cy="281500"/>
          </a:xfrm>
        </p:grpSpPr>
        <p:sp>
          <p:nvSpPr>
            <p:cNvPr id="949" name="Google Shape;949;p44"/>
            <p:cNvSpPr/>
            <p:nvPr/>
          </p:nvSpPr>
          <p:spPr>
            <a:xfrm>
              <a:off x="2741875" y="3786425"/>
              <a:ext cx="60250" cy="35250"/>
            </a:xfrm>
            <a:custGeom>
              <a:rect b="b" l="l" r="r" t="t"/>
              <a:pathLst>
                <a:path extrusionOk="0" h="1410" w="2410">
                  <a:moveTo>
                    <a:pt x="197" y="0"/>
                  </a:moveTo>
                  <a:lnTo>
                    <a:pt x="1" y="500"/>
                  </a:lnTo>
                  <a:lnTo>
                    <a:pt x="2213" y="1410"/>
                  </a:lnTo>
                  <a:lnTo>
                    <a:pt x="2410" y="910"/>
                  </a:lnTo>
                  <a:lnTo>
                    <a:pt x="197"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50" name="Google Shape;950;p44"/>
            <p:cNvSpPr/>
            <p:nvPr/>
          </p:nvSpPr>
          <p:spPr>
            <a:xfrm>
              <a:off x="2820400" y="3718625"/>
              <a:ext cx="26775" cy="26775"/>
            </a:xfrm>
            <a:custGeom>
              <a:rect b="b" l="l" r="r" t="t"/>
              <a:pathLst>
                <a:path extrusionOk="0" h="1071" w="1071">
                  <a:moveTo>
                    <a:pt x="535" y="0"/>
                  </a:moveTo>
                  <a:cubicBezTo>
                    <a:pt x="250" y="0"/>
                    <a:pt x="0" y="250"/>
                    <a:pt x="0" y="535"/>
                  </a:cubicBezTo>
                  <a:cubicBezTo>
                    <a:pt x="0" y="839"/>
                    <a:pt x="250" y="1071"/>
                    <a:pt x="535" y="1071"/>
                  </a:cubicBezTo>
                  <a:cubicBezTo>
                    <a:pt x="839" y="1071"/>
                    <a:pt x="1071" y="839"/>
                    <a:pt x="1071" y="535"/>
                  </a:cubicBezTo>
                  <a:cubicBezTo>
                    <a:pt x="1071" y="250"/>
                    <a:pt x="839" y="0"/>
                    <a:pt x="535"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51" name="Google Shape;951;p44"/>
            <p:cNvSpPr/>
            <p:nvPr/>
          </p:nvSpPr>
          <p:spPr>
            <a:xfrm>
              <a:off x="2820400" y="3718625"/>
              <a:ext cx="26775" cy="26775"/>
            </a:xfrm>
            <a:custGeom>
              <a:rect b="b" l="l" r="r" t="t"/>
              <a:pathLst>
                <a:path extrusionOk="0" h="1071" w="1071">
                  <a:moveTo>
                    <a:pt x="535" y="0"/>
                  </a:moveTo>
                  <a:cubicBezTo>
                    <a:pt x="250" y="0"/>
                    <a:pt x="0" y="250"/>
                    <a:pt x="0" y="535"/>
                  </a:cubicBezTo>
                  <a:cubicBezTo>
                    <a:pt x="0" y="839"/>
                    <a:pt x="250" y="1071"/>
                    <a:pt x="535" y="1071"/>
                  </a:cubicBezTo>
                  <a:cubicBezTo>
                    <a:pt x="839" y="1071"/>
                    <a:pt x="1071" y="839"/>
                    <a:pt x="1071" y="535"/>
                  </a:cubicBezTo>
                  <a:cubicBezTo>
                    <a:pt x="1071" y="250"/>
                    <a:pt x="839" y="0"/>
                    <a:pt x="535"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52" name="Google Shape;952;p44"/>
            <p:cNvSpPr/>
            <p:nvPr/>
          </p:nvSpPr>
          <p:spPr>
            <a:xfrm>
              <a:off x="2717350" y="3603525"/>
              <a:ext cx="186475" cy="281500"/>
            </a:xfrm>
            <a:custGeom>
              <a:rect b="b" l="l" r="r" t="t"/>
              <a:pathLst>
                <a:path extrusionOk="0" h="11260" w="7459">
                  <a:moveTo>
                    <a:pt x="4657" y="4337"/>
                  </a:moveTo>
                  <a:cubicBezTo>
                    <a:pt x="5103" y="4337"/>
                    <a:pt x="5460" y="4711"/>
                    <a:pt x="5460" y="5139"/>
                  </a:cubicBezTo>
                  <a:cubicBezTo>
                    <a:pt x="5460" y="5586"/>
                    <a:pt x="5103" y="5942"/>
                    <a:pt x="4657" y="5942"/>
                  </a:cubicBezTo>
                  <a:cubicBezTo>
                    <a:pt x="4229" y="5942"/>
                    <a:pt x="3854" y="5586"/>
                    <a:pt x="3854" y="5139"/>
                  </a:cubicBezTo>
                  <a:cubicBezTo>
                    <a:pt x="3854" y="4711"/>
                    <a:pt x="4229" y="4337"/>
                    <a:pt x="4657" y="4337"/>
                  </a:cubicBezTo>
                  <a:close/>
                  <a:moveTo>
                    <a:pt x="5086" y="1"/>
                  </a:moveTo>
                  <a:lnTo>
                    <a:pt x="4800" y="715"/>
                  </a:lnTo>
                  <a:lnTo>
                    <a:pt x="4425" y="554"/>
                  </a:lnTo>
                  <a:lnTo>
                    <a:pt x="2177" y="5978"/>
                  </a:lnTo>
                  <a:cubicBezTo>
                    <a:pt x="2070" y="6246"/>
                    <a:pt x="2106" y="6531"/>
                    <a:pt x="2284" y="6745"/>
                  </a:cubicBezTo>
                  <a:lnTo>
                    <a:pt x="2142" y="7102"/>
                  </a:lnTo>
                  <a:lnTo>
                    <a:pt x="2873" y="7405"/>
                  </a:lnTo>
                  <a:lnTo>
                    <a:pt x="3016" y="7066"/>
                  </a:lnTo>
                  <a:cubicBezTo>
                    <a:pt x="3301" y="7013"/>
                    <a:pt x="3533" y="6852"/>
                    <a:pt x="3658" y="6585"/>
                  </a:cubicBezTo>
                  <a:lnTo>
                    <a:pt x="3801" y="6210"/>
                  </a:lnTo>
                  <a:lnTo>
                    <a:pt x="5621" y="6210"/>
                  </a:lnTo>
                  <a:cubicBezTo>
                    <a:pt x="5692" y="6460"/>
                    <a:pt x="5728" y="6727"/>
                    <a:pt x="5728" y="6995"/>
                  </a:cubicBezTo>
                  <a:cubicBezTo>
                    <a:pt x="5728" y="8762"/>
                    <a:pt x="4301" y="10189"/>
                    <a:pt x="2534" y="10189"/>
                  </a:cubicBezTo>
                  <a:lnTo>
                    <a:pt x="0" y="10189"/>
                  </a:lnTo>
                  <a:lnTo>
                    <a:pt x="0" y="10992"/>
                  </a:lnTo>
                  <a:lnTo>
                    <a:pt x="0" y="11259"/>
                  </a:lnTo>
                  <a:lnTo>
                    <a:pt x="7459" y="11259"/>
                  </a:lnTo>
                  <a:lnTo>
                    <a:pt x="7459" y="10992"/>
                  </a:lnTo>
                  <a:lnTo>
                    <a:pt x="7459" y="10189"/>
                  </a:lnTo>
                  <a:lnTo>
                    <a:pt x="4925" y="10189"/>
                  </a:lnTo>
                  <a:cubicBezTo>
                    <a:pt x="5889" y="9457"/>
                    <a:pt x="6513" y="8298"/>
                    <a:pt x="6513" y="6995"/>
                  </a:cubicBezTo>
                  <a:cubicBezTo>
                    <a:pt x="6513" y="5657"/>
                    <a:pt x="5853" y="4461"/>
                    <a:pt x="4818" y="3748"/>
                  </a:cubicBezTo>
                  <a:lnTo>
                    <a:pt x="5889" y="1161"/>
                  </a:lnTo>
                  <a:lnTo>
                    <a:pt x="5532" y="1018"/>
                  </a:lnTo>
                  <a:lnTo>
                    <a:pt x="5817" y="286"/>
                  </a:lnTo>
                  <a:lnTo>
                    <a:pt x="5086"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sp>
        <p:nvSpPr>
          <p:cNvPr id="953" name="Google Shape;953;p44"/>
          <p:cNvSpPr/>
          <p:nvPr/>
        </p:nvSpPr>
        <p:spPr>
          <a:xfrm>
            <a:off x="10225716" y="3058620"/>
            <a:ext cx="387478" cy="335143"/>
          </a:xfrm>
          <a:custGeom>
            <a:rect b="b" l="l" r="r" t="t"/>
            <a:pathLst>
              <a:path extrusionOk="0" h="9834" w="11724">
                <a:moveTo>
                  <a:pt x="3515" y="520"/>
                </a:moveTo>
                <a:cubicBezTo>
                  <a:pt x="3480" y="627"/>
                  <a:pt x="3462" y="769"/>
                  <a:pt x="3462" y="930"/>
                </a:cubicBezTo>
                <a:lnTo>
                  <a:pt x="3462" y="2125"/>
                </a:lnTo>
                <a:cubicBezTo>
                  <a:pt x="3462" y="2125"/>
                  <a:pt x="3194" y="1983"/>
                  <a:pt x="2927" y="1983"/>
                </a:cubicBezTo>
                <a:cubicBezTo>
                  <a:pt x="2677" y="1983"/>
                  <a:pt x="2409" y="2125"/>
                  <a:pt x="2409" y="2125"/>
                </a:cubicBezTo>
                <a:lnTo>
                  <a:pt x="2409" y="930"/>
                </a:lnTo>
                <a:cubicBezTo>
                  <a:pt x="2409" y="769"/>
                  <a:pt x="2391" y="627"/>
                  <a:pt x="2374" y="520"/>
                </a:cubicBezTo>
                <a:close/>
                <a:moveTo>
                  <a:pt x="6442" y="520"/>
                </a:moveTo>
                <a:cubicBezTo>
                  <a:pt x="6406" y="627"/>
                  <a:pt x="6388" y="769"/>
                  <a:pt x="6388" y="930"/>
                </a:cubicBezTo>
                <a:lnTo>
                  <a:pt x="6388" y="2125"/>
                </a:lnTo>
                <a:cubicBezTo>
                  <a:pt x="6388" y="2125"/>
                  <a:pt x="6138" y="1983"/>
                  <a:pt x="5871" y="1983"/>
                </a:cubicBezTo>
                <a:cubicBezTo>
                  <a:pt x="5603" y="1983"/>
                  <a:pt x="5335" y="2125"/>
                  <a:pt x="5335" y="2125"/>
                </a:cubicBezTo>
                <a:lnTo>
                  <a:pt x="5335" y="930"/>
                </a:lnTo>
                <a:cubicBezTo>
                  <a:pt x="5335" y="769"/>
                  <a:pt x="5318" y="627"/>
                  <a:pt x="5300" y="520"/>
                </a:cubicBezTo>
                <a:close/>
                <a:moveTo>
                  <a:pt x="9368" y="520"/>
                </a:moveTo>
                <a:cubicBezTo>
                  <a:pt x="9350" y="627"/>
                  <a:pt x="9332" y="769"/>
                  <a:pt x="9332" y="930"/>
                </a:cubicBezTo>
                <a:lnTo>
                  <a:pt x="9332" y="2125"/>
                </a:lnTo>
                <a:cubicBezTo>
                  <a:pt x="9332" y="2125"/>
                  <a:pt x="9065" y="1983"/>
                  <a:pt x="8797" y="1983"/>
                </a:cubicBezTo>
                <a:cubicBezTo>
                  <a:pt x="8529" y="1983"/>
                  <a:pt x="8262" y="2125"/>
                  <a:pt x="8262" y="2125"/>
                </a:cubicBezTo>
                <a:lnTo>
                  <a:pt x="8262" y="930"/>
                </a:lnTo>
                <a:cubicBezTo>
                  <a:pt x="8262" y="769"/>
                  <a:pt x="8244" y="627"/>
                  <a:pt x="8226" y="520"/>
                </a:cubicBezTo>
                <a:close/>
                <a:moveTo>
                  <a:pt x="10653" y="3321"/>
                </a:moveTo>
                <a:lnTo>
                  <a:pt x="10653" y="9048"/>
                </a:lnTo>
                <a:lnTo>
                  <a:pt x="1071" y="9048"/>
                </a:lnTo>
                <a:lnTo>
                  <a:pt x="1071" y="3321"/>
                </a:lnTo>
                <a:lnTo>
                  <a:pt x="1874" y="3321"/>
                </a:lnTo>
                <a:lnTo>
                  <a:pt x="1874" y="7443"/>
                </a:lnTo>
                <a:cubicBezTo>
                  <a:pt x="1874" y="8031"/>
                  <a:pt x="2356" y="8513"/>
                  <a:pt x="2927" y="8513"/>
                </a:cubicBezTo>
                <a:cubicBezTo>
                  <a:pt x="3533" y="8513"/>
                  <a:pt x="3997" y="8031"/>
                  <a:pt x="3997" y="7443"/>
                </a:cubicBezTo>
                <a:lnTo>
                  <a:pt x="3997" y="3321"/>
                </a:lnTo>
                <a:lnTo>
                  <a:pt x="4800" y="3321"/>
                </a:lnTo>
                <a:lnTo>
                  <a:pt x="4800" y="7443"/>
                </a:lnTo>
                <a:cubicBezTo>
                  <a:pt x="4800" y="8031"/>
                  <a:pt x="5282" y="8513"/>
                  <a:pt x="5871" y="8513"/>
                </a:cubicBezTo>
                <a:cubicBezTo>
                  <a:pt x="6459" y="8513"/>
                  <a:pt x="6923" y="8031"/>
                  <a:pt x="6923" y="7443"/>
                </a:cubicBezTo>
                <a:lnTo>
                  <a:pt x="6923" y="3321"/>
                </a:lnTo>
                <a:lnTo>
                  <a:pt x="7726" y="3321"/>
                </a:lnTo>
                <a:lnTo>
                  <a:pt x="7726" y="7443"/>
                </a:lnTo>
                <a:cubicBezTo>
                  <a:pt x="7726" y="8031"/>
                  <a:pt x="8208" y="8513"/>
                  <a:pt x="8797" y="8513"/>
                </a:cubicBezTo>
                <a:cubicBezTo>
                  <a:pt x="9386" y="8513"/>
                  <a:pt x="9850" y="8031"/>
                  <a:pt x="9850" y="7443"/>
                </a:cubicBezTo>
                <a:lnTo>
                  <a:pt x="9850" y="3321"/>
                </a:lnTo>
                <a:close/>
                <a:moveTo>
                  <a:pt x="1861" y="0"/>
                </a:moveTo>
                <a:cubicBezTo>
                  <a:pt x="1718" y="0"/>
                  <a:pt x="1623" y="118"/>
                  <a:pt x="1606" y="252"/>
                </a:cubicBezTo>
                <a:cubicBezTo>
                  <a:pt x="1606" y="359"/>
                  <a:pt x="1695" y="484"/>
                  <a:pt x="1803" y="520"/>
                </a:cubicBezTo>
                <a:cubicBezTo>
                  <a:pt x="1820" y="537"/>
                  <a:pt x="1874" y="645"/>
                  <a:pt x="1874" y="930"/>
                </a:cubicBezTo>
                <a:lnTo>
                  <a:pt x="1874" y="2786"/>
                </a:lnTo>
                <a:lnTo>
                  <a:pt x="1071" y="2786"/>
                </a:lnTo>
                <a:lnTo>
                  <a:pt x="1071" y="1590"/>
                </a:lnTo>
                <a:lnTo>
                  <a:pt x="536" y="1590"/>
                </a:lnTo>
                <a:lnTo>
                  <a:pt x="536" y="9048"/>
                </a:lnTo>
                <a:lnTo>
                  <a:pt x="0" y="9048"/>
                </a:lnTo>
                <a:lnTo>
                  <a:pt x="0" y="9833"/>
                </a:lnTo>
                <a:lnTo>
                  <a:pt x="11723" y="9833"/>
                </a:lnTo>
                <a:lnTo>
                  <a:pt x="11723" y="9048"/>
                </a:lnTo>
                <a:lnTo>
                  <a:pt x="11188" y="9048"/>
                </a:lnTo>
                <a:lnTo>
                  <a:pt x="11188" y="1590"/>
                </a:lnTo>
                <a:lnTo>
                  <a:pt x="10653" y="1590"/>
                </a:lnTo>
                <a:lnTo>
                  <a:pt x="10653" y="2786"/>
                </a:lnTo>
                <a:lnTo>
                  <a:pt x="9850" y="2786"/>
                </a:lnTo>
                <a:lnTo>
                  <a:pt x="9850" y="930"/>
                </a:lnTo>
                <a:cubicBezTo>
                  <a:pt x="9850" y="645"/>
                  <a:pt x="9921" y="537"/>
                  <a:pt x="9921" y="520"/>
                </a:cubicBezTo>
                <a:cubicBezTo>
                  <a:pt x="10046" y="484"/>
                  <a:pt x="10117" y="377"/>
                  <a:pt x="10117" y="252"/>
                </a:cubicBezTo>
                <a:cubicBezTo>
                  <a:pt x="10117" y="118"/>
                  <a:pt x="10024" y="0"/>
                  <a:pt x="9880" y="0"/>
                </a:cubicBezTo>
                <a:cubicBezTo>
                  <a:pt x="9870" y="0"/>
                  <a:pt x="9860" y="1"/>
                  <a:pt x="9850" y="2"/>
                </a:cubicBezTo>
                <a:lnTo>
                  <a:pt x="7744" y="2"/>
                </a:lnTo>
                <a:cubicBezTo>
                  <a:pt x="7735" y="1"/>
                  <a:pt x="7726" y="0"/>
                  <a:pt x="7717" y="0"/>
                </a:cubicBezTo>
                <a:cubicBezTo>
                  <a:pt x="7586" y="0"/>
                  <a:pt x="7475" y="118"/>
                  <a:pt x="7459" y="252"/>
                </a:cubicBezTo>
                <a:cubicBezTo>
                  <a:pt x="7459" y="359"/>
                  <a:pt x="7548" y="484"/>
                  <a:pt x="7655" y="520"/>
                </a:cubicBezTo>
                <a:cubicBezTo>
                  <a:pt x="7673" y="537"/>
                  <a:pt x="7726" y="645"/>
                  <a:pt x="7726" y="930"/>
                </a:cubicBezTo>
                <a:lnTo>
                  <a:pt x="7726" y="2786"/>
                </a:lnTo>
                <a:lnTo>
                  <a:pt x="6923" y="2786"/>
                </a:lnTo>
                <a:lnTo>
                  <a:pt x="6923" y="930"/>
                </a:lnTo>
                <a:cubicBezTo>
                  <a:pt x="6923" y="645"/>
                  <a:pt x="6995" y="537"/>
                  <a:pt x="6995" y="520"/>
                </a:cubicBezTo>
                <a:cubicBezTo>
                  <a:pt x="7120" y="484"/>
                  <a:pt x="7191" y="377"/>
                  <a:pt x="7191" y="252"/>
                </a:cubicBezTo>
                <a:cubicBezTo>
                  <a:pt x="7191" y="118"/>
                  <a:pt x="7097" y="0"/>
                  <a:pt x="6954" y="0"/>
                </a:cubicBezTo>
                <a:cubicBezTo>
                  <a:pt x="6944" y="0"/>
                  <a:pt x="6934" y="1"/>
                  <a:pt x="6923" y="2"/>
                </a:cubicBezTo>
                <a:lnTo>
                  <a:pt x="4818" y="2"/>
                </a:lnTo>
                <a:cubicBezTo>
                  <a:pt x="4808" y="1"/>
                  <a:pt x="4798" y="0"/>
                  <a:pt x="4788" y="0"/>
                </a:cubicBezTo>
                <a:cubicBezTo>
                  <a:pt x="4644" y="0"/>
                  <a:pt x="4549" y="118"/>
                  <a:pt x="4532" y="252"/>
                </a:cubicBezTo>
                <a:cubicBezTo>
                  <a:pt x="4532" y="359"/>
                  <a:pt x="4622" y="484"/>
                  <a:pt x="4729" y="520"/>
                </a:cubicBezTo>
                <a:cubicBezTo>
                  <a:pt x="4747" y="537"/>
                  <a:pt x="4800" y="645"/>
                  <a:pt x="4800" y="930"/>
                </a:cubicBezTo>
                <a:lnTo>
                  <a:pt x="4800" y="2786"/>
                </a:lnTo>
                <a:lnTo>
                  <a:pt x="3997" y="2786"/>
                </a:lnTo>
                <a:lnTo>
                  <a:pt x="3997" y="930"/>
                </a:lnTo>
                <a:cubicBezTo>
                  <a:pt x="3997" y="645"/>
                  <a:pt x="4051" y="537"/>
                  <a:pt x="4069" y="520"/>
                </a:cubicBezTo>
                <a:cubicBezTo>
                  <a:pt x="4193" y="484"/>
                  <a:pt x="4265" y="377"/>
                  <a:pt x="4265" y="252"/>
                </a:cubicBezTo>
                <a:cubicBezTo>
                  <a:pt x="4265" y="118"/>
                  <a:pt x="4171" y="0"/>
                  <a:pt x="4028" y="0"/>
                </a:cubicBezTo>
                <a:cubicBezTo>
                  <a:pt x="4018" y="0"/>
                  <a:pt x="4008" y="1"/>
                  <a:pt x="3997" y="2"/>
                </a:cubicBezTo>
                <a:lnTo>
                  <a:pt x="1892" y="2"/>
                </a:lnTo>
                <a:cubicBezTo>
                  <a:pt x="1881" y="1"/>
                  <a:pt x="1871" y="0"/>
                  <a:pt x="1861"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nvGrpSpPr>
          <p:cNvPr id="954" name="Google Shape;954;p44"/>
          <p:cNvGrpSpPr/>
          <p:nvPr/>
        </p:nvGrpSpPr>
        <p:grpSpPr>
          <a:xfrm>
            <a:off x="3866795" y="3728892"/>
            <a:ext cx="332053" cy="363054"/>
            <a:chOff x="3927075" y="3612900"/>
            <a:chExt cx="251175" cy="266325"/>
          </a:xfrm>
        </p:grpSpPr>
        <p:sp>
          <p:nvSpPr>
            <p:cNvPr id="955" name="Google Shape;955;p44"/>
            <p:cNvSpPr/>
            <p:nvPr/>
          </p:nvSpPr>
          <p:spPr>
            <a:xfrm>
              <a:off x="4031450" y="3726200"/>
              <a:ext cx="40175" cy="39725"/>
            </a:xfrm>
            <a:custGeom>
              <a:rect b="b" l="l" r="r" t="t"/>
              <a:pathLst>
                <a:path extrusionOk="0" h="1589" w="1607">
                  <a:moveTo>
                    <a:pt x="804" y="1"/>
                  </a:moveTo>
                  <a:cubicBezTo>
                    <a:pt x="358" y="1"/>
                    <a:pt x="1" y="357"/>
                    <a:pt x="1" y="786"/>
                  </a:cubicBezTo>
                  <a:cubicBezTo>
                    <a:pt x="1" y="1232"/>
                    <a:pt x="358" y="1589"/>
                    <a:pt x="804" y="1589"/>
                  </a:cubicBezTo>
                  <a:cubicBezTo>
                    <a:pt x="1250" y="1589"/>
                    <a:pt x="1607" y="1232"/>
                    <a:pt x="1607" y="786"/>
                  </a:cubicBezTo>
                  <a:cubicBezTo>
                    <a:pt x="1607" y="357"/>
                    <a:pt x="1250" y="1"/>
                    <a:pt x="804"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56" name="Google Shape;956;p44"/>
            <p:cNvSpPr/>
            <p:nvPr/>
          </p:nvSpPr>
          <p:spPr>
            <a:xfrm>
              <a:off x="3927075" y="3612900"/>
              <a:ext cx="251175" cy="266325"/>
            </a:xfrm>
            <a:custGeom>
              <a:rect b="b" l="l" r="r" t="t"/>
              <a:pathLst>
                <a:path extrusionOk="0" h="10653" w="10047">
                  <a:moveTo>
                    <a:pt x="4979" y="536"/>
                  </a:moveTo>
                  <a:cubicBezTo>
                    <a:pt x="5389" y="536"/>
                    <a:pt x="5889" y="1249"/>
                    <a:pt x="6228" y="2463"/>
                  </a:cubicBezTo>
                  <a:cubicBezTo>
                    <a:pt x="5853" y="2606"/>
                    <a:pt x="5425" y="2766"/>
                    <a:pt x="5014" y="2945"/>
                  </a:cubicBezTo>
                  <a:cubicBezTo>
                    <a:pt x="4586" y="2748"/>
                    <a:pt x="4158" y="2570"/>
                    <a:pt x="3748" y="2445"/>
                  </a:cubicBezTo>
                  <a:cubicBezTo>
                    <a:pt x="4069" y="1232"/>
                    <a:pt x="4586" y="536"/>
                    <a:pt x="4979" y="536"/>
                  </a:cubicBezTo>
                  <a:close/>
                  <a:moveTo>
                    <a:pt x="6353" y="2980"/>
                  </a:moveTo>
                  <a:cubicBezTo>
                    <a:pt x="6406" y="3230"/>
                    <a:pt x="6442" y="3480"/>
                    <a:pt x="6478" y="3747"/>
                  </a:cubicBezTo>
                  <a:cubicBezTo>
                    <a:pt x="6335" y="3658"/>
                    <a:pt x="6210" y="3569"/>
                    <a:pt x="6049" y="3480"/>
                  </a:cubicBezTo>
                  <a:cubicBezTo>
                    <a:pt x="5907" y="3408"/>
                    <a:pt x="5782" y="3337"/>
                    <a:pt x="5639" y="3248"/>
                  </a:cubicBezTo>
                  <a:cubicBezTo>
                    <a:pt x="5871" y="3141"/>
                    <a:pt x="6121" y="3069"/>
                    <a:pt x="6353" y="2980"/>
                  </a:cubicBezTo>
                  <a:close/>
                  <a:moveTo>
                    <a:pt x="3605" y="2962"/>
                  </a:moveTo>
                  <a:cubicBezTo>
                    <a:pt x="3855" y="3034"/>
                    <a:pt x="4122" y="3141"/>
                    <a:pt x="4390" y="3248"/>
                  </a:cubicBezTo>
                  <a:cubicBezTo>
                    <a:pt x="4265" y="3319"/>
                    <a:pt x="4122" y="3391"/>
                    <a:pt x="3980" y="3480"/>
                  </a:cubicBezTo>
                  <a:cubicBezTo>
                    <a:pt x="3819" y="3587"/>
                    <a:pt x="3658" y="3694"/>
                    <a:pt x="3480" y="3801"/>
                  </a:cubicBezTo>
                  <a:cubicBezTo>
                    <a:pt x="3516" y="3498"/>
                    <a:pt x="3551" y="3230"/>
                    <a:pt x="3605" y="2962"/>
                  </a:cubicBezTo>
                  <a:close/>
                  <a:moveTo>
                    <a:pt x="1785" y="2623"/>
                  </a:moveTo>
                  <a:cubicBezTo>
                    <a:pt x="2178" y="2623"/>
                    <a:pt x="2606" y="2695"/>
                    <a:pt x="3087" y="2820"/>
                  </a:cubicBezTo>
                  <a:cubicBezTo>
                    <a:pt x="2998" y="3230"/>
                    <a:pt x="2927" y="3712"/>
                    <a:pt x="2891" y="4194"/>
                  </a:cubicBezTo>
                  <a:cubicBezTo>
                    <a:pt x="2517" y="4461"/>
                    <a:pt x="2178" y="4711"/>
                    <a:pt x="1892" y="4996"/>
                  </a:cubicBezTo>
                  <a:cubicBezTo>
                    <a:pt x="1000" y="4086"/>
                    <a:pt x="625" y="3284"/>
                    <a:pt x="821" y="2927"/>
                  </a:cubicBezTo>
                  <a:cubicBezTo>
                    <a:pt x="946" y="2730"/>
                    <a:pt x="1285" y="2623"/>
                    <a:pt x="1785" y="2623"/>
                  </a:cubicBezTo>
                  <a:close/>
                  <a:moveTo>
                    <a:pt x="8244" y="2623"/>
                  </a:moveTo>
                  <a:cubicBezTo>
                    <a:pt x="8726" y="2623"/>
                    <a:pt x="9083" y="2748"/>
                    <a:pt x="9208" y="2927"/>
                  </a:cubicBezTo>
                  <a:cubicBezTo>
                    <a:pt x="9404" y="3284"/>
                    <a:pt x="9047" y="4086"/>
                    <a:pt x="8137" y="4996"/>
                  </a:cubicBezTo>
                  <a:cubicBezTo>
                    <a:pt x="7816" y="4693"/>
                    <a:pt x="7459" y="4408"/>
                    <a:pt x="7049" y="4122"/>
                  </a:cubicBezTo>
                  <a:cubicBezTo>
                    <a:pt x="7013" y="3676"/>
                    <a:pt x="6941" y="3230"/>
                    <a:pt x="6852" y="2837"/>
                  </a:cubicBezTo>
                  <a:cubicBezTo>
                    <a:pt x="7352" y="2695"/>
                    <a:pt x="7851" y="2623"/>
                    <a:pt x="8244" y="2623"/>
                  </a:cubicBezTo>
                  <a:close/>
                  <a:moveTo>
                    <a:pt x="2856" y="4872"/>
                  </a:moveTo>
                  <a:cubicBezTo>
                    <a:pt x="2856" y="5032"/>
                    <a:pt x="2856" y="5175"/>
                    <a:pt x="2856" y="5318"/>
                  </a:cubicBezTo>
                  <a:cubicBezTo>
                    <a:pt x="2856" y="5496"/>
                    <a:pt x="2856" y="5674"/>
                    <a:pt x="2856" y="5835"/>
                  </a:cubicBezTo>
                  <a:cubicBezTo>
                    <a:pt x="2659" y="5674"/>
                    <a:pt x="2463" y="5514"/>
                    <a:pt x="2285" y="5353"/>
                  </a:cubicBezTo>
                  <a:cubicBezTo>
                    <a:pt x="2463" y="5193"/>
                    <a:pt x="2659" y="5032"/>
                    <a:pt x="2856" y="4872"/>
                  </a:cubicBezTo>
                  <a:close/>
                  <a:moveTo>
                    <a:pt x="7102" y="4818"/>
                  </a:moveTo>
                  <a:cubicBezTo>
                    <a:pt x="7334" y="5014"/>
                    <a:pt x="7548" y="5193"/>
                    <a:pt x="7744" y="5371"/>
                  </a:cubicBezTo>
                  <a:cubicBezTo>
                    <a:pt x="7548" y="5550"/>
                    <a:pt x="7334" y="5728"/>
                    <a:pt x="7102" y="5906"/>
                  </a:cubicBezTo>
                  <a:cubicBezTo>
                    <a:pt x="7102" y="5710"/>
                    <a:pt x="7102" y="5532"/>
                    <a:pt x="7102" y="5335"/>
                  </a:cubicBezTo>
                  <a:cubicBezTo>
                    <a:pt x="7102" y="5157"/>
                    <a:pt x="7102" y="4979"/>
                    <a:pt x="7102" y="4818"/>
                  </a:cubicBezTo>
                  <a:close/>
                  <a:moveTo>
                    <a:pt x="5014" y="3551"/>
                  </a:moveTo>
                  <a:cubicBezTo>
                    <a:pt x="5264" y="3658"/>
                    <a:pt x="5514" y="3801"/>
                    <a:pt x="5782" y="3944"/>
                  </a:cubicBezTo>
                  <a:cubicBezTo>
                    <a:pt x="6049" y="4104"/>
                    <a:pt x="6317" y="4265"/>
                    <a:pt x="6549" y="4425"/>
                  </a:cubicBezTo>
                  <a:cubicBezTo>
                    <a:pt x="6585" y="4711"/>
                    <a:pt x="6585" y="5014"/>
                    <a:pt x="6585" y="5318"/>
                  </a:cubicBezTo>
                  <a:cubicBezTo>
                    <a:pt x="6585" y="5657"/>
                    <a:pt x="6567" y="5978"/>
                    <a:pt x="6531" y="6299"/>
                  </a:cubicBezTo>
                  <a:cubicBezTo>
                    <a:pt x="6317" y="6424"/>
                    <a:pt x="6103" y="6567"/>
                    <a:pt x="5853" y="6709"/>
                  </a:cubicBezTo>
                  <a:cubicBezTo>
                    <a:pt x="5585" y="6870"/>
                    <a:pt x="5300" y="7030"/>
                    <a:pt x="5014" y="7155"/>
                  </a:cubicBezTo>
                  <a:cubicBezTo>
                    <a:pt x="4747" y="7030"/>
                    <a:pt x="4461" y="6870"/>
                    <a:pt x="4176" y="6709"/>
                  </a:cubicBezTo>
                  <a:cubicBezTo>
                    <a:pt x="3908" y="6549"/>
                    <a:pt x="3658" y="6388"/>
                    <a:pt x="3409" y="6228"/>
                  </a:cubicBezTo>
                  <a:cubicBezTo>
                    <a:pt x="3391" y="5942"/>
                    <a:pt x="3391" y="5657"/>
                    <a:pt x="3391" y="5318"/>
                  </a:cubicBezTo>
                  <a:cubicBezTo>
                    <a:pt x="3391" y="5032"/>
                    <a:pt x="3391" y="4764"/>
                    <a:pt x="3409" y="4479"/>
                  </a:cubicBezTo>
                  <a:cubicBezTo>
                    <a:pt x="3676" y="4301"/>
                    <a:pt x="3944" y="4122"/>
                    <a:pt x="4265" y="3944"/>
                  </a:cubicBezTo>
                  <a:cubicBezTo>
                    <a:pt x="4515" y="3801"/>
                    <a:pt x="4765" y="3658"/>
                    <a:pt x="5014" y="3551"/>
                  </a:cubicBezTo>
                  <a:close/>
                  <a:moveTo>
                    <a:pt x="6478" y="6959"/>
                  </a:moveTo>
                  <a:cubicBezTo>
                    <a:pt x="6424" y="7227"/>
                    <a:pt x="6388" y="7477"/>
                    <a:pt x="6353" y="7691"/>
                  </a:cubicBezTo>
                  <a:cubicBezTo>
                    <a:pt x="6121" y="7619"/>
                    <a:pt x="5871" y="7530"/>
                    <a:pt x="5639" y="7423"/>
                  </a:cubicBezTo>
                  <a:cubicBezTo>
                    <a:pt x="5800" y="7352"/>
                    <a:pt x="5960" y="7262"/>
                    <a:pt x="6121" y="7155"/>
                  </a:cubicBezTo>
                  <a:cubicBezTo>
                    <a:pt x="6246" y="7102"/>
                    <a:pt x="6371" y="7030"/>
                    <a:pt x="6478" y="6959"/>
                  </a:cubicBezTo>
                  <a:close/>
                  <a:moveTo>
                    <a:pt x="3480" y="6906"/>
                  </a:moveTo>
                  <a:lnTo>
                    <a:pt x="3480" y="6906"/>
                  </a:lnTo>
                  <a:cubicBezTo>
                    <a:pt x="3641" y="7013"/>
                    <a:pt x="3766" y="7084"/>
                    <a:pt x="3926" y="7173"/>
                  </a:cubicBezTo>
                  <a:cubicBezTo>
                    <a:pt x="4069" y="7262"/>
                    <a:pt x="4229" y="7352"/>
                    <a:pt x="4390" y="7423"/>
                  </a:cubicBezTo>
                  <a:cubicBezTo>
                    <a:pt x="4122" y="7530"/>
                    <a:pt x="3873" y="7637"/>
                    <a:pt x="3623" y="7709"/>
                  </a:cubicBezTo>
                  <a:cubicBezTo>
                    <a:pt x="3569" y="7459"/>
                    <a:pt x="3534" y="7191"/>
                    <a:pt x="3480" y="6906"/>
                  </a:cubicBezTo>
                  <a:close/>
                  <a:moveTo>
                    <a:pt x="1910" y="5728"/>
                  </a:moveTo>
                  <a:cubicBezTo>
                    <a:pt x="2213" y="5996"/>
                    <a:pt x="2552" y="6263"/>
                    <a:pt x="2909" y="6531"/>
                  </a:cubicBezTo>
                  <a:cubicBezTo>
                    <a:pt x="2945" y="6995"/>
                    <a:pt x="3016" y="7441"/>
                    <a:pt x="3105" y="7851"/>
                  </a:cubicBezTo>
                  <a:cubicBezTo>
                    <a:pt x="2659" y="7976"/>
                    <a:pt x="2231" y="8030"/>
                    <a:pt x="1856" y="8030"/>
                  </a:cubicBezTo>
                  <a:cubicBezTo>
                    <a:pt x="1375" y="8030"/>
                    <a:pt x="1018" y="7905"/>
                    <a:pt x="911" y="7726"/>
                  </a:cubicBezTo>
                  <a:cubicBezTo>
                    <a:pt x="697" y="7387"/>
                    <a:pt x="1053" y="6602"/>
                    <a:pt x="1910" y="5728"/>
                  </a:cubicBezTo>
                  <a:close/>
                  <a:moveTo>
                    <a:pt x="8137" y="5728"/>
                  </a:moveTo>
                  <a:cubicBezTo>
                    <a:pt x="8976" y="6602"/>
                    <a:pt x="9332" y="7387"/>
                    <a:pt x="9136" y="7726"/>
                  </a:cubicBezTo>
                  <a:cubicBezTo>
                    <a:pt x="9011" y="7923"/>
                    <a:pt x="8672" y="8030"/>
                    <a:pt x="8173" y="8030"/>
                  </a:cubicBezTo>
                  <a:cubicBezTo>
                    <a:pt x="7780" y="8030"/>
                    <a:pt x="7334" y="7958"/>
                    <a:pt x="6870" y="7851"/>
                  </a:cubicBezTo>
                  <a:cubicBezTo>
                    <a:pt x="6941" y="7441"/>
                    <a:pt x="7013" y="7030"/>
                    <a:pt x="7049" y="6584"/>
                  </a:cubicBezTo>
                  <a:cubicBezTo>
                    <a:pt x="7459" y="6299"/>
                    <a:pt x="7816" y="6031"/>
                    <a:pt x="8137" y="5728"/>
                  </a:cubicBezTo>
                  <a:close/>
                  <a:moveTo>
                    <a:pt x="5014" y="7744"/>
                  </a:moveTo>
                  <a:cubicBezTo>
                    <a:pt x="5425" y="7923"/>
                    <a:pt x="5835" y="8083"/>
                    <a:pt x="6210" y="8208"/>
                  </a:cubicBezTo>
                  <a:cubicBezTo>
                    <a:pt x="5871" y="9421"/>
                    <a:pt x="5389" y="10117"/>
                    <a:pt x="4979" y="10117"/>
                  </a:cubicBezTo>
                  <a:cubicBezTo>
                    <a:pt x="4586" y="10117"/>
                    <a:pt x="4069" y="9421"/>
                    <a:pt x="3748" y="8226"/>
                  </a:cubicBezTo>
                  <a:cubicBezTo>
                    <a:pt x="4158" y="8101"/>
                    <a:pt x="4586" y="7940"/>
                    <a:pt x="5014" y="7744"/>
                  </a:cubicBezTo>
                  <a:close/>
                  <a:moveTo>
                    <a:pt x="4979" y="0"/>
                  </a:moveTo>
                  <a:cubicBezTo>
                    <a:pt x="4265" y="0"/>
                    <a:pt x="3605" y="910"/>
                    <a:pt x="3230" y="2302"/>
                  </a:cubicBezTo>
                  <a:cubicBezTo>
                    <a:pt x="2695" y="2159"/>
                    <a:pt x="2213" y="2088"/>
                    <a:pt x="1803" y="2088"/>
                  </a:cubicBezTo>
                  <a:cubicBezTo>
                    <a:pt x="1107" y="2088"/>
                    <a:pt x="590" y="2267"/>
                    <a:pt x="375" y="2659"/>
                  </a:cubicBezTo>
                  <a:cubicBezTo>
                    <a:pt x="1" y="3301"/>
                    <a:pt x="482" y="4318"/>
                    <a:pt x="1517" y="5353"/>
                  </a:cubicBezTo>
                  <a:cubicBezTo>
                    <a:pt x="536" y="6370"/>
                    <a:pt x="72" y="7352"/>
                    <a:pt x="447" y="7976"/>
                  </a:cubicBezTo>
                  <a:cubicBezTo>
                    <a:pt x="661" y="8369"/>
                    <a:pt x="1178" y="8547"/>
                    <a:pt x="1856" y="8547"/>
                  </a:cubicBezTo>
                  <a:cubicBezTo>
                    <a:pt x="2267" y="8547"/>
                    <a:pt x="2731" y="8494"/>
                    <a:pt x="3230" y="8369"/>
                  </a:cubicBezTo>
                  <a:cubicBezTo>
                    <a:pt x="3623" y="9743"/>
                    <a:pt x="4265" y="10653"/>
                    <a:pt x="4979" y="10653"/>
                  </a:cubicBezTo>
                  <a:cubicBezTo>
                    <a:pt x="5693" y="10653"/>
                    <a:pt x="6353" y="9743"/>
                    <a:pt x="6727" y="8369"/>
                  </a:cubicBezTo>
                  <a:cubicBezTo>
                    <a:pt x="7245" y="8494"/>
                    <a:pt x="7727" y="8583"/>
                    <a:pt x="8155" y="8583"/>
                  </a:cubicBezTo>
                  <a:cubicBezTo>
                    <a:pt x="8851" y="8583"/>
                    <a:pt x="9350" y="8387"/>
                    <a:pt x="9582" y="8012"/>
                  </a:cubicBezTo>
                  <a:cubicBezTo>
                    <a:pt x="9939" y="7387"/>
                    <a:pt x="9493" y="6388"/>
                    <a:pt x="8512" y="5389"/>
                  </a:cubicBezTo>
                  <a:cubicBezTo>
                    <a:pt x="9564" y="4336"/>
                    <a:pt x="10046" y="3301"/>
                    <a:pt x="9671" y="2659"/>
                  </a:cubicBezTo>
                  <a:cubicBezTo>
                    <a:pt x="9439" y="2284"/>
                    <a:pt x="8940" y="2106"/>
                    <a:pt x="8244" y="2106"/>
                  </a:cubicBezTo>
                  <a:cubicBezTo>
                    <a:pt x="7798" y="2106"/>
                    <a:pt x="7298" y="2177"/>
                    <a:pt x="6745" y="2320"/>
                  </a:cubicBezTo>
                  <a:cubicBezTo>
                    <a:pt x="6353" y="928"/>
                    <a:pt x="5710" y="0"/>
                    <a:pt x="4979"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grpSp>
        <p:nvGrpSpPr>
          <p:cNvPr id="957" name="Google Shape;957;p44"/>
          <p:cNvGrpSpPr/>
          <p:nvPr/>
        </p:nvGrpSpPr>
        <p:grpSpPr>
          <a:xfrm>
            <a:off x="4394900" y="3788489"/>
            <a:ext cx="336152" cy="347241"/>
            <a:chOff x="4324975" y="3617800"/>
            <a:chExt cx="254275" cy="254725"/>
          </a:xfrm>
        </p:grpSpPr>
        <p:sp>
          <p:nvSpPr>
            <p:cNvPr id="958" name="Google Shape;958;p44"/>
            <p:cNvSpPr/>
            <p:nvPr/>
          </p:nvSpPr>
          <p:spPr>
            <a:xfrm>
              <a:off x="4347275" y="3641900"/>
              <a:ext cx="186025" cy="230625"/>
            </a:xfrm>
            <a:custGeom>
              <a:rect b="b" l="l" r="r" t="t"/>
              <a:pathLst>
                <a:path extrusionOk="0" h="9225" w="7441">
                  <a:moveTo>
                    <a:pt x="3819" y="3747"/>
                  </a:moveTo>
                  <a:lnTo>
                    <a:pt x="3819" y="5228"/>
                  </a:lnTo>
                  <a:lnTo>
                    <a:pt x="3212" y="5228"/>
                  </a:lnTo>
                  <a:lnTo>
                    <a:pt x="3819" y="3747"/>
                  </a:lnTo>
                  <a:close/>
                  <a:moveTo>
                    <a:pt x="4354" y="3747"/>
                  </a:moveTo>
                  <a:lnTo>
                    <a:pt x="4979" y="5228"/>
                  </a:lnTo>
                  <a:lnTo>
                    <a:pt x="4354" y="5228"/>
                  </a:lnTo>
                  <a:lnTo>
                    <a:pt x="4354" y="3747"/>
                  </a:lnTo>
                  <a:close/>
                  <a:moveTo>
                    <a:pt x="6923" y="0"/>
                  </a:moveTo>
                  <a:lnTo>
                    <a:pt x="0" y="2873"/>
                  </a:lnTo>
                  <a:lnTo>
                    <a:pt x="500" y="4104"/>
                  </a:lnTo>
                  <a:lnTo>
                    <a:pt x="3623" y="2802"/>
                  </a:lnTo>
                  <a:lnTo>
                    <a:pt x="1339" y="8315"/>
                  </a:lnTo>
                  <a:cubicBezTo>
                    <a:pt x="1303" y="8458"/>
                    <a:pt x="1357" y="8618"/>
                    <a:pt x="1499" y="8672"/>
                  </a:cubicBezTo>
                  <a:cubicBezTo>
                    <a:pt x="1535" y="8690"/>
                    <a:pt x="1571" y="8690"/>
                    <a:pt x="1588" y="8690"/>
                  </a:cubicBezTo>
                  <a:cubicBezTo>
                    <a:pt x="1696" y="8690"/>
                    <a:pt x="1803" y="8618"/>
                    <a:pt x="1838" y="8529"/>
                  </a:cubicBezTo>
                  <a:lnTo>
                    <a:pt x="2980" y="5763"/>
                  </a:lnTo>
                  <a:lnTo>
                    <a:pt x="3819" y="5763"/>
                  </a:lnTo>
                  <a:lnTo>
                    <a:pt x="3819" y="8957"/>
                  </a:lnTo>
                  <a:cubicBezTo>
                    <a:pt x="3819" y="9100"/>
                    <a:pt x="3944" y="9225"/>
                    <a:pt x="4086" y="9225"/>
                  </a:cubicBezTo>
                  <a:cubicBezTo>
                    <a:pt x="4229" y="9225"/>
                    <a:pt x="4354" y="9100"/>
                    <a:pt x="4354" y="8957"/>
                  </a:cubicBezTo>
                  <a:lnTo>
                    <a:pt x="4354" y="5763"/>
                  </a:lnTo>
                  <a:lnTo>
                    <a:pt x="5193" y="5763"/>
                  </a:lnTo>
                  <a:lnTo>
                    <a:pt x="6335" y="8529"/>
                  </a:lnTo>
                  <a:cubicBezTo>
                    <a:pt x="6370" y="8636"/>
                    <a:pt x="6477" y="8690"/>
                    <a:pt x="6567" y="8690"/>
                  </a:cubicBezTo>
                  <a:cubicBezTo>
                    <a:pt x="6620" y="8690"/>
                    <a:pt x="6638" y="8690"/>
                    <a:pt x="6674" y="8672"/>
                  </a:cubicBezTo>
                  <a:cubicBezTo>
                    <a:pt x="6816" y="8618"/>
                    <a:pt x="6888" y="8458"/>
                    <a:pt x="6816" y="8315"/>
                  </a:cubicBezTo>
                  <a:lnTo>
                    <a:pt x="4425" y="2498"/>
                  </a:lnTo>
                  <a:lnTo>
                    <a:pt x="7441" y="1231"/>
                  </a:lnTo>
                  <a:lnTo>
                    <a:pt x="6923"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59" name="Google Shape;959;p44"/>
            <p:cNvSpPr/>
            <p:nvPr/>
          </p:nvSpPr>
          <p:spPr>
            <a:xfrm>
              <a:off x="4324975" y="3727975"/>
              <a:ext cx="18750" cy="17875"/>
            </a:xfrm>
            <a:custGeom>
              <a:rect b="b" l="l" r="r" t="t"/>
              <a:pathLst>
                <a:path extrusionOk="0" h="715" w="750">
                  <a:moveTo>
                    <a:pt x="536" y="1"/>
                  </a:moveTo>
                  <a:lnTo>
                    <a:pt x="0" y="233"/>
                  </a:lnTo>
                  <a:lnTo>
                    <a:pt x="197" y="715"/>
                  </a:lnTo>
                  <a:lnTo>
                    <a:pt x="750" y="500"/>
                  </a:lnTo>
                  <a:lnTo>
                    <a:pt x="536"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60" name="Google Shape;960;p44"/>
            <p:cNvSpPr/>
            <p:nvPr/>
          </p:nvSpPr>
          <p:spPr>
            <a:xfrm>
              <a:off x="4529725" y="3617800"/>
              <a:ext cx="49525" cy="55800"/>
            </a:xfrm>
            <a:custGeom>
              <a:rect b="b" l="l" r="r" t="t"/>
              <a:pathLst>
                <a:path extrusionOk="0" h="2232" w="1981">
                  <a:moveTo>
                    <a:pt x="1267" y="1"/>
                  </a:moveTo>
                  <a:lnTo>
                    <a:pt x="0" y="500"/>
                  </a:lnTo>
                  <a:lnTo>
                    <a:pt x="714" y="2231"/>
                  </a:lnTo>
                  <a:lnTo>
                    <a:pt x="1981" y="1731"/>
                  </a:lnTo>
                  <a:lnTo>
                    <a:pt x="1267"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grpSp>
        <p:nvGrpSpPr>
          <p:cNvPr id="961" name="Google Shape;961;p44"/>
          <p:cNvGrpSpPr/>
          <p:nvPr/>
        </p:nvGrpSpPr>
        <p:grpSpPr>
          <a:xfrm>
            <a:off x="4928559" y="3854161"/>
            <a:ext cx="399872" cy="217737"/>
            <a:chOff x="4728650" y="3665975"/>
            <a:chExt cx="302475" cy="159725"/>
          </a:xfrm>
        </p:grpSpPr>
        <p:sp>
          <p:nvSpPr>
            <p:cNvPr id="962" name="Google Shape;962;p44"/>
            <p:cNvSpPr/>
            <p:nvPr/>
          </p:nvSpPr>
          <p:spPr>
            <a:xfrm>
              <a:off x="4728650" y="3665975"/>
              <a:ext cx="302475" cy="147225"/>
            </a:xfrm>
            <a:custGeom>
              <a:rect b="b" l="l" r="r" t="t"/>
              <a:pathLst>
                <a:path extrusionOk="0" h="5889" w="12099">
                  <a:moveTo>
                    <a:pt x="10403" y="1482"/>
                  </a:moveTo>
                  <a:lnTo>
                    <a:pt x="10403" y="1482"/>
                  </a:lnTo>
                  <a:cubicBezTo>
                    <a:pt x="10082" y="1696"/>
                    <a:pt x="9529" y="1963"/>
                    <a:pt x="9047" y="2231"/>
                  </a:cubicBezTo>
                  <a:cubicBezTo>
                    <a:pt x="8994" y="2088"/>
                    <a:pt x="8958" y="1963"/>
                    <a:pt x="8887" y="1821"/>
                  </a:cubicBezTo>
                  <a:cubicBezTo>
                    <a:pt x="9404" y="1678"/>
                    <a:pt x="10011" y="1535"/>
                    <a:pt x="10403" y="1482"/>
                  </a:cubicBezTo>
                  <a:close/>
                  <a:moveTo>
                    <a:pt x="2981" y="4247"/>
                  </a:moveTo>
                  <a:cubicBezTo>
                    <a:pt x="3034" y="4390"/>
                    <a:pt x="3088" y="4533"/>
                    <a:pt x="3177" y="4658"/>
                  </a:cubicBezTo>
                  <a:cubicBezTo>
                    <a:pt x="2606" y="4836"/>
                    <a:pt x="2124" y="4925"/>
                    <a:pt x="1732" y="5015"/>
                  </a:cubicBezTo>
                  <a:cubicBezTo>
                    <a:pt x="2053" y="4783"/>
                    <a:pt x="2481" y="4533"/>
                    <a:pt x="2981" y="4247"/>
                  </a:cubicBezTo>
                  <a:close/>
                  <a:moveTo>
                    <a:pt x="5996" y="1"/>
                  </a:moveTo>
                  <a:cubicBezTo>
                    <a:pt x="4230" y="1"/>
                    <a:pt x="2820" y="1446"/>
                    <a:pt x="2820" y="3195"/>
                  </a:cubicBezTo>
                  <a:cubicBezTo>
                    <a:pt x="2820" y="3284"/>
                    <a:pt x="2820" y="3355"/>
                    <a:pt x="2820" y="3427"/>
                  </a:cubicBezTo>
                  <a:cubicBezTo>
                    <a:pt x="1089" y="4354"/>
                    <a:pt x="1" y="5229"/>
                    <a:pt x="179" y="5657"/>
                  </a:cubicBezTo>
                  <a:cubicBezTo>
                    <a:pt x="251" y="5817"/>
                    <a:pt x="501" y="5889"/>
                    <a:pt x="893" y="5889"/>
                  </a:cubicBezTo>
                  <a:cubicBezTo>
                    <a:pt x="1981" y="5889"/>
                    <a:pt x="4105" y="5318"/>
                    <a:pt x="6442" y="4372"/>
                  </a:cubicBezTo>
                  <a:cubicBezTo>
                    <a:pt x="9636" y="3052"/>
                    <a:pt x="12098" y="1428"/>
                    <a:pt x="11848" y="804"/>
                  </a:cubicBezTo>
                  <a:cubicBezTo>
                    <a:pt x="11777" y="643"/>
                    <a:pt x="11456" y="625"/>
                    <a:pt x="11063" y="625"/>
                  </a:cubicBezTo>
                  <a:cubicBezTo>
                    <a:pt x="10457" y="625"/>
                    <a:pt x="9529" y="804"/>
                    <a:pt x="8423" y="1125"/>
                  </a:cubicBezTo>
                  <a:cubicBezTo>
                    <a:pt x="7834" y="447"/>
                    <a:pt x="6977" y="1"/>
                    <a:pt x="5996"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63" name="Google Shape;963;p44"/>
            <p:cNvSpPr/>
            <p:nvPr/>
          </p:nvSpPr>
          <p:spPr>
            <a:xfrm>
              <a:off x="4831700" y="3757875"/>
              <a:ext cx="125825" cy="67825"/>
            </a:xfrm>
            <a:custGeom>
              <a:rect b="b" l="l" r="r" t="t"/>
              <a:pathLst>
                <a:path extrusionOk="0" h="2713" w="5033">
                  <a:moveTo>
                    <a:pt x="5032" y="0"/>
                  </a:moveTo>
                  <a:cubicBezTo>
                    <a:pt x="4265" y="411"/>
                    <a:pt x="3426" y="803"/>
                    <a:pt x="2516" y="1178"/>
                  </a:cubicBezTo>
                  <a:cubicBezTo>
                    <a:pt x="1642" y="1535"/>
                    <a:pt x="786" y="1856"/>
                    <a:pt x="1" y="2088"/>
                  </a:cubicBezTo>
                  <a:cubicBezTo>
                    <a:pt x="536" y="2480"/>
                    <a:pt x="1178" y="2712"/>
                    <a:pt x="1874" y="2712"/>
                  </a:cubicBezTo>
                  <a:cubicBezTo>
                    <a:pt x="3480" y="2712"/>
                    <a:pt x="4800" y="1553"/>
                    <a:pt x="5032"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grpSp>
        <p:nvGrpSpPr>
          <p:cNvPr id="964" name="Google Shape;964;p44"/>
          <p:cNvGrpSpPr/>
          <p:nvPr/>
        </p:nvGrpSpPr>
        <p:grpSpPr>
          <a:xfrm>
            <a:off x="5455225" y="3811321"/>
            <a:ext cx="382719" cy="282796"/>
            <a:chOff x="5164925" y="3642775"/>
            <a:chExt cx="289500" cy="207450"/>
          </a:xfrm>
        </p:grpSpPr>
        <p:sp>
          <p:nvSpPr>
            <p:cNvPr id="965" name="Google Shape;965;p44"/>
            <p:cNvSpPr/>
            <p:nvPr/>
          </p:nvSpPr>
          <p:spPr>
            <a:xfrm>
              <a:off x="5271975" y="3690075"/>
              <a:ext cx="79875" cy="79875"/>
            </a:xfrm>
            <a:custGeom>
              <a:rect b="b" l="l" r="r" t="t"/>
              <a:pathLst>
                <a:path extrusionOk="0" h="3195" w="3195">
                  <a:moveTo>
                    <a:pt x="1606" y="0"/>
                  </a:moveTo>
                  <a:cubicBezTo>
                    <a:pt x="714" y="0"/>
                    <a:pt x="0" y="714"/>
                    <a:pt x="0" y="1588"/>
                  </a:cubicBezTo>
                  <a:cubicBezTo>
                    <a:pt x="0" y="2480"/>
                    <a:pt x="714" y="3194"/>
                    <a:pt x="1606" y="3194"/>
                  </a:cubicBezTo>
                  <a:cubicBezTo>
                    <a:pt x="2480" y="3194"/>
                    <a:pt x="3194" y="2480"/>
                    <a:pt x="3194" y="1588"/>
                  </a:cubicBezTo>
                  <a:cubicBezTo>
                    <a:pt x="3194" y="714"/>
                    <a:pt x="2480" y="0"/>
                    <a:pt x="1606"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66" name="Google Shape;966;p44"/>
            <p:cNvSpPr/>
            <p:nvPr/>
          </p:nvSpPr>
          <p:spPr>
            <a:xfrm>
              <a:off x="5368325" y="3670900"/>
              <a:ext cx="26775" cy="26325"/>
            </a:xfrm>
            <a:custGeom>
              <a:rect b="b" l="l" r="r" t="t"/>
              <a:pathLst>
                <a:path extrusionOk="0" h="1053" w="1071">
                  <a:moveTo>
                    <a:pt x="536" y="0"/>
                  </a:moveTo>
                  <a:cubicBezTo>
                    <a:pt x="250" y="0"/>
                    <a:pt x="0" y="232"/>
                    <a:pt x="0" y="535"/>
                  </a:cubicBezTo>
                  <a:cubicBezTo>
                    <a:pt x="0" y="821"/>
                    <a:pt x="250" y="1053"/>
                    <a:pt x="536" y="1053"/>
                  </a:cubicBezTo>
                  <a:cubicBezTo>
                    <a:pt x="839" y="1053"/>
                    <a:pt x="1071" y="821"/>
                    <a:pt x="1071" y="535"/>
                  </a:cubicBezTo>
                  <a:cubicBezTo>
                    <a:pt x="1071" y="232"/>
                    <a:pt x="839" y="0"/>
                    <a:pt x="536"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67" name="Google Shape;967;p44"/>
            <p:cNvSpPr/>
            <p:nvPr/>
          </p:nvSpPr>
          <p:spPr>
            <a:xfrm>
              <a:off x="5222000" y="3823900"/>
              <a:ext cx="26800" cy="26325"/>
            </a:xfrm>
            <a:custGeom>
              <a:rect b="b" l="l" r="r" t="t"/>
              <a:pathLst>
                <a:path extrusionOk="0" h="1053" w="1072">
                  <a:moveTo>
                    <a:pt x="536" y="0"/>
                  </a:moveTo>
                  <a:cubicBezTo>
                    <a:pt x="251" y="0"/>
                    <a:pt x="1" y="232"/>
                    <a:pt x="1" y="535"/>
                  </a:cubicBezTo>
                  <a:cubicBezTo>
                    <a:pt x="1" y="821"/>
                    <a:pt x="251" y="1053"/>
                    <a:pt x="536" y="1053"/>
                  </a:cubicBezTo>
                  <a:cubicBezTo>
                    <a:pt x="840" y="1053"/>
                    <a:pt x="1071" y="821"/>
                    <a:pt x="1071" y="535"/>
                  </a:cubicBezTo>
                  <a:cubicBezTo>
                    <a:pt x="1071" y="232"/>
                    <a:pt x="840" y="0"/>
                    <a:pt x="536"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68" name="Google Shape;968;p44"/>
            <p:cNvSpPr/>
            <p:nvPr/>
          </p:nvSpPr>
          <p:spPr>
            <a:xfrm>
              <a:off x="5164925" y="3642775"/>
              <a:ext cx="289500" cy="202100"/>
            </a:xfrm>
            <a:custGeom>
              <a:rect b="b" l="l" r="r" t="t"/>
              <a:pathLst>
                <a:path extrusionOk="0" h="8084" w="11580">
                  <a:moveTo>
                    <a:pt x="8440" y="1"/>
                  </a:moveTo>
                  <a:cubicBezTo>
                    <a:pt x="7191" y="1"/>
                    <a:pt x="5763" y="393"/>
                    <a:pt x="4425" y="1143"/>
                  </a:cubicBezTo>
                  <a:cubicBezTo>
                    <a:pt x="1552" y="2695"/>
                    <a:pt x="0" y="5211"/>
                    <a:pt x="892" y="6853"/>
                  </a:cubicBezTo>
                  <a:cubicBezTo>
                    <a:pt x="1088" y="7209"/>
                    <a:pt x="1410" y="7513"/>
                    <a:pt x="1784" y="7709"/>
                  </a:cubicBezTo>
                  <a:cubicBezTo>
                    <a:pt x="1802" y="7513"/>
                    <a:pt x="1838" y="7334"/>
                    <a:pt x="1945" y="7209"/>
                  </a:cubicBezTo>
                  <a:cubicBezTo>
                    <a:pt x="1695" y="7049"/>
                    <a:pt x="1499" y="6853"/>
                    <a:pt x="1356" y="6603"/>
                  </a:cubicBezTo>
                  <a:cubicBezTo>
                    <a:pt x="625" y="5265"/>
                    <a:pt x="2159" y="2981"/>
                    <a:pt x="4693" y="1589"/>
                  </a:cubicBezTo>
                  <a:cubicBezTo>
                    <a:pt x="5959" y="911"/>
                    <a:pt x="7316" y="518"/>
                    <a:pt x="8457" y="518"/>
                  </a:cubicBezTo>
                  <a:cubicBezTo>
                    <a:pt x="9564" y="518"/>
                    <a:pt x="10367" y="857"/>
                    <a:pt x="10706" y="1482"/>
                  </a:cubicBezTo>
                  <a:cubicBezTo>
                    <a:pt x="11062" y="2124"/>
                    <a:pt x="10902" y="2981"/>
                    <a:pt x="10331" y="3891"/>
                  </a:cubicBezTo>
                  <a:cubicBezTo>
                    <a:pt x="9706" y="4872"/>
                    <a:pt x="8654" y="5782"/>
                    <a:pt x="7387" y="6496"/>
                  </a:cubicBezTo>
                  <a:cubicBezTo>
                    <a:pt x="6209" y="7138"/>
                    <a:pt x="4996" y="7513"/>
                    <a:pt x="3908" y="7566"/>
                  </a:cubicBezTo>
                  <a:cubicBezTo>
                    <a:pt x="3925" y="7620"/>
                    <a:pt x="3925" y="7691"/>
                    <a:pt x="3925" y="7780"/>
                  </a:cubicBezTo>
                  <a:cubicBezTo>
                    <a:pt x="3925" y="7870"/>
                    <a:pt x="3908" y="7977"/>
                    <a:pt x="3872" y="8084"/>
                  </a:cubicBezTo>
                  <a:cubicBezTo>
                    <a:pt x="5067" y="8048"/>
                    <a:pt x="6388" y="7655"/>
                    <a:pt x="7655" y="6960"/>
                  </a:cubicBezTo>
                  <a:cubicBezTo>
                    <a:pt x="8993" y="6228"/>
                    <a:pt x="10117" y="5247"/>
                    <a:pt x="10795" y="4194"/>
                  </a:cubicBezTo>
                  <a:cubicBezTo>
                    <a:pt x="11437" y="3106"/>
                    <a:pt x="11580" y="2053"/>
                    <a:pt x="11152" y="1250"/>
                  </a:cubicBezTo>
                  <a:cubicBezTo>
                    <a:pt x="10706" y="447"/>
                    <a:pt x="9742" y="1"/>
                    <a:pt x="8440"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69" name="Google Shape;969;p44"/>
            <p:cNvSpPr/>
            <p:nvPr/>
          </p:nvSpPr>
          <p:spPr>
            <a:xfrm>
              <a:off x="5226475" y="3704350"/>
              <a:ext cx="182450" cy="104850"/>
            </a:xfrm>
            <a:custGeom>
              <a:rect b="b" l="l" r="r" t="t"/>
              <a:pathLst>
                <a:path extrusionOk="0" h="4194" w="7298">
                  <a:moveTo>
                    <a:pt x="6905" y="0"/>
                  </a:moveTo>
                  <a:cubicBezTo>
                    <a:pt x="6781" y="125"/>
                    <a:pt x="6602" y="196"/>
                    <a:pt x="6424" y="232"/>
                  </a:cubicBezTo>
                  <a:cubicBezTo>
                    <a:pt x="6638" y="1017"/>
                    <a:pt x="5746" y="2248"/>
                    <a:pt x="4336" y="3016"/>
                  </a:cubicBezTo>
                  <a:cubicBezTo>
                    <a:pt x="3569" y="3444"/>
                    <a:pt x="2748" y="3676"/>
                    <a:pt x="2070" y="3676"/>
                  </a:cubicBezTo>
                  <a:cubicBezTo>
                    <a:pt x="1410" y="3676"/>
                    <a:pt x="964" y="3480"/>
                    <a:pt x="768" y="3123"/>
                  </a:cubicBezTo>
                  <a:cubicBezTo>
                    <a:pt x="571" y="2784"/>
                    <a:pt x="643" y="2320"/>
                    <a:pt x="928" y="1838"/>
                  </a:cubicBezTo>
                  <a:cubicBezTo>
                    <a:pt x="892" y="1535"/>
                    <a:pt x="892" y="1214"/>
                    <a:pt x="964" y="910"/>
                  </a:cubicBezTo>
                  <a:lnTo>
                    <a:pt x="964" y="910"/>
                  </a:lnTo>
                  <a:cubicBezTo>
                    <a:pt x="821" y="1053"/>
                    <a:pt x="661" y="1249"/>
                    <a:pt x="553" y="1428"/>
                  </a:cubicBezTo>
                  <a:cubicBezTo>
                    <a:pt x="90" y="2159"/>
                    <a:pt x="0" y="2837"/>
                    <a:pt x="304" y="3372"/>
                  </a:cubicBezTo>
                  <a:cubicBezTo>
                    <a:pt x="589" y="3890"/>
                    <a:pt x="1214" y="4193"/>
                    <a:pt x="2070" y="4193"/>
                  </a:cubicBezTo>
                  <a:cubicBezTo>
                    <a:pt x="2855" y="4193"/>
                    <a:pt x="3747" y="3943"/>
                    <a:pt x="4586" y="3480"/>
                  </a:cubicBezTo>
                  <a:cubicBezTo>
                    <a:pt x="6317" y="2534"/>
                    <a:pt x="7298" y="1053"/>
                    <a:pt x="6905"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sp>
        <p:nvSpPr>
          <p:cNvPr id="970" name="Google Shape;970;p44"/>
          <p:cNvSpPr/>
          <p:nvPr/>
        </p:nvSpPr>
        <p:spPr>
          <a:xfrm>
            <a:off x="6056015" y="3725047"/>
            <a:ext cx="360939" cy="372154"/>
          </a:xfrm>
          <a:custGeom>
            <a:rect b="b" l="l" r="r" t="t"/>
            <a:pathLst>
              <a:path extrusionOk="0" h="10920" w="10921">
                <a:moveTo>
                  <a:pt x="3051" y="536"/>
                </a:moveTo>
                <a:lnTo>
                  <a:pt x="3444" y="910"/>
                </a:lnTo>
                <a:lnTo>
                  <a:pt x="2409" y="1945"/>
                </a:lnTo>
                <a:lnTo>
                  <a:pt x="2034" y="1570"/>
                </a:lnTo>
                <a:lnTo>
                  <a:pt x="3051" y="536"/>
                </a:lnTo>
                <a:close/>
                <a:moveTo>
                  <a:pt x="3819" y="1285"/>
                </a:moveTo>
                <a:lnTo>
                  <a:pt x="4193" y="1660"/>
                </a:lnTo>
                <a:lnTo>
                  <a:pt x="3158" y="2694"/>
                </a:lnTo>
                <a:lnTo>
                  <a:pt x="2784" y="2320"/>
                </a:lnTo>
                <a:lnTo>
                  <a:pt x="3819" y="1285"/>
                </a:lnTo>
                <a:close/>
                <a:moveTo>
                  <a:pt x="1660" y="1945"/>
                </a:moveTo>
                <a:lnTo>
                  <a:pt x="2017" y="2320"/>
                </a:lnTo>
                <a:lnTo>
                  <a:pt x="892" y="3444"/>
                </a:lnTo>
                <a:lnTo>
                  <a:pt x="518" y="3069"/>
                </a:lnTo>
                <a:lnTo>
                  <a:pt x="1660" y="1945"/>
                </a:lnTo>
                <a:close/>
                <a:moveTo>
                  <a:pt x="4586" y="2034"/>
                </a:moveTo>
                <a:lnTo>
                  <a:pt x="4943" y="2409"/>
                </a:lnTo>
                <a:lnTo>
                  <a:pt x="3908" y="3444"/>
                </a:lnTo>
                <a:lnTo>
                  <a:pt x="3533" y="3069"/>
                </a:lnTo>
                <a:lnTo>
                  <a:pt x="4586" y="2034"/>
                </a:lnTo>
                <a:close/>
                <a:moveTo>
                  <a:pt x="2409" y="2694"/>
                </a:moveTo>
                <a:lnTo>
                  <a:pt x="2784" y="3069"/>
                </a:lnTo>
                <a:lnTo>
                  <a:pt x="1660" y="4211"/>
                </a:lnTo>
                <a:lnTo>
                  <a:pt x="1285" y="3836"/>
                </a:lnTo>
                <a:lnTo>
                  <a:pt x="2409" y="2694"/>
                </a:lnTo>
                <a:close/>
                <a:moveTo>
                  <a:pt x="3176" y="3444"/>
                </a:moveTo>
                <a:lnTo>
                  <a:pt x="3533" y="3819"/>
                </a:lnTo>
                <a:lnTo>
                  <a:pt x="2409" y="4961"/>
                </a:lnTo>
                <a:lnTo>
                  <a:pt x="2034" y="4586"/>
                </a:lnTo>
                <a:lnTo>
                  <a:pt x="3176" y="3444"/>
                </a:lnTo>
                <a:close/>
                <a:moveTo>
                  <a:pt x="8529" y="5978"/>
                </a:moveTo>
                <a:lnTo>
                  <a:pt x="8904" y="6352"/>
                </a:lnTo>
                <a:lnTo>
                  <a:pt x="7869" y="7405"/>
                </a:lnTo>
                <a:lnTo>
                  <a:pt x="7494" y="7030"/>
                </a:lnTo>
                <a:lnTo>
                  <a:pt x="8529" y="5978"/>
                </a:lnTo>
                <a:close/>
                <a:moveTo>
                  <a:pt x="9261" y="6727"/>
                </a:moveTo>
                <a:lnTo>
                  <a:pt x="9635" y="7102"/>
                </a:lnTo>
                <a:lnTo>
                  <a:pt x="8600" y="8154"/>
                </a:lnTo>
                <a:lnTo>
                  <a:pt x="8244" y="7780"/>
                </a:lnTo>
                <a:lnTo>
                  <a:pt x="9261" y="6727"/>
                </a:lnTo>
                <a:close/>
                <a:moveTo>
                  <a:pt x="7102" y="7405"/>
                </a:moveTo>
                <a:lnTo>
                  <a:pt x="7476" y="7780"/>
                </a:lnTo>
                <a:lnTo>
                  <a:pt x="6334" y="8904"/>
                </a:lnTo>
                <a:lnTo>
                  <a:pt x="5978" y="8529"/>
                </a:lnTo>
                <a:lnTo>
                  <a:pt x="7102" y="7405"/>
                </a:lnTo>
                <a:close/>
                <a:moveTo>
                  <a:pt x="10028" y="7494"/>
                </a:moveTo>
                <a:lnTo>
                  <a:pt x="10403" y="7869"/>
                </a:lnTo>
                <a:lnTo>
                  <a:pt x="9368" y="8904"/>
                </a:lnTo>
                <a:lnTo>
                  <a:pt x="8993" y="8529"/>
                </a:lnTo>
                <a:lnTo>
                  <a:pt x="10028" y="7494"/>
                </a:lnTo>
                <a:close/>
                <a:moveTo>
                  <a:pt x="1356" y="8029"/>
                </a:moveTo>
                <a:lnTo>
                  <a:pt x="1945" y="8618"/>
                </a:lnTo>
                <a:lnTo>
                  <a:pt x="1356" y="9207"/>
                </a:lnTo>
                <a:lnTo>
                  <a:pt x="1356" y="8029"/>
                </a:lnTo>
                <a:close/>
                <a:moveTo>
                  <a:pt x="2320" y="8993"/>
                </a:moveTo>
                <a:lnTo>
                  <a:pt x="2891" y="9564"/>
                </a:lnTo>
                <a:lnTo>
                  <a:pt x="1749" y="9564"/>
                </a:lnTo>
                <a:lnTo>
                  <a:pt x="2320" y="8993"/>
                </a:lnTo>
                <a:close/>
                <a:moveTo>
                  <a:pt x="7869" y="8154"/>
                </a:moveTo>
                <a:lnTo>
                  <a:pt x="8244" y="8529"/>
                </a:lnTo>
                <a:lnTo>
                  <a:pt x="7102" y="9653"/>
                </a:lnTo>
                <a:lnTo>
                  <a:pt x="6727" y="9278"/>
                </a:lnTo>
                <a:lnTo>
                  <a:pt x="7869" y="8154"/>
                </a:lnTo>
                <a:close/>
                <a:moveTo>
                  <a:pt x="8618" y="8904"/>
                </a:moveTo>
                <a:lnTo>
                  <a:pt x="8993" y="9278"/>
                </a:lnTo>
                <a:lnTo>
                  <a:pt x="7869" y="10403"/>
                </a:lnTo>
                <a:lnTo>
                  <a:pt x="7494" y="10028"/>
                </a:lnTo>
                <a:lnTo>
                  <a:pt x="8618" y="8904"/>
                </a:lnTo>
                <a:close/>
                <a:moveTo>
                  <a:pt x="3051" y="0"/>
                </a:moveTo>
                <a:cubicBezTo>
                  <a:pt x="2927" y="0"/>
                  <a:pt x="2784" y="54"/>
                  <a:pt x="2695" y="161"/>
                </a:cubicBezTo>
                <a:lnTo>
                  <a:pt x="161" y="2694"/>
                </a:lnTo>
                <a:cubicBezTo>
                  <a:pt x="54" y="2784"/>
                  <a:pt x="0" y="2926"/>
                  <a:pt x="0" y="3069"/>
                </a:cubicBezTo>
                <a:cubicBezTo>
                  <a:pt x="0" y="3230"/>
                  <a:pt x="54" y="3355"/>
                  <a:pt x="161" y="3444"/>
                </a:cubicBezTo>
                <a:lnTo>
                  <a:pt x="2034" y="5317"/>
                </a:lnTo>
                <a:cubicBezTo>
                  <a:pt x="2141" y="5424"/>
                  <a:pt x="2284" y="5478"/>
                  <a:pt x="2409" y="5478"/>
                </a:cubicBezTo>
                <a:cubicBezTo>
                  <a:pt x="2552" y="5478"/>
                  <a:pt x="2695" y="5424"/>
                  <a:pt x="2784" y="5317"/>
                </a:cubicBezTo>
                <a:lnTo>
                  <a:pt x="3908" y="4193"/>
                </a:lnTo>
                <a:lnTo>
                  <a:pt x="4283" y="4568"/>
                </a:lnTo>
                <a:lnTo>
                  <a:pt x="2962" y="5888"/>
                </a:lnTo>
                <a:cubicBezTo>
                  <a:pt x="2855" y="5978"/>
                  <a:pt x="2802" y="6120"/>
                  <a:pt x="2802" y="6245"/>
                </a:cubicBezTo>
                <a:cubicBezTo>
                  <a:pt x="2802" y="6406"/>
                  <a:pt x="2855" y="6531"/>
                  <a:pt x="2962" y="6620"/>
                </a:cubicBezTo>
                <a:lnTo>
                  <a:pt x="3355" y="6995"/>
                </a:lnTo>
                <a:lnTo>
                  <a:pt x="2944" y="7405"/>
                </a:lnTo>
                <a:cubicBezTo>
                  <a:pt x="2429" y="6984"/>
                  <a:pt x="1846" y="6756"/>
                  <a:pt x="1337" y="6756"/>
                </a:cubicBezTo>
                <a:cubicBezTo>
                  <a:pt x="982" y="6756"/>
                  <a:pt x="663" y="6867"/>
                  <a:pt x="429" y="7102"/>
                </a:cubicBezTo>
                <a:lnTo>
                  <a:pt x="821" y="7494"/>
                </a:lnTo>
                <a:lnTo>
                  <a:pt x="821" y="9493"/>
                </a:lnTo>
                <a:cubicBezTo>
                  <a:pt x="553" y="9528"/>
                  <a:pt x="357" y="9760"/>
                  <a:pt x="357" y="10046"/>
                </a:cubicBezTo>
                <a:cubicBezTo>
                  <a:pt x="375" y="10331"/>
                  <a:pt x="607" y="10545"/>
                  <a:pt x="875" y="10545"/>
                </a:cubicBezTo>
                <a:cubicBezTo>
                  <a:pt x="1160" y="10545"/>
                  <a:pt x="1392" y="10349"/>
                  <a:pt x="1428" y="10081"/>
                </a:cubicBezTo>
                <a:lnTo>
                  <a:pt x="3408" y="10081"/>
                </a:lnTo>
                <a:lnTo>
                  <a:pt x="3819" y="10492"/>
                </a:lnTo>
                <a:cubicBezTo>
                  <a:pt x="4372" y="9921"/>
                  <a:pt x="4229" y="8850"/>
                  <a:pt x="3533" y="7958"/>
                </a:cubicBezTo>
                <a:lnTo>
                  <a:pt x="3926" y="7548"/>
                </a:lnTo>
                <a:lnTo>
                  <a:pt x="4283" y="7958"/>
                </a:lnTo>
                <a:cubicBezTo>
                  <a:pt x="4390" y="8065"/>
                  <a:pt x="4515" y="8119"/>
                  <a:pt x="4657" y="8119"/>
                </a:cubicBezTo>
                <a:cubicBezTo>
                  <a:pt x="4800" y="8119"/>
                  <a:pt x="4943" y="8065"/>
                  <a:pt x="5032" y="7958"/>
                </a:cubicBezTo>
                <a:lnTo>
                  <a:pt x="6334" y="6638"/>
                </a:lnTo>
                <a:lnTo>
                  <a:pt x="6709" y="7012"/>
                </a:lnTo>
                <a:lnTo>
                  <a:pt x="5585" y="8154"/>
                </a:lnTo>
                <a:cubicBezTo>
                  <a:pt x="5478" y="8244"/>
                  <a:pt x="5424" y="8386"/>
                  <a:pt x="5424" y="8511"/>
                </a:cubicBezTo>
                <a:cubicBezTo>
                  <a:pt x="5424" y="8654"/>
                  <a:pt x="5478" y="8797"/>
                  <a:pt x="5585" y="8886"/>
                </a:cubicBezTo>
                <a:lnTo>
                  <a:pt x="7476" y="10759"/>
                </a:lnTo>
                <a:cubicBezTo>
                  <a:pt x="7583" y="10866"/>
                  <a:pt x="7708" y="10920"/>
                  <a:pt x="7851" y="10920"/>
                </a:cubicBezTo>
                <a:cubicBezTo>
                  <a:pt x="7994" y="10920"/>
                  <a:pt x="8119" y="10866"/>
                  <a:pt x="8226" y="10759"/>
                </a:cubicBezTo>
                <a:lnTo>
                  <a:pt x="10777" y="8244"/>
                </a:lnTo>
                <a:cubicBezTo>
                  <a:pt x="10884" y="8154"/>
                  <a:pt x="10920" y="8012"/>
                  <a:pt x="10920" y="7887"/>
                </a:cubicBezTo>
                <a:cubicBezTo>
                  <a:pt x="10920" y="7726"/>
                  <a:pt x="10884" y="7601"/>
                  <a:pt x="10777" y="7494"/>
                </a:cubicBezTo>
                <a:lnTo>
                  <a:pt x="8904" y="5621"/>
                </a:lnTo>
                <a:cubicBezTo>
                  <a:pt x="8797" y="5514"/>
                  <a:pt x="8654" y="5460"/>
                  <a:pt x="8529" y="5460"/>
                </a:cubicBezTo>
                <a:cubicBezTo>
                  <a:pt x="8386" y="5460"/>
                  <a:pt x="8244" y="5514"/>
                  <a:pt x="8154" y="5621"/>
                </a:cubicBezTo>
                <a:lnTo>
                  <a:pt x="7102" y="6656"/>
                </a:lnTo>
                <a:lnTo>
                  <a:pt x="6727" y="6281"/>
                </a:lnTo>
                <a:lnTo>
                  <a:pt x="8047" y="4961"/>
                </a:lnTo>
                <a:cubicBezTo>
                  <a:pt x="8154" y="4853"/>
                  <a:pt x="8208" y="4729"/>
                  <a:pt x="8208" y="4586"/>
                </a:cubicBezTo>
                <a:cubicBezTo>
                  <a:pt x="8208" y="4443"/>
                  <a:pt x="8154" y="4318"/>
                  <a:pt x="8047" y="4229"/>
                </a:cubicBezTo>
                <a:lnTo>
                  <a:pt x="7833" y="3997"/>
                </a:lnTo>
                <a:lnTo>
                  <a:pt x="8333" y="3729"/>
                </a:lnTo>
                <a:lnTo>
                  <a:pt x="7209" y="2605"/>
                </a:lnTo>
                <a:lnTo>
                  <a:pt x="6941" y="3105"/>
                </a:lnTo>
                <a:lnTo>
                  <a:pt x="6727" y="2891"/>
                </a:lnTo>
                <a:cubicBezTo>
                  <a:pt x="6620" y="2784"/>
                  <a:pt x="6495" y="2730"/>
                  <a:pt x="6352" y="2730"/>
                </a:cubicBezTo>
                <a:cubicBezTo>
                  <a:pt x="6210" y="2730"/>
                  <a:pt x="6067" y="2784"/>
                  <a:pt x="5978" y="2891"/>
                </a:cubicBezTo>
                <a:lnTo>
                  <a:pt x="4675" y="4211"/>
                </a:lnTo>
                <a:lnTo>
                  <a:pt x="4283" y="3836"/>
                </a:lnTo>
                <a:lnTo>
                  <a:pt x="5317" y="2784"/>
                </a:lnTo>
                <a:cubicBezTo>
                  <a:pt x="5424" y="2694"/>
                  <a:pt x="5478" y="2552"/>
                  <a:pt x="5478" y="2427"/>
                </a:cubicBezTo>
                <a:cubicBezTo>
                  <a:pt x="5478" y="2266"/>
                  <a:pt x="5424" y="2141"/>
                  <a:pt x="5317" y="2052"/>
                </a:cubicBezTo>
                <a:lnTo>
                  <a:pt x="3444" y="161"/>
                </a:lnTo>
                <a:cubicBezTo>
                  <a:pt x="3337" y="54"/>
                  <a:pt x="3212" y="0"/>
                  <a:pt x="3051"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71" name="Google Shape;971;p44"/>
          <p:cNvSpPr/>
          <p:nvPr/>
        </p:nvSpPr>
        <p:spPr>
          <a:xfrm>
            <a:off x="6559834" y="3756968"/>
            <a:ext cx="334367" cy="308322"/>
          </a:xfrm>
          <a:custGeom>
            <a:rect b="b" l="l" r="r" t="t"/>
            <a:pathLst>
              <a:path extrusionOk="0" h="9047" w="10117">
                <a:moveTo>
                  <a:pt x="5085" y="1856"/>
                </a:moveTo>
                <a:cubicBezTo>
                  <a:pt x="5371" y="1856"/>
                  <a:pt x="5621" y="2017"/>
                  <a:pt x="5781" y="2285"/>
                </a:cubicBezTo>
                <a:lnTo>
                  <a:pt x="6441" y="3462"/>
                </a:lnTo>
                <a:lnTo>
                  <a:pt x="6905" y="3212"/>
                </a:lnTo>
                <a:lnTo>
                  <a:pt x="6620" y="4301"/>
                </a:lnTo>
                <a:lnTo>
                  <a:pt x="5513" y="3998"/>
                </a:lnTo>
                <a:lnTo>
                  <a:pt x="5977" y="3730"/>
                </a:lnTo>
                <a:lnTo>
                  <a:pt x="5299" y="2534"/>
                </a:lnTo>
                <a:cubicBezTo>
                  <a:pt x="5246" y="2427"/>
                  <a:pt x="5174" y="2392"/>
                  <a:pt x="5085" y="2392"/>
                </a:cubicBezTo>
                <a:cubicBezTo>
                  <a:pt x="4996" y="2392"/>
                  <a:pt x="4907" y="2427"/>
                  <a:pt x="4853" y="2517"/>
                </a:cubicBezTo>
                <a:lnTo>
                  <a:pt x="4443" y="3230"/>
                </a:lnTo>
                <a:lnTo>
                  <a:pt x="3979" y="2963"/>
                </a:lnTo>
                <a:lnTo>
                  <a:pt x="4389" y="2267"/>
                </a:lnTo>
                <a:cubicBezTo>
                  <a:pt x="4532" y="2017"/>
                  <a:pt x="4800" y="1856"/>
                  <a:pt x="5085" y="1856"/>
                </a:cubicBezTo>
                <a:close/>
                <a:moveTo>
                  <a:pt x="3801" y="3730"/>
                </a:moveTo>
                <a:lnTo>
                  <a:pt x="4086" y="4818"/>
                </a:lnTo>
                <a:lnTo>
                  <a:pt x="3622" y="4533"/>
                </a:lnTo>
                <a:lnTo>
                  <a:pt x="2962" y="5710"/>
                </a:lnTo>
                <a:cubicBezTo>
                  <a:pt x="2891" y="5817"/>
                  <a:pt x="2873" y="5907"/>
                  <a:pt x="2926" y="5978"/>
                </a:cubicBezTo>
                <a:cubicBezTo>
                  <a:pt x="2980" y="6067"/>
                  <a:pt x="3069" y="6121"/>
                  <a:pt x="3176" y="6121"/>
                </a:cubicBezTo>
                <a:lnTo>
                  <a:pt x="3979" y="6121"/>
                </a:lnTo>
                <a:lnTo>
                  <a:pt x="3979" y="6656"/>
                </a:lnTo>
                <a:lnTo>
                  <a:pt x="3176" y="6656"/>
                </a:lnTo>
                <a:cubicBezTo>
                  <a:pt x="2891" y="6656"/>
                  <a:pt x="2605" y="6495"/>
                  <a:pt x="2462" y="6246"/>
                </a:cubicBezTo>
                <a:cubicBezTo>
                  <a:pt x="2320" y="5978"/>
                  <a:pt x="2320" y="5710"/>
                  <a:pt x="2480" y="5443"/>
                </a:cubicBezTo>
                <a:lnTo>
                  <a:pt x="3158" y="4265"/>
                </a:lnTo>
                <a:lnTo>
                  <a:pt x="2712" y="4015"/>
                </a:lnTo>
                <a:lnTo>
                  <a:pt x="3801" y="3730"/>
                </a:lnTo>
                <a:close/>
                <a:moveTo>
                  <a:pt x="7226" y="4783"/>
                </a:moveTo>
                <a:lnTo>
                  <a:pt x="7619" y="5478"/>
                </a:lnTo>
                <a:cubicBezTo>
                  <a:pt x="7655" y="5550"/>
                  <a:pt x="7690" y="5603"/>
                  <a:pt x="7708" y="5675"/>
                </a:cubicBezTo>
                <a:lnTo>
                  <a:pt x="7762" y="5693"/>
                </a:lnTo>
                <a:lnTo>
                  <a:pt x="7708" y="5710"/>
                </a:lnTo>
                <a:cubicBezTo>
                  <a:pt x="7762" y="5907"/>
                  <a:pt x="7744" y="6121"/>
                  <a:pt x="7637" y="6299"/>
                </a:cubicBezTo>
                <a:cubicBezTo>
                  <a:pt x="7494" y="6531"/>
                  <a:pt x="7244" y="6674"/>
                  <a:pt x="6959" y="6674"/>
                </a:cubicBezTo>
                <a:lnTo>
                  <a:pt x="5567" y="6674"/>
                </a:lnTo>
                <a:lnTo>
                  <a:pt x="5567" y="7174"/>
                </a:lnTo>
                <a:lnTo>
                  <a:pt x="4782" y="6388"/>
                </a:lnTo>
                <a:lnTo>
                  <a:pt x="5567" y="5586"/>
                </a:lnTo>
                <a:lnTo>
                  <a:pt x="5567" y="6139"/>
                </a:lnTo>
                <a:lnTo>
                  <a:pt x="6923" y="6139"/>
                </a:lnTo>
                <a:cubicBezTo>
                  <a:pt x="7048" y="6139"/>
                  <a:pt x="7137" y="6085"/>
                  <a:pt x="7173" y="6032"/>
                </a:cubicBezTo>
                <a:cubicBezTo>
                  <a:pt x="7226" y="5942"/>
                  <a:pt x="7209" y="5835"/>
                  <a:pt x="7155" y="5746"/>
                </a:cubicBezTo>
                <a:lnTo>
                  <a:pt x="6762" y="5050"/>
                </a:lnTo>
                <a:lnTo>
                  <a:pt x="7226" y="4783"/>
                </a:lnTo>
                <a:close/>
                <a:moveTo>
                  <a:pt x="518" y="1"/>
                </a:moveTo>
                <a:cubicBezTo>
                  <a:pt x="232" y="1"/>
                  <a:pt x="0" y="233"/>
                  <a:pt x="0" y="536"/>
                </a:cubicBezTo>
                <a:cubicBezTo>
                  <a:pt x="0" y="822"/>
                  <a:pt x="232" y="1053"/>
                  <a:pt x="518" y="1053"/>
                </a:cubicBezTo>
                <a:lnTo>
                  <a:pt x="732" y="1053"/>
                </a:lnTo>
                <a:lnTo>
                  <a:pt x="1981" y="8619"/>
                </a:lnTo>
                <a:cubicBezTo>
                  <a:pt x="2052" y="8886"/>
                  <a:pt x="2248" y="9047"/>
                  <a:pt x="2516" y="9047"/>
                </a:cubicBezTo>
                <a:lnTo>
                  <a:pt x="7565" y="9047"/>
                </a:lnTo>
                <a:cubicBezTo>
                  <a:pt x="7815" y="9047"/>
                  <a:pt x="8047" y="8869"/>
                  <a:pt x="8083" y="8619"/>
                </a:cubicBezTo>
                <a:lnTo>
                  <a:pt x="9367" y="1053"/>
                </a:lnTo>
                <a:lnTo>
                  <a:pt x="9582" y="1053"/>
                </a:lnTo>
                <a:cubicBezTo>
                  <a:pt x="9867" y="1053"/>
                  <a:pt x="10117" y="822"/>
                  <a:pt x="10117" y="536"/>
                </a:cubicBezTo>
                <a:cubicBezTo>
                  <a:pt x="10117" y="233"/>
                  <a:pt x="9867" y="1"/>
                  <a:pt x="9582"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72" name="Google Shape;972;p44"/>
          <p:cNvSpPr/>
          <p:nvPr/>
        </p:nvSpPr>
        <p:spPr>
          <a:xfrm>
            <a:off x="7037055" y="3746214"/>
            <a:ext cx="318470" cy="329826"/>
          </a:xfrm>
          <a:custGeom>
            <a:rect b="b" l="l" r="r" t="t"/>
            <a:pathLst>
              <a:path extrusionOk="0" h="9678" w="9636">
                <a:moveTo>
                  <a:pt x="9636" y="0"/>
                </a:moveTo>
                <a:lnTo>
                  <a:pt x="2588" y="1642"/>
                </a:lnTo>
                <a:lnTo>
                  <a:pt x="2588" y="7351"/>
                </a:lnTo>
                <a:cubicBezTo>
                  <a:pt x="2460" y="7320"/>
                  <a:pt x="2326" y="7304"/>
                  <a:pt x="2188" y="7304"/>
                </a:cubicBezTo>
                <a:cubicBezTo>
                  <a:pt x="1938" y="7304"/>
                  <a:pt x="1674" y="7355"/>
                  <a:pt x="1410" y="7458"/>
                </a:cubicBezTo>
                <a:cubicBezTo>
                  <a:pt x="536" y="7762"/>
                  <a:pt x="1" y="8493"/>
                  <a:pt x="215" y="9064"/>
                </a:cubicBezTo>
                <a:cubicBezTo>
                  <a:pt x="361" y="9454"/>
                  <a:pt x="816" y="9678"/>
                  <a:pt x="1362" y="9678"/>
                </a:cubicBezTo>
                <a:cubicBezTo>
                  <a:pt x="1615" y="9678"/>
                  <a:pt x="1888" y="9630"/>
                  <a:pt x="2160" y="9528"/>
                </a:cubicBezTo>
                <a:cubicBezTo>
                  <a:pt x="2945" y="9261"/>
                  <a:pt x="3444" y="8636"/>
                  <a:pt x="3391" y="8101"/>
                </a:cubicBezTo>
                <a:lnTo>
                  <a:pt x="3391" y="2552"/>
                </a:lnTo>
                <a:lnTo>
                  <a:pt x="8851" y="1285"/>
                </a:lnTo>
                <a:lnTo>
                  <a:pt x="8851" y="6138"/>
                </a:lnTo>
                <a:cubicBezTo>
                  <a:pt x="8723" y="6106"/>
                  <a:pt x="8587" y="6090"/>
                  <a:pt x="8444" y="6090"/>
                </a:cubicBezTo>
                <a:cubicBezTo>
                  <a:pt x="8188" y="6090"/>
                  <a:pt x="7913" y="6142"/>
                  <a:pt x="7637" y="6245"/>
                </a:cubicBezTo>
                <a:cubicBezTo>
                  <a:pt x="6781" y="6566"/>
                  <a:pt x="6246" y="7280"/>
                  <a:pt x="6460" y="7851"/>
                </a:cubicBezTo>
                <a:cubicBezTo>
                  <a:pt x="6608" y="8246"/>
                  <a:pt x="7064" y="8470"/>
                  <a:pt x="7621" y="8470"/>
                </a:cubicBezTo>
                <a:cubicBezTo>
                  <a:pt x="7868" y="8470"/>
                  <a:pt x="8135" y="8426"/>
                  <a:pt x="8405" y="8333"/>
                </a:cubicBezTo>
                <a:cubicBezTo>
                  <a:pt x="9118" y="8065"/>
                  <a:pt x="9600" y="7530"/>
                  <a:pt x="9636" y="7030"/>
                </a:cubicBezTo>
                <a:lnTo>
                  <a:pt x="9636"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73" name="Google Shape;973;p44"/>
          <p:cNvSpPr/>
          <p:nvPr/>
        </p:nvSpPr>
        <p:spPr>
          <a:xfrm>
            <a:off x="7618057" y="3672488"/>
            <a:ext cx="351487" cy="362475"/>
          </a:xfrm>
          <a:custGeom>
            <a:rect b="b" l="l" r="r" t="t"/>
            <a:pathLst>
              <a:path extrusionOk="0" h="10636" w="10635">
                <a:moveTo>
                  <a:pt x="4622" y="1"/>
                </a:moveTo>
                <a:lnTo>
                  <a:pt x="3088" y="1518"/>
                </a:lnTo>
                <a:cubicBezTo>
                  <a:pt x="2736" y="1869"/>
                  <a:pt x="3337" y="2464"/>
                  <a:pt x="3833" y="2464"/>
                </a:cubicBezTo>
                <a:cubicBezTo>
                  <a:pt x="3840" y="2464"/>
                  <a:pt x="3848" y="2463"/>
                  <a:pt x="3855" y="2463"/>
                </a:cubicBezTo>
                <a:cubicBezTo>
                  <a:pt x="3868" y="2463"/>
                  <a:pt x="3881" y="2462"/>
                  <a:pt x="3895" y="2462"/>
                </a:cubicBezTo>
                <a:cubicBezTo>
                  <a:pt x="4739" y="2462"/>
                  <a:pt x="5041" y="3580"/>
                  <a:pt x="4426" y="4230"/>
                </a:cubicBezTo>
                <a:lnTo>
                  <a:pt x="4336" y="4319"/>
                </a:lnTo>
                <a:cubicBezTo>
                  <a:pt x="4098" y="4545"/>
                  <a:pt x="3794" y="4649"/>
                  <a:pt x="3504" y="4649"/>
                </a:cubicBezTo>
                <a:cubicBezTo>
                  <a:pt x="2994" y="4649"/>
                  <a:pt x="2529" y="4324"/>
                  <a:pt x="2552" y="3766"/>
                </a:cubicBezTo>
                <a:cubicBezTo>
                  <a:pt x="2566" y="3371"/>
                  <a:pt x="2190" y="2909"/>
                  <a:pt x="1856" y="2909"/>
                </a:cubicBezTo>
                <a:cubicBezTo>
                  <a:pt x="1767" y="2909"/>
                  <a:pt x="1681" y="2942"/>
                  <a:pt x="1607" y="3016"/>
                </a:cubicBezTo>
                <a:lnTo>
                  <a:pt x="1" y="4622"/>
                </a:lnTo>
                <a:lnTo>
                  <a:pt x="2249" y="6888"/>
                </a:lnTo>
                <a:cubicBezTo>
                  <a:pt x="2624" y="7245"/>
                  <a:pt x="1999" y="7834"/>
                  <a:pt x="1500" y="7834"/>
                </a:cubicBezTo>
                <a:cubicBezTo>
                  <a:pt x="1493" y="7834"/>
                  <a:pt x="1486" y="7834"/>
                  <a:pt x="1479" y="7834"/>
                </a:cubicBezTo>
                <a:cubicBezTo>
                  <a:pt x="621" y="7834"/>
                  <a:pt x="327" y="8963"/>
                  <a:pt x="964" y="9618"/>
                </a:cubicBezTo>
                <a:lnTo>
                  <a:pt x="1053" y="9707"/>
                </a:lnTo>
                <a:cubicBezTo>
                  <a:pt x="1282" y="9930"/>
                  <a:pt x="1573" y="10032"/>
                  <a:pt x="1851" y="10032"/>
                </a:cubicBezTo>
                <a:cubicBezTo>
                  <a:pt x="2352" y="10032"/>
                  <a:pt x="2814" y="9699"/>
                  <a:pt x="2802" y="9136"/>
                </a:cubicBezTo>
                <a:cubicBezTo>
                  <a:pt x="2788" y="8740"/>
                  <a:pt x="3168" y="8264"/>
                  <a:pt x="3503" y="8264"/>
                </a:cubicBezTo>
                <a:cubicBezTo>
                  <a:pt x="3590" y="8264"/>
                  <a:pt x="3674" y="8296"/>
                  <a:pt x="3748" y="8369"/>
                </a:cubicBezTo>
                <a:lnTo>
                  <a:pt x="6014" y="10635"/>
                </a:lnTo>
                <a:lnTo>
                  <a:pt x="7637" y="9011"/>
                </a:lnTo>
                <a:cubicBezTo>
                  <a:pt x="7994" y="8655"/>
                  <a:pt x="7388" y="8066"/>
                  <a:pt x="6870" y="8066"/>
                </a:cubicBezTo>
                <a:cubicBezTo>
                  <a:pt x="6857" y="8066"/>
                  <a:pt x="6843" y="8067"/>
                  <a:pt x="6830" y="8067"/>
                </a:cubicBezTo>
                <a:cubicBezTo>
                  <a:pt x="5986" y="8067"/>
                  <a:pt x="5684" y="6967"/>
                  <a:pt x="6299" y="6317"/>
                </a:cubicBezTo>
                <a:lnTo>
                  <a:pt x="6388" y="6228"/>
                </a:lnTo>
                <a:cubicBezTo>
                  <a:pt x="6624" y="5999"/>
                  <a:pt x="6932" y="5892"/>
                  <a:pt x="7225" y="5892"/>
                </a:cubicBezTo>
                <a:cubicBezTo>
                  <a:pt x="7732" y="5892"/>
                  <a:pt x="8195" y="6210"/>
                  <a:pt x="8173" y="6763"/>
                </a:cubicBezTo>
                <a:cubicBezTo>
                  <a:pt x="8159" y="7173"/>
                  <a:pt x="8535" y="7638"/>
                  <a:pt x="8870" y="7638"/>
                </a:cubicBezTo>
                <a:cubicBezTo>
                  <a:pt x="8958" y="7638"/>
                  <a:pt x="9044" y="7605"/>
                  <a:pt x="9118" y="7531"/>
                </a:cubicBezTo>
                <a:lnTo>
                  <a:pt x="10635" y="6014"/>
                </a:lnTo>
                <a:lnTo>
                  <a:pt x="8369" y="3748"/>
                </a:lnTo>
                <a:cubicBezTo>
                  <a:pt x="8017" y="3396"/>
                  <a:pt x="8601" y="2802"/>
                  <a:pt x="9114" y="2802"/>
                </a:cubicBezTo>
                <a:cubicBezTo>
                  <a:pt x="9121" y="2802"/>
                  <a:pt x="9129" y="2802"/>
                  <a:pt x="9136" y="2802"/>
                </a:cubicBezTo>
                <a:cubicBezTo>
                  <a:pt x="9149" y="2803"/>
                  <a:pt x="9162" y="2803"/>
                  <a:pt x="9175" y="2803"/>
                </a:cubicBezTo>
                <a:cubicBezTo>
                  <a:pt x="10019" y="2803"/>
                  <a:pt x="10287" y="1668"/>
                  <a:pt x="9671" y="1036"/>
                </a:cubicBezTo>
                <a:lnTo>
                  <a:pt x="9582" y="929"/>
                </a:lnTo>
                <a:cubicBezTo>
                  <a:pt x="9353" y="706"/>
                  <a:pt x="9061" y="604"/>
                  <a:pt x="8781" y="604"/>
                </a:cubicBezTo>
                <a:cubicBezTo>
                  <a:pt x="8275" y="604"/>
                  <a:pt x="7811" y="937"/>
                  <a:pt x="7834" y="1500"/>
                </a:cubicBezTo>
                <a:cubicBezTo>
                  <a:pt x="7834" y="1909"/>
                  <a:pt x="7465" y="2374"/>
                  <a:pt x="7135" y="2374"/>
                </a:cubicBezTo>
                <a:cubicBezTo>
                  <a:pt x="7047" y="2374"/>
                  <a:pt x="6963" y="2342"/>
                  <a:pt x="6888" y="2267"/>
                </a:cubicBezTo>
                <a:lnTo>
                  <a:pt x="4622"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74" name="Google Shape;974;p44"/>
          <p:cNvSpPr/>
          <p:nvPr/>
        </p:nvSpPr>
        <p:spPr>
          <a:xfrm>
            <a:off x="8127410" y="3672199"/>
            <a:ext cx="351487" cy="363054"/>
          </a:xfrm>
          <a:custGeom>
            <a:rect b="b" l="l" r="r" t="t"/>
            <a:pathLst>
              <a:path extrusionOk="0" h="10653" w="10635">
                <a:moveTo>
                  <a:pt x="5318" y="0"/>
                </a:moveTo>
                <a:lnTo>
                  <a:pt x="3980" y="3997"/>
                </a:lnTo>
                <a:lnTo>
                  <a:pt x="1" y="3997"/>
                </a:lnTo>
                <a:lnTo>
                  <a:pt x="3052" y="6655"/>
                </a:lnTo>
                <a:lnTo>
                  <a:pt x="1856" y="10652"/>
                </a:lnTo>
                <a:lnTo>
                  <a:pt x="5318" y="8261"/>
                </a:lnTo>
                <a:lnTo>
                  <a:pt x="8779" y="10652"/>
                </a:lnTo>
                <a:lnTo>
                  <a:pt x="7584" y="6655"/>
                </a:lnTo>
                <a:lnTo>
                  <a:pt x="10635" y="3997"/>
                </a:lnTo>
                <a:lnTo>
                  <a:pt x="6656" y="3997"/>
                </a:lnTo>
                <a:lnTo>
                  <a:pt x="5318"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75" name="Google Shape;975;p44"/>
          <p:cNvSpPr/>
          <p:nvPr/>
        </p:nvSpPr>
        <p:spPr>
          <a:xfrm>
            <a:off x="8636763" y="3664649"/>
            <a:ext cx="340283" cy="420206"/>
          </a:xfrm>
          <a:custGeom>
            <a:rect b="b" l="l" r="r" t="t"/>
            <a:pathLst>
              <a:path extrusionOk="0" h="12330" w="10296">
                <a:moveTo>
                  <a:pt x="8993" y="3622"/>
                </a:moveTo>
                <a:cubicBezTo>
                  <a:pt x="7798" y="2320"/>
                  <a:pt x="6513" y="3212"/>
                  <a:pt x="5532" y="3444"/>
                </a:cubicBezTo>
                <a:cubicBezTo>
                  <a:pt x="5514" y="3123"/>
                  <a:pt x="5425" y="2819"/>
                  <a:pt x="5335" y="2552"/>
                </a:cubicBezTo>
                <a:cubicBezTo>
                  <a:pt x="5746" y="2516"/>
                  <a:pt x="6352" y="2373"/>
                  <a:pt x="6781" y="1927"/>
                </a:cubicBezTo>
                <a:cubicBezTo>
                  <a:pt x="7476" y="1249"/>
                  <a:pt x="7405" y="72"/>
                  <a:pt x="7405" y="72"/>
                </a:cubicBezTo>
                <a:cubicBezTo>
                  <a:pt x="7405" y="72"/>
                  <a:pt x="6228" y="0"/>
                  <a:pt x="5549" y="696"/>
                </a:cubicBezTo>
                <a:cubicBezTo>
                  <a:pt x="5228" y="1017"/>
                  <a:pt x="5068" y="1446"/>
                  <a:pt x="4996" y="1820"/>
                </a:cubicBezTo>
                <a:cubicBezTo>
                  <a:pt x="4408" y="821"/>
                  <a:pt x="3551" y="321"/>
                  <a:pt x="3498" y="268"/>
                </a:cubicBezTo>
                <a:lnTo>
                  <a:pt x="3087" y="946"/>
                </a:lnTo>
                <a:cubicBezTo>
                  <a:pt x="3105" y="964"/>
                  <a:pt x="4532" y="1856"/>
                  <a:pt x="4747" y="3426"/>
                </a:cubicBezTo>
                <a:cubicBezTo>
                  <a:pt x="3765" y="3176"/>
                  <a:pt x="2463" y="2320"/>
                  <a:pt x="1285" y="3622"/>
                </a:cubicBezTo>
                <a:cubicBezTo>
                  <a:pt x="0" y="5032"/>
                  <a:pt x="1107" y="12330"/>
                  <a:pt x="5157" y="10313"/>
                </a:cubicBezTo>
                <a:cubicBezTo>
                  <a:pt x="9207" y="12330"/>
                  <a:pt x="10296" y="5050"/>
                  <a:pt x="8993" y="3622"/>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76" name="Google Shape;976;p44"/>
          <p:cNvSpPr/>
          <p:nvPr/>
        </p:nvSpPr>
        <p:spPr>
          <a:xfrm>
            <a:off x="9250756" y="3721110"/>
            <a:ext cx="298441" cy="344344"/>
          </a:xfrm>
          <a:custGeom>
            <a:rect b="b" l="l" r="r" t="t"/>
            <a:pathLst>
              <a:path extrusionOk="0" h="10104" w="9030">
                <a:moveTo>
                  <a:pt x="3676" y="0"/>
                </a:moveTo>
                <a:cubicBezTo>
                  <a:pt x="5264" y="1392"/>
                  <a:pt x="5871" y="3693"/>
                  <a:pt x="5032" y="5763"/>
                </a:cubicBezTo>
                <a:cubicBezTo>
                  <a:pt x="4223" y="7720"/>
                  <a:pt x="2328" y="8879"/>
                  <a:pt x="345" y="8879"/>
                </a:cubicBezTo>
                <a:cubicBezTo>
                  <a:pt x="230" y="8879"/>
                  <a:pt x="116" y="8876"/>
                  <a:pt x="1" y="8868"/>
                </a:cubicBezTo>
                <a:lnTo>
                  <a:pt x="1" y="8868"/>
                </a:lnTo>
                <a:cubicBezTo>
                  <a:pt x="393" y="9207"/>
                  <a:pt x="857" y="9510"/>
                  <a:pt x="1357" y="9724"/>
                </a:cubicBezTo>
                <a:cubicBezTo>
                  <a:pt x="1988" y="9981"/>
                  <a:pt x="2642" y="10103"/>
                  <a:pt x="3284" y="10103"/>
                </a:cubicBezTo>
                <a:cubicBezTo>
                  <a:pt x="5276" y="10103"/>
                  <a:pt x="7163" y="8932"/>
                  <a:pt x="7959" y="6977"/>
                </a:cubicBezTo>
                <a:cubicBezTo>
                  <a:pt x="9029" y="4407"/>
                  <a:pt x="7816" y="1463"/>
                  <a:pt x="5229" y="375"/>
                </a:cubicBezTo>
                <a:cubicBezTo>
                  <a:pt x="4711" y="178"/>
                  <a:pt x="4194" y="54"/>
                  <a:pt x="3676"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nvGrpSpPr>
          <p:cNvPr id="977" name="Google Shape;977;p44"/>
          <p:cNvGrpSpPr/>
          <p:nvPr/>
        </p:nvGrpSpPr>
        <p:grpSpPr>
          <a:xfrm>
            <a:off x="9775849" y="3725541"/>
            <a:ext cx="327294" cy="334632"/>
            <a:chOff x="5717150" y="2098500"/>
            <a:chExt cx="247575" cy="245475"/>
          </a:xfrm>
        </p:grpSpPr>
        <p:sp>
          <p:nvSpPr>
            <p:cNvPr id="978" name="Google Shape;978;p44"/>
            <p:cNvSpPr/>
            <p:nvPr/>
          </p:nvSpPr>
          <p:spPr>
            <a:xfrm>
              <a:off x="5717150" y="2098500"/>
              <a:ext cx="135175" cy="132800"/>
            </a:xfrm>
            <a:custGeom>
              <a:rect b="b" l="l" r="r" t="t"/>
              <a:pathLst>
                <a:path extrusionOk="0" h="5312" w="5407">
                  <a:moveTo>
                    <a:pt x="2694" y="1"/>
                  </a:moveTo>
                  <a:cubicBezTo>
                    <a:pt x="2534" y="1"/>
                    <a:pt x="2409" y="108"/>
                    <a:pt x="2355" y="251"/>
                  </a:cubicBezTo>
                  <a:lnTo>
                    <a:pt x="1963" y="1428"/>
                  </a:lnTo>
                  <a:cubicBezTo>
                    <a:pt x="1909" y="1589"/>
                    <a:pt x="1785" y="1696"/>
                    <a:pt x="1624" y="1696"/>
                  </a:cubicBezTo>
                  <a:lnTo>
                    <a:pt x="393" y="1696"/>
                  </a:lnTo>
                  <a:cubicBezTo>
                    <a:pt x="250" y="1696"/>
                    <a:pt x="89" y="1785"/>
                    <a:pt x="54" y="1928"/>
                  </a:cubicBezTo>
                  <a:cubicBezTo>
                    <a:pt x="0" y="2071"/>
                    <a:pt x="36" y="2231"/>
                    <a:pt x="161" y="2338"/>
                  </a:cubicBezTo>
                  <a:lnTo>
                    <a:pt x="589" y="2713"/>
                  </a:lnTo>
                  <a:lnTo>
                    <a:pt x="1124" y="3195"/>
                  </a:lnTo>
                  <a:cubicBezTo>
                    <a:pt x="1178" y="3248"/>
                    <a:pt x="1214" y="3302"/>
                    <a:pt x="1231" y="3373"/>
                  </a:cubicBezTo>
                  <a:cubicBezTo>
                    <a:pt x="1249" y="3444"/>
                    <a:pt x="1249" y="3516"/>
                    <a:pt x="1231" y="3587"/>
                  </a:cubicBezTo>
                  <a:lnTo>
                    <a:pt x="857" y="4836"/>
                  </a:lnTo>
                  <a:cubicBezTo>
                    <a:pt x="803" y="4979"/>
                    <a:pt x="857" y="5139"/>
                    <a:pt x="999" y="5229"/>
                  </a:cubicBezTo>
                  <a:cubicBezTo>
                    <a:pt x="1055" y="5285"/>
                    <a:pt x="1131" y="5311"/>
                    <a:pt x="1211" y="5311"/>
                  </a:cubicBezTo>
                  <a:cubicBezTo>
                    <a:pt x="1283" y="5311"/>
                    <a:pt x="1360" y="5289"/>
                    <a:pt x="1428" y="5247"/>
                  </a:cubicBezTo>
                  <a:lnTo>
                    <a:pt x="2480" y="4497"/>
                  </a:lnTo>
                  <a:cubicBezTo>
                    <a:pt x="2543" y="4453"/>
                    <a:pt x="2619" y="4430"/>
                    <a:pt x="2692" y="4430"/>
                  </a:cubicBezTo>
                  <a:cubicBezTo>
                    <a:pt x="2766" y="4430"/>
                    <a:pt x="2837" y="4453"/>
                    <a:pt x="2891" y="4497"/>
                  </a:cubicBezTo>
                  <a:lnTo>
                    <a:pt x="3961" y="5247"/>
                  </a:lnTo>
                  <a:cubicBezTo>
                    <a:pt x="4021" y="5289"/>
                    <a:pt x="4093" y="5311"/>
                    <a:pt x="4165" y="5311"/>
                  </a:cubicBezTo>
                  <a:cubicBezTo>
                    <a:pt x="4244" y="5311"/>
                    <a:pt x="4324" y="5285"/>
                    <a:pt x="4390" y="5229"/>
                  </a:cubicBezTo>
                  <a:cubicBezTo>
                    <a:pt x="4514" y="5139"/>
                    <a:pt x="4550" y="4979"/>
                    <a:pt x="4532" y="4836"/>
                  </a:cubicBezTo>
                  <a:lnTo>
                    <a:pt x="4158" y="3587"/>
                  </a:lnTo>
                  <a:cubicBezTo>
                    <a:pt x="4122" y="3444"/>
                    <a:pt x="4158" y="3302"/>
                    <a:pt x="4265" y="3195"/>
                  </a:cubicBezTo>
                  <a:lnTo>
                    <a:pt x="5246" y="2338"/>
                  </a:lnTo>
                  <a:cubicBezTo>
                    <a:pt x="5353" y="2231"/>
                    <a:pt x="5407" y="2071"/>
                    <a:pt x="5353" y="1928"/>
                  </a:cubicBezTo>
                  <a:cubicBezTo>
                    <a:pt x="5282" y="1785"/>
                    <a:pt x="5157" y="1696"/>
                    <a:pt x="4996" y="1696"/>
                  </a:cubicBezTo>
                  <a:lnTo>
                    <a:pt x="3783" y="1696"/>
                  </a:lnTo>
                  <a:cubicBezTo>
                    <a:pt x="3622" y="1696"/>
                    <a:pt x="3480" y="1589"/>
                    <a:pt x="3426" y="1428"/>
                  </a:cubicBezTo>
                  <a:lnTo>
                    <a:pt x="3051" y="251"/>
                  </a:lnTo>
                  <a:cubicBezTo>
                    <a:pt x="2998" y="108"/>
                    <a:pt x="2855" y="1"/>
                    <a:pt x="2694"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79" name="Google Shape;979;p44"/>
            <p:cNvSpPr/>
            <p:nvPr/>
          </p:nvSpPr>
          <p:spPr>
            <a:xfrm>
              <a:off x="5857650" y="2158275"/>
              <a:ext cx="107075" cy="106075"/>
            </a:xfrm>
            <a:custGeom>
              <a:rect b="b" l="l" r="r" t="t"/>
              <a:pathLst>
                <a:path extrusionOk="0" h="4243" w="4283">
                  <a:moveTo>
                    <a:pt x="2124" y="1"/>
                  </a:moveTo>
                  <a:cubicBezTo>
                    <a:pt x="2017" y="1"/>
                    <a:pt x="1892" y="72"/>
                    <a:pt x="1856" y="197"/>
                  </a:cubicBezTo>
                  <a:lnTo>
                    <a:pt x="1553" y="1160"/>
                  </a:lnTo>
                  <a:cubicBezTo>
                    <a:pt x="1499" y="1268"/>
                    <a:pt x="1392" y="1357"/>
                    <a:pt x="1268" y="1357"/>
                  </a:cubicBezTo>
                  <a:lnTo>
                    <a:pt x="304" y="1357"/>
                  </a:lnTo>
                  <a:cubicBezTo>
                    <a:pt x="179" y="1357"/>
                    <a:pt x="72" y="1428"/>
                    <a:pt x="36" y="1553"/>
                  </a:cubicBezTo>
                  <a:cubicBezTo>
                    <a:pt x="1" y="1678"/>
                    <a:pt x="19" y="1785"/>
                    <a:pt x="108" y="1874"/>
                  </a:cubicBezTo>
                  <a:lnTo>
                    <a:pt x="465" y="2177"/>
                  </a:lnTo>
                  <a:lnTo>
                    <a:pt x="893" y="2570"/>
                  </a:lnTo>
                  <a:cubicBezTo>
                    <a:pt x="928" y="2606"/>
                    <a:pt x="964" y="2659"/>
                    <a:pt x="1000" y="2713"/>
                  </a:cubicBezTo>
                  <a:cubicBezTo>
                    <a:pt x="1000" y="2766"/>
                    <a:pt x="1000" y="2820"/>
                    <a:pt x="1000" y="2891"/>
                  </a:cubicBezTo>
                  <a:lnTo>
                    <a:pt x="661" y="3873"/>
                  </a:lnTo>
                  <a:cubicBezTo>
                    <a:pt x="643" y="3980"/>
                    <a:pt x="661" y="4122"/>
                    <a:pt x="768" y="4176"/>
                  </a:cubicBezTo>
                  <a:cubicBezTo>
                    <a:pt x="830" y="4220"/>
                    <a:pt x="893" y="4243"/>
                    <a:pt x="951" y="4243"/>
                  </a:cubicBezTo>
                  <a:cubicBezTo>
                    <a:pt x="1009" y="4243"/>
                    <a:pt x="1062" y="4220"/>
                    <a:pt x="1107" y="4176"/>
                  </a:cubicBezTo>
                  <a:lnTo>
                    <a:pt x="1963" y="3587"/>
                  </a:lnTo>
                  <a:cubicBezTo>
                    <a:pt x="2008" y="3551"/>
                    <a:pt x="2066" y="3534"/>
                    <a:pt x="2126" y="3534"/>
                  </a:cubicBezTo>
                  <a:cubicBezTo>
                    <a:pt x="2186" y="3534"/>
                    <a:pt x="2249" y="3551"/>
                    <a:pt x="2302" y="3587"/>
                  </a:cubicBezTo>
                  <a:lnTo>
                    <a:pt x="3141" y="4176"/>
                  </a:lnTo>
                  <a:cubicBezTo>
                    <a:pt x="3195" y="4220"/>
                    <a:pt x="3257" y="4243"/>
                    <a:pt x="3319" y="4243"/>
                  </a:cubicBezTo>
                  <a:cubicBezTo>
                    <a:pt x="3382" y="4243"/>
                    <a:pt x="3444" y="4220"/>
                    <a:pt x="3498" y="4176"/>
                  </a:cubicBezTo>
                  <a:cubicBezTo>
                    <a:pt x="3605" y="4104"/>
                    <a:pt x="3641" y="3980"/>
                    <a:pt x="3605" y="3855"/>
                  </a:cubicBezTo>
                  <a:lnTo>
                    <a:pt x="3302" y="2856"/>
                  </a:lnTo>
                  <a:cubicBezTo>
                    <a:pt x="3284" y="2748"/>
                    <a:pt x="3302" y="2624"/>
                    <a:pt x="3391" y="2552"/>
                  </a:cubicBezTo>
                  <a:lnTo>
                    <a:pt x="4158" y="1874"/>
                  </a:lnTo>
                  <a:cubicBezTo>
                    <a:pt x="4247" y="1785"/>
                    <a:pt x="4283" y="1660"/>
                    <a:pt x="4229" y="1553"/>
                  </a:cubicBezTo>
                  <a:cubicBezTo>
                    <a:pt x="4194" y="1428"/>
                    <a:pt x="4104" y="1375"/>
                    <a:pt x="3980" y="1357"/>
                  </a:cubicBezTo>
                  <a:lnTo>
                    <a:pt x="2998" y="1357"/>
                  </a:lnTo>
                  <a:cubicBezTo>
                    <a:pt x="2873" y="1357"/>
                    <a:pt x="2766" y="1268"/>
                    <a:pt x="2731" y="1160"/>
                  </a:cubicBezTo>
                  <a:lnTo>
                    <a:pt x="2409" y="197"/>
                  </a:lnTo>
                  <a:cubicBezTo>
                    <a:pt x="2374" y="72"/>
                    <a:pt x="2267" y="1"/>
                    <a:pt x="2124"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80" name="Google Shape;980;p44"/>
            <p:cNvSpPr/>
            <p:nvPr/>
          </p:nvSpPr>
          <p:spPr>
            <a:xfrm>
              <a:off x="5790750" y="2264450"/>
              <a:ext cx="80750" cy="79525"/>
            </a:xfrm>
            <a:custGeom>
              <a:rect b="b" l="l" r="r" t="t"/>
              <a:pathLst>
                <a:path extrusionOk="0" h="3181" w="3230">
                  <a:moveTo>
                    <a:pt x="1606" y="0"/>
                  </a:moveTo>
                  <a:cubicBezTo>
                    <a:pt x="1517" y="0"/>
                    <a:pt x="1446" y="72"/>
                    <a:pt x="1410" y="143"/>
                  </a:cubicBezTo>
                  <a:lnTo>
                    <a:pt x="1160" y="857"/>
                  </a:lnTo>
                  <a:cubicBezTo>
                    <a:pt x="1142" y="964"/>
                    <a:pt x="1053" y="1017"/>
                    <a:pt x="964" y="1017"/>
                  </a:cubicBezTo>
                  <a:lnTo>
                    <a:pt x="232" y="1017"/>
                  </a:lnTo>
                  <a:cubicBezTo>
                    <a:pt x="143" y="1017"/>
                    <a:pt x="54" y="1071"/>
                    <a:pt x="36" y="1160"/>
                  </a:cubicBezTo>
                  <a:cubicBezTo>
                    <a:pt x="0" y="1231"/>
                    <a:pt x="36" y="1338"/>
                    <a:pt x="107" y="1392"/>
                  </a:cubicBezTo>
                  <a:lnTo>
                    <a:pt x="357" y="1624"/>
                  </a:lnTo>
                  <a:lnTo>
                    <a:pt x="678" y="1927"/>
                  </a:lnTo>
                  <a:cubicBezTo>
                    <a:pt x="696" y="1945"/>
                    <a:pt x="732" y="1981"/>
                    <a:pt x="732" y="2034"/>
                  </a:cubicBezTo>
                  <a:cubicBezTo>
                    <a:pt x="750" y="2070"/>
                    <a:pt x="750" y="2106"/>
                    <a:pt x="732" y="2141"/>
                  </a:cubicBezTo>
                  <a:lnTo>
                    <a:pt x="518" y="2909"/>
                  </a:lnTo>
                  <a:cubicBezTo>
                    <a:pt x="482" y="2998"/>
                    <a:pt x="518" y="3087"/>
                    <a:pt x="589" y="3141"/>
                  </a:cubicBezTo>
                  <a:cubicBezTo>
                    <a:pt x="634" y="3167"/>
                    <a:pt x="678" y="3181"/>
                    <a:pt x="723" y="3181"/>
                  </a:cubicBezTo>
                  <a:cubicBezTo>
                    <a:pt x="768" y="3181"/>
                    <a:pt x="812" y="3167"/>
                    <a:pt x="857" y="3141"/>
                  </a:cubicBezTo>
                  <a:lnTo>
                    <a:pt x="1481" y="2694"/>
                  </a:lnTo>
                  <a:cubicBezTo>
                    <a:pt x="1526" y="2668"/>
                    <a:pt x="1570" y="2654"/>
                    <a:pt x="1613" y="2654"/>
                  </a:cubicBezTo>
                  <a:cubicBezTo>
                    <a:pt x="1655" y="2654"/>
                    <a:pt x="1695" y="2668"/>
                    <a:pt x="1731" y="2694"/>
                  </a:cubicBezTo>
                  <a:lnTo>
                    <a:pt x="2373" y="3141"/>
                  </a:lnTo>
                  <a:cubicBezTo>
                    <a:pt x="2418" y="3167"/>
                    <a:pt x="2463" y="3181"/>
                    <a:pt x="2505" y="3181"/>
                  </a:cubicBezTo>
                  <a:cubicBezTo>
                    <a:pt x="2547" y="3181"/>
                    <a:pt x="2587" y="3167"/>
                    <a:pt x="2623" y="3141"/>
                  </a:cubicBezTo>
                  <a:cubicBezTo>
                    <a:pt x="2712" y="3087"/>
                    <a:pt x="2730" y="2980"/>
                    <a:pt x="2712" y="2909"/>
                  </a:cubicBezTo>
                  <a:lnTo>
                    <a:pt x="2480" y="2141"/>
                  </a:lnTo>
                  <a:cubicBezTo>
                    <a:pt x="2463" y="2070"/>
                    <a:pt x="2480" y="1963"/>
                    <a:pt x="2552" y="1927"/>
                  </a:cubicBezTo>
                  <a:lnTo>
                    <a:pt x="3141" y="1410"/>
                  </a:lnTo>
                  <a:cubicBezTo>
                    <a:pt x="3194" y="1338"/>
                    <a:pt x="3230" y="1249"/>
                    <a:pt x="3194" y="1178"/>
                  </a:cubicBezTo>
                  <a:cubicBezTo>
                    <a:pt x="3176" y="1106"/>
                    <a:pt x="3069" y="1035"/>
                    <a:pt x="2998" y="1035"/>
                  </a:cubicBezTo>
                  <a:lnTo>
                    <a:pt x="2266" y="1035"/>
                  </a:lnTo>
                  <a:cubicBezTo>
                    <a:pt x="2177" y="1035"/>
                    <a:pt x="2088" y="964"/>
                    <a:pt x="2070" y="875"/>
                  </a:cubicBezTo>
                  <a:lnTo>
                    <a:pt x="1838" y="161"/>
                  </a:lnTo>
                  <a:cubicBezTo>
                    <a:pt x="1785" y="72"/>
                    <a:pt x="1713" y="0"/>
                    <a:pt x="1606"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sp>
        <p:nvSpPr>
          <p:cNvPr id="981" name="Google Shape;981;p44"/>
          <p:cNvSpPr/>
          <p:nvPr/>
        </p:nvSpPr>
        <p:spPr>
          <a:xfrm>
            <a:off x="10325466" y="3658513"/>
            <a:ext cx="283106" cy="390420"/>
          </a:xfrm>
          <a:custGeom>
            <a:rect b="b" l="l" r="r" t="t"/>
            <a:pathLst>
              <a:path extrusionOk="0" h="11456" w="8566">
                <a:moveTo>
                  <a:pt x="3819" y="1"/>
                </a:moveTo>
                <a:cubicBezTo>
                  <a:pt x="4800" y="1838"/>
                  <a:pt x="3301" y="3533"/>
                  <a:pt x="2463" y="4229"/>
                </a:cubicBezTo>
                <a:cubicBezTo>
                  <a:pt x="1606" y="4943"/>
                  <a:pt x="1035" y="5675"/>
                  <a:pt x="857" y="6103"/>
                </a:cubicBezTo>
                <a:cubicBezTo>
                  <a:pt x="1" y="8208"/>
                  <a:pt x="1285" y="10224"/>
                  <a:pt x="2160" y="10688"/>
                </a:cubicBezTo>
                <a:cubicBezTo>
                  <a:pt x="1767" y="9778"/>
                  <a:pt x="1392" y="8048"/>
                  <a:pt x="2962" y="6424"/>
                </a:cubicBezTo>
                <a:lnTo>
                  <a:pt x="2962" y="6424"/>
                </a:lnTo>
                <a:cubicBezTo>
                  <a:pt x="2962" y="6424"/>
                  <a:pt x="2516" y="8155"/>
                  <a:pt x="3498" y="9368"/>
                </a:cubicBezTo>
                <a:cubicBezTo>
                  <a:pt x="4479" y="10563"/>
                  <a:pt x="4461" y="11456"/>
                  <a:pt x="4461" y="11456"/>
                </a:cubicBezTo>
                <a:cubicBezTo>
                  <a:pt x="5996" y="11456"/>
                  <a:pt x="7441" y="10528"/>
                  <a:pt x="8065" y="9029"/>
                </a:cubicBezTo>
                <a:cubicBezTo>
                  <a:pt x="8529" y="8137"/>
                  <a:pt x="8565" y="6727"/>
                  <a:pt x="7941" y="5906"/>
                </a:cubicBezTo>
                <a:lnTo>
                  <a:pt x="7941" y="5906"/>
                </a:lnTo>
                <a:cubicBezTo>
                  <a:pt x="8135" y="6713"/>
                  <a:pt x="7478" y="7520"/>
                  <a:pt x="6673" y="7520"/>
                </a:cubicBezTo>
                <a:cubicBezTo>
                  <a:pt x="6516" y="7520"/>
                  <a:pt x="6354" y="7490"/>
                  <a:pt x="6192" y="7423"/>
                </a:cubicBezTo>
                <a:cubicBezTo>
                  <a:pt x="5371" y="7138"/>
                  <a:pt x="5050" y="6192"/>
                  <a:pt x="5621" y="5353"/>
                </a:cubicBezTo>
                <a:cubicBezTo>
                  <a:pt x="6924" y="3640"/>
                  <a:pt x="5960" y="928"/>
                  <a:pt x="3819"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82" name="Google Shape;982;p44"/>
          <p:cNvSpPr/>
          <p:nvPr/>
        </p:nvSpPr>
        <p:spPr>
          <a:xfrm>
            <a:off x="3361525" y="4457224"/>
            <a:ext cx="369168" cy="253623"/>
          </a:xfrm>
          <a:custGeom>
            <a:rect b="b" l="l" r="r" t="t"/>
            <a:pathLst>
              <a:path extrusionOk="0" h="7442" w="11170">
                <a:moveTo>
                  <a:pt x="6240" y="0"/>
                </a:moveTo>
                <a:cubicBezTo>
                  <a:pt x="6189" y="0"/>
                  <a:pt x="6136" y="6"/>
                  <a:pt x="6085" y="19"/>
                </a:cubicBezTo>
                <a:lnTo>
                  <a:pt x="2498" y="822"/>
                </a:lnTo>
                <a:cubicBezTo>
                  <a:pt x="2373" y="858"/>
                  <a:pt x="2231" y="929"/>
                  <a:pt x="2124" y="1072"/>
                </a:cubicBezTo>
                <a:lnTo>
                  <a:pt x="999" y="2535"/>
                </a:lnTo>
                <a:lnTo>
                  <a:pt x="0" y="2535"/>
                </a:lnTo>
                <a:lnTo>
                  <a:pt x="0" y="6371"/>
                </a:lnTo>
                <a:lnTo>
                  <a:pt x="660" y="6371"/>
                </a:lnTo>
                <a:cubicBezTo>
                  <a:pt x="1606" y="6371"/>
                  <a:pt x="1677" y="7442"/>
                  <a:pt x="3462" y="7442"/>
                </a:cubicBezTo>
                <a:lnTo>
                  <a:pt x="5853" y="7442"/>
                </a:lnTo>
                <a:cubicBezTo>
                  <a:pt x="6281" y="7442"/>
                  <a:pt x="6638" y="7085"/>
                  <a:pt x="6638" y="6639"/>
                </a:cubicBezTo>
                <a:cubicBezTo>
                  <a:pt x="6638" y="6443"/>
                  <a:pt x="6566" y="6247"/>
                  <a:pt x="6441" y="6122"/>
                </a:cubicBezTo>
                <a:lnTo>
                  <a:pt x="6513" y="6122"/>
                </a:lnTo>
                <a:cubicBezTo>
                  <a:pt x="6959" y="6122"/>
                  <a:pt x="7316" y="5765"/>
                  <a:pt x="7316" y="5319"/>
                </a:cubicBezTo>
                <a:cubicBezTo>
                  <a:pt x="7316" y="5105"/>
                  <a:pt x="7227" y="4908"/>
                  <a:pt x="7084" y="4766"/>
                </a:cubicBezTo>
                <a:cubicBezTo>
                  <a:pt x="7441" y="4694"/>
                  <a:pt x="7708" y="4355"/>
                  <a:pt x="7708" y="3981"/>
                </a:cubicBezTo>
                <a:cubicBezTo>
                  <a:pt x="7708" y="3552"/>
                  <a:pt x="7351" y="3195"/>
                  <a:pt x="6905" y="3195"/>
                </a:cubicBezTo>
                <a:lnTo>
                  <a:pt x="10492" y="3195"/>
                </a:lnTo>
                <a:cubicBezTo>
                  <a:pt x="10866" y="3195"/>
                  <a:pt x="11170" y="2892"/>
                  <a:pt x="11170" y="2535"/>
                </a:cubicBezTo>
                <a:cubicBezTo>
                  <a:pt x="11170" y="2161"/>
                  <a:pt x="10866" y="1857"/>
                  <a:pt x="10492" y="1857"/>
                </a:cubicBezTo>
                <a:lnTo>
                  <a:pt x="3926" y="1857"/>
                </a:lnTo>
                <a:lnTo>
                  <a:pt x="6388" y="1322"/>
                </a:lnTo>
                <a:cubicBezTo>
                  <a:pt x="6745" y="1233"/>
                  <a:pt x="6977" y="876"/>
                  <a:pt x="6888" y="519"/>
                </a:cubicBezTo>
                <a:cubicBezTo>
                  <a:pt x="6827" y="214"/>
                  <a:pt x="6544" y="0"/>
                  <a:pt x="6240"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83" name="Google Shape;983;p44"/>
          <p:cNvSpPr/>
          <p:nvPr/>
        </p:nvSpPr>
        <p:spPr>
          <a:xfrm>
            <a:off x="3881815" y="4438069"/>
            <a:ext cx="299036" cy="291929"/>
          </a:xfrm>
          <a:custGeom>
            <a:rect b="b" l="l" r="r" t="t"/>
            <a:pathLst>
              <a:path extrusionOk="0" h="8566" w="9048">
                <a:moveTo>
                  <a:pt x="2265" y="0"/>
                </a:moveTo>
                <a:cubicBezTo>
                  <a:pt x="1059" y="0"/>
                  <a:pt x="1" y="1180"/>
                  <a:pt x="1" y="2321"/>
                </a:cubicBezTo>
                <a:cubicBezTo>
                  <a:pt x="1" y="5104"/>
                  <a:pt x="4533" y="8566"/>
                  <a:pt x="4533" y="8566"/>
                </a:cubicBezTo>
                <a:cubicBezTo>
                  <a:pt x="4533" y="8566"/>
                  <a:pt x="9047" y="5104"/>
                  <a:pt x="9047" y="2321"/>
                </a:cubicBezTo>
                <a:cubicBezTo>
                  <a:pt x="9047" y="1180"/>
                  <a:pt x="7996" y="0"/>
                  <a:pt x="6794" y="0"/>
                </a:cubicBezTo>
                <a:cubicBezTo>
                  <a:pt x="6023" y="0"/>
                  <a:pt x="5189" y="487"/>
                  <a:pt x="4533" y="1786"/>
                </a:cubicBezTo>
                <a:cubicBezTo>
                  <a:pt x="3877" y="487"/>
                  <a:pt x="3040" y="0"/>
                  <a:pt x="2265"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nvGrpSpPr>
          <p:cNvPr id="984" name="Google Shape;984;p44"/>
          <p:cNvGrpSpPr/>
          <p:nvPr/>
        </p:nvGrpSpPr>
        <p:grpSpPr>
          <a:xfrm>
            <a:off x="4353323" y="4366467"/>
            <a:ext cx="352082" cy="317455"/>
            <a:chOff x="6435300" y="2742175"/>
            <a:chExt cx="266325" cy="232875"/>
          </a:xfrm>
        </p:grpSpPr>
        <p:sp>
          <p:nvSpPr>
            <p:cNvPr id="985" name="Google Shape;985;p44"/>
            <p:cNvSpPr/>
            <p:nvPr/>
          </p:nvSpPr>
          <p:spPr>
            <a:xfrm>
              <a:off x="6518275" y="2742175"/>
              <a:ext cx="183350" cy="232875"/>
            </a:xfrm>
            <a:custGeom>
              <a:rect b="b" l="l" r="r" t="t"/>
              <a:pathLst>
                <a:path extrusionOk="0" h="9315" w="7334">
                  <a:moveTo>
                    <a:pt x="3194" y="1"/>
                  </a:moveTo>
                  <a:cubicBezTo>
                    <a:pt x="2766" y="1"/>
                    <a:pt x="2392" y="375"/>
                    <a:pt x="2392" y="804"/>
                  </a:cubicBezTo>
                  <a:cubicBezTo>
                    <a:pt x="2392" y="2838"/>
                    <a:pt x="54" y="3962"/>
                    <a:pt x="1" y="3997"/>
                  </a:cubicBezTo>
                  <a:lnTo>
                    <a:pt x="1" y="8244"/>
                  </a:lnTo>
                  <a:cubicBezTo>
                    <a:pt x="946" y="8244"/>
                    <a:pt x="1018" y="9315"/>
                    <a:pt x="2802" y="9315"/>
                  </a:cubicBezTo>
                  <a:lnTo>
                    <a:pt x="5193" y="9315"/>
                  </a:lnTo>
                  <a:cubicBezTo>
                    <a:pt x="5639" y="9315"/>
                    <a:pt x="5996" y="8958"/>
                    <a:pt x="5996" y="8512"/>
                  </a:cubicBezTo>
                  <a:cubicBezTo>
                    <a:pt x="5996" y="8315"/>
                    <a:pt x="5924" y="8119"/>
                    <a:pt x="5782" y="7976"/>
                  </a:cubicBezTo>
                  <a:lnTo>
                    <a:pt x="5853" y="7976"/>
                  </a:lnTo>
                  <a:cubicBezTo>
                    <a:pt x="6299" y="7976"/>
                    <a:pt x="6656" y="7619"/>
                    <a:pt x="6656" y="7191"/>
                  </a:cubicBezTo>
                  <a:cubicBezTo>
                    <a:pt x="6656" y="6977"/>
                    <a:pt x="6585" y="6781"/>
                    <a:pt x="6442" y="6638"/>
                  </a:cubicBezTo>
                  <a:cubicBezTo>
                    <a:pt x="6799" y="6549"/>
                    <a:pt x="7066" y="6228"/>
                    <a:pt x="7066" y="5853"/>
                  </a:cubicBezTo>
                  <a:cubicBezTo>
                    <a:pt x="7066" y="5639"/>
                    <a:pt x="6959" y="5425"/>
                    <a:pt x="6817" y="5282"/>
                  </a:cubicBezTo>
                  <a:cubicBezTo>
                    <a:pt x="7120" y="5157"/>
                    <a:pt x="7334" y="4872"/>
                    <a:pt x="7334" y="4533"/>
                  </a:cubicBezTo>
                  <a:cubicBezTo>
                    <a:pt x="7334" y="4087"/>
                    <a:pt x="6959" y="3730"/>
                    <a:pt x="6531" y="3730"/>
                  </a:cubicBezTo>
                  <a:lnTo>
                    <a:pt x="3997" y="3730"/>
                  </a:lnTo>
                  <a:cubicBezTo>
                    <a:pt x="3783" y="3730"/>
                    <a:pt x="3623" y="3569"/>
                    <a:pt x="3605" y="3337"/>
                  </a:cubicBezTo>
                  <a:cubicBezTo>
                    <a:pt x="3623" y="3105"/>
                    <a:pt x="3997" y="2624"/>
                    <a:pt x="3997" y="804"/>
                  </a:cubicBezTo>
                  <a:cubicBezTo>
                    <a:pt x="3997" y="375"/>
                    <a:pt x="3641" y="1"/>
                    <a:pt x="3194"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86" name="Google Shape;986;p44"/>
            <p:cNvSpPr/>
            <p:nvPr/>
          </p:nvSpPr>
          <p:spPr>
            <a:xfrm>
              <a:off x="6435300" y="2825150"/>
              <a:ext cx="62925" cy="140075"/>
            </a:xfrm>
            <a:custGeom>
              <a:rect b="b" l="l" r="r" t="t"/>
              <a:pathLst>
                <a:path extrusionOk="0" h="5603" w="2517">
                  <a:moveTo>
                    <a:pt x="1" y="0"/>
                  </a:moveTo>
                  <a:lnTo>
                    <a:pt x="1" y="5603"/>
                  </a:lnTo>
                  <a:lnTo>
                    <a:pt x="1999" y="5603"/>
                  </a:lnTo>
                  <a:cubicBezTo>
                    <a:pt x="2285" y="5603"/>
                    <a:pt x="2517" y="5371"/>
                    <a:pt x="2517" y="5068"/>
                  </a:cubicBezTo>
                  <a:lnTo>
                    <a:pt x="2517" y="536"/>
                  </a:lnTo>
                  <a:cubicBezTo>
                    <a:pt x="2517" y="250"/>
                    <a:pt x="2285" y="0"/>
                    <a:pt x="1999"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grpSp>
        <p:nvGrpSpPr>
          <p:cNvPr id="987" name="Google Shape;987;p44"/>
          <p:cNvGrpSpPr/>
          <p:nvPr/>
        </p:nvGrpSpPr>
        <p:grpSpPr>
          <a:xfrm>
            <a:off x="5400283" y="4445592"/>
            <a:ext cx="333805" cy="344208"/>
            <a:chOff x="674800" y="2146225"/>
            <a:chExt cx="252500" cy="252500"/>
          </a:xfrm>
        </p:grpSpPr>
        <p:sp>
          <p:nvSpPr>
            <p:cNvPr id="988" name="Google Shape;988;p44"/>
            <p:cNvSpPr/>
            <p:nvPr/>
          </p:nvSpPr>
          <p:spPr>
            <a:xfrm>
              <a:off x="727900" y="2232775"/>
              <a:ext cx="40175" cy="39725"/>
            </a:xfrm>
            <a:custGeom>
              <a:rect b="b" l="l" r="r" t="t"/>
              <a:pathLst>
                <a:path extrusionOk="0" h="1589" w="1607">
                  <a:moveTo>
                    <a:pt x="803" y="0"/>
                  </a:moveTo>
                  <a:cubicBezTo>
                    <a:pt x="357" y="0"/>
                    <a:pt x="0" y="357"/>
                    <a:pt x="0" y="803"/>
                  </a:cubicBezTo>
                  <a:cubicBezTo>
                    <a:pt x="0" y="1232"/>
                    <a:pt x="357" y="1588"/>
                    <a:pt x="803" y="1588"/>
                  </a:cubicBezTo>
                  <a:cubicBezTo>
                    <a:pt x="1249" y="1588"/>
                    <a:pt x="1606" y="1232"/>
                    <a:pt x="1606" y="803"/>
                  </a:cubicBezTo>
                  <a:cubicBezTo>
                    <a:pt x="1606" y="357"/>
                    <a:pt x="1249" y="0"/>
                    <a:pt x="803"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89" name="Google Shape;989;p44"/>
            <p:cNvSpPr/>
            <p:nvPr/>
          </p:nvSpPr>
          <p:spPr>
            <a:xfrm>
              <a:off x="834500" y="2232775"/>
              <a:ext cx="39725" cy="39725"/>
            </a:xfrm>
            <a:custGeom>
              <a:rect b="b" l="l" r="r" t="t"/>
              <a:pathLst>
                <a:path extrusionOk="0" h="1589" w="1589">
                  <a:moveTo>
                    <a:pt x="786" y="0"/>
                  </a:moveTo>
                  <a:cubicBezTo>
                    <a:pt x="357" y="0"/>
                    <a:pt x="1" y="357"/>
                    <a:pt x="1" y="803"/>
                  </a:cubicBezTo>
                  <a:cubicBezTo>
                    <a:pt x="1" y="1232"/>
                    <a:pt x="357" y="1588"/>
                    <a:pt x="786" y="1588"/>
                  </a:cubicBezTo>
                  <a:cubicBezTo>
                    <a:pt x="1232" y="1588"/>
                    <a:pt x="1589" y="1232"/>
                    <a:pt x="1589" y="803"/>
                  </a:cubicBezTo>
                  <a:cubicBezTo>
                    <a:pt x="1589" y="357"/>
                    <a:pt x="1232" y="0"/>
                    <a:pt x="786"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90" name="Google Shape;990;p44"/>
            <p:cNvSpPr/>
            <p:nvPr/>
          </p:nvSpPr>
          <p:spPr>
            <a:xfrm>
              <a:off x="734150" y="2315750"/>
              <a:ext cx="134275" cy="43275"/>
            </a:xfrm>
            <a:custGeom>
              <a:rect b="b" l="l" r="r" t="t"/>
              <a:pathLst>
                <a:path extrusionOk="0" h="1731" w="5371">
                  <a:moveTo>
                    <a:pt x="268" y="0"/>
                  </a:moveTo>
                  <a:cubicBezTo>
                    <a:pt x="125" y="0"/>
                    <a:pt x="0" y="125"/>
                    <a:pt x="0" y="268"/>
                  </a:cubicBezTo>
                  <a:cubicBezTo>
                    <a:pt x="0" y="321"/>
                    <a:pt x="18" y="375"/>
                    <a:pt x="54" y="428"/>
                  </a:cubicBezTo>
                  <a:cubicBezTo>
                    <a:pt x="660" y="1231"/>
                    <a:pt x="1606" y="1731"/>
                    <a:pt x="2676" y="1731"/>
                  </a:cubicBezTo>
                  <a:cubicBezTo>
                    <a:pt x="3765" y="1731"/>
                    <a:pt x="4710" y="1231"/>
                    <a:pt x="5317" y="428"/>
                  </a:cubicBezTo>
                  <a:cubicBezTo>
                    <a:pt x="5335" y="393"/>
                    <a:pt x="5371" y="339"/>
                    <a:pt x="5371" y="268"/>
                  </a:cubicBezTo>
                  <a:cubicBezTo>
                    <a:pt x="5371" y="125"/>
                    <a:pt x="5246" y="0"/>
                    <a:pt x="5103" y="0"/>
                  </a:cubicBezTo>
                  <a:cubicBezTo>
                    <a:pt x="4996" y="0"/>
                    <a:pt x="4925" y="36"/>
                    <a:pt x="4889" y="107"/>
                  </a:cubicBezTo>
                  <a:cubicBezTo>
                    <a:pt x="4389" y="767"/>
                    <a:pt x="3586" y="1196"/>
                    <a:pt x="2676" y="1196"/>
                  </a:cubicBezTo>
                  <a:cubicBezTo>
                    <a:pt x="1784" y="1196"/>
                    <a:pt x="999" y="767"/>
                    <a:pt x="482" y="107"/>
                  </a:cubicBezTo>
                  <a:cubicBezTo>
                    <a:pt x="410" y="36"/>
                    <a:pt x="339" y="0"/>
                    <a:pt x="268"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91" name="Google Shape;991;p44"/>
            <p:cNvSpPr/>
            <p:nvPr/>
          </p:nvSpPr>
          <p:spPr>
            <a:xfrm>
              <a:off x="674800" y="2146225"/>
              <a:ext cx="252500" cy="252500"/>
            </a:xfrm>
            <a:custGeom>
              <a:rect b="b" l="l" r="r" t="t"/>
              <a:pathLst>
                <a:path extrusionOk="0" h="10100" w="10100">
                  <a:moveTo>
                    <a:pt x="5050" y="536"/>
                  </a:moveTo>
                  <a:cubicBezTo>
                    <a:pt x="7548" y="536"/>
                    <a:pt x="9565" y="2570"/>
                    <a:pt x="9565" y="5050"/>
                  </a:cubicBezTo>
                  <a:cubicBezTo>
                    <a:pt x="9565" y="7548"/>
                    <a:pt x="7548" y="9565"/>
                    <a:pt x="5050" y="9565"/>
                  </a:cubicBezTo>
                  <a:cubicBezTo>
                    <a:pt x="2570" y="9565"/>
                    <a:pt x="536" y="7548"/>
                    <a:pt x="536" y="5050"/>
                  </a:cubicBezTo>
                  <a:cubicBezTo>
                    <a:pt x="536" y="2570"/>
                    <a:pt x="2570" y="536"/>
                    <a:pt x="5050" y="536"/>
                  </a:cubicBezTo>
                  <a:close/>
                  <a:moveTo>
                    <a:pt x="5050" y="1"/>
                  </a:moveTo>
                  <a:cubicBezTo>
                    <a:pt x="2267" y="1"/>
                    <a:pt x="1" y="2267"/>
                    <a:pt x="1" y="5050"/>
                  </a:cubicBezTo>
                  <a:cubicBezTo>
                    <a:pt x="1" y="7852"/>
                    <a:pt x="2267" y="10100"/>
                    <a:pt x="5050" y="10100"/>
                  </a:cubicBezTo>
                  <a:cubicBezTo>
                    <a:pt x="7834" y="10100"/>
                    <a:pt x="10100" y="7852"/>
                    <a:pt x="10100" y="5050"/>
                  </a:cubicBezTo>
                  <a:cubicBezTo>
                    <a:pt x="10100" y="2267"/>
                    <a:pt x="7834" y="1"/>
                    <a:pt x="5050"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grpSp>
        <p:nvGrpSpPr>
          <p:cNvPr id="992" name="Google Shape;992;p44"/>
          <p:cNvGrpSpPr/>
          <p:nvPr/>
        </p:nvGrpSpPr>
        <p:grpSpPr>
          <a:xfrm>
            <a:off x="5927331" y="4457078"/>
            <a:ext cx="333805" cy="344208"/>
            <a:chOff x="2164225" y="2146225"/>
            <a:chExt cx="252500" cy="252500"/>
          </a:xfrm>
        </p:grpSpPr>
        <p:sp>
          <p:nvSpPr>
            <p:cNvPr id="993" name="Google Shape;993;p44"/>
            <p:cNvSpPr/>
            <p:nvPr/>
          </p:nvSpPr>
          <p:spPr>
            <a:xfrm>
              <a:off x="2223100" y="2305925"/>
              <a:ext cx="134750" cy="43300"/>
            </a:xfrm>
            <a:custGeom>
              <a:rect b="b" l="l" r="r" t="t"/>
              <a:pathLst>
                <a:path extrusionOk="0" h="1732" w="5390">
                  <a:moveTo>
                    <a:pt x="2695" y="1"/>
                  </a:moveTo>
                  <a:cubicBezTo>
                    <a:pt x="1624" y="1"/>
                    <a:pt x="679" y="518"/>
                    <a:pt x="72" y="1303"/>
                  </a:cubicBezTo>
                  <a:cubicBezTo>
                    <a:pt x="36" y="1339"/>
                    <a:pt x="1" y="1392"/>
                    <a:pt x="1" y="1464"/>
                  </a:cubicBezTo>
                  <a:cubicBezTo>
                    <a:pt x="1" y="1606"/>
                    <a:pt x="126" y="1731"/>
                    <a:pt x="268" y="1731"/>
                  </a:cubicBezTo>
                  <a:cubicBezTo>
                    <a:pt x="358" y="1731"/>
                    <a:pt x="447" y="1696"/>
                    <a:pt x="483" y="1624"/>
                  </a:cubicBezTo>
                  <a:cubicBezTo>
                    <a:pt x="1000" y="964"/>
                    <a:pt x="1785" y="536"/>
                    <a:pt x="2695" y="536"/>
                  </a:cubicBezTo>
                  <a:cubicBezTo>
                    <a:pt x="3587" y="536"/>
                    <a:pt x="4390" y="964"/>
                    <a:pt x="4908" y="1624"/>
                  </a:cubicBezTo>
                  <a:cubicBezTo>
                    <a:pt x="4943" y="1696"/>
                    <a:pt x="5032" y="1731"/>
                    <a:pt x="5122" y="1731"/>
                  </a:cubicBezTo>
                  <a:cubicBezTo>
                    <a:pt x="5264" y="1731"/>
                    <a:pt x="5389" y="1606"/>
                    <a:pt x="5389" y="1464"/>
                  </a:cubicBezTo>
                  <a:cubicBezTo>
                    <a:pt x="5389" y="1410"/>
                    <a:pt x="5371" y="1357"/>
                    <a:pt x="5318" y="1303"/>
                  </a:cubicBezTo>
                  <a:cubicBezTo>
                    <a:pt x="4711" y="518"/>
                    <a:pt x="3766" y="1"/>
                    <a:pt x="2695"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94" name="Google Shape;994;p44"/>
            <p:cNvSpPr/>
            <p:nvPr/>
          </p:nvSpPr>
          <p:spPr>
            <a:xfrm>
              <a:off x="2323475" y="2232775"/>
              <a:ext cx="40175" cy="39725"/>
            </a:xfrm>
            <a:custGeom>
              <a:rect b="b" l="l" r="r" t="t"/>
              <a:pathLst>
                <a:path extrusionOk="0" h="1589" w="1607">
                  <a:moveTo>
                    <a:pt x="803" y="0"/>
                  </a:moveTo>
                  <a:cubicBezTo>
                    <a:pt x="357" y="0"/>
                    <a:pt x="0" y="357"/>
                    <a:pt x="0" y="803"/>
                  </a:cubicBezTo>
                  <a:cubicBezTo>
                    <a:pt x="0" y="1232"/>
                    <a:pt x="357" y="1588"/>
                    <a:pt x="803" y="1588"/>
                  </a:cubicBezTo>
                  <a:cubicBezTo>
                    <a:pt x="1249" y="1588"/>
                    <a:pt x="1606" y="1232"/>
                    <a:pt x="1606" y="803"/>
                  </a:cubicBezTo>
                  <a:cubicBezTo>
                    <a:pt x="1606" y="357"/>
                    <a:pt x="1249" y="0"/>
                    <a:pt x="803"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95" name="Google Shape;995;p44"/>
            <p:cNvSpPr/>
            <p:nvPr/>
          </p:nvSpPr>
          <p:spPr>
            <a:xfrm>
              <a:off x="2217300" y="2232775"/>
              <a:ext cx="39725" cy="39725"/>
            </a:xfrm>
            <a:custGeom>
              <a:rect b="b" l="l" r="r" t="t"/>
              <a:pathLst>
                <a:path extrusionOk="0" h="1589" w="1589">
                  <a:moveTo>
                    <a:pt x="804" y="0"/>
                  </a:moveTo>
                  <a:cubicBezTo>
                    <a:pt x="358" y="0"/>
                    <a:pt x="1" y="357"/>
                    <a:pt x="1" y="803"/>
                  </a:cubicBezTo>
                  <a:cubicBezTo>
                    <a:pt x="1" y="1232"/>
                    <a:pt x="358" y="1588"/>
                    <a:pt x="804" y="1588"/>
                  </a:cubicBezTo>
                  <a:cubicBezTo>
                    <a:pt x="1232" y="1588"/>
                    <a:pt x="1589" y="1232"/>
                    <a:pt x="1589" y="803"/>
                  </a:cubicBezTo>
                  <a:cubicBezTo>
                    <a:pt x="1589" y="357"/>
                    <a:pt x="1232" y="0"/>
                    <a:pt x="804"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96" name="Google Shape;996;p44"/>
            <p:cNvSpPr/>
            <p:nvPr/>
          </p:nvSpPr>
          <p:spPr>
            <a:xfrm>
              <a:off x="2164225" y="2146225"/>
              <a:ext cx="252500" cy="252500"/>
            </a:xfrm>
            <a:custGeom>
              <a:rect b="b" l="l" r="r" t="t"/>
              <a:pathLst>
                <a:path extrusionOk="0" h="10100" w="10100">
                  <a:moveTo>
                    <a:pt x="5050" y="536"/>
                  </a:moveTo>
                  <a:cubicBezTo>
                    <a:pt x="7530" y="536"/>
                    <a:pt x="9564" y="2570"/>
                    <a:pt x="9564" y="5050"/>
                  </a:cubicBezTo>
                  <a:cubicBezTo>
                    <a:pt x="9564" y="7548"/>
                    <a:pt x="7530" y="9565"/>
                    <a:pt x="5050" y="9565"/>
                  </a:cubicBezTo>
                  <a:cubicBezTo>
                    <a:pt x="2552" y="9565"/>
                    <a:pt x="518" y="7548"/>
                    <a:pt x="518" y="5050"/>
                  </a:cubicBezTo>
                  <a:cubicBezTo>
                    <a:pt x="518" y="2570"/>
                    <a:pt x="2552" y="536"/>
                    <a:pt x="5050" y="536"/>
                  </a:cubicBezTo>
                  <a:close/>
                  <a:moveTo>
                    <a:pt x="5050" y="1"/>
                  </a:moveTo>
                  <a:cubicBezTo>
                    <a:pt x="2249" y="1"/>
                    <a:pt x="1" y="2267"/>
                    <a:pt x="1" y="5050"/>
                  </a:cubicBezTo>
                  <a:cubicBezTo>
                    <a:pt x="1" y="7852"/>
                    <a:pt x="2249" y="10100"/>
                    <a:pt x="5050" y="10100"/>
                  </a:cubicBezTo>
                  <a:cubicBezTo>
                    <a:pt x="7833" y="10100"/>
                    <a:pt x="10099" y="7852"/>
                    <a:pt x="10099" y="5050"/>
                  </a:cubicBezTo>
                  <a:cubicBezTo>
                    <a:pt x="10099" y="2267"/>
                    <a:pt x="7833" y="1"/>
                    <a:pt x="5050"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grpSp>
        <p:nvGrpSpPr>
          <p:cNvPr id="997" name="Google Shape;997;p44"/>
          <p:cNvGrpSpPr/>
          <p:nvPr/>
        </p:nvGrpSpPr>
        <p:grpSpPr>
          <a:xfrm>
            <a:off x="4873242" y="4456851"/>
            <a:ext cx="334400" cy="344821"/>
            <a:chOff x="689975" y="1737200"/>
            <a:chExt cx="252950" cy="252950"/>
          </a:xfrm>
        </p:grpSpPr>
        <p:sp>
          <p:nvSpPr>
            <p:cNvPr id="998" name="Google Shape;998;p44"/>
            <p:cNvSpPr/>
            <p:nvPr/>
          </p:nvSpPr>
          <p:spPr>
            <a:xfrm>
              <a:off x="779200" y="1907050"/>
              <a:ext cx="79850" cy="26875"/>
            </a:xfrm>
            <a:custGeom>
              <a:rect b="b" l="l" r="r" t="t"/>
              <a:pathLst>
                <a:path extrusionOk="0" h="1075" w="3194">
                  <a:moveTo>
                    <a:pt x="2060" y="0"/>
                  </a:moveTo>
                  <a:cubicBezTo>
                    <a:pt x="898" y="0"/>
                    <a:pt x="168" y="564"/>
                    <a:pt x="125" y="593"/>
                  </a:cubicBezTo>
                  <a:cubicBezTo>
                    <a:pt x="0" y="700"/>
                    <a:pt x="0" y="861"/>
                    <a:pt x="72" y="968"/>
                  </a:cubicBezTo>
                  <a:cubicBezTo>
                    <a:pt x="125" y="1039"/>
                    <a:pt x="196" y="1075"/>
                    <a:pt x="286" y="1075"/>
                  </a:cubicBezTo>
                  <a:cubicBezTo>
                    <a:pt x="339" y="1075"/>
                    <a:pt x="393" y="1057"/>
                    <a:pt x="446" y="1021"/>
                  </a:cubicBezTo>
                  <a:cubicBezTo>
                    <a:pt x="461" y="1007"/>
                    <a:pt x="1070" y="538"/>
                    <a:pt x="2057" y="538"/>
                  </a:cubicBezTo>
                  <a:cubicBezTo>
                    <a:pt x="2291" y="538"/>
                    <a:pt x="2546" y="564"/>
                    <a:pt x="2819" y="629"/>
                  </a:cubicBezTo>
                  <a:cubicBezTo>
                    <a:pt x="2843" y="634"/>
                    <a:pt x="2867" y="637"/>
                    <a:pt x="2890" y="637"/>
                  </a:cubicBezTo>
                  <a:cubicBezTo>
                    <a:pt x="3020" y="637"/>
                    <a:pt x="3125" y="554"/>
                    <a:pt x="3140" y="433"/>
                  </a:cubicBezTo>
                  <a:cubicBezTo>
                    <a:pt x="3194" y="272"/>
                    <a:pt x="3105" y="129"/>
                    <a:pt x="2962" y="111"/>
                  </a:cubicBezTo>
                  <a:cubicBezTo>
                    <a:pt x="2639" y="32"/>
                    <a:pt x="2337" y="0"/>
                    <a:pt x="2060"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999" name="Google Shape;999;p44"/>
            <p:cNvSpPr/>
            <p:nvPr/>
          </p:nvSpPr>
          <p:spPr>
            <a:xfrm>
              <a:off x="743050" y="1833100"/>
              <a:ext cx="40175" cy="39725"/>
            </a:xfrm>
            <a:custGeom>
              <a:rect b="b" l="l" r="r" t="t"/>
              <a:pathLst>
                <a:path extrusionOk="0" h="1589" w="1607">
                  <a:moveTo>
                    <a:pt x="804" y="0"/>
                  </a:moveTo>
                  <a:cubicBezTo>
                    <a:pt x="358" y="0"/>
                    <a:pt x="1" y="357"/>
                    <a:pt x="1" y="785"/>
                  </a:cubicBezTo>
                  <a:cubicBezTo>
                    <a:pt x="1" y="1232"/>
                    <a:pt x="358" y="1588"/>
                    <a:pt x="804" y="1588"/>
                  </a:cubicBezTo>
                  <a:cubicBezTo>
                    <a:pt x="1250" y="1588"/>
                    <a:pt x="1607" y="1232"/>
                    <a:pt x="1607" y="785"/>
                  </a:cubicBezTo>
                  <a:cubicBezTo>
                    <a:pt x="1607" y="357"/>
                    <a:pt x="1250" y="0"/>
                    <a:pt x="804"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00" name="Google Shape;1000;p44"/>
            <p:cNvSpPr/>
            <p:nvPr/>
          </p:nvSpPr>
          <p:spPr>
            <a:xfrm>
              <a:off x="739925" y="1799600"/>
              <a:ext cx="46875" cy="16575"/>
            </a:xfrm>
            <a:custGeom>
              <a:rect b="b" l="l" r="r" t="t"/>
              <a:pathLst>
                <a:path extrusionOk="0" h="663" w="1875">
                  <a:moveTo>
                    <a:pt x="1602" y="0"/>
                  </a:moveTo>
                  <a:cubicBezTo>
                    <a:pt x="1592" y="0"/>
                    <a:pt x="1582" y="1"/>
                    <a:pt x="1571" y="2"/>
                  </a:cubicBezTo>
                  <a:lnTo>
                    <a:pt x="233" y="145"/>
                  </a:lnTo>
                  <a:cubicBezTo>
                    <a:pt x="108" y="145"/>
                    <a:pt x="1" y="270"/>
                    <a:pt x="1" y="430"/>
                  </a:cubicBezTo>
                  <a:cubicBezTo>
                    <a:pt x="19" y="555"/>
                    <a:pt x="126" y="662"/>
                    <a:pt x="269" y="662"/>
                  </a:cubicBezTo>
                  <a:lnTo>
                    <a:pt x="304" y="662"/>
                  </a:lnTo>
                  <a:lnTo>
                    <a:pt x="1625" y="537"/>
                  </a:lnTo>
                  <a:cubicBezTo>
                    <a:pt x="1767" y="520"/>
                    <a:pt x="1874" y="377"/>
                    <a:pt x="1857" y="234"/>
                  </a:cubicBezTo>
                  <a:cubicBezTo>
                    <a:pt x="1857" y="102"/>
                    <a:pt x="1734" y="0"/>
                    <a:pt x="1602"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01" name="Google Shape;1001;p44"/>
            <p:cNvSpPr/>
            <p:nvPr/>
          </p:nvSpPr>
          <p:spPr>
            <a:xfrm>
              <a:off x="849675" y="1833100"/>
              <a:ext cx="40175" cy="39725"/>
            </a:xfrm>
            <a:custGeom>
              <a:rect b="b" l="l" r="r" t="t"/>
              <a:pathLst>
                <a:path extrusionOk="0" h="1589" w="1607">
                  <a:moveTo>
                    <a:pt x="803" y="0"/>
                  </a:moveTo>
                  <a:cubicBezTo>
                    <a:pt x="357" y="0"/>
                    <a:pt x="0" y="357"/>
                    <a:pt x="0" y="785"/>
                  </a:cubicBezTo>
                  <a:cubicBezTo>
                    <a:pt x="0" y="1232"/>
                    <a:pt x="357" y="1588"/>
                    <a:pt x="803" y="1588"/>
                  </a:cubicBezTo>
                  <a:cubicBezTo>
                    <a:pt x="1249" y="1588"/>
                    <a:pt x="1606" y="1232"/>
                    <a:pt x="1606" y="785"/>
                  </a:cubicBezTo>
                  <a:cubicBezTo>
                    <a:pt x="1606" y="357"/>
                    <a:pt x="1249" y="0"/>
                    <a:pt x="803"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02" name="Google Shape;1002;p44"/>
            <p:cNvSpPr/>
            <p:nvPr/>
          </p:nvSpPr>
          <p:spPr>
            <a:xfrm>
              <a:off x="846100" y="1799600"/>
              <a:ext cx="47300" cy="16575"/>
            </a:xfrm>
            <a:custGeom>
              <a:rect b="b" l="l" r="r" t="t"/>
              <a:pathLst>
                <a:path extrusionOk="0" h="663" w="1892">
                  <a:moveTo>
                    <a:pt x="273" y="0"/>
                  </a:moveTo>
                  <a:cubicBezTo>
                    <a:pt x="143" y="0"/>
                    <a:pt x="35" y="102"/>
                    <a:pt x="18" y="234"/>
                  </a:cubicBezTo>
                  <a:cubicBezTo>
                    <a:pt x="1" y="377"/>
                    <a:pt x="108" y="520"/>
                    <a:pt x="250" y="537"/>
                  </a:cubicBezTo>
                  <a:lnTo>
                    <a:pt x="1589" y="662"/>
                  </a:lnTo>
                  <a:lnTo>
                    <a:pt x="1606" y="662"/>
                  </a:lnTo>
                  <a:cubicBezTo>
                    <a:pt x="1749" y="662"/>
                    <a:pt x="1874" y="555"/>
                    <a:pt x="1874" y="430"/>
                  </a:cubicBezTo>
                  <a:cubicBezTo>
                    <a:pt x="1892" y="270"/>
                    <a:pt x="1785" y="145"/>
                    <a:pt x="1642" y="145"/>
                  </a:cubicBezTo>
                  <a:lnTo>
                    <a:pt x="304" y="2"/>
                  </a:lnTo>
                  <a:cubicBezTo>
                    <a:pt x="293" y="1"/>
                    <a:pt x="283" y="0"/>
                    <a:pt x="273"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03" name="Google Shape;1003;p44"/>
            <p:cNvSpPr/>
            <p:nvPr/>
          </p:nvSpPr>
          <p:spPr>
            <a:xfrm>
              <a:off x="689975" y="1737200"/>
              <a:ext cx="252950" cy="252950"/>
            </a:xfrm>
            <a:custGeom>
              <a:rect b="b" l="l" r="r" t="t"/>
              <a:pathLst>
                <a:path extrusionOk="0" h="10118" w="10118">
                  <a:moveTo>
                    <a:pt x="5068" y="536"/>
                  </a:moveTo>
                  <a:cubicBezTo>
                    <a:pt x="7548" y="536"/>
                    <a:pt x="9582" y="2570"/>
                    <a:pt x="9582" y="5068"/>
                  </a:cubicBezTo>
                  <a:cubicBezTo>
                    <a:pt x="9582" y="7548"/>
                    <a:pt x="7548" y="9582"/>
                    <a:pt x="5068" y="9582"/>
                  </a:cubicBezTo>
                  <a:cubicBezTo>
                    <a:pt x="2570" y="9582"/>
                    <a:pt x="536" y="7548"/>
                    <a:pt x="536" y="5068"/>
                  </a:cubicBezTo>
                  <a:cubicBezTo>
                    <a:pt x="536" y="2570"/>
                    <a:pt x="2570" y="536"/>
                    <a:pt x="5068" y="536"/>
                  </a:cubicBezTo>
                  <a:close/>
                  <a:moveTo>
                    <a:pt x="5068" y="0"/>
                  </a:moveTo>
                  <a:cubicBezTo>
                    <a:pt x="2267" y="0"/>
                    <a:pt x="1" y="2266"/>
                    <a:pt x="1" y="5068"/>
                  </a:cubicBezTo>
                  <a:cubicBezTo>
                    <a:pt x="1" y="7851"/>
                    <a:pt x="2267" y="10117"/>
                    <a:pt x="5068" y="10117"/>
                  </a:cubicBezTo>
                  <a:cubicBezTo>
                    <a:pt x="7851" y="10117"/>
                    <a:pt x="10117" y="7851"/>
                    <a:pt x="10117" y="5068"/>
                  </a:cubicBezTo>
                  <a:cubicBezTo>
                    <a:pt x="10117" y="2266"/>
                    <a:pt x="7851" y="0"/>
                    <a:pt x="5068"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grpSp>
        <p:nvGrpSpPr>
          <p:cNvPr id="1004" name="Google Shape;1004;p44"/>
          <p:cNvGrpSpPr/>
          <p:nvPr/>
        </p:nvGrpSpPr>
        <p:grpSpPr>
          <a:xfrm>
            <a:off x="6454100" y="4446727"/>
            <a:ext cx="334400" cy="344208"/>
            <a:chOff x="2961350" y="1740750"/>
            <a:chExt cx="252950" cy="252500"/>
          </a:xfrm>
        </p:grpSpPr>
        <p:sp>
          <p:nvSpPr>
            <p:cNvPr id="1005" name="Google Shape;1005;p44"/>
            <p:cNvSpPr/>
            <p:nvPr/>
          </p:nvSpPr>
          <p:spPr>
            <a:xfrm>
              <a:off x="3014425" y="1833100"/>
              <a:ext cx="40175" cy="39725"/>
            </a:xfrm>
            <a:custGeom>
              <a:rect b="b" l="l" r="r" t="t"/>
              <a:pathLst>
                <a:path extrusionOk="0" h="1589" w="1607">
                  <a:moveTo>
                    <a:pt x="804" y="0"/>
                  </a:moveTo>
                  <a:cubicBezTo>
                    <a:pt x="357" y="0"/>
                    <a:pt x="1" y="357"/>
                    <a:pt x="1" y="785"/>
                  </a:cubicBezTo>
                  <a:cubicBezTo>
                    <a:pt x="1" y="1232"/>
                    <a:pt x="357" y="1588"/>
                    <a:pt x="804" y="1588"/>
                  </a:cubicBezTo>
                  <a:cubicBezTo>
                    <a:pt x="1250" y="1588"/>
                    <a:pt x="1606" y="1232"/>
                    <a:pt x="1606" y="785"/>
                  </a:cubicBezTo>
                  <a:cubicBezTo>
                    <a:pt x="1606" y="357"/>
                    <a:pt x="1250" y="0"/>
                    <a:pt x="804"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06" name="Google Shape;1006;p44"/>
            <p:cNvSpPr/>
            <p:nvPr/>
          </p:nvSpPr>
          <p:spPr>
            <a:xfrm>
              <a:off x="3010850" y="1792950"/>
              <a:ext cx="58025" cy="28125"/>
            </a:xfrm>
            <a:custGeom>
              <a:rect b="b" l="l" r="r" t="t"/>
              <a:pathLst>
                <a:path extrusionOk="0" h="1125" w="2321">
                  <a:moveTo>
                    <a:pt x="2019" y="0"/>
                  </a:moveTo>
                  <a:cubicBezTo>
                    <a:pt x="1944" y="0"/>
                    <a:pt x="1869" y="32"/>
                    <a:pt x="1821" y="90"/>
                  </a:cubicBezTo>
                  <a:cubicBezTo>
                    <a:pt x="1458" y="496"/>
                    <a:pt x="1024" y="582"/>
                    <a:pt x="727" y="582"/>
                  </a:cubicBezTo>
                  <a:cubicBezTo>
                    <a:pt x="528" y="582"/>
                    <a:pt x="390" y="543"/>
                    <a:pt x="376" y="536"/>
                  </a:cubicBezTo>
                  <a:cubicBezTo>
                    <a:pt x="352" y="531"/>
                    <a:pt x="328" y="528"/>
                    <a:pt x="305" y="528"/>
                  </a:cubicBezTo>
                  <a:cubicBezTo>
                    <a:pt x="175" y="528"/>
                    <a:pt x="67" y="611"/>
                    <a:pt x="37" y="732"/>
                  </a:cubicBezTo>
                  <a:cubicBezTo>
                    <a:pt x="1" y="875"/>
                    <a:pt x="72" y="1018"/>
                    <a:pt x="215" y="1071"/>
                  </a:cubicBezTo>
                  <a:cubicBezTo>
                    <a:pt x="217" y="1069"/>
                    <a:pt x="221" y="1068"/>
                    <a:pt x="227" y="1068"/>
                  </a:cubicBezTo>
                  <a:cubicBezTo>
                    <a:pt x="278" y="1068"/>
                    <a:pt x="463" y="1125"/>
                    <a:pt x="732" y="1125"/>
                  </a:cubicBezTo>
                  <a:cubicBezTo>
                    <a:pt x="1143" y="1125"/>
                    <a:pt x="1732" y="1000"/>
                    <a:pt x="2213" y="429"/>
                  </a:cubicBezTo>
                  <a:cubicBezTo>
                    <a:pt x="2320" y="340"/>
                    <a:pt x="2303" y="161"/>
                    <a:pt x="2196" y="72"/>
                  </a:cubicBezTo>
                  <a:cubicBezTo>
                    <a:pt x="2146" y="23"/>
                    <a:pt x="2082" y="0"/>
                    <a:pt x="2019"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07" name="Google Shape;1007;p44"/>
            <p:cNvSpPr/>
            <p:nvPr/>
          </p:nvSpPr>
          <p:spPr>
            <a:xfrm>
              <a:off x="3034500" y="1908025"/>
              <a:ext cx="106625" cy="32150"/>
            </a:xfrm>
            <a:custGeom>
              <a:rect b="b" l="l" r="r" t="t"/>
              <a:pathLst>
                <a:path extrusionOk="0" h="1286" w="4265">
                  <a:moveTo>
                    <a:pt x="2142" y="1"/>
                  </a:moveTo>
                  <a:cubicBezTo>
                    <a:pt x="1196" y="1"/>
                    <a:pt x="411" y="536"/>
                    <a:pt x="1" y="1286"/>
                  </a:cubicBezTo>
                  <a:cubicBezTo>
                    <a:pt x="643" y="964"/>
                    <a:pt x="1374" y="804"/>
                    <a:pt x="2142" y="804"/>
                  </a:cubicBezTo>
                  <a:cubicBezTo>
                    <a:pt x="2909" y="804"/>
                    <a:pt x="3623" y="982"/>
                    <a:pt x="4265" y="1286"/>
                  </a:cubicBezTo>
                  <a:cubicBezTo>
                    <a:pt x="3872" y="518"/>
                    <a:pt x="3069" y="1"/>
                    <a:pt x="2142"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08" name="Google Shape;1008;p44"/>
            <p:cNvSpPr/>
            <p:nvPr/>
          </p:nvSpPr>
          <p:spPr>
            <a:xfrm>
              <a:off x="3107200" y="1792675"/>
              <a:ext cx="58025" cy="27950"/>
            </a:xfrm>
            <a:custGeom>
              <a:rect b="b" l="l" r="r" t="t"/>
              <a:pathLst>
                <a:path extrusionOk="0" h="1118" w="2321">
                  <a:moveTo>
                    <a:pt x="302" y="0"/>
                  </a:moveTo>
                  <a:cubicBezTo>
                    <a:pt x="240" y="0"/>
                    <a:pt x="177" y="23"/>
                    <a:pt x="126" y="65"/>
                  </a:cubicBezTo>
                  <a:cubicBezTo>
                    <a:pt x="19" y="154"/>
                    <a:pt x="1" y="333"/>
                    <a:pt x="90" y="440"/>
                  </a:cubicBezTo>
                  <a:cubicBezTo>
                    <a:pt x="572" y="993"/>
                    <a:pt x="1179" y="1118"/>
                    <a:pt x="1589" y="1118"/>
                  </a:cubicBezTo>
                  <a:cubicBezTo>
                    <a:pt x="1874" y="1118"/>
                    <a:pt x="2071" y="1064"/>
                    <a:pt x="2106" y="1046"/>
                  </a:cubicBezTo>
                  <a:cubicBezTo>
                    <a:pt x="2231" y="1029"/>
                    <a:pt x="2320" y="886"/>
                    <a:pt x="2285" y="725"/>
                  </a:cubicBezTo>
                  <a:cubicBezTo>
                    <a:pt x="2240" y="607"/>
                    <a:pt x="2135" y="538"/>
                    <a:pt x="2019" y="538"/>
                  </a:cubicBezTo>
                  <a:cubicBezTo>
                    <a:pt x="1995" y="538"/>
                    <a:pt x="1970" y="541"/>
                    <a:pt x="1946" y="547"/>
                  </a:cubicBezTo>
                  <a:cubicBezTo>
                    <a:pt x="1931" y="547"/>
                    <a:pt x="1792" y="584"/>
                    <a:pt x="1590" y="584"/>
                  </a:cubicBezTo>
                  <a:cubicBezTo>
                    <a:pt x="1288" y="584"/>
                    <a:pt x="847" y="500"/>
                    <a:pt x="483" y="83"/>
                  </a:cubicBezTo>
                  <a:cubicBezTo>
                    <a:pt x="436" y="27"/>
                    <a:pt x="370" y="0"/>
                    <a:pt x="302"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09" name="Google Shape;1009;p44"/>
            <p:cNvSpPr/>
            <p:nvPr/>
          </p:nvSpPr>
          <p:spPr>
            <a:xfrm>
              <a:off x="3121050" y="1833100"/>
              <a:ext cx="40150" cy="39725"/>
            </a:xfrm>
            <a:custGeom>
              <a:rect b="b" l="l" r="r" t="t"/>
              <a:pathLst>
                <a:path extrusionOk="0" h="1589" w="1606">
                  <a:moveTo>
                    <a:pt x="803" y="0"/>
                  </a:moveTo>
                  <a:cubicBezTo>
                    <a:pt x="357" y="0"/>
                    <a:pt x="0" y="357"/>
                    <a:pt x="0" y="785"/>
                  </a:cubicBezTo>
                  <a:cubicBezTo>
                    <a:pt x="0" y="1232"/>
                    <a:pt x="357" y="1588"/>
                    <a:pt x="803" y="1588"/>
                  </a:cubicBezTo>
                  <a:cubicBezTo>
                    <a:pt x="1249" y="1588"/>
                    <a:pt x="1606" y="1232"/>
                    <a:pt x="1606" y="785"/>
                  </a:cubicBezTo>
                  <a:cubicBezTo>
                    <a:pt x="1606" y="357"/>
                    <a:pt x="1249" y="0"/>
                    <a:pt x="803"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10" name="Google Shape;1010;p44"/>
            <p:cNvSpPr/>
            <p:nvPr/>
          </p:nvSpPr>
          <p:spPr>
            <a:xfrm>
              <a:off x="2961350" y="1740750"/>
              <a:ext cx="252950" cy="252500"/>
            </a:xfrm>
            <a:custGeom>
              <a:rect b="b" l="l" r="r" t="t"/>
              <a:pathLst>
                <a:path extrusionOk="0" h="10100" w="10118">
                  <a:moveTo>
                    <a:pt x="5068" y="536"/>
                  </a:moveTo>
                  <a:cubicBezTo>
                    <a:pt x="7548" y="536"/>
                    <a:pt x="9582" y="2570"/>
                    <a:pt x="9582" y="5050"/>
                  </a:cubicBezTo>
                  <a:cubicBezTo>
                    <a:pt x="9582" y="7548"/>
                    <a:pt x="7548" y="9582"/>
                    <a:pt x="5068" y="9582"/>
                  </a:cubicBezTo>
                  <a:cubicBezTo>
                    <a:pt x="2570" y="9582"/>
                    <a:pt x="536" y="7548"/>
                    <a:pt x="536" y="5050"/>
                  </a:cubicBezTo>
                  <a:cubicBezTo>
                    <a:pt x="536" y="2570"/>
                    <a:pt x="2570" y="536"/>
                    <a:pt x="5068" y="536"/>
                  </a:cubicBezTo>
                  <a:close/>
                  <a:moveTo>
                    <a:pt x="5068" y="1"/>
                  </a:moveTo>
                  <a:cubicBezTo>
                    <a:pt x="2266" y="1"/>
                    <a:pt x="0" y="2249"/>
                    <a:pt x="0" y="5050"/>
                  </a:cubicBezTo>
                  <a:cubicBezTo>
                    <a:pt x="0" y="7852"/>
                    <a:pt x="2266" y="10100"/>
                    <a:pt x="5068" y="10100"/>
                  </a:cubicBezTo>
                  <a:cubicBezTo>
                    <a:pt x="7851" y="10100"/>
                    <a:pt x="10117" y="7852"/>
                    <a:pt x="10117" y="5050"/>
                  </a:cubicBezTo>
                  <a:cubicBezTo>
                    <a:pt x="10117" y="2249"/>
                    <a:pt x="7851" y="1"/>
                    <a:pt x="5068"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sp>
        <p:nvSpPr>
          <p:cNvPr id="1011" name="Google Shape;1011;p44"/>
          <p:cNvSpPr/>
          <p:nvPr/>
        </p:nvSpPr>
        <p:spPr>
          <a:xfrm>
            <a:off x="7011779" y="4475852"/>
            <a:ext cx="333026" cy="343577"/>
          </a:xfrm>
          <a:custGeom>
            <a:rect b="b" l="l" r="r" t="t"/>
            <a:pathLst>
              <a:path extrusionOk="0" h="4202" w="5728">
                <a:moveTo>
                  <a:pt x="1858" y="1"/>
                </a:moveTo>
                <a:cubicBezTo>
                  <a:pt x="1840" y="1"/>
                  <a:pt x="1821" y="3"/>
                  <a:pt x="1803" y="9"/>
                </a:cubicBezTo>
                <a:cubicBezTo>
                  <a:pt x="1713" y="9"/>
                  <a:pt x="1660" y="80"/>
                  <a:pt x="1606" y="169"/>
                </a:cubicBezTo>
                <a:lnTo>
                  <a:pt x="1035" y="1828"/>
                </a:lnTo>
                <a:lnTo>
                  <a:pt x="0" y="1828"/>
                </a:lnTo>
                <a:lnTo>
                  <a:pt x="0" y="2364"/>
                </a:lnTo>
                <a:lnTo>
                  <a:pt x="1214" y="2364"/>
                </a:lnTo>
                <a:cubicBezTo>
                  <a:pt x="1321" y="2364"/>
                  <a:pt x="1410" y="2275"/>
                  <a:pt x="1446" y="2167"/>
                </a:cubicBezTo>
                <a:lnTo>
                  <a:pt x="1767" y="1168"/>
                </a:lnTo>
                <a:lnTo>
                  <a:pt x="2302" y="4023"/>
                </a:lnTo>
                <a:cubicBezTo>
                  <a:pt x="2320" y="4130"/>
                  <a:pt x="2409" y="4202"/>
                  <a:pt x="2516" y="4202"/>
                </a:cubicBezTo>
                <a:lnTo>
                  <a:pt x="2552" y="4202"/>
                </a:lnTo>
                <a:cubicBezTo>
                  <a:pt x="2641" y="4202"/>
                  <a:pt x="2730" y="4148"/>
                  <a:pt x="2766" y="4059"/>
                </a:cubicBezTo>
                <a:lnTo>
                  <a:pt x="3622" y="1828"/>
                </a:lnTo>
                <a:lnTo>
                  <a:pt x="3962" y="3024"/>
                </a:lnTo>
                <a:cubicBezTo>
                  <a:pt x="3991" y="3127"/>
                  <a:pt x="4081" y="3194"/>
                  <a:pt x="4182" y="3194"/>
                </a:cubicBezTo>
                <a:cubicBezTo>
                  <a:pt x="4203" y="3194"/>
                  <a:pt x="4225" y="3191"/>
                  <a:pt x="4247" y="3184"/>
                </a:cubicBezTo>
                <a:cubicBezTo>
                  <a:pt x="4301" y="3167"/>
                  <a:pt x="4336" y="3149"/>
                  <a:pt x="4372" y="3113"/>
                </a:cubicBezTo>
                <a:lnTo>
                  <a:pt x="5086" y="2364"/>
                </a:lnTo>
                <a:lnTo>
                  <a:pt x="5728" y="2364"/>
                </a:lnTo>
                <a:lnTo>
                  <a:pt x="5728" y="1828"/>
                </a:lnTo>
                <a:lnTo>
                  <a:pt x="4961" y="1828"/>
                </a:lnTo>
                <a:cubicBezTo>
                  <a:pt x="4889" y="1846"/>
                  <a:pt x="4836" y="1900"/>
                  <a:pt x="4782" y="1936"/>
                </a:cubicBezTo>
                <a:lnTo>
                  <a:pt x="4283" y="2489"/>
                </a:lnTo>
                <a:lnTo>
                  <a:pt x="3854" y="1008"/>
                </a:lnTo>
                <a:cubicBezTo>
                  <a:pt x="3824" y="917"/>
                  <a:pt x="3730" y="839"/>
                  <a:pt x="3626" y="839"/>
                </a:cubicBezTo>
                <a:cubicBezTo>
                  <a:pt x="3607" y="839"/>
                  <a:pt x="3588" y="842"/>
                  <a:pt x="3569" y="847"/>
                </a:cubicBezTo>
                <a:cubicBezTo>
                  <a:pt x="3498" y="883"/>
                  <a:pt x="3426" y="918"/>
                  <a:pt x="3408" y="1008"/>
                </a:cubicBezTo>
                <a:lnTo>
                  <a:pt x="2605" y="3113"/>
                </a:lnTo>
                <a:lnTo>
                  <a:pt x="2070" y="187"/>
                </a:lnTo>
                <a:cubicBezTo>
                  <a:pt x="2040" y="81"/>
                  <a:pt x="1958" y="1"/>
                  <a:pt x="1858"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sz="1900">
              <a:solidFill>
                <a:schemeClr val="accent4"/>
              </a:solidFill>
            </a:endParaRPr>
          </a:p>
        </p:txBody>
      </p:sp>
      <p:grpSp>
        <p:nvGrpSpPr>
          <p:cNvPr id="1012" name="Google Shape;1012;p44"/>
          <p:cNvGrpSpPr/>
          <p:nvPr/>
        </p:nvGrpSpPr>
        <p:grpSpPr>
          <a:xfrm>
            <a:off x="7538133" y="4395093"/>
            <a:ext cx="271902" cy="376448"/>
            <a:chOff x="4026550" y="3640100"/>
            <a:chExt cx="205675" cy="276150"/>
          </a:xfrm>
        </p:grpSpPr>
        <p:sp>
          <p:nvSpPr>
            <p:cNvPr id="1013" name="Google Shape;1013;p44"/>
            <p:cNvSpPr/>
            <p:nvPr/>
          </p:nvSpPr>
          <p:spPr>
            <a:xfrm>
              <a:off x="4119325" y="3640100"/>
              <a:ext cx="20100" cy="29925"/>
            </a:xfrm>
            <a:custGeom>
              <a:rect b="b" l="l" r="r" t="t"/>
              <a:pathLst>
                <a:path extrusionOk="0" h="1197" w="804">
                  <a:moveTo>
                    <a:pt x="411" y="1"/>
                  </a:moveTo>
                  <a:cubicBezTo>
                    <a:pt x="179" y="1"/>
                    <a:pt x="465" y="269"/>
                    <a:pt x="144" y="536"/>
                  </a:cubicBezTo>
                  <a:cubicBezTo>
                    <a:pt x="126" y="554"/>
                    <a:pt x="126" y="554"/>
                    <a:pt x="108" y="572"/>
                  </a:cubicBezTo>
                  <a:cubicBezTo>
                    <a:pt x="54" y="625"/>
                    <a:pt x="1" y="697"/>
                    <a:pt x="1" y="804"/>
                  </a:cubicBezTo>
                  <a:cubicBezTo>
                    <a:pt x="1" y="1036"/>
                    <a:pt x="179" y="1196"/>
                    <a:pt x="411" y="1196"/>
                  </a:cubicBezTo>
                  <a:cubicBezTo>
                    <a:pt x="643" y="1196"/>
                    <a:pt x="804" y="1036"/>
                    <a:pt x="804" y="804"/>
                  </a:cubicBezTo>
                  <a:cubicBezTo>
                    <a:pt x="804" y="572"/>
                    <a:pt x="643" y="1"/>
                    <a:pt x="411"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14" name="Google Shape;1014;p44"/>
            <p:cNvSpPr/>
            <p:nvPr/>
          </p:nvSpPr>
          <p:spPr>
            <a:xfrm>
              <a:off x="4086325" y="3656625"/>
              <a:ext cx="19650" cy="29900"/>
            </a:xfrm>
            <a:custGeom>
              <a:rect b="b" l="l" r="r" t="t"/>
              <a:pathLst>
                <a:path extrusionOk="0" h="1196" w="786">
                  <a:moveTo>
                    <a:pt x="393" y="0"/>
                  </a:moveTo>
                  <a:cubicBezTo>
                    <a:pt x="161" y="0"/>
                    <a:pt x="447" y="268"/>
                    <a:pt x="125" y="535"/>
                  </a:cubicBezTo>
                  <a:cubicBezTo>
                    <a:pt x="125" y="553"/>
                    <a:pt x="125" y="553"/>
                    <a:pt x="108" y="571"/>
                  </a:cubicBezTo>
                  <a:cubicBezTo>
                    <a:pt x="54" y="642"/>
                    <a:pt x="1" y="696"/>
                    <a:pt x="1" y="803"/>
                  </a:cubicBezTo>
                  <a:cubicBezTo>
                    <a:pt x="1" y="1035"/>
                    <a:pt x="161" y="1196"/>
                    <a:pt x="393" y="1196"/>
                  </a:cubicBezTo>
                  <a:cubicBezTo>
                    <a:pt x="625" y="1196"/>
                    <a:pt x="786" y="1035"/>
                    <a:pt x="786" y="803"/>
                  </a:cubicBezTo>
                  <a:cubicBezTo>
                    <a:pt x="786" y="571"/>
                    <a:pt x="625" y="0"/>
                    <a:pt x="393"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15" name="Google Shape;1015;p44"/>
            <p:cNvSpPr/>
            <p:nvPr/>
          </p:nvSpPr>
          <p:spPr>
            <a:xfrm>
              <a:off x="4152800" y="3656625"/>
              <a:ext cx="19650" cy="29900"/>
            </a:xfrm>
            <a:custGeom>
              <a:rect b="b" l="l" r="r" t="t"/>
              <a:pathLst>
                <a:path extrusionOk="0" h="1196" w="786">
                  <a:moveTo>
                    <a:pt x="393" y="0"/>
                  </a:moveTo>
                  <a:cubicBezTo>
                    <a:pt x="161" y="0"/>
                    <a:pt x="446" y="268"/>
                    <a:pt x="125" y="535"/>
                  </a:cubicBezTo>
                  <a:cubicBezTo>
                    <a:pt x="125" y="553"/>
                    <a:pt x="125" y="553"/>
                    <a:pt x="107" y="571"/>
                  </a:cubicBezTo>
                  <a:cubicBezTo>
                    <a:pt x="54" y="642"/>
                    <a:pt x="0" y="696"/>
                    <a:pt x="0" y="803"/>
                  </a:cubicBezTo>
                  <a:cubicBezTo>
                    <a:pt x="0" y="1035"/>
                    <a:pt x="161" y="1196"/>
                    <a:pt x="393" y="1196"/>
                  </a:cubicBezTo>
                  <a:cubicBezTo>
                    <a:pt x="625" y="1196"/>
                    <a:pt x="785" y="1035"/>
                    <a:pt x="785" y="803"/>
                  </a:cubicBezTo>
                  <a:cubicBezTo>
                    <a:pt x="785" y="571"/>
                    <a:pt x="625" y="0"/>
                    <a:pt x="393"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16" name="Google Shape;1016;p44"/>
            <p:cNvSpPr/>
            <p:nvPr/>
          </p:nvSpPr>
          <p:spPr>
            <a:xfrm>
              <a:off x="4035925" y="3683375"/>
              <a:ext cx="186475" cy="129600"/>
            </a:xfrm>
            <a:custGeom>
              <a:rect b="b" l="l" r="r" t="t"/>
              <a:pathLst>
                <a:path extrusionOk="0" h="5184" w="7459">
                  <a:moveTo>
                    <a:pt x="3729" y="1"/>
                  </a:moveTo>
                  <a:cubicBezTo>
                    <a:pt x="3497" y="1"/>
                    <a:pt x="3337" y="54"/>
                    <a:pt x="3337" y="126"/>
                  </a:cubicBezTo>
                  <a:lnTo>
                    <a:pt x="3337" y="2124"/>
                  </a:lnTo>
                  <a:cubicBezTo>
                    <a:pt x="3141" y="2124"/>
                    <a:pt x="2980" y="2142"/>
                    <a:pt x="2802" y="2160"/>
                  </a:cubicBezTo>
                  <a:lnTo>
                    <a:pt x="2802" y="804"/>
                  </a:lnTo>
                  <a:cubicBezTo>
                    <a:pt x="2802" y="714"/>
                    <a:pt x="2623" y="661"/>
                    <a:pt x="2409" y="661"/>
                  </a:cubicBezTo>
                  <a:cubicBezTo>
                    <a:pt x="2177" y="661"/>
                    <a:pt x="1999" y="714"/>
                    <a:pt x="1999" y="804"/>
                  </a:cubicBezTo>
                  <a:lnTo>
                    <a:pt x="1999" y="2231"/>
                  </a:lnTo>
                  <a:cubicBezTo>
                    <a:pt x="821" y="2392"/>
                    <a:pt x="0" y="2695"/>
                    <a:pt x="0" y="3052"/>
                  </a:cubicBezTo>
                  <a:lnTo>
                    <a:pt x="0" y="4782"/>
                  </a:lnTo>
                  <a:cubicBezTo>
                    <a:pt x="321" y="4782"/>
                    <a:pt x="607" y="4890"/>
                    <a:pt x="839" y="5104"/>
                  </a:cubicBezTo>
                  <a:cubicBezTo>
                    <a:pt x="892" y="5157"/>
                    <a:pt x="995" y="5184"/>
                    <a:pt x="1095" y="5184"/>
                  </a:cubicBezTo>
                  <a:cubicBezTo>
                    <a:pt x="1196" y="5184"/>
                    <a:pt x="1294" y="5157"/>
                    <a:pt x="1339" y="5104"/>
                  </a:cubicBezTo>
                  <a:cubicBezTo>
                    <a:pt x="1553" y="4898"/>
                    <a:pt x="1860" y="4796"/>
                    <a:pt x="2166" y="4796"/>
                  </a:cubicBezTo>
                  <a:cubicBezTo>
                    <a:pt x="2472" y="4796"/>
                    <a:pt x="2775" y="4898"/>
                    <a:pt x="2980" y="5104"/>
                  </a:cubicBezTo>
                  <a:cubicBezTo>
                    <a:pt x="3034" y="5157"/>
                    <a:pt x="3136" y="5184"/>
                    <a:pt x="3239" y="5184"/>
                  </a:cubicBezTo>
                  <a:cubicBezTo>
                    <a:pt x="3341" y="5184"/>
                    <a:pt x="3444" y="5157"/>
                    <a:pt x="3497" y="5104"/>
                  </a:cubicBezTo>
                  <a:cubicBezTo>
                    <a:pt x="3703" y="4898"/>
                    <a:pt x="4006" y="4796"/>
                    <a:pt x="4309" y="4796"/>
                  </a:cubicBezTo>
                  <a:cubicBezTo>
                    <a:pt x="4613" y="4796"/>
                    <a:pt x="4916" y="4898"/>
                    <a:pt x="5121" y="5104"/>
                  </a:cubicBezTo>
                  <a:cubicBezTo>
                    <a:pt x="5175" y="5157"/>
                    <a:pt x="5277" y="5184"/>
                    <a:pt x="5380" y="5184"/>
                  </a:cubicBezTo>
                  <a:cubicBezTo>
                    <a:pt x="5482" y="5184"/>
                    <a:pt x="5585" y="5157"/>
                    <a:pt x="5639" y="5104"/>
                  </a:cubicBezTo>
                  <a:cubicBezTo>
                    <a:pt x="5844" y="4898"/>
                    <a:pt x="6147" y="4796"/>
                    <a:pt x="6450" y="4796"/>
                  </a:cubicBezTo>
                  <a:cubicBezTo>
                    <a:pt x="6754" y="4796"/>
                    <a:pt x="7057" y="4898"/>
                    <a:pt x="7262" y="5104"/>
                  </a:cubicBezTo>
                  <a:cubicBezTo>
                    <a:pt x="7298" y="5139"/>
                    <a:pt x="7369" y="5157"/>
                    <a:pt x="7459" y="5175"/>
                  </a:cubicBezTo>
                  <a:lnTo>
                    <a:pt x="7459" y="3052"/>
                  </a:lnTo>
                  <a:cubicBezTo>
                    <a:pt x="7459" y="2695"/>
                    <a:pt x="6638" y="2392"/>
                    <a:pt x="5460" y="2231"/>
                  </a:cubicBezTo>
                  <a:lnTo>
                    <a:pt x="5460" y="804"/>
                  </a:lnTo>
                  <a:cubicBezTo>
                    <a:pt x="5460" y="714"/>
                    <a:pt x="5282" y="661"/>
                    <a:pt x="5068" y="661"/>
                  </a:cubicBezTo>
                  <a:cubicBezTo>
                    <a:pt x="4836" y="661"/>
                    <a:pt x="4657" y="714"/>
                    <a:pt x="4657" y="804"/>
                  </a:cubicBezTo>
                  <a:lnTo>
                    <a:pt x="4657" y="2160"/>
                  </a:lnTo>
                  <a:cubicBezTo>
                    <a:pt x="4479" y="2142"/>
                    <a:pt x="4318" y="2142"/>
                    <a:pt x="4122" y="2124"/>
                  </a:cubicBezTo>
                  <a:lnTo>
                    <a:pt x="4122" y="126"/>
                  </a:lnTo>
                  <a:cubicBezTo>
                    <a:pt x="4122" y="54"/>
                    <a:pt x="3961" y="1"/>
                    <a:pt x="3729"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17" name="Google Shape;1017;p44"/>
            <p:cNvSpPr/>
            <p:nvPr/>
          </p:nvSpPr>
          <p:spPr>
            <a:xfrm>
              <a:off x="4037250" y="3823000"/>
              <a:ext cx="186050" cy="59800"/>
            </a:xfrm>
            <a:custGeom>
              <a:rect b="b" l="l" r="r" t="t"/>
              <a:pathLst>
                <a:path extrusionOk="0" h="2392" w="7442">
                  <a:moveTo>
                    <a:pt x="1" y="0"/>
                  </a:moveTo>
                  <a:lnTo>
                    <a:pt x="1" y="2391"/>
                  </a:lnTo>
                  <a:lnTo>
                    <a:pt x="7441" y="2391"/>
                  </a:lnTo>
                  <a:lnTo>
                    <a:pt x="7441" y="393"/>
                  </a:lnTo>
                  <a:lnTo>
                    <a:pt x="7406" y="393"/>
                  </a:lnTo>
                  <a:cubicBezTo>
                    <a:pt x="7138" y="375"/>
                    <a:pt x="6852" y="268"/>
                    <a:pt x="6674" y="90"/>
                  </a:cubicBezTo>
                  <a:cubicBezTo>
                    <a:pt x="6620" y="36"/>
                    <a:pt x="6518" y="9"/>
                    <a:pt x="6415" y="9"/>
                  </a:cubicBezTo>
                  <a:cubicBezTo>
                    <a:pt x="6313" y="9"/>
                    <a:pt x="6210" y="36"/>
                    <a:pt x="6157" y="90"/>
                  </a:cubicBezTo>
                  <a:cubicBezTo>
                    <a:pt x="5951" y="295"/>
                    <a:pt x="5648" y="397"/>
                    <a:pt x="5345" y="397"/>
                  </a:cubicBezTo>
                  <a:cubicBezTo>
                    <a:pt x="5041" y="397"/>
                    <a:pt x="4738" y="295"/>
                    <a:pt x="4533" y="90"/>
                  </a:cubicBezTo>
                  <a:cubicBezTo>
                    <a:pt x="4479" y="36"/>
                    <a:pt x="4377" y="9"/>
                    <a:pt x="4274" y="9"/>
                  </a:cubicBezTo>
                  <a:cubicBezTo>
                    <a:pt x="4172" y="9"/>
                    <a:pt x="4069" y="36"/>
                    <a:pt x="4015" y="90"/>
                  </a:cubicBezTo>
                  <a:cubicBezTo>
                    <a:pt x="3810" y="295"/>
                    <a:pt x="3507" y="397"/>
                    <a:pt x="3204" y="397"/>
                  </a:cubicBezTo>
                  <a:cubicBezTo>
                    <a:pt x="2900" y="397"/>
                    <a:pt x="2597" y="295"/>
                    <a:pt x="2392" y="90"/>
                  </a:cubicBezTo>
                  <a:cubicBezTo>
                    <a:pt x="2338" y="36"/>
                    <a:pt x="2240" y="9"/>
                    <a:pt x="2140" y="9"/>
                  </a:cubicBezTo>
                  <a:cubicBezTo>
                    <a:pt x="2039" y="9"/>
                    <a:pt x="1937" y="36"/>
                    <a:pt x="1874" y="90"/>
                  </a:cubicBezTo>
                  <a:cubicBezTo>
                    <a:pt x="1669" y="295"/>
                    <a:pt x="1366" y="397"/>
                    <a:pt x="1062" y="397"/>
                  </a:cubicBezTo>
                  <a:cubicBezTo>
                    <a:pt x="759" y="397"/>
                    <a:pt x="456" y="295"/>
                    <a:pt x="251" y="90"/>
                  </a:cubicBezTo>
                  <a:cubicBezTo>
                    <a:pt x="197" y="36"/>
                    <a:pt x="90" y="0"/>
                    <a:pt x="1"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18" name="Google Shape;1018;p44"/>
            <p:cNvSpPr/>
            <p:nvPr/>
          </p:nvSpPr>
          <p:spPr>
            <a:xfrm>
              <a:off x="4026550" y="3896150"/>
              <a:ext cx="205675" cy="20100"/>
            </a:xfrm>
            <a:custGeom>
              <a:rect b="b" l="l" r="r" t="t"/>
              <a:pathLst>
                <a:path extrusionOk="0" h="804" w="8227">
                  <a:moveTo>
                    <a:pt x="393" y="1"/>
                  </a:moveTo>
                  <a:cubicBezTo>
                    <a:pt x="161" y="1"/>
                    <a:pt x="1" y="179"/>
                    <a:pt x="1" y="411"/>
                  </a:cubicBezTo>
                  <a:cubicBezTo>
                    <a:pt x="1" y="643"/>
                    <a:pt x="161" y="803"/>
                    <a:pt x="393" y="803"/>
                  </a:cubicBezTo>
                  <a:lnTo>
                    <a:pt x="7834" y="803"/>
                  </a:lnTo>
                  <a:cubicBezTo>
                    <a:pt x="8065" y="803"/>
                    <a:pt x="8226" y="643"/>
                    <a:pt x="8226" y="411"/>
                  </a:cubicBezTo>
                  <a:cubicBezTo>
                    <a:pt x="8226" y="179"/>
                    <a:pt x="8065" y="1"/>
                    <a:pt x="7834"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sp>
        <p:nvSpPr>
          <p:cNvPr id="1019" name="Google Shape;1019;p44"/>
          <p:cNvSpPr/>
          <p:nvPr/>
        </p:nvSpPr>
        <p:spPr>
          <a:xfrm>
            <a:off x="8031956" y="4461008"/>
            <a:ext cx="319032" cy="363054"/>
          </a:xfrm>
          <a:custGeom>
            <a:rect b="b" l="l" r="r" t="t"/>
            <a:pathLst>
              <a:path extrusionOk="0" h="10653" w="9653">
                <a:moveTo>
                  <a:pt x="4818" y="1"/>
                </a:moveTo>
                <a:cubicBezTo>
                  <a:pt x="4603" y="1"/>
                  <a:pt x="4425" y="179"/>
                  <a:pt x="4425" y="411"/>
                </a:cubicBezTo>
                <a:lnTo>
                  <a:pt x="4425" y="1607"/>
                </a:lnTo>
                <a:lnTo>
                  <a:pt x="1356" y="1607"/>
                </a:lnTo>
                <a:cubicBezTo>
                  <a:pt x="670" y="2310"/>
                  <a:pt x="36" y="2927"/>
                  <a:pt x="1" y="2927"/>
                </a:cubicBezTo>
                <a:cubicBezTo>
                  <a:pt x="1" y="2927"/>
                  <a:pt x="0" y="2927"/>
                  <a:pt x="0" y="2927"/>
                </a:cubicBezTo>
                <a:lnTo>
                  <a:pt x="0" y="2927"/>
                </a:lnTo>
                <a:lnTo>
                  <a:pt x="1338" y="4265"/>
                </a:lnTo>
                <a:lnTo>
                  <a:pt x="4425" y="4265"/>
                </a:lnTo>
                <a:lnTo>
                  <a:pt x="4425" y="10653"/>
                </a:lnTo>
                <a:lnTo>
                  <a:pt x="5228" y="10653"/>
                </a:lnTo>
                <a:lnTo>
                  <a:pt x="5228" y="7459"/>
                </a:lnTo>
                <a:lnTo>
                  <a:pt x="8279" y="7459"/>
                </a:lnTo>
                <a:cubicBezTo>
                  <a:pt x="8993" y="6745"/>
                  <a:pt x="9635" y="6121"/>
                  <a:pt x="9653" y="6121"/>
                </a:cubicBezTo>
                <a:lnTo>
                  <a:pt x="8315" y="4800"/>
                </a:lnTo>
                <a:lnTo>
                  <a:pt x="5228" y="4800"/>
                </a:lnTo>
                <a:lnTo>
                  <a:pt x="5228" y="411"/>
                </a:lnTo>
                <a:cubicBezTo>
                  <a:pt x="5228" y="179"/>
                  <a:pt x="5050" y="1"/>
                  <a:pt x="4818"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nvGrpSpPr>
          <p:cNvPr id="1020" name="Google Shape;1020;p44"/>
          <p:cNvGrpSpPr/>
          <p:nvPr/>
        </p:nvGrpSpPr>
        <p:grpSpPr>
          <a:xfrm>
            <a:off x="8574738" y="4494328"/>
            <a:ext cx="351487" cy="294826"/>
            <a:chOff x="853250" y="4006875"/>
            <a:chExt cx="265875" cy="216275"/>
          </a:xfrm>
        </p:grpSpPr>
        <p:sp>
          <p:nvSpPr>
            <p:cNvPr id="1021" name="Google Shape;1021;p44"/>
            <p:cNvSpPr/>
            <p:nvPr/>
          </p:nvSpPr>
          <p:spPr>
            <a:xfrm>
              <a:off x="1016500" y="4006875"/>
              <a:ext cx="70950" cy="106525"/>
            </a:xfrm>
            <a:custGeom>
              <a:rect b="b" l="l" r="r" t="t"/>
              <a:pathLst>
                <a:path extrusionOk="0" h="4261" w="2838">
                  <a:moveTo>
                    <a:pt x="1464" y="782"/>
                  </a:moveTo>
                  <a:cubicBezTo>
                    <a:pt x="1785" y="782"/>
                    <a:pt x="2052" y="1049"/>
                    <a:pt x="2052" y="1370"/>
                  </a:cubicBezTo>
                  <a:cubicBezTo>
                    <a:pt x="2052" y="1531"/>
                    <a:pt x="1981" y="1656"/>
                    <a:pt x="1874" y="1781"/>
                  </a:cubicBezTo>
                  <a:cubicBezTo>
                    <a:pt x="1749" y="1906"/>
                    <a:pt x="1606" y="1959"/>
                    <a:pt x="1446" y="1959"/>
                  </a:cubicBezTo>
                  <a:cubicBezTo>
                    <a:pt x="1125" y="1959"/>
                    <a:pt x="875" y="1692"/>
                    <a:pt x="875" y="1370"/>
                  </a:cubicBezTo>
                  <a:cubicBezTo>
                    <a:pt x="875" y="1049"/>
                    <a:pt x="1142" y="782"/>
                    <a:pt x="1464" y="782"/>
                  </a:cubicBezTo>
                  <a:close/>
                  <a:moveTo>
                    <a:pt x="1437" y="0"/>
                  </a:moveTo>
                  <a:cubicBezTo>
                    <a:pt x="1256" y="0"/>
                    <a:pt x="1067" y="33"/>
                    <a:pt x="875" y="104"/>
                  </a:cubicBezTo>
                  <a:cubicBezTo>
                    <a:pt x="589" y="211"/>
                    <a:pt x="357" y="443"/>
                    <a:pt x="215" y="710"/>
                  </a:cubicBezTo>
                  <a:cubicBezTo>
                    <a:pt x="36" y="1067"/>
                    <a:pt x="0" y="1477"/>
                    <a:pt x="143" y="1852"/>
                  </a:cubicBezTo>
                  <a:lnTo>
                    <a:pt x="785" y="3244"/>
                  </a:lnTo>
                  <a:lnTo>
                    <a:pt x="1214" y="4118"/>
                  </a:lnTo>
                  <a:cubicBezTo>
                    <a:pt x="1249" y="4207"/>
                    <a:pt x="1356" y="4261"/>
                    <a:pt x="1446" y="4261"/>
                  </a:cubicBezTo>
                  <a:cubicBezTo>
                    <a:pt x="1553" y="4261"/>
                    <a:pt x="1642" y="4207"/>
                    <a:pt x="1695" y="4118"/>
                  </a:cubicBezTo>
                  <a:lnTo>
                    <a:pt x="2106" y="3244"/>
                  </a:lnTo>
                  <a:lnTo>
                    <a:pt x="2748" y="1870"/>
                  </a:lnTo>
                  <a:cubicBezTo>
                    <a:pt x="2820" y="1709"/>
                    <a:pt x="2837" y="1531"/>
                    <a:pt x="2837" y="1370"/>
                  </a:cubicBezTo>
                  <a:cubicBezTo>
                    <a:pt x="2837" y="603"/>
                    <a:pt x="2215" y="0"/>
                    <a:pt x="1437"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22" name="Google Shape;1022;p44"/>
            <p:cNvSpPr/>
            <p:nvPr/>
          </p:nvSpPr>
          <p:spPr>
            <a:xfrm>
              <a:off x="853250" y="4036650"/>
              <a:ext cx="265875" cy="186500"/>
            </a:xfrm>
            <a:custGeom>
              <a:rect b="b" l="l" r="r" t="t"/>
              <a:pathLst>
                <a:path extrusionOk="0" h="7460" w="10635">
                  <a:moveTo>
                    <a:pt x="2391" y="1036"/>
                  </a:moveTo>
                  <a:lnTo>
                    <a:pt x="2391" y="5372"/>
                  </a:lnTo>
                  <a:lnTo>
                    <a:pt x="803" y="6175"/>
                  </a:lnTo>
                  <a:lnTo>
                    <a:pt x="803" y="1839"/>
                  </a:lnTo>
                  <a:lnTo>
                    <a:pt x="2391" y="1036"/>
                  </a:lnTo>
                  <a:close/>
                  <a:moveTo>
                    <a:pt x="2926" y="1036"/>
                  </a:moveTo>
                  <a:lnTo>
                    <a:pt x="5049" y="2106"/>
                  </a:lnTo>
                  <a:lnTo>
                    <a:pt x="5049" y="6442"/>
                  </a:lnTo>
                  <a:lnTo>
                    <a:pt x="2926" y="5372"/>
                  </a:lnTo>
                  <a:lnTo>
                    <a:pt x="2926" y="1036"/>
                  </a:lnTo>
                  <a:close/>
                  <a:moveTo>
                    <a:pt x="2659" y="1"/>
                  </a:moveTo>
                  <a:lnTo>
                    <a:pt x="0" y="1339"/>
                  </a:lnTo>
                  <a:lnTo>
                    <a:pt x="0" y="7459"/>
                  </a:lnTo>
                  <a:lnTo>
                    <a:pt x="2659" y="6121"/>
                  </a:lnTo>
                  <a:lnTo>
                    <a:pt x="5317" y="7459"/>
                  </a:lnTo>
                  <a:lnTo>
                    <a:pt x="7976" y="6121"/>
                  </a:lnTo>
                  <a:lnTo>
                    <a:pt x="10634" y="7459"/>
                  </a:lnTo>
                  <a:lnTo>
                    <a:pt x="10634" y="1339"/>
                  </a:lnTo>
                  <a:lnTo>
                    <a:pt x="9760" y="911"/>
                  </a:lnTo>
                  <a:lnTo>
                    <a:pt x="9439" y="1625"/>
                  </a:lnTo>
                  <a:lnTo>
                    <a:pt x="9831" y="1839"/>
                  </a:lnTo>
                  <a:lnTo>
                    <a:pt x="9831" y="6175"/>
                  </a:lnTo>
                  <a:lnTo>
                    <a:pt x="8243" y="5372"/>
                  </a:lnTo>
                  <a:lnTo>
                    <a:pt x="8243" y="3605"/>
                  </a:lnTo>
                  <a:lnTo>
                    <a:pt x="7708" y="3605"/>
                  </a:lnTo>
                  <a:lnTo>
                    <a:pt x="7708" y="5372"/>
                  </a:lnTo>
                  <a:lnTo>
                    <a:pt x="5585" y="6442"/>
                  </a:lnTo>
                  <a:lnTo>
                    <a:pt x="5585" y="2106"/>
                  </a:lnTo>
                  <a:lnTo>
                    <a:pt x="6530" y="1625"/>
                  </a:lnTo>
                  <a:lnTo>
                    <a:pt x="6191" y="911"/>
                  </a:lnTo>
                  <a:lnTo>
                    <a:pt x="5317" y="1339"/>
                  </a:lnTo>
                  <a:lnTo>
                    <a:pt x="2659"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grpSp>
        <p:nvGrpSpPr>
          <p:cNvPr id="1023" name="Google Shape;1023;p44"/>
          <p:cNvGrpSpPr/>
          <p:nvPr/>
        </p:nvGrpSpPr>
        <p:grpSpPr>
          <a:xfrm>
            <a:off x="9752305" y="4459907"/>
            <a:ext cx="245925" cy="363668"/>
            <a:chOff x="1978675" y="3981800"/>
            <a:chExt cx="186025" cy="266775"/>
          </a:xfrm>
        </p:grpSpPr>
        <p:sp>
          <p:nvSpPr>
            <p:cNvPr id="1024" name="Google Shape;1024;p44"/>
            <p:cNvSpPr/>
            <p:nvPr/>
          </p:nvSpPr>
          <p:spPr>
            <a:xfrm>
              <a:off x="1978675" y="3982250"/>
              <a:ext cx="20075" cy="266325"/>
            </a:xfrm>
            <a:custGeom>
              <a:rect b="b" l="l" r="r" t="t"/>
              <a:pathLst>
                <a:path extrusionOk="0" h="10653" w="803">
                  <a:moveTo>
                    <a:pt x="393" y="0"/>
                  </a:moveTo>
                  <a:cubicBezTo>
                    <a:pt x="178" y="0"/>
                    <a:pt x="0" y="179"/>
                    <a:pt x="0" y="411"/>
                  </a:cubicBezTo>
                  <a:lnTo>
                    <a:pt x="0" y="10652"/>
                  </a:lnTo>
                  <a:lnTo>
                    <a:pt x="803" y="10652"/>
                  </a:lnTo>
                  <a:lnTo>
                    <a:pt x="803" y="411"/>
                  </a:lnTo>
                  <a:cubicBezTo>
                    <a:pt x="803" y="179"/>
                    <a:pt x="625" y="0"/>
                    <a:pt x="393"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25" name="Google Shape;1025;p44"/>
            <p:cNvSpPr/>
            <p:nvPr/>
          </p:nvSpPr>
          <p:spPr>
            <a:xfrm>
              <a:off x="2012125" y="3981800"/>
              <a:ext cx="152575" cy="119575"/>
            </a:xfrm>
            <a:custGeom>
              <a:rect b="b" l="l" r="r" t="t"/>
              <a:pathLst>
                <a:path extrusionOk="0" h="4783" w="6103">
                  <a:moveTo>
                    <a:pt x="1695" y="0"/>
                  </a:moveTo>
                  <a:cubicBezTo>
                    <a:pt x="518" y="0"/>
                    <a:pt x="0" y="375"/>
                    <a:pt x="0" y="375"/>
                  </a:cubicBezTo>
                  <a:lnTo>
                    <a:pt x="0" y="4782"/>
                  </a:lnTo>
                  <a:cubicBezTo>
                    <a:pt x="0" y="4782"/>
                    <a:pt x="500" y="4390"/>
                    <a:pt x="1695" y="4390"/>
                  </a:cubicBezTo>
                  <a:cubicBezTo>
                    <a:pt x="2637" y="4390"/>
                    <a:pt x="3579" y="4749"/>
                    <a:pt x="4593" y="4749"/>
                  </a:cubicBezTo>
                  <a:cubicBezTo>
                    <a:pt x="5077" y="4749"/>
                    <a:pt x="5578" y="4667"/>
                    <a:pt x="6102" y="4425"/>
                  </a:cubicBezTo>
                  <a:lnTo>
                    <a:pt x="6102" y="18"/>
                  </a:lnTo>
                  <a:cubicBezTo>
                    <a:pt x="5431" y="222"/>
                    <a:pt x="4876" y="291"/>
                    <a:pt x="4385" y="291"/>
                  </a:cubicBezTo>
                  <a:cubicBezTo>
                    <a:pt x="3374" y="291"/>
                    <a:pt x="2632" y="0"/>
                    <a:pt x="1695"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sp>
        <p:nvSpPr>
          <p:cNvPr id="1026" name="Google Shape;1026;p44"/>
          <p:cNvSpPr/>
          <p:nvPr/>
        </p:nvSpPr>
        <p:spPr>
          <a:xfrm>
            <a:off x="9149321" y="4481340"/>
            <a:ext cx="317875" cy="322363"/>
          </a:xfrm>
          <a:custGeom>
            <a:rect b="b" l="l" r="r" t="t"/>
            <a:pathLst>
              <a:path extrusionOk="0" h="9459" w="9618">
                <a:moveTo>
                  <a:pt x="4086" y="1"/>
                </a:moveTo>
                <a:cubicBezTo>
                  <a:pt x="3985" y="1"/>
                  <a:pt x="3883" y="35"/>
                  <a:pt x="3801" y="112"/>
                </a:cubicBezTo>
                <a:lnTo>
                  <a:pt x="250" y="3663"/>
                </a:lnTo>
                <a:cubicBezTo>
                  <a:pt x="0" y="3913"/>
                  <a:pt x="196" y="4377"/>
                  <a:pt x="571" y="4430"/>
                </a:cubicBezTo>
                <a:cubicBezTo>
                  <a:pt x="658" y="4439"/>
                  <a:pt x="745" y="4444"/>
                  <a:pt x="832" y="4444"/>
                </a:cubicBezTo>
                <a:cubicBezTo>
                  <a:pt x="1261" y="4444"/>
                  <a:pt x="1684" y="4335"/>
                  <a:pt x="2070" y="4127"/>
                </a:cubicBezTo>
                <a:lnTo>
                  <a:pt x="4336" y="6964"/>
                </a:lnTo>
                <a:cubicBezTo>
                  <a:pt x="3979" y="7624"/>
                  <a:pt x="3819" y="8267"/>
                  <a:pt x="3854" y="8802"/>
                </a:cubicBezTo>
                <a:cubicBezTo>
                  <a:pt x="3872" y="8998"/>
                  <a:pt x="3997" y="9177"/>
                  <a:pt x="4193" y="9248"/>
                </a:cubicBezTo>
                <a:cubicBezTo>
                  <a:pt x="4259" y="9278"/>
                  <a:pt x="4326" y="9292"/>
                  <a:pt x="4392" y="9292"/>
                </a:cubicBezTo>
                <a:cubicBezTo>
                  <a:pt x="4524" y="9292"/>
                  <a:pt x="4651" y="9236"/>
                  <a:pt x="4746" y="9141"/>
                </a:cubicBezTo>
                <a:lnTo>
                  <a:pt x="6655" y="7232"/>
                </a:lnTo>
                <a:lnTo>
                  <a:pt x="9368" y="9426"/>
                </a:lnTo>
                <a:cubicBezTo>
                  <a:pt x="9383" y="9449"/>
                  <a:pt x="9410" y="9459"/>
                  <a:pt x="9441" y="9459"/>
                </a:cubicBezTo>
                <a:cubicBezTo>
                  <a:pt x="9484" y="9459"/>
                  <a:pt x="9533" y="9440"/>
                  <a:pt x="9564" y="9409"/>
                </a:cubicBezTo>
                <a:cubicBezTo>
                  <a:pt x="9617" y="9355"/>
                  <a:pt x="9617" y="9284"/>
                  <a:pt x="9564" y="9212"/>
                </a:cubicBezTo>
                <a:lnTo>
                  <a:pt x="7369" y="6518"/>
                </a:lnTo>
                <a:lnTo>
                  <a:pt x="9278" y="4627"/>
                </a:lnTo>
                <a:cubicBezTo>
                  <a:pt x="9421" y="4484"/>
                  <a:pt x="9457" y="4270"/>
                  <a:pt x="9385" y="4056"/>
                </a:cubicBezTo>
                <a:cubicBezTo>
                  <a:pt x="9332" y="3859"/>
                  <a:pt x="9136" y="3735"/>
                  <a:pt x="8939" y="3717"/>
                </a:cubicBezTo>
                <a:cubicBezTo>
                  <a:pt x="8877" y="3710"/>
                  <a:pt x="8813" y="3707"/>
                  <a:pt x="8747" y="3707"/>
                </a:cubicBezTo>
                <a:cubicBezTo>
                  <a:pt x="8254" y="3707"/>
                  <a:pt x="7685" y="3883"/>
                  <a:pt x="7102" y="4198"/>
                </a:cubicBezTo>
                <a:lnTo>
                  <a:pt x="4265" y="1932"/>
                </a:lnTo>
                <a:cubicBezTo>
                  <a:pt x="4514" y="1469"/>
                  <a:pt x="4621" y="951"/>
                  <a:pt x="4568" y="434"/>
                </a:cubicBezTo>
                <a:cubicBezTo>
                  <a:pt x="4543" y="175"/>
                  <a:pt x="4314" y="1"/>
                  <a:pt x="4086"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nvGrpSpPr>
          <p:cNvPr id="1027" name="Google Shape;1027;p44"/>
          <p:cNvGrpSpPr/>
          <p:nvPr/>
        </p:nvGrpSpPr>
        <p:grpSpPr>
          <a:xfrm>
            <a:off x="10282045" y="4469351"/>
            <a:ext cx="333805" cy="344821"/>
            <a:chOff x="480325" y="3970200"/>
            <a:chExt cx="252500" cy="252950"/>
          </a:xfrm>
        </p:grpSpPr>
        <p:sp>
          <p:nvSpPr>
            <p:cNvPr id="1028" name="Google Shape;1028;p44"/>
            <p:cNvSpPr/>
            <p:nvPr/>
          </p:nvSpPr>
          <p:spPr>
            <a:xfrm>
              <a:off x="480325" y="3970200"/>
              <a:ext cx="252500" cy="252950"/>
            </a:xfrm>
            <a:custGeom>
              <a:rect b="b" l="l" r="r" t="t"/>
              <a:pathLst>
                <a:path extrusionOk="0" h="10118" w="10100">
                  <a:moveTo>
                    <a:pt x="5050" y="4265"/>
                  </a:moveTo>
                  <a:cubicBezTo>
                    <a:pt x="5496" y="4265"/>
                    <a:pt x="5853" y="4622"/>
                    <a:pt x="5853" y="5068"/>
                  </a:cubicBezTo>
                  <a:cubicBezTo>
                    <a:pt x="5853" y="5496"/>
                    <a:pt x="5496" y="5853"/>
                    <a:pt x="5050" y="5853"/>
                  </a:cubicBezTo>
                  <a:cubicBezTo>
                    <a:pt x="4622" y="5853"/>
                    <a:pt x="4247" y="5496"/>
                    <a:pt x="4247" y="5068"/>
                  </a:cubicBezTo>
                  <a:cubicBezTo>
                    <a:pt x="4247" y="4622"/>
                    <a:pt x="4622" y="4265"/>
                    <a:pt x="5050" y="4265"/>
                  </a:cubicBezTo>
                  <a:close/>
                  <a:moveTo>
                    <a:pt x="5050" y="0"/>
                  </a:moveTo>
                  <a:lnTo>
                    <a:pt x="4889" y="536"/>
                  </a:lnTo>
                  <a:lnTo>
                    <a:pt x="4622" y="1374"/>
                  </a:lnTo>
                  <a:lnTo>
                    <a:pt x="3997" y="3391"/>
                  </a:lnTo>
                  <a:lnTo>
                    <a:pt x="2748" y="2730"/>
                  </a:lnTo>
                  <a:lnTo>
                    <a:pt x="3391" y="3979"/>
                  </a:lnTo>
                  <a:lnTo>
                    <a:pt x="1374" y="4622"/>
                  </a:lnTo>
                  <a:lnTo>
                    <a:pt x="536" y="4871"/>
                  </a:lnTo>
                  <a:lnTo>
                    <a:pt x="1" y="5050"/>
                  </a:lnTo>
                  <a:lnTo>
                    <a:pt x="536" y="5228"/>
                  </a:lnTo>
                  <a:lnTo>
                    <a:pt x="1339" y="5496"/>
                  </a:lnTo>
                  <a:lnTo>
                    <a:pt x="3373" y="6120"/>
                  </a:lnTo>
                  <a:lnTo>
                    <a:pt x="2730" y="7387"/>
                  </a:lnTo>
                  <a:lnTo>
                    <a:pt x="3979" y="6727"/>
                  </a:lnTo>
                  <a:lnTo>
                    <a:pt x="4622" y="8761"/>
                  </a:lnTo>
                  <a:lnTo>
                    <a:pt x="4872" y="9582"/>
                  </a:lnTo>
                  <a:lnTo>
                    <a:pt x="5032" y="10117"/>
                  </a:lnTo>
                  <a:lnTo>
                    <a:pt x="5211" y="9582"/>
                  </a:lnTo>
                  <a:lnTo>
                    <a:pt x="5478" y="8761"/>
                  </a:lnTo>
                  <a:lnTo>
                    <a:pt x="6121" y="6709"/>
                  </a:lnTo>
                  <a:lnTo>
                    <a:pt x="7370" y="7369"/>
                  </a:lnTo>
                  <a:lnTo>
                    <a:pt x="7370" y="7369"/>
                  </a:lnTo>
                  <a:lnTo>
                    <a:pt x="6709" y="6120"/>
                  </a:lnTo>
                  <a:lnTo>
                    <a:pt x="8743" y="5478"/>
                  </a:lnTo>
                  <a:lnTo>
                    <a:pt x="9564" y="5210"/>
                  </a:lnTo>
                  <a:lnTo>
                    <a:pt x="10099" y="5032"/>
                  </a:lnTo>
                  <a:lnTo>
                    <a:pt x="9564" y="4889"/>
                  </a:lnTo>
                  <a:lnTo>
                    <a:pt x="8743" y="4640"/>
                  </a:lnTo>
                  <a:lnTo>
                    <a:pt x="6727" y="3997"/>
                  </a:lnTo>
                  <a:lnTo>
                    <a:pt x="7370" y="2730"/>
                  </a:lnTo>
                  <a:lnTo>
                    <a:pt x="7370" y="2730"/>
                  </a:lnTo>
                  <a:lnTo>
                    <a:pt x="6121" y="3391"/>
                  </a:lnTo>
                  <a:lnTo>
                    <a:pt x="5478" y="1356"/>
                  </a:lnTo>
                  <a:lnTo>
                    <a:pt x="5211" y="536"/>
                  </a:lnTo>
                  <a:lnTo>
                    <a:pt x="5050"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29" name="Google Shape;1029;p44"/>
            <p:cNvSpPr/>
            <p:nvPr/>
          </p:nvSpPr>
          <p:spPr>
            <a:xfrm>
              <a:off x="625300" y="4115175"/>
              <a:ext cx="92800" cy="92800"/>
            </a:xfrm>
            <a:custGeom>
              <a:rect b="b" l="l" r="r" t="t"/>
              <a:pathLst>
                <a:path extrusionOk="0" h="3712" w="3712">
                  <a:moveTo>
                    <a:pt x="3712" y="0"/>
                  </a:moveTo>
                  <a:lnTo>
                    <a:pt x="3105" y="197"/>
                  </a:lnTo>
                  <a:lnTo>
                    <a:pt x="2837" y="268"/>
                  </a:lnTo>
                  <a:cubicBezTo>
                    <a:pt x="2695" y="750"/>
                    <a:pt x="2481" y="1178"/>
                    <a:pt x="2159" y="1570"/>
                  </a:cubicBezTo>
                  <a:cubicBezTo>
                    <a:pt x="1999" y="1785"/>
                    <a:pt x="1785" y="1981"/>
                    <a:pt x="1571" y="2177"/>
                  </a:cubicBezTo>
                  <a:cubicBezTo>
                    <a:pt x="1178" y="2480"/>
                    <a:pt x="750" y="2712"/>
                    <a:pt x="268" y="2837"/>
                  </a:cubicBezTo>
                  <a:lnTo>
                    <a:pt x="179" y="3123"/>
                  </a:lnTo>
                  <a:lnTo>
                    <a:pt x="0" y="3712"/>
                  </a:lnTo>
                  <a:cubicBezTo>
                    <a:pt x="875" y="3587"/>
                    <a:pt x="1678" y="3176"/>
                    <a:pt x="2338" y="2570"/>
                  </a:cubicBezTo>
                  <a:cubicBezTo>
                    <a:pt x="2409" y="2480"/>
                    <a:pt x="2498" y="2409"/>
                    <a:pt x="2570" y="2320"/>
                  </a:cubicBezTo>
                  <a:cubicBezTo>
                    <a:pt x="3176" y="1677"/>
                    <a:pt x="3569" y="857"/>
                    <a:pt x="3712"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30" name="Google Shape;1030;p44"/>
            <p:cNvSpPr/>
            <p:nvPr/>
          </p:nvSpPr>
          <p:spPr>
            <a:xfrm>
              <a:off x="625300" y="3985375"/>
              <a:ext cx="92800" cy="92800"/>
            </a:xfrm>
            <a:custGeom>
              <a:rect b="b" l="l" r="r" t="t"/>
              <a:pathLst>
                <a:path extrusionOk="0" h="3712" w="3712">
                  <a:moveTo>
                    <a:pt x="0" y="0"/>
                  </a:moveTo>
                  <a:lnTo>
                    <a:pt x="179" y="589"/>
                  </a:lnTo>
                  <a:lnTo>
                    <a:pt x="286" y="874"/>
                  </a:lnTo>
                  <a:cubicBezTo>
                    <a:pt x="750" y="1017"/>
                    <a:pt x="1178" y="1231"/>
                    <a:pt x="1553" y="1535"/>
                  </a:cubicBezTo>
                  <a:cubicBezTo>
                    <a:pt x="1785" y="1713"/>
                    <a:pt x="1981" y="1927"/>
                    <a:pt x="2159" y="2159"/>
                  </a:cubicBezTo>
                  <a:cubicBezTo>
                    <a:pt x="2481" y="2534"/>
                    <a:pt x="2695" y="2962"/>
                    <a:pt x="2837" y="3444"/>
                  </a:cubicBezTo>
                  <a:lnTo>
                    <a:pt x="3105" y="3515"/>
                  </a:lnTo>
                  <a:lnTo>
                    <a:pt x="3712" y="3711"/>
                  </a:lnTo>
                  <a:cubicBezTo>
                    <a:pt x="3569" y="2855"/>
                    <a:pt x="3159" y="2034"/>
                    <a:pt x="2570" y="1392"/>
                  </a:cubicBezTo>
                  <a:cubicBezTo>
                    <a:pt x="2481" y="1303"/>
                    <a:pt x="2409" y="1231"/>
                    <a:pt x="2320" y="1142"/>
                  </a:cubicBezTo>
                  <a:cubicBezTo>
                    <a:pt x="1678" y="553"/>
                    <a:pt x="875" y="143"/>
                    <a:pt x="0"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31" name="Google Shape;1031;p44"/>
            <p:cNvSpPr/>
            <p:nvPr/>
          </p:nvSpPr>
          <p:spPr>
            <a:xfrm>
              <a:off x="495050" y="3985375"/>
              <a:ext cx="93250" cy="92350"/>
            </a:xfrm>
            <a:custGeom>
              <a:rect b="b" l="l" r="r" t="t"/>
              <a:pathLst>
                <a:path extrusionOk="0" h="3694" w="3730">
                  <a:moveTo>
                    <a:pt x="3729" y="0"/>
                  </a:moveTo>
                  <a:cubicBezTo>
                    <a:pt x="2855" y="143"/>
                    <a:pt x="2034" y="535"/>
                    <a:pt x="1392" y="1124"/>
                  </a:cubicBezTo>
                  <a:cubicBezTo>
                    <a:pt x="1303" y="1213"/>
                    <a:pt x="1232" y="1285"/>
                    <a:pt x="1160" y="1374"/>
                  </a:cubicBezTo>
                  <a:cubicBezTo>
                    <a:pt x="553" y="2034"/>
                    <a:pt x="143" y="2837"/>
                    <a:pt x="0" y="3694"/>
                  </a:cubicBezTo>
                  <a:lnTo>
                    <a:pt x="589" y="3515"/>
                  </a:lnTo>
                  <a:lnTo>
                    <a:pt x="892" y="3426"/>
                  </a:lnTo>
                  <a:cubicBezTo>
                    <a:pt x="1017" y="2962"/>
                    <a:pt x="1249" y="2516"/>
                    <a:pt x="1553" y="2123"/>
                  </a:cubicBezTo>
                  <a:cubicBezTo>
                    <a:pt x="1731" y="1909"/>
                    <a:pt x="1927" y="1695"/>
                    <a:pt x="2159" y="1517"/>
                  </a:cubicBezTo>
                  <a:cubicBezTo>
                    <a:pt x="2552" y="1213"/>
                    <a:pt x="2980" y="999"/>
                    <a:pt x="3444" y="857"/>
                  </a:cubicBezTo>
                  <a:lnTo>
                    <a:pt x="3533" y="589"/>
                  </a:lnTo>
                  <a:lnTo>
                    <a:pt x="3729"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32" name="Google Shape;1032;p44"/>
            <p:cNvSpPr/>
            <p:nvPr/>
          </p:nvSpPr>
          <p:spPr>
            <a:xfrm>
              <a:off x="495050" y="4115625"/>
              <a:ext cx="93250" cy="92350"/>
            </a:xfrm>
            <a:custGeom>
              <a:rect b="b" l="l" r="r" t="t"/>
              <a:pathLst>
                <a:path extrusionOk="0" h="3694" w="3730">
                  <a:moveTo>
                    <a:pt x="0" y="0"/>
                  </a:moveTo>
                  <a:cubicBezTo>
                    <a:pt x="161" y="874"/>
                    <a:pt x="553" y="1677"/>
                    <a:pt x="1160" y="2320"/>
                  </a:cubicBezTo>
                  <a:cubicBezTo>
                    <a:pt x="1232" y="2409"/>
                    <a:pt x="1303" y="2480"/>
                    <a:pt x="1392" y="2569"/>
                  </a:cubicBezTo>
                  <a:cubicBezTo>
                    <a:pt x="2034" y="3158"/>
                    <a:pt x="2855" y="3569"/>
                    <a:pt x="3729" y="3694"/>
                  </a:cubicBezTo>
                  <a:lnTo>
                    <a:pt x="3515" y="3105"/>
                  </a:lnTo>
                  <a:lnTo>
                    <a:pt x="3444" y="2819"/>
                  </a:lnTo>
                  <a:cubicBezTo>
                    <a:pt x="2980" y="2694"/>
                    <a:pt x="2534" y="2462"/>
                    <a:pt x="2159" y="2159"/>
                  </a:cubicBezTo>
                  <a:cubicBezTo>
                    <a:pt x="1927" y="1981"/>
                    <a:pt x="1731" y="1767"/>
                    <a:pt x="1553" y="1570"/>
                  </a:cubicBezTo>
                  <a:cubicBezTo>
                    <a:pt x="1249" y="1178"/>
                    <a:pt x="1017" y="750"/>
                    <a:pt x="892" y="268"/>
                  </a:cubicBezTo>
                  <a:lnTo>
                    <a:pt x="607" y="179"/>
                  </a:lnTo>
                  <a:lnTo>
                    <a:pt x="0"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sp>
        <p:nvSpPr>
          <p:cNvPr id="1033" name="Google Shape;1033;p44"/>
          <p:cNvSpPr/>
          <p:nvPr/>
        </p:nvSpPr>
        <p:spPr>
          <a:xfrm>
            <a:off x="3449396" y="5080194"/>
            <a:ext cx="193442" cy="308322"/>
          </a:xfrm>
          <a:custGeom>
            <a:rect b="b" l="l" r="r" t="t"/>
            <a:pathLst>
              <a:path extrusionOk="0" h="9047" w="5853">
                <a:moveTo>
                  <a:pt x="2926" y="1606"/>
                </a:moveTo>
                <a:cubicBezTo>
                  <a:pt x="3586" y="1606"/>
                  <a:pt x="4122" y="2124"/>
                  <a:pt x="4122" y="2802"/>
                </a:cubicBezTo>
                <a:cubicBezTo>
                  <a:pt x="4122" y="3462"/>
                  <a:pt x="3586" y="3997"/>
                  <a:pt x="2926" y="3997"/>
                </a:cubicBezTo>
                <a:cubicBezTo>
                  <a:pt x="2248" y="3997"/>
                  <a:pt x="1731" y="3462"/>
                  <a:pt x="1731" y="2802"/>
                </a:cubicBezTo>
                <a:cubicBezTo>
                  <a:pt x="1731" y="2124"/>
                  <a:pt x="2248" y="1606"/>
                  <a:pt x="2926" y="1606"/>
                </a:cubicBezTo>
                <a:close/>
                <a:moveTo>
                  <a:pt x="2926" y="0"/>
                </a:moveTo>
                <a:cubicBezTo>
                  <a:pt x="2016" y="0"/>
                  <a:pt x="1142" y="464"/>
                  <a:pt x="625" y="1231"/>
                </a:cubicBezTo>
                <a:cubicBezTo>
                  <a:pt x="107" y="1981"/>
                  <a:pt x="0" y="2962"/>
                  <a:pt x="321" y="3819"/>
                </a:cubicBezTo>
                <a:lnTo>
                  <a:pt x="1588" y="6620"/>
                </a:lnTo>
                <a:lnTo>
                  <a:pt x="2694" y="8904"/>
                </a:lnTo>
                <a:cubicBezTo>
                  <a:pt x="2730" y="8993"/>
                  <a:pt x="2819" y="9046"/>
                  <a:pt x="2926" y="9046"/>
                </a:cubicBezTo>
                <a:cubicBezTo>
                  <a:pt x="3033" y="9046"/>
                  <a:pt x="3122" y="8993"/>
                  <a:pt x="3158" y="8904"/>
                </a:cubicBezTo>
                <a:lnTo>
                  <a:pt x="4247" y="6620"/>
                </a:lnTo>
                <a:lnTo>
                  <a:pt x="5513" y="3819"/>
                </a:lnTo>
                <a:cubicBezTo>
                  <a:pt x="5852" y="2962"/>
                  <a:pt x="5745" y="1981"/>
                  <a:pt x="5228" y="1231"/>
                </a:cubicBezTo>
                <a:cubicBezTo>
                  <a:pt x="4710" y="464"/>
                  <a:pt x="3854" y="0"/>
                  <a:pt x="2926"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nvGrpSpPr>
          <p:cNvPr id="1034" name="Google Shape;1034;p44"/>
          <p:cNvGrpSpPr/>
          <p:nvPr/>
        </p:nvGrpSpPr>
        <p:grpSpPr>
          <a:xfrm>
            <a:off x="3857768" y="5058956"/>
            <a:ext cx="334400" cy="344208"/>
            <a:chOff x="5745250" y="4378350"/>
            <a:chExt cx="252950" cy="252500"/>
          </a:xfrm>
        </p:grpSpPr>
        <p:sp>
          <p:nvSpPr>
            <p:cNvPr id="1035" name="Google Shape;1035;p44"/>
            <p:cNvSpPr/>
            <p:nvPr/>
          </p:nvSpPr>
          <p:spPr>
            <a:xfrm>
              <a:off x="5745250" y="4378350"/>
              <a:ext cx="252950" cy="252500"/>
            </a:xfrm>
            <a:custGeom>
              <a:rect b="b" l="l" r="r" t="t"/>
              <a:pathLst>
                <a:path extrusionOk="0" h="10100" w="10118">
                  <a:moveTo>
                    <a:pt x="5068" y="536"/>
                  </a:moveTo>
                  <a:cubicBezTo>
                    <a:pt x="5728" y="536"/>
                    <a:pt x="6334" y="678"/>
                    <a:pt x="6888" y="928"/>
                  </a:cubicBezTo>
                  <a:lnTo>
                    <a:pt x="6459" y="1267"/>
                  </a:lnTo>
                  <a:cubicBezTo>
                    <a:pt x="6406" y="1303"/>
                    <a:pt x="6370" y="1339"/>
                    <a:pt x="6299" y="1339"/>
                  </a:cubicBezTo>
                  <a:lnTo>
                    <a:pt x="6031" y="1339"/>
                  </a:lnTo>
                  <a:cubicBezTo>
                    <a:pt x="6013" y="1339"/>
                    <a:pt x="5978" y="1339"/>
                    <a:pt x="5942" y="1321"/>
                  </a:cubicBezTo>
                  <a:cubicBezTo>
                    <a:pt x="5942" y="1321"/>
                    <a:pt x="5300" y="928"/>
                    <a:pt x="4925" y="928"/>
                  </a:cubicBezTo>
                  <a:cubicBezTo>
                    <a:pt x="4568" y="928"/>
                    <a:pt x="3979" y="1160"/>
                    <a:pt x="3729" y="1339"/>
                  </a:cubicBezTo>
                  <a:cubicBezTo>
                    <a:pt x="3337" y="1588"/>
                    <a:pt x="3747" y="1713"/>
                    <a:pt x="3837" y="1731"/>
                  </a:cubicBezTo>
                  <a:lnTo>
                    <a:pt x="4247" y="1731"/>
                  </a:lnTo>
                  <a:cubicBezTo>
                    <a:pt x="4336" y="1731"/>
                    <a:pt x="4407" y="1695"/>
                    <a:pt x="4461" y="1624"/>
                  </a:cubicBezTo>
                  <a:lnTo>
                    <a:pt x="4622" y="1392"/>
                  </a:lnTo>
                  <a:cubicBezTo>
                    <a:pt x="4639" y="1356"/>
                    <a:pt x="4675" y="1339"/>
                    <a:pt x="4729" y="1339"/>
                  </a:cubicBezTo>
                  <a:lnTo>
                    <a:pt x="4925" y="1339"/>
                  </a:lnTo>
                  <a:lnTo>
                    <a:pt x="4657" y="1803"/>
                  </a:lnTo>
                  <a:cubicBezTo>
                    <a:pt x="4586" y="1927"/>
                    <a:pt x="4461" y="1999"/>
                    <a:pt x="4300" y="1999"/>
                  </a:cubicBezTo>
                  <a:lnTo>
                    <a:pt x="3944" y="1999"/>
                  </a:lnTo>
                  <a:cubicBezTo>
                    <a:pt x="3908" y="1999"/>
                    <a:pt x="3837" y="2017"/>
                    <a:pt x="3801" y="2034"/>
                  </a:cubicBezTo>
                  <a:lnTo>
                    <a:pt x="3462" y="2266"/>
                  </a:lnTo>
                  <a:lnTo>
                    <a:pt x="3194" y="2266"/>
                  </a:lnTo>
                  <a:cubicBezTo>
                    <a:pt x="3123" y="2266"/>
                    <a:pt x="3069" y="2320"/>
                    <a:pt x="3069" y="2391"/>
                  </a:cubicBezTo>
                  <a:lnTo>
                    <a:pt x="3069" y="2534"/>
                  </a:lnTo>
                  <a:cubicBezTo>
                    <a:pt x="3069" y="2605"/>
                    <a:pt x="3016" y="2659"/>
                    <a:pt x="2927" y="2659"/>
                  </a:cubicBezTo>
                  <a:lnTo>
                    <a:pt x="2819" y="2659"/>
                  </a:lnTo>
                  <a:cubicBezTo>
                    <a:pt x="2730" y="2659"/>
                    <a:pt x="2641" y="2713"/>
                    <a:pt x="2588" y="2784"/>
                  </a:cubicBezTo>
                  <a:lnTo>
                    <a:pt x="2427" y="3034"/>
                  </a:lnTo>
                  <a:cubicBezTo>
                    <a:pt x="2427" y="3069"/>
                    <a:pt x="2409" y="3087"/>
                    <a:pt x="2409" y="3123"/>
                  </a:cubicBezTo>
                  <a:lnTo>
                    <a:pt x="2409" y="3194"/>
                  </a:lnTo>
                  <a:cubicBezTo>
                    <a:pt x="2409" y="3283"/>
                    <a:pt x="2463" y="3319"/>
                    <a:pt x="2534" y="3319"/>
                  </a:cubicBezTo>
                  <a:lnTo>
                    <a:pt x="3016" y="3319"/>
                  </a:lnTo>
                  <a:cubicBezTo>
                    <a:pt x="3051" y="3319"/>
                    <a:pt x="3087" y="3319"/>
                    <a:pt x="3105" y="3301"/>
                  </a:cubicBezTo>
                  <a:lnTo>
                    <a:pt x="3533" y="2873"/>
                  </a:lnTo>
                  <a:cubicBezTo>
                    <a:pt x="3569" y="2837"/>
                    <a:pt x="3640" y="2802"/>
                    <a:pt x="3712" y="2802"/>
                  </a:cubicBezTo>
                  <a:lnTo>
                    <a:pt x="3765" y="2802"/>
                  </a:lnTo>
                  <a:cubicBezTo>
                    <a:pt x="3837" y="2802"/>
                    <a:pt x="3890" y="2837"/>
                    <a:pt x="3908" y="2909"/>
                  </a:cubicBezTo>
                  <a:lnTo>
                    <a:pt x="3979" y="3230"/>
                  </a:lnTo>
                  <a:cubicBezTo>
                    <a:pt x="3997" y="3301"/>
                    <a:pt x="4033" y="3337"/>
                    <a:pt x="4104" y="3337"/>
                  </a:cubicBezTo>
                  <a:lnTo>
                    <a:pt x="4140" y="3337"/>
                  </a:lnTo>
                  <a:cubicBezTo>
                    <a:pt x="4211" y="3337"/>
                    <a:pt x="4265" y="3301"/>
                    <a:pt x="4265" y="3212"/>
                  </a:cubicBezTo>
                  <a:lnTo>
                    <a:pt x="4265" y="2855"/>
                  </a:lnTo>
                  <a:cubicBezTo>
                    <a:pt x="4265" y="2837"/>
                    <a:pt x="4283" y="2802"/>
                    <a:pt x="4300" y="2766"/>
                  </a:cubicBezTo>
                  <a:lnTo>
                    <a:pt x="4407" y="2659"/>
                  </a:lnTo>
                  <a:lnTo>
                    <a:pt x="4515" y="2962"/>
                  </a:lnTo>
                  <a:cubicBezTo>
                    <a:pt x="4515" y="3034"/>
                    <a:pt x="4568" y="3069"/>
                    <a:pt x="4639" y="3069"/>
                  </a:cubicBezTo>
                  <a:lnTo>
                    <a:pt x="4746" y="3069"/>
                  </a:lnTo>
                  <a:cubicBezTo>
                    <a:pt x="4782" y="3069"/>
                    <a:pt x="4818" y="3052"/>
                    <a:pt x="4836" y="3034"/>
                  </a:cubicBezTo>
                  <a:lnTo>
                    <a:pt x="4889" y="2962"/>
                  </a:lnTo>
                  <a:cubicBezTo>
                    <a:pt x="4925" y="2944"/>
                    <a:pt x="4943" y="2927"/>
                    <a:pt x="4996" y="2927"/>
                  </a:cubicBezTo>
                  <a:lnTo>
                    <a:pt x="5068" y="2927"/>
                  </a:lnTo>
                  <a:cubicBezTo>
                    <a:pt x="5139" y="2927"/>
                    <a:pt x="5193" y="2980"/>
                    <a:pt x="5193" y="3069"/>
                  </a:cubicBezTo>
                  <a:lnTo>
                    <a:pt x="5193" y="3194"/>
                  </a:lnTo>
                  <a:cubicBezTo>
                    <a:pt x="5193" y="3283"/>
                    <a:pt x="5264" y="3319"/>
                    <a:pt x="5335" y="3319"/>
                  </a:cubicBezTo>
                  <a:lnTo>
                    <a:pt x="5817" y="3319"/>
                  </a:lnTo>
                  <a:cubicBezTo>
                    <a:pt x="5906" y="3319"/>
                    <a:pt x="5978" y="3426"/>
                    <a:pt x="5924" y="3498"/>
                  </a:cubicBezTo>
                  <a:lnTo>
                    <a:pt x="5888" y="3622"/>
                  </a:lnTo>
                  <a:cubicBezTo>
                    <a:pt x="5874" y="3682"/>
                    <a:pt x="5834" y="3716"/>
                    <a:pt x="5781" y="3716"/>
                  </a:cubicBezTo>
                  <a:cubicBezTo>
                    <a:pt x="5770" y="3716"/>
                    <a:pt x="5758" y="3715"/>
                    <a:pt x="5746" y="3712"/>
                  </a:cubicBezTo>
                  <a:lnTo>
                    <a:pt x="5103" y="3605"/>
                  </a:lnTo>
                  <a:lnTo>
                    <a:pt x="5014" y="3605"/>
                  </a:lnTo>
                  <a:lnTo>
                    <a:pt x="4461" y="3712"/>
                  </a:lnTo>
                  <a:cubicBezTo>
                    <a:pt x="4445" y="3717"/>
                    <a:pt x="4431" y="3719"/>
                    <a:pt x="4418" y="3719"/>
                  </a:cubicBezTo>
                  <a:cubicBezTo>
                    <a:pt x="4385" y="3719"/>
                    <a:pt x="4356" y="3706"/>
                    <a:pt x="4318" y="3694"/>
                  </a:cubicBezTo>
                  <a:cubicBezTo>
                    <a:pt x="4158" y="3640"/>
                    <a:pt x="3658" y="3462"/>
                    <a:pt x="3462" y="3462"/>
                  </a:cubicBezTo>
                  <a:cubicBezTo>
                    <a:pt x="1892" y="3462"/>
                    <a:pt x="1874" y="4532"/>
                    <a:pt x="1874" y="4925"/>
                  </a:cubicBezTo>
                  <a:cubicBezTo>
                    <a:pt x="1874" y="5460"/>
                    <a:pt x="2177" y="5853"/>
                    <a:pt x="2677" y="5853"/>
                  </a:cubicBezTo>
                  <a:cubicBezTo>
                    <a:pt x="2695" y="5853"/>
                    <a:pt x="2714" y="5853"/>
                    <a:pt x="2733" y="5853"/>
                  </a:cubicBezTo>
                  <a:cubicBezTo>
                    <a:pt x="3311" y="5853"/>
                    <a:pt x="3997" y="5870"/>
                    <a:pt x="3997" y="6923"/>
                  </a:cubicBezTo>
                  <a:lnTo>
                    <a:pt x="3997" y="7744"/>
                  </a:lnTo>
                  <a:cubicBezTo>
                    <a:pt x="3997" y="7905"/>
                    <a:pt x="4051" y="8047"/>
                    <a:pt x="4158" y="8172"/>
                  </a:cubicBezTo>
                  <a:lnTo>
                    <a:pt x="4550" y="8636"/>
                  </a:lnTo>
                  <a:cubicBezTo>
                    <a:pt x="4639" y="8725"/>
                    <a:pt x="4729" y="8779"/>
                    <a:pt x="4854" y="8779"/>
                  </a:cubicBezTo>
                  <a:lnTo>
                    <a:pt x="5175" y="8779"/>
                  </a:lnTo>
                  <a:cubicBezTo>
                    <a:pt x="5282" y="8779"/>
                    <a:pt x="5389" y="8743"/>
                    <a:pt x="5460" y="8654"/>
                  </a:cubicBezTo>
                  <a:lnTo>
                    <a:pt x="5764" y="8351"/>
                  </a:lnTo>
                  <a:cubicBezTo>
                    <a:pt x="5835" y="8279"/>
                    <a:pt x="5888" y="8208"/>
                    <a:pt x="5924" y="8119"/>
                  </a:cubicBezTo>
                  <a:lnTo>
                    <a:pt x="6192" y="7584"/>
                  </a:lnTo>
                  <a:cubicBezTo>
                    <a:pt x="6227" y="7494"/>
                    <a:pt x="6245" y="7387"/>
                    <a:pt x="6245" y="7280"/>
                  </a:cubicBezTo>
                  <a:lnTo>
                    <a:pt x="6245" y="6691"/>
                  </a:lnTo>
                  <a:cubicBezTo>
                    <a:pt x="6245" y="6567"/>
                    <a:pt x="6299" y="6459"/>
                    <a:pt x="6370" y="6406"/>
                  </a:cubicBezTo>
                  <a:lnTo>
                    <a:pt x="7084" y="5692"/>
                  </a:lnTo>
                  <a:cubicBezTo>
                    <a:pt x="7120" y="5639"/>
                    <a:pt x="7120" y="5532"/>
                    <a:pt x="7066" y="5496"/>
                  </a:cubicBezTo>
                  <a:cubicBezTo>
                    <a:pt x="7066" y="5496"/>
                    <a:pt x="6263" y="5050"/>
                    <a:pt x="5835" y="4193"/>
                  </a:cubicBezTo>
                  <a:cubicBezTo>
                    <a:pt x="5781" y="4104"/>
                    <a:pt x="5835" y="3997"/>
                    <a:pt x="5942" y="3997"/>
                  </a:cubicBezTo>
                  <a:lnTo>
                    <a:pt x="5995" y="3997"/>
                  </a:lnTo>
                  <a:lnTo>
                    <a:pt x="6763" y="4979"/>
                  </a:lnTo>
                  <a:cubicBezTo>
                    <a:pt x="6812" y="5048"/>
                    <a:pt x="6890" y="5085"/>
                    <a:pt x="6967" y="5085"/>
                  </a:cubicBezTo>
                  <a:cubicBezTo>
                    <a:pt x="7029" y="5085"/>
                    <a:pt x="7090" y="5062"/>
                    <a:pt x="7137" y="5014"/>
                  </a:cubicBezTo>
                  <a:lnTo>
                    <a:pt x="7583" y="4640"/>
                  </a:lnTo>
                  <a:cubicBezTo>
                    <a:pt x="7655" y="4586"/>
                    <a:pt x="7655" y="4479"/>
                    <a:pt x="7566" y="4425"/>
                  </a:cubicBezTo>
                  <a:lnTo>
                    <a:pt x="7173" y="4193"/>
                  </a:lnTo>
                  <a:cubicBezTo>
                    <a:pt x="7120" y="4158"/>
                    <a:pt x="7102" y="4086"/>
                    <a:pt x="7120" y="4033"/>
                  </a:cubicBezTo>
                  <a:lnTo>
                    <a:pt x="7120" y="3997"/>
                  </a:lnTo>
                  <a:cubicBezTo>
                    <a:pt x="7155" y="3950"/>
                    <a:pt x="7199" y="3926"/>
                    <a:pt x="7245" y="3926"/>
                  </a:cubicBezTo>
                  <a:cubicBezTo>
                    <a:pt x="7268" y="3926"/>
                    <a:pt x="7292" y="3932"/>
                    <a:pt x="7316" y="3944"/>
                  </a:cubicBezTo>
                  <a:lnTo>
                    <a:pt x="7798" y="4229"/>
                  </a:lnTo>
                  <a:cubicBezTo>
                    <a:pt x="7833" y="4265"/>
                    <a:pt x="7887" y="4283"/>
                    <a:pt x="7922" y="4283"/>
                  </a:cubicBezTo>
                  <a:lnTo>
                    <a:pt x="8083" y="4283"/>
                  </a:lnTo>
                  <a:cubicBezTo>
                    <a:pt x="8190" y="4283"/>
                    <a:pt x="8279" y="4336"/>
                    <a:pt x="8315" y="4425"/>
                  </a:cubicBezTo>
                  <a:lnTo>
                    <a:pt x="8708" y="5318"/>
                  </a:lnTo>
                  <a:cubicBezTo>
                    <a:pt x="8743" y="5407"/>
                    <a:pt x="8832" y="5478"/>
                    <a:pt x="8940" y="5478"/>
                  </a:cubicBezTo>
                  <a:cubicBezTo>
                    <a:pt x="9064" y="5478"/>
                    <a:pt x="9171" y="5371"/>
                    <a:pt x="9171" y="5246"/>
                  </a:cubicBezTo>
                  <a:lnTo>
                    <a:pt x="9171" y="4871"/>
                  </a:lnTo>
                  <a:cubicBezTo>
                    <a:pt x="9171" y="4836"/>
                    <a:pt x="9189" y="4782"/>
                    <a:pt x="9225" y="4764"/>
                  </a:cubicBezTo>
                  <a:lnTo>
                    <a:pt x="9528" y="4532"/>
                  </a:lnTo>
                  <a:cubicBezTo>
                    <a:pt x="9564" y="4693"/>
                    <a:pt x="9564" y="4889"/>
                    <a:pt x="9564" y="5068"/>
                  </a:cubicBezTo>
                  <a:cubicBezTo>
                    <a:pt x="9582" y="7548"/>
                    <a:pt x="7566" y="9564"/>
                    <a:pt x="5068" y="9564"/>
                  </a:cubicBezTo>
                  <a:cubicBezTo>
                    <a:pt x="2570" y="9564"/>
                    <a:pt x="536" y="7548"/>
                    <a:pt x="536" y="5050"/>
                  </a:cubicBezTo>
                  <a:cubicBezTo>
                    <a:pt x="536" y="2570"/>
                    <a:pt x="2570" y="536"/>
                    <a:pt x="5068" y="536"/>
                  </a:cubicBezTo>
                  <a:close/>
                  <a:moveTo>
                    <a:pt x="5068" y="0"/>
                  </a:moveTo>
                  <a:cubicBezTo>
                    <a:pt x="2266" y="0"/>
                    <a:pt x="0" y="2266"/>
                    <a:pt x="0" y="5050"/>
                  </a:cubicBezTo>
                  <a:cubicBezTo>
                    <a:pt x="0" y="7851"/>
                    <a:pt x="2266" y="10099"/>
                    <a:pt x="5068" y="10099"/>
                  </a:cubicBezTo>
                  <a:cubicBezTo>
                    <a:pt x="7851" y="10099"/>
                    <a:pt x="10117" y="7851"/>
                    <a:pt x="10117" y="5050"/>
                  </a:cubicBezTo>
                  <a:cubicBezTo>
                    <a:pt x="10117" y="2266"/>
                    <a:pt x="7851" y="0"/>
                    <a:pt x="5068"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36" name="Google Shape;1036;p44"/>
            <p:cNvSpPr/>
            <p:nvPr/>
          </p:nvSpPr>
          <p:spPr>
            <a:xfrm>
              <a:off x="5806350" y="4419725"/>
              <a:ext cx="15650" cy="18425"/>
            </a:xfrm>
            <a:custGeom>
              <a:rect b="b" l="l" r="r" t="t"/>
              <a:pathLst>
                <a:path extrusionOk="0" h="737" w="626">
                  <a:moveTo>
                    <a:pt x="360" y="0"/>
                  </a:moveTo>
                  <a:cubicBezTo>
                    <a:pt x="326" y="0"/>
                    <a:pt x="295" y="14"/>
                    <a:pt x="268" y="40"/>
                  </a:cubicBezTo>
                  <a:lnTo>
                    <a:pt x="54" y="255"/>
                  </a:lnTo>
                  <a:cubicBezTo>
                    <a:pt x="1" y="308"/>
                    <a:pt x="1" y="379"/>
                    <a:pt x="54" y="451"/>
                  </a:cubicBezTo>
                  <a:lnTo>
                    <a:pt x="233" y="611"/>
                  </a:lnTo>
                  <a:lnTo>
                    <a:pt x="233" y="736"/>
                  </a:lnTo>
                  <a:lnTo>
                    <a:pt x="358" y="736"/>
                  </a:lnTo>
                  <a:cubicBezTo>
                    <a:pt x="447" y="736"/>
                    <a:pt x="483" y="701"/>
                    <a:pt x="483" y="611"/>
                  </a:cubicBezTo>
                  <a:lnTo>
                    <a:pt x="483" y="469"/>
                  </a:lnTo>
                  <a:lnTo>
                    <a:pt x="625" y="469"/>
                  </a:lnTo>
                  <a:lnTo>
                    <a:pt x="625" y="272"/>
                  </a:lnTo>
                  <a:cubicBezTo>
                    <a:pt x="625" y="219"/>
                    <a:pt x="607" y="201"/>
                    <a:pt x="590" y="183"/>
                  </a:cubicBezTo>
                  <a:lnTo>
                    <a:pt x="465" y="40"/>
                  </a:lnTo>
                  <a:cubicBezTo>
                    <a:pt x="429" y="14"/>
                    <a:pt x="393" y="0"/>
                    <a:pt x="360"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grpSp>
        <p:nvGrpSpPr>
          <p:cNvPr id="1037" name="Google Shape;1037;p44"/>
          <p:cNvGrpSpPr/>
          <p:nvPr/>
        </p:nvGrpSpPr>
        <p:grpSpPr>
          <a:xfrm>
            <a:off x="4367267" y="5063216"/>
            <a:ext cx="334400" cy="344821"/>
            <a:chOff x="6130650" y="4381475"/>
            <a:chExt cx="252950" cy="252950"/>
          </a:xfrm>
        </p:grpSpPr>
        <p:sp>
          <p:nvSpPr>
            <p:cNvPr id="1038" name="Google Shape;1038;p44"/>
            <p:cNvSpPr/>
            <p:nvPr/>
          </p:nvSpPr>
          <p:spPr>
            <a:xfrm>
              <a:off x="6130650" y="4381475"/>
              <a:ext cx="252950" cy="252950"/>
            </a:xfrm>
            <a:custGeom>
              <a:rect b="b" l="l" r="r" t="t"/>
              <a:pathLst>
                <a:path extrusionOk="0" h="10118" w="10118">
                  <a:moveTo>
                    <a:pt x="5710" y="678"/>
                  </a:moveTo>
                  <a:lnTo>
                    <a:pt x="5835" y="910"/>
                  </a:lnTo>
                  <a:cubicBezTo>
                    <a:pt x="5871" y="928"/>
                    <a:pt x="5906" y="946"/>
                    <a:pt x="5924" y="946"/>
                  </a:cubicBezTo>
                  <a:lnTo>
                    <a:pt x="6263" y="946"/>
                  </a:lnTo>
                  <a:cubicBezTo>
                    <a:pt x="6352" y="946"/>
                    <a:pt x="6406" y="892"/>
                    <a:pt x="6406" y="803"/>
                  </a:cubicBezTo>
                  <a:lnTo>
                    <a:pt x="6406" y="732"/>
                  </a:lnTo>
                  <a:cubicBezTo>
                    <a:pt x="8262" y="1321"/>
                    <a:pt x="9600" y="3034"/>
                    <a:pt x="9600" y="5068"/>
                  </a:cubicBezTo>
                  <a:cubicBezTo>
                    <a:pt x="9600" y="6959"/>
                    <a:pt x="8422" y="8583"/>
                    <a:pt x="6781" y="9261"/>
                  </a:cubicBezTo>
                  <a:cubicBezTo>
                    <a:pt x="7066" y="9011"/>
                    <a:pt x="7566" y="8583"/>
                    <a:pt x="7726" y="8386"/>
                  </a:cubicBezTo>
                  <a:cubicBezTo>
                    <a:pt x="7958" y="8137"/>
                    <a:pt x="7994" y="7726"/>
                    <a:pt x="7994" y="7726"/>
                  </a:cubicBezTo>
                  <a:cubicBezTo>
                    <a:pt x="7994" y="7726"/>
                    <a:pt x="8922" y="7476"/>
                    <a:pt x="8922" y="6798"/>
                  </a:cubicBezTo>
                  <a:cubicBezTo>
                    <a:pt x="8922" y="6334"/>
                    <a:pt x="7994" y="6120"/>
                    <a:pt x="7994" y="6120"/>
                  </a:cubicBezTo>
                  <a:cubicBezTo>
                    <a:pt x="7833" y="5621"/>
                    <a:pt x="7048" y="5335"/>
                    <a:pt x="6406" y="5335"/>
                  </a:cubicBezTo>
                  <a:cubicBezTo>
                    <a:pt x="6263" y="5335"/>
                    <a:pt x="5728" y="5603"/>
                    <a:pt x="5728" y="5603"/>
                  </a:cubicBezTo>
                  <a:lnTo>
                    <a:pt x="5460" y="5460"/>
                  </a:lnTo>
                  <a:lnTo>
                    <a:pt x="5460" y="5068"/>
                  </a:lnTo>
                  <a:cubicBezTo>
                    <a:pt x="5460" y="4996"/>
                    <a:pt x="5425" y="4925"/>
                    <a:pt x="5335" y="4925"/>
                  </a:cubicBezTo>
                  <a:lnTo>
                    <a:pt x="5068" y="4925"/>
                  </a:lnTo>
                  <a:lnTo>
                    <a:pt x="5068" y="4532"/>
                  </a:lnTo>
                  <a:cubicBezTo>
                    <a:pt x="5068" y="4461"/>
                    <a:pt x="5014" y="4407"/>
                    <a:pt x="4943" y="4407"/>
                  </a:cubicBezTo>
                  <a:lnTo>
                    <a:pt x="4800" y="4407"/>
                  </a:lnTo>
                  <a:lnTo>
                    <a:pt x="4657" y="4497"/>
                  </a:lnTo>
                  <a:cubicBezTo>
                    <a:pt x="4616" y="4526"/>
                    <a:pt x="4566" y="4540"/>
                    <a:pt x="4516" y="4540"/>
                  </a:cubicBezTo>
                  <a:cubicBezTo>
                    <a:pt x="4415" y="4540"/>
                    <a:pt x="4312" y="4485"/>
                    <a:pt x="4265" y="4390"/>
                  </a:cubicBezTo>
                  <a:cubicBezTo>
                    <a:pt x="4265" y="4390"/>
                    <a:pt x="4140" y="4193"/>
                    <a:pt x="4140" y="4122"/>
                  </a:cubicBezTo>
                  <a:cubicBezTo>
                    <a:pt x="4140" y="3614"/>
                    <a:pt x="4661" y="3586"/>
                    <a:pt x="4777" y="3586"/>
                  </a:cubicBezTo>
                  <a:cubicBezTo>
                    <a:pt x="4792" y="3586"/>
                    <a:pt x="4800" y="3587"/>
                    <a:pt x="4800" y="3587"/>
                  </a:cubicBezTo>
                  <a:lnTo>
                    <a:pt x="5103" y="3587"/>
                  </a:lnTo>
                  <a:cubicBezTo>
                    <a:pt x="5175" y="3587"/>
                    <a:pt x="5210" y="3640"/>
                    <a:pt x="5228" y="3694"/>
                  </a:cubicBezTo>
                  <a:lnTo>
                    <a:pt x="5300" y="4033"/>
                  </a:lnTo>
                  <a:cubicBezTo>
                    <a:pt x="5317" y="4086"/>
                    <a:pt x="5371" y="4140"/>
                    <a:pt x="5442" y="4140"/>
                  </a:cubicBezTo>
                  <a:lnTo>
                    <a:pt x="5496" y="4140"/>
                  </a:lnTo>
                  <a:cubicBezTo>
                    <a:pt x="5567" y="4140"/>
                    <a:pt x="5621" y="4104"/>
                    <a:pt x="5639" y="4033"/>
                  </a:cubicBezTo>
                  <a:lnTo>
                    <a:pt x="5728" y="3533"/>
                  </a:lnTo>
                  <a:cubicBezTo>
                    <a:pt x="5728" y="3497"/>
                    <a:pt x="5746" y="3462"/>
                    <a:pt x="5781" y="3426"/>
                  </a:cubicBezTo>
                  <a:lnTo>
                    <a:pt x="6156" y="2944"/>
                  </a:lnTo>
                  <a:cubicBezTo>
                    <a:pt x="6227" y="2855"/>
                    <a:pt x="6335" y="2802"/>
                    <a:pt x="6459" y="2802"/>
                  </a:cubicBezTo>
                  <a:lnTo>
                    <a:pt x="6798" y="2802"/>
                  </a:lnTo>
                  <a:cubicBezTo>
                    <a:pt x="6888" y="2802"/>
                    <a:pt x="6923" y="2748"/>
                    <a:pt x="6923" y="2677"/>
                  </a:cubicBezTo>
                  <a:lnTo>
                    <a:pt x="6923" y="2534"/>
                  </a:lnTo>
                  <a:lnTo>
                    <a:pt x="6905" y="2498"/>
                  </a:lnTo>
                  <a:cubicBezTo>
                    <a:pt x="6816" y="2427"/>
                    <a:pt x="6870" y="2266"/>
                    <a:pt x="6995" y="2266"/>
                  </a:cubicBezTo>
                  <a:lnTo>
                    <a:pt x="7066" y="2266"/>
                  </a:lnTo>
                  <a:cubicBezTo>
                    <a:pt x="7155" y="2266"/>
                    <a:pt x="7191" y="2320"/>
                    <a:pt x="7191" y="2409"/>
                  </a:cubicBezTo>
                  <a:cubicBezTo>
                    <a:pt x="7191" y="2480"/>
                    <a:pt x="7262" y="2534"/>
                    <a:pt x="7334" y="2534"/>
                  </a:cubicBezTo>
                  <a:lnTo>
                    <a:pt x="7459" y="2534"/>
                  </a:lnTo>
                  <a:lnTo>
                    <a:pt x="7548" y="2195"/>
                  </a:lnTo>
                  <a:cubicBezTo>
                    <a:pt x="7566" y="2070"/>
                    <a:pt x="7530" y="1963"/>
                    <a:pt x="7423" y="1909"/>
                  </a:cubicBezTo>
                  <a:lnTo>
                    <a:pt x="6299" y="1214"/>
                  </a:lnTo>
                  <a:lnTo>
                    <a:pt x="5996" y="1214"/>
                  </a:lnTo>
                  <a:cubicBezTo>
                    <a:pt x="5853" y="1214"/>
                    <a:pt x="5728" y="1339"/>
                    <a:pt x="5728" y="1463"/>
                  </a:cubicBezTo>
                  <a:lnTo>
                    <a:pt x="5728" y="1606"/>
                  </a:lnTo>
                  <a:cubicBezTo>
                    <a:pt x="5728" y="1695"/>
                    <a:pt x="5674" y="1731"/>
                    <a:pt x="5603" y="1731"/>
                  </a:cubicBezTo>
                  <a:lnTo>
                    <a:pt x="5460" y="1731"/>
                  </a:lnTo>
                  <a:lnTo>
                    <a:pt x="5335" y="1606"/>
                  </a:lnTo>
                  <a:lnTo>
                    <a:pt x="4943" y="1606"/>
                  </a:lnTo>
                  <a:cubicBezTo>
                    <a:pt x="4854" y="1606"/>
                    <a:pt x="4800" y="1553"/>
                    <a:pt x="4800" y="1463"/>
                  </a:cubicBezTo>
                  <a:lnTo>
                    <a:pt x="4800" y="1142"/>
                  </a:lnTo>
                  <a:cubicBezTo>
                    <a:pt x="4800" y="1107"/>
                    <a:pt x="4818" y="1071"/>
                    <a:pt x="4854" y="1035"/>
                  </a:cubicBezTo>
                  <a:lnTo>
                    <a:pt x="5710" y="678"/>
                  </a:lnTo>
                  <a:close/>
                  <a:moveTo>
                    <a:pt x="1731" y="1999"/>
                  </a:moveTo>
                  <a:cubicBezTo>
                    <a:pt x="1856" y="2070"/>
                    <a:pt x="1981" y="2177"/>
                    <a:pt x="1999" y="2266"/>
                  </a:cubicBezTo>
                  <a:lnTo>
                    <a:pt x="1999" y="3105"/>
                  </a:lnTo>
                  <a:cubicBezTo>
                    <a:pt x="1999" y="3176"/>
                    <a:pt x="2017" y="3230"/>
                    <a:pt x="2070" y="3266"/>
                  </a:cubicBezTo>
                  <a:lnTo>
                    <a:pt x="2944" y="4407"/>
                  </a:lnTo>
                  <a:lnTo>
                    <a:pt x="2998" y="4336"/>
                  </a:lnTo>
                  <a:cubicBezTo>
                    <a:pt x="3051" y="4300"/>
                    <a:pt x="3069" y="4229"/>
                    <a:pt x="3034" y="4176"/>
                  </a:cubicBezTo>
                  <a:lnTo>
                    <a:pt x="2873" y="3908"/>
                  </a:lnTo>
                  <a:cubicBezTo>
                    <a:pt x="2812" y="3817"/>
                    <a:pt x="2881" y="3700"/>
                    <a:pt x="2979" y="3700"/>
                  </a:cubicBezTo>
                  <a:cubicBezTo>
                    <a:pt x="2997" y="3700"/>
                    <a:pt x="3015" y="3704"/>
                    <a:pt x="3034" y="3712"/>
                  </a:cubicBezTo>
                  <a:cubicBezTo>
                    <a:pt x="3069" y="3729"/>
                    <a:pt x="3105" y="3747"/>
                    <a:pt x="3105" y="3783"/>
                  </a:cubicBezTo>
                  <a:lnTo>
                    <a:pt x="3551" y="4639"/>
                  </a:lnTo>
                  <a:cubicBezTo>
                    <a:pt x="3605" y="4729"/>
                    <a:pt x="3694" y="4818"/>
                    <a:pt x="3783" y="4836"/>
                  </a:cubicBezTo>
                  <a:lnTo>
                    <a:pt x="4372" y="5032"/>
                  </a:lnTo>
                  <a:cubicBezTo>
                    <a:pt x="4408" y="5050"/>
                    <a:pt x="4443" y="5085"/>
                    <a:pt x="4443" y="5103"/>
                  </a:cubicBezTo>
                  <a:lnTo>
                    <a:pt x="4479" y="5175"/>
                  </a:lnTo>
                  <a:cubicBezTo>
                    <a:pt x="4532" y="5264"/>
                    <a:pt x="4622" y="5317"/>
                    <a:pt x="4729" y="5317"/>
                  </a:cubicBezTo>
                  <a:lnTo>
                    <a:pt x="4889" y="5317"/>
                  </a:lnTo>
                  <a:cubicBezTo>
                    <a:pt x="4925" y="5317"/>
                    <a:pt x="4961" y="5353"/>
                    <a:pt x="4996" y="5371"/>
                  </a:cubicBezTo>
                  <a:lnTo>
                    <a:pt x="5175" y="5621"/>
                  </a:lnTo>
                  <a:cubicBezTo>
                    <a:pt x="5193" y="5674"/>
                    <a:pt x="5264" y="5728"/>
                    <a:pt x="5317" y="5728"/>
                  </a:cubicBezTo>
                  <a:lnTo>
                    <a:pt x="5603" y="5799"/>
                  </a:lnTo>
                  <a:cubicBezTo>
                    <a:pt x="5674" y="5817"/>
                    <a:pt x="5728" y="5906"/>
                    <a:pt x="5692" y="5978"/>
                  </a:cubicBezTo>
                  <a:cubicBezTo>
                    <a:pt x="5692" y="5978"/>
                    <a:pt x="5478" y="6192"/>
                    <a:pt x="5478" y="6495"/>
                  </a:cubicBezTo>
                  <a:cubicBezTo>
                    <a:pt x="5478" y="7369"/>
                    <a:pt x="6281" y="7619"/>
                    <a:pt x="6281" y="7833"/>
                  </a:cubicBezTo>
                  <a:cubicBezTo>
                    <a:pt x="6281" y="8369"/>
                    <a:pt x="6192" y="9118"/>
                    <a:pt x="6174" y="9421"/>
                  </a:cubicBezTo>
                  <a:cubicBezTo>
                    <a:pt x="5817" y="9493"/>
                    <a:pt x="5460" y="9546"/>
                    <a:pt x="5086" y="9546"/>
                  </a:cubicBezTo>
                  <a:cubicBezTo>
                    <a:pt x="5064" y="9546"/>
                    <a:pt x="5042" y="9547"/>
                    <a:pt x="5020" y="9547"/>
                  </a:cubicBezTo>
                  <a:cubicBezTo>
                    <a:pt x="2552" y="9547"/>
                    <a:pt x="536" y="7544"/>
                    <a:pt x="536" y="5068"/>
                  </a:cubicBezTo>
                  <a:cubicBezTo>
                    <a:pt x="536" y="3890"/>
                    <a:pt x="1000" y="2819"/>
                    <a:pt x="1731" y="1999"/>
                  </a:cubicBezTo>
                  <a:close/>
                  <a:moveTo>
                    <a:pt x="5068" y="0"/>
                  </a:moveTo>
                  <a:cubicBezTo>
                    <a:pt x="2266" y="0"/>
                    <a:pt x="0" y="2266"/>
                    <a:pt x="0" y="5068"/>
                  </a:cubicBezTo>
                  <a:cubicBezTo>
                    <a:pt x="0" y="7851"/>
                    <a:pt x="2266" y="10117"/>
                    <a:pt x="5068" y="10117"/>
                  </a:cubicBezTo>
                  <a:cubicBezTo>
                    <a:pt x="7869" y="10117"/>
                    <a:pt x="10117" y="7851"/>
                    <a:pt x="10117" y="5068"/>
                  </a:cubicBezTo>
                  <a:cubicBezTo>
                    <a:pt x="10117" y="2266"/>
                    <a:pt x="7869" y="0"/>
                    <a:pt x="5068"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39" name="Google Shape;1039;p44"/>
            <p:cNvSpPr/>
            <p:nvPr/>
          </p:nvSpPr>
          <p:spPr>
            <a:xfrm>
              <a:off x="6266250" y="4488650"/>
              <a:ext cx="34375" cy="11325"/>
            </a:xfrm>
            <a:custGeom>
              <a:rect b="b" l="l" r="r" t="t"/>
              <a:pathLst>
                <a:path extrusionOk="0" h="453" w="1375">
                  <a:moveTo>
                    <a:pt x="572" y="0"/>
                  </a:moveTo>
                  <a:cubicBezTo>
                    <a:pt x="549" y="0"/>
                    <a:pt x="527" y="4"/>
                    <a:pt x="500" y="13"/>
                  </a:cubicBezTo>
                  <a:lnTo>
                    <a:pt x="36" y="120"/>
                  </a:lnTo>
                  <a:cubicBezTo>
                    <a:pt x="1" y="138"/>
                    <a:pt x="1" y="192"/>
                    <a:pt x="36" y="245"/>
                  </a:cubicBezTo>
                  <a:lnTo>
                    <a:pt x="661" y="245"/>
                  </a:lnTo>
                  <a:cubicBezTo>
                    <a:pt x="696" y="245"/>
                    <a:pt x="732" y="245"/>
                    <a:pt x="750" y="263"/>
                  </a:cubicBezTo>
                  <a:lnTo>
                    <a:pt x="1214" y="442"/>
                  </a:lnTo>
                  <a:cubicBezTo>
                    <a:pt x="1233" y="449"/>
                    <a:pt x="1252" y="453"/>
                    <a:pt x="1269" y="453"/>
                  </a:cubicBezTo>
                  <a:cubicBezTo>
                    <a:pt x="1331" y="453"/>
                    <a:pt x="1374" y="408"/>
                    <a:pt x="1374" y="352"/>
                  </a:cubicBezTo>
                  <a:cubicBezTo>
                    <a:pt x="1374" y="281"/>
                    <a:pt x="1339" y="228"/>
                    <a:pt x="1285" y="228"/>
                  </a:cubicBezTo>
                  <a:lnTo>
                    <a:pt x="643" y="13"/>
                  </a:lnTo>
                  <a:cubicBezTo>
                    <a:pt x="616" y="4"/>
                    <a:pt x="594" y="0"/>
                    <a:pt x="572"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sp>
        <p:nvSpPr>
          <p:cNvPr id="1040" name="Google Shape;1040;p44"/>
          <p:cNvSpPr/>
          <p:nvPr/>
        </p:nvSpPr>
        <p:spPr>
          <a:xfrm>
            <a:off x="4874303" y="5078115"/>
            <a:ext cx="323196" cy="316740"/>
          </a:xfrm>
          <a:custGeom>
            <a:rect b="b" l="l" r="r" t="t"/>
            <a:pathLst>
              <a:path extrusionOk="0" h="9294" w="9779">
                <a:moveTo>
                  <a:pt x="5890" y="795"/>
                </a:moveTo>
                <a:cubicBezTo>
                  <a:pt x="6526" y="795"/>
                  <a:pt x="7154" y="933"/>
                  <a:pt x="7726" y="1211"/>
                </a:cubicBezTo>
                <a:cubicBezTo>
                  <a:pt x="7708" y="1211"/>
                  <a:pt x="7708" y="1211"/>
                  <a:pt x="7708" y="1229"/>
                </a:cubicBezTo>
                <a:cubicBezTo>
                  <a:pt x="7423" y="1515"/>
                  <a:pt x="7209" y="1818"/>
                  <a:pt x="7084" y="2103"/>
                </a:cubicBezTo>
                <a:cubicBezTo>
                  <a:pt x="6222" y="1599"/>
                  <a:pt x="5310" y="1332"/>
                  <a:pt x="4493" y="1332"/>
                </a:cubicBezTo>
                <a:cubicBezTo>
                  <a:pt x="4126" y="1332"/>
                  <a:pt x="3777" y="1386"/>
                  <a:pt x="3462" y="1497"/>
                </a:cubicBezTo>
                <a:cubicBezTo>
                  <a:pt x="4210" y="1031"/>
                  <a:pt x="5057" y="795"/>
                  <a:pt x="5890" y="795"/>
                </a:cubicBezTo>
                <a:close/>
                <a:moveTo>
                  <a:pt x="2819" y="1996"/>
                </a:moveTo>
                <a:cubicBezTo>
                  <a:pt x="3355" y="2014"/>
                  <a:pt x="4390" y="2639"/>
                  <a:pt x="5585" y="3620"/>
                </a:cubicBezTo>
                <a:cubicBezTo>
                  <a:pt x="5264" y="3763"/>
                  <a:pt x="4961" y="3977"/>
                  <a:pt x="4675" y="4244"/>
                </a:cubicBezTo>
                <a:cubicBezTo>
                  <a:pt x="4407" y="4530"/>
                  <a:pt x="4193" y="4833"/>
                  <a:pt x="4051" y="5137"/>
                </a:cubicBezTo>
                <a:cubicBezTo>
                  <a:pt x="3069" y="3959"/>
                  <a:pt x="2445" y="2924"/>
                  <a:pt x="2427" y="2371"/>
                </a:cubicBezTo>
                <a:cubicBezTo>
                  <a:pt x="2480" y="2300"/>
                  <a:pt x="2552" y="2246"/>
                  <a:pt x="2623" y="2175"/>
                </a:cubicBezTo>
                <a:cubicBezTo>
                  <a:pt x="2677" y="2103"/>
                  <a:pt x="2748" y="2050"/>
                  <a:pt x="2819" y="1996"/>
                </a:cubicBezTo>
                <a:close/>
                <a:moveTo>
                  <a:pt x="1945" y="3013"/>
                </a:moveTo>
                <a:lnTo>
                  <a:pt x="1945" y="3013"/>
                </a:lnTo>
                <a:cubicBezTo>
                  <a:pt x="1588" y="4048"/>
                  <a:pt x="1820" y="5386"/>
                  <a:pt x="2552" y="6635"/>
                </a:cubicBezTo>
                <a:cubicBezTo>
                  <a:pt x="2249" y="6760"/>
                  <a:pt x="1945" y="6974"/>
                  <a:pt x="1678" y="7260"/>
                </a:cubicBezTo>
                <a:cubicBezTo>
                  <a:pt x="1660" y="7278"/>
                  <a:pt x="1660" y="7278"/>
                  <a:pt x="1660" y="7296"/>
                </a:cubicBezTo>
                <a:cubicBezTo>
                  <a:pt x="1017" y="5957"/>
                  <a:pt x="1124" y="4334"/>
                  <a:pt x="1945" y="3013"/>
                </a:cubicBezTo>
                <a:close/>
                <a:moveTo>
                  <a:pt x="5876" y="0"/>
                </a:moveTo>
                <a:cubicBezTo>
                  <a:pt x="4664" y="0"/>
                  <a:pt x="3429" y="424"/>
                  <a:pt x="2409" y="1265"/>
                </a:cubicBezTo>
                <a:cubicBezTo>
                  <a:pt x="2325" y="1204"/>
                  <a:pt x="2228" y="1175"/>
                  <a:pt x="2129" y="1175"/>
                </a:cubicBezTo>
                <a:cubicBezTo>
                  <a:pt x="1997" y="1175"/>
                  <a:pt x="1861" y="1226"/>
                  <a:pt x="1749" y="1318"/>
                </a:cubicBezTo>
                <a:cubicBezTo>
                  <a:pt x="1588" y="1497"/>
                  <a:pt x="1553" y="1782"/>
                  <a:pt x="1678" y="1996"/>
                </a:cubicBezTo>
                <a:cubicBezTo>
                  <a:pt x="18" y="4013"/>
                  <a:pt x="0" y="6903"/>
                  <a:pt x="1678" y="8777"/>
                </a:cubicBezTo>
                <a:cubicBezTo>
                  <a:pt x="1713" y="8509"/>
                  <a:pt x="1910" y="8152"/>
                  <a:pt x="2231" y="7831"/>
                </a:cubicBezTo>
                <a:cubicBezTo>
                  <a:pt x="2570" y="7492"/>
                  <a:pt x="2927" y="7296"/>
                  <a:pt x="3194" y="7296"/>
                </a:cubicBezTo>
                <a:cubicBezTo>
                  <a:pt x="3212" y="7028"/>
                  <a:pt x="3408" y="6671"/>
                  <a:pt x="3747" y="6332"/>
                </a:cubicBezTo>
                <a:cubicBezTo>
                  <a:pt x="4068" y="5993"/>
                  <a:pt x="4425" y="5797"/>
                  <a:pt x="4693" y="5779"/>
                </a:cubicBezTo>
                <a:cubicBezTo>
                  <a:pt x="4711" y="5601"/>
                  <a:pt x="4818" y="5351"/>
                  <a:pt x="4996" y="5101"/>
                </a:cubicBezTo>
                <a:cubicBezTo>
                  <a:pt x="5014" y="5137"/>
                  <a:pt x="5050" y="5154"/>
                  <a:pt x="5068" y="5190"/>
                </a:cubicBezTo>
                <a:lnTo>
                  <a:pt x="9064" y="9169"/>
                </a:lnTo>
                <a:cubicBezTo>
                  <a:pt x="9136" y="9258"/>
                  <a:pt x="9243" y="9294"/>
                  <a:pt x="9332" y="9294"/>
                </a:cubicBezTo>
                <a:cubicBezTo>
                  <a:pt x="9439" y="9294"/>
                  <a:pt x="9546" y="9258"/>
                  <a:pt x="9618" y="9169"/>
                </a:cubicBezTo>
                <a:cubicBezTo>
                  <a:pt x="9778" y="9026"/>
                  <a:pt x="9778" y="8759"/>
                  <a:pt x="9618" y="8616"/>
                </a:cubicBezTo>
                <a:lnTo>
                  <a:pt x="5621" y="4619"/>
                </a:lnTo>
                <a:cubicBezTo>
                  <a:pt x="5603" y="4601"/>
                  <a:pt x="5585" y="4584"/>
                  <a:pt x="5549" y="4566"/>
                </a:cubicBezTo>
                <a:cubicBezTo>
                  <a:pt x="5781" y="4387"/>
                  <a:pt x="6031" y="4280"/>
                  <a:pt x="6210" y="4262"/>
                </a:cubicBezTo>
                <a:cubicBezTo>
                  <a:pt x="6210" y="3995"/>
                  <a:pt x="6424" y="3638"/>
                  <a:pt x="6745" y="3299"/>
                </a:cubicBezTo>
                <a:cubicBezTo>
                  <a:pt x="7084" y="2978"/>
                  <a:pt x="7441" y="2764"/>
                  <a:pt x="7708" y="2764"/>
                </a:cubicBezTo>
                <a:cubicBezTo>
                  <a:pt x="7708" y="2496"/>
                  <a:pt x="7940" y="2139"/>
                  <a:pt x="8244" y="1800"/>
                </a:cubicBezTo>
                <a:cubicBezTo>
                  <a:pt x="8565" y="1479"/>
                  <a:pt x="8940" y="1283"/>
                  <a:pt x="9189" y="1265"/>
                </a:cubicBezTo>
                <a:cubicBezTo>
                  <a:pt x="8264" y="419"/>
                  <a:pt x="7081" y="0"/>
                  <a:pt x="5876"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nvGrpSpPr>
          <p:cNvPr id="1041" name="Google Shape;1041;p44"/>
          <p:cNvGrpSpPr/>
          <p:nvPr/>
        </p:nvGrpSpPr>
        <p:grpSpPr>
          <a:xfrm>
            <a:off x="5375071" y="5086299"/>
            <a:ext cx="352082" cy="299802"/>
            <a:chOff x="6919750" y="1464650"/>
            <a:chExt cx="266325" cy="219925"/>
          </a:xfrm>
        </p:grpSpPr>
        <p:sp>
          <p:nvSpPr>
            <p:cNvPr id="1042" name="Google Shape;1042;p44"/>
            <p:cNvSpPr/>
            <p:nvPr/>
          </p:nvSpPr>
          <p:spPr>
            <a:xfrm>
              <a:off x="6919750" y="1464650"/>
              <a:ext cx="266325" cy="219925"/>
            </a:xfrm>
            <a:custGeom>
              <a:rect b="b" l="l" r="r" t="t"/>
              <a:pathLst>
                <a:path extrusionOk="0" h="8797" w="10653">
                  <a:moveTo>
                    <a:pt x="2659" y="2409"/>
                  </a:moveTo>
                  <a:lnTo>
                    <a:pt x="2659" y="3462"/>
                  </a:lnTo>
                  <a:lnTo>
                    <a:pt x="1071" y="3462"/>
                  </a:lnTo>
                  <a:lnTo>
                    <a:pt x="1071" y="2409"/>
                  </a:lnTo>
                  <a:close/>
                  <a:moveTo>
                    <a:pt x="5317" y="2927"/>
                  </a:moveTo>
                  <a:cubicBezTo>
                    <a:pt x="6655" y="2927"/>
                    <a:pt x="7726" y="3997"/>
                    <a:pt x="7726" y="5335"/>
                  </a:cubicBezTo>
                  <a:cubicBezTo>
                    <a:pt x="7726" y="6656"/>
                    <a:pt x="6655" y="7726"/>
                    <a:pt x="5317" y="7726"/>
                  </a:cubicBezTo>
                  <a:cubicBezTo>
                    <a:pt x="3997" y="7726"/>
                    <a:pt x="2926" y="6656"/>
                    <a:pt x="2926" y="5335"/>
                  </a:cubicBezTo>
                  <a:cubicBezTo>
                    <a:pt x="2926" y="3997"/>
                    <a:pt x="3997" y="2927"/>
                    <a:pt x="5317" y="2927"/>
                  </a:cubicBezTo>
                  <a:close/>
                  <a:moveTo>
                    <a:pt x="3997" y="0"/>
                  </a:moveTo>
                  <a:lnTo>
                    <a:pt x="3194" y="1339"/>
                  </a:lnTo>
                  <a:lnTo>
                    <a:pt x="535" y="1339"/>
                  </a:lnTo>
                  <a:cubicBezTo>
                    <a:pt x="232" y="1339"/>
                    <a:pt x="0" y="1571"/>
                    <a:pt x="0" y="1874"/>
                  </a:cubicBezTo>
                  <a:lnTo>
                    <a:pt x="0" y="8262"/>
                  </a:lnTo>
                  <a:cubicBezTo>
                    <a:pt x="0" y="8565"/>
                    <a:pt x="232" y="8797"/>
                    <a:pt x="535" y="8797"/>
                  </a:cubicBezTo>
                  <a:lnTo>
                    <a:pt x="10117" y="8797"/>
                  </a:lnTo>
                  <a:cubicBezTo>
                    <a:pt x="10420" y="8797"/>
                    <a:pt x="10652" y="8565"/>
                    <a:pt x="10652" y="8262"/>
                  </a:cubicBezTo>
                  <a:lnTo>
                    <a:pt x="10652" y="1874"/>
                  </a:lnTo>
                  <a:cubicBezTo>
                    <a:pt x="10652" y="1571"/>
                    <a:pt x="10420" y="1339"/>
                    <a:pt x="10117" y="1339"/>
                  </a:cubicBezTo>
                  <a:lnTo>
                    <a:pt x="7458" y="1339"/>
                  </a:lnTo>
                  <a:lnTo>
                    <a:pt x="6655"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43" name="Google Shape;1043;p44"/>
            <p:cNvSpPr/>
            <p:nvPr/>
          </p:nvSpPr>
          <p:spPr>
            <a:xfrm>
              <a:off x="7006275" y="1551175"/>
              <a:ext cx="93250" cy="93250"/>
            </a:xfrm>
            <a:custGeom>
              <a:rect b="b" l="l" r="r" t="t"/>
              <a:pathLst>
                <a:path extrusionOk="0" h="3730" w="3730">
                  <a:moveTo>
                    <a:pt x="1856" y="536"/>
                  </a:moveTo>
                  <a:cubicBezTo>
                    <a:pt x="2606" y="536"/>
                    <a:pt x="3194" y="1125"/>
                    <a:pt x="3194" y="1874"/>
                  </a:cubicBezTo>
                  <a:cubicBezTo>
                    <a:pt x="3194" y="2624"/>
                    <a:pt x="2606" y="3195"/>
                    <a:pt x="1856" y="3195"/>
                  </a:cubicBezTo>
                  <a:cubicBezTo>
                    <a:pt x="1125" y="3195"/>
                    <a:pt x="536" y="2624"/>
                    <a:pt x="536" y="1874"/>
                  </a:cubicBezTo>
                  <a:cubicBezTo>
                    <a:pt x="536" y="1125"/>
                    <a:pt x="1125" y="536"/>
                    <a:pt x="1856" y="536"/>
                  </a:cubicBezTo>
                  <a:close/>
                  <a:moveTo>
                    <a:pt x="1856" y="1"/>
                  </a:moveTo>
                  <a:cubicBezTo>
                    <a:pt x="839" y="1"/>
                    <a:pt x="1" y="839"/>
                    <a:pt x="1" y="1874"/>
                  </a:cubicBezTo>
                  <a:cubicBezTo>
                    <a:pt x="1" y="2909"/>
                    <a:pt x="839" y="3730"/>
                    <a:pt x="1856" y="3730"/>
                  </a:cubicBezTo>
                  <a:cubicBezTo>
                    <a:pt x="2909" y="3730"/>
                    <a:pt x="3730" y="2909"/>
                    <a:pt x="3730" y="1874"/>
                  </a:cubicBezTo>
                  <a:cubicBezTo>
                    <a:pt x="3730" y="839"/>
                    <a:pt x="2909" y="1"/>
                    <a:pt x="1856"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grpSp>
        <p:nvGrpSpPr>
          <p:cNvPr id="1044" name="Google Shape;1044;p44"/>
          <p:cNvGrpSpPr/>
          <p:nvPr/>
        </p:nvGrpSpPr>
        <p:grpSpPr>
          <a:xfrm>
            <a:off x="5901268" y="5061741"/>
            <a:ext cx="366855" cy="339948"/>
            <a:chOff x="4759875" y="1027050"/>
            <a:chExt cx="277500" cy="249375"/>
          </a:xfrm>
        </p:grpSpPr>
        <p:sp>
          <p:nvSpPr>
            <p:cNvPr id="1045" name="Google Shape;1045;p44"/>
            <p:cNvSpPr/>
            <p:nvPr/>
          </p:nvSpPr>
          <p:spPr>
            <a:xfrm>
              <a:off x="4885225" y="1027050"/>
              <a:ext cx="26800" cy="39725"/>
            </a:xfrm>
            <a:custGeom>
              <a:rect b="b" l="l" r="r" t="t"/>
              <a:pathLst>
                <a:path extrusionOk="0" h="1589" w="1072">
                  <a:moveTo>
                    <a:pt x="536" y="1"/>
                  </a:moveTo>
                  <a:lnTo>
                    <a:pt x="1" y="786"/>
                  </a:lnTo>
                  <a:lnTo>
                    <a:pt x="536" y="1589"/>
                  </a:lnTo>
                  <a:lnTo>
                    <a:pt x="1071" y="786"/>
                  </a:lnTo>
                  <a:lnTo>
                    <a:pt x="536"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46" name="Google Shape;1046;p44"/>
            <p:cNvSpPr/>
            <p:nvPr/>
          </p:nvSpPr>
          <p:spPr>
            <a:xfrm>
              <a:off x="4795575" y="1077025"/>
              <a:ext cx="206100" cy="159250"/>
            </a:xfrm>
            <a:custGeom>
              <a:rect b="b" l="l" r="r" t="t"/>
              <a:pathLst>
                <a:path extrusionOk="0" h="6370" w="8244">
                  <a:moveTo>
                    <a:pt x="4122" y="0"/>
                  </a:moveTo>
                  <a:lnTo>
                    <a:pt x="2231" y="3158"/>
                  </a:lnTo>
                  <a:lnTo>
                    <a:pt x="0" y="2123"/>
                  </a:lnTo>
                  <a:lnTo>
                    <a:pt x="803" y="5585"/>
                  </a:lnTo>
                  <a:lnTo>
                    <a:pt x="803" y="6370"/>
                  </a:lnTo>
                  <a:lnTo>
                    <a:pt x="7441" y="6370"/>
                  </a:lnTo>
                  <a:lnTo>
                    <a:pt x="7441" y="5585"/>
                  </a:lnTo>
                  <a:lnTo>
                    <a:pt x="8244" y="2123"/>
                  </a:lnTo>
                  <a:lnTo>
                    <a:pt x="6013" y="3158"/>
                  </a:lnTo>
                  <a:lnTo>
                    <a:pt x="4122"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47" name="Google Shape;1047;p44"/>
            <p:cNvSpPr/>
            <p:nvPr/>
          </p:nvSpPr>
          <p:spPr>
            <a:xfrm>
              <a:off x="4815650" y="1249650"/>
              <a:ext cx="165950" cy="26775"/>
            </a:xfrm>
            <a:custGeom>
              <a:rect b="b" l="l" r="r" t="t"/>
              <a:pathLst>
                <a:path extrusionOk="0" h="1071" w="6638">
                  <a:moveTo>
                    <a:pt x="0" y="0"/>
                  </a:moveTo>
                  <a:lnTo>
                    <a:pt x="0" y="1071"/>
                  </a:lnTo>
                  <a:lnTo>
                    <a:pt x="6638" y="1071"/>
                  </a:lnTo>
                  <a:lnTo>
                    <a:pt x="6638"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48" name="Google Shape;1048;p44"/>
            <p:cNvSpPr/>
            <p:nvPr/>
          </p:nvSpPr>
          <p:spPr>
            <a:xfrm>
              <a:off x="4759875" y="1094425"/>
              <a:ext cx="28125" cy="28125"/>
            </a:xfrm>
            <a:custGeom>
              <a:rect b="b" l="l" r="r" t="t"/>
              <a:pathLst>
                <a:path extrusionOk="0" h="1125" w="1125">
                  <a:moveTo>
                    <a:pt x="1" y="0"/>
                  </a:moveTo>
                  <a:lnTo>
                    <a:pt x="197" y="928"/>
                  </a:lnTo>
                  <a:lnTo>
                    <a:pt x="1125" y="1124"/>
                  </a:lnTo>
                  <a:lnTo>
                    <a:pt x="1125" y="1124"/>
                  </a:lnTo>
                  <a:lnTo>
                    <a:pt x="929" y="196"/>
                  </a:lnTo>
                  <a:lnTo>
                    <a:pt x="1"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49" name="Google Shape;1049;p44"/>
            <p:cNvSpPr/>
            <p:nvPr/>
          </p:nvSpPr>
          <p:spPr>
            <a:xfrm>
              <a:off x="5009225" y="1094425"/>
              <a:ext cx="28150" cy="28125"/>
            </a:xfrm>
            <a:custGeom>
              <a:rect b="b" l="l" r="r" t="t"/>
              <a:pathLst>
                <a:path extrusionOk="0" h="1125" w="1126">
                  <a:moveTo>
                    <a:pt x="1125" y="0"/>
                  </a:moveTo>
                  <a:lnTo>
                    <a:pt x="197" y="196"/>
                  </a:lnTo>
                  <a:lnTo>
                    <a:pt x="1" y="1124"/>
                  </a:lnTo>
                  <a:lnTo>
                    <a:pt x="1" y="1124"/>
                  </a:lnTo>
                  <a:lnTo>
                    <a:pt x="929" y="928"/>
                  </a:lnTo>
                  <a:lnTo>
                    <a:pt x="1125"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grpSp>
        <p:nvGrpSpPr>
          <p:cNvPr id="1050" name="Google Shape;1050;p44"/>
          <p:cNvGrpSpPr/>
          <p:nvPr/>
        </p:nvGrpSpPr>
        <p:grpSpPr>
          <a:xfrm>
            <a:off x="6442553" y="5045715"/>
            <a:ext cx="372738" cy="343186"/>
            <a:chOff x="3357900" y="1057675"/>
            <a:chExt cx="281950" cy="251750"/>
          </a:xfrm>
        </p:grpSpPr>
        <p:sp>
          <p:nvSpPr>
            <p:cNvPr id="1051" name="Google Shape;1051;p44"/>
            <p:cNvSpPr/>
            <p:nvPr/>
          </p:nvSpPr>
          <p:spPr>
            <a:xfrm>
              <a:off x="3357900" y="1064075"/>
              <a:ext cx="226625" cy="245350"/>
            </a:xfrm>
            <a:custGeom>
              <a:rect b="b" l="l" r="r" t="t"/>
              <a:pathLst>
                <a:path extrusionOk="0" h="9814" w="9065">
                  <a:moveTo>
                    <a:pt x="4158" y="1"/>
                  </a:moveTo>
                  <a:cubicBezTo>
                    <a:pt x="5621" y="1464"/>
                    <a:pt x="6067" y="3730"/>
                    <a:pt x="5103" y="5693"/>
                  </a:cubicBezTo>
                  <a:cubicBezTo>
                    <a:pt x="4227" y="7445"/>
                    <a:pt x="2469" y="8430"/>
                    <a:pt x="654" y="8430"/>
                  </a:cubicBezTo>
                  <a:cubicBezTo>
                    <a:pt x="436" y="8430"/>
                    <a:pt x="218" y="8415"/>
                    <a:pt x="0" y="8387"/>
                  </a:cubicBezTo>
                  <a:lnTo>
                    <a:pt x="0" y="8387"/>
                  </a:lnTo>
                  <a:cubicBezTo>
                    <a:pt x="375" y="8744"/>
                    <a:pt x="803" y="9065"/>
                    <a:pt x="1285" y="9297"/>
                  </a:cubicBezTo>
                  <a:cubicBezTo>
                    <a:pt x="1992" y="9647"/>
                    <a:pt x="2740" y="9813"/>
                    <a:pt x="3476" y="9813"/>
                  </a:cubicBezTo>
                  <a:cubicBezTo>
                    <a:pt x="5285" y="9813"/>
                    <a:pt x="7019" y="8810"/>
                    <a:pt x="7869" y="7084"/>
                  </a:cubicBezTo>
                  <a:cubicBezTo>
                    <a:pt x="9065" y="4640"/>
                    <a:pt x="8101" y="1714"/>
                    <a:pt x="5657" y="482"/>
                  </a:cubicBezTo>
                  <a:cubicBezTo>
                    <a:pt x="5175" y="251"/>
                    <a:pt x="4657" y="72"/>
                    <a:pt x="4158"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52" name="Google Shape;1052;p44"/>
            <p:cNvSpPr/>
            <p:nvPr/>
          </p:nvSpPr>
          <p:spPr>
            <a:xfrm>
              <a:off x="3593875" y="1188800"/>
              <a:ext cx="45975" cy="48375"/>
            </a:xfrm>
            <a:custGeom>
              <a:rect b="b" l="l" r="r" t="t"/>
              <a:pathLst>
                <a:path extrusionOk="0" h="1935" w="1839">
                  <a:moveTo>
                    <a:pt x="757" y="1"/>
                  </a:moveTo>
                  <a:cubicBezTo>
                    <a:pt x="743" y="1"/>
                    <a:pt x="728" y="3"/>
                    <a:pt x="714" y="8"/>
                  </a:cubicBezTo>
                  <a:cubicBezTo>
                    <a:pt x="660" y="8"/>
                    <a:pt x="607" y="61"/>
                    <a:pt x="607" y="115"/>
                  </a:cubicBezTo>
                  <a:lnTo>
                    <a:pt x="589" y="579"/>
                  </a:lnTo>
                  <a:cubicBezTo>
                    <a:pt x="589" y="632"/>
                    <a:pt x="553" y="668"/>
                    <a:pt x="500" y="686"/>
                  </a:cubicBezTo>
                  <a:lnTo>
                    <a:pt x="89" y="775"/>
                  </a:lnTo>
                  <a:cubicBezTo>
                    <a:pt x="36" y="793"/>
                    <a:pt x="0" y="846"/>
                    <a:pt x="0" y="900"/>
                  </a:cubicBezTo>
                  <a:cubicBezTo>
                    <a:pt x="0" y="953"/>
                    <a:pt x="18" y="1007"/>
                    <a:pt x="72" y="1025"/>
                  </a:cubicBezTo>
                  <a:lnTo>
                    <a:pt x="250" y="1114"/>
                  </a:lnTo>
                  <a:lnTo>
                    <a:pt x="482" y="1239"/>
                  </a:lnTo>
                  <a:cubicBezTo>
                    <a:pt x="482" y="1257"/>
                    <a:pt x="518" y="1274"/>
                    <a:pt x="518" y="1292"/>
                  </a:cubicBezTo>
                  <a:cubicBezTo>
                    <a:pt x="536" y="1310"/>
                    <a:pt x="536" y="1328"/>
                    <a:pt x="536" y="1364"/>
                  </a:cubicBezTo>
                  <a:lnTo>
                    <a:pt x="536" y="1810"/>
                  </a:lnTo>
                  <a:cubicBezTo>
                    <a:pt x="536" y="1863"/>
                    <a:pt x="571" y="1917"/>
                    <a:pt x="607" y="1935"/>
                  </a:cubicBezTo>
                  <a:cubicBezTo>
                    <a:pt x="678" y="1935"/>
                    <a:pt x="732" y="1935"/>
                    <a:pt x="767" y="1881"/>
                  </a:cubicBezTo>
                  <a:lnTo>
                    <a:pt x="1053" y="1524"/>
                  </a:lnTo>
                  <a:cubicBezTo>
                    <a:pt x="1092" y="1498"/>
                    <a:pt x="1122" y="1482"/>
                    <a:pt x="1163" y="1482"/>
                  </a:cubicBezTo>
                  <a:cubicBezTo>
                    <a:pt x="1178" y="1482"/>
                    <a:pt x="1194" y="1484"/>
                    <a:pt x="1214" y="1489"/>
                  </a:cubicBezTo>
                  <a:lnTo>
                    <a:pt x="1642" y="1649"/>
                  </a:lnTo>
                  <a:cubicBezTo>
                    <a:pt x="1656" y="1654"/>
                    <a:pt x="1670" y="1656"/>
                    <a:pt x="1684" y="1656"/>
                  </a:cubicBezTo>
                  <a:cubicBezTo>
                    <a:pt x="1723" y="1656"/>
                    <a:pt x="1758" y="1640"/>
                    <a:pt x="1785" y="1614"/>
                  </a:cubicBezTo>
                  <a:cubicBezTo>
                    <a:pt x="1838" y="1578"/>
                    <a:pt x="1838" y="1506"/>
                    <a:pt x="1802" y="1471"/>
                  </a:cubicBezTo>
                  <a:lnTo>
                    <a:pt x="1535" y="1078"/>
                  </a:lnTo>
                  <a:cubicBezTo>
                    <a:pt x="1517" y="1043"/>
                    <a:pt x="1517" y="989"/>
                    <a:pt x="1535" y="935"/>
                  </a:cubicBezTo>
                  <a:lnTo>
                    <a:pt x="1785" y="579"/>
                  </a:lnTo>
                  <a:cubicBezTo>
                    <a:pt x="1820" y="525"/>
                    <a:pt x="1820" y="472"/>
                    <a:pt x="1785" y="418"/>
                  </a:cubicBezTo>
                  <a:cubicBezTo>
                    <a:pt x="1771" y="392"/>
                    <a:pt x="1730" y="375"/>
                    <a:pt x="1694" y="375"/>
                  </a:cubicBezTo>
                  <a:cubicBezTo>
                    <a:pt x="1681" y="375"/>
                    <a:pt x="1669" y="378"/>
                    <a:pt x="1660" y="382"/>
                  </a:cubicBezTo>
                  <a:lnTo>
                    <a:pt x="1249" y="472"/>
                  </a:lnTo>
                  <a:cubicBezTo>
                    <a:pt x="1236" y="476"/>
                    <a:pt x="1222" y="478"/>
                    <a:pt x="1209" y="478"/>
                  </a:cubicBezTo>
                  <a:cubicBezTo>
                    <a:pt x="1170" y="478"/>
                    <a:pt x="1133" y="458"/>
                    <a:pt x="1106" y="418"/>
                  </a:cubicBezTo>
                  <a:lnTo>
                    <a:pt x="857" y="43"/>
                  </a:lnTo>
                  <a:cubicBezTo>
                    <a:pt x="831" y="17"/>
                    <a:pt x="795" y="1"/>
                    <a:pt x="757"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53" name="Google Shape;1053;p44"/>
            <p:cNvSpPr/>
            <p:nvPr/>
          </p:nvSpPr>
          <p:spPr>
            <a:xfrm>
              <a:off x="3562650" y="1057675"/>
              <a:ext cx="77200" cy="78325"/>
            </a:xfrm>
            <a:custGeom>
              <a:rect b="b" l="l" r="r" t="t"/>
              <a:pathLst>
                <a:path extrusionOk="0" h="3133" w="3088">
                  <a:moveTo>
                    <a:pt x="934" y="0"/>
                  </a:moveTo>
                  <a:cubicBezTo>
                    <a:pt x="912" y="0"/>
                    <a:pt x="892" y="2"/>
                    <a:pt x="875" y="7"/>
                  </a:cubicBezTo>
                  <a:cubicBezTo>
                    <a:pt x="785" y="60"/>
                    <a:pt x="750" y="150"/>
                    <a:pt x="750" y="239"/>
                  </a:cubicBezTo>
                  <a:lnTo>
                    <a:pt x="839" y="935"/>
                  </a:lnTo>
                  <a:cubicBezTo>
                    <a:pt x="857" y="1024"/>
                    <a:pt x="821" y="1113"/>
                    <a:pt x="732" y="1149"/>
                  </a:cubicBezTo>
                  <a:lnTo>
                    <a:pt x="107" y="1452"/>
                  </a:lnTo>
                  <a:cubicBezTo>
                    <a:pt x="36" y="1488"/>
                    <a:pt x="0" y="1577"/>
                    <a:pt x="0" y="1666"/>
                  </a:cubicBezTo>
                  <a:cubicBezTo>
                    <a:pt x="18" y="1738"/>
                    <a:pt x="89" y="1827"/>
                    <a:pt x="161" y="1845"/>
                  </a:cubicBezTo>
                  <a:lnTo>
                    <a:pt x="464" y="1934"/>
                  </a:lnTo>
                  <a:lnTo>
                    <a:pt x="875" y="2059"/>
                  </a:lnTo>
                  <a:cubicBezTo>
                    <a:pt x="910" y="2059"/>
                    <a:pt x="928" y="2095"/>
                    <a:pt x="982" y="2112"/>
                  </a:cubicBezTo>
                  <a:cubicBezTo>
                    <a:pt x="999" y="2148"/>
                    <a:pt x="1017" y="2184"/>
                    <a:pt x="1035" y="2219"/>
                  </a:cubicBezTo>
                  <a:lnTo>
                    <a:pt x="1142" y="2951"/>
                  </a:lnTo>
                  <a:cubicBezTo>
                    <a:pt x="1160" y="3058"/>
                    <a:pt x="1231" y="3112"/>
                    <a:pt x="1321" y="3129"/>
                  </a:cubicBezTo>
                  <a:cubicBezTo>
                    <a:pt x="1332" y="3132"/>
                    <a:pt x="1343" y="3133"/>
                    <a:pt x="1354" y="3133"/>
                  </a:cubicBezTo>
                  <a:cubicBezTo>
                    <a:pt x="1428" y="3133"/>
                    <a:pt x="1486" y="3082"/>
                    <a:pt x="1517" y="3004"/>
                  </a:cubicBezTo>
                  <a:lnTo>
                    <a:pt x="1874" y="2362"/>
                  </a:lnTo>
                  <a:cubicBezTo>
                    <a:pt x="1918" y="2288"/>
                    <a:pt x="1975" y="2251"/>
                    <a:pt x="2055" y="2251"/>
                  </a:cubicBezTo>
                  <a:cubicBezTo>
                    <a:pt x="2071" y="2251"/>
                    <a:pt x="2088" y="2252"/>
                    <a:pt x="2106" y="2255"/>
                  </a:cubicBezTo>
                  <a:lnTo>
                    <a:pt x="2837" y="2362"/>
                  </a:lnTo>
                  <a:cubicBezTo>
                    <a:pt x="2852" y="2365"/>
                    <a:pt x="2866" y="2367"/>
                    <a:pt x="2880" y="2367"/>
                  </a:cubicBezTo>
                  <a:cubicBezTo>
                    <a:pt x="2949" y="2367"/>
                    <a:pt x="3004" y="2329"/>
                    <a:pt x="3034" y="2255"/>
                  </a:cubicBezTo>
                  <a:cubicBezTo>
                    <a:pt x="3087" y="2184"/>
                    <a:pt x="3069" y="2077"/>
                    <a:pt x="3016" y="2023"/>
                  </a:cubicBezTo>
                  <a:lnTo>
                    <a:pt x="2498" y="1488"/>
                  </a:lnTo>
                  <a:cubicBezTo>
                    <a:pt x="2463" y="1434"/>
                    <a:pt x="2445" y="1327"/>
                    <a:pt x="2463" y="1256"/>
                  </a:cubicBezTo>
                  <a:lnTo>
                    <a:pt x="2748" y="578"/>
                  </a:lnTo>
                  <a:cubicBezTo>
                    <a:pt x="2766" y="507"/>
                    <a:pt x="2766" y="399"/>
                    <a:pt x="2712" y="346"/>
                  </a:cubicBezTo>
                  <a:cubicBezTo>
                    <a:pt x="2677" y="311"/>
                    <a:pt x="2620" y="284"/>
                    <a:pt x="2564" y="284"/>
                  </a:cubicBezTo>
                  <a:cubicBezTo>
                    <a:pt x="2534" y="284"/>
                    <a:pt x="2505" y="292"/>
                    <a:pt x="2480" y="310"/>
                  </a:cubicBezTo>
                  <a:lnTo>
                    <a:pt x="1856" y="614"/>
                  </a:lnTo>
                  <a:cubicBezTo>
                    <a:pt x="1824" y="626"/>
                    <a:pt x="1793" y="632"/>
                    <a:pt x="1763" y="632"/>
                  </a:cubicBezTo>
                  <a:cubicBezTo>
                    <a:pt x="1708" y="632"/>
                    <a:pt x="1659" y="612"/>
                    <a:pt x="1624" y="578"/>
                  </a:cubicBezTo>
                  <a:lnTo>
                    <a:pt x="1124" y="60"/>
                  </a:lnTo>
                  <a:cubicBezTo>
                    <a:pt x="1071" y="20"/>
                    <a:pt x="997" y="0"/>
                    <a:pt x="934"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grpSp>
        <p:nvGrpSpPr>
          <p:cNvPr id="1054" name="Google Shape;1054;p44"/>
          <p:cNvGrpSpPr/>
          <p:nvPr/>
        </p:nvGrpSpPr>
        <p:grpSpPr>
          <a:xfrm>
            <a:off x="7005725" y="5030720"/>
            <a:ext cx="191095" cy="401974"/>
            <a:chOff x="3783900" y="1046675"/>
            <a:chExt cx="144550" cy="294875"/>
          </a:xfrm>
        </p:grpSpPr>
        <p:sp>
          <p:nvSpPr>
            <p:cNvPr id="1055" name="Google Shape;1055;p44"/>
            <p:cNvSpPr/>
            <p:nvPr/>
          </p:nvSpPr>
          <p:spPr>
            <a:xfrm>
              <a:off x="3783900" y="1046675"/>
              <a:ext cx="144550" cy="294875"/>
            </a:xfrm>
            <a:custGeom>
              <a:rect b="b" l="l" r="r" t="t"/>
              <a:pathLst>
                <a:path extrusionOk="0" h="11795" w="5782">
                  <a:moveTo>
                    <a:pt x="2891" y="804"/>
                  </a:moveTo>
                  <a:cubicBezTo>
                    <a:pt x="3337" y="804"/>
                    <a:pt x="3694" y="1161"/>
                    <a:pt x="3694" y="1607"/>
                  </a:cubicBezTo>
                  <a:lnTo>
                    <a:pt x="3694" y="7459"/>
                  </a:lnTo>
                  <a:cubicBezTo>
                    <a:pt x="4479" y="7816"/>
                    <a:pt x="4889" y="8690"/>
                    <a:pt x="4711" y="9547"/>
                  </a:cubicBezTo>
                  <a:cubicBezTo>
                    <a:pt x="4497" y="10385"/>
                    <a:pt x="3747" y="10992"/>
                    <a:pt x="2891" y="10992"/>
                  </a:cubicBezTo>
                  <a:cubicBezTo>
                    <a:pt x="2016" y="10992"/>
                    <a:pt x="1267" y="10385"/>
                    <a:pt x="1089" y="9547"/>
                  </a:cubicBezTo>
                  <a:cubicBezTo>
                    <a:pt x="892" y="8690"/>
                    <a:pt x="1303" y="7816"/>
                    <a:pt x="2088" y="7459"/>
                  </a:cubicBezTo>
                  <a:lnTo>
                    <a:pt x="2088" y="1607"/>
                  </a:lnTo>
                  <a:cubicBezTo>
                    <a:pt x="2088" y="1161"/>
                    <a:pt x="2462" y="804"/>
                    <a:pt x="2891" y="804"/>
                  </a:cubicBezTo>
                  <a:close/>
                  <a:moveTo>
                    <a:pt x="2891" y="1"/>
                  </a:moveTo>
                  <a:cubicBezTo>
                    <a:pt x="2016" y="1"/>
                    <a:pt x="1285" y="697"/>
                    <a:pt x="1285" y="1607"/>
                  </a:cubicBezTo>
                  <a:lnTo>
                    <a:pt x="1285" y="6995"/>
                  </a:lnTo>
                  <a:cubicBezTo>
                    <a:pt x="375" y="7691"/>
                    <a:pt x="0" y="8886"/>
                    <a:pt x="357" y="9975"/>
                  </a:cubicBezTo>
                  <a:cubicBezTo>
                    <a:pt x="732" y="11063"/>
                    <a:pt x="1749" y="11795"/>
                    <a:pt x="2891" y="11795"/>
                  </a:cubicBezTo>
                  <a:cubicBezTo>
                    <a:pt x="4033" y="11795"/>
                    <a:pt x="5068" y="11063"/>
                    <a:pt x="5424" y="9975"/>
                  </a:cubicBezTo>
                  <a:cubicBezTo>
                    <a:pt x="5781" y="8886"/>
                    <a:pt x="5407" y="7691"/>
                    <a:pt x="4479" y="6995"/>
                  </a:cubicBezTo>
                  <a:lnTo>
                    <a:pt x="4479" y="1607"/>
                  </a:lnTo>
                  <a:cubicBezTo>
                    <a:pt x="4479" y="715"/>
                    <a:pt x="3765" y="1"/>
                    <a:pt x="2891"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56" name="Google Shape;1056;p44"/>
            <p:cNvSpPr/>
            <p:nvPr/>
          </p:nvSpPr>
          <p:spPr>
            <a:xfrm>
              <a:off x="3821350" y="1161775"/>
              <a:ext cx="69625" cy="146325"/>
            </a:xfrm>
            <a:custGeom>
              <a:rect b="b" l="l" r="r" t="t"/>
              <a:pathLst>
                <a:path extrusionOk="0" h="5853" w="2785">
                  <a:moveTo>
                    <a:pt x="1125" y="0"/>
                  </a:moveTo>
                  <a:lnTo>
                    <a:pt x="1125" y="3212"/>
                  </a:lnTo>
                  <a:cubicBezTo>
                    <a:pt x="465" y="3355"/>
                    <a:pt x="1" y="3979"/>
                    <a:pt x="72" y="4657"/>
                  </a:cubicBezTo>
                  <a:cubicBezTo>
                    <a:pt x="144" y="5335"/>
                    <a:pt x="715" y="5853"/>
                    <a:pt x="1393" y="5853"/>
                  </a:cubicBezTo>
                  <a:cubicBezTo>
                    <a:pt x="2071" y="5853"/>
                    <a:pt x="2642" y="5335"/>
                    <a:pt x="2713" y="4657"/>
                  </a:cubicBezTo>
                  <a:cubicBezTo>
                    <a:pt x="2784" y="3979"/>
                    <a:pt x="2321" y="3355"/>
                    <a:pt x="1660" y="3212"/>
                  </a:cubicBezTo>
                  <a:lnTo>
                    <a:pt x="1660"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sp>
        <p:nvSpPr>
          <p:cNvPr id="1057" name="Google Shape;1057;p44"/>
          <p:cNvSpPr/>
          <p:nvPr/>
        </p:nvSpPr>
        <p:spPr>
          <a:xfrm>
            <a:off x="7530764" y="5054954"/>
            <a:ext cx="257162" cy="363054"/>
          </a:xfrm>
          <a:custGeom>
            <a:rect b="b" l="l" r="r" t="t"/>
            <a:pathLst>
              <a:path extrusionOk="0" h="10653" w="7781">
                <a:moveTo>
                  <a:pt x="6156" y="1"/>
                </a:moveTo>
                <a:cubicBezTo>
                  <a:pt x="5532" y="1"/>
                  <a:pt x="4997" y="72"/>
                  <a:pt x="4711" y="607"/>
                </a:cubicBezTo>
                <a:cubicBezTo>
                  <a:pt x="4640" y="715"/>
                  <a:pt x="4604" y="839"/>
                  <a:pt x="4604" y="946"/>
                </a:cubicBezTo>
                <a:cubicBezTo>
                  <a:pt x="4604" y="1107"/>
                  <a:pt x="4640" y="1214"/>
                  <a:pt x="4729" y="1339"/>
                </a:cubicBezTo>
                <a:cubicBezTo>
                  <a:pt x="4568" y="1571"/>
                  <a:pt x="4426" y="1821"/>
                  <a:pt x="4283" y="2053"/>
                </a:cubicBezTo>
                <a:cubicBezTo>
                  <a:pt x="4247" y="1981"/>
                  <a:pt x="4176" y="1928"/>
                  <a:pt x="4122" y="1856"/>
                </a:cubicBezTo>
                <a:cubicBezTo>
                  <a:pt x="4122" y="1839"/>
                  <a:pt x="4140" y="1821"/>
                  <a:pt x="4140" y="1785"/>
                </a:cubicBezTo>
                <a:cubicBezTo>
                  <a:pt x="4140" y="1393"/>
                  <a:pt x="3801" y="1107"/>
                  <a:pt x="3444" y="1107"/>
                </a:cubicBezTo>
                <a:cubicBezTo>
                  <a:pt x="3070" y="1107"/>
                  <a:pt x="2499" y="947"/>
                  <a:pt x="2499" y="946"/>
                </a:cubicBezTo>
                <a:lnTo>
                  <a:pt x="2499" y="946"/>
                </a:lnTo>
                <a:cubicBezTo>
                  <a:pt x="2499" y="1571"/>
                  <a:pt x="2570" y="2106"/>
                  <a:pt x="3088" y="2392"/>
                </a:cubicBezTo>
                <a:cubicBezTo>
                  <a:pt x="3195" y="2463"/>
                  <a:pt x="3319" y="2499"/>
                  <a:pt x="3444" y="2499"/>
                </a:cubicBezTo>
                <a:cubicBezTo>
                  <a:pt x="3605" y="2499"/>
                  <a:pt x="3730" y="2445"/>
                  <a:pt x="3855" y="2356"/>
                </a:cubicBezTo>
                <a:cubicBezTo>
                  <a:pt x="3926" y="2445"/>
                  <a:pt x="3980" y="2517"/>
                  <a:pt x="4033" y="2606"/>
                </a:cubicBezTo>
                <a:cubicBezTo>
                  <a:pt x="3605" y="3587"/>
                  <a:pt x="3516" y="4533"/>
                  <a:pt x="3569" y="5407"/>
                </a:cubicBezTo>
                <a:cubicBezTo>
                  <a:pt x="3551" y="5389"/>
                  <a:pt x="3551" y="5389"/>
                  <a:pt x="3516" y="5389"/>
                </a:cubicBezTo>
                <a:cubicBezTo>
                  <a:pt x="3427" y="5336"/>
                  <a:pt x="3337" y="5282"/>
                  <a:pt x="3248" y="5247"/>
                </a:cubicBezTo>
                <a:cubicBezTo>
                  <a:pt x="3266" y="5157"/>
                  <a:pt x="3266" y="5104"/>
                  <a:pt x="3266" y="5032"/>
                </a:cubicBezTo>
                <a:cubicBezTo>
                  <a:pt x="3266" y="4247"/>
                  <a:pt x="2641" y="3623"/>
                  <a:pt x="1874" y="3623"/>
                </a:cubicBezTo>
                <a:cubicBezTo>
                  <a:pt x="1838" y="3625"/>
                  <a:pt x="1800" y="3626"/>
                  <a:pt x="1762" y="3626"/>
                </a:cubicBezTo>
                <a:cubicBezTo>
                  <a:pt x="1031" y="3626"/>
                  <a:pt x="1" y="3320"/>
                  <a:pt x="1" y="3320"/>
                </a:cubicBezTo>
                <a:lnTo>
                  <a:pt x="1" y="3320"/>
                </a:lnTo>
                <a:cubicBezTo>
                  <a:pt x="1" y="4551"/>
                  <a:pt x="126" y="5639"/>
                  <a:pt x="1214" y="6246"/>
                </a:cubicBezTo>
                <a:cubicBezTo>
                  <a:pt x="1410" y="6371"/>
                  <a:pt x="1642" y="6424"/>
                  <a:pt x="1892" y="6424"/>
                </a:cubicBezTo>
                <a:cubicBezTo>
                  <a:pt x="2410" y="6424"/>
                  <a:pt x="2838" y="6157"/>
                  <a:pt x="3088" y="5764"/>
                </a:cubicBezTo>
                <a:cubicBezTo>
                  <a:pt x="3159" y="5800"/>
                  <a:pt x="3248" y="5835"/>
                  <a:pt x="3302" y="5871"/>
                </a:cubicBezTo>
                <a:cubicBezTo>
                  <a:pt x="3409" y="5925"/>
                  <a:pt x="3534" y="5978"/>
                  <a:pt x="3658" y="6032"/>
                </a:cubicBezTo>
                <a:cubicBezTo>
                  <a:pt x="3712" y="6424"/>
                  <a:pt x="3783" y="6799"/>
                  <a:pt x="3819" y="7156"/>
                </a:cubicBezTo>
                <a:cubicBezTo>
                  <a:pt x="3962" y="7923"/>
                  <a:pt x="4087" y="8655"/>
                  <a:pt x="4015" y="9333"/>
                </a:cubicBezTo>
                <a:cubicBezTo>
                  <a:pt x="3766" y="9440"/>
                  <a:pt x="3534" y="9582"/>
                  <a:pt x="3337" y="9779"/>
                </a:cubicBezTo>
                <a:cubicBezTo>
                  <a:pt x="3070" y="9654"/>
                  <a:pt x="2784" y="9582"/>
                  <a:pt x="2481" y="9582"/>
                </a:cubicBezTo>
                <a:cubicBezTo>
                  <a:pt x="1714" y="9582"/>
                  <a:pt x="1053" y="10011"/>
                  <a:pt x="714" y="10653"/>
                </a:cubicBezTo>
                <a:lnTo>
                  <a:pt x="7620" y="10653"/>
                </a:lnTo>
                <a:cubicBezTo>
                  <a:pt x="7298" y="10135"/>
                  <a:pt x="6745" y="9779"/>
                  <a:pt x="6103" y="9725"/>
                </a:cubicBezTo>
                <a:cubicBezTo>
                  <a:pt x="5728" y="9404"/>
                  <a:pt x="5264" y="9190"/>
                  <a:pt x="4747" y="9190"/>
                </a:cubicBezTo>
                <a:cubicBezTo>
                  <a:pt x="4676" y="9190"/>
                  <a:pt x="4604" y="9190"/>
                  <a:pt x="4533" y="9208"/>
                </a:cubicBezTo>
                <a:cubicBezTo>
                  <a:pt x="4586" y="8530"/>
                  <a:pt x="4479" y="7852"/>
                  <a:pt x="4337" y="7156"/>
                </a:cubicBezTo>
                <a:cubicBezTo>
                  <a:pt x="4390" y="7067"/>
                  <a:pt x="4479" y="6977"/>
                  <a:pt x="4604" y="6888"/>
                </a:cubicBezTo>
                <a:cubicBezTo>
                  <a:pt x="4818" y="7370"/>
                  <a:pt x="5300" y="7727"/>
                  <a:pt x="5871" y="7727"/>
                </a:cubicBezTo>
                <a:cubicBezTo>
                  <a:pt x="6121" y="7727"/>
                  <a:pt x="6371" y="7655"/>
                  <a:pt x="6567" y="7530"/>
                </a:cubicBezTo>
                <a:cubicBezTo>
                  <a:pt x="7637" y="6959"/>
                  <a:pt x="7780" y="5853"/>
                  <a:pt x="7780" y="4622"/>
                </a:cubicBezTo>
                <a:lnTo>
                  <a:pt x="7780" y="4622"/>
                </a:lnTo>
                <a:cubicBezTo>
                  <a:pt x="7780" y="4622"/>
                  <a:pt x="6739" y="4910"/>
                  <a:pt x="6008" y="4910"/>
                </a:cubicBezTo>
                <a:cubicBezTo>
                  <a:pt x="5967" y="4910"/>
                  <a:pt x="5927" y="4909"/>
                  <a:pt x="5889" y="4908"/>
                </a:cubicBezTo>
                <a:cubicBezTo>
                  <a:pt x="5122" y="4908"/>
                  <a:pt x="4497" y="5532"/>
                  <a:pt x="4497" y="6317"/>
                </a:cubicBezTo>
                <a:lnTo>
                  <a:pt x="4497" y="6335"/>
                </a:lnTo>
                <a:cubicBezTo>
                  <a:pt x="4408" y="6388"/>
                  <a:pt x="4337" y="6424"/>
                  <a:pt x="4247" y="6496"/>
                </a:cubicBezTo>
                <a:cubicBezTo>
                  <a:pt x="4087" y="5514"/>
                  <a:pt x="3998" y="4497"/>
                  <a:pt x="4319" y="3391"/>
                </a:cubicBezTo>
                <a:cubicBezTo>
                  <a:pt x="4444" y="3337"/>
                  <a:pt x="4604" y="3302"/>
                  <a:pt x="4765" y="3302"/>
                </a:cubicBezTo>
                <a:cubicBezTo>
                  <a:pt x="4765" y="3480"/>
                  <a:pt x="4872" y="3659"/>
                  <a:pt x="5015" y="3766"/>
                </a:cubicBezTo>
                <a:cubicBezTo>
                  <a:pt x="5122" y="3855"/>
                  <a:pt x="5246" y="3891"/>
                  <a:pt x="5354" y="3908"/>
                </a:cubicBezTo>
                <a:cubicBezTo>
                  <a:pt x="5410" y="3917"/>
                  <a:pt x="5464" y="3921"/>
                  <a:pt x="5517" y="3921"/>
                </a:cubicBezTo>
                <a:cubicBezTo>
                  <a:pt x="6030" y="3921"/>
                  <a:pt x="6370" y="3542"/>
                  <a:pt x="6710" y="3105"/>
                </a:cubicBezTo>
                <a:cubicBezTo>
                  <a:pt x="6710" y="3105"/>
                  <a:pt x="6156" y="2873"/>
                  <a:pt x="5853" y="2659"/>
                </a:cubicBezTo>
                <a:cubicBezTo>
                  <a:pt x="5729" y="2558"/>
                  <a:pt x="5584" y="2511"/>
                  <a:pt x="5439" y="2511"/>
                </a:cubicBezTo>
                <a:cubicBezTo>
                  <a:pt x="5253" y="2511"/>
                  <a:pt x="5066" y="2590"/>
                  <a:pt x="4925" y="2731"/>
                </a:cubicBezTo>
                <a:cubicBezTo>
                  <a:pt x="4800" y="2731"/>
                  <a:pt x="4640" y="2749"/>
                  <a:pt x="4515" y="2766"/>
                </a:cubicBezTo>
                <a:cubicBezTo>
                  <a:pt x="4676" y="2392"/>
                  <a:pt x="4890" y="2017"/>
                  <a:pt x="5157" y="1607"/>
                </a:cubicBezTo>
                <a:cubicBezTo>
                  <a:pt x="5211" y="1625"/>
                  <a:pt x="5246" y="1625"/>
                  <a:pt x="5300" y="1625"/>
                </a:cubicBezTo>
                <a:cubicBezTo>
                  <a:pt x="5693" y="1625"/>
                  <a:pt x="5996" y="1303"/>
                  <a:pt x="5996" y="929"/>
                </a:cubicBezTo>
                <a:cubicBezTo>
                  <a:pt x="5996" y="590"/>
                  <a:pt x="6156" y="1"/>
                  <a:pt x="6156"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nvGrpSpPr>
          <p:cNvPr id="1058" name="Google Shape;1058;p44"/>
          <p:cNvGrpSpPr/>
          <p:nvPr/>
        </p:nvGrpSpPr>
        <p:grpSpPr>
          <a:xfrm>
            <a:off x="7905005" y="4788103"/>
            <a:ext cx="552596" cy="674409"/>
            <a:chOff x="238550" y="1487175"/>
            <a:chExt cx="418000" cy="494725"/>
          </a:xfrm>
        </p:grpSpPr>
        <p:sp>
          <p:nvSpPr>
            <p:cNvPr id="1059" name="Google Shape;1059;p44"/>
            <p:cNvSpPr/>
            <p:nvPr/>
          </p:nvSpPr>
          <p:spPr>
            <a:xfrm>
              <a:off x="238550" y="1487175"/>
              <a:ext cx="184700" cy="358675"/>
            </a:xfrm>
            <a:custGeom>
              <a:rect b="b" l="l" r="r" t="t"/>
              <a:pathLst>
                <a:path extrusionOk="0" h="14347" w="7388">
                  <a:moveTo>
                    <a:pt x="1" y="1"/>
                  </a:moveTo>
                  <a:close/>
                  <a:moveTo>
                    <a:pt x="4997" y="13543"/>
                  </a:moveTo>
                  <a:lnTo>
                    <a:pt x="4997" y="14346"/>
                  </a:lnTo>
                  <a:lnTo>
                    <a:pt x="7388" y="14346"/>
                  </a:lnTo>
                  <a:lnTo>
                    <a:pt x="7388" y="13543"/>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60" name="Google Shape;1060;p44"/>
            <p:cNvSpPr/>
            <p:nvPr/>
          </p:nvSpPr>
          <p:spPr>
            <a:xfrm>
              <a:off x="596300" y="1825750"/>
              <a:ext cx="60250" cy="20100"/>
            </a:xfrm>
            <a:custGeom>
              <a:rect b="b" l="l" r="r" t="t"/>
              <a:pathLst>
                <a:path extrusionOk="0" h="804" w="2410">
                  <a:moveTo>
                    <a:pt x="1" y="0"/>
                  </a:moveTo>
                  <a:lnTo>
                    <a:pt x="1" y="803"/>
                  </a:lnTo>
                  <a:lnTo>
                    <a:pt x="2409" y="803"/>
                  </a:lnTo>
                  <a:lnTo>
                    <a:pt x="2409"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61" name="Google Shape;1061;p44"/>
            <p:cNvSpPr/>
            <p:nvPr/>
          </p:nvSpPr>
          <p:spPr>
            <a:xfrm>
              <a:off x="436600" y="1762400"/>
              <a:ext cx="146800" cy="146350"/>
            </a:xfrm>
            <a:custGeom>
              <a:rect b="b" l="l" r="r" t="t"/>
              <a:pathLst>
                <a:path extrusionOk="0" h="5854" w="5872">
                  <a:moveTo>
                    <a:pt x="2927" y="1"/>
                  </a:moveTo>
                  <a:cubicBezTo>
                    <a:pt x="1321" y="1"/>
                    <a:pt x="1" y="1321"/>
                    <a:pt x="1" y="2927"/>
                  </a:cubicBezTo>
                  <a:cubicBezTo>
                    <a:pt x="1" y="4551"/>
                    <a:pt x="1321" y="5853"/>
                    <a:pt x="2927" y="5853"/>
                  </a:cubicBezTo>
                  <a:cubicBezTo>
                    <a:pt x="4551" y="5853"/>
                    <a:pt x="5871" y="4551"/>
                    <a:pt x="5871" y="2927"/>
                  </a:cubicBezTo>
                  <a:cubicBezTo>
                    <a:pt x="5871" y="1321"/>
                    <a:pt x="4551" y="1"/>
                    <a:pt x="2927"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62" name="Google Shape;1062;p44"/>
            <p:cNvSpPr/>
            <p:nvPr/>
          </p:nvSpPr>
          <p:spPr>
            <a:xfrm>
              <a:off x="499950" y="1922100"/>
              <a:ext cx="20100" cy="59800"/>
            </a:xfrm>
            <a:custGeom>
              <a:rect b="b" l="l" r="r" t="t"/>
              <a:pathLst>
                <a:path extrusionOk="0" h="2392" w="804">
                  <a:moveTo>
                    <a:pt x="1" y="0"/>
                  </a:moveTo>
                  <a:lnTo>
                    <a:pt x="1" y="2391"/>
                  </a:lnTo>
                  <a:lnTo>
                    <a:pt x="804" y="2391"/>
                  </a:lnTo>
                  <a:lnTo>
                    <a:pt x="804"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63" name="Google Shape;1063;p44"/>
            <p:cNvSpPr/>
            <p:nvPr/>
          </p:nvSpPr>
          <p:spPr>
            <a:xfrm>
              <a:off x="499950" y="1689250"/>
              <a:ext cx="20100" cy="59800"/>
            </a:xfrm>
            <a:custGeom>
              <a:rect b="b" l="l" r="r" t="t"/>
              <a:pathLst>
                <a:path extrusionOk="0" h="2392" w="804">
                  <a:moveTo>
                    <a:pt x="1" y="1"/>
                  </a:moveTo>
                  <a:lnTo>
                    <a:pt x="1" y="2391"/>
                  </a:lnTo>
                  <a:lnTo>
                    <a:pt x="804" y="2391"/>
                  </a:lnTo>
                  <a:lnTo>
                    <a:pt x="804"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64" name="Google Shape;1064;p44"/>
            <p:cNvSpPr/>
            <p:nvPr/>
          </p:nvSpPr>
          <p:spPr>
            <a:xfrm>
              <a:off x="399150" y="1889525"/>
              <a:ext cx="56675" cy="56675"/>
            </a:xfrm>
            <a:custGeom>
              <a:rect b="b" l="l" r="r" t="t"/>
              <a:pathLst>
                <a:path extrusionOk="0" h="2267" w="2267">
                  <a:moveTo>
                    <a:pt x="1695" y="1"/>
                  </a:moveTo>
                  <a:lnTo>
                    <a:pt x="0" y="1696"/>
                  </a:lnTo>
                  <a:lnTo>
                    <a:pt x="571" y="2267"/>
                  </a:lnTo>
                  <a:lnTo>
                    <a:pt x="2266" y="572"/>
                  </a:lnTo>
                  <a:lnTo>
                    <a:pt x="1695"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65" name="Google Shape;1065;p44"/>
            <p:cNvSpPr/>
            <p:nvPr/>
          </p:nvSpPr>
          <p:spPr>
            <a:xfrm>
              <a:off x="564175" y="1725375"/>
              <a:ext cx="56675" cy="56675"/>
            </a:xfrm>
            <a:custGeom>
              <a:rect b="b" l="l" r="r" t="t"/>
              <a:pathLst>
                <a:path extrusionOk="0" h="2267" w="2267">
                  <a:moveTo>
                    <a:pt x="1696" y="1"/>
                  </a:moveTo>
                  <a:lnTo>
                    <a:pt x="1" y="1696"/>
                  </a:lnTo>
                  <a:lnTo>
                    <a:pt x="572" y="2267"/>
                  </a:lnTo>
                  <a:lnTo>
                    <a:pt x="2267" y="572"/>
                  </a:lnTo>
                  <a:lnTo>
                    <a:pt x="1696"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66" name="Google Shape;1066;p44"/>
            <p:cNvSpPr/>
            <p:nvPr/>
          </p:nvSpPr>
          <p:spPr>
            <a:xfrm>
              <a:off x="399600" y="1724925"/>
              <a:ext cx="56675" cy="56675"/>
            </a:xfrm>
            <a:custGeom>
              <a:rect b="b" l="l" r="r" t="t"/>
              <a:pathLst>
                <a:path extrusionOk="0" h="2267" w="2267">
                  <a:moveTo>
                    <a:pt x="571" y="1"/>
                  </a:moveTo>
                  <a:lnTo>
                    <a:pt x="0" y="572"/>
                  </a:lnTo>
                  <a:lnTo>
                    <a:pt x="1695" y="2267"/>
                  </a:lnTo>
                  <a:lnTo>
                    <a:pt x="2266" y="1696"/>
                  </a:lnTo>
                  <a:lnTo>
                    <a:pt x="571"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67" name="Google Shape;1067;p44"/>
            <p:cNvSpPr/>
            <p:nvPr/>
          </p:nvSpPr>
          <p:spPr>
            <a:xfrm>
              <a:off x="564175" y="1889975"/>
              <a:ext cx="56250" cy="56675"/>
            </a:xfrm>
            <a:custGeom>
              <a:rect b="b" l="l" r="r" t="t"/>
              <a:pathLst>
                <a:path extrusionOk="0" h="2267" w="2250">
                  <a:moveTo>
                    <a:pt x="554" y="1"/>
                  </a:moveTo>
                  <a:lnTo>
                    <a:pt x="1" y="572"/>
                  </a:lnTo>
                  <a:lnTo>
                    <a:pt x="1696" y="2267"/>
                  </a:lnTo>
                  <a:lnTo>
                    <a:pt x="2249" y="1696"/>
                  </a:lnTo>
                  <a:lnTo>
                    <a:pt x="554"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sp>
        <p:nvSpPr>
          <p:cNvPr id="1068" name="Google Shape;1068;p44"/>
          <p:cNvSpPr/>
          <p:nvPr/>
        </p:nvSpPr>
        <p:spPr>
          <a:xfrm>
            <a:off x="8574399" y="5188839"/>
            <a:ext cx="374490" cy="217396"/>
          </a:xfrm>
          <a:custGeom>
            <a:rect b="b" l="l" r="r" t="t"/>
            <a:pathLst>
              <a:path extrusionOk="0" h="6379" w="11331">
                <a:moveTo>
                  <a:pt x="4807" y="0"/>
                </a:moveTo>
                <a:cubicBezTo>
                  <a:pt x="4627" y="0"/>
                  <a:pt x="4445" y="20"/>
                  <a:pt x="4265" y="62"/>
                </a:cubicBezTo>
                <a:cubicBezTo>
                  <a:pt x="3212" y="330"/>
                  <a:pt x="2445" y="1276"/>
                  <a:pt x="2445" y="2382"/>
                </a:cubicBezTo>
                <a:lnTo>
                  <a:pt x="2445" y="2418"/>
                </a:lnTo>
                <a:cubicBezTo>
                  <a:pt x="2335" y="2399"/>
                  <a:pt x="2226" y="2390"/>
                  <a:pt x="2117" y="2390"/>
                </a:cubicBezTo>
                <a:cubicBezTo>
                  <a:pt x="1500" y="2390"/>
                  <a:pt x="912" y="2684"/>
                  <a:pt x="518" y="3185"/>
                </a:cubicBezTo>
                <a:cubicBezTo>
                  <a:pt x="72" y="3774"/>
                  <a:pt x="0" y="4559"/>
                  <a:pt x="321" y="5237"/>
                </a:cubicBezTo>
                <a:cubicBezTo>
                  <a:pt x="625" y="5897"/>
                  <a:pt x="1285" y="6325"/>
                  <a:pt x="2017" y="6379"/>
                </a:cubicBezTo>
                <a:lnTo>
                  <a:pt x="9742" y="6379"/>
                </a:lnTo>
                <a:cubicBezTo>
                  <a:pt x="10617" y="6379"/>
                  <a:pt x="11330" y="5665"/>
                  <a:pt x="11330" y="4791"/>
                </a:cubicBezTo>
                <a:cubicBezTo>
                  <a:pt x="11330" y="3916"/>
                  <a:pt x="10617" y="3185"/>
                  <a:pt x="9742" y="3185"/>
                </a:cubicBezTo>
                <a:lnTo>
                  <a:pt x="9618" y="3185"/>
                </a:lnTo>
                <a:cubicBezTo>
                  <a:pt x="9618" y="2525"/>
                  <a:pt x="9296" y="1918"/>
                  <a:pt x="8779" y="1561"/>
                </a:cubicBezTo>
                <a:cubicBezTo>
                  <a:pt x="8435" y="1320"/>
                  <a:pt x="8031" y="1197"/>
                  <a:pt x="7626" y="1197"/>
                </a:cubicBezTo>
                <a:cubicBezTo>
                  <a:pt x="7401" y="1197"/>
                  <a:pt x="7175" y="1235"/>
                  <a:pt x="6959" y="1311"/>
                </a:cubicBezTo>
                <a:cubicBezTo>
                  <a:pt x="6543" y="495"/>
                  <a:pt x="5696" y="0"/>
                  <a:pt x="4807"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69" name="Google Shape;1069;p44"/>
          <p:cNvSpPr/>
          <p:nvPr/>
        </p:nvSpPr>
        <p:spPr>
          <a:xfrm>
            <a:off x="9065861" y="5099605"/>
            <a:ext cx="352082" cy="376448"/>
          </a:xfrm>
          <a:custGeom>
            <a:rect b="b" l="l" r="r" t="t"/>
            <a:pathLst>
              <a:path extrusionOk="0" h="11046" w="10653">
                <a:moveTo>
                  <a:pt x="5336" y="1"/>
                </a:moveTo>
                <a:cubicBezTo>
                  <a:pt x="5193" y="1"/>
                  <a:pt x="5068" y="126"/>
                  <a:pt x="5068" y="268"/>
                </a:cubicBezTo>
                <a:lnTo>
                  <a:pt x="5068" y="607"/>
                </a:lnTo>
                <a:cubicBezTo>
                  <a:pt x="2249" y="732"/>
                  <a:pt x="1" y="2838"/>
                  <a:pt x="1" y="5389"/>
                </a:cubicBezTo>
                <a:cubicBezTo>
                  <a:pt x="1" y="5479"/>
                  <a:pt x="54" y="5532"/>
                  <a:pt x="143" y="5532"/>
                </a:cubicBezTo>
                <a:cubicBezTo>
                  <a:pt x="215" y="5532"/>
                  <a:pt x="268" y="5479"/>
                  <a:pt x="268" y="5389"/>
                </a:cubicBezTo>
                <a:cubicBezTo>
                  <a:pt x="268" y="4604"/>
                  <a:pt x="1000" y="3962"/>
                  <a:pt x="1874" y="3962"/>
                </a:cubicBezTo>
                <a:cubicBezTo>
                  <a:pt x="2748" y="3962"/>
                  <a:pt x="3462" y="4604"/>
                  <a:pt x="3462" y="5389"/>
                </a:cubicBezTo>
                <a:cubicBezTo>
                  <a:pt x="3462" y="5479"/>
                  <a:pt x="3516" y="5532"/>
                  <a:pt x="3605" y="5532"/>
                </a:cubicBezTo>
                <a:cubicBezTo>
                  <a:pt x="3676" y="5532"/>
                  <a:pt x="3730" y="5479"/>
                  <a:pt x="3730" y="5389"/>
                </a:cubicBezTo>
                <a:cubicBezTo>
                  <a:pt x="3730" y="4693"/>
                  <a:pt x="4301" y="4105"/>
                  <a:pt x="5068" y="3998"/>
                </a:cubicBezTo>
                <a:lnTo>
                  <a:pt x="5068" y="9386"/>
                </a:lnTo>
                <a:lnTo>
                  <a:pt x="4925" y="9386"/>
                </a:lnTo>
                <a:lnTo>
                  <a:pt x="4925" y="9993"/>
                </a:lnTo>
                <a:cubicBezTo>
                  <a:pt x="4925" y="10135"/>
                  <a:pt x="4818" y="10260"/>
                  <a:pt x="4658" y="10260"/>
                </a:cubicBezTo>
                <a:cubicBezTo>
                  <a:pt x="4515" y="10260"/>
                  <a:pt x="4390" y="10135"/>
                  <a:pt x="4390" y="9993"/>
                </a:cubicBezTo>
                <a:cubicBezTo>
                  <a:pt x="4390" y="9761"/>
                  <a:pt x="4229" y="9582"/>
                  <a:pt x="3997" y="9582"/>
                </a:cubicBezTo>
                <a:cubicBezTo>
                  <a:pt x="3765" y="9582"/>
                  <a:pt x="3605" y="9761"/>
                  <a:pt x="3605" y="9993"/>
                </a:cubicBezTo>
                <a:cubicBezTo>
                  <a:pt x="3605" y="10581"/>
                  <a:pt x="4087" y="11045"/>
                  <a:pt x="4658" y="11045"/>
                </a:cubicBezTo>
                <a:cubicBezTo>
                  <a:pt x="5246" y="11045"/>
                  <a:pt x="5728" y="10581"/>
                  <a:pt x="5728" y="9993"/>
                </a:cubicBezTo>
                <a:lnTo>
                  <a:pt x="5728" y="9386"/>
                </a:lnTo>
                <a:lnTo>
                  <a:pt x="5585" y="9386"/>
                </a:lnTo>
                <a:lnTo>
                  <a:pt x="5585" y="3998"/>
                </a:lnTo>
                <a:cubicBezTo>
                  <a:pt x="6353" y="4105"/>
                  <a:pt x="6924" y="4693"/>
                  <a:pt x="6924" y="5389"/>
                </a:cubicBezTo>
                <a:cubicBezTo>
                  <a:pt x="6924" y="5479"/>
                  <a:pt x="6977" y="5532"/>
                  <a:pt x="7066" y="5532"/>
                </a:cubicBezTo>
                <a:cubicBezTo>
                  <a:pt x="7138" y="5532"/>
                  <a:pt x="7191" y="5479"/>
                  <a:pt x="7191" y="5389"/>
                </a:cubicBezTo>
                <a:cubicBezTo>
                  <a:pt x="7191" y="4604"/>
                  <a:pt x="7923" y="3962"/>
                  <a:pt x="8797" y="3962"/>
                </a:cubicBezTo>
                <a:cubicBezTo>
                  <a:pt x="9671" y="3962"/>
                  <a:pt x="10385" y="4604"/>
                  <a:pt x="10385" y="5389"/>
                </a:cubicBezTo>
                <a:cubicBezTo>
                  <a:pt x="10385" y="5479"/>
                  <a:pt x="10439" y="5532"/>
                  <a:pt x="10528" y="5532"/>
                </a:cubicBezTo>
                <a:cubicBezTo>
                  <a:pt x="10599" y="5532"/>
                  <a:pt x="10653" y="5479"/>
                  <a:pt x="10653" y="5389"/>
                </a:cubicBezTo>
                <a:cubicBezTo>
                  <a:pt x="10653" y="2838"/>
                  <a:pt x="8422" y="732"/>
                  <a:pt x="5585" y="607"/>
                </a:cubicBezTo>
                <a:lnTo>
                  <a:pt x="5585" y="268"/>
                </a:lnTo>
                <a:cubicBezTo>
                  <a:pt x="5585" y="126"/>
                  <a:pt x="5478" y="1"/>
                  <a:pt x="5336"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nvGrpSpPr>
          <p:cNvPr id="1070" name="Google Shape;1070;p44"/>
          <p:cNvGrpSpPr/>
          <p:nvPr/>
        </p:nvGrpSpPr>
        <p:grpSpPr>
          <a:xfrm>
            <a:off x="9657383" y="5114862"/>
            <a:ext cx="364707" cy="363804"/>
            <a:chOff x="6010925" y="3998175"/>
            <a:chExt cx="275875" cy="266875"/>
          </a:xfrm>
        </p:grpSpPr>
        <p:sp>
          <p:nvSpPr>
            <p:cNvPr id="1071" name="Google Shape;1071;p44"/>
            <p:cNvSpPr/>
            <p:nvPr/>
          </p:nvSpPr>
          <p:spPr>
            <a:xfrm>
              <a:off x="6222525" y="3998175"/>
              <a:ext cx="64275" cy="58575"/>
            </a:xfrm>
            <a:custGeom>
              <a:rect b="b" l="l" r="r" t="t"/>
              <a:pathLst>
                <a:path extrusionOk="0" h="2343" w="2571">
                  <a:moveTo>
                    <a:pt x="2029" y="1"/>
                  </a:moveTo>
                  <a:cubicBezTo>
                    <a:pt x="1562" y="1"/>
                    <a:pt x="729" y="167"/>
                    <a:pt x="1" y="362"/>
                  </a:cubicBezTo>
                  <a:cubicBezTo>
                    <a:pt x="358" y="576"/>
                    <a:pt x="733" y="862"/>
                    <a:pt x="1089" y="1219"/>
                  </a:cubicBezTo>
                  <a:cubicBezTo>
                    <a:pt x="1464" y="1594"/>
                    <a:pt x="1750" y="1968"/>
                    <a:pt x="1964" y="2343"/>
                  </a:cubicBezTo>
                  <a:cubicBezTo>
                    <a:pt x="2231" y="1308"/>
                    <a:pt x="2570" y="255"/>
                    <a:pt x="2374" y="77"/>
                  </a:cubicBezTo>
                  <a:cubicBezTo>
                    <a:pt x="2326" y="24"/>
                    <a:pt x="2203" y="1"/>
                    <a:pt x="2029"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72" name="Google Shape;1072;p44"/>
            <p:cNvSpPr/>
            <p:nvPr/>
          </p:nvSpPr>
          <p:spPr>
            <a:xfrm>
              <a:off x="6010925" y="4089600"/>
              <a:ext cx="85400" cy="77650"/>
            </a:xfrm>
            <a:custGeom>
              <a:rect b="b" l="l" r="r" t="t"/>
              <a:pathLst>
                <a:path extrusionOk="0" h="3106" w="3416">
                  <a:moveTo>
                    <a:pt x="2802" y="0"/>
                  </a:moveTo>
                  <a:cubicBezTo>
                    <a:pt x="2669" y="0"/>
                    <a:pt x="2534" y="44"/>
                    <a:pt x="2434" y="131"/>
                  </a:cubicBezTo>
                  <a:lnTo>
                    <a:pt x="329" y="2254"/>
                  </a:lnTo>
                  <a:cubicBezTo>
                    <a:pt x="0" y="2567"/>
                    <a:pt x="246" y="3106"/>
                    <a:pt x="663" y="3106"/>
                  </a:cubicBezTo>
                  <a:cubicBezTo>
                    <a:pt x="699" y="3106"/>
                    <a:pt x="737" y="3102"/>
                    <a:pt x="775" y="3093"/>
                  </a:cubicBezTo>
                  <a:lnTo>
                    <a:pt x="2541" y="2683"/>
                  </a:lnTo>
                  <a:cubicBezTo>
                    <a:pt x="2684" y="2022"/>
                    <a:pt x="2934" y="1130"/>
                    <a:pt x="3415" y="203"/>
                  </a:cubicBezTo>
                  <a:lnTo>
                    <a:pt x="2969" y="24"/>
                  </a:lnTo>
                  <a:cubicBezTo>
                    <a:pt x="2916" y="8"/>
                    <a:pt x="2859" y="0"/>
                    <a:pt x="2802"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73" name="Google Shape;1073;p44"/>
            <p:cNvSpPr/>
            <p:nvPr/>
          </p:nvSpPr>
          <p:spPr>
            <a:xfrm>
              <a:off x="6111825" y="4181175"/>
              <a:ext cx="80400" cy="83875"/>
            </a:xfrm>
            <a:custGeom>
              <a:rect b="b" l="l" r="r" t="t"/>
              <a:pathLst>
                <a:path extrusionOk="0" h="3355" w="3216">
                  <a:moveTo>
                    <a:pt x="2912" y="1"/>
                  </a:moveTo>
                  <a:cubicBezTo>
                    <a:pt x="2020" y="483"/>
                    <a:pt x="1164" y="733"/>
                    <a:pt x="486" y="857"/>
                  </a:cubicBezTo>
                  <a:lnTo>
                    <a:pt x="75" y="2749"/>
                  </a:lnTo>
                  <a:cubicBezTo>
                    <a:pt x="0" y="3087"/>
                    <a:pt x="259" y="3355"/>
                    <a:pt x="544" y="3355"/>
                  </a:cubicBezTo>
                  <a:cubicBezTo>
                    <a:pt x="664" y="3355"/>
                    <a:pt x="790" y="3306"/>
                    <a:pt x="896" y="3195"/>
                  </a:cubicBezTo>
                  <a:lnTo>
                    <a:pt x="3019" y="1089"/>
                  </a:lnTo>
                  <a:cubicBezTo>
                    <a:pt x="3162" y="964"/>
                    <a:pt x="3216" y="750"/>
                    <a:pt x="3126" y="554"/>
                  </a:cubicBezTo>
                  <a:lnTo>
                    <a:pt x="2912"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74" name="Google Shape;1074;p44"/>
            <p:cNvSpPr/>
            <p:nvPr/>
          </p:nvSpPr>
          <p:spPr>
            <a:xfrm>
              <a:off x="6086050" y="4013025"/>
              <a:ext cx="179325" cy="178900"/>
            </a:xfrm>
            <a:custGeom>
              <a:rect b="b" l="l" r="r" t="t"/>
              <a:pathLst>
                <a:path extrusionOk="0" h="7156" w="7173">
                  <a:moveTo>
                    <a:pt x="4844" y="1521"/>
                  </a:moveTo>
                  <a:cubicBezTo>
                    <a:pt x="5050" y="1521"/>
                    <a:pt x="5255" y="1597"/>
                    <a:pt x="5406" y="1749"/>
                  </a:cubicBezTo>
                  <a:cubicBezTo>
                    <a:pt x="5728" y="2070"/>
                    <a:pt x="5728" y="2570"/>
                    <a:pt x="5406" y="2873"/>
                  </a:cubicBezTo>
                  <a:cubicBezTo>
                    <a:pt x="5255" y="3025"/>
                    <a:pt x="5054" y="3100"/>
                    <a:pt x="4851" y="3100"/>
                  </a:cubicBezTo>
                  <a:cubicBezTo>
                    <a:pt x="4648" y="3100"/>
                    <a:pt x="4443" y="3025"/>
                    <a:pt x="4282" y="2873"/>
                  </a:cubicBezTo>
                  <a:cubicBezTo>
                    <a:pt x="3979" y="2570"/>
                    <a:pt x="3979" y="2070"/>
                    <a:pt x="4282" y="1749"/>
                  </a:cubicBezTo>
                  <a:cubicBezTo>
                    <a:pt x="4434" y="1597"/>
                    <a:pt x="4639" y="1521"/>
                    <a:pt x="4844" y="1521"/>
                  </a:cubicBezTo>
                  <a:close/>
                  <a:moveTo>
                    <a:pt x="4728" y="0"/>
                  </a:moveTo>
                  <a:cubicBezTo>
                    <a:pt x="3943" y="321"/>
                    <a:pt x="3051" y="875"/>
                    <a:pt x="2195" y="1731"/>
                  </a:cubicBezTo>
                  <a:cubicBezTo>
                    <a:pt x="607" y="3319"/>
                    <a:pt x="143" y="5246"/>
                    <a:pt x="0" y="6334"/>
                  </a:cubicBezTo>
                  <a:lnTo>
                    <a:pt x="839" y="7155"/>
                  </a:lnTo>
                  <a:cubicBezTo>
                    <a:pt x="1927" y="7012"/>
                    <a:pt x="3854" y="6566"/>
                    <a:pt x="5442" y="4978"/>
                  </a:cubicBezTo>
                  <a:cubicBezTo>
                    <a:pt x="6299" y="4122"/>
                    <a:pt x="6852" y="3248"/>
                    <a:pt x="7173" y="2445"/>
                  </a:cubicBezTo>
                  <a:cubicBezTo>
                    <a:pt x="6994" y="2017"/>
                    <a:pt x="6655" y="1499"/>
                    <a:pt x="6156" y="982"/>
                  </a:cubicBezTo>
                  <a:cubicBezTo>
                    <a:pt x="5674" y="518"/>
                    <a:pt x="5174" y="179"/>
                    <a:pt x="4728"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75" name="Google Shape;1075;p44"/>
            <p:cNvSpPr/>
            <p:nvPr/>
          </p:nvSpPr>
          <p:spPr>
            <a:xfrm>
              <a:off x="6042775" y="4183750"/>
              <a:ext cx="57575" cy="47550"/>
            </a:xfrm>
            <a:custGeom>
              <a:rect b="b" l="l" r="r" t="t"/>
              <a:pathLst>
                <a:path extrusionOk="0" h="1902" w="2303">
                  <a:moveTo>
                    <a:pt x="1416" y="0"/>
                  </a:moveTo>
                  <a:cubicBezTo>
                    <a:pt x="1347" y="0"/>
                    <a:pt x="1253" y="55"/>
                    <a:pt x="1107" y="201"/>
                  </a:cubicBezTo>
                  <a:cubicBezTo>
                    <a:pt x="661" y="647"/>
                    <a:pt x="0" y="1629"/>
                    <a:pt x="197" y="1861"/>
                  </a:cubicBezTo>
                  <a:cubicBezTo>
                    <a:pt x="227" y="1889"/>
                    <a:pt x="270" y="1901"/>
                    <a:pt x="323" y="1901"/>
                  </a:cubicBezTo>
                  <a:cubicBezTo>
                    <a:pt x="676" y="1901"/>
                    <a:pt x="1468" y="1341"/>
                    <a:pt x="1856" y="969"/>
                  </a:cubicBezTo>
                  <a:cubicBezTo>
                    <a:pt x="2302" y="505"/>
                    <a:pt x="1927" y="540"/>
                    <a:pt x="1731" y="344"/>
                  </a:cubicBezTo>
                  <a:cubicBezTo>
                    <a:pt x="1590" y="203"/>
                    <a:pt x="1550" y="0"/>
                    <a:pt x="1416"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grpSp>
        <p:nvGrpSpPr>
          <p:cNvPr id="1076" name="Google Shape;1076;p44"/>
          <p:cNvGrpSpPr/>
          <p:nvPr/>
        </p:nvGrpSpPr>
        <p:grpSpPr>
          <a:xfrm>
            <a:off x="10259579" y="5133487"/>
            <a:ext cx="352082" cy="308322"/>
            <a:chOff x="6866650" y="1038650"/>
            <a:chExt cx="266325" cy="226175"/>
          </a:xfrm>
        </p:grpSpPr>
        <p:sp>
          <p:nvSpPr>
            <p:cNvPr id="1077" name="Google Shape;1077;p44"/>
            <p:cNvSpPr/>
            <p:nvPr/>
          </p:nvSpPr>
          <p:spPr>
            <a:xfrm>
              <a:off x="6866650" y="1078350"/>
              <a:ext cx="39725" cy="186475"/>
            </a:xfrm>
            <a:custGeom>
              <a:rect b="b" l="l" r="r" t="t"/>
              <a:pathLst>
                <a:path extrusionOk="0" h="7459" w="1589">
                  <a:moveTo>
                    <a:pt x="536" y="1"/>
                  </a:moveTo>
                  <a:cubicBezTo>
                    <a:pt x="233" y="1"/>
                    <a:pt x="1" y="250"/>
                    <a:pt x="1" y="536"/>
                  </a:cubicBezTo>
                  <a:lnTo>
                    <a:pt x="1" y="6924"/>
                  </a:lnTo>
                  <a:cubicBezTo>
                    <a:pt x="1" y="7227"/>
                    <a:pt x="233" y="7459"/>
                    <a:pt x="536" y="7459"/>
                  </a:cubicBezTo>
                  <a:lnTo>
                    <a:pt x="1589" y="7459"/>
                  </a:lnTo>
                  <a:lnTo>
                    <a:pt x="1589"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78" name="Google Shape;1078;p44"/>
            <p:cNvSpPr/>
            <p:nvPr/>
          </p:nvSpPr>
          <p:spPr>
            <a:xfrm>
              <a:off x="7092800" y="1078350"/>
              <a:ext cx="40175" cy="186475"/>
            </a:xfrm>
            <a:custGeom>
              <a:rect b="b" l="l" r="r" t="t"/>
              <a:pathLst>
                <a:path extrusionOk="0" h="7459" w="1607">
                  <a:moveTo>
                    <a:pt x="1" y="1"/>
                  </a:moveTo>
                  <a:lnTo>
                    <a:pt x="1" y="7459"/>
                  </a:lnTo>
                  <a:lnTo>
                    <a:pt x="1072" y="7459"/>
                  </a:lnTo>
                  <a:cubicBezTo>
                    <a:pt x="1375" y="7459"/>
                    <a:pt x="1607" y="7227"/>
                    <a:pt x="1607" y="6924"/>
                  </a:cubicBezTo>
                  <a:lnTo>
                    <a:pt x="1607" y="536"/>
                  </a:lnTo>
                  <a:cubicBezTo>
                    <a:pt x="1607" y="250"/>
                    <a:pt x="1375" y="1"/>
                    <a:pt x="1072"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79" name="Google Shape;1079;p44"/>
            <p:cNvSpPr/>
            <p:nvPr/>
          </p:nvSpPr>
          <p:spPr>
            <a:xfrm>
              <a:off x="6919750" y="1038650"/>
              <a:ext cx="159700" cy="226175"/>
            </a:xfrm>
            <a:custGeom>
              <a:rect b="b" l="l" r="r" t="t"/>
              <a:pathLst>
                <a:path extrusionOk="0" h="9047" w="6388">
                  <a:moveTo>
                    <a:pt x="3997" y="786"/>
                  </a:moveTo>
                  <a:cubicBezTo>
                    <a:pt x="4086" y="786"/>
                    <a:pt x="4140" y="857"/>
                    <a:pt x="4140" y="929"/>
                  </a:cubicBezTo>
                  <a:lnTo>
                    <a:pt x="4140" y="1589"/>
                  </a:lnTo>
                  <a:lnTo>
                    <a:pt x="2266" y="1589"/>
                  </a:lnTo>
                  <a:lnTo>
                    <a:pt x="2266" y="929"/>
                  </a:lnTo>
                  <a:cubicBezTo>
                    <a:pt x="2266" y="857"/>
                    <a:pt x="2320" y="786"/>
                    <a:pt x="2409" y="786"/>
                  </a:cubicBezTo>
                  <a:close/>
                  <a:moveTo>
                    <a:pt x="2409" y="1"/>
                  </a:moveTo>
                  <a:cubicBezTo>
                    <a:pt x="1891" y="1"/>
                    <a:pt x="1463" y="411"/>
                    <a:pt x="1463" y="929"/>
                  </a:cubicBezTo>
                  <a:lnTo>
                    <a:pt x="1463" y="1589"/>
                  </a:lnTo>
                  <a:lnTo>
                    <a:pt x="0" y="1589"/>
                  </a:lnTo>
                  <a:lnTo>
                    <a:pt x="0" y="9047"/>
                  </a:lnTo>
                  <a:lnTo>
                    <a:pt x="6388" y="9047"/>
                  </a:lnTo>
                  <a:lnTo>
                    <a:pt x="6388" y="1589"/>
                  </a:lnTo>
                  <a:lnTo>
                    <a:pt x="4925" y="1589"/>
                  </a:lnTo>
                  <a:lnTo>
                    <a:pt x="4925" y="929"/>
                  </a:lnTo>
                  <a:cubicBezTo>
                    <a:pt x="4925" y="411"/>
                    <a:pt x="4514" y="1"/>
                    <a:pt x="3997"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grpSp>
        <p:nvGrpSpPr>
          <p:cNvPr id="1080" name="Google Shape;1080;p44"/>
          <p:cNvGrpSpPr/>
          <p:nvPr/>
        </p:nvGrpSpPr>
        <p:grpSpPr>
          <a:xfrm>
            <a:off x="5997112" y="1769637"/>
            <a:ext cx="272497" cy="362441"/>
            <a:chOff x="2033075" y="2942475"/>
            <a:chExt cx="206125" cy="265875"/>
          </a:xfrm>
        </p:grpSpPr>
        <p:sp>
          <p:nvSpPr>
            <p:cNvPr id="1081" name="Google Shape;1081;p44"/>
            <p:cNvSpPr/>
            <p:nvPr/>
          </p:nvSpPr>
          <p:spPr>
            <a:xfrm>
              <a:off x="2033075" y="2942475"/>
              <a:ext cx="206125" cy="265875"/>
            </a:xfrm>
            <a:custGeom>
              <a:rect b="b" l="l" r="r" t="t"/>
              <a:pathLst>
                <a:path extrusionOk="0" h="10635" w="8245">
                  <a:moveTo>
                    <a:pt x="4908" y="1124"/>
                  </a:moveTo>
                  <a:lnTo>
                    <a:pt x="6567" y="2783"/>
                  </a:lnTo>
                  <a:lnTo>
                    <a:pt x="4908" y="2783"/>
                  </a:lnTo>
                  <a:lnTo>
                    <a:pt x="4908" y="1124"/>
                  </a:lnTo>
                  <a:close/>
                  <a:moveTo>
                    <a:pt x="4122" y="803"/>
                  </a:moveTo>
                  <a:lnTo>
                    <a:pt x="4122" y="3586"/>
                  </a:lnTo>
                  <a:lnTo>
                    <a:pt x="7441" y="3586"/>
                  </a:lnTo>
                  <a:lnTo>
                    <a:pt x="7441" y="9849"/>
                  </a:lnTo>
                  <a:lnTo>
                    <a:pt x="786" y="9849"/>
                  </a:lnTo>
                  <a:lnTo>
                    <a:pt x="786" y="803"/>
                  </a:lnTo>
                  <a:close/>
                  <a:moveTo>
                    <a:pt x="1" y="0"/>
                  </a:moveTo>
                  <a:lnTo>
                    <a:pt x="1" y="10634"/>
                  </a:lnTo>
                  <a:lnTo>
                    <a:pt x="8244" y="10634"/>
                  </a:lnTo>
                  <a:lnTo>
                    <a:pt x="8244" y="2926"/>
                  </a:lnTo>
                  <a:lnTo>
                    <a:pt x="4908"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82" name="Google Shape;1082;p44"/>
            <p:cNvSpPr/>
            <p:nvPr/>
          </p:nvSpPr>
          <p:spPr>
            <a:xfrm>
              <a:off x="2072775" y="3065575"/>
              <a:ext cx="126275" cy="13400"/>
            </a:xfrm>
            <a:custGeom>
              <a:rect b="b" l="l" r="r" t="t"/>
              <a:pathLst>
                <a:path extrusionOk="0" h="536" w="5051">
                  <a:moveTo>
                    <a:pt x="1" y="1"/>
                  </a:moveTo>
                  <a:lnTo>
                    <a:pt x="1" y="536"/>
                  </a:lnTo>
                  <a:lnTo>
                    <a:pt x="5050" y="536"/>
                  </a:lnTo>
                  <a:lnTo>
                    <a:pt x="5050"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83" name="Google Shape;1083;p44"/>
            <p:cNvSpPr/>
            <p:nvPr/>
          </p:nvSpPr>
          <p:spPr>
            <a:xfrm>
              <a:off x="2072775" y="3038825"/>
              <a:ext cx="43300" cy="13400"/>
            </a:xfrm>
            <a:custGeom>
              <a:rect b="b" l="l" r="r" t="t"/>
              <a:pathLst>
                <a:path extrusionOk="0" h="536" w="1732">
                  <a:moveTo>
                    <a:pt x="1" y="0"/>
                  </a:moveTo>
                  <a:lnTo>
                    <a:pt x="1" y="535"/>
                  </a:lnTo>
                  <a:lnTo>
                    <a:pt x="1732" y="535"/>
                  </a:lnTo>
                  <a:lnTo>
                    <a:pt x="1732"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84" name="Google Shape;1084;p44"/>
            <p:cNvSpPr/>
            <p:nvPr/>
          </p:nvSpPr>
          <p:spPr>
            <a:xfrm>
              <a:off x="2072775" y="3091900"/>
              <a:ext cx="126275" cy="13400"/>
            </a:xfrm>
            <a:custGeom>
              <a:rect b="b" l="l" r="r" t="t"/>
              <a:pathLst>
                <a:path extrusionOk="0" h="536" w="5051">
                  <a:moveTo>
                    <a:pt x="1" y="0"/>
                  </a:moveTo>
                  <a:lnTo>
                    <a:pt x="1" y="536"/>
                  </a:lnTo>
                  <a:lnTo>
                    <a:pt x="5050" y="536"/>
                  </a:lnTo>
                  <a:lnTo>
                    <a:pt x="5050"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85" name="Google Shape;1085;p44"/>
            <p:cNvSpPr/>
            <p:nvPr/>
          </p:nvSpPr>
          <p:spPr>
            <a:xfrm>
              <a:off x="2072775" y="3118650"/>
              <a:ext cx="126275" cy="13425"/>
            </a:xfrm>
            <a:custGeom>
              <a:rect b="b" l="l" r="r" t="t"/>
              <a:pathLst>
                <a:path extrusionOk="0" h="537" w="5051">
                  <a:moveTo>
                    <a:pt x="1" y="1"/>
                  </a:moveTo>
                  <a:lnTo>
                    <a:pt x="1" y="536"/>
                  </a:lnTo>
                  <a:lnTo>
                    <a:pt x="5050" y="536"/>
                  </a:lnTo>
                  <a:lnTo>
                    <a:pt x="5050"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86" name="Google Shape;1086;p44"/>
            <p:cNvSpPr/>
            <p:nvPr/>
          </p:nvSpPr>
          <p:spPr>
            <a:xfrm>
              <a:off x="2072775" y="3145425"/>
              <a:ext cx="126275" cy="13400"/>
            </a:xfrm>
            <a:custGeom>
              <a:rect b="b" l="l" r="r" t="t"/>
              <a:pathLst>
                <a:path extrusionOk="0" h="536" w="5051">
                  <a:moveTo>
                    <a:pt x="1" y="0"/>
                  </a:moveTo>
                  <a:lnTo>
                    <a:pt x="1" y="536"/>
                  </a:lnTo>
                  <a:lnTo>
                    <a:pt x="5050" y="536"/>
                  </a:lnTo>
                  <a:lnTo>
                    <a:pt x="5050"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sp>
        <p:nvSpPr>
          <p:cNvPr id="1087" name="Google Shape;1087;p44"/>
          <p:cNvSpPr/>
          <p:nvPr/>
        </p:nvSpPr>
        <p:spPr>
          <a:xfrm>
            <a:off x="3361541" y="5710048"/>
            <a:ext cx="281917" cy="398327"/>
          </a:xfrm>
          <a:custGeom>
            <a:rect b="b" l="l" r="r" t="t"/>
            <a:pathLst>
              <a:path extrusionOk="0" h="11688" w="8530">
                <a:moveTo>
                  <a:pt x="3373" y="857"/>
                </a:moveTo>
                <a:lnTo>
                  <a:pt x="3373" y="857"/>
                </a:lnTo>
                <a:cubicBezTo>
                  <a:pt x="3159" y="1142"/>
                  <a:pt x="3052" y="1499"/>
                  <a:pt x="3052" y="1856"/>
                </a:cubicBezTo>
                <a:lnTo>
                  <a:pt x="3052" y="2659"/>
                </a:lnTo>
                <a:lnTo>
                  <a:pt x="2392" y="2659"/>
                </a:lnTo>
                <a:lnTo>
                  <a:pt x="2392" y="2124"/>
                </a:lnTo>
                <a:cubicBezTo>
                  <a:pt x="2392" y="1517"/>
                  <a:pt x="2802" y="1017"/>
                  <a:pt x="3373" y="857"/>
                </a:cubicBezTo>
                <a:close/>
                <a:moveTo>
                  <a:pt x="4069" y="839"/>
                </a:moveTo>
                <a:cubicBezTo>
                  <a:pt x="4640" y="1000"/>
                  <a:pt x="5050" y="1499"/>
                  <a:pt x="5050" y="2124"/>
                </a:cubicBezTo>
                <a:lnTo>
                  <a:pt x="5050" y="2659"/>
                </a:lnTo>
                <a:lnTo>
                  <a:pt x="3587" y="2659"/>
                </a:lnTo>
                <a:lnTo>
                  <a:pt x="3587" y="1856"/>
                </a:lnTo>
                <a:cubicBezTo>
                  <a:pt x="3587" y="1463"/>
                  <a:pt x="3784" y="1107"/>
                  <a:pt x="4069" y="839"/>
                </a:cubicBezTo>
                <a:close/>
                <a:moveTo>
                  <a:pt x="4925" y="536"/>
                </a:moveTo>
                <a:cubicBezTo>
                  <a:pt x="5657" y="536"/>
                  <a:pt x="6246" y="1124"/>
                  <a:pt x="6246" y="1856"/>
                </a:cubicBezTo>
                <a:lnTo>
                  <a:pt x="6246" y="2659"/>
                </a:lnTo>
                <a:lnTo>
                  <a:pt x="5586" y="2659"/>
                </a:lnTo>
                <a:lnTo>
                  <a:pt x="5586" y="2124"/>
                </a:lnTo>
                <a:cubicBezTo>
                  <a:pt x="5586" y="1463"/>
                  <a:pt x="5247" y="875"/>
                  <a:pt x="4711" y="554"/>
                </a:cubicBezTo>
                <a:cubicBezTo>
                  <a:pt x="4783" y="554"/>
                  <a:pt x="4854" y="536"/>
                  <a:pt x="4925" y="536"/>
                </a:cubicBezTo>
                <a:close/>
                <a:moveTo>
                  <a:pt x="7316" y="4871"/>
                </a:moveTo>
                <a:lnTo>
                  <a:pt x="7691" y="9796"/>
                </a:lnTo>
                <a:lnTo>
                  <a:pt x="6959" y="10528"/>
                </a:lnTo>
                <a:lnTo>
                  <a:pt x="7316" y="4871"/>
                </a:lnTo>
                <a:close/>
                <a:moveTo>
                  <a:pt x="6603" y="3462"/>
                </a:moveTo>
                <a:lnTo>
                  <a:pt x="6139" y="10902"/>
                </a:lnTo>
                <a:lnTo>
                  <a:pt x="804" y="10902"/>
                </a:lnTo>
                <a:lnTo>
                  <a:pt x="1286" y="3462"/>
                </a:lnTo>
                <a:lnTo>
                  <a:pt x="1857" y="3462"/>
                </a:lnTo>
                <a:lnTo>
                  <a:pt x="1857" y="4515"/>
                </a:lnTo>
                <a:cubicBezTo>
                  <a:pt x="1857" y="4675"/>
                  <a:pt x="1981" y="4782"/>
                  <a:pt x="2124" y="4782"/>
                </a:cubicBezTo>
                <a:cubicBezTo>
                  <a:pt x="2267" y="4782"/>
                  <a:pt x="2392" y="4675"/>
                  <a:pt x="2392" y="4515"/>
                </a:cubicBezTo>
                <a:lnTo>
                  <a:pt x="2392" y="3462"/>
                </a:lnTo>
                <a:lnTo>
                  <a:pt x="5050" y="3462"/>
                </a:lnTo>
                <a:lnTo>
                  <a:pt x="5050" y="4515"/>
                </a:lnTo>
                <a:cubicBezTo>
                  <a:pt x="5050" y="4675"/>
                  <a:pt x="5175" y="4782"/>
                  <a:pt x="5318" y="4782"/>
                </a:cubicBezTo>
                <a:cubicBezTo>
                  <a:pt x="5479" y="4782"/>
                  <a:pt x="5586" y="4675"/>
                  <a:pt x="5586" y="4515"/>
                </a:cubicBezTo>
                <a:lnTo>
                  <a:pt x="5586" y="3462"/>
                </a:lnTo>
                <a:close/>
                <a:moveTo>
                  <a:pt x="4925" y="0"/>
                </a:moveTo>
                <a:cubicBezTo>
                  <a:pt x="4569" y="0"/>
                  <a:pt x="4230" y="107"/>
                  <a:pt x="3962" y="286"/>
                </a:cubicBezTo>
                <a:cubicBezTo>
                  <a:pt x="3873" y="268"/>
                  <a:pt x="3801" y="268"/>
                  <a:pt x="3730" y="268"/>
                </a:cubicBezTo>
                <a:cubicBezTo>
                  <a:pt x="2695" y="268"/>
                  <a:pt x="1857" y="1107"/>
                  <a:pt x="1857" y="2124"/>
                </a:cubicBezTo>
                <a:lnTo>
                  <a:pt x="1857" y="2659"/>
                </a:lnTo>
                <a:lnTo>
                  <a:pt x="1036" y="2659"/>
                </a:lnTo>
                <a:cubicBezTo>
                  <a:pt x="768" y="2659"/>
                  <a:pt x="518" y="2873"/>
                  <a:pt x="500" y="3159"/>
                </a:cubicBezTo>
                <a:lnTo>
                  <a:pt x="19" y="11134"/>
                </a:lnTo>
                <a:cubicBezTo>
                  <a:pt x="1" y="11455"/>
                  <a:pt x="233" y="11687"/>
                  <a:pt x="536" y="11687"/>
                </a:cubicBezTo>
                <a:lnTo>
                  <a:pt x="6710" y="11687"/>
                </a:lnTo>
                <a:cubicBezTo>
                  <a:pt x="6852" y="11687"/>
                  <a:pt x="6995" y="11634"/>
                  <a:pt x="7084" y="11527"/>
                </a:cubicBezTo>
                <a:lnTo>
                  <a:pt x="8351" y="10278"/>
                </a:lnTo>
                <a:cubicBezTo>
                  <a:pt x="8458" y="10171"/>
                  <a:pt x="8530" y="10010"/>
                  <a:pt x="8512" y="9867"/>
                </a:cubicBezTo>
                <a:lnTo>
                  <a:pt x="7977" y="3159"/>
                </a:lnTo>
                <a:cubicBezTo>
                  <a:pt x="7977" y="2891"/>
                  <a:pt x="7727" y="2659"/>
                  <a:pt x="7459" y="2659"/>
                </a:cubicBezTo>
                <a:lnTo>
                  <a:pt x="6781" y="2659"/>
                </a:lnTo>
                <a:lnTo>
                  <a:pt x="6781" y="1856"/>
                </a:lnTo>
                <a:cubicBezTo>
                  <a:pt x="6781" y="839"/>
                  <a:pt x="5960" y="0"/>
                  <a:pt x="4925"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nvGrpSpPr>
          <p:cNvPr id="1088" name="Google Shape;1088;p44"/>
          <p:cNvGrpSpPr/>
          <p:nvPr/>
        </p:nvGrpSpPr>
        <p:grpSpPr>
          <a:xfrm>
            <a:off x="3858827" y="5746039"/>
            <a:ext cx="325576" cy="362441"/>
            <a:chOff x="3081775" y="1061400"/>
            <a:chExt cx="246275" cy="265875"/>
          </a:xfrm>
        </p:grpSpPr>
        <p:sp>
          <p:nvSpPr>
            <p:cNvPr id="1089" name="Google Shape;1089;p44"/>
            <p:cNvSpPr/>
            <p:nvPr/>
          </p:nvSpPr>
          <p:spPr>
            <a:xfrm>
              <a:off x="3081775" y="1061400"/>
              <a:ext cx="246275" cy="225750"/>
            </a:xfrm>
            <a:custGeom>
              <a:rect b="b" l="l" r="r" t="t"/>
              <a:pathLst>
                <a:path extrusionOk="0" h="9030" w="9851">
                  <a:moveTo>
                    <a:pt x="3070" y="2124"/>
                  </a:moveTo>
                  <a:lnTo>
                    <a:pt x="3070" y="3052"/>
                  </a:lnTo>
                  <a:lnTo>
                    <a:pt x="1607" y="3052"/>
                  </a:lnTo>
                  <a:lnTo>
                    <a:pt x="1607" y="2124"/>
                  </a:lnTo>
                  <a:close/>
                  <a:moveTo>
                    <a:pt x="5068" y="2124"/>
                  </a:moveTo>
                  <a:lnTo>
                    <a:pt x="5068" y="3052"/>
                  </a:lnTo>
                  <a:lnTo>
                    <a:pt x="3605" y="3052"/>
                  </a:lnTo>
                  <a:lnTo>
                    <a:pt x="3605" y="2124"/>
                  </a:lnTo>
                  <a:close/>
                  <a:moveTo>
                    <a:pt x="7067" y="2124"/>
                  </a:moveTo>
                  <a:lnTo>
                    <a:pt x="7067" y="3052"/>
                  </a:lnTo>
                  <a:lnTo>
                    <a:pt x="5603" y="3052"/>
                  </a:lnTo>
                  <a:lnTo>
                    <a:pt x="5603" y="2124"/>
                  </a:lnTo>
                  <a:close/>
                  <a:moveTo>
                    <a:pt x="9065" y="2124"/>
                  </a:moveTo>
                  <a:lnTo>
                    <a:pt x="9065" y="3052"/>
                  </a:lnTo>
                  <a:lnTo>
                    <a:pt x="7584" y="3052"/>
                  </a:lnTo>
                  <a:lnTo>
                    <a:pt x="7584" y="2124"/>
                  </a:lnTo>
                  <a:close/>
                  <a:moveTo>
                    <a:pt x="3070" y="3587"/>
                  </a:moveTo>
                  <a:lnTo>
                    <a:pt x="3070" y="4515"/>
                  </a:lnTo>
                  <a:lnTo>
                    <a:pt x="1607" y="4515"/>
                  </a:lnTo>
                  <a:lnTo>
                    <a:pt x="1607" y="3587"/>
                  </a:lnTo>
                  <a:close/>
                  <a:moveTo>
                    <a:pt x="5068" y="3587"/>
                  </a:moveTo>
                  <a:lnTo>
                    <a:pt x="5068" y="4515"/>
                  </a:lnTo>
                  <a:lnTo>
                    <a:pt x="3605" y="4515"/>
                  </a:lnTo>
                  <a:lnTo>
                    <a:pt x="3605" y="3587"/>
                  </a:lnTo>
                  <a:close/>
                  <a:moveTo>
                    <a:pt x="7067" y="3587"/>
                  </a:moveTo>
                  <a:lnTo>
                    <a:pt x="7067" y="4515"/>
                  </a:lnTo>
                  <a:lnTo>
                    <a:pt x="5603" y="4515"/>
                  </a:lnTo>
                  <a:lnTo>
                    <a:pt x="5603" y="3587"/>
                  </a:lnTo>
                  <a:close/>
                  <a:moveTo>
                    <a:pt x="9065" y="3587"/>
                  </a:moveTo>
                  <a:lnTo>
                    <a:pt x="9065" y="4515"/>
                  </a:lnTo>
                  <a:lnTo>
                    <a:pt x="7584" y="4515"/>
                  </a:lnTo>
                  <a:lnTo>
                    <a:pt x="7584" y="3587"/>
                  </a:lnTo>
                  <a:close/>
                  <a:moveTo>
                    <a:pt x="9065" y="5050"/>
                  </a:moveTo>
                  <a:lnTo>
                    <a:pt x="9065" y="5639"/>
                  </a:lnTo>
                  <a:lnTo>
                    <a:pt x="7584" y="5782"/>
                  </a:lnTo>
                  <a:lnTo>
                    <a:pt x="7584" y="5050"/>
                  </a:lnTo>
                  <a:close/>
                  <a:moveTo>
                    <a:pt x="7067" y="5050"/>
                  </a:moveTo>
                  <a:lnTo>
                    <a:pt x="7067" y="5817"/>
                  </a:lnTo>
                  <a:lnTo>
                    <a:pt x="5603" y="5960"/>
                  </a:lnTo>
                  <a:lnTo>
                    <a:pt x="5603" y="5050"/>
                  </a:lnTo>
                  <a:close/>
                  <a:moveTo>
                    <a:pt x="5068" y="5050"/>
                  </a:moveTo>
                  <a:lnTo>
                    <a:pt x="5068" y="6014"/>
                  </a:lnTo>
                  <a:lnTo>
                    <a:pt x="3605" y="6139"/>
                  </a:lnTo>
                  <a:lnTo>
                    <a:pt x="3605" y="5050"/>
                  </a:lnTo>
                  <a:close/>
                  <a:moveTo>
                    <a:pt x="3070" y="5050"/>
                  </a:moveTo>
                  <a:lnTo>
                    <a:pt x="3070" y="6174"/>
                  </a:lnTo>
                  <a:lnTo>
                    <a:pt x="1607" y="6317"/>
                  </a:lnTo>
                  <a:lnTo>
                    <a:pt x="1607" y="5050"/>
                  </a:lnTo>
                  <a:close/>
                  <a:moveTo>
                    <a:pt x="411" y="1"/>
                  </a:moveTo>
                  <a:cubicBezTo>
                    <a:pt x="179" y="1"/>
                    <a:pt x="1" y="179"/>
                    <a:pt x="1" y="393"/>
                  </a:cubicBezTo>
                  <a:cubicBezTo>
                    <a:pt x="1" y="625"/>
                    <a:pt x="179" y="804"/>
                    <a:pt x="411" y="804"/>
                  </a:cubicBezTo>
                  <a:cubicBezTo>
                    <a:pt x="643" y="804"/>
                    <a:pt x="804" y="964"/>
                    <a:pt x="804" y="1196"/>
                  </a:cubicBezTo>
                  <a:lnTo>
                    <a:pt x="804" y="7834"/>
                  </a:lnTo>
                  <a:cubicBezTo>
                    <a:pt x="804" y="8512"/>
                    <a:pt x="1339" y="9029"/>
                    <a:pt x="1999" y="9029"/>
                  </a:cubicBezTo>
                  <a:lnTo>
                    <a:pt x="9457" y="9029"/>
                  </a:lnTo>
                  <a:cubicBezTo>
                    <a:pt x="9689" y="9029"/>
                    <a:pt x="9850" y="8868"/>
                    <a:pt x="9850" y="8637"/>
                  </a:cubicBezTo>
                  <a:cubicBezTo>
                    <a:pt x="9850" y="8405"/>
                    <a:pt x="9689" y="8244"/>
                    <a:pt x="9457" y="8244"/>
                  </a:cubicBezTo>
                  <a:lnTo>
                    <a:pt x="1999" y="8244"/>
                  </a:lnTo>
                  <a:cubicBezTo>
                    <a:pt x="1785" y="8244"/>
                    <a:pt x="1607" y="8066"/>
                    <a:pt x="1607" y="7834"/>
                  </a:cubicBezTo>
                  <a:lnTo>
                    <a:pt x="1607" y="7102"/>
                  </a:lnTo>
                  <a:lnTo>
                    <a:pt x="9850" y="6370"/>
                  </a:lnTo>
                  <a:lnTo>
                    <a:pt x="9850" y="1321"/>
                  </a:lnTo>
                  <a:lnTo>
                    <a:pt x="1607" y="1321"/>
                  </a:lnTo>
                  <a:lnTo>
                    <a:pt x="1607" y="1196"/>
                  </a:lnTo>
                  <a:cubicBezTo>
                    <a:pt x="1607" y="536"/>
                    <a:pt x="1071" y="1"/>
                    <a:pt x="411"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90" name="Google Shape;1090;p44"/>
            <p:cNvSpPr/>
            <p:nvPr/>
          </p:nvSpPr>
          <p:spPr>
            <a:xfrm>
              <a:off x="3121925" y="1287125"/>
              <a:ext cx="39725" cy="40150"/>
            </a:xfrm>
            <a:custGeom>
              <a:rect b="b" l="l" r="r" t="t"/>
              <a:pathLst>
                <a:path extrusionOk="0" h="1606" w="1589">
                  <a:moveTo>
                    <a:pt x="786" y="0"/>
                  </a:moveTo>
                  <a:cubicBezTo>
                    <a:pt x="358" y="0"/>
                    <a:pt x="1" y="357"/>
                    <a:pt x="1" y="803"/>
                  </a:cubicBezTo>
                  <a:cubicBezTo>
                    <a:pt x="1" y="1249"/>
                    <a:pt x="358" y="1606"/>
                    <a:pt x="786" y="1606"/>
                  </a:cubicBezTo>
                  <a:cubicBezTo>
                    <a:pt x="1232" y="1606"/>
                    <a:pt x="1589" y="1249"/>
                    <a:pt x="1589" y="803"/>
                  </a:cubicBezTo>
                  <a:cubicBezTo>
                    <a:pt x="1589" y="357"/>
                    <a:pt x="1232" y="0"/>
                    <a:pt x="786"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91" name="Google Shape;1091;p44"/>
            <p:cNvSpPr/>
            <p:nvPr/>
          </p:nvSpPr>
          <p:spPr>
            <a:xfrm>
              <a:off x="3268250" y="1287125"/>
              <a:ext cx="40150" cy="40150"/>
            </a:xfrm>
            <a:custGeom>
              <a:rect b="b" l="l" r="r" t="t"/>
              <a:pathLst>
                <a:path extrusionOk="0" h="1606" w="1606">
                  <a:moveTo>
                    <a:pt x="803" y="0"/>
                  </a:moveTo>
                  <a:cubicBezTo>
                    <a:pt x="357" y="0"/>
                    <a:pt x="0" y="357"/>
                    <a:pt x="0" y="803"/>
                  </a:cubicBezTo>
                  <a:cubicBezTo>
                    <a:pt x="0" y="1249"/>
                    <a:pt x="357" y="1606"/>
                    <a:pt x="803" y="1606"/>
                  </a:cubicBezTo>
                  <a:cubicBezTo>
                    <a:pt x="1231" y="1606"/>
                    <a:pt x="1606" y="1249"/>
                    <a:pt x="1606" y="803"/>
                  </a:cubicBezTo>
                  <a:cubicBezTo>
                    <a:pt x="1606" y="357"/>
                    <a:pt x="1231" y="0"/>
                    <a:pt x="803"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grpSp>
        <p:nvGrpSpPr>
          <p:cNvPr id="1092" name="Google Shape;1092;p44"/>
          <p:cNvGrpSpPr/>
          <p:nvPr/>
        </p:nvGrpSpPr>
        <p:grpSpPr>
          <a:xfrm>
            <a:off x="4398538" y="5788159"/>
            <a:ext cx="369202" cy="325941"/>
            <a:chOff x="2847150" y="1805000"/>
            <a:chExt cx="279275" cy="239100"/>
          </a:xfrm>
        </p:grpSpPr>
        <p:sp>
          <p:nvSpPr>
            <p:cNvPr id="1093" name="Google Shape;1093;p44"/>
            <p:cNvSpPr/>
            <p:nvPr/>
          </p:nvSpPr>
          <p:spPr>
            <a:xfrm>
              <a:off x="2847150" y="1805000"/>
              <a:ext cx="279275" cy="145450"/>
            </a:xfrm>
            <a:custGeom>
              <a:rect b="b" l="l" r="r" t="t"/>
              <a:pathLst>
                <a:path extrusionOk="0" h="5818" w="11171">
                  <a:moveTo>
                    <a:pt x="5585" y="0"/>
                  </a:moveTo>
                  <a:lnTo>
                    <a:pt x="1" y="5317"/>
                  </a:lnTo>
                  <a:lnTo>
                    <a:pt x="607" y="5817"/>
                  </a:lnTo>
                  <a:lnTo>
                    <a:pt x="5585" y="1089"/>
                  </a:lnTo>
                  <a:lnTo>
                    <a:pt x="10563" y="5817"/>
                  </a:lnTo>
                  <a:lnTo>
                    <a:pt x="11170" y="5317"/>
                  </a:lnTo>
                  <a:lnTo>
                    <a:pt x="5585"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94" name="Google Shape;1094;p44"/>
            <p:cNvSpPr/>
            <p:nvPr/>
          </p:nvSpPr>
          <p:spPr>
            <a:xfrm>
              <a:off x="2887300" y="1850950"/>
              <a:ext cx="199425" cy="193150"/>
            </a:xfrm>
            <a:custGeom>
              <a:rect b="b" l="l" r="r" t="t"/>
              <a:pathLst>
                <a:path extrusionOk="0" h="7726" w="7977">
                  <a:moveTo>
                    <a:pt x="3979" y="0"/>
                  </a:moveTo>
                  <a:lnTo>
                    <a:pt x="0" y="3783"/>
                  </a:lnTo>
                  <a:lnTo>
                    <a:pt x="0" y="7726"/>
                  </a:lnTo>
                  <a:lnTo>
                    <a:pt x="3176" y="7726"/>
                  </a:lnTo>
                  <a:lnTo>
                    <a:pt x="3176" y="4407"/>
                  </a:lnTo>
                  <a:lnTo>
                    <a:pt x="4782" y="4407"/>
                  </a:lnTo>
                  <a:lnTo>
                    <a:pt x="4782" y="7726"/>
                  </a:lnTo>
                  <a:lnTo>
                    <a:pt x="7976" y="7726"/>
                  </a:lnTo>
                  <a:lnTo>
                    <a:pt x="7976" y="3783"/>
                  </a:lnTo>
                  <a:lnTo>
                    <a:pt x="3979"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sp>
        <p:nvSpPr>
          <p:cNvPr id="1095" name="Google Shape;1095;p44"/>
          <p:cNvSpPr/>
          <p:nvPr/>
        </p:nvSpPr>
        <p:spPr>
          <a:xfrm>
            <a:off x="4980859" y="5837935"/>
            <a:ext cx="386850" cy="190371"/>
          </a:xfrm>
          <a:custGeom>
            <a:rect b="b" l="l" r="r" t="t"/>
            <a:pathLst>
              <a:path extrusionOk="0" h="5586" w="11705">
                <a:moveTo>
                  <a:pt x="1588" y="1999"/>
                </a:moveTo>
                <a:cubicBezTo>
                  <a:pt x="2034" y="1999"/>
                  <a:pt x="2391" y="2356"/>
                  <a:pt x="2391" y="2784"/>
                </a:cubicBezTo>
                <a:cubicBezTo>
                  <a:pt x="2391" y="3230"/>
                  <a:pt x="2034" y="3587"/>
                  <a:pt x="1588" y="3587"/>
                </a:cubicBezTo>
                <a:cubicBezTo>
                  <a:pt x="1160" y="3587"/>
                  <a:pt x="803" y="3230"/>
                  <a:pt x="803" y="2784"/>
                </a:cubicBezTo>
                <a:cubicBezTo>
                  <a:pt x="803" y="2356"/>
                  <a:pt x="1160" y="1999"/>
                  <a:pt x="1588" y="1999"/>
                </a:cubicBezTo>
                <a:close/>
                <a:moveTo>
                  <a:pt x="2784" y="0"/>
                </a:moveTo>
                <a:cubicBezTo>
                  <a:pt x="1249" y="0"/>
                  <a:pt x="0" y="1249"/>
                  <a:pt x="0" y="2784"/>
                </a:cubicBezTo>
                <a:cubicBezTo>
                  <a:pt x="0" y="4336"/>
                  <a:pt x="1249" y="5585"/>
                  <a:pt x="2784" y="5585"/>
                </a:cubicBezTo>
                <a:cubicBezTo>
                  <a:pt x="3854" y="5585"/>
                  <a:pt x="4782" y="4996"/>
                  <a:pt x="5246" y="4122"/>
                </a:cubicBezTo>
                <a:lnTo>
                  <a:pt x="6120" y="4122"/>
                </a:lnTo>
                <a:lnTo>
                  <a:pt x="6638" y="3587"/>
                </a:lnTo>
                <a:lnTo>
                  <a:pt x="7173" y="4122"/>
                </a:lnTo>
                <a:lnTo>
                  <a:pt x="8047" y="3248"/>
                </a:lnTo>
                <a:lnTo>
                  <a:pt x="8904" y="4122"/>
                </a:lnTo>
                <a:lnTo>
                  <a:pt x="9778" y="3248"/>
                </a:lnTo>
                <a:lnTo>
                  <a:pt x="10634" y="4122"/>
                </a:lnTo>
                <a:lnTo>
                  <a:pt x="11705" y="2784"/>
                </a:lnTo>
                <a:lnTo>
                  <a:pt x="10634" y="1463"/>
                </a:lnTo>
                <a:lnTo>
                  <a:pt x="5246" y="1463"/>
                </a:lnTo>
                <a:cubicBezTo>
                  <a:pt x="4782" y="589"/>
                  <a:pt x="3854" y="0"/>
                  <a:pt x="2784"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nvGrpSpPr>
          <p:cNvPr id="1096" name="Google Shape;1096;p44"/>
          <p:cNvGrpSpPr/>
          <p:nvPr/>
        </p:nvGrpSpPr>
        <p:grpSpPr>
          <a:xfrm>
            <a:off x="5584332" y="5732416"/>
            <a:ext cx="352082" cy="363054"/>
            <a:chOff x="6435300" y="1095300"/>
            <a:chExt cx="266325" cy="266325"/>
          </a:xfrm>
        </p:grpSpPr>
        <p:sp>
          <p:nvSpPr>
            <p:cNvPr id="1097" name="Google Shape;1097;p44"/>
            <p:cNvSpPr/>
            <p:nvPr/>
          </p:nvSpPr>
          <p:spPr>
            <a:xfrm>
              <a:off x="6444225" y="1095300"/>
              <a:ext cx="247150" cy="266325"/>
            </a:xfrm>
            <a:custGeom>
              <a:rect b="b" l="l" r="r" t="t"/>
              <a:pathLst>
                <a:path extrusionOk="0" h="10653" w="9886">
                  <a:moveTo>
                    <a:pt x="4961" y="1607"/>
                  </a:moveTo>
                  <a:cubicBezTo>
                    <a:pt x="5122" y="1607"/>
                    <a:pt x="5229" y="1731"/>
                    <a:pt x="5229" y="1856"/>
                  </a:cubicBezTo>
                  <a:cubicBezTo>
                    <a:pt x="5229" y="2017"/>
                    <a:pt x="5122" y="2124"/>
                    <a:pt x="4961" y="2124"/>
                  </a:cubicBezTo>
                  <a:cubicBezTo>
                    <a:pt x="4818" y="2124"/>
                    <a:pt x="4693" y="2017"/>
                    <a:pt x="4693" y="1856"/>
                  </a:cubicBezTo>
                  <a:cubicBezTo>
                    <a:pt x="4693" y="1731"/>
                    <a:pt x="4818" y="1607"/>
                    <a:pt x="4961" y="1607"/>
                  </a:cubicBezTo>
                  <a:close/>
                  <a:moveTo>
                    <a:pt x="4961" y="1"/>
                  </a:moveTo>
                  <a:cubicBezTo>
                    <a:pt x="4747" y="1"/>
                    <a:pt x="4568" y="179"/>
                    <a:pt x="4568" y="393"/>
                  </a:cubicBezTo>
                  <a:lnTo>
                    <a:pt x="4568" y="1178"/>
                  </a:lnTo>
                  <a:cubicBezTo>
                    <a:pt x="4444" y="1232"/>
                    <a:pt x="4337" y="1357"/>
                    <a:pt x="4265" y="1464"/>
                  </a:cubicBezTo>
                  <a:lnTo>
                    <a:pt x="839" y="1464"/>
                  </a:lnTo>
                  <a:cubicBezTo>
                    <a:pt x="607" y="1464"/>
                    <a:pt x="429" y="1642"/>
                    <a:pt x="429" y="1856"/>
                  </a:cubicBezTo>
                  <a:cubicBezTo>
                    <a:pt x="429" y="2053"/>
                    <a:pt x="572" y="2231"/>
                    <a:pt x="768" y="2249"/>
                  </a:cubicBezTo>
                  <a:lnTo>
                    <a:pt x="1" y="6121"/>
                  </a:lnTo>
                  <a:lnTo>
                    <a:pt x="554" y="6121"/>
                  </a:lnTo>
                  <a:lnTo>
                    <a:pt x="1143" y="3087"/>
                  </a:lnTo>
                  <a:lnTo>
                    <a:pt x="1892" y="6121"/>
                  </a:lnTo>
                  <a:lnTo>
                    <a:pt x="2427" y="6121"/>
                  </a:lnTo>
                  <a:lnTo>
                    <a:pt x="1464" y="2267"/>
                  </a:lnTo>
                  <a:lnTo>
                    <a:pt x="4265" y="2267"/>
                  </a:lnTo>
                  <a:cubicBezTo>
                    <a:pt x="4337" y="2392"/>
                    <a:pt x="4426" y="2499"/>
                    <a:pt x="4551" y="2570"/>
                  </a:cubicBezTo>
                  <a:lnTo>
                    <a:pt x="4551" y="9315"/>
                  </a:lnTo>
                  <a:lnTo>
                    <a:pt x="3623" y="9315"/>
                  </a:lnTo>
                  <a:cubicBezTo>
                    <a:pt x="3480" y="9315"/>
                    <a:pt x="3355" y="9439"/>
                    <a:pt x="3355" y="9582"/>
                  </a:cubicBezTo>
                  <a:lnTo>
                    <a:pt x="3355" y="9850"/>
                  </a:lnTo>
                  <a:lnTo>
                    <a:pt x="1767" y="9850"/>
                  </a:lnTo>
                  <a:lnTo>
                    <a:pt x="1767" y="10653"/>
                  </a:lnTo>
                  <a:lnTo>
                    <a:pt x="8155" y="10653"/>
                  </a:lnTo>
                  <a:lnTo>
                    <a:pt x="8155" y="9850"/>
                  </a:lnTo>
                  <a:lnTo>
                    <a:pt x="6567" y="9850"/>
                  </a:lnTo>
                  <a:lnTo>
                    <a:pt x="6567" y="9582"/>
                  </a:lnTo>
                  <a:cubicBezTo>
                    <a:pt x="6567" y="9439"/>
                    <a:pt x="6442" y="9315"/>
                    <a:pt x="6299" y="9315"/>
                  </a:cubicBezTo>
                  <a:lnTo>
                    <a:pt x="5354" y="9315"/>
                  </a:lnTo>
                  <a:lnTo>
                    <a:pt x="5354" y="2570"/>
                  </a:lnTo>
                  <a:cubicBezTo>
                    <a:pt x="5478" y="2499"/>
                    <a:pt x="5603" y="2392"/>
                    <a:pt x="5657" y="2267"/>
                  </a:cubicBezTo>
                  <a:lnTo>
                    <a:pt x="8208" y="2267"/>
                  </a:lnTo>
                  <a:lnTo>
                    <a:pt x="7459" y="6121"/>
                  </a:lnTo>
                  <a:lnTo>
                    <a:pt x="8012" y="6121"/>
                  </a:lnTo>
                  <a:lnTo>
                    <a:pt x="8601" y="3087"/>
                  </a:lnTo>
                  <a:lnTo>
                    <a:pt x="9350" y="6121"/>
                  </a:lnTo>
                  <a:lnTo>
                    <a:pt x="9886" y="6121"/>
                  </a:lnTo>
                  <a:lnTo>
                    <a:pt x="8922" y="2267"/>
                  </a:lnTo>
                  <a:lnTo>
                    <a:pt x="9083" y="2267"/>
                  </a:lnTo>
                  <a:cubicBezTo>
                    <a:pt x="9315" y="2267"/>
                    <a:pt x="9493" y="2088"/>
                    <a:pt x="9493" y="1856"/>
                  </a:cubicBezTo>
                  <a:cubicBezTo>
                    <a:pt x="9493" y="1642"/>
                    <a:pt x="9315" y="1464"/>
                    <a:pt x="9083" y="1464"/>
                  </a:cubicBezTo>
                  <a:lnTo>
                    <a:pt x="5657" y="1464"/>
                  </a:lnTo>
                  <a:cubicBezTo>
                    <a:pt x="5603" y="1357"/>
                    <a:pt x="5478" y="1232"/>
                    <a:pt x="5354" y="1178"/>
                  </a:cubicBezTo>
                  <a:lnTo>
                    <a:pt x="5354" y="393"/>
                  </a:lnTo>
                  <a:cubicBezTo>
                    <a:pt x="5354" y="179"/>
                    <a:pt x="5193" y="1"/>
                    <a:pt x="4961"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98" name="Google Shape;1098;p44"/>
            <p:cNvSpPr/>
            <p:nvPr/>
          </p:nvSpPr>
          <p:spPr>
            <a:xfrm>
              <a:off x="6435300" y="1258125"/>
              <a:ext cx="79875" cy="20100"/>
            </a:xfrm>
            <a:custGeom>
              <a:rect b="b" l="l" r="r" t="t"/>
              <a:pathLst>
                <a:path extrusionOk="0" h="804" w="3195">
                  <a:moveTo>
                    <a:pt x="1" y="0"/>
                  </a:moveTo>
                  <a:cubicBezTo>
                    <a:pt x="1" y="446"/>
                    <a:pt x="715" y="803"/>
                    <a:pt x="1589" y="803"/>
                  </a:cubicBezTo>
                  <a:cubicBezTo>
                    <a:pt x="2481" y="803"/>
                    <a:pt x="3195" y="446"/>
                    <a:pt x="3195"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099" name="Google Shape;1099;p44"/>
            <p:cNvSpPr/>
            <p:nvPr/>
          </p:nvSpPr>
          <p:spPr>
            <a:xfrm>
              <a:off x="6621325" y="1258125"/>
              <a:ext cx="80300" cy="20100"/>
            </a:xfrm>
            <a:custGeom>
              <a:rect b="b" l="l" r="r" t="t"/>
              <a:pathLst>
                <a:path extrusionOk="0" h="804" w="3212">
                  <a:moveTo>
                    <a:pt x="0" y="0"/>
                  </a:moveTo>
                  <a:cubicBezTo>
                    <a:pt x="0" y="446"/>
                    <a:pt x="732" y="803"/>
                    <a:pt x="1606" y="803"/>
                  </a:cubicBezTo>
                  <a:cubicBezTo>
                    <a:pt x="2480" y="803"/>
                    <a:pt x="3212" y="446"/>
                    <a:pt x="3212"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sp>
        <p:nvSpPr>
          <p:cNvPr id="1100" name="Google Shape;1100;p44"/>
          <p:cNvSpPr/>
          <p:nvPr/>
        </p:nvSpPr>
        <p:spPr>
          <a:xfrm>
            <a:off x="6148182" y="5746604"/>
            <a:ext cx="246520" cy="331428"/>
          </a:xfrm>
          <a:custGeom>
            <a:rect b="b" l="l" r="r" t="t"/>
            <a:pathLst>
              <a:path extrusionOk="0" h="9725" w="7459">
                <a:moveTo>
                  <a:pt x="3729" y="804"/>
                </a:moveTo>
                <a:cubicBezTo>
                  <a:pt x="4835" y="804"/>
                  <a:pt x="5728" y="1696"/>
                  <a:pt x="5728" y="2802"/>
                </a:cubicBezTo>
                <a:lnTo>
                  <a:pt x="5728" y="4283"/>
                </a:lnTo>
                <a:lnTo>
                  <a:pt x="3729" y="4122"/>
                </a:lnTo>
                <a:lnTo>
                  <a:pt x="1731" y="4283"/>
                </a:lnTo>
                <a:lnTo>
                  <a:pt x="1731" y="2802"/>
                </a:lnTo>
                <a:cubicBezTo>
                  <a:pt x="1731" y="1696"/>
                  <a:pt x="2641" y="804"/>
                  <a:pt x="3729" y="804"/>
                </a:cubicBezTo>
                <a:close/>
                <a:moveTo>
                  <a:pt x="3729" y="6121"/>
                </a:moveTo>
                <a:cubicBezTo>
                  <a:pt x="4175" y="6121"/>
                  <a:pt x="4532" y="6495"/>
                  <a:pt x="4532" y="6924"/>
                </a:cubicBezTo>
                <a:cubicBezTo>
                  <a:pt x="4532" y="7263"/>
                  <a:pt x="4300" y="7566"/>
                  <a:pt x="3997" y="7691"/>
                </a:cubicBezTo>
                <a:lnTo>
                  <a:pt x="3997" y="8387"/>
                </a:lnTo>
                <a:lnTo>
                  <a:pt x="3462" y="8387"/>
                </a:lnTo>
                <a:lnTo>
                  <a:pt x="3462" y="7691"/>
                </a:lnTo>
                <a:cubicBezTo>
                  <a:pt x="3158" y="7584"/>
                  <a:pt x="2926" y="7280"/>
                  <a:pt x="2926" y="6924"/>
                </a:cubicBezTo>
                <a:cubicBezTo>
                  <a:pt x="2926" y="6495"/>
                  <a:pt x="3301" y="6121"/>
                  <a:pt x="3729" y="6121"/>
                </a:cubicBezTo>
                <a:close/>
                <a:moveTo>
                  <a:pt x="3729" y="1"/>
                </a:moveTo>
                <a:cubicBezTo>
                  <a:pt x="2195" y="1"/>
                  <a:pt x="928" y="1267"/>
                  <a:pt x="928" y="2802"/>
                </a:cubicBezTo>
                <a:lnTo>
                  <a:pt x="928" y="4336"/>
                </a:lnTo>
                <a:lnTo>
                  <a:pt x="0" y="4390"/>
                </a:lnTo>
                <a:lnTo>
                  <a:pt x="0" y="9457"/>
                </a:lnTo>
                <a:lnTo>
                  <a:pt x="3729" y="9725"/>
                </a:lnTo>
                <a:lnTo>
                  <a:pt x="7458" y="9457"/>
                </a:lnTo>
                <a:lnTo>
                  <a:pt x="7458" y="4390"/>
                </a:lnTo>
                <a:lnTo>
                  <a:pt x="6530" y="4336"/>
                </a:lnTo>
                <a:lnTo>
                  <a:pt x="6530" y="2802"/>
                </a:lnTo>
                <a:cubicBezTo>
                  <a:pt x="6530" y="1267"/>
                  <a:pt x="5281" y="1"/>
                  <a:pt x="3729"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101" name="Google Shape;1101;p44"/>
          <p:cNvSpPr/>
          <p:nvPr/>
        </p:nvSpPr>
        <p:spPr>
          <a:xfrm>
            <a:off x="6608932" y="5718297"/>
            <a:ext cx="312554" cy="308935"/>
          </a:xfrm>
          <a:custGeom>
            <a:rect b="b" l="l" r="r" t="t"/>
            <a:pathLst>
              <a:path extrusionOk="0" h="9065" w="9457">
                <a:moveTo>
                  <a:pt x="9457" y="1"/>
                </a:moveTo>
                <a:cubicBezTo>
                  <a:pt x="9456" y="1"/>
                  <a:pt x="6537" y="806"/>
                  <a:pt x="4571" y="806"/>
                </a:cubicBezTo>
                <a:cubicBezTo>
                  <a:pt x="4509" y="806"/>
                  <a:pt x="4449" y="805"/>
                  <a:pt x="4389" y="804"/>
                </a:cubicBezTo>
                <a:cubicBezTo>
                  <a:pt x="2337" y="804"/>
                  <a:pt x="660" y="2463"/>
                  <a:pt x="660" y="4515"/>
                </a:cubicBezTo>
                <a:cubicBezTo>
                  <a:pt x="660" y="5175"/>
                  <a:pt x="839" y="5782"/>
                  <a:pt x="1124" y="6317"/>
                </a:cubicBezTo>
                <a:cubicBezTo>
                  <a:pt x="1410" y="6032"/>
                  <a:pt x="1731" y="5728"/>
                  <a:pt x="2052" y="5425"/>
                </a:cubicBezTo>
                <a:cubicBezTo>
                  <a:pt x="2891" y="4622"/>
                  <a:pt x="3872" y="3837"/>
                  <a:pt x="4693" y="3248"/>
                </a:cubicBezTo>
                <a:cubicBezTo>
                  <a:pt x="4764" y="3212"/>
                  <a:pt x="4818" y="3177"/>
                  <a:pt x="4871" y="3177"/>
                </a:cubicBezTo>
                <a:cubicBezTo>
                  <a:pt x="5032" y="3177"/>
                  <a:pt x="5139" y="3302"/>
                  <a:pt x="5139" y="3444"/>
                </a:cubicBezTo>
                <a:cubicBezTo>
                  <a:pt x="5139" y="3534"/>
                  <a:pt x="5103" y="3605"/>
                  <a:pt x="5032" y="3658"/>
                </a:cubicBezTo>
                <a:cubicBezTo>
                  <a:pt x="3854" y="4515"/>
                  <a:pt x="2284" y="5817"/>
                  <a:pt x="1213" y="7031"/>
                </a:cubicBezTo>
                <a:cubicBezTo>
                  <a:pt x="1213" y="7031"/>
                  <a:pt x="1071" y="7173"/>
                  <a:pt x="999" y="7263"/>
                </a:cubicBezTo>
                <a:cubicBezTo>
                  <a:pt x="393" y="7976"/>
                  <a:pt x="0" y="8619"/>
                  <a:pt x="0" y="9065"/>
                </a:cubicBezTo>
                <a:lnTo>
                  <a:pt x="803" y="9065"/>
                </a:lnTo>
                <a:cubicBezTo>
                  <a:pt x="803" y="8761"/>
                  <a:pt x="1267" y="8137"/>
                  <a:pt x="1981" y="7370"/>
                </a:cubicBezTo>
                <a:cubicBezTo>
                  <a:pt x="2623" y="7923"/>
                  <a:pt x="3462" y="8262"/>
                  <a:pt x="4389" y="8262"/>
                </a:cubicBezTo>
                <a:cubicBezTo>
                  <a:pt x="5067" y="8262"/>
                  <a:pt x="5692" y="8083"/>
                  <a:pt x="6245" y="7780"/>
                </a:cubicBezTo>
                <a:cubicBezTo>
                  <a:pt x="9100" y="6192"/>
                  <a:pt x="9457" y="3266"/>
                  <a:pt x="9457"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nvGrpSpPr>
          <p:cNvPr id="1102" name="Google Shape;1102;p44"/>
          <p:cNvGrpSpPr/>
          <p:nvPr/>
        </p:nvGrpSpPr>
        <p:grpSpPr>
          <a:xfrm>
            <a:off x="7137401" y="5727480"/>
            <a:ext cx="301350" cy="363054"/>
            <a:chOff x="4506525" y="1060950"/>
            <a:chExt cx="227950" cy="266325"/>
          </a:xfrm>
        </p:grpSpPr>
        <p:sp>
          <p:nvSpPr>
            <p:cNvPr id="1103" name="Google Shape;1103;p44"/>
            <p:cNvSpPr/>
            <p:nvPr/>
          </p:nvSpPr>
          <p:spPr>
            <a:xfrm>
              <a:off x="4603750" y="1143925"/>
              <a:ext cx="13425" cy="13400"/>
            </a:xfrm>
            <a:custGeom>
              <a:rect b="b" l="l" r="r" t="t"/>
              <a:pathLst>
                <a:path extrusionOk="0" h="536" w="537">
                  <a:moveTo>
                    <a:pt x="269" y="1"/>
                  </a:moveTo>
                  <a:cubicBezTo>
                    <a:pt x="126" y="1"/>
                    <a:pt x="1" y="125"/>
                    <a:pt x="1" y="268"/>
                  </a:cubicBezTo>
                  <a:cubicBezTo>
                    <a:pt x="1" y="429"/>
                    <a:pt x="126" y="536"/>
                    <a:pt x="269" y="536"/>
                  </a:cubicBezTo>
                  <a:cubicBezTo>
                    <a:pt x="411" y="536"/>
                    <a:pt x="536" y="429"/>
                    <a:pt x="536" y="268"/>
                  </a:cubicBezTo>
                  <a:cubicBezTo>
                    <a:pt x="536" y="125"/>
                    <a:pt x="411" y="1"/>
                    <a:pt x="269"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104" name="Google Shape;1104;p44"/>
            <p:cNvSpPr/>
            <p:nvPr/>
          </p:nvSpPr>
          <p:spPr>
            <a:xfrm>
              <a:off x="4623825" y="1143925"/>
              <a:ext cx="13425" cy="13400"/>
            </a:xfrm>
            <a:custGeom>
              <a:rect b="b" l="l" r="r" t="t"/>
              <a:pathLst>
                <a:path extrusionOk="0" h="536" w="537">
                  <a:moveTo>
                    <a:pt x="269" y="1"/>
                  </a:moveTo>
                  <a:cubicBezTo>
                    <a:pt x="126" y="1"/>
                    <a:pt x="1" y="125"/>
                    <a:pt x="1" y="268"/>
                  </a:cubicBezTo>
                  <a:cubicBezTo>
                    <a:pt x="1" y="429"/>
                    <a:pt x="126" y="536"/>
                    <a:pt x="269" y="536"/>
                  </a:cubicBezTo>
                  <a:cubicBezTo>
                    <a:pt x="411" y="536"/>
                    <a:pt x="536" y="429"/>
                    <a:pt x="536" y="268"/>
                  </a:cubicBezTo>
                  <a:cubicBezTo>
                    <a:pt x="536" y="125"/>
                    <a:pt x="411" y="1"/>
                    <a:pt x="269"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105" name="Google Shape;1105;p44"/>
            <p:cNvSpPr/>
            <p:nvPr/>
          </p:nvSpPr>
          <p:spPr>
            <a:xfrm>
              <a:off x="4613575" y="1220650"/>
              <a:ext cx="13400" cy="13400"/>
            </a:xfrm>
            <a:custGeom>
              <a:rect b="b" l="l" r="r" t="t"/>
              <a:pathLst>
                <a:path extrusionOk="0" h="536" w="536">
                  <a:moveTo>
                    <a:pt x="268" y="0"/>
                  </a:moveTo>
                  <a:cubicBezTo>
                    <a:pt x="125" y="0"/>
                    <a:pt x="1" y="125"/>
                    <a:pt x="1" y="268"/>
                  </a:cubicBezTo>
                  <a:cubicBezTo>
                    <a:pt x="1" y="411"/>
                    <a:pt x="125" y="536"/>
                    <a:pt x="268" y="536"/>
                  </a:cubicBezTo>
                  <a:cubicBezTo>
                    <a:pt x="429" y="536"/>
                    <a:pt x="536" y="411"/>
                    <a:pt x="536" y="268"/>
                  </a:cubicBezTo>
                  <a:cubicBezTo>
                    <a:pt x="536" y="125"/>
                    <a:pt x="429" y="0"/>
                    <a:pt x="268"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106" name="Google Shape;1106;p44"/>
            <p:cNvSpPr/>
            <p:nvPr/>
          </p:nvSpPr>
          <p:spPr>
            <a:xfrm>
              <a:off x="4613575" y="1247425"/>
              <a:ext cx="13400" cy="12950"/>
            </a:xfrm>
            <a:custGeom>
              <a:rect b="b" l="l" r="r" t="t"/>
              <a:pathLst>
                <a:path extrusionOk="0" h="518" w="536">
                  <a:moveTo>
                    <a:pt x="268" y="0"/>
                  </a:moveTo>
                  <a:cubicBezTo>
                    <a:pt x="125" y="0"/>
                    <a:pt x="1" y="125"/>
                    <a:pt x="1" y="268"/>
                  </a:cubicBezTo>
                  <a:cubicBezTo>
                    <a:pt x="1" y="410"/>
                    <a:pt x="125" y="517"/>
                    <a:pt x="268" y="517"/>
                  </a:cubicBezTo>
                  <a:cubicBezTo>
                    <a:pt x="429" y="517"/>
                    <a:pt x="536" y="410"/>
                    <a:pt x="536" y="268"/>
                  </a:cubicBezTo>
                  <a:cubicBezTo>
                    <a:pt x="536" y="125"/>
                    <a:pt x="429" y="0"/>
                    <a:pt x="268"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107" name="Google Shape;1107;p44"/>
            <p:cNvSpPr/>
            <p:nvPr/>
          </p:nvSpPr>
          <p:spPr>
            <a:xfrm>
              <a:off x="4613575" y="1270600"/>
              <a:ext cx="13400" cy="13425"/>
            </a:xfrm>
            <a:custGeom>
              <a:rect b="b" l="l" r="r" t="t"/>
              <a:pathLst>
                <a:path extrusionOk="0" h="537" w="536">
                  <a:moveTo>
                    <a:pt x="268" y="1"/>
                  </a:moveTo>
                  <a:cubicBezTo>
                    <a:pt x="125" y="1"/>
                    <a:pt x="1" y="126"/>
                    <a:pt x="1" y="269"/>
                  </a:cubicBezTo>
                  <a:cubicBezTo>
                    <a:pt x="1" y="411"/>
                    <a:pt x="125" y="536"/>
                    <a:pt x="268" y="536"/>
                  </a:cubicBezTo>
                  <a:cubicBezTo>
                    <a:pt x="429" y="536"/>
                    <a:pt x="536" y="411"/>
                    <a:pt x="536" y="269"/>
                  </a:cubicBezTo>
                  <a:cubicBezTo>
                    <a:pt x="536" y="126"/>
                    <a:pt x="429" y="1"/>
                    <a:pt x="268"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108" name="Google Shape;1108;p44"/>
            <p:cNvSpPr/>
            <p:nvPr/>
          </p:nvSpPr>
          <p:spPr>
            <a:xfrm>
              <a:off x="4506525" y="1060950"/>
              <a:ext cx="227950" cy="266325"/>
            </a:xfrm>
            <a:custGeom>
              <a:rect b="b" l="l" r="r" t="t"/>
              <a:pathLst>
                <a:path extrusionOk="0" h="10653" w="9118">
                  <a:moveTo>
                    <a:pt x="5300" y="2927"/>
                  </a:moveTo>
                  <a:cubicBezTo>
                    <a:pt x="5567" y="3159"/>
                    <a:pt x="5746" y="3498"/>
                    <a:pt x="5746" y="3855"/>
                  </a:cubicBezTo>
                  <a:cubicBezTo>
                    <a:pt x="5746" y="4533"/>
                    <a:pt x="5228" y="5050"/>
                    <a:pt x="4550" y="5050"/>
                  </a:cubicBezTo>
                  <a:cubicBezTo>
                    <a:pt x="3890" y="5050"/>
                    <a:pt x="3355" y="4533"/>
                    <a:pt x="3355" y="3855"/>
                  </a:cubicBezTo>
                  <a:cubicBezTo>
                    <a:pt x="3355" y="3498"/>
                    <a:pt x="3533" y="3159"/>
                    <a:pt x="3819" y="2927"/>
                  </a:cubicBezTo>
                  <a:close/>
                  <a:moveTo>
                    <a:pt x="5585" y="5586"/>
                  </a:moveTo>
                  <a:cubicBezTo>
                    <a:pt x="6317" y="5960"/>
                    <a:pt x="6816" y="6710"/>
                    <a:pt x="6816" y="7584"/>
                  </a:cubicBezTo>
                  <a:cubicBezTo>
                    <a:pt x="6816" y="8833"/>
                    <a:pt x="5817" y="9850"/>
                    <a:pt x="4550" y="9850"/>
                  </a:cubicBezTo>
                  <a:cubicBezTo>
                    <a:pt x="3301" y="9850"/>
                    <a:pt x="2284" y="8833"/>
                    <a:pt x="2284" y="7584"/>
                  </a:cubicBezTo>
                  <a:cubicBezTo>
                    <a:pt x="2284" y="6710"/>
                    <a:pt x="2802" y="5960"/>
                    <a:pt x="3533" y="5586"/>
                  </a:cubicBezTo>
                  <a:cubicBezTo>
                    <a:pt x="3836" y="5764"/>
                    <a:pt x="4193" y="5853"/>
                    <a:pt x="4550" y="5853"/>
                  </a:cubicBezTo>
                  <a:cubicBezTo>
                    <a:pt x="4925" y="5853"/>
                    <a:pt x="5282" y="5764"/>
                    <a:pt x="5585" y="5586"/>
                  </a:cubicBezTo>
                  <a:close/>
                  <a:moveTo>
                    <a:pt x="3497" y="1"/>
                  </a:moveTo>
                  <a:cubicBezTo>
                    <a:pt x="3355" y="1"/>
                    <a:pt x="3230" y="126"/>
                    <a:pt x="3230" y="268"/>
                  </a:cubicBezTo>
                  <a:lnTo>
                    <a:pt x="3230" y="2124"/>
                  </a:lnTo>
                  <a:lnTo>
                    <a:pt x="2695" y="2124"/>
                  </a:lnTo>
                  <a:cubicBezTo>
                    <a:pt x="2463" y="2124"/>
                    <a:pt x="2284" y="2303"/>
                    <a:pt x="2284" y="2534"/>
                  </a:cubicBezTo>
                  <a:cubicBezTo>
                    <a:pt x="2284" y="2766"/>
                    <a:pt x="2463" y="2927"/>
                    <a:pt x="2695" y="2927"/>
                  </a:cubicBezTo>
                  <a:lnTo>
                    <a:pt x="2784" y="2927"/>
                  </a:lnTo>
                  <a:cubicBezTo>
                    <a:pt x="2641" y="3213"/>
                    <a:pt x="2552" y="3534"/>
                    <a:pt x="2552" y="3855"/>
                  </a:cubicBezTo>
                  <a:cubicBezTo>
                    <a:pt x="2552" y="4301"/>
                    <a:pt x="2695" y="4676"/>
                    <a:pt x="2926" y="5015"/>
                  </a:cubicBezTo>
                  <a:cubicBezTo>
                    <a:pt x="2677" y="5157"/>
                    <a:pt x="2463" y="5354"/>
                    <a:pt x="2266" y="5568"/>
                  </a:cubicBezTo>
                  <a:lnTo>
                    <a:pt x="1267" y="4872"/>
                  </a:lnTo>
                  <a:lnTo>
                    <a:pt x="500" y="3962"/>
                  </a:lnTo>
                  <a:cubicBezTo>
                    <a:pt x="453" y="3906"/>
                    <a:pt x="382" y="3879"/>
                    <a:pt x="310" y="3879"/>
                  </a:cubicBezTo>
                  <a:cubicBezTo>
                    <a:pt x="244" y="3879"/>
                    <a:pt x="176" y="3901"/>
                    <a:pt x="125" y="3944"/>
                  </a:cubicBezTo>
                  <a:cubicBezTo>
                    <a:pt x="18" y="4033"/>
                    <a:pt x="0" y="4212"/>
                    <a:pt x="90" y="4319"/>
                  </a:cubicBezTo>
                  <a:lnTo>
                    <a:pt x="696" y="5015"/>
                  </a:lnTo>
                  <a:lnTo>
                    <a:pt x="304" y="5247"/>
                  </a:lnTo>
                  <a:cubicBezTo>
                    <a:pt x="179" y="5318"/>
                    <a:pt x="125" y="5496"/>
                    <a:pt x="197" y="5603"/>
                  </a:cubicBezTo>
                  <a:cubicBezTo>
                    <a:pt x="268" y="5693"/>
                    <a:pt x="339" y="5746"/>
                    <a:pt x="429" y="5746"/>
                  </a:cubicBezTo>
                  <a:cubicBezTo>
                    <a:pt x="482" y="5746"/>
                    <a:pt x="536" y="5728"/>
                    <a:pt x="553" y="5693"/>
                  </a:cubicBezTo>
                  <a:lnTo>
                    <a:pt x="1089" y="5389"/>
                  </a:lnTo>
                  <a:lnTo>
                    <a:pt x="1945" y="6014"/>
                  </a:lnTo>
                  <a:cubicBezTo>
                    <a:pt x="1660" y="6460"/>
                    <a:pt x="1499" y="6995"/>
                    <a:pt x="1499" y="7584"/>
                  </a:cubicBezTo>
                  <a:cubicBezTo>
                    <a:pt x="1499" y="9279"/>
                    <a:pt x="2873" y="10653"/>
                    <a:pt x="4550" y="10653"/>
                  </a:cubicBezTo>
                  <a:cubicBezTo>
                    <a:pt x="6245" y="10653"/>
                    <a:pt x="7619" y="9279"/>
                    <a:pt x="7619" y="7584"/>
                  </a:cubicBezTo>
                  <a:cubicBezTo>
                    <a:pt x="7619" y="6995"/>
                    <a:pt x="7459" y="6460"/>
                    <a:pt x="7173" y="5978"/>
                  </a:cubicBezTo>
                  <a:lnTo>
                    <a:pt x="8029" y="5371"/>
                  </a:lnTo>
                  <a:lnTo>
                    <a:pt x="8547" y="5675"/>
                  </a:lnTo>
                  <a:cubicBezTo>
                    <a:pt x="8583" y="5693"/>
                    <a:pt x="8654" y="5710"/>
                    <a:pt x="8690" y="5710"/>
                  </a:cubicBezTo>
                  <a:cubicBezTo>
                    <a:pt x="8779" y="5710"/>
                    <a:pt x="8850" y="5675"/>
                    <a:pt x="8922" y="5586"/>
                  </a:cubicBezTo>
                  <a:cubicBezTo>
                    <a:pt x="8993" y="5461"/>
                    <a:pt x="8939" y="5282"/>
                    <a:pt x="8815" y="5229"/>
                  </a:cubicBezTo>
                  <a:lnTo>
                    <a:pt x="8422" y="4979"/>
                  </a:lnTo>
                  <a:lnTo>
                    <a:pt x="9011" y="4301"/>
                  </a:lnTo>
                  <a:cubicBezTo>
                    <a:pt x="9118" y="4194"/>
                    <a:pt x="9100" y="4033"/>
                    <a:pt x="8993" y="3926"/>
                  </a:cubicBezTo>
                  <a:cubicBezTo>
                    <a:pt x="8947" y="3888"/>
                    <a:pt x="8887" y="3869"/>
                    <a:pt x="8827" y="3869"/>
                  </a:cubicBezTo>
                  <a:cubicBezTo>
                    <a:pt x="8748" y="3869"/>
                    <a:pt x="8669" y="3901"/>
                    <a:pt x="8618" y="3962"/>
                  </a:cubicBezTo>
                  <a:lnTo>
                    <a:pt x="7851" y="4854"/>
                  </a:lnTo>
                  <a:lnTo>
                    <a:pt x="6852" y="5550"/>
                  </a:lnTo>
                  <a:cubicBezTo>
                    <a:pt x="6656" y="5336"/>
                    <a:pt x="6441" y="5157"/>
                    <a:pt x="6192" y="4997"/>
                  </a:cubicBezTo>
                  <a:cubicBezTo>
                    <a:pt x="6424" y="4676"/>
                    <a:pt x="6549" y="4301"/>
                    <a:pt x="6549" y="3855"/>
                  </a:cubicBezTo>
                  <a:cubicBezTo>
                    <a:pt x="6549" y="3534"/>
                    <a:pt x="6477" y="3213"/>
                    <a:pt x="6334" y="2927"/>
                  </a:cubicBezTo>
                  <a:lnTo>
                    <a:pt x="6424" y="2927"/>
                  </a:lnTo>
                  <a:cubicBezTo>
                    <a:pt x="6656" y="2927"/>
                    <a:pt x="6816" y="2766"/>
                    <a:pt x="6816" y="2534"/>
                  </a:cubicBezTo>
                  <a:cubicBezTo>
                    <a:pt x="6816" y="2303"/>
                    <a:pt x="6656" y="2124"/>
                    <a:pt x="6424" y="2124"/>
                  </a:cubicBezTo>
                  <a:lnTo>
                    <a:pt x="5888" y="2124"/>
                  </a:lnTo>
                  <a:lnTo>
                    <a:pt x="5888" y="268"/>
                  </a:lnTo>
                  <a:cubicBezTo>
                    <a:pt x="5888" y="126"/>
                    <a:pt x="5763" y="1"/>
                    <a:pt x="5621"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109" name="Google Shape;1109;p44"/>
            <p:cNvSpPr/>
            <p:nvPr/>
          </p:nvSpPr>
          <p:spPr>
            <a:xfrm>
              <a:off x="4613575" y="1160875"/>
              <a:ext cx="20100" cy="13400"/>
            </a:xfrm>
            <a:custGeom>
              <a:rect b="b" l="l" r="r" t="t"/>
              <a:pathLst>
                <a:path extrusionOk="0" h="536" w="804">
                  <a:moveTo>
                    <a:pt x="268" y="1"/>
                  </a:moveTo>
                  <a:cubicBezTo>
                    <a:pt x="125" y="1"/>
                    <a:pt x="1" y="125"/>
                    <a:pt x="1" y="268"/>
                  </a:cubicBezTo>
                  <a:cubicBezTo>
                    <a:pt x="1" y="411"/>
                    <a:pt x="125" y="536"/>
                    <a:pt x="268" y="536"/>
                  </a:cubicBezTo>
                  <a:cubicBezTo>
                    <a:pt x="340" y="536"/>
                    <a:pt x="375" y="518"/>
                    <a:pt x="411" y="500"/>
                  </a:cubicBezTo>
                  <a:lnTo>
                    <a:pt x="803" y="268"/>
                  </a:lnTo>
                  <a:lnTo>
                    <a:pt x="411" y="36"/>
                  </a:lnTo>
                  <a:cubicBezTo>
                    <a:pt x="375" y="18"/>
                    <a:pt x="340" y="1"/>
                    <a:pt x="268"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sp>
        <p:nvSpPr>
          <p:cNvPr id="1110" name="Google Shape;1110;p44"/>
          <p:cNvSpPr/>
          <p:nvPr/>
        </p:nvSpPr>
        <p:spPr>
          <a:xfrm>
            <a:off x="7596448" y="5850768"/>
            <a:ext cx="386883" cy="126846"/>
          </a:xfrm>
          <a:custGeom>
            <a:rect b="b" l="l" r="r" t="t"/>
            <a:pathLst>
              <a:path extrusionOk="0" h="3722" w="11706">
                <a:moveTo>
                  <a:pt x="2548" y="1"/>
                </a:moveTo>
                <a:cubicBezTo>
                  <a:pt x="1782" y="1"/>
                  <a:pt x="1045" y="94"/>
                  <a:pt x="393" y="224"/>
                </a:cubicBezTo>
                <a:cubicBezTo>
                  <a:pt x="197" y="260"/>
                  <a:pt x="1" y="403"/>
                  <a:pt x="1" y="617"/>
                </a:cubicBezTo>
                <a:cubicBezTo>
                  <a:pt x="1" y="849"/>
                  <a:pt x="179" y="1027"/>
                  <a:pt x="393" y="1027"/>
                </a:cubicBezTo>
                <a:cubicBezTo>
                  <a:pt x="393" y="1027"/>
                  <a:pt x="518" y="1562"/>
                  <a:pt x="715" y="2419"/>
                </a:cubicBezTo>
                <a:cubicBezTo>
                  <a:pt x="893" y="3275"/>
                  <a:pt x="1357" y="3721"/>
                  <a:pt x="2784" y="3721"/>
                </a:cubicBezTo>
                <a:cubicBezTo>
                  <a:pt x="3498" y="3721"/>
                  <a:pt x="4015" y="3686"/>
                  <a:pt x="4390" y="3311"/>
                </a:cubicBezTo>
                <a:cubicBezTo>
                  <a:pt x="4854" y="2847"/>
                  <a:pt x="5371" y="1580"/>
                  <a:pt x="5371" y="1580"/>
                </a:cubicBezTo>
                <a:cubicBezTo>
                  <a:pt x="5461" y="1402"/>
                  <a:pt x="5657" y="1295"/>
                  <a:pt x="5853" y="1295"/>
                </a:cubicBezTo>
                <a:cubicBezTo>
                  <a:pt x="6049" y="1295"/>
                  <a:pt x="6246" y="1402"/>
                  <a:pt x="6335" y="1580"/>
                </a:cubicBezTo>
                <a:cubicBezTo>
                  <a:pt x="6335" y="1580"/>
                  <a:pt x="6852" y="2847"/>
                  <a:pt x="7316" y="3311"/>
                </a:cubicBezTo>
                <a:cubicBezTo>
                  <a:pt x="7691" y="3686"/>
                  <a:pt x="8208" y="3721"/>
                  <a:pt x="8904" y="3721"/>
                </a:cubicBezTo>
                <a:cubicBezTo>
                  <a:pt x="10350" y="3721"/>
                  <a:pt x="10796" y="3293"/>
                  <a:pt x="10992" y="2419"/>
                </a:cubicBezTo>
                <a:cubicBezTo>
                  <a:pt x="11206" y="1545"/>
                  <a:pt x="11295" y="1027"/>
                  <a:pt x="11295" y="1027"/>
                </a:cubicBezTo>
                <a:cubicBezTo>
                  <a:pt x="11527" y="1027"/>
                  <a:pt x="11706" y="849"/>
                  <a:pt x="11706" y="635"/>
                </a:cubicBezTo>
                <a:cubicBezTo>
                  <a:pt x="11706" y="385"/>
                  <a:pt x="11509" y="260"/>
                  <a:pt x="11295" y="224"/>
                </a:cubicBezTo>
                <a:cubicBezTo>
                  <a:pt x="10652" y="94"/>
                  <a:pt x="9919" y="1"/>
                  <a:pt x="9156" y="1"/>
                </a:cubicBezTo>
                <a:cubicBezTo>
                  <a:pt x="8245" y="1"/>
                  <a:pt x="7291" y="133"/>
                  <a:pt x="6388" y="492"/>
                </a:cubicBezTo>
                <a:cubicBezTo>
                  <a:pt x="6219" y="545"/>
                  <a:pt x="6041" y="572"/>
                  <a:pt x="5860" y="572"/>
                </a:cubicBezTo>
                <a:cubicBezTo>
                  <a:pt x="5679" y="572"/>
                  <a:pt x="5496" y="545"/>
                  <a:pt x="5318" y="492"/>
                </a:cubicBezTo>
                <a:cubicBezTo>
                  <a:pt x="4416" y="133"/>
                  <a:pt x="3461" y="1"/>
                  <a:pt x="2548"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111" name="Google Shape;1111;p44"/>
          <p:cNvSpPr/>
          <p:nvPr/>
        </p:nvSpPr>
        <p:spPr>
          <a:xfrm>
            <a:off x="8593166" y="5805128"/>
            <a:ext cx="307266" cy="358181"/>
          </a:xfrm>
          <a:custGeom>
            <a:rect b="b" l="l" r="r" t="t"/>
            <a:pathLst>
              <a:path extrusionOk="0" h="10510" w="9297">
                <a:moveTo>
                  <a:pt x="1731" y="1731"/>
                </a:moveTo>
                <a:lnTo>
                  <a:pt x="1731" y="3462"/>
                </a:lnTo>
                <a:cubicBezTo>
                  <a:pt x="1731" y="3926"/>
                  <a:pt x="1856" y="4354"/>
                  <a:pt x="2088" y="4729"/>
                </a:cubicBezTo>
                <a:cubicBezTo>
                  <a:pt x="2088" y="4747"/>
                  <a:pt x="2284" y="5032"/>
                  <a:pt x="2391" y="5121"/>
                </a:cubicBezTo>
                <a:cubicBezTo>
                  <a:pt x="2659" y="5425"/>
                  <a:pt x="2944" y="5692"/>
                  <a:pt x="3194" y="5942"/>
                </a:cubicBezTo>
                <a:cubicBezTo>
                  <a:pt x="2266" y="5835"/>
                  <a:pt x="1802" y="5532"/>
                  <a:pt x="1356" y="5050"/>
                </a:cubicBezTo>
                <a:cubicBezTo>
                  <a:pt x="768" y="4461"/>
                  <a:pt x="803" y="3801"/>
                  <a:pt x="803" y="3765"/>
                </a:cubicBezTo>
                <a:lnTo>
                  <a:pt x="803" y="1731"/>
                </a:lnTo>
                <a:close/>
                <a:moveTo>
                  <a:pt x="8493" y="1749"/>
                </a:moveTo>
                <a:lnTo>
                  <a:pt x="8493" y="3765"/>
                </a:lnTo>
                <a:cubicBezTo>
                  <a:pt x="8511" y="3801"/>
                  <a:pt x="8547" y="4461"/>
                  <a:pt x="7958" y="5050"/>
                </a:cubicBezTo>
                <a:cubicBezTo>
                  <a:pt x="7494" y="5532"/>
                  <a:pt x="7066" y="5853"/>
                  <a:pt x="6102" y="5960"/>
                </a:cubicBezTo>
                <a:cubicBezTo>
                  <a:pt x="6352" y="5692"/>
                  <a:pt x="6638" y="5443"/>
                  <a:pt x="6905" y="5139"/>
                </a:cubicBezTo>
                <a:cubicBezTo>
                  <a:pt x="7012" y="5032"/>
                  <a:pt x="7209" y="4765"/>
                  <a:pt x="7209" y="4747"/>
                </a:cubicBezTo>
                <a:cubicBezTo>
                  <a:pt x="7441" y="4372"/>
                  <a:pt x="7566" y="3944"/>
                  <a:pt x="7566" y="3480"/>
                </a:cubicBezTo>
                <a:lnTo>
                  <a:pt x="7566" y="1749"/>
                </a:lnTo>
                <a:close/>
                <a:moveTo>
                  <a:pt x="1731" y="1"/>
                </a:moveTo>
                <a:lnTo>
                  <a:pt x="1731" y="928"/>
                </a:lnTo>
                <a:lnTo>
                  <a:pt x="0" y="928"/>
                </a:lnTo>
                <a:lnTo>
                  <a:pt x="0" y="3712"/>
                </a:lnTo>
                <a:cubicBezTo>
                  <a:pt x="0" y="3855"/>
                  <a:pt x="0" y="4765"/>
                  <a:pt x="768" y="5585"/>
                </a:cubicBezTo>
                <a:cubicBezTo>
                  <a:pt x="1499" y="6353"/>
                  <a:pt x="2391" y="6763"/>
                  <a:pt x="3944" y="6781"/>
                </a:cubicBezTo>
                <a:cubicBezTo>
                  <a:pt x="4051" y="6977"/>
                  <a:pt x="4122" y="7209"/>
                  <a:pt x="4122" y="7441"/>
                </a:cubicBezTo>
                <a:lnTo>
                  <a:pt x="4122" y="9172"/>
                </a:lnTo>
                <a:lnTo>
                  <a:pt x="3462" y="9172"/>
                </a:lnTo>
                <a:cubicBezTo>
                  <a:pt x="3158" y="9172"/>
                  <a:pt x="2926" y="9422"/>
                  <a:pt x="2926" y="9707"/>
                </a:cubicBezTo>
                <a:lnTo>
                  <a:pt x="2266" y="9707"/>
                </a:lnTo>
                <a:cubicBezTo>
                  <a:pt x="1963" y="9707"/>
                  <a:pt x="1731" y="9957"/>
                  <a:pt x="1731" y="10242"/>
                </a:cubicBezTo>
                <a:lnTo>
                  <a:pt x="1731" y="10510"/>
                </a:lnTo>
                <a:lnTo>
                  <a:pt x="7583" y="10510"/>
                </a:lnTo>
                <a:lnTo>
                  <a:pt x="7583" y="10242"/>
                </a:lnTo>
                <a:cubicBezTo>
                  <a:pt x="7583" y="9957"/>
                  <a:pt x="7334" y="9707"/>
                  <a:pt x="7048" y="9707"/>
                </a:cubicBezTo>
                <a:lnTo>
                  <a:pt x="6370" y="9707"/>
                </a:lnTo>
                <a:cubicBezTo>
                  <a:pt x="6370" y="9422"/>
                  <a:pt x="6138" y="9172"/>
                  <a:pt x="5853" y="9172"/>
                </a:cubicBezTo>
                <a:lnTo>
                  <a:pt x="5175" y="9172"/>
                </a:lnTo>
                <a:lnTo>
                  <a:pt x="5175" y="7459"/>
                </a:lnTo>
                <a:cubicBezTo>
                  <a:pt x="5175" y="7227"/>
                  <a:pt x="5246" y="6995"/>
                  <a:pt x="5371" y="6781"/>
                </a:cubicBezTo>
                <a:cubicBezTo>
                  <a:pt x="6923" y="6763"/>
                  <a:pt x="7815" y="6353"/>
                  <a:pt x="8547" y="5585"/>
                </a:cubicBezTo>
                <a:cubicBezTo>
                  <a:pt x="9296" y="4800"/>
                  <a:pt x="9296" y="3855"/>
                  <a:pt x="9296" y="3730"/>
                </a:cubicBezTo>
                <a:lnTo>
                  <a:pt x="9296" y="928"/>
                </a:lnTo>
                <a:lnTo>
                  <a:pt x="7583" y="928"/>
                </a:lnTo>
                <a:lnTo>
                  <a:pt x="7583"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nvGrpSpPr>
          <p:cNvPr id="1112" name="Google Shape;1112;p44"/>
          <p:cNvGrpSpPr/>
          <p:nvPr/>
        </p:nvGrpSpPr>
        <p:grpSpPr>
          <a:xfrm>
            <a:off x="8143035" y="5805336"/>
            <a:ext cx="251246" cy="356340"/>
            <a:chOff x="867500" y="3647700"/>
            <a:chExt cx="190050" cy="261400"/>
          </a:xfrm>
        </p:grpSpPr>
        <p:sp>
          <p:nvSpPr>
            <p:cNvPr id="1113" name="Google Shape;1113;p44"/>
            <p:cNvSpPr/>
            <p:nvPr/>
          </p:nvSpPr>
          <p:spPr>
            <a:xfrm>
              <a:off x="923275" y="3796225"/>
              <a:ext cx="78525" cy="78975"/>
            </a:xfrm>
            <a:custGeom>
              <a:rect b="b" l="l" r="r" t="t"/>
              <a:pathLst>
                <a:path extrusionOk="0" h="3159" w="3141">
                  <a:moveTo>
                    <a:pt x="1570" y="1"/>
                  </a:moveTo>
                  <a:cubicBezTo>
                    <a:pt x="696" y="1"/>
                    <a:pt x="0" y="715"/>
                    <a:pt x="0" y="1571"/>
                  </a:cubicBezTo>
                  <a:cubicBezTo>
                    <a:pt x="0" y="2445"/>
                    <a:pt x="696" y="3159"/>
                    <a:pt x="1570" y="3159"/>
                  </a:cubicBezTo>
                  <a:cubicBezTo>
                    <a:pt x="2427" y="3159"/>
                    <a:pt x="3141" y="2445"/>
                    <a:pt x="3141" y="1589"/>
                  </a:cubicBezTo>
                  <a:cubicBezTo>
                    <a:pt x="3141" y="715"/>
                    <a:pt x="2427" y="1"/>
                    <a:pt x="1570"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114" name="Google Shape;1114;p44"/>
            <p:cNvSpPr/>
            <p:nvPr/>
          </p:nvSpPr>
          <p:spPr>
            <a:xfrm>
              <a:off x="888925" y="3762775"/>
              <a:ext cx="146775" cy="146325"/>
            </a:xfrm>
            <a:custGeom>
              <a:rect b="b" l="l" r="r" t="t"/>
              <a:pathLst>
                <a:path extrusionOk="0" h="5853" w="5871">
                  <a:moveTo>
                    <a:pt x="2944" y="786"/>
                  </a:moveTo>
                  <a:cubicBezTo>
                    <a:pt x="4104" y="786"/>
                    <a:pt x="5068" y="1749"/>
                    <a:pt x="5068" y="2927"/>
                  </a:cubicBezTo>
                  <a:cubicBezTo>
                    <a:pt x="5068" y="4087"/>
                    <a:pt x="4104" y="5050"/>
                    <a:pt x="2944" y="5050"/>
                  </a:cubicBezTo>
                  <a:cubicBezTo>
                    <a:pt x="1767" y="5050"/>
                    <a:pt x="803" y="4087"/>
                    <a:pt x="803" y="2927"/>
                  </a:cubicBezTo>
                  <a:cubicBezTo>
                    <a:pt x="803" y="1749"/>
                    <a:pt x="1767" y="786"/>
                    <a:pt x="2944" y="786"/>
                  </a:cubicBezTo>
                  <a:close/>
                  <a:moveTo>
                    <a:pt x="2944" y="1"/>
                  </a:moveTo>
                  <a:cubicBezTo>
                    <a:pt x="1339" y="1"/>
                    <a:pt x="0" y="1321"/>
                    <a:pt x="0" y="2927"/>
                  </a:cubicBezTo>
                  <a:cubicBezTo>
                    <a:pt x="0" y="4533"/>
                    <a:pt x="1339" y="5853"/>
                    <a:pt x="2944" y="5853"/>
                  </a:cubicBezTo>
                  <a:cubicBezTo>
                    <a:pt x="4550" y="5853"/>
                    <a:pt x="5871" y="4533"/>
                    <a:pt x="5871" y="2927"/>
                  </a:cubicBezTo>
                  <a:cubicBezTo>
                    <a:pt x="5871" y="1321"/>
                    <a:pt x="4550" y="1"/>
                    <a:pt x="2944"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115" name="Google Shape;1115;p44"/>
            <p:cNvSpPr/>
            <p:nvPr/>
          </p:nvSpPr>
          <p:spPr>
            <a:xfrm>
              <a:off x="980375" y="3647700"/>
              <a:ext cx="77175" cy="120450"/>
            </a:xfrm>
            <a:custGeom>
              <a:rect b="b" l="l" r="r" t="t"/>
              <a:pathLst>
                <a:path extrusionOk="0" h="4818" w="3087">
                  <a:moveTo>
                    <a:pt x="1874" y="0"/>
                  </a:moveTo>
                  <a:lnTo>
                    <a:pt x="821" y="2266"/>
                  </a:lnTo>
                  <a:lnTo>
                    <a:pt x="0" y="4122"/>
                  </a:lnTo>
                  <a:cubicBezTo>
                    <a:pt x="535" y="4247"/>
                    <a:pt x="1035" y="4479"/>
                    <a:pt x="1445" y="4818"/>
                  </a:cubicBezTo>
                  <a:lnTo>
                    <a:pt x="3087" y="1106"/>
                  </a:lnTo>
                  <a:lnTo>
                    <a:pt x="2338"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116" name="Google Shape;1116;p44"/>
            <p:cNvSpPr/>
            <p:nvPr/>
          </p:nvSpPr>
          <p:spPr>
            <a:xfrm>
              <a:off x="867500" y="3647700"/>
              <a:ext cx="77200" cy="120450"/>
            </a:xfrm>
            <a:custGeom>
              <a:rect b="b" l="l" r="r" t="t"/>
              <a:pathLst>
                <a:path extrusionOk="0" h="4818" w="3088">
                  <a:moveTo>
                    <a:pt x="733" y="0"/>
                  </a:moveTo>
                  <a:lnTo>
                    <a:pt x="1" y="1106"/>
                  </a:lnTo>
                  <a:lnTo>
                    <a:pt x="1643" y="4818"/>
                  </a:lnTo>
                  <a:cubicBezTo>
                    <a:pt x="2053" y="4479"/>
                    <a:pt x="2552" y="4247"/>
                    <a:pt x="3088" y="4122"/>
                  </a:cubicBezTo>
                  <a:lnTo>
                    <a:pt x="2249" y="2266"/>
                  </a:lnTo>
                  <a:lnTo>
                    <a:pt x="1214"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117" name="Google Shape;1117;p44"/>
            <p:cNvSpPr/>
            <p:nvPr/>
          </p:nvSpPr>
          <p:spPr>
            <a:xfrm>
              <a:off x="912575" y="3647700"/>
              <a:ext cx="99925" cy="40175"/>
            </a:xfrm>
            <a:custGeom>
              <a:rect b="b" l="l" r="r" t="t"/>
              <a:pathLst>
                <a:path extrusionOk="0" h="1607" w="3997">
                  <a:moveTo>
                    <a:pt x="0" y="0"/>
                  </a:moveTo>
                  <a:lnTo>
                    <a:pt x="732" y="1606"/>
                  </a:lnTo>
                  <a:lnTo>
                    <a:pt x="3247" y="1606"/>
                  </a:lnTo>
                  <a:lnTo>
                    <a:pt x="3997"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sp>
        <p:nvSpPr>
          <p:cNvPr id="1118" name="Google Shape;1118;p44"/>
          <p:cNvSpPr/>
          <p:nvPr/>
        </p:nvSpPr>
        <p:spPr>
          <a:xfrm>
            <a:off x="9099612" y="5771981"/>
            <a:ext cx="356775" cy="308356"/>
          </a:xfrm>
          <a:custGeom>
            <a:rect b="b" l="l" r="r" t="t"/>
            <a:pathLst>
              <a:path extrusionOk="0" h="9048" w="10795">
                <a:moveTo>
                  <a:pt x="6064" y="0"/>
                </a:moveTo>
                <a:cubicBezTo>
                  <a:pt x="5646" y="0"/>
                  <a:pt x="5264" y="142"/>
                  <a:pt x="4960" y="412"/>
                </a:cubicBezTo>
                <a:cubicBezTo>
                  <a:pt x="4681" y="230"/>
                  <a:pt x="4344" y="130"/>
                  <a:pt x="4011" y="130"/>
                </a:cubicBezTo>
                <a:cubicBezTo>
                  <a:pt x="3854" y="130"/>
                  <a:pt x="3699" y="152"/>
                  <a:pt x="3551" y="198"/>
                </a:cubicBezTo>
                <a:cubicBezTo>
                  <a:pt x="3087" y="341"/>
                  <a:pt x="2712" y="715"/>
                  <a:pt x="2534" y="1179"/>
                </a:cubicBezTo>
                <a:lnTo>
                  <a:pt x="2445" y="1179"/>
                </a:lnTo>
                <a:cubicBezTo>
                  <a:pt x="1552" y="1179"/>
                  <a:pt x="857" y="1875"/>
                  <a:pt x="839" y="2749"/>
                </a:cubicBezTo>
                <a:lnTo>
                  <a:pt x="839" y="2838"/>
                </a:lnTo>
                <a:cubicBezTo>
                  <a:pt x="303" y="3124"/>
                  <a:pt x="0" y="3695"/>
                  <a:pt x="36" y="4302"/>
                </a:cubicBezTo>
                <a:cubicBezTo>
                  <a:pt x="89" y="5140"/>
                  <a:pt x="839" y="5765"/>
                  <a:pt x="1695" y="5765"/>
                </a:cubicBezTo>
                <a:lnTo>
                  <a:pt x="3747" y="5765"/>
                </a:lnTo>
                <a:cubicBezTo>
                  <a:pt x="4639" y="5765"/>
                  <a:pt x="5353" y="6478"/>
                  <a:pt x="5371" y="7353"/>
                </a:cubicBezTo>
                <a:lnTo>
                  <a:pt x="5371" y="9048"/>
                </a:lnTo>
                <a:lnTo>
                  <a:pt x="6423" y="9048"/>
                </a:lnTo>
                <a:lnTo>
                  <a:pt x="6423" y="7852"/>
                </a:lnTo>
                <a:lnTo>
                  <a:pt x="6423" y="7692"/>
                </a:lnTo>
                <a:cubicBezTo>
                  <a:pt x="6423" y="7192"/>
                  <a:pt x="6406" y="6568"/>
                  <a:pt x="6745" y="6157"/>
                </a:cubicBezTo>
                <a:cubicBezTo>
                  <a:pt x="6959" y="5943"/>
                  <a:pt x="7209" y="5747"/>
                  <a:pt x="7458" y="5568"/>
                </a:cubicBezTo>
                <a:cubicBezTo>
                  <a:pt x="7655" y="5444"/>
                  <a:pt x="7833" y="5301"/>
                  <a:pt x="7976" y="5122"/>
                </a:cubicBezTo>
                <a:cubicBezTo>
                  <a:pt x="8047" y="5033"/>
                  <a:pt x="8119" y="4926"/>
                  <a:pt x="8154" y="4819"/>
                </a:cubicBezTo>
                <a:cubicBezTo>
                  <a:pt x="7945" y="4741"/>
                  <a:pt x="7736" y="4691"/>
                  <a:pt x="7520" y="4691"/>
                </a:cubicBezTo>
                <a:cubicBezTo>
                  <a:pt x="7441" y="4691"/>
                  <a:pt x="7361" y="4698"/>
                  <a:pt x="7280" y="4712"/>
                </a:cubicBezTo>
                <a:cubicBezTo>
                  <a:pt x="7269" y="4713"/>
                  <a:pt x="7259" y="4714"/>
                  <a:pt x="7249" y="4714"/>
                </a:cubicBezTo>
                <a:cubicBezTo>
                  <a:pt x="7119" y="4714"/>
                  <a:pt x="7010" y="4612"/>
                  <a:pt x="6977" y="4480"/>
                </a:cubicBezTo>
                <a:cubicBezTo>
                  <a:pt x="6959" y="4337"/>
                  <a:pt x="7048" y="4195"/>
                  <a:pt x="7209" y="4177"/>
                </a:cubicBezTo>
                <a:cubicBezTo>
                  <a:pt x="7313" y="4161"/>
                  <a:pt x="7417" y="4153"/>
                  <a:pt x="7521" y="4153"/>
                </a:cubicBezTo>
                <a:cubicBezTo>
                  <a:pt x="7773" y="4153"/>
                  <a:pt x="8026" y="4200"/>
                  <a:pt x="8279" y="4302"/>
                </a:cubicBezTo>
                <a:cubicBezTo>
                  <a:pt x="8279" y="4248"/>
                  <a:pt x="8279" y="4230"/>
                  <a:pt x="8279" y="4195"/>
                </a:cubicBezTo>
                <a:cubicBezTo>
                  <a:pt x="8297" y="3980"/>
                  <a:pt x="8279" y="3766"/>
                  <a:pt x="8208" y="3570"/>
                </a:cubicBezTo>
                <a:cubicBezTo>
                  <a:pt x="8011" y="3088"/>
                  <a:pt x="7548" y="2874"/>
                  <a:pt x="7119" y="2696"/>
                </a:cubicBezTo>
                <a:cubicBezTo>
                  <a:pt x="7030" y="2678"/>
                  <a:pt x="6941" y="2642"/>
                  <a:pt x="6852" y="2624"/>
                </a:cubicBezTo>
                <a:lnTo>
                  <a:pt x="6762" y="2589"/>
                </a:lnTo>
                <a:lnTo>
                  <a:pt x="6745" y="2589"/>
                </a:lnTo>
                <a:cubicBezTo>
                  <a:pt x="6655" y="2607"/>
                  <a:pt x="6548" y="2642"/>
                  <a:pt x="6441" y="2678"/>
                </a:cubicBezTo>
                <a:lnTo>
                  <a:pt x="6316" y="2696"/>
                </a:lnTo>
                <a:lnTo>
                  <a:pt x="6191" y="2731"/>
                </a:lnTo>
                <a:cubicBezTo>
                  <a:pt x="5960" y="2999"/>
                  <a:pt x="5852" y="3338"/>
                  <a:pt x="5870" y="3695"/>
                </a:cubicBezTo>
                <a:cubicBezTo>
                  <a:pt x="5906" y="4052"/>
                  <a:pt x="6067" y="4373"/>
                  <a:pt x="6334" y="4605"/>
                </a:cubicBezTo>
                <a:cubicBezTo>
                  <a:pt x="6441" y="4694"/>
                  <a:pt x="6441" y="4855"/>
                  <a:pt x="6370" y="4962"/>
                </a:cubicBezTo>
                <a:cubicBezTo>
                  <a:pt x="6319" y="5023"/>
                  <a:pt x="6246" y="5055"/>
                  <a:pt x="6172" y="5055"/>
                </a:cubicBezTo>
                <a:cubicBezTo>
                  <a:pt x="6116" y="5055"/>
                  <a:pt x="6059" y="5036"/>
                  <a:pt x="6013" y="4997"/>
                </a:cubicBezTo>
                <a:cubicBezTo>
                  <a:pt x="5852" y="4855"/>
                  <a:pt x="5728" y="4694"/>
                  <a:pt x="5621" y="4498"/>
                </a:cubicBezTo>
                <a:lnTo>
                  <a:pt x="5585" y="4498"/>
                </a:lnTo>
                <a:cubicBezTo>
                  <a:pt x="5210" y="4444"/>
                  <a:pt x="4800" y="4373"/>
                  <a:pt x="4461" y="4141"/>
                </a:cubicBezTo>
                <a:cubicBezTo>
                  <a:pt x="4336" y="4070"/>
                  <a:pt x="4300" y="3909"/>
                  <a:pt x="4389" y="3784"/>
                </a:cubicBezTo>
                <a:cubicBezTo>
                  <a:pt x="4433" y="3707"/>
                  <a:pt x="4511" y="3671"/>
                  <a:pt x="4593" y="3671"/>
                </a:cubicBezTo>
                <a:cubicBezTo>
                  <a:pt x="4645" y="3671"/>
                  <a:pt x="4698" y="3685"/>
                  <a:pt x="4746" y="3713"/>
                </a:cubicBezTo>
                <a:cubicBezTo>
                  <a:pt x="4943" y="3838"/>
                  <a:pt x="5174" y="3909"/>
                  <a:pt x="5406" y="3927"/>
                </a:cubicBezTo>
                <a:cubicBezTo>
                  <a:pt x="5389" y="3873"/>
                  <a:pt x="5371" y="3802"/>
                  <a:pt x="5353" y="3731"/>
                </a:cubicBezTo>
                <a:cubicBezTo>
                  <a:pt x="5317" y="3427"/>
                  <a:pt x="5389" y="3124"/>
                  <a:pt x="5496" y="2856"/>
                </a:cubicBezTo>
                <a:lnTo>
                  <a:pt x="5496" y="2856"/>
                </a:lnTo>
                <a:cubicBezTo>
                  <a:pt x="5317" y="2892"/>
                  <a:pt x="5139" y="2910"/>
                  <a:pt x="4960" y="2910"/>
                </a:cubicBezTo>
                <a:cubicBezTo>
                  <a:pt x="4800" y="2910"/>
                  <a:pt x="4639" y="2892"/>
                  <a:pt x="4479" y="2856"/>
                </a:cubicBezTo>
                <a:cubicBezTo>
                  <a:pt x="4193" y="3213"/>
                  <a:pt x="3765" y="3481"/>
                  <a:pt x="3319" y="3588"/>
                </a:cubicBezTo>
                <a:cubicBezTo>
                  <a:pt x="2730" y="3891"/>
                  <a:pt x="2159" y="4284"/>
                  <a:pt x="2159" y="4926"/>
                </a:cubicBezTo>
                <a:cubicBezTo>
                  <a:pt x="2159" y="5087"/>
                  <a:pt x="2034" y="5194"/>
                  <a:pt x="1891" y="5194"/>
                </a:cubicBezTo>
                <a:cubicBezTo>
                  <a:pt x="1749" y="5194"/>
                  <a:pt x="1624" y="5087"/>
                  <a:pt x="1624" y="4926"/>
                </a:cubicBezTo>
                <a:cubicBezTo>
                  <a:pt x="1642" y="4426"/>
                  <a:pt x="1874" y="3963"/>
                  <a:pt x="2248" y="3641"/>
                </a:cubicBezTo>
                <a:cubicBezTo>
                  <a:pt x="1927" y="3606"/>
                  <a:pt x="1642" y="3463"/>
                  <a:pt x="1428" y="3231"/>
                </a:cubicBezTo>
                <a:cubicBezTo>
                  <a:pt x="1338" y="3106"/>
                  <a:pt x="1356" y="2946"/>
                  <a:pt x="1463" y="2856"/>
                </a:cubicBezTo>
                <a:cubicBezTo>
                  <a:pt x="1509" y="2818"/>
                  <a:pt x="1569" y="2799"/>
                  <a:pt x="1629" y="2799"/>
                </a:cubicBezTo>
                <a:cubicBezTo>
                  <a:pt x="1708" y="2799"/>
                  <a:pt x="1787" y="2831"/>
                  <a:pt x="1838" y="2892"/>
                </a:cubicBezTo>
                <a:cubicBezTo>
                  <a:pt x="1938" y="3009"/>
                  <a:pt x="2210" y="3126"/>
                  <a:pt x="2610" y="3126"/>
                </a:cubicBezTo>
                <a:cubicBezTo>
                  <a:pt x="2637" y="3126"/>
                  <a:pt x="2666" y="3125"/>
                  <a:pt x="2694" y="3124"/>
                </a:cubicBezTo>
                <a:cubicBezTo>
                  <a:pt x="3123" y="3124"/>
                  <a:pt x="3569" y="2963"/>
                  <a:pt x="3908" y="2678"/>
                </a:cubicBezTo>
                <a:cubicBezTo>
                  <a:pt x="3515" y="2517"/>
                  <a:pt x="3194" y="2214"/>
                  <a:pt x="2998" y="1839"/>
                </a:cubicBezTo>
                <a:cubicBezTo>
                  <a:pt x="2926" y="1714"/>
                  <a:pt x="2980" y="1554"/>
                  <a:pt x="3087" y="1482"/>
                </a:cubicBezTo>
                <a:cubicBezTo>
                  <a:pt x="3131" y="1461"/>
                  <a:pt x="3176" y="1450"/>
                  <a:pt x="3220" y="1450"/>
                </a:cubicBezTo>
                <a:cubicBezTo>
                  <a:pt x="3319" y="1450"/>
                  <a:pt x="3412" y="1503"/>
                  <a:pt x="3462" y="1590"/>
                </a:cubicBezTo>
                <a:cubicBezTo>
                  <a:pt x="3736" y="2088"/>
                  <a:pt x="4227" y="2334"/>
                  <a:pt x="4948" y="2334"/>
                </a:cubicBezTo>
                <a:cubicBezTo>
                  <a:pt x="5260" y="2334"/>
                  <a:pt x="5614" y="2288"/>
                  <a:pt x="6013" y="2196"/>
                </a:cubicBezTo>
                <a:cubicBezTo>
                  <a:pt x="5763" y="2000"/>
                  <a:pt x="5585" y="1679"/>
                  <a:pt x="5603" y="1179"/>
                </a:cubicBezTo>
                <a:cubicBezTo>
                  <a:pt x="5603" y="1019"/>
                  <a:pt x="5745" y="911"/>
                  <a:pt x="5888" y="911"/>
                </a:cubicBezTo>
                <a:cubicBezTo>
                  <a:pt x="6031" y="911"/>
                  <a:pt x="6156" y="1054"/>
                  <a:pt x="6138" y="1197"/>
                </a:cubicBezTo>
                <a:cubicBezTo>
                  <a:pt x="6120" y="1804"/>
                  <a:pt x="6441" y="1911"/>
                  <a:pt x="6977" y="2071"/>
                </a:cubicBezTo>
                <a:cubicBezTo>
                  <a:pt x="7048" y="2107"/>
                  <a:pt x="7137" y="2107"/>
                  <a:pt x="7209" y="2143"/>
                </a:cubicBezTo>
                <a:cubicBezTo>
                  <a:pt x="7369" y="1804"/>
                  <a:pt x="7655" y="1554"/>
                  <a:pt x="8011" y="1465"/>
                </a:cubicBezTo>
                <a:cubicBezTo>
                  <a:pt x="8033" y="1459"/>
                  <a:pt x="8054" y="1457"/>
                  <a:pt x="8076" y="1457"/>
                </a:cubicBezTo>
                <a:cubicBezTo>
                  <a:pt x="8199" y="1457"/>
                  <a:pt x="8320" y="1539"/>
                  <a:pt x="8350" y="1661"/>
                </a:cubicBezTo>
                <a:cubicBezTo>
                  <a:pt x="8386" y="1804"/>
                  <a:pt x="8297" y="1964"/>
                  <a:pt x="8154" y="2000"/>
                </a:cubicBezTo>
                <a:cubicBezTo>
                  <a:pt x="7958" y="2053"/>
                  <a:pt x="7815" y="2178"/>
                  <a:pt x="7726" y="2339"/>
                </a:cubicBezTo>
                <a:lnTo>
                  <a:pt x="7726" y="2375"/>
                </a:lnTo>
                <a:cubicBezTo>
                  <a:pt x="8136" y="2571"/>
                  <a:pt x="8493" y="2856"/>
                  <a:pt x="8672" y="3356"/>
                </a:cubicBezTo>
                <a:cubicBezTo>
                  <a:pt x="8725" y="3463"/>
                  <a:pt x="8743" y="3570"/>
                  <a:pt x="8761" y="3659"/>
                </a:cubicBezTo>
                <a:cubicBezTo>
                  <a:pt x="8814" y="3641"/>
                  <a:pt x="8850" y="3570"/>
                  <a:pt x="8886" y="3517"/>
                </a:cubicBezTo>
                <a:cubicBezTo>
                  <a:pt x="8975" y="3302"/>
                  <a:pt x="9046" y="3106"/>
                  <a:pt x="9064" y="2892"/>
                </a:cubicBezTo>
                <a:cubicBezTo>
                  <a:pt x="9082" y="2803"/>
                  <a:pt x="9153" y="2714"/>
                  <a:pt x="9243" y="2678"/>
                </a:cubicBezTo>
                <a:cubicBezTo>
                  <a:pt x="9272" y="2666"/>
                  <a:pt x="9304" y="2660"/>
                  <a:pt x="9336" y="2660"/>
                </a:cubicBezTo>
                <a:cubicBezTo>
                  <a:pt x="9399" y="2660"/>
                  <a:pt x="9463" y="2684"/>
                  <a:pt x="9510" y="2731"/>
                </a:cubicBezTo>
                <a:cubicBezTo>
                  <a:pt x="9582" y="2803"/>
                  <a:pt x="9617" y="2892"/>
                  <a:pt x="9582" y="2999"/>
                </a:cubicBezTo>
                <a:cubicBezTo>
                  <a:pt x="9546" y="3267"/>
                  <a:pt x="9475" y="3517"/>
                  <a:pt x="9332" y="3766"/>
                </a:cubicBezTo>
                <a:cubicBezTo>
                  <a:pt x="9207" y="3998"/>
                  <a:pt x="9011" y="4177"/>
                  <a:pt x="8761" y="4302"/>
                </a:cubicBezTo>
                <a:cubicBezTo>
                  <a:pt x="8743" y="4641"/>
                  <a:pt x="8636" y="4962"/>
                  <a:pt x="8475" y="5265"/>
                </a:cubicBezTo>
                <a:cubicBezTo>
                  <a:pt x="8654" y="5461"/>
                  <a:pt x="8832" y="5640"/>
                  <a:pt x="9046" y="5765"/>
                </a:cubicBezTo>
                <a:cubicBezTo>
                  <a:pt x="9136" y="5818"/>
                  <a:pt x="9189" y="5925"/>
                  <a:pt x="9189" y="6014"/>
                </a:cubicBezTo>
                <a:cubicBezTo>
                  <a:pt x="9189" y="6104"/>
                  <a:pt x="9136" y="6193"/>
                  <a:pt x="9046" y="6229"/>
                </a:cubicBezTo>
                <a:cubicBezTo>
                  <a:pt x="8993" y="6255"/>
                  <a:pt x="8944" y="6269"/>
                  <a:pt x="8899" y="6269"/>
                </a:cubicBezTo>
                <a:cubicBezTo>
                  <a:pt x="8855" y="6269"/>
                  <a:pt x="8814" y="6255"/>
                  <a:pt x="8779" y="6229"/>
                </a:cubicBezTo>
                <a:cubicBezTo>
                  <a:pt x="8547" y="6068"/>
                  <a:pt x="8333" y="5890"/>
                  <a:pt x="8154" y="5693"/>
                </a:cubicBezTo>
                <a:cubicBezTo>
                  <a:pt x="8011" y="5800"/>
                  <a:pt x="7869" y="5907"/>
                  <a:pt x="7744" y="5997"/>
                </a:cubicBezTo>
                <a:cubicBezTo>
                  <a:pt x="7512" y="6139"/>
                  <a:pt x="7316" y="6300"/>
                  <a:pt x="7137" y="6496"/>
                </a:cubicBezTo>
                <a:cubicBezTo>
                  <a:pt x="6923" y="6764"/>
                  <a:pt x="6941" y="7246"/>
                  <a:pt x="6941" y="7674"/>
                </a:cubicBezTo>
                <a:lnTo>
                  <a:pt x="6941" y="7852"/>
                </a:lnTo>
                <a:lnTo>
                  <a:pt x="6941" y="9048"/>
                </a:lnTo>
                <a:lnTo>
                  <a:pt x="8011" y="9048"/>
                </a:lnTo>
                <a:cubicBezTo>
                  <a:pt x="8011" y="7317"/>
                  <a:pt x="8832" y="7228"/>
                  <a:pt x="8939" y="7210"/>
                </a:cubicBezTo>
                <a:cubicBezTo>
                  <a:pt x="9278" y="7121"/>
                  <a:pt x="10206" y="6639"/>
                  <a:pt x="10402" y="5658"/>
                </a:cubicBezTo>
                <a:cubicBezTo>
                  <a:pt x="10420" y="5586"/>
                  <a:pt x="10402" y="5533"/>
                  <a:pt x="10402" y="5479"/>
                </a:cubicBezTo>
                <a:cubicBezTo>
                  <a:pt x="10795" y="4926"/>
                  <a:pt x="10777" y="4159"/>
                  <a:pt x="10349" y="3641"/>
                </a:cubicBezTo>
                <a:cubicBezTo>
                  <a:pt x="10402" y="3463"/>
                  <a:pt x="10420" y="3302"/>
                  <a:pt x="10420" y="3160"/>
                </a:cubicBezTo>
                <a:cubicBezTo>
                  <a:pt x="10420" y="2392"/>
                  <a:pt x="9885" y="1750"/>
                  <a:pt x="9153" y="1607"/>
                </a:cubicBezTo>
                <a:cubicBezTo>
                  <a:pt x="8921" y="965"/>
                  <a:pt x="8315" y="537"/>
                  <a:pt x="7637" y="537"/>
                </a:cubicBezTo>
                <a:cubicBezTo>
                  <a:pt x="7512" y="537"/>
                  <a:pt x="7387" y="537"/>
                  <a:pt x="7262" y="572"/>
                </a:cubicBezTo>
                <a:cubicBezTo>
                  <a:pt x="6977" y="251"/>
                  <a:pt x="6566" y="37"/>
                  <a:pt x="6138" y="2"/>
                </a:cubicBezTo>
                <a:cubicBezTo>
                  <a:pt x="6113" y="1"/>
                  <a:pt x="6088" y="0"/>
                  <a:pt x="6064"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119" name="Google Shape;1119;p44"/>
          <p:cNvSpPr/>
          <p:nvPr/>
        </p:nvSpPr>
        <p:spPr>
          <a:xfrm>
            <a:off x="9701418" y="5770719"/>
            <a:ext cx="306671" cy="362134"/>
          </a:xfrm>
          <a:custGeom>
            <a:rect b="b" l="l" r="r" t="t"/>
            <a:pathLst>
              <a:path extrusionOk="0" h="10626" w="9279">
                <a:moveTo>
                  <a:pt x="3640" y="1062"/>
                </a:moveTo>
                <a:cubicBezTo>
                  <a:pt x="3890" y="1062"/>
                  <a:pt x="4140" y="1133"/>
                  <a:pt x="4318" y="1312"/>
                </a:cubicBezTo>
                <a:cubicBezTo>
                  <a:pt x="4487" y="1203"/>
                  <a:pt x="4672" y="1152"/>
                  <a:pt x="4857" y="1152"/>
                </a:cubicBezTo>
                <a:cubicBezTo>
                  <a:pt x="4946" y="1152"/>
                  <a:pt x="5034" y="1164"/>
                  <a:pt x="5121" y="1187"/>
                </a:cubicBezTo>
                <a:cubicBezTo>
                  <a:pt x="5407" y="1276"/>
                  <a:pt x="5603" y="1490"/>
                  <a:pt x="5692" y="1758"/>
                </a:cubicBezTo>
                <a:lnTo>
                  <a:pt x="5764" y="1758"/>
                </a:lnTo>
                <a:cubicBezTo>
                  <a:pt x="6263" y="1758"/>
                  <a:pt x="6674" y="2150"/>
                  <a:pt x="6674" y="2650"/>
                </a:cubicBezTo>
                <a:lnTo>
                  <a:pt x="6674" y="2686"/>
                </a:lnTo>
                <a:cubicBezTo>
                  <a:pt x="6977" y="2864"/>
                  <a:pt x="7155" y="3203"/>
                  <a:pt x="7137" y="3542"/>
                </a:cubicBezTo>
                <a:cubicBezTo>
                  <a:pt x="7033" y="3995"/>
                  <a:pt x="6623" y="4346"/>
                  <a:pt x="6172" y="4346"/>
                </a:cubicBezTo>
                <a:cubicBezTo>
                  <a:pt x="6160" y="4346"/>
                  <a:pt x="6149" y="4345"/>
                  <a:pt x="6138" y="4345"/>
                </a:cubicBezTo>
                <a:lnTo>
                  <a:pt x="4943" y="4345"/>
                </a:lnTo>
                <a:cubicBezTo>
                  <a:pt x="4443" y="4345"/>
                  <a:pt x="4033" y="4755"/>
                  <a:pt x="4033" y="5255"/>
                </a:cubicBezTo>
                <a:lnTo>
                  <a:pt x="4033" y="6236"/>
                </a:lnTo>
                <a:lnTo>
                  <a:pt x="3426" y="6236"/>
                </a:lnTo>
                <a:lnTo>
                  <a:pt x="3426" y="5451"/>
                </a:lnTo>
                <a:cubicBezTo>
                  <a:pt x="3426" y="5166"/>
                  <a:pt x="3444" y="4809"/>
                  <a:pt x="3230" y="4595"/>
                </a:cubicBezTo>
                <a:cubicBezTo>
                  <a:pt x="3123" y="4452"/>
                  <a:pt x="2980" y="4345"/>
                  <a:pt x="2837" y="4238"/>
                </a:cubicBezTo>
                <a:cubicBezTo>
                  <a:pt x="2730" y="4184"/>
                  <a:pt x="2623" y="4095"/>
                  <a:pt x="2552" y="3988"/>
                </a:cubicBezTo>
                <a:cubicBezTo>
                  <a:pt x="2498" y="3935"/>
                  <a:pt x="2480" y="3881"/>
                  <a:pt x="2463" y="3810"/>
                </a:cubicBezTo>
                <a:cubicBezTo>
                  <a:pt x="2572" y="3755"/>
                  <a:pt x="2702" y="3732"/>
                  <a:pt x="2828" y="3732"/>
                </a:cubicBezTo>
                <a:cubicBezTo>
                  <a:pt x="2868" y="3732"/>
                  <a:pt x="2906" y="3734"/>
                  <a:pt x="2944" y="3738"/>
                </a:cubicBezTo>
                <a:cubicBezTo>
                  <a:pt x="3034" y="3738"/>
                  <a:pt x="3105" y="3685"/>
                  <a:pt x="3105" y="3613"/>
                </a:cubicBezTo>
                <a:cubicBezTo>
                  <a:pt x="3105" y="3524"/>
                  <a:pt x="3051" y="3453"/>
                  <a:pt x="2980" y="3435"/>
                </a:cubicBezTo>
                <a:cubicBezTo>
                  <a:pt x="2934" y="3431"/>
                  <a:pt x="2886" y="3429"/>
                  <a:pt x="2839" y="3429"/>
                </a:cubicBezTo>
                <a:cubicBezTo>
                  <a:pt x="2684" y="3429"/>
                  <a:pt x="2523" y="3452"/>
                  <a:pt x="2373" y="3506"/>
                </a:cubicBezTo>
                <a:cubicBezTo>
                  <a:pt x="2373" y="3471"/>
                  <a:pt x="2373" y="3453"/>
                  <a:pt x="2356" y="3435"/>
                </a:cubicBezTo>
                <a:cubicBezTo>
                  <a:pt x="2356" y="3310"/>
                  <a:pt x="2373" y="3203"/>
                  <a:pt x="2409" y="3078"/>
                </a:cubicBezTo>
                <a:cubicBezTo>
                  <a:pt x="2498" y="2793"/>
                  <a:pt x="2766" y="2686"/>
                  <a:pt x="3034" y="2579"/>
                </a:cubicBezTo>
                <a:cubicBezTo>
                  <a:pt x="3069" y="2579"/>
                  <a:pt x="3123" y="2561"/>
                  <a:pt x="3194" y="2543"/>
                </a:cubicBezTo>
                <a:lnTo>
                  <a:pt x="3230" y="2525"/>
                </a:lnTo>
                <a:cubicBezTo>
                  <a:pt x="3301" y="2543"/>
                  <a:pt x="3355" y="2561"/>
                  <a:pt x="3408" y="2579"/>
                </a:cubicBezTo>
                <a:lnTo>
                  <a:pt x="3480" y="2579"/>
                </a:lnTo>
                <a:lnTo>
                  <a:pt x="3569" y="2596"/>
                </a:lnTo>
                <a:cubicBezTo>
                  <a:pt x="3694" y="2757"/>
                  <a:pt x="3765" y="2953"/>
                  <a:pt x="3747" y="3150"/>
                </a:cubicBezTo>
                <a:cubicBezTo>
                  <a:pt x="3729" y="3346"/>
                  <a:pt x="3640" y="3542"/>
                  <a:pt x="3480" y="3685"/>
                </a:cubicBezTo>
                <a:cubicBezTo>
                  <a:pt x="3426" y="3721"/>
                  <a:pt x="3408" y="3810"/>
                  <a:pt x="3480" y="3881"/>
                </a:cubicBezTo>
                <a:cubicBezTo>
                  <a:pt x="3500" y="3912"/>
                  <a:pt x="3539" y="3931"/>
                  <a:pt x="3582" y="3931"/>
                </a:cubicBezTo>
                <a:cubicBezTo>
                  <a:pt x="3613" y="3931"/>
                  <a:pt x="3646" y="3921"/>
                  <a:pt x="3676" y="3899"/>
                </a:cubicBezTo>
                <a:cubicBezTo>
                  <a:pt x="3765" y="3810"/>
                  <a:pt x="3837" y="3721"/>
                  <a:pt x="3890" y="3613"/>
                </a:cubicBezTo>
                <a:lnTo>
                  <a:pt x="3908" y="3613"/>
                </a:lnTo>
                <a:cubicBezTo>
                  <a:pt x="4140" y="3596"/>
                  <a:pt x="4354" y="3524"/>
                  <a:pt x="4568" y="3417"/>
                </a:cubicBezTo>
                <a:cubicBezTo>
                  <a:pt x="4586" y="3399"/>
                  <a:pt x="4604" y="3364"/>
                  <a:pt x="4622" y="3328"/>
                </a:cubicBezTo>
                <a:cubicBezTo>
                  <a:pt x="4639" y="3292"/>
                  <a:pt x="4622" y="3239"/>
                  <a:pt x="4604" y="3221"/>
                </a:cubicBezTo>
                <a:cubicBezTo>
                  <a:pt x="4572" y="3179"/>
                  <a:pt x="4529" y="3162"/>
                  <a:pt x="4487" y="3162"/>
                </a:cubicBezTo>
                <a:cubicBezTo>
                  <a:pt x="4458" y="3162"/>
                  <a:pt x="4430" y="3170"/>
                  <a:pt x="4408" y="3185"/>
                </a:cubicBezTo>
                <a:cubicBezTo>
                  <a:pt x="4283" y="3239"/>
                  <a:pt x="4158" y="3310"/>
                  <a:pt x="4015" y="3310"/>
                </a:cubicBezTo>
                <a:cubicBezTo>
                  <a:pt x="4033" y="3274"/>
                  <a:pt x="4033" y="3221"/>
                  <a:pt x="4033" y="3185"/>
                </a:cubicBezTo>
                <a:cubicBezTo>
                  <a:pt x="4051" y="3007"/>
                  <a:pt x="4033" y="2846"/>
                  <a:pt x="3961" y="2686"/>
                </a:cubicBezTo>
                <a:lnTo>
                  <a:pt x="3961" y="2686"/>
                </a:lnTo>
                <a:cubicBezTo>
                  <a:pt x="4068" y="2704"/>
                  <a:pt x="4176" y="2721"/>
                  <a:pt x="4283" y="2721"/>
                </a:cubicBezTo>
                <a:cubicBezTo>
                  <a:pt x="4372" y="2721"/>
                  <a:pt x="4461" y="2704"/>
                  <a:pt x="4568" y="2686"/>
                </a:cubicBezTo>
                <a:cubicBezTo>
                  <a:pt x="4729" y="2900"/>
                  <a:pt x="4961" y="3043"/>
                  <a:pt x="5228" y="3114"/>
                </a:cubicBezTo>
                <a:cubicBezTo>
                  <a:pt x="5567" y="3292"/>
                  <a:pt x="5888" y="3506"/>
                  <a:pt x="5888" y="3881"/>
                </a:cubicBezTo>
                <a:cubicBezTo>
                  <a:pt x="5888" y="3935"/>
                  <a:pt x="5924" y="4006"/>
                  <a:pt x="5960" y="4042"/>
                </a:cubicBezTo>
                <a:cubicBezTo>
                  <a:pt x="5987" y="4051"/>
                  <a:pt x="6013" y="4055"/>
                  <a:pt x="6040" y="4055"/>
                </a:cubicBezTo>
                <a:cubicBezTo>
                  <a:pt x="6067" y="4055"/>
                  <a:pt x="6094" y="4051"/>
                  <a:pt x="6120" y="4042"/>
                </a:cubicBezTo>
                <a:cubicBezTo>
                  <a:pt x="6174" y="4006"/>
                  <a:pt x="6192" y="3935"/>
                  <a:pt x="6192" y="3881"/>
                </a:cubicBezTo>
                <a:cubicBezTo>
                  <a:pt x="6192" y="3596"/>
                  <a:pt x="6049" y="3328"/>
                  <a:pt x="5817" y="3150"/>
                </a:cubicBezTo>
                <a:cubicBezTo>
                  <a:pt x="6013" y="3150"/>
                  <a:pt x="6174" y="3043"/>
                  <a:pt x="6299" y="2918"/>
                </a:cubicBezTo>
                <a:cubicBezTo>
                  <a:pt x="6335" y="2846"/>
                  <a:pt x="6335" y="2757"/>
                  <a:pt x="6281" y="2704"/>
                </a:cubicBezTo>
                <a:cubicBezTo>
                  <a:pt x="6251" y="2681"/>
                  <a:pt x="6218" y="2671"/>
                  <a:pt x="6186" y="2671"/>
                </a:cubicBezTo>
                <a:cubicBezTo>
                  <a:pt x="6141" y="2671"/>
                  <a:pt x="6098" y="2690"/>
                  <a:pt x="6067" y="2721"/>
                </a:cubicBezTo>
                <a:cubicBezTo>
                  <a:pt x="6003" y="2785"/>
                  <a:pt x="5854" y="2849"/>
                  <a:pt x="5644" y="2849"/>
                </a:cubicBezTo>
                <a:cubicBezTo>
                  <a:pt x="5619" y="2849"/>
                  <a:pt x="5594" y="2848"/>
                  <a:pt x="5567" y="2846"/>
                </a:cubicBezTo>
                <a:cubicBezTo>
                  <a:pt x="5317" y="2846"/>
                  <a:pt x="5068" y="2757"/>
                  <a:pt x="4871" y="2596"/>
                </a:cubicBezTo>
                <a:cubicBezTo>
                  <a:pt x="5086" y="2507"/>
                  <a:pt x="5282" y="2347"/>
                  <a:pt x="5407" y="2150"/>
                </a:cubicBezTo>
                <a:cubicBezTo>
                  <a:pt x="5442" y="2079"/>
                  <a:pt x="5407" y="1990"/>
                  <a:pt x="5335" y="1936"/>
                </a:cubicBezTo>
                <a:cubicBezTo>
                  <a:pt x="5317" y="1924"/>
                  <a:pt x="5296" y="1918"/>
                  <a:pt x="5273" y="1918"/>
                </a:cubicBezTo>
                <a:cubicBezTo>
                  <a:pt x="5226" y="1918"/>
                  <a:pt x="5175" y="1942"/>
                  <a:pt x="5139" y="1990"/>
                </a:cubicBezTo>
                <a:cubicBezTo>
                  <a:pt x="4991" y="2273"/>
                  <a:pt x="4716" y="2412"/>
                  <a:pt x="4307" y="2412"/>
                </a:cubicBezTo>
                <a:cubicBezTo>
                  <a:pt x="4124" y="2412"/>
                  <a:pt x="3913" y="2384"/>
                  <a:pt x="3676" y="2329"/>
                </a:cubicBezTo>
                <a:cubicBezTo>
                  <a:pt x="3854" y="2186"/>
                  <a:pt x="3944" y="1954"/>
                  <a:pt x="3908" y="1740"/>
                </a:cubicBezTo>
                <a:cubicBezTo>
                  <a:pt x="3908" y="1686"/>
                  <a:pt x="3872" y="1633"/>
                  <a:pt x="3837" y="1597"/>
                </a:cubicBezTo>
                <a:cubicBezTo>
                  <a:pt x="3807" y="1590"/>
                  <a:pt x="3784" y="1586"/>
                  <a:pt x="3762" y="1586"/>
                </a:cubicBezTo>
                <a:cubicBezTo>
                  <a:pt x="3733" y="1586"/>
                  <a:pt x="3707" y="1594"/>
                  <a:pt x="3676" y="1615"/>
                </a:cubicBezTo>
                <a:cubicBezTo>
                  <a:pt x="3605" y="1651"/>
                  <a:pt x="3605" y="1704"/>
                  <a:pt x="3605" y="1758"/>
                </a:cubicBezTo>
                <a:cubicBezTo>
                  <a:pt x="3605" y="2115"/>
                  <a:pt x="3426" y="2168"/>
                  <a:pt x="3123" y="2257"/>
                </a:cubicBezTo>
                <a:cubicBezTo>
                  <a:pt x="3087" y="2275"/>
                  <a:pt x="3034" y="2293"/>
                  <a:pt x="2980" y="2311"/>
                </a:cubicBezTo>
                <a:cubicBezTo>
                  <a:pt x="2909" y="2115"/>
                  <a:pt x="2730" y="1972"/>
                  <a:pt x="2534" y="1918"/>
                </a:cubicBezTo>
                <a:cubicBezTo>
                  <a:pt x="2520" y="1914"/>
                  <a:pt x="2505" y="1911"/>
                  <a:pt x="2491" y="1911"/>
                </a:cubicBezTo>
                <a:cubicBezTo>
                  <a:pt x="2453" y="1911"/>
                  <a:pt x="2417" y="1928"/>
                  <a:pt x="2391" y="1954"/>
                </a:cubicBezTo>
                <a:cubicBezTo>
                  <a:pt x="2356" y="2008"/>
                  <a:pt x="2338" y="2043"/>
                  <a:pt x="2356" y="2115"/>
                </a:cubicBezTo>
                <a:cubicBezTo>
                  <a:pt x="2356" y="2168"/>
                  <a:pt x="2409" y="2222"/>
                  <a:pt x="2480" y="2222"/>
                </a:cubicBezTo>
                <a:cubicBezTo>
                  <a:pt x="2570" y="2257"/>
                  <a:pt x="2659" y="2329"/>
                  <a:pt x="2712" y="2418"/>
                </a:cubicBezTo>
                <a:lnTo>
                  <a:pt x="2712" y="2436"/>
                </a:lnTo>
                <a:cubicBezTo>
                  <a:pt x="2463" y="2543"/>
                  <a:pt x="2249" y="2739"/>
                  <a:pt x="2159" y="2989"/>
                </a:cubicBezTo>
                <a:cubicBezTo>
                  <a:pt x="2141" y="3043"/>
                  <a:pt x="2124" y="3114"/>
                  <a:pt x="2124" y="3185"/>
                </a:cubicBezTo>
                <a:cubicBezTo>
                  <a:pt x="2106" y="3150"/>
                  <a:pt x="2070" y="3132"/>
                  <a:pt x="2052" y="3096"/>
                </a:cubicBezTo>
                <a:cubicBezTo>
                  <a:pt x="1999" y="2971"/>
                  <a:pt x="1963" y="2846"/>
                  <a:pt x="1945" y="2739"/>
                </a:cubicBezTo>
                <a:cubicBezTo>
                  <a:pt x="1945" y="2686"/>
                  <a:pt x="1892" y="2614"/>
                  <a:pt x="1856" y="2614"/>
                </a:cubicBezTo>
                <a:cubicBezTo>
                  <a:pt x="1836" y="2601"/>
                  <a:pt x="1815" y="2595"/>
                  <a:pt x="1796" y="2595"/>
                </a:cubicBezTo>
                <a:cubicBezTo>
                  <a:pt x="1764" y="2595"/>
                  <a:pt x="1735" y="2610"/>
                  <a:pt x="1713" y="2632"/>
                </a:cubicBezTo>
                <a:cubicBezTo>
                  <a:pt x="1678" y="2686"/>
                  <a:pt x="1642" y="2739"/>
                  <a:pt x="1678" y="2775"/>
                </a:cubicBezTo>
                <a:cubicBezTo>
                  <a:pt x="1695" y="2953"/>
                  <a:pt x="1749" y="3096"/>
                  <a:pt x="1820" y="3221"/>
                </a:cubicBezTo>
                <a:cubicBezTo>
                  <a:pt x="1892" y="3346"/>
                  <a:pt x="1999" y="3453"/>
                  <a:pt x="2141" y="3524"/>
                </a:cubicBezTo>
                <a:cubicBezTo>
                  <a:pt x="2159" y="3703"/>
                  <a:pt x="2231" y="3899"/>
                  <a:pt x="2320" y="4077"/>
                </a:cubicBezTo>
                <a:cubicBezTo>
                  <a:pt x="2231" y="4184"/>
                  <a:pt x="2106" y="4292"/>
                  <a:pt x="1981" y="4363"/>
                </a:cubicBezTo>
                <a:cubicBezTo>
                  <a:pt x="1945" y="4399"/>
                  <a:pt x="1910" y="4434"/>
                  <a:pt x="1892" y="4506"/>
                </a:cubicBezTo>
                <a:cubicBezTo>
                  <a:pt x="1892" y="4541"/>
                  <a:pt x="1927" y="4613"/>
                  <a:pt x="1981" y="4631"/>
                </a:cubicBezTo>
                <a:cubicBezTo>
                  <a:pt x="2005" y="4647"/>
                  <a:pt x="2029" y="4655"/>
                  <a:pt x="2051" y="4655"/>
                </a:cubicBezTo>
                <a:cubicBezTo>
                  <a:pt x="2079" y="4655"/>
                  <a:pt x="2104" y="4642"/>
                  <a:pt x="2124" y="4613"/>
                </a:cubicBezTo>
                <a:cubicBezTo>
                  <a:pt x="2249" y="4523"/>
                  <a:pt x="2373" y="4434"/>
                  <a:pt x="2480" y="4309"/>
                </a:cubicBezTo>
                <a:cubicBezTo>
                  <a:pt x="2570" y="4381"/>
                  <a:pt x="2641" y="4434"/>
                  <a:pt x="2730" y="4488"/>
                </a:cubicBezTo>
                <a:cubicBezTo>
                  <a:pt x="2855" y="4559"/>
                  <a:pt x="2962" y="4666"/>
                  <a:pt x="3069" y="4773"/>
                </a:cubicBezTo>
                <a:cubicBezTo>
                  <a:pt x="3194" y="4916"/>
                  <a:pt x="3194" y="5201"/>
                  <a:pt x="3194" y="5433"/>
                </a:cubicBezTo>
                <a:lnTo>
                  <a:pt x="3194" y="6236"/>
                </a:lnTo>
                <a:lnTo>
                  <a:pt x="2570" y="6236"/>
                </a:lnTo>
                <a:cubicBezTo>
                  <a:pt x="2570" y="5255"/>
                  <a:pt x="2106" y="5201"/>
                  <a:pt x="2034" y="5166"/>
                </a:cubicBezTo>
                <a:cubicBezTo>
                  <a:pt x="1838" y="5130"/>
                  <a:pt x="1321" y="4845"/>
                  <a:pt x="1214" y="4292"/>
                </a:cubicBezTo>
                <a:cubicBezTo>
                  <a:pt x="1196" y="4256"/>
                  <a:pt x="1196" y="4220"/>
                  <a:pt x="1196" y="4184"/>
                </a:cubicBezTo>
                <a:cubicBezTo>
                  <a:pt x="964" y="3881"/>
                  <a:pt x="982" y="3435"/>
                  <a:pt x="1232" y="3132"/>
                </a:cubicBezTo>
                <a:cubicBezTo>
                  <a:pt x="1214" y="3043"/>
                  <a:pt x="1196" y="2953"/>
                  <a:pt x="1196" y="2846"/>
                </a:cubicBezTo>
                <a:cubicBezTo>
                  <a:pt x="1196" y="2418"/>
                  <a:pt x="1499" y="2043"/>
                  <a:pt x="1927" y="1972"/>
                </a:cubicBezTo>
                <a:cubicBezTo>
                  <a:pt x="2048" y="1610"/>
                  <a:pt x="2385" y="1364"/>
                  <a:pt x="2746" y="1364"/>
                </a:cubicBezTo>
                <a:cubicBezTo>
                  <a:pt x="2759" y="1364"/>
                  <a:pt x="2771" y="1365"/>
                  <a:pt x="2784" y="1365"/>
                </a:cubicBezTo>
                <a:cubicBezTo>
                  <a:pt x="2855" y="1365"/>
                  <a:pt x="2944" y="1383"/>
                  <a:pt x="2998" y="1383"/>
                </a:cubicBezTo>
                <a:cubicBezTo>
                  <a:pt x="3159" y="1205"/>
                  <a:pt x="3390" y="1098"/>
                  <a:pt x="3640" y="1062"/>
                </a:cubicBezTo>
                <a:close/>
                <a:moveTo>
                  <a:pt x="4048" y="0"/>
                </a:moveTo>
                <a:cubicBezTo>
                  <a:pt x="3341" y="0"/>
                  <a:pt x="2632" y="188"/>
                  <a:pt x="1999" y="562"/>
                </a:cubicBezTo>
                <a:cubicBezTo>
                  <a:pt x="750" y="1294"/>
                  <a:pt x="0" y="2650"/>
                  <a:pt x="36" y="4113"/>
                </a:cubicBezTo>
                <a:cubicBezTo>
                  <a:pt x="36" y="5362"/>
                  <a:pt x="625" y="6540"/>
                  <a:pt x="1624" y="7307"/>
                </a:cubicBezTo>
                <a:lnTo>
                  <a:pt x="1624" y="10626"/>
                </a:lnTo>
                <a:lnTo>
                  <a:pt x="5817" y="10626"/>
                </a:lnTo>
                <a:lnTo>
                  <a:pt x="5817" y="9038"/>
                </a:lnTo>
                <a:lnTo>
                  <a:pt x="6477" y="9038"/>
                </a:lnTo>
                <a:cubicBezTo>
                  <a:pt x="6905" y="9038"/>
                  <a:pt x="7298" y="8877"/>
                  <a:pt x="7601" y="8574"/>
                </a:cubicBezTo>
                <a:cubicBezTo>
                  <a:pt x="7887" y="8288"/>
                  <a:pt x="8047" y="7878"/>
                  <a:pt x="8047" y="7468"/>
                </a:cubicBezTo>
                <a:lnTo>
                  <a:pt x="8047" y="6665"/>
                </a:lnTo>
                <a:lnTo>
                  <a:pt x="8636" y="6665"/>
                </a:lnTo>
                <a:cubicBezTo>
                  <a:pt x="8975" y="6629"/>
                  <a:pt x="9279" y="6236"/>
                  <a:pt x="8957" y="5737"/>
                </a:cubicBezTo>
                <a:lnTo>
                  <a:pt x="8047" y="4167"/>
                </a:lnTo>
                <a:lnTo>
                  <a:pt x="8047" y="4113"/>
                </a:lnTo>
                <a:cubicBezTo>
                  <a:pt x="8101" y="2650"/>
                  <a:pt x="7352" y="1294"/>
                  <a:pt x="6085" y="562"/>
                </a:cubicBezTo>
                <a:cubicBezTo>
                  <a:pt x="5460" y="188"/>
                  <a:pt x="4755" y="0"/>
                  <a:pt x="4048"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nvGrpSpPr>
          <p:cNvPr id="1120" name="Google Shape;1120;p44"/>
          <p:cNvGrpSpPr/>
          <p:nvPr/>
        </p:nvGrpSpPr>
        <p:grpSpPr>
          <a:xfrm>
            <a:off x="10285313" y="5760509"/>
            <a:ext cx="299598" cy="398327"/>
            <a:chOff x="3707175" y="1322350"/>
            <a:chExt cx="226625" cy="292200"/>
          </a:xfrm>
        </p:grpSpPr>
        <p:sp>
          <p:nvSpPr>
            <p:cNvPr id="1121" name="Google Shape;1121;p44"/>
            <p:cNvSpPr/>
            <p:nvPr/>
          </p:nvSpPr>
          <p:spPr>
            <a:xfrm>
              <a:off x="3707175" y="1322350"/>
              <a:ext cx="226625" cy="292200"/>
            </a:xfrm>
            <a:custGeom>
              <a:rect b="b" l="l" r="r" t="t"/>
              <a:pathLst>
                <a:path extrusionOk="0" h="11688" w="9065">
                  <a:moveTo>
                    <a:pt x="7584" y="3462"/>
                  </a:moveTo>
                  <a:cubicBezTo>
                    <a:pt x="8119" y="3462"/>
                    <a:pt x="8529" y="3872"/>
                    <a:pt x="8529" y="4390"/>
                  </a:cubicBezTo>
                  <a:cubicBezTo>
                    <a:pt x="8529" y="4907"/>
                    <a:pt x="8119" y="5318"/>
                    <a:pt x="7584" y="5318"/>
                  </a:cubicBezTo>
                  <a:cubicBezTo>
                    <a:pt x="7084" y="5318"/>
                    <a:pt x="6656" y="4907"/>
                    <a:pt x="6656" y="4390"/>
                  </a:cubicBezTo>
                  <a:cubicBezTo>
                    <a:pt x="6656" y="3872"/>
                    <a:pt x="7084" y="3462"/>
                    <a:pt x="7584" y="3462"/>
                  </a:cubicBezTo>
                  <a:close/>
                  <a:moveTo>
                    <a:pt x="1339" y="1"/>
                  </a:moveTo>
                  <a:cubicBezTo>
                    <a:pt x="1178" y="1"/>
                    <a:pt x="1018" y="126"/>
                    <a:pt x="964" y="286"/>
                  </a:cubicBezTo>
                  <a:cubicBezTo>
                    <a:pt x="572" y="340"/>
                    <a:pt x="268" y="661"/>
                    <a:pt x="268" y="1071"/>
                  </a:cubicBezTo>
                  <a:lnTo>
                    <a:pt x="268" y="4336"/>
                  </a:lnTo>
                  <a:cubicBezTo>
                    <a:pt x="108" y="4426"/>
                    <a:pt x="1" y="4604"/>
                    <a:pt x="1" y="4782"/>
                  </a:cubicBezTo>
                  <a:cubicBezTo>
                    <a:pt x="1" y="6192"/>
                    <a:pt x="1053" y="7352"/>
                    <a:pt x="2409" y="7548"/>
                  </a:cubicBezTo>
                  <a:lnTo>
                    <a:pt x="2409" y="8904"/>
                  </a:lnTo>
                  <a:cubicBezTo>
                    <a:pt x="2409" y="10456"/>
                    <a:pt x="3658" y="11688"/>
                    <a:pt x="5193" y="11688"/>
                  </a:cubicBezTo>
                  <a:cubicBezTo>
                    <a:pt x="6745" y="11688"/>
                    <a:pt x="7994" y="10456"/>
                    <a:pt x="7994" y="8904"/>
                  </a:cubicBezTo>
                  <a:lnTo>
                    <a:pt x="7994" y="5799"/>
                  </a:lnTo>
                  <a:cubicBezTo>
                    <a:pt x="8601" y="5621"/>
                    <a:pt x="9065" y="5050"/>
                    <a:pt x="9065" y="4390"/>
                  </a:cubicBezTo>
                  <a:cubicBezTo>
                    <a:pt x="9065" y="3587"/>
                    <a:pt x="8405" y="2927"/>
                    <a:pt x="7584" y="2927"/>
                  </a:cubicBezTo>
                  <a:cubicBezTo>
                    <a:pt x="6781" y="2927"/>
                    <a:pt x="6121" y="3587"/>
                    <a:pt x="6121" y="4390"/>
                  </a:cubicBezTo>
                  <a:cubicBezTo>
                    <a:pt x="6121" y="5050"/>
                    <a:pt x="6585" y="5621"/>
                    <a:pt x="7191" y="5799"/>
                  </a:cubicBezTo>
                  <a:lnTo>
                    <a:pt x="7191" y="8904"/>
                  </a:lnTo>
                  <a:cubicBezTo>
                    <a:pt x="7191" y="10010"/>
                    <a:pt x="6299" y="10902"/>
                    <a:pt x="5193" y="10902"/>
                  </a:cubicBezTo>
                  <a:cubicBezTo>
                    <a:pt x="4105" y="10902"/>
                    <a:pt x="3195" y="10010"/>
                    <a:pt x="3195" y="8904"/>
                  </a:cubicBezTo>
                  <a:lnTo>
                    <a:pt x="3195" y="7548"/>
                  </a:lnTo>
                  <a:cubicBezTo>
                    <a:pt x="4568" y="7352"/>
                    <a:pt x="5603" y="6192"/>
                    <a:pt x="5603" y="4782"/>
                  </a:cubicBezTo>
                  <a:cubicBezTo>
                    <a:pt x="5603" y="4586"/>
                    <a:pt x="5496" y="4426"/>
                    <a:pt x="5336" y="4336"/>
                  </a:cubicBezTo>
                  <a:lnTo>
                    <a:pt x="5336" y="1071"/>
                  </a:lnTo>
                  <a:cubicBezTo>
                    <a:pt x="5336" y="661"/>
                    <a:pt x="5032" y="340"/>
                    <a:pt x="4640" y="286"/>
                  </a:cubicBezTo>
                  <a:cubicBezTo>
                    <a:pt x="4586" y="126"/>
                    <a:pt x="4444" y="1"/>
                    <a:pt x="4265" y="1"/>
                  </a:cubicBezTo>
                  <a:lnTo>
                    <a:pt x="4140" y="1"/>
                  </a:lnTo>
                  <a:cubicBezTo>
                    <a:pt x="3837" y="1"/>
                    <a:pt x="3605" y="250"/>
                    <a:pt x="3605" y="536"/>
                  </a:cubicBezTo>
                  <a:cubicBezTo>
                    <a:pt x="3605" y="839"/>
                    <a:pt x="3837" y="1071"/>
                    <a:pt x="4140" y="1071"/>
                  </a:cubicBezTo>
                  <a:lnTo>
                    <a:pt x="4265" y="1071"/>
                  </a:lnTo>
                  <a:cubicBezTo>
                    <a:pt x="4426" y="1071"/>
                    <a:pt x="4568" y="964"/>
                    <a:pt x="4640" y="839"/>
                  </a:cubicBezTo>
                  <a:cubicBezTo>
                    <a:pt x="4729" y="875"/>
                    <a:pt x="4800" y="964"/>
                    <a:pt x="4800" y="1071"/>
                  </a:cubicBezTo>
                  <a:lnTo>
                    <a:pt x="4800" y="4336"/>
                  </a:lnTo>
                  <a:cubicBezTo>
                    <a:pt x="4640" y="4426"/>
                    <a:pt x="4533" y="4604"/>
                    <a:pt x="4533" y="4782"/>
                  </a:cubicBezTo>
                  <a:cubicBezTo>
                    <a:pt x="4533" y="5746"/>
                    <a:pt x="3765" y="6513"/>
                    <a:pt x="2802" y="6513"/>
                  </a:cubicBezTo>
                  <a:cubicBezTo>
                    <a:pt x="1838" y="6513"/>
                    <a:pt x="1071" y="5746"/>
                    <a:pt x="1071" y="4782"/>
                  </a:cubicBezTo>
                  <a:cubicBezTo>
                    <a:pt x="1071" y="4586"/>
                    <a:pt x="964" y="4426"/>
                    <a:pt x="804" y="4336"/>
                  </a:cubicBezTo>
                  <a:lnTo>
                    <a:pt x="804" y="1071"/>
                  </a:lnTo>
                  <a:cubicBezTo>
                    <a:pt x="804" y="964"/>
                    <a:pt x="875" y="875"/>
                    <a:pt x="964" y="839"/>
                  </a:cubicBezTo>
                  <a:cubicBezTo>
                    <a:pt x="1036" y="982"/>
                    <a:pt x="1178" y="1071"/>
                    <a:pt x="1339" y="1071"/>
                  </a:cubicBezTo>
                  <a:lnTo>
                    <a:pt x="1464" y="1071"/>
                  </a:lnTo>
                  <a:cubicBezTo>
                    <a:pt x="1767" y="1071"/>
                    <a:pt x="1999" y="839"/>
                    <a:pt x="1999" y="536"/>
                  </a:cubicBezTo>
                  <a:cubicBezTo>
                    <a:pt x="1999" y="250"/>
                    <a:pt x="1767" y="1"/>
                    <a:pt x="1464"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sp>
          <p:nvSpPr>
            <p:cNvPr id="1122" name="Google Shape;1122;p44"/>
            <p:cNvSpPr/>
            <p:nvPr/>
          </p:nvSpPr>
          <p:spPr>
            <a:xfrm>
              <a:off x="3880250" y="1415575"/>
              <a:ext cx="33475" cy="33050"/>
            </a:xfrm>
            <a:custGeom>
              <a:rect b="b" l="l" r="r" t="t"/>
              <a:pathLst>
                <a:path extrusionOk="0" h="1322" w="1339">
                  <a:moveTo>
                    <a:pt x="661" y="1"/>
                  </a:moveTo>
                  <a:cubicBezTo>
                    <a:pt x="304" y="1"/>
                    <a:pt x="1" y="286"/>
                    <a:pt x="1" y="661"/>
                  </a:cubicBezTo>
                  <a:cubicBezTo>
                    <a:pt x="1" y="1036"/>
                    <a:pt x="304" y="1321"/>
                    <a:pt x="661" y="1321"/>
                  </a:cubicBezTo>
                  <a:cubicBezTo>
                    <a:pt x="1036" y="1321"/>
                    <a:pt x="1339" y="1036"/>
                    <a:pt x="1339" y="661"/>
                  </a:cubicBezTo>
                  <a:cubicBezTo>
                    <a:pt x="1339" y="286"/>
                    <a:pt x="1036" y="1"/>
                    <a:pt x="661"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solidFill>
                  <a:schemeClr val="accent4"/>
                </a:solidFill>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6" name="Shape 1126"/>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9" name="Shape 539"/>
        <p:cNvGrpSpPr/>
        <p:nvPr/>
      </p:nvGrpSpPr>
      <p:grpSpPr>
        <a:xfrm>
          <a:off x="0" y="0"/>
          <a:ext cx="0" cy="0"/>
          <a:chOff x="0" y="0"/>
          <a:chExt cx="0" cy="0"/>
        </a:xfrm>
      </p:grpSpPr>
      <p:sp>
        <p:nvSpPr>
          <p:cNvPr id="540" name="Google Shape;540;p23"/>
          <p:cNvSpPr txBox="1"/>
          <p:nvPr>
            <p:ph type="title"/>
          </p:nvPr>
        </p:nvSpPr>
        <p:spPr>
          <a:xfrm>
            <a:off x="415600" y="593375"/>
            <a:ext cx="89949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SzPts val="990"/>
              <a:buNone/>
            </a:pPr>
            <a:r>
              <a:rPr lang="en"/>
              <a:t>Table of contents.</a:t>
            </a:r>
            <a:endParaRPr/>
          </a:p>
        </p:txBody>
      </p:sp>
      <p:sp>
        <p:nvSpPr>
          <p:cNvPr id="541" name="Google Shape;541;p23"/>
          <p:cNvSpPr txBox="1"/>
          <p:nvPr>
            <p:ph idx="1" type="subTitle"/>
          </p:nvPr>
        </p:nvSpPr>
        <p:spPr>
          <a:xfrm>
            <a:off x="415597" y="1769125"/>
            <a:ext cx="2856900" cy="5307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SzPts val="853"/>
              <a:buNone/>
            </a:pPr>
            <a:r>
              <a:rPr lang="en"/>
              <a:t>01 | Dogs</a:t>
            </a:r>
            <a:endParaRPr/>
          </a:p>
        </p:txBody>
      </p:sp>
      <p:sp>
        <p:nvSpPr>
          <p:cNvPr id="542" name="Google Shape;542;p23"/>
          <p:cNvSpPr txBox="1"/>
          <p:nvPr>
            <p:ph idx="2" type="body"/>
          </p:nvPr>
        </p:nvSpPr>
        <p:spPr>
          <a:xfrm>
            <a:off x="415623" y="2333580"/>
            <a:ext cx="2856900" cy="1297800"/>
          </a:xfrm>
          <a:prstGeom prst="rect">
            <a:avLst/>
          </a:prstGeom>
        </p:spPr>
        <p:txBody>
          <a:bodyPr anchorCtr="0" anchor="t" bIns="121900" lIns="121900" spcFirstLastPara="1" rIns="121900" wrap="square" tIns="121900">
            <a:normAutofit/>
          </a:bodyPr>
          <a:lstStyle/>
          <a:p>
            <a:pPr indent="0" lvl="0" marL="0" rtl="0" algn="l">
              <a:spcBef>
                <a:spcPts val="0"/>
              </a:spcBef>
              <a:spcAft>
                <a:spcPts val="1600"/>
              </a:spcAft>
              <a:buNone/>
            </a:pPr>
            <a:r>
              <a:rPr lang="en"/>
              <a:t>We will talk about this first.</a:t>
            </a:r>
            <a:endParaRPr/>
          </a:p>
        </p:txBody>
      </p:sp>
      <p:sp>
        <p:nvSpPr>
          <p:cNvPr id="543" name="Google Shape;543;p23"/>
          <p:cNvSpPr txBox="1"/>
          <p:nvPr>
            <p:ph idx="3" type="subTitle"/>
          </p:nvPr>
        </p:nvSpPr>
        <p:spPr>
          <a:xfrm>
            <a:off x="3484589" y="1769125"/>
            <a:ext cx="2856900" cy="5307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SzPts val="853"/>
              <a:buNone/>
            </a:pPr>
            <a:r>
              <a:rPr lang="en"/>
              <a:t>02 | Cats</a:t>
            </a:r>
            <a:endParaRPr/>
          </a:p>
        </p:txBody>
      </p:sp>
      <p:sp>
        <p:nvSpPr>
          <p:cNvPr id="544" name="Google Shape;544;p23"/>
          <p:cNvSpPr txBox="1"/>
          <p:nvPr>
            <p:ph idx="4" type="body"/>
          </p:nvPr>
        </p:nvSpPr>
        <p:spPr>
          <a:xfrm>
            <a:off x="3484615" y="2333580"/>
            <a:ext cx="2856900" cy="1297800"/>
          </a:xfrm>
          <a:prstGeom prst="rect">
            <a:avLst/>
          </a:prstGeom>
        </p:spPr>
        <p:txBody>
          <a:bodyPr anchorCtr="0" anchor="t" bIns="121900" lIns="121900" spcFirstLastPara="1" rIns="121900" wrap="square" tIns="121900">
            <a:normAutofit/>
          </a:bodyPr>
          <a:lstStyle/>
          <a:p>
            <a:pPr indent="0" lvl="0" marL="0" rtl="0" algn="l">
              <a:spcBef>
                <a:spcPts val="0"/>
              </a:spcBef>
              <a:spcAft>
                <a:spcPts val="1600"/>
              </a:spcAft>
              <a:buNone/>
            </a:pPr>
            <a:r>
              <a:rPr lang="en"/>
              <a:t>We will talk about this second.</a:t>
            </a:r>
            <a:endParaRPr/>
          </a:p>
        </p:txBody>
      </p:sp>
      <p:sp>
        <p:nvSpPr>
          <p:cNvPr id="545" name="Google Shape;545;p23"/>
          <p:cNvSpPr txBox="1"/>
          <p:nvPr>
            <p:ph idx="5" type="subTitle"/>
          </p:nvPr>
        </p:nvSpPr>
        <p:spPr>
          <a:xfrm>
            <a:off x="6553601" y="1769125"/>
            <a:ext cx="2856900" cy="5307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SzPts val="853"/>
              <a:buNone/>
            </a:pPr>
            <a:r>
              <a:rPr lang="en"/>
              <a:t>03 | Elephants</a:t>
            </a:r>
            <a:endParaRPr/>
          </a:p>
        </p:txBody>
      </p:sp>
      <p:sp>
        <p:nvSpPr>
          <p:cNvPr id="546" name="Google Shape;546;p23"/>
          <p:cNvSpPr txBox="1"/>
          <p:nvPr>
            <p:ph idx="6" type="body"/>
          </p:nvPr>
        </p:nvSpPr>
        <p:spPr>
          <a:xfrm>
            <a:off x="6553627" y="2333580"/>
            <a:ext cx="2856900" cy="1297800"/>
          </a:xfrm>
          <a:prstGeom prst="rect">
            <a:avLst/>
          </a:prstGeom>
        </p:spPr>
        <p:txBody>
          <a:bodyPr anchorCtr="0" anchor="t" bIns="121900" lIns="121900" spcFirstLastPara="1" rIns="121900" wrap="square" tIns="121900">
            <a:normAutofit/>
          </a:bodyPr>
          <a:lstStyle/>
          <a:p>
            <a:pPr indent="0" lvl="0" marL="0" rtl="0" algn="l">
              <a:spcBef>
                <a:spcPts val="0"/>
              </a:spcBef>
              <a:spcAft>
                <a:spcPts val="1600"/>
              </a:spcAft>
              <a:buNone/>
            </a:pPr>
            <a:r>
              <a:rPr lang="en"/>
              <a:t>Then, we will talk </a:t>
            </a:r>
            <a:r>
              <a:rPr lang="en"/>
              <a:t>about</a:t>
            </a:r>
            <a:r>
              <a:rPr lang="en"/>
              <a:t> this.</a:t>
            </a:r>
            <a:endParaRPr/>
          </a:p>
        </p:txBody>
      </p:sp>
      <p:sp>
        <p:nvSpPr>
          <p:cNvPr id="547" name="Google Shape;547;p23"/>
          <p:cNvSpPr txBox="1"/>
          <p:nvPr>
            <p:ph idx="7" type="subTitle"/>
          </p:nvPr>
        </p:nvSpPr>
        <p:spPr>
          <a:xfrm>
            <a:off x="415547" y="4234271"/>
            <a:ext cx="2856900" cy="5307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SzPts val="853"/>
              <a:buNone/>
            </a:pPr>
            <a:r>
              <a:rPr lang="en"/>
              <a:t>04 | Kangaroos</a:t>
            </a:r>
            <a:endParaRPr/>
          </a:p>
        </p:txBody>
      </p:sp>
      <p:sp>
        <p:nvSpPr>
          <p:cNvPr id="548" name="Google Shape;548;p23"/>
          <p:cNvSpPr txBox="1"/>
          <p:nvPr>
            <p:ph idx="8" type="body"/>
          </p:nvPr>
        </p:nvSpPr>
        <p:spPr>
          <a:xfrm>
            <a:off x="415574" y="4722527"/>
            <a:ext cx="2856900" cy="1297800"/>
          </a:xfrm>
          <a:prstGeom prst="rect">
            <a:avLst/>
          </a:prstGeom>
        </p:spPr>
        <p:txBody>
          <a:bodyPr anchorCtr="0" anchor="t" bIns="121900" lIns="121900" spcFirstLastPara="1" rIns="121900" wrap="square" tIns="121900">
            <a:normAutofit/>
          </a:bodyPr>
          <a:lstStyle/>
          <a:p>
            <a:pPr indent="0" lvl="0" marL="0" rtl="0" algn="l">
              <a:spcBef>
                <a:spcPts val="0"/>
              </a:spcBef>
              <a:spcAft>
                <a:spcPts val="1600"/>
              </a:spcAft>
              <a:buNone/>
            </a:pPr>
            <a:r>
              <a:rPr lang="en"/>
              <a:t>After that we will talk about this.</a:t>
            </a:r>
            <a:endParaRPr/>
          </a:p>
        </p:txBody>
      </p:sp>
      <p:sp>
        <p:nvSpPr>
          <p:cNvPr id="549" name="Google Shape;549;p23"/>
          <p:cNvSpPr txBox="1"/>
          <p:nvPr>
            <p:ph idx="9" type="subTitle"/>
          </p:nvPr>
        </p:nvSpPr>
        <p:spPr>
          <a:xfrm>
            <a:off x="3484539" y="4234271"/>
            <a:ext cx="2856900" cy="5307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SzPts val="853"/>
              <a:buNone/>
            </a:pPr>
            <a:r>
              <a:rPr lang="en"/>
              <a:t>05 | Pandas</a:t>
            </a:r>
            <a:endParaRPr/>
          </a:p>
        </p:txBody>
      </p:sp>
      <p:sp>
        <p:nvSpPr>
          <p:cNvPr id="550" name="Google Shape;550;p23"/>
          <p:cNvSpPr txBox="1"/>
          <p:nvPr>
            <p:ph idx="13" type="body"/>
          </p:nvPr>
        </p:nvSpPr>
        <p:spPr>
          <a:xfrm>
            <a:off x="3484566" y="4722527"/>
            <a:ext cx="2856900" cy="1297800"/>
          </a:xfrm>
          <a:prstGeom prst="rect">
            <a:avLst/>
          </a:prstGeom>
        </p:spPr>
        <p:txBody>
          <a:bodyPr anchorCtr="0" anchor="t" bIns="121900" lIns="121900" spcFirstLastPara="1" rIns="121900" wrap="square" tIns="121900">
            <a:normAutofit/>
          </a:bodyPr>
          <a:lstStyle/>
          <a:p>
            <a:pPr indent="0" lvl="0" marL="0" rtl="0" algn="l">
              <a:spcBef>
                <a:spcPts val="0"/>
              </a:spcBef>
              <a:spcAft>
                <a:spcPts val="1600"/>
              </a:spcAft>
              <a:buNone/>
            </a:pPr>
            <a:r>
              <a:rPr lang="en"/>
              <a:t>We will also talk </a:t>
            </a:r>
            <a:r>
              <a:rPr lang="en"/>
              <a:t>about</a:t>
            </a:r>
            <a:r>
              <a:rPr lang="en"/>
              <a:t> this.</a:t>
            </a:r>
            <a:endParaRPr/>
          </a:p>
        </p:txBody>
      </p:sp>
      <p:sp>
        <p:nvSpPr>
          <p:cNvPr id="551" name="Google Shape;551;p23"/>
          <p:cNvSpPr txBox="1"/>
          <p:nvPr>
            <p:ph idx="14" type="subTitle"/>
          </p:nvPr>
        </p:nvSpPr>
        <p:spPr>
          <a:xfrm>
            <a:off x="6553551" y="4234271"/>
            <a:ext cx="2856900" cy="5307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SzPts val="853"/>
              <a:buNone/>
            </a:pPr>
            <a:r>
              <a:rPr lang="en"/>
              <a:t>06 | Koalas</a:t>
            </a:r>
            <a:endParaRPr/>
          </a:p>
        </p:txBody>
      </p:sp>
      <p:sp>
        <p:nvSpPr>
          <p:cNvPr id="552" name="Google Shape;552;p23"/>
          <p:cNvSpPr txBox="1"/>
          <p:nvPr>
            <p:ph idx="15" type="body"/>
          </p:nvPr>
        </p:nvSpPr>
        <p:spPr>
          <a:xfrm>
            <a:off x="6553578" y="4722527"/>
            <a:ext cx="2856900" cy="1297800"/>
          </a:xfrm>
          <a:prstGeom prst="rect">
            <a:avLst/>
          </a:prstGeom>
        </p:spPr>
        <p:txBody>
          <a:bodyPr anchorCtr="0" anchor="t" bIns="121900" lIns="121900" spcFirstLastPara="1" rIns="121900" wrap="square" tIns="121900">
            <a:normAutofit/>
          </a:bodyPr>
          <a:lstStyle/>
          <a:p>
            <a:pPr indent="0" lvl="0" marL="0" rtl="0" algn="l">
              <a:spcBef>
                <a:spcPts val="0"/>
              </a:spcBef>
              <a:spcAft>
                <a:spcPts val="1600"/>
              </a:spcAft>
              <a:buNone/>
            </a:pPr>
            <a:r>
              <a:rPr lang="en"/>
              <a:t>And we will talk about this last.</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6" name="Shape 556"/>
        <p:cNvGrpSpPr/>
        <p:nvPr/>
      </p:nvGrpSpPr>
      <p:grpSpPr>
        <a:xfrm>
          <a:off x="0" y="0"/>
          <a:ext cx="0" cy="0"/>
          <a:chOff x="0" y="0"/>
          <a:chExt cx="0" cy="0"/>
        </a:xfrm>
      </p:grpSpPr>
      <p:sp>
        <p:nvSpPr>
          <p:cNvPr id="557" name="Google Shape;557;p24"/>
          <p:cNvSpPr txBox="1"/>
          <p:nvPr>
            <p:ph type="title"/>
          </p:nvPr>
        </p:nvSpPr>
        <p:spPr>
          <a:xfrm>
            <a:off x="2369200" y="651950"/>
            <a:ext cx="7620600" cy="1007700"/>
          </a:xfrm>
          <a:prstGeom prst="rect">
            <a:avLst/>
          </a:prstGeom>
        </p:spPr>
        <p:txBody>
          <a:bodyPr anchorCtr="0" anchor="b" bIns="121900" lIns="121900" spcFirstLastPara="1" rIns="121900" wrap="square" tIns="121900">
            <a:normAutofit fontScale="90000"/>
          </a:bodyPr>
          <a:lstStyle/>
          <a:p>
            <a:pPr indent="0" lvl="0" marL="0" rtl="0" algn="l">
              <a:spcBef>
                <a:spcPts val="0"/>
              </a:spcBef>
              <a:spcAft>
                <a:spcPts val="0"/>
              </a:spcAft>
              <a:buNone/>
            </a:pPr>
            <a:r>
              <a:rPr lang="en"/>
              <a:t>Bullet point list.</a:t>
            </a:r>
            <a:endParaRPr/>
          </a:p>
        </p:txBody>
      </p:sp>
      <p:sp>
        <p:nvSpPr>
          <p:cNvPr id="558" name="Google Shape;558;p24"/>
          <p:cNvSpPr txBox="1"/>
          <p:nvPr>
            <p:ph idx="1" type="body"/>
          </p:nvPr>
        </p:nvSpPr>
        <p:spPr>
          <a:xfrm>
            <a:off x="2369200" y="1763950"/>
            <a:ext cx="7620600" cy="3132600"/>
          </a:xfrm>
          <a:prstGeom prst="rect">
            <a:avLst/>
          </a:prstGeom>
        </p:spPr>
        <p:txBody>
          <a:bodyPr anchorCtr="0" anchor="t" bIns="121900" lIns="121900" spcFirstLastPara="1" rIns="121900" wrap="square" tIns="121900">
            <a:normAutofit/>
          </a:bodyPr>
          <a:lstStyle/>
          <a:p>
            <a:pPr indent="-387350" lvl="0" marL="457200" rtl="0" algn="l">
              <a:lnSpc>
                <a:spcPct val="200000"/>
              </a:lnSpc>
              <a:spcBef>
                <a:spcPts val="0"/>
              </a:spcBef>
              <a:spcAft>
                <a:spcPts val="0"/>
              </a:spcAft>
              <a:buSzPts val="2500"/>
              <a:buChar char="●"/>
            </a:pPr>
            <a:r>
              <a:rPr lang="en"/>
              <a:t>We will talk about this first.</a:t>
            </a:r>
            <a:endParaRPr/>
          </a:p>
          <a:p>
            <a:pPr indent="-387350" lvl="0" marL="457200" rtl="0" algn="l">
              <a:lnSpc>
                <a:spcPct val="200000"/>
              </a:lnSpc>
              <a:spcBef>
                <a:spcPts val="0"/>
              </a:spcBef>
              <a:spcAft>
                <a:spcPts val="0"/>
              </a:spcAft>
              <a:buSzPts val="2500"/>
              <a:buChar char="●"/>
            </a:pPr>
            <a:r>
              <a:rPr lang="en"/>
              <a:t>We will talk about this second.</a:t>
            </a:r>
            <a:endParaRPr/>
          </a:p>
          <a:p>
            <a:pPr indent="-387350" lvl="0" marL="457200" rtl="0" algn="l">
              <a:lnSpc>
                <a:spcPct val="200000"/>
              </a:lnSpc>
              <a:spcBef>
                <a:spcPts val="0"/>
              </a:spcBef>
              <a:spcAft>
                <a:spcPts val="0"/>
              </a:spcAft>
              <a:buSzPts val="2500"/>
              <a:buChar char="●"/>
            </a:pPr>
            <a:r>
              <a:rPr lang="en"/>
              <a:t>After that we will talk about this.</a:t>
            </a:r>
            <a:endParaRPr/>
          </a:p>
          <a:p>
            <a:pPr indent="-387350" lvl="0" marL="457200" rtl="0" algn="l">
              <a:lnSpc>
                <a:spcPct val="200000"/>
              </a:lnSpc>
              <a:spcBef>
                <a:spcPts val="0"/>
              </a:spcBef>
              <a:spcAft>
                <a:spcPts val="0"/>
              </a:spcAft>
              <a:buSzPts val="2500"/>
              <a:buChar char="●"/>
            </a:pPr>
            <a:r>
              <a:rPr lang="en"/>
              <a:t>And we will talk about this last.</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2" name="Shape 562"/>
        <p:cNvGrpSpPr/>
        <p:nvPr/>
      </p:nvGrpSpPr>
      <p:grpSpPr>
        <a:xfrm>
          <a:off x="0" y="0"/>
          <a:ext cx="0" cy="0"/>
          <a:chOff x="0" y="0"/>
          <a:chExt cx="0" cy="0"/>
        </a:xfrm>
      </p:grpSpPr>
      <p:sp>
        <p:nvSpPr>
          <p:cNvPr id="563" name="Google Shape;563;p25"/>
          <p:cNvSpPr txBox="1"/>
          <p:nvPr>
            <p:ph type="title"/>
          </p:nvPr>
        </p:nvSpPr>
        <p:spPr>
          <a:xfrm>
            <a:off x="1088725" y="2560800"/>
            <a:ext cx="7908300" cy="1122300"/>
          </a:xfrm>
          <a:prstGeom prst="rect">
            <a:avLst/>
          </a:prstGeom>
        </p:spPr>
        <p:txBody>
          <a:bodyPr anchorCtr="0" anchor="ctr" bIns="121900" lIns="121900" spcFirstLastPara="1" rIns="121900" wrap="square" tIns="121900">
            <a:normAutofit fontScale="90000"/>
          </a:bodyPr>
          <a:lstStyle/>
          <a:p>
            <a:pPr indent="0" lvl="0" marL="0" rtl="0" algn="l">
              <a:spcBef>
                <a:spcPts val="0"/>
              </a:spcBef>
              <a:spcAft>
                <a:spcPts val="0"/>
              </a:spcAft>
              <a:buNone/>
            </a:pPr>
            <a:r>
              <a:rPr lang="en"/>
              <a:t>We will talk about this first.</a:t>
            </a:r>
            <a:endParaRPr/>
          </a:p>
        </p:txBody>
      </p:sp>
      <p:sp>
        <p:nvSpPr>
          <p:cNvPr id="564" name="Google Shape;564;p25"/>
          <p:cNvSpPr/>
          <p:nvPr/>
        </p:nvSpPr>
        <p:spPr>
          <a:xfrm>
            <a:off x="1088725" y="1062001"/>
            <a:ext cx="1635566" cy="1212025"/>
          </a:xfrm>
          <a:prstGeom prst="rect">
            <a:avLst/>
          </a:prstGeom>
        </p:spPr>
        <p:txBody>
          <a:bodyPr>
            <a:prstTxWarp prst="textPlain"/>
          </a:bodyPr>
          <a:lstStyle/>
          <a:p>
            <a:pPr lvl="0" algn="ctr"/>
            <a:r>
              <a:rPr b="0" i="0">
                <a:ln>
                  <a:noFill/>
                </a:ln>
                <a:solidFill>
                  <a:schemeClr val="accent4"/>
                </a:solidFill>
                <a:latin typeface="DM Sans;900"/>
              </a:rPr>
              <a:t>01</a:t>
            </a:r>
          </a:p>
        </p:txBody>
      </p:sp>
      <p:sp>
        <p:nvSpPr>
          <p:cNvPr id="565" name="Google Shape;565;p25"/>
          <p:cNvSpPr txBox="1"/>
          <p:nvPr>
            <p:ph idx="1" type="body"/>
          </p:nvPr>
        </p:nvSpPr>
        <p:spPr>
          <a:xfrm>
            <a:off x="1088725" y="3683102"/>
            <a:ext cx="7908300" cy="2101800"/>
          </a:xfrm>
          <a:prstGeom prst="rect">
            <a:avLst/>
          </a:prstGeom>
        </p:spPr>
        <p:txBody>
          <a:bodyPr anchorCtr="0" anchor="t" bIns="121900" lIns="121900" spcFirstLastPara="1" rIns="121900" wrap="square" tIns="121900">
            <a:normAutofit/>
          </a:bodyPr>
          <a:lstStyle/>
          <a:p>
            <a:pPr indent="0" lvl="0" marL="0" rtl="0" algn="l">
              <a:spcBef>
                <a:spcPts val="0"/>
              </a:spcBef>
              <a:spcAft>
                <a:spcPts val="1600"/>
              </a:spcAft>
              <a:buNone/>
            </a:pPr>
            <a:r>
              <a:rPr lang="en"/>
              <a:t>Add a brief introduction of your section here: Let’s dive in and get to know some interesting facts about animals!</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9" name="Shape 569"/>
        <p:cNvGrpSpPr/>
        <p:nvPr/>
      </p:nvGrpSpPr>
      <p:grpSpPr>
        <a:xfrm>
          <a:off x="0" y="0"/>
          <a:ext cx="0" cy="0"/>
          <a:chOff x="0" y="0"/>
          <a:chExt cx="0" cy="0"/>
        </a:xfrm>
      </p:grpSpPr>
      <p:sp>
        <p:nvSpPr>
          <p:cNvPr id="570" name="Google Shape;570;p26"/>
          <p:cNvSpPr txBox="1"/>
          <p:nvPr>
            <p:ph type="title"/>
          </p:nvPr>
        </p:nvSpPr>
        <p:spPr>
          <a:xfrm>
            <a:off x="822875" y="726800"/>
            <a:ext cx="8706600" cy="763500"/>
          </a:xfrm>
          <a:prstGeom prst="rect">
            <a:avLst/>
          </a:prstGeom>
        </p:spPr>
        <p:txBody>
          <a:bodyPr anchorCtr="0" anchor="t" bIns="121900" lIns="121900" spcFirstLastPara="1" rIns="121900" wrap="square" tIns="121900">
            <a:normAutofit fontScale="90000"/>
          </a:bodyPr>
          <a:lstStyle/>
          <a:p>
            <a:pPr indent="0" lvl="0" marL="0" rtl="0" algn="l">
              <a:spcBef>
                <a:spcPts val="0"/>
              </a:spcBef>
              <a:spcAft>
                <a:spcPts val="0"/>
              </a:spcAft>
              <a:buNone/>
            </a:pPr>
            <a:r>
              <a:rPr lang="en"/>
              <a:t>Did you know?</a:t>
            </a:r>
            <a:endParaRPr/>
          </a:p>
        </p:txBody>
      </p:sp>
      <p:sp>
        <p:nvSpPr>
          <p:cNvPr id="571" name="Google Shape;571;p26"/>
          <p:cNvSpPr txBox="1"/>
          <p:nvPr>
            <p:ph idx="1" type="body"/>
          </p:nvPr>
        </p:nvSpPr>
        <p:spPr>
          <a:xfrm>
            <a:off x="822875" y="1670061"/>
            <a:ext cx="8706600" cy="3232500"/>
          </a:xfrm>
          <a:prstGeom prst="rect">
            <a:avLst/>
          </a:prstGeom>
        </p:spPr>
        <p:txBody>
          <a:bodyPr anchorCtr="0" anchor="t" bIns="121900" lIns="121900" spcFirstLastPara="1" rIns="121900" wrap="square" tIns="121900">
            <a:normAutofit/>
          </a:bodyPr>
          <a:lstStyle/>
          <a:p>
            <a:pPr indent="0" lvl="0" marL="0" rtl="0" algn="l">
              <a:spcBef>
                <a:spcPts val="0"/>
              </a:spcBef>
              <a:spcAft>
                <a:spcPts val="0"/>
              </a:spcAft>
              <a:buNone/>
            </a:pPr>
            <a:r>
              <a:rPr lang="en"/>
              <a:t>Did you know that elephants can sense storms?</a:t>
            </a:r>
            <a:endParaRPr/>
          </a:p>
          <a:p>
            <a:pPr indent="0" lvl="0" marL="0" rtl="0" algn="l">
              <a:spcBef>
                <a:spcPts val="1600"/>
              </a:spcBef>
              <a:spcAft>
                <a:spcPts val="0"/>
              </a:spcAft>
              <a:buNone/>
            </a:pPr>
            <a:r>
              <a:rPr lang="en"/>
              <a:t>Elephants may be able to detect a thunderstorm from hundreds of miles away, and will head towards it, looking for water. </a:t>
            </a:r>
            <a:endParaRPr/>
          </a:p>
          <a:p>
            <a:pPr indent="0" lvl="0" marL="0" rtl="0" algn="l">
              <a:spcBef>
                <a:spcPts val="1600"/>
              </a:spcBef>
              <a:spcAft>
                <a:spcPts val="1600"/>
              </a:spcAft>
              <a:buNone/>
            </a:pPr>
            <a:r>
              <a:rPr lang="en"/>
              <a:t>You can add a little bit more information. But try to not overload your slides with text.</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5" name="Shape 575"/>
        <p:cNvGrpSpPr/>
        <p:nvPr/>
      </p:nvGrpSpPr>
      <p:grpSpPr>
        <a:xfrm>
          <a:off x="0" y="0"/>
          <a:ext cx="0" cy="0"/>
          <a:chOff x="0" y="0"/>
          <a:chExt cx="0" cy="0"/>
        </a:xfrm>
      </p:grpSpPr>
      <p:pic>
        <p:nvPicPr>
          <p:cNvPr id="576" name="Google Shape;576;p27"/>
          <p:cNvPicPr preferRelativeResize="0"/>
          <p:nvPr/>
        </p:nvPicPr>
        <p:blipFill rotWithShape="1">
          <a:blip r:embed="rId3">
            <a:alphaModFix/>
          </a:blip>
          <a:srcRect b="0" l="5658" r="5658" t="0"/>
          <a:stretch/>
        </p:blipFill>
        <p:spPr>
          <a:xfrm>
            <a:off x="598650" y="509800"/>
            <a:ext cx="6469500" cy="4679400"/>
          </a:xfrm>
          <a:prstGeom prst="roundRect">
            <a:avLst>
              <a:gd fmla="val 0" name="adj"/>
            </a:avLst>
          </a:prstGeom>
          <a:noFill/>
          <a:ln>
            <a:noFill/>
          </a:ln>
        </p:spPr>
      </p:pic>
      <p:sp>
        <p:nvSpPr>
          <p:cNvPr id="577" name="Google Shape;577;p27"/>
          <p:cNvSpPr txBox="1"/>
          <p:nvPr>
            <p:ph type="title"/>
          </p:nvPr>
        </p:nvSpPr>
        <p:spPr>
          <a:xfrm>
            <a:off x="7296750" y="509800"/>
            <a:ext cx="3618900" cy="4679400"/>
          </a:xfrm>
          <a:prstGeom prst="rect">
            <a:avLst/>
          </a:prstGeom>
        </p:spPr>
        <p:txBody>
          <a:bodyPr anchorCtr="0" anchor="ctr" bIns="121900" lIns="121900" spcFirstLastPara="1" rIns="121900" wrap="square" tIns="121900">
            <a:normAutofit/>
          </a:bodyPr>
          <a:lstStyle/>
          <a:p>
            <a:pPr indent="0" lvl="0" marL="0" rtl="0" algn="l">
              <a:spcBef>
                <a:spcPts val="0"/>
              </a:spcBef>
              <a:spcAft>
                <a:spcPts val="0"/>
              </a:spcAft>
              <a:buNone/>
            </a:pPr>
            <a:r>
              <a:rPr lang="en" sz="5000"/>
              <a:t>Koalas are even more lazy than cats.</a:t>
            </a:r>
            <a:endParaRPr sz="5000"/>
          </a:p>
        </p:txBody>
      </p:sp>
      <p:sp>
        <p:nvSpPr>
          <p:cNvPr id="578" name="Google Shape;578;p27"/>
          <p:cNvSpPr txBox="1"/>
          <p:nvPr>
            <p:ph idx="1" type="body"/>
          </p:nvPr>
        </p:nvSpPr>
        <p:spPr>
          <a:xfrm>
            <a:off x="598650" y="5491100"/>
            <a:ext cx="10317000" cy="857100"/>
          </a:xfrm>
          <a:prstGeom prst="rect">
            <a:avLst/>
          </a:prstGeom>
        </p:spPr>
        <p:txBody>
          <a:bodyPr anchorCtr="0" anchor="t" bIns="121900" lIns="121900" spcFirstLastPara="1" rIns="121900" wrap="square" tIns="121900">
            <a:normAutofit fontScale="77500" lnSpcReduction="10000"/>
          </a:bodyPr>
          <a:lstStyle/>
          <a:p>
            <a:pPr indent="0" lvl="0" marL="0" rtl="0" algn="l">
              <a:spcBef>
                <a:spcPts val="0"/>
              </a:spcBef>
              <a:spcAft>
                <a:spcPts val="0"/>
              </a:spcAft>
              <a:buNone/>
            </a:pPr>
            <a:r>
              <a:rPr lang="en"/>
              <a:t>Koalas don’t have much energy and, when not feasting on leaves, they spend their time dozing in the branches. Believe it or not, they can sleep for up to 18 hours a day!</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2" name="Shape 582"/>
        <p:cNvGrpSpPr/>
        <p:nvPr/>
      </p:nvGrpSpPr>
      <p:grpSpPr>
        <a:xfrm>
          <a:off x="0" y="0"/>
          <a:ext cx="0" cy="0"/>
          <a:chOff x="0" y="0"/>
          <a:chExt cx="0" cy="0"/>
        </a:xfrm>
      </p:grpSpPr>
      <p:sp>
        <p:nvSpPr>
          <p:cNvPr id="583" name="Google Shape;583;p28"/>
          <p:cNvSpPr txBox="1"/>
          <p:nvPr>
            <p:ph type="title"/>
          </p:nvPr>
        </p:nvSpPr>
        <p:spPr>
          <a:xfrm>
            <a:off x="2904800" y="1522775"/>
            <a:ext cx="8460600" cy="3962100"/>
          </a:xfrm>
          <a:prstGeom prst="rect">
            <a:avLst/>
          </a:prstGeom>
        </p:spPr>
        <p:txBody>
          <a:bodyPr anchorCtr="0" anchor="ctr" bIns="121900" lIns="121900" spcFirstLastPara="1" rIns="121900" wrap="square" tIns="121900">
            <a:normAutofit fontScale="90000"/>
          </a:bodyPr>
          <a:lstStyle/>
          <a:p>
            <a:pPr indent="0" lvl="0" marL="0" rtl="0" algn="l">
              <a:spcBef>
                <a:spcPts val="0"/>
              </a:spcBef>
              <a:spcAft>
                <a:spcPts val="0"/>
              </a:spcAft>
              <a:buNone/>
            </a:pPr>
            <a:r>
              <a:rPr lang="en"/>
              <a:t>Clearly, animals know more than we think, and think a great deal more than we know.</a:t>
            </a:r>
            <a:endParaRPr/>
          </a:p>
        </p:txBody>
      </p:sp>
      <p:sp>
        <p:nvSpPr>
          <p:cNvPr id="584" name="Google Shape;584;p28"/>
          <p:cNvSpPr txBox="1"/>
          <p:nvPr>
            <p:ph idx="1" type="subTitle"/>
          </p:nvPr>
        </p:nvSpPr>
        <p:spPr>
          <a:xfrm>
            <a:off x="2904800" y="5709024"/>
            <a:ext cx="8460600" cy="693000"/>
          </a:xfrm>
          <a:prstGeom prst="rect">
            <a:avLst/>
          </a:prstGeom>
        </p:spPr>
        <p:txBody>
          <a:bodyPr anchorCtr="0" anchor="t" bIns="121900" lIns="121900" spcFirstLastPara="1" rIns="121900" wrap="square" tIns="121900">
            <a:normAutofit/>
          </a:bodyPr>
          <a:lstStyle/>
          <a:p>
            <a:pPr indent="0" lvl="0" marL="457200" rtl="0" algn="r">
              <a:spcBef>
                <a:spcPts val="0"/>
              </a:spcBef>
              <a:spcAft>
                <a:spcPts val="0"/>
              </a:spcAft>
              <a:buNone/>
            </a:pPr>
            <a:r>
              <a:rPr lang="en"/>
              <a:t>― Irene M. Pepperberg</a:t>
            </a:r>
            <a:endParaRPr/>
          </a:p>
        </p:txBody>
      </p:sp>
      <p:grpSp>
        <p:nvGrpSpPr>
          <p:cNvPr id="585" name="Google Shape;585;p28"/>
          <p:cNvGrpSpPr/>
          <p:nvPr/>
        </p:nvGrpSpPr>
        <p:grpSpPr>
          <a:xfrm>
            <a:off x="10425686" y="371765"/>
            <a:ext cx="1417631" cy="998653"/>
            <a:chOff x="621403" y="597265"/>
            <a:chExt cx="1588204" cy="1118814"/>
          </a:xfrm>
        </p:grpSpPr>
        <p:sp>
          <p:nvSpPr>
            <p:cNvPr id="586" name="Google Shape;586;p28"/>
            <p:cNvSpPr/>
            <p:nvPr/>
          </p:nvSpPr>
          <p:spPr>
            <a:xfrm>
              <a:off x="1448058" y="597265"/>
              <a:ext cx="761549" cy="1118814"/>
            </a:xfrm>
            <a:custGeom>
              <a:rect b="b" l="l" r="r" t="t"/>
              <a:pathLst>
                <a:path extrusionOk="0" h="1118814" w="761549">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7" name="Google Shape;587;p28"/>
            <p:cNvSpPr/>
            <p:nvPr/>
          </p:nvSpPr>
          <p:spPr>
            <a:xfrm>
              <a:off x="621403" y="597265"/>
              <a:ext cx="761549" cy="1118814"/>
            </a:xfrm>
            <a:custGeom>
              <a:rect b="b" l="l" r="r" t="t"/>
              <a:pathLst>
                <a:path extrusionOk="0" h="1118814" w="761549">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baseline="-25000" i="0" sz="1400" u="none" cap="none" strike="noStrike">
                <a:solidFill>
                  <a:srgbClr val="000000"/>
                </a:solidFill>
                <a:latin typeface="Arial"/>
                <a:ea typeface="Arial"/>
                <a:cs typeface="Arial"/>
                <a:sym typeface="Arial"/>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1" name="Shape 591"/>
        <p:cNvGrpSpPr/>
        <p:nvPr/>
      </p:nvGrpSpPr>
      <p:grpSpPr>
        <a:xfrm>
          <a:off x="0" y="0"/>
          <a:ext cx="0" cy="0"/>
          <a:chOff x="0" y="0"/>
          <a:chExt cx="0" cy="0"/>
        </a:xfrm>
      </p:grpSpPr>
      <p:sp>
        <p:nvSpPr>
          <p:cNvPr id="592" name="Google Shape;592;p29"/>
          <p:cNvSpPr txBox="1"/>
          <p:nvPr>
            <p:ph type="title"/>
          </p:nvPr>
        </p:nvSpPr>
        <p:spPr>
          <a:xfrm>
            <a:off x="1023125" y="593213"/>
            <a:ext cx="101457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Did you know?</a:t>
            </a:r>
            <a:endParaRPr/>
          </a:p>
        </p:txBody>
      </p:sp>
      <p:sp>
        <p:nvSpPr>
          <p:cNvPr id="593" name="Google Shape;593;p29"/>
          <p:cNvSpPr txBox="1"/>
          <p:nvPr>
            <p:ph idx="1" type="body"/>
          </p:nvPr>
        </p:nvSpPr>
        <p:spPr>
          <a:xfrm>
            <a:off x="1023113" y="1696525"/>
            <a:ext cx="4762800" cy="38466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 that dogs can smell your feelings?</a:t>
            </a:r>
            <a:endParaRPr/>
          </a:p>
          <a:p>
            <a:pPr indent="0" lvl="0" marL="0" rtl="0" algn="l">
              <a:spcBef>
                <a:spcPts val="1600"/>
              </a:spcBef>
              <a:spcAft>
                <a:spcPts val="1600"/>
              </a:spcAft>
              <a:buNone/>
            </a:pPr>
            <a:r>
              <a:rPr lang="en"/>
              <a:t>Dogs can pick up on subtle changes in your scent, which can help him figure out how you are feeling, such as by smelling your perspiration when you become nervous or fearful.</a:t>
            </a:r>
            <a:endParaRPr/>
          </a:p>
        </p:txBody>
      </p:sp>
      <p:sp>
        <p:nvSpPr>
          <p:cNvPr id="594" name="Google Shape;594;p29"/>
          <p:cNvSpPr txBox="1"/>
          <p:nvPr>
            <p:ph idx="2" type="body"/>
          </p:nvPr>
        </p:nvSpPr>
        <p:spPr>
          <a:xfrm>
            <a:off x="6406088" y="1696525"/>
            <a:ext cx="4762800" cy="38466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 that a cat uses its whiskers as feelers to determine if a space is too small to squeeze through?</a:t>
            </a:r>
            <a:endParaRPr/>
          </a:p>
          <a:p>
            <a:pPr indent="0" lvl="0" marL="0" rtl="0" algn="l">
              <a:spcBef>
                <a:spcPts val="1600"/>
              </a:spcBef>
              <a:spcAft>
                <a:spcPts val="1600"/>
              </a:spcAft>
              <a:buNone/>
            </a:pPr>
            <a:r>
              <a:rPr lang="en"/>
              <a:t>Also, cats love to sleep. A fifteen-year-old cat has probably spent ten years of its life sleeping.</a:t>
            </a:r>
            <a:endParaRPr/>
          </a:p>
        </p:txBody>
      </p:sp>
    </p:spTree>
  </p:cSld>
  <p:clrMapOvr>
    <a:masterClrMapping/>
  </p:clrMapOvr>
</p:sld>
</file>

<file path=ppt/theme/theme1.xml><?xml version="1.0" encoding="utf-8"?>
<a:theme xmlns:a="http://schemas.openxmlformats.org/drawingml/2006/main" xmlns:r="http://schemas.openxmlformats.org/officeDocument/2006/relationships" name="SlidesMania Template">
  <a:themeElements>
    <a:clrScheme name="Simple Light">
      <a:dk1>
        <a:srgbClr val="F0F3BD"/>
      </a:dk1>
      <a:lt1>
        <a:srgbClr val="054D69"/>
      </a:lt1>
      <a:dk2>
        <a:srgbClr val="FFFFFF"/>
      </a:dk2>
      <a:lt2>
        <a:srgbClr val="EEEEEE"/>
      </a:lt2>
      <a:accent1>
        <a:srgbClr val="05668D"/>
      </a:accent1>
      <a:accent2>
        <a:srgbClr val="028090"/>
      </a:accent2>
      <a:accent3>
        <a:srgbClr val="00A896"/>
      </a:accent3>
      <a:accent4>
        <a:srgbClr val="02C39A"/>
      </a:accent4>
      <a:accent5>
        <a:srgbClr val="F0F3BD"/>
      </a:accent5>
      <a:accent6>
        <a:srgbClr val="79DBAC"/>
      </a:accent6>
      <a:hlink>
        <a:srgbClr val="F3F896"/>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