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eb205fd2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eb205fd2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eb205fd2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eb205fd2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1eb205fd2b6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eb205fd2b6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eb205fd2b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1eb205fd2b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eb205fd2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eb205fd2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eb205fd2b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eb205fd2b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eb205fd2b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eb205fd2b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eb205fd2b6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1eb205fd2b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eb205fd2b6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1eb205fd2b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eb205fd2b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1eb205fd2b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eb205fd2b6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eb205fd2b6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eb205fd2b6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1eb205fd2b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eb205fd2b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eb205fd2b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eb205fd2b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1eb205fd2b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5" name="Google Shape;1125;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eb2014fdb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eb2014fdb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eb205fd2b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eb205fd2b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eb205fd2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eb205fd2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1eb205fd2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1eb205fd2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2.png"/><Relationship Id="rId11" Type="http://schemas.openxmlformats.org/officeDocument/2006/relationships/image" Target="../media/image5.png"/><Relationship Id="rId10" Type="http://schemas.openxmlformats.org/officeDocument/2006/relationships/image" Target="../media/image6.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4.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grpSp>
        <p:nvGrpSpPr>
          <p:cNvPr id="12" name="Google Shape;12;p2"/>
          <p:cNvGrpSpPr/>
          <p:nvPr/>
        </p:nvGrpSpPr>
        <p:grpSpPr>
          <a:xfrm>
            <a:off x="2695502" y="-25"/>
            <a:ext cx="692786" cy="3559149"/>
            <a:chOff x="-1891602" y="2136844"/>
            <a:chExt cx="223631" cy="1364652"/>
          </a:xfrm>
        </p:grpSpPr>
        <p:sp>
          <p:nvSpPr>
            <p:cNvPr id="13" name="Google Shape;13;p2"/>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2"/>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2"/>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2"/>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 name="Google Shape;18;p2"/>
          <p:cNvSpPr/>
          <p:nvPr/>
        </p:nvSpPr>
        <p:spPr>
          <a:xfrm>
            <a:off x="930554" y="1789571"/>
            <a:ext cx="1365959" cy="656897"/>
          </a:xfrm>
          <a:custGeom>
            <a:rect b="b" l="l" r="r" t="t"/>
            <a:pathLst>
              <a:path extrusionOk="0" h="656897" w="1365959">
                <a:moveTo>
                  <a:pt x="0" y="0"/>
                </a:moveTo>
                <a:lnTo>
                  <a:pt x="17413" y="6516"/>
                </a:lnTo>
                <a:lnTo>
                  <a:pt x="105550" y="38918"/>
                </a:lnTo>
                <a:lnTo>
                  <a:pt x="137304" y="103978"/>
                </a:lnTo>
                <a:cubicBezTo>
                  <a:pt x="347332" y="476436"/>
                  <a:pt x="741671" y="454639"/>
                  <a:pt x="741671" y="454639"/>
                </a:cubicBezTo>
                <a:lnTo>
                  <a:pt x="1236342" y="454639"/>
                </a:lnTo>
                <a:lnTo>
                  <a:pt x="1365959" y="502291"/>
                </a:lnTo>
                <a:lnTo>
                  <a:pt x="1357987" y="502290"/>
                </a:lnTo>
                <a:lnTo>
                  <a:pt x="1365959" y="505237"/>
                </a:lnTo>
                <a:lnTo>
                  <a:pt x="1358041" y="505236"/>
                </a:lnTo>
                <a:lnTo>
                  <a:pt x="1365959" y="508181"/>
                </a:lnTo>
                <a:lnTo>
                  <a:pt x="1358088" y="508180"/>
                </a:lnTo>
                <a:lnTo>
                  <a:pt x="1365959" y="511125"/>
                </a:lnTo>
                <a:lnTo>
                  <a:pt x="1358134" y="511124"/>
                </a:lnTo>
                <a:lnTo>
                  <a:pt x="1365959" y="514069"/>
                </a:lnTo>
                <a:lnTo>
                  <a:pt x="1357877" y="514068"/>
                </a:lnTo>
                <a:lnTo>
                  <a:pt x="1365959" y="517127"/>
                </a:lnTo>
                <a:lnTo>
                  <a:pt x="1358213" y="517126"/>
                </a:lnTo>
                <a:lnTo>
                  <a:pt x="1365959" y="520074"/>
                </a:lnTo>
                <a:lnTo>
                  <a:pt x="1358267" y="520073"/>
                </a:lnTo>
                <a:lnTo>
                  <a:pt x="1365959" y="523018"/>
                </a:lnTo>
                <a:lnTo>
                  <a:pt x="1358311" y="523016"/>
                </a:lnTo>
                <a:lnTo>
                  <a:pt x="1365959" y="525961"/>
                </a:lnTo>
                <a:lnTo>
                  <a:pt x="1358354" y="525960"/>
                </a:lnTo>
                <a:lnTo>
                  <a:pt x="1365959" y="528905"/>
                </a:lnTo>
                <a:lnTo>
                  <a:pt x="1358102" y="528904"/>
                </a:lnTo>
                <a:lnTo>
                  <a:pt x="1365959" y="531963"/>
                </a:lnTo>
                <a:lnTo>
                  <a:pt x="1358427" y="531961"/>
                </a:lnTo>
                <a:lnTo>
                  <a:pt x="1365959" y="534910"/>
                </a:lnTo>
                <a:lnTo>
                  <a:pt x="1358480" y="534909"/>
                </a:lnTo>
                <a:lnTo>
                  <a:pt x="1365959" y="537854"/>
                </a:lnTo>
                <a:lnTo>
                  <a:pt x="1358520" y="537853"/>
                </a:lnTo>
                <a:lnTo>
                  <a:pt x="1365959" y="540798"/>
                </a:lnTo>
                <a:lnTo>
                  <a:pt x="1358274" y="540797"/>
                </a:lnTo>
                <a:lnTo>
                  <a:pt x="1365959" y="543856"/>
                </a:lnTo>
                <a:lnTo>
                  <a:pt x="1358592" y="543855"/>
                </a:lnTo>
                <a:lnTo>
                  <a:pt x="1365959" y="546803"/>
                </a:lnTo>
                <a:lnTo>
                  <a:pt x="1358645" y="546802"/>
                </a:lnTo>
                <a:lnTo>
                  <a:pt x="1365959" y="549746"/>
                </a:lnTo>
                <a:lnTo>
                  <a:pt x="1358680" y="549745"/>
                </a:lnTo>
                <a:lnTo>
                  <a:pt x="1365959" y="552690"/>
                </a:lnTo>
                <a:lnTo>
                  <a:pt x="1358720" y="552689"/>
                </a:lnTo>
                <a:lnTo>
                  <a:pt x="1365959" y="555634"/>
                </a:lnTo>
                <a:lnTo>
                  <a:pt x="1358479" y="555632"/>
                </a:lnTo>
                <a:lnTo>
                  <a:pt x="1365959" y="558692"/>
                </a:lnTo>
                <a:lnTo>
                  <a:pt x="1358796" y="558690"/>
                </a:lnTo>
                <a:lnTo>
                  <a:pt x="1365959" y="561635"/>
                </a:lnTo>
                <a:lnTo>
                  <a:pt x="1358825" y="561634"/>
                </a:lnTo>
                <a:lnTo>
                  <a:pt x="1365959" y="564583"/>
                </a:lnTo>
                <a:lnTo>
                  <a:pt x="1358872" y="564582"/>
                </a:lnTo>
                <a:lnTo>
                  <a:pt x="1365959" y="567527"/>
                </a:lnTo>
                <a:lnTo>
                  <a:pt x="1358908" y="567526"/>
                </a:lnTo>
                <a:lnTo>
                  <a:pt x="1365959" y="570471"/>
                </a:lnTo>
                <a:lnTo>
                  <a:pt x="1358673" y="570469"/>
                </a:lnTo>
                <a:lnTo>
                  <a:pt x="1365959" y="573529"/>
                </a:lnTo>
                <a:lnTo>
                  <a:pt x="1358973" y="573527"/>
                </a:lnTo>
                <a:lnTo>
                  <a:pt x="1365959" y="576476"/>
                </a:lnTo>
                <a:lnTo>
                  <a:pt x="1359015" y="576475"/>
                </a:lnTo>
                <a:lnTo>
                  <a:pt x="1365959" y="579420"/>
                </a:lnTo>
                <a:lnTo>
                  <a:pt x="1359054" y="579420"/>
                </a:lnTo>
                <a:lnTo>
                  <a:pt x="1365959" y="582363"/>
                </a:lnTo>
                <a:lnTo>
                  <a:pt x="1358813" y="582363"/>
                </a:lnTo>
                <a:lnTo>
                  <a:pt x="1365959" y="585424"/>
                </a:lnTo>
                <a:lnTo>
                  <a:pt x="1359127" y="585424"/>
                </a:lnTo>
                <a:lnTo>
                  <a:pt x="1365959" y="588367"/>
                </a:lnTo>
                <a:lnTo>
                  <a:pt x="1359157" y="588367"/>
                </a:lnTo>
                <a:lnTo>
                  <a:pt x="1365959" y="591311"/>
                </a:lnTo>
                <a:lnTo>
                  <a:pt x="1359191" y="591311"/>
                </a:lnTo>
                <a:lnTo>
                  <a:pt x="1365959" y="594255"/>
                </a:lnTo>
                <a:lnTo>
                  <a:pt x="1359225" y="594255"/>
                </a:lnTo>
                <a:lnTo>
                  <a:pt x="1365959" y="597198"/>
                </a:lnTo>
                <a:lnTo>
                  <a:pt x="1359000" y="597198"/>
                </a:lnTo>
                <a:lnTo>
                  <a:pt x="1365959" y="600256"/>
                </a:lnTo>
                <a:lnTo>
                  <a:pt x="1359283" y="600256"/>
                </a:lnTo>
                <a:lnTo>
                  <a:pt x="1365959" y="603204"/>
                </a:lnTo>
                <a:lnTo>
                  <a:pt x="1359325" y="603204"/>
                </a:lnTo>
                <a:lnTo>
                  <a:pt x="1365959" y="606148"/>
                </a:lnTo>
                <a:lnTo>
                  <a:pt x="1359357" y="606148"/>
                </a:lnTo>
                <a:lnTo>
                  <a:pt x="1365959" y="609092"/>
                </a:lnTo>
                <a:lnTo>
                  <a:pt x="1359388" y="609092"/>
                </a:lnTo>
                <a:lnTo>
                  <a:pt x="1365959" y="612035"/>
                </a:lnTo>
                <a:lnTo>
                  <a:pt x="1359160" y="612035"/>
                </a:lnTo>
                <a:lnTo>
                  <a:pt x="1365959" y="615097"/>
                </a:lnTo>
                <a:lnTo>
                  <a:pt x="1359452" y="615097"/>
                </a:lnTo>
                <a:lnTo>
                  <a:pt x="1365959" y="618041"/>
                </a:lnTo>
                <a:lnTo>
                  <a:pt x="1359483" y="618041"/>
                </a:lnTo>
                <a:lnTo>
                  <a:pt x="1365959" y="620985"/>
                </a:lnTo>
                <a:lnTo>
                  <a:pt x="1359513" y="620985"/>
                </a:lnTo>
                <a:lnTo>
                  <a:pt x="1365959" y="623929"/>
                </a:lnTo>
                <a:lnTo>
                  <a:pt x="1359297" y="623929"/>
                </a:lnTo>
                <a:lnTo>
                  <a:pt x="1365959" y="626986"/>
                </a:lnTo>
                <a:lnTo>
                  <a:pt x="1359575" y="626986"/>
                </a:lnTo>
                <a:lnTo>
                  <a:pt x="1365959" y="629929"/>
                </a:lnTo>
                <a:lnTo>
                  <a:pt x="1359596" y="629929"/>
                </a:lnTo>
                <a:lnTo>
                  <a:pt x="1365959" y="632877"/>
                </a:lnTo>
                <a:lnTo>
                  <a:pt x="1359635" y="632877"/>
                </a:lnTo>
                <a:lnTo>
                  <a:pt x="1365959" y="635821"/>
                </a:lnTo>
                <a:lnTo>
                  <a:pt x="1359666" y="635821"/>
                </a:lnTo>
                <a:lnTo>
                  <a:pt x="1365959" y="638763"/>
                </a:lnTo>
                <a:lnTo>
                  <a:pt x="1359451" y="638763"/>
                </a:lnTo>
                <a:lnTo>
                  <a:pt x="1365959" y="641821"/>
                </a:lnTo>
                <a:lnTo>
                  <a:pt x="1359714" y="641821"/>
                </a:lnTo>
                <a:lnTo>
                  <a:pt x="1365959" y="644769"/>
                </a:lnTo>
                <a:lnTo>
                  <a:pt x="1359751" y="644769"/>
                </a:lnTo>
                <a:lnTo>
                  <a:pt x="1365959" y="647712"/>
                </a:lnTo>
                <a:lnTo>
                  <a:pt x="1359779" y="647712"/>
                </a:lnTo>
                <a:lnTo>
                  <a:pt x="1365959" y="650656"/>
                </a:lnTo>
                <a:lnTo>
                  <a:pt x="1359807" y="650656"/>
                </a:lnTo>
                <a:lnTo>
                  <a:pt x="1365959" y="653600"/>
                </a:lnTo>
                <a:lnTo>
                  <a:pt x="1359599" y="653600"/>
                </a:lnTo>
                <a:lnTo>
                  <a:pt x="1365959" y="656658"/>
                </a:lnTo>
                <a:lnTo>
                  <a:pt x="709773" y="656658"/>
                </a:lnTo>
                <a:cubicBezTo>
                  <a:pt x="709773" y="656658"/>
                  <a:pt x="194718" y="685128"/>
                  <a:pt x="28365" y="121021"/>
                </a:cubicBezTo>
                <a:lnTo>
                  <a:pt x="111" y="583"/>
                </a:lnTo>
                <a:lnTo>
                  <a:pt x="0" y="228"/>
                </a:lnTo>
                <a:lnTo>
                  <a:pt x="30" y="240"/>
                </a:lnTo>
                <a:lnTo>
                  <a:pt x="0" y="114"/>
                </a:lnTo>
                <a:lnTo>
                  <a:pt x="31" y="125"/>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2"/>
          <p:cNvSpPr/>
          <p:nvPr/>
        </p:nvSpPr>
        <p:spPr>
          <a:xfrm>
            <a:off x="2626293" y="773610"/>
            <a:ext cx="329044" cy="1477369"/>
          </a:xfrm>
          <a:custGeom>
            <a:rect b="b" l="l" r="r" t="t"/>
            <a:pathLst>
              <a:path extrusionOk="0" h="1374297" w="343649">
                <a:moveTo>
                  <a:pt x="0" y="0"/>
                </a:moveTo>
                <a:cubicBezTo>
                  <a:pt x="0" y="0"/>
                  <a:pt x="259195" y="201094"/>
                  <a:pt x="322283" y="546097"/>
                </a:cubicBezTo>
                <a:cubicBezTo>
                  <a:pt x="358401" y="699988"/>
                  <a:pt x="337800" y="1374297"/>
                  <a:pt x="337800" y="1374297"/>
                </a:cubicBezTo>
                <a:lnTo>
                  <a:pt x="337055" y="1371265"/>
                </a:lnTo>
                <a:lnTo>
                  <a:pt x="336970" y="1374297"/>
                </a:lnTo>
                <a:lnTo>
                  <a:pt x="336221" y="1371242"/>
                </a:lnTo>
                <a:lnTo>
                  <a:pt x="336136" y="1374297"/>
                </a:lnTo>
                <a:lnTo>
                  <a:pt x="335308" y="1370909"/>
                </a:lnTo>
                <a:lnTo>
                  <a:pt x="335213" y="1374297"/>
                </a:lnTo>
                <a:lnTo>
                  <a:pt x="334469" y="1371244"/>
                </a:lnTo>
                <a:lnTo>
                  <a:pt x="334383" y="1374297"/>
                </a:lnTo>
                <a:lnTo>
                  <a:pt x="333639" y="1371237"/>
                </a:lnTo>
                <a:lnTo>
                  <a:pt x="333553" y="1374297"/>
                </a:lnTo>
                <a:lnTo>
                  <a:pt x="332805" y="1371214"/>
                </a:lnTo>
                <a:lnTo>
                  <a:pt x="332719" y="1374297"/>
                </a:lnTo>
                <a:lnTo>
                  <a:pt x="331891" y="1370878"/>
                </a:lnTo>
                <a:lnTo>
                  <a:pt x="331796" y="1374297"/>
                </a:lnTo>
                <a:lnTo>
                  <a:pt x="331052" y="1371216"/>
                </a:lnTo>
                <a:lnTo>
                  <a:pt x="330966" y="1374297"/>
                </a:lnTo>
                <a:lnTo>
                  <a:pt x="330220" y="1371198"/>
                </a:lnTo>
                <a:lnTo>
                  <a:pt x="330133" y="1374297"/>
                </a:lnTo>
                <a:lnTo>
                  <a:pt x="329389" y="1371199"/>
                </a:lnTo>
                <a:lnTo>
                  <a:pt x="329303" y="1374297"/>
                </a:lnTo>
                <a:lnTo>
                  <a:pt x="328559" y="1371194"/>
                </a:lnTo>
                <a:lnTo>
                  <a:pt x="328473" y="1374297"/>
                </a:lnTo>
                <a:lnTo>
                  <a:pt x="327643" y="1370827"/>
                </a:lnTo>
                <a:lnTo>
                  <a:pt x="327546" y="1374297"/>
                </a:lnTo>
                <a:lnTo>
                  <a:pt x="326803" y="1371180"/>
                </a:lnTo>
                <a:lnTo>
                  <a:pt x="326716" y="1374297"/>
                </a:lnTo>
                <a:lnTo>
                  <a:pt x="325974" y="1371173"/>
                </a:lnTo>
                <a:lnTo>
                  <a:pt x="325886" y="1374297"/>
                </a:lnTo>
                <a:lnTo>
                  <a:pt x="325140" y="1371149"/>
                </a:lnTo>
                <a:lnTo>
                  <a:pt x="325052" y="1374297"/>
                </a:lnTo>
                <a:lnTo>
                  <a:pt x="324310" y="1371159"/>
                </a:lnTo>
                <a:lnTo>
                  <a:pt x="324222" y="1374297"/>
                </a:lnTo>
                <a:lnTo>
                  <a:pt x="323397" y="1370799"/>
                </a:lnTo>
                <a:lnTo>
                  <a:pt x="323299" y="1374297"/>
                </a:lnTo>
                <a:lnTo>
                  <a:pt x="322557" y="1371144"/>
                </a:lnTo>
                <a:lnTo>
                  <a:pt x="322469" y="1374297"/>
                </a:lnTo>
                <a:lnTo>
                  <a:pt x="321724" y="1371120"/>
                </a:lnTo>
                <a:lnTo>
                  <a:pt x="321635" y="1374297"/>
                </a:lnTo>
                <a:lnTo>
                  <a:pt x="320894" y="1371129"/>
                </a:lnTo>
                <a:lnTo>
                  <a:pt x="320805" y="1374297"/>
                </a:lnTo>
                <a:lnTo>
                  <a:pt x="319981" y="1370766"/>
                </a:lnTo>
                <a:lnTo>
                  <a:pt x="319882" y="1374297"/>
                </a:lnTo>
                <a:lnTo>
                  <a:pt x="319139" y="1371102"/>
                </a:lnTo>
                <a:lnTo>
                  <a:pt x="319049" y="1374297"/>
                </a:lnTo>
                <a:lnTo>
                  <a:pt x="318308" y="1371103"/>
                </a:lnTo>
                <a:lnTo>
                  <a:pt x="318219" y="1374297"/>
                </a:lnTo>
                <a:lnTo>
                  <a:pt x="317478" y="1371097"/>
                </a:lnTo>
                <a:lnTo>
                  <a:pt x="317388" y="1374297"/>
                </a:lnTo>
                <a:lnTo>
                  <a:pt x="316645" y="1371080"/>
                </a:lnTo>
                <a:lnTo>
                  <a:pt x="316555" y="1374297"/>
                </a:lnTo>
                <a:lnTo>
                  <a:pt x="315732" y="1370724"/>
                </a:lnTo>
                <a:lnTo>
                  <a:pt x="315632" y="1374297"/>
                </a:lnTo>
                <a:lnTo>
                  <a:pt x="314891" y="1371072"/>
                </a:lnTo>
                <a:lnTo>
                  <a:pt x="314802" y="1374297"/>
                </a:lnTo>
                <a:lnTo>
                  <a:pt x="314059" y="1371054"/>
                </a:lnTo>
                <a:lnTo>
                  <a:pt x="313968" y="1374297"/>
                </a:lnTo>
                <a:lnTo>
                  <a:pt x="313229" y="1371060"/>
                </a:lnTo>
                <a:lnTo>
                  <a:pt x="313138" y="1374297"/>
                </a:lnTo>
                <a:lnTo>
                  <a:pt x="312316" y="1370689"/>
                </a:lnTo>
                <a:lnTo>
                  <a:pt x="312215" y="1374297"/>
                </a:lnTo>
                <a:lnTo>
                  <a:pt x="311472" y="1371027"/>
                </a:lnTo>
                <a:lnTo>
                  <a:pt x="311381" y="1374297"/>
                </a:lnTo>
                <a:lnTo>
                  <a:pt x="310642" y="1371036"/>
                </a:lnTo>
                <a:lnTo>
                  <a:pt x="310551" y="1374297"/>
                </a:lnTo>
                <a:lnTo>
                  <a:pt x="309813" y="1371028"/>
                </a:lnTo>
                <a:lnTo>
                  <a:pt x="309721" y="1374297"/>
                </a:lnTo>
                <a:lnTo>
                  <a:pt x="308980" y="1371009"/>
                </a:lnTo>
                <a:lnTo>
                  <a:pt x="308888" y="1374297"/>
                </a:lnTo>
                <a:lnTo>
                  <a:pt x="308066" y="1370639"/>
                </a:lnTo>
                <a:lnTo>
                  <a:pt x="307964" y="1374297"/>
                </a:lnTo>
                <a:lnTo>
                  <a:pt x="307226" y="1371004"/>
                </a:lnTo>
                <a:lnTo>
                  <a:pt x="307134" y="1374297"/>
                </a:lnTo>
                <a:lnTo>
                  <a:pt x="306394" y="1370984"/>
                </a:lnTo>
                <a:lnTo>
                  <a:pt x="306301" y="1374297"/>
                </a:lnTo>
                <a:lnTo>
                  <a:pt x="305564" y="1370988"/>
                </a:lnTo>
                <a:lnTo>
                  <a:pt x="305471" y="1374297"/>
                </a:lnTo>
                <a:lnTo>
                  <a:pt x="304650" y="1370605"/>
                </a:lnTo>
                <a:lnTo>
                  <a:pt x="304548" y="1374297"/>
                </a:lnTo>
                <a:lnTo>
                  <a:pt x="303810" y="1370969"/>
                </a:lnTo>
                <a:lnTo>
                  <a:pt x="303717" y="1374297"/>
                </a:lnTo>
                <a:lnTo>
                  <a:pt x="302978" y="1370951"/>
                </a:lnTo>
                <a:lnTo>
                  <a:pt x="302884" y="1374297"/>
                </a:lnTo>
                <a:lnTo>
                  <a:pt x="302148" y="1370955"/>
                </a:lnTo>
                <a:lnTo>
                  <a:pt x="302054" y="1374297"/>
                </a:lnTo>
                <a:lnTo>
                  <a:pt x="301317" y="1370943"/>
                </a:lnTo>
                <a:lnTo>
                  <a:pt x="301223" y="1374297"/>
                </a:lnTo>
                <a:lnTo>
                  <a:pt x="300402" y="1370550"/>
                </a:lnTo>
                <a:lnTo>
                  <a:pt x="300297" y="1374297"/>
                </a:lnTo>
                <a:lnTo>
                  <a:pt x="299561" y="1370929"/>
                </a:lnTo>
                <a:lnTo>
                  <a:pt x="299467" y="1374297"/>
                </a:lnTo>
                <a:lnTo>
                  <a:pt x="298732" y="1370921"/>
                </a:lnTo>
                <a:lnTo>
                  <a:pt x="298637" y="1374297"/>
                </a:lnTo>
                <a:lnTo>
                  <a:pt x="297898" y="1370897"/>
                </a:lnTo>
                <a:lnTo>
                  <a:pt x="297803" y="1374297"/>
                </a:lnTo>
                <a:lnTo>
                  <a:pt x="296986" y="1370524"/>
                </a:lnTo>
                <a:lnTo>
                  <a:pt x="296880" y="1374297"/>
                </a:lnTo>
                <a:lnTo>
                  <a:pt x="296145" y="1370895"/>
                </a:lnTo>
                <a:lnTo>
                  <a:pt x="296050" y="1374297"/>
                </a:lnTo>
                <a:lnTo>
                  <a:pt x="295313" y="1370874"/>
                </a:lnTo>
                <a:lnTo>
                  <a:pt x="295217" y="1374297"/>
                </a:lnTo>
                <a:lnTo>
                  <a:pt x="294482" y="1370874"/>
                </a:lnTo>
                <a:lnTo>
                  <a:pt x="294386" y="1374297"/>
                </a:lnTo>
                <a:lnTo>
                  <a:pt x="293652" y="1370870"/>
                </a:lnTo>
                <a:lnTo>
                  <a:pt x="293556" y="1374297"/>
                </a:lnTo>
                <a:lnTo>
                  <a:pt x="292740" y="1370476"/>
                </a:lnTo>
                <a:lnTo>
                  <a:pt x="292633" y="1374297"/>
                </a:lnTo>
                <a:lnTo>
                  <a:pt x="291896" y="1370835"/>
                </a:lnTo>
                <a:lnTo>
                  <a:pt x="291799" y="1374297"/>
                </a:lnTo>
                <a:lnTo>
                  <a:pt x="291066" y="1370843"/>
                </a:lnTo>
                <a:lnTo>
                  <a:pt x="290969" y="1374297"/>
                </a:lnTo>
                <a:lnTo>
                  <a:pt x="290233" y="1370822"/>
                </a:lnTo>
                <a:lnTo>
                  <a:pt x="290136" y="1374297"/>
                </a:lnTo>
                <a:lnTo>
                  <a:pt x="289321" y="1370436"/>
                </a:lnTo>
                <a:lnTo>
                  <a:pt x="289213" y="1374297"/>
                </a:lnTo>
                <a:lnTo>
                  <a:pt x="288481" y="1370815"/>
                </a:lnTo>
                <a:lnTo>
                  <a:pt x="288383" y="1374297"/>
                </a:lnTo>
                <a:lnTo>
                  <a:pt x="287650" y="1370802"/>
                </a:lnTo>
                <a:lnTo>
                  <a:pt x="287552" y="1374297"/>
                </a:lnTo>
                <a:lnTo>
                  <a:pt x="286817" y="1370785"/>
                </a:lnTo>
                <a:lnTo>
                  <a:pt x="286719" y="1374297"/>
                </a:lnTo>
                <a:lnTo>
                  <a:pt x="285987" y="1370789"/>
                </a:lnTo>
                <a:lnTo>
                  <a:pt x="285889" y="1374297"/>
                </a:lnTo>
                <a:lnTo>
                  <a:pt x="285076" y="1370386"/>
                </a:lnTo>
                <a:lnTo>
                  <a:pt x="284966" y="1374297"/>
                </a:lnTo>
                <a:lnTo>
                  <a:pt x="284231" y="1370753"/>
                </a:lnTo>
                <a:lnTo>
                  <a:pt x="284132" y="1374297"/>
                </a:lnTo>
                <a:lnTo>
                  <a:pt x="283401" y="1370761"/>
                </a:lnTo>
                <a:lnTo>
                  <a:pt x="283302" y="1374297"/>
                </a:lnTo>
                <a:lnTo>
                  <a:pt x="282571" y="1370752"/>
                </a:lnTo>
                <a:lnTo>
                  <a:pt x="282472" y="1374297"/>
                </a:lnTo>
                <a:lnTo>
                  <a:pt x="281657" y="1370331"/>
                </a:lnTo>
                <a:lnTo>
                  <a:pt x="281546" y="1374297"/>
                </a:lnTo>
                <a:lnTo>
                  <a:pt x="280815" y="1370728"/>
                </a:lnTo>
                <a:lnTo>
                  <a:pt x="280715" y="1374297"/>
                </a:lnTo>
                <a:lnTo>
                  <a:pt x="279985" y="1370723"/>
                </a:lnTo>
                <a:lnTo>
                  <a:pt x="279885" y="1374297"/>
                </a:lnTo>
                <a:lnTo>
                  <a:pt x="279153" y="1370701"/>
                </a:lnTo>
                <a:lnTo>
                  <a:pt x="279052" y="1374297"/>
                </a:lnTo>
                <a:lnTo>
                  <a:pt x="278322" y="1370700"/>
                </a:lnTo>
                <a:lnTo>
                  <a:pt x="278221" y="1374297"/>
                </a:lnTo>
                <a:lnTo>
                  <a:pt x="277410" y="1370291"/>
                </a:lnTo>
                <a:lnTo>
                  <a:pt x="277298" y="1374297"/>
                </a:lnTo>
                <a:lnTo>
                  <a:pt x="276569" y="1370684"/>
                </a:lnTo>
                <a:lnTo>
                  <a:pt x="276468" y="1374297"/>
                </a:lnTo>
                <a:lnTo>
                  <a:pt x="275737" y="1370661"/>
                </a:lnTo>
                <a:lnTo>
                  <a:pt x="275635" y="1374297"/>
                </a:lnTo>
                <a:lnTo>
                  <a:pt x="274906" y="1370661"/>
                </a:lnTo>
                <a:lnTo>
                  <a:pt x="274804" y="1374297"/>
                </a:lnTo>
                <a:lnTo>
                  <a:pt x="273994" y="1370247"/>
                </a:lnTo>
                <a:lnTo>
                  <a:pt x="273881" y="1374297"/>
                </a:lnTo>
                <a:lnTo>
                  <a:pt x="273151" y="1370631"/>
                </a:lnTo>
                <a:lnTo>
                  <a:pt x="273048" y="1374297"/>
                </a:lnTo>
                <a:lnTo>
                  <a:pt x="272321" y="1370635"/>
                </a:lnTo>
                <a:lnTo>
                  <a:pt x="272218" y="1374297"/>
                </a:lnTo>
                <a:lnTo>
                  <a:pt x="271490" y="1370621"/>
                </a:lnTo>
                <a:lnTo>
                  <a:pt x="271387" y="1374297"/>
                </a:lnTo>
                <a:lnTo>
                  <a:pt x="270658" y="1370602"/>
                </a:lnTo>
                <a:lnTo>
                  <a:pt x="270554" y="1374297"/>
                </a:lnTo>
                <a:lnTo>
                  <a:pt x="269746" y="1370192"/>
                </a:lnTo>
                <a:lnTo>
                  <a:pt x="269631" y="1374297"/>
                </a:lnTo>
                <a:lnTo>
                  <a:pt x="268905" y="1370594"/>
                </a:lnTo>
                <a:lnTo>
                  <a:pt x="268801" y="1374297"/>
                </a:lnTo>
                <a:lnTo>
                  <a:pt x="268072" y="1370571"/>
                </a:lnTo>
                <a:lnTo>
                  <a:pt x="267968" y="1374297"/>
                </a:lnTo>
                <a:lnTo>
                  <a:pt x="267241" y="1370570"/>
                </a:lnTo>
                <a:lnTo>
                  <a:pt x="267137" y="1374297"/>
                </a:lnTo>
                <a:lnTo>
                  <a:pt x="266330" y="1370146"/>
                </a:lnTo>
                <a:lnTo>
                  <a:pt x="266214" y="1374297"/>
                </a:lnTo>
                <a:lnTo>
                  <a:pt x="265486" y="1370539"/>
                </a:lnTo>
                <a:lnTo>
                  <a:pt x="265381" y="1374297"/>
                </a:lnTo>
                <a:lnTo>
                  <a:pt x="264655" y="1370538"/>
                </a:lnTo>
                <a:lnTo>
                  <a:pt x="264550" y="1374297"/>
                </a:lnTo>
                <a:lnTo>
                  <a:pt x="263825" y="1370532"/>
                </a:lnTo>
                <a:lnTo>
                  <a:pt x="263720" y="1374297"/>
                </a:lnTo>
                <a:lnTo>
                  <a:pt x="262993" y="1370508"/>
                </a:lnTo>
                <a:lnTo>
                  <a:pt x="262887" y="1374297"/>
                </a:lnTo>
                <a:lnTo>
                  <a:pt x="262082" y="1370087"/>
                </a:lnTo>
                <a:lnTo>
                  <a:pt x="261964" y="1374297"/>
                </a:lnTo>
                <a:lnTo>
                  <a:pt x="261240" y="1370495"/>
                </a:lnTo>
                <a:lnTo>
                  <a:pt x="261133" y="1374297"/>
                </a:lnTo>
                <a:lnTo>
                  <a:pt x="260407" y="1370475"/>
                </a:lnTo>
                <a:lnTo>
                  <a:pt x="260300" y="1374297"/>
                </a:lnTo>
                <a:lnTo>
                  <a:pt x="259577" y="1370479"/>
                </a:lnTo>
                <a:lnTo>
                  <a:pt x="259470" y="1374297"/>
                </a:lnTo>
                <a:lnTo>
                  <a:pt x="258666" y="1370039"/>
                </a:lnTo>
                <a:lnTo>
                  <a:pt x="258547" y="1374297"/>
                </a:lnTo>
                <a:lnTo>
                  <a:pt x="257822" y="1370442"/>
                </a:lnTo>
                <a:lnTo>
                  <a:pt x="257714" y="1374297"/>
                </a:lnTo>
                <a:lnTo>
                  <a:pt x="256991" y="1370441"/>
                </a:lnTo>
                <a:lnTo>
                  <a:pt x="256883" y="1374297"/>
                </a:lnTo>
                <a:lnTo>
                  <a:pt x="256161" y="1370434"/>
                </a:lnTo>
                <a:lnTo>
                  <a:pt x="256053" y="1374297"/>
                </a:lnTo>
                <a:lnTo>
                  <a:pt x="255332" y="1370423"/>
                </a:lnTo>
                <a:lnTo>
                  <a:pt x="255223" y="1374297"/>
                </a:lnTo>
                <a:lnTo>
                  <a:pt x="254418" y="1369963"/>
                </a:lnTo>
                <a:lnTo>
                  <a:pt x="254297" y="1374297"/>
                </a:lnTo>
                <a:lnTo>
                  <a:pt x="253575" y="1370396"/>
                </a:lnTo>
                <a:lnTo>
                  <a:pt x="253466" y="1374297"/>
                </a:lnTo>
                <a:lnTo>
                  <a:pt x="252745" y="1370389"/>
                </a:lnTo>
                <a:lnTo>
                  <a:pt x="252636" y="1374297"/>
                </a:lnTo>
                <a:lnTo>
                  <a:pt x="251913" y="1370364"/>
                </a:lnTo>
                <a:lnTo>
                  <a:pt x="251803" y="1374297"/>
                </a:lnTo>
                <a:lnTo>
                  <a:pt x="251082" y="1370362"/>
                </a:lnTo>
                <a:lnTo>
                  <a:pt x="250972" y="1374297"/>
                </a:lnTo>
                <a:lnTo>
                  <a:pt x="250172" y="1369914"/>
                </a:lnTo>
                <a:lnTo>
                  <a:pt x="250049" y="1374297"/>
                </a:lnTo>
                <a:lnTo>
                  <a:pt x="249327" y="1370329"/>
                </a:lnTo>
                <a:lnTo>
                  <a:pt x="249216" y="1374297"/>
                </a:lnTo>
                <a:lnTo>
                  <a:pt x="248497" y="1370331"/>
                </a:lnTo>
                <a:lnTo>
                  <a:pt x="248386" y="1374297"/>
                </a:lnTo>
                <a:lnTo>
                  <a:pt x="247667" y="1370315"/>
                </a:lnTo>
                <a:lnTo>
                  <a:pt x="247555" y="1374297"/>
                </a:lnTo>
                <a:lnTo>
                  <a:pt x="246756" y="1369861"/>
                </a:lnTo>
                <a:lnTo>
                  <a:pt x="246632" y="1374297"/>
                </a:lnTo>
                <a:lnTo>
                  <a:pt x="245912" y="1370281"/>
                </a:lnTo>
                <a:lnTo>
                  <a:pt x="245799" y="1374297"/>
                </a:lnTo>
                <a:lnTo>
                  <a:pt x="245081" y="1370284"/>
                </a:lnTo>
                <a:lnTo>
                  <a:pt x="244969" y="1374297"/>
                </a:lnTo>
                <a:lnTo>
                  <a:pt x="244248" y="1370253"/>
                </a:lnTo>
                <a:lnTo>
                  <a:pt x="244135" y="1374297"/>
                </a:lnTo>
                <a:lnTo>
                  <a:pt x="243418" y="1370260"/>
                </a:lnTo>
                <a:lnTo>
                  <a:pt x="243305" y="1374297"/>
                </a:lnTo>
                <a:lnTo>
                  <a:pt x="242508" y="1369794"/>
                </a:lnTo>
                <a:lnTo>
                  <a:pt x="242382" y="1374297"/>
                </a:lnTo>
                <a:lnTo>
                  <a:pt x="241663" y="1370220"/>
                </a:lnTo>
                <a:lnTo>
                  <a:pt x="241549" y="1374297"/>
                </a:lnTo>
                <a:lnTo>
                  <a:pt x="240832" y="1370218"/>
                </a:lnTo>
                <a:lnTo>
                  <a:pt x="240718" y="1374297"/>
                </a:lnTo>
                <a:lnTo>
                  <a:pt x="240002" y="1370211"/>
                </a:lnTo>
                <a:lnTo>
                  <a:pt x="239888" y="1374297"/>
                </a:lnTo>
                <a:lnTo>
                  <a:pt x="239093" y="1369739"/>
                </a:lnTo>
                <a:lnTo>
                  <a:pt x="238965" y="1374297"/>
                </a:lnTo>
                <a:lnTo>
                  <a:pt x="238248" y="1370170"/>
                </a:lnTo>
                <a:lnTo>
                  <a:pt x="238132" y="1374297"/>
                </a:lnTo>
                <a:lnTo>
                  <a:pt x="237417" y="1370167"/>
                </a:lnTo>
                <a:lnTo>
                  <a:pt x="237301" y="1374297"/>
                </a:lnTo>
                <a:lnTo>
                  <a:pt x="236587" y="1370160"/>
                </a:lnTo>
                <a:lnTo>
                  <a:pt x="236471" y="1374297"/>
                </a:lnTo>
                <a:lnTo>
                  <a:pt x="235755" y="1370133"/>
                </a:lnTo>
                <a:lnTo>
                  <a:pt x="235638" y="1374297"/>
                </a:lnTo>
                <a:lnTo>
                  <a:pt x="234845" y="1369669"/>
                </a:lnTo>
                <a:lnTo>
                  <a:pt x="234715" y="1374297"/>
                </a:lnTo>
                <a:lnTo>
                  <a:pt x="234001" y="1370116"/>
                </a:lnTo>
                <a:lnTo>
                  <a:pt x="233884" y="1374297"/>
                </a:lnTo>
                <a:lnTo>
                  <a:pt x="233169" y="1370093"/>
                </a:lnTo>
                <a:lnTo>
                  <a:pt x="233051" y="1374297"/>
                </a:lnTo>
                <a:lnTo>
                  <a:pt x="232339" y="1370095"/>
                </a:lnTo>
                <a:lnTo>
                  <a:pt x="232221" y="1374297"/>
                </a:lnTo>
                <a:lnTo>
                  <a:pt x="231429" y="1369610"/>
                </a:lnTo>
                <a:lnTo>
                  <a:pt x="231298" y="1374297"/>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 name="Google Shape;20;p2"/>
          <p:cNvSpPr/>
          <p:nvPr/>
        </p:nvSpPr>
        <p:spPr>
          <a:xfrm>
            <a:off x="2934462" y="2781134"/>
            <a:ext cx="1736110" cy="535765"/>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 name="Google Shape;21;p2"/>
          <p:cNvSpPr/>
          <p:nvPr/>
        </p:nvSpPr>
        <p:spPr>
          <a:xfrm>
            <a:off x="2253979" y="2262166"/>
            <a:ext cx="1134000" cy="1275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2"/>
          <p:cNvSpPr/>
          <p:nvPr/>
        </p:nvSpPr>
        <p:spPr>
          <a:xfrm>
            <a:off x="2250435" y="2786707"/>
            <a:ext cx="740700" cy="1311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 name="Google Shape;23;p2"/>
          <p:cNvGrpSpPr/>
          <p:nvPr/>
        </p:nvGrpSpPr>
        <p:grpSpPr>
          <a:xfrm>
            <a:off x="2702496" y="2237009"/>
            <a:ext cx="2634919" cy="2634919"/>
            <a:chOff x="-1891635" y="3074688"/>
            <a:chExt cx="850550" cy="850550"/>
          </a:xfrm>
        </p:grpSpPr>
        <p:sp>
          <p:nvSpPr>
            <p:cNvPr id="24" name="Google Shape;24;p2"/>
            <p:cNvSpPr/>
            <p:nvPr/>
          </p:nvSpPr>
          <p:spPr>
            <a:xfrm>
              <a:off x="-1891635" y="3074688"/>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 name="Google Shape;25;p2"/>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2"/>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 name="Google Shape;29;p2"/>
          <p:cNvGrpSpPr/>
          <p:nvPr/>
        </p:nvGrpSpPr>
        <p:grpSpPr>
          <a:xfrm>
            <a:off x="1627211" y="2232076"/>
            <a:ext cx="2397403" cy="692784"/>
            <a:chOff x="-2238736" y="3074720"/>
            <a:chExt cx="773880" cy="223630"/>
          </a:xfrm>
        </p:grpSpPr>
        <p:sp>
          <p:nvSpPr>
            <p:cNvPr id="30" name="Google Shape;30;p2"/>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2"/>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2"/>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 name="Google Shape;33;p2"/>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2"/>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 name="Google Shape;35;p2"/>
          <p:cNvGrpSpPr/>
          <p:nvPr/>
        </p:nvGrpSpPr>
        <p:grpSpPr>
          <a:xfrm>
            <a:off x="327649" y="294705"/>
            <a:ext cx="2634826" cy="2635009"/>
            <a:chOff x="-2662477" y="2447714"/>
            <a:chExt cx="850520" cy="850579"/>
          </a:xfrm>
        </p:grpSpPr>
        <p:sp>
          <p:nvSpPr>
            <p:cNvPr id="36" name="Google Shape;36;p2"/>
            <p:cNvSpPr/>
            <p:nvPr/>
          </p:nvSpPr>
          <p:spPr>
            <a:xfrm>
              <a:off x="-2483584" y="2626659"/>
              <a:ext cx="492712" cy="492719"/>
            </a:xfrm>
            <a:custGeom>
              <a:rect b="b" l="l" r="r" t="t"/>
              <a:pathLst>
                <a:path extrusionOk="0" h="492719" w="492712">
                  <a:moveTo>
                    <a:pt x="492691" y="246376"/>
                  </a:moveTo>
                  <a:lnTo>
                    <a:pt x="447965" y="246376"/>
                  </a:lnTo>
                  <a:cubicBezTo>
                    <a:pt x="449128" y="166614"/>
                    <a:pt x="397454" y="89745"/>
                    <a:pt x="323477" y="60047"/>
                  </a:cubicBezTo>
                  <a:cubicBezTo>
                    <a:pt x="250365" y="28828"/>
                    <a:pt x="159303" y="46510"/>
                    <a:pt x="103753" y="103789"/>
                  </a:cubicBezTo>
                  <a:cubicBezTo>
                    <a:pt x="46474" y="159339"/>
                    <a:pt x="28792" y="250401"/>
                    <a:pt x="60011" y="323484"/>
                  </a:cubicBezTo>
                  <a:cubicBezTo>
                    <a:pt x="89709" y="397491"/>
                    <a:pt x="166578" y="449164"/>
                    <a:pt x="246340" y="447971"/>
                  </a:cubicBezTo>
                  <a:lnTo>
                    <a:pt x="246340" y="492697"/>
                  </a:lnTo>
                  <a:cubicBezTo>
                    <a:pt x="148896" y="494069"/>
                    <a:pt x="54942" y="431005"/>
                    <a:pt x="18684" y="340599"/>
                  </a:cubicBezTo>
                  <a:cubicBezTo>
                    <a:pt x="-19572" y="251176"/>
                    <a:pt x="2225" y="140047"/>
                    <a:pt x="72117" y="72123"/>
                  </a:cubicBezTo>
                  <a:cubicBezTo>
                    <a:pt x="140041" y="2201"/>
                    <a:pt x="251170" y="-19565"/>
                    <a:pt x="340592" y="18690"/>
                  </a:cubicBezTo>
                  <a:cubicBezTo>
                    <a:pt x="431028" y="54978"/>
                    <a:pt x="494063" y="148933"/>
                    <a:pt x="492691" y="246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 name="Google Shape;37;p2"/>
            <p:cNvSpPr/>
            <p:nvPr/>
          </p:nvSpPr>
          <p:spPr>
            <a:xfrm>
              <a:off x="-2528307" y="2581973"/>
              <a:ext cx="582163" cy="582163"/>
            </a:xfrm>
            <a:custGeom>
              <a:rect b="b" l="l" r="r" t="t"/>
              <a:pathLst>
                <a:path extrusionOk="0" h="582163" w="582163">
                  <a:moveTo>
                    <a:pt x="582139" y="291062"/>
                  </a:moveTo>
                  <a:lnTo>
                    <a:pt x="537413" y="291062"/>
                  </a:lnTo>
                  <a:cubicBezTo>
                    <a:pt x="538785" y="193619"/>
                    <a:pt x="475721" y="99664"/>
                    <a:pt x="385315" y="63406"/>
                  </a:cubicBezTo>
                  <a:cubicBezTo>
                    <a:pt x="295892" y="25151"/>
                    <a:pt x="184763" y="46947"/>
                    <a:pt x="116839" y="116839"/>
                  </a:cubicBezTo>
                  <a:cubicBezTo>
                    <a:pt x="46917" y="184763"/>
                    <a:pt x="25150" y="295892"/>
                    <a:pt x="63406" y="385315"/>
                  </a:cubicBezTo>
                  <a:cubicBezTo>
                    <a:pt x="99664" y="475721"/>
                    <a:pt x="193619" y="538785"/>
                    <a:pt x="291062" y="537413"/>
                  </a:cubicBezTo>
                  <a:lnTo>
                    <a:pt x="291062" y="582139"/>
                  </a:lnTo>
                  <a:cubicBezTo>
                    <a:pt x="175937" y="583720"/>
                    <a:pt x="64867" y="509266"/>
                    <a:pt x="22109" y="402460"/>
                  </a:cubicBezTo>
                  <a:cubicBezTo>
                    <a:pt x="-23184" y="296727"/>
                    <a:pt x="2698" y="165531"/>
                    <a:pt x="85232" y="85232"/>
                  </a:cubicBezTo>
                  <a:cubicBezTo>
                    <a:pt x="165531" y="2698"/>
                    <a:pt x="296697" y="-23184"/>
                    <a:pt x="402460" y="22109"/>
                  </a:cubicBezTo>
                  <a:cubicBezTo>
                    <a:pt x="509295" y="64897"/>
                    <a:pt x="583720" y="175937"/>
                    <a:pt x="582139" y="2910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 name="Google Shape;38;p2"/>
            <p:cNvSpPr/>
            <p:nvPr/>
          </p:nvSpPr>
          <p:spPr>
            <a:xfrm>
              <a:off x="-2573039" y="2537228"/>
              <a:ext cx="671625" cy="671638"/>
            </a:xfrm>
            <a:custGeom>
              <a:rect b="b" l="l" r="r" t="t"/>
              <a:pathLst>
                <a:path extrusionOk="0" h="671638" w="671625">
                  <a:moveTo>
                    <a:pt x="671598" y="335807"/>
                  </a:moveTo>
                  <a:lnTo>
                    <a:pt x="626872" y="335807"/>
                  </a:lnTo>
                  <a:cubicBezTo>
                    <a:pt x="628452" y="220683"/>
                    <a:pt x="554028" y="109613"/>
                    <a:pt x="447192" y="66855"/>
                  </a:cubicBezTo>
                  <a:cubicBezTo>
                    <a:pt x="341460" y="21592"/>
                    <a:pt x="210263" y="47444"/>
                    <a:pt x="129965" y="129978"/>
                  </a:cubicBezTo>
                  <a:cubicBezTo>
                    <a:pt x="47430" y="210276"/>
                    <a:pt x="21549" y="341443"/>
                    <a:pt x="66841" y="447205"/>
                  </a:cubicBezTo>
                  <a:cubicBezTo>
                    <a:pt x="109629" y="554041"/>
                    <a:pt x="220669" y="628465"/>
                    <a:pt x="335794" y="626885"/>
                  </a:cubicBezTo>
                  <a:lnTo>
                    <a:pt x="335794" y="671611"/>
                  </a:lnTo>
                  <a:cubicBezTo>
                    <a:pt x="202958" y="673400"/>
                    <a:pt x="74832" y="587586"/>
                    <a:pt x="25514" y="464320"/>
                  </a:cubicBezTo>
                  <a:cubicBezTo>
                    <a:pt x="-26785" y="342248"/>
                    <a:pt x="3181" y="191014"/>
                    <a:pt x="98329" y="98342"/>
                  </a:cubicBezTo>
                  <a:cubicBezTo>
                    <a:pt x="191001" y="3195"/>
                    <a:pt x="342235" y="-26802"/>
                    <a:pt x="464307" y="25528"/>
                  </a:cubicBezTo>
                  <a:cubicBezTo>
                    <a:pt x="587572" y="74846"/>
                    <a:pt x="673387" y="203001"/>
                    <a:pt x="671598" y="335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p2"/>
            <p:cNvSpPr/>
            <p:nvPr/>
          </p:nvSpPr>
          <p:spPr>
            <a:xfrm>
              <a:off x="-2617791" y="2492519"/>
              <a:ext cx="761106" cy="761076"/>
            </a:xfrm>
            <a:custGeom>
              <a:rect b="b" l="l" r="r" t="t"/>
              <a:pathLst>
                <a:path extrusionOk="0" h="761076" w="761106">
                  <a:moveTo>
                    <a:pt x="761076" y="380517"/>
                  </a:moveTo>
                  <a:lnTo>
                    <a:pt x="716350" y="380517"/>
                  </a:lnTo>
                  <a:cubicBezTo>
                    <a:pt x="718139" y="247680"/>
                    <a:pt x="632324" y="119555"/>
                    <a:pt x="509059" y="70237"/>
                  </a:cubicBezTo>
                  <a:cubicBezTo>
                    <a:pt x="386987" y="17937"/>
                    <a:pt x="235753" y="47904"/>
                    <a:pt x="143081" y="143051"/>
                  </a:cubicBezTo>
                  <a:cubicBezTo>
                    <a:pt x="47933" y="235723"/>
                    <a:pt x="17937" y="386957"/>
                    <a:pt x="70267" y="509029"/>
                  </a:cubicBezTo>
                  <a:cubicBezTo>
                    <a:pt x="119585" y="632265"/>
                    <a:pt x="247710" y="718080"/>
                    <a:pt x="380546" y="716320"/>
                  </a:cubicBezTo>
                  <a:lnTo>
                    <a:pt x="380546" y="761046"/>
                  </a:lnTo>
                  <a:cubicBezTo>
                    <a:pt x="230028" y="763044"/>
                    <a:pt x="84817" y="665839"/>
                    <a:pt x="28940" y="526174"/>
                  </a:cubicBezTo>
                  <a:cubicBezTo>
                    <a:pt x="-30397" y="387792"/>
                    <a:pt x="3655" y="216491"/>
                    <a:pt x="111444" y="111444"/>
                  </a:cubicBezTo>
                  <a:cubicBezTo>
                    <a:pt x="216491" y="3654"/>
                    <a:pt x="387792" y="-30397"/>
                    <a:pt x="526175" y="28940"/>
                  </a:cubicBezTo>
                  <a:cubicBezTo>
                    <a:pt x="665869" y="84788"/>
                    <a:pt x="763074" y="229998"/>
                    <a:pt x="761076" y="38051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p2"/>
            <p:cNvSpPr/>
            <p:nvPr/>
          </p:nvSpPr>
          <p:spPr>
            <a:xfrm>
              <a:off x="-2662477" y="2447714"/>
              <a:ext cx="850520" cy="850579"/>
            </a:xfrm>
            <a:custGeom>
              <a:rect b="b" l="l" r="r" t="t"/>
              <a:pathLst>
                <a:path extrusionOk="0" h="850579" w="850520">
                  <a:moveTo>
                    <a:pt x="850488" y="425322"/>
                  </a:moveTo>
                  <a:lnTo>
                    <a:pt x="805762" y="425322"/>
                  </a:lnTo>
                  <a:cubicBezTo>
                    <a:pt x="807760" y="274804"/>
                    <a:pt x="710555" y="129563"/>
                    <a:pt x="570890" y="73715"/>
                  </a:cubicBezTo>
                  <a:cubicBezTo>
                    <a:pt x="432508" y="14379"/>
                    <a:pt x="261207" y="48430"/>
                    <a:pt x="156160" y="156220"/>
                  </a:cubicBezTo>
                  <a:cubicBezTo>
                    <a:pt x="48370" y="261266"/>
                    <a:pt x="14319" y="432567"/>
                    <a:pt x="73656" y="570950"/>
                  </a:cubicBezTo>
                  <a:cubicBezTo>
                    <a:pt x="129503" y="710615"/>
                    <a:pt x="274744" y="807819"/>
                    <a:pt x="425262" y="805821"/>
                  </a:cubicBezTo>
                  <a:lnTo>
                    <a:pt x="425262" y="850547"/>
                  </a:lnTo>
                  <a:cubicBezTo>
                    <a:pt x="257062" y="852724"/>
                    <a:pt x="94736" y="744159"/>
                    <a:pt x="32358" y="588065"/>
                  </a:cubicBezTo>
                  <a:cubicBezTo>
                    <a:pt x="-34015" y="433373"/>
                    <a:pt x="4151" y="242004"/>
                    <a:pt x="124554" y="124554"/>
                  </a:cubicBezTo>
                  <a:cubicBezTo>
                    <a:pt x="242005" y="4151"/>
                    <a:pt x="433343" y="-34015"/>
                    <a:pt x="588065" y="32359"/>
                  </a:cubicBezTo>
                  <a:cubicBezTo>
                    <a:pt x="744099" y="94796"/>
                    <a:pt x="852694" y="257122"/>
                    <a:pt x="850488" y="425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 name="Google Shape;41;p2"/>
          <p:cNvSpPr/>
          <p:nvPr/>
        </p:nvSpPr>
        <p:spPr>
          <a:xfrm rot="-5400000">
            <a:off x="2168841" y="3541667"/>
            <a:ext cx="1409100" cy="189600"/>
          </a:xfrm>
          <a:prstGeom prst="rect">
            <a:avLst/>
          </a:prstGeom>
          <a:solidFill>
            <a:srgbClr val="000000"/>
          </a:solidFill>
          <a:ln>
            <a:noFill/>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 name="Google Shape;42;p2"/>
          <p:cNvGrpSpPr/>
          <p:nvPr/>
        </p:nvGrpSpPr>
        <p:grpSpPr>
          <a:xfrm>
            <a:off x="2270614" y="1595569"/>
            <a:ext cx="692786" cy="5262468"/>
            <a:chOff x="-2035620" y="2871544"/>
            <a:chExt cx="223631" cy="2244027"/>
          </a:xfrm>
        </p:grpSpPr>
        <p:sp>
          <p:nvSpPr>
            <p:cNvPr id="43" name="Google Shape;43;p2"/>
            <p:cNvSpPr/>
            <p:nvPr/>
          </p:nvSpPr>
          <p:spPr>
            <a:xfrm>
              <a:off x="-2035620"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 name="Google Shape;44;p2"/>
            <p:cNvSpPr/>
            <p:nvPr/>
          </p:nvSpPr>
          <p:spPr>
            <a:xfrm>
              <a:off x="-1990894"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 name="Google Shape;45;p2"/>
            <p:cNvSpPr/>
            <p:nvPr/>
          </p:nvSpPr>
          <p:spPr>
            <a:xfrm>
              <a:off x="-1946167"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2"/>
            <p:cNvSpPr/>
            <p:nvPr/>
          </p:nvSpPr>
          <p:spPr>
            <a:xfrm>
              <a:off x="-1901441"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2"/>
            <p:cNvSpPr/>
            <p:nvPr/>
          </p:nvSpPr>
          <p:spPr>
            <a:xfrm>
              <a:off x="-1856715"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8" name="Google Shape;48;p2"/>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49" name="Google Shape;49;p2"/>
          <p:cNvSpPr txBox="1"/>
          <p:nvPr>
            <p:ph type="ctrTitle"/>
          </p:nvPr>
        </p:nvSpPr>
        <p:spPr>
          <a:xfrm>
            <a:off x="5502786" y="1639375"/>
            <a:ext cx="6438900" cy="2736900"/>
          </a:xfrm>
          <a:prstGeom prst="rect">
            <a:avLst/>
          </a:prstGeom>
        </p:spPr>
        <p:txBody>
          <a:bodyPr anchorCtr="0" anchor="b" bIns="121900" lIns="121900" spcFirstLastPara="1" rIns="121900" wrap="square" tIns="121900">
            <a:normAutofit/>
          </a:bodyPr>
          <a:lstStyle>
            <a:lvl1pPr lvl="0">
              <a:spcBef>
                <a:spcPts val="0"/>
              </a:spcBef>
              <a:spcAft>
                <a:spcPts val="0"/>
              </a:spcAft>
              <a:buSzPts val="6900"/>
              <a:buNone/>
              <a:defRPr sz="6900"/>
            </a:lvl1pPr>
            <a:lvl2pPr lvl="1" algn="r">
              <a:spcBef>
                <a:spcPts val="0"/>
              </a:spcBef>
              <a:spcAft>
                <a:spcPts val="0"/>
              </a:spcAft>
              <a:buSzPts val="6900"/>
              <a:buNone/>
              <a:defRPr sz="6900"/>
            </a:lvl2pPr>
            <a:lvl3pPr lvl="2" algn="r">
              <a:spcBef>
                <a:spcPts val="0"/>
              </a:spcBef>
              <a:spcAft>
                <a:spcPts val="0"/>
              </a:spcAft>
              <a:buSzPts val="6900"/>
              <a:buNone/>
              <a:defRPr sz="6900"/>
            </a:lvl3pPr>
            <a:lvl4pPr lvl="3" algn="r">
              <a:spcBef>
                <a:spcPts val="0"/>
              </a:spcBef>
              <a:spcAft>
                <a:spcPts val="0"/>
              </a:spcAft>
              <a:buSzPts val="6900"/>
              <a:buNone/>
              <a:defRPr sz="6900"/>
            </a:lvl4pPr>
            <a:lvl5pPr lvl="4" algn="r">
              <a:spcBef>
                <a:spcPts val="0"/>
              </a:spcBef>
              <a:spcAft>
                <a:spcPts val="0"/>
              </a:spcAft>
              <a:buSzPts val="6900"/>
              <a:buNone/>
              <a:defRPr sz="6900"/>
            </a:lvl5pPr>
            <a:lvl6pPr lvl="5" algn="r">
              <a:spcBef>
                <a:spcPts val="0"/>
              </a:spcBef>
              <a:spcAft>
                <a:spcPts val="0"/>
              </a:spcAft>
              <a:buSzPts val="6900"/>
              <a:buNone/>
              <a:defRPr sz="6900"/>
            </a:lvl6pPr>
            <a:lvl7pPr lvl="6" algn="r">
              <a:spcBef>
                <a:spcPts val="0"/>
              </a:spcBef>
              <a:spcAft>
                <a:spcPts val="0"/>
              </a:spcAft>
              <a:buSzPts val="6900"/>
              <a:buNone/>
              <a:defRPr sz="6900"/>
            </a:lvl7pPr>
            <a:lvl8pPr lvl="7" algn="r">
              <a:spcBef>
                <a:spcPts val="0"/>
              </a:spcBef>
              <a:spcAft>
                <a:spcPts val="0"/>
              </a:spcAft>
              <a:buSzPts val="6900"/>
              <a:buNone/>
              <a:defRPr sz="6900"/>
            </a:lvl8pPr>
            <a:lvl9pPr lvl="8" algn="r">
              <a:spcBef>
                <a:spcPts val="0"/>
              </a:spcBef>
              <a:spcAft>
                <a:spcPts val="0"/>
              </a:spcAft>
              <a:buSzPts val="6900"/>
              <a:buNone/>
              <a:defRPr sz="6900"/>
            </a:lvl9pPr>
          </a:lstStyle>
          <a:p/>
        </p:txBody>
      </p:sp>
      <p:sp>
        <p:nvSpPr>
          <p:cNvPr id="50" name="Google Shape;50;p2"/>
          <p:cNvSpPr txBox="1"/>
          <p:nvPr>
            <p:ph idx="1" type="subTitle"/>
          </p:nvPr>
        </p:nvSpPr>
        <p:spPr>
          <a:xfrm>
            <a:off x="5502780" y="4425427"/>
            <a:ext cx="6438900" cy="7932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3700"/>
              <a:buNone/>
              <a:defRPr sz="3000"/>
            </a:lvl1pPr>
            <a:lvl2pPr lvl="1" algn="r">
              <a:lnSpc>
                <a:spcPct val="100000"/>
              </a:lnSpc>
              <a:spcBef>
                <a:spcPts val="0"/>
              </a:spcBef>
              <a:spcAft>
                <a:spcPts val="0"/>
              </a:spcAft>
              <a:buSzPts val="3700"/>
              <a:buNone/>
              <a:defRPr sz="3700"/>
            </a:lvl2pPr>
            <a:lvl3pPr lvl="2" algn="r">
              <a:lnSpc>
                <a:spcPct val="100000"/>
              </a:lnSpc>
              <a:spcBef>
                <a:spcPts val="0"/>
              </a:spcBef>
              <a:spcAft>
                <a:spcPts val="0"/>
              </a:spcAft>
              <a:buSzPts val="3700"/>
              <a:buNone/>
              <a:defRPr sz="3700"/>
            </a:lvl3pPr>
            <a:lvl4pPr lvl="3" algn="r">
              <a:lnSpc>
                <a:spcPct val="100000"/>
              </a:lnSpc>
              <a:spcBef>
                <a:spcPts val="0"/>
              </a:spcBef>
              <a:spcAft>
                <a:spcPts val="0"/>
              </a:spcAft>
              <a:buSzPts val="3700"/>
              <a:buNone/>
              <a:defRPr sz="3700"/>
            </a:lvl4pPr>
            <a:lvl5pPr lvl="4" algn="r">
              <a:lnSpc>
                <a:spcPct val="100000"/>
              </a:lnSpc>
              <a:spcBef>
                <a:spcPts val="0"/>
              </a:spcBef>
              <a:spcAft>
                <a:spcPts val="0"/>
              </a:spcAft>
              <a:buSzPts val="3700"/>
              <a:buNone/>
              <a:defRPr sz="3700"/>
            </a:lvl5pPr>
            <a:lvl6pPr lvl="5" algn="r">
              <a:lnSpc>
                <a:spcPct val="100000"/>
              </a:lnSpc>
              <a:spcBef>
                <a:spcPts val="0"/>
              </a:spcBef>
              <a:spcAft>
                <a:spcPts val="0"/>
              </a:spcAft>
              <a:buSzPts val="3700"/>
              <a:buNone/>
              <a:defRPr sz="3700"/>
            </a:lvl6pPr>
            <a:lvl7pPr lvl="6" algn="r">
              <a:lnSpc>
                <a:spcPct val="100000"/>
              </a:lnSpc>
              <a:spcBef>
                <a:spcPts val="0"/>
              </a:spcBef>
              <a:spcAft>
                <a:spcPts val="0"/>
              </a:spcAft>
              <a:buSzPts val="3700"/>
              <a:buNone/>
              <a:defRPr sz="3700"/>
            </a:lvl7pPr>
            <a:lvl8pPr lvl="7" algn="r">
              <a:lnSpc>
                <a:spcPct val="100000"/>
              </a:lnSpc>
              <a:spcBef>
                <a:spcPts val="0"/>
              </a:spcBef>
              <a:spcAft>
                <a:spcPts val="0"/>
              </a:spcAft>
              <a:buSzPts val="3700"/>
              <a:buNone/>
              <a:defRPr sz="3700"/>
            </a:lvl8pPr>
            <a:lvl9pPr lvl="8" algn="r">
              <a:lnSpc>
                <a:spcPct val="100000"/>
              </a:lnSpc>
              <a:spcBef>
                <a:spcPts val="0"/>
              </a:spcBef>
              <a:spcAft>
                <a:spcPts val="0"/>
              </a:spcAft>
              <a:buSzPts val="3700"/>
              <a:buNone/>
              <a:defRPr sz="3700"/>
            </a:lvl9pPr>
          </a:lstStyle>
          <a:p/>
        </p:txBody>
      </p:sp>
      <p:sp>
        <p:nvSpPr>
          <p:cNvPr id="51" name="Google Shape;51;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7" name="Shape 307"/>
        <p:cNvGrpSpPr/>
        <p:nvPr/>
      </p:nvGrpSpPr>
      <p:grpSpPr>
        <a:xfrm>
          <a:off x="0" y="0"/>
          <a:ext cx="0" cy="0"/>
          <a:chOff x="0" y="0"/>
          <a:chExt cx="0" cy="0"/>
        </a:xfrm>
      </p:grpSpPr>
      <p:sp>
        <p:nvSpPr>
          <p:cNvPr id="308" name="Google Shape;308;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9" name="Google Shape;309;p11"/>
          <p:cNvSpPr/>
          <p:nvPr/>
        </p:nvSpPr>
        <p:spPr>
          <a:xfrm flipH="1">
            <a:off x="666054" y="2759096"/>
            <a:ext cx="1754460" cy="180576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0" name="Google Shape;310;p11"/>
          <p:cNvSpPr/>
          <p:nvPr/>
        </p:nvSpPr>
        <p:spPr>
          <a:xfrm flipH="1">
            <a:off x="1085846" y="3146285"/>
            <a:ext cx="1063620" cy="109098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1" name="Google Shape;311;p11"/>
          <p:cNvSpPr/>
          <p:nvPr/>
        </p:nvSpPr>
        <p:spPr>
          <a:xfrm flipH="1" rot="-5400000">
            <a:off x="793266" y="4202922"/>
            <a:ext cx="539781" cy="231569"/>
          </a:xfrm>
          <a:custGeom>
            <a:rect b="b" l="l" r="r" t="t"/>
            <a:pathLst>
              <a:path extrusionOk="0" h="44726" w="773880">
                <a:moveTo>
                  <a:pt x="0" y="0"/>
                </a:moveTo>
                <a:lnTo>
                  <a:pt x="773880" y="0"/>
                </a:lnTo>
                <a:lnTo>
                  <a:pt x="773880" y="44726"/>
                </a:lnTo>
                <a:lnTo>
                  <a:pt x="0" y="44726"/>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r" dir="108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312" name="Google Shape;312;p11"/>
          <p:cNvGrpSpPr/>
          <p:nvPr/>
        </p:nvGrpSpPr>
        <p:grpSpPr>
          <a:xfrm flipH="1" rot="-5400000">
            <a:off x="-940298" y="1584487"/>
            <a:ext cx="3729018" cy="560014"/>
            <a:chOff x="-2238736" y="3074720"/>
            <a:chExt cx="773880" cy="223630"/>
          </a:xfrm>
        </p:grpSpPr>
        <p:sp>
          <p:nvSpPr>
            <p:cNvPr id="313" name="Google Shape;313;p11"/>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p11"/>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p11"/>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6" name="Google Shape;316;p11"/>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11"/>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11"/>
          <p:cNvGrpSpPr/>
          <p:nvPr/>
        </p:nvGrpSpPr>
        <p:grpSpPr>
          <a:xfrm flipH="1">
            <a:off x="644053" y="2726280"/>
            <a:ext cx="1953000" cy="1933470"/>
            <a:chOff x="307943" y="1880647"/>
            <a:chExt cx="2520000" cy="2494800"/>
          </a:xfrm>
        </p:grpSpPr>
        <p:sp>
          <p:nvSpPr>
            <p:cNvPr id="319" name="Google Shape;319;p11"/>
            <p:cNvSpPr/>
            <p:nvPr/>
          </p:nvSpPr>
          <p:spPr>
            <a:xfrm>
              <a:off x="307943" y="1880647"/>
              <a:ext cx="2520000" cy="2494800"/>
            </a:xfrm>
            <a:custGeom>
              <a:rect b="b" l="l" r="r" t="t"/>
              <a:pathLst>
                <a:path extrusionOk="0" h="2520000" w="2520000">
                  <a:moveTo>
                    <a:pt x="1260000" y="144000"/>
                  </a:moveTo>
                  <a:cubicBezTo>
                    <a:pt x="643650" y="144000"/>
                    <a:pt x="144000" y="643650"/>
                    <a:pt x="144000" y="1260000"/>
                  </a:cubicBezTo>
                  <a:cubicBezTo>
                    <a:pt x="144000" y="1876350"/>
                    <a:pt x="643650" y="2376000"/>
                    <a:pt x="1260000" y="2376000"/>
                  </a:cubicBezTo>
                  <a:cubicBezTo>
                    <a:pt x="1876350" y="2376000"/>
                    <a:pt x="2376000" y="1876350"/>
                    <a:pt x="2376000" y="1260000"/>
                  </a:cubicBezTo>
                  <a:cubicBezTo>
                    <a:pt x="2376000" y="643650"/>
                    <a:pt x="1876350" y="144000"/>
                    <a:pt x="1260000" y="144000"/>
                  </a:cubicBezTo>
                  <a:close/>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11"/>
            <p:cNvSpPr/>
            <p:nvPr/>
          </p:nvSpPr>
          <p:spPr>
            <a:xfrm>
              <a:off x="451943" y="2007365"/>
              <a:ext cx="2232000" cy="2232000"/>
            </a:xfrm>
            <a:custGeom>
              <a:rect b="b" l="l" r="r" t="t"/>
              <a:pathLst>
                <a:path extrusionOk="0" h="2232000" w="2232000">
                  <a:moveTo>
                    <a:pt x="1116000" y="144000"/>
                  </a:moveTo>
                  <a:cubicBezTo>
                    <a:pt x="579179" y="144000"/>
                    <a:pt x="144000" y="579179"/>
                    <a:pt x="144000" y="1116000"/>
                  </a:cubicBezTo>
                  <a:cubicBezTo>
                    <a:pt x="144000" y="1652821"/>
                    <a:pt x="579179" y="2088000"/>
                    <a:pt x="1116000" y="2088000"/>
                  </a:cubicBezTo>
                  <a:cubicBezTo>
                    <a:pt x="1652821" y="2088000"/>
                    <a:pt x="2088000" y="1652821"/>
                    <a:pt x="2088000" y="1116000"/>
                  </a:cubicBezTo>
                  <a:cubicBezTo>
                    <a:pt x="2088000" y="579179"/>
                    <a:pt x="1652821" y="144000"/>
                    <a:pt x="1116000" y="144000"/>
                  </a:cubicBezTo>
                  <a:close/>
                  <a:moveTo>
                    <a:pt x="1116000" y="0"/>
                  </a:moveTo>
                  <a:cubicBezTo>
                    <a:pt x="1732350" y="0"/>
                    <a:pt x="2232000" y="499650"/>
                    <a:pt x="2232000" y="1116000"/>
                  </a:cubicBezTo>
                  <a:cubicBezTo>
                    <a:pt x="2232000" y="1732350"/>
                    <a:pt x="1732350" y="2232000"/>
                    <a:pt x="1116000" y="2232000"/>
                  </a:cubicBezTo>
                  <a:cubicBezTo>
                    <a:pt x="499650" y="2232000"/>
                    <a:pt x="0" y="1732350"/>
                    <a:pt x="0" y="1116000"/>
                  </a:cubicBezTo>
                  <a:cubicBezTo>
                    <a:pt x="0" y="499650"/>
                    <a:pt x="499650" y="0"/>
                    <a:pt x="111600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1" name="Google Shape;321;p11"/>
            <p:cNvSpPr/>
            <p:nvPr/>
          </p:nvSpPr>
          <p:spPr>
            <a:xfrm>
              <a:off x="739943" y="2295365"/>
              <a:ext cx="1656000" cy="1656000"/>
            </a:xfrm>
            <a:custGeom>
              <a:rect b="b" l="l" r="r" t="t"/>
              <a:pathLst>
                <a:path extrusionOk="0" h="1656000" w="1656000">
                  <a:moveTo>
                    <a:pt x="828000" y="144000"/>
                  </a:moveTo>
                  <a:cubicBezTo>
                    <a:pt x="450237" y="144000"/>
                    <a:pt x="144000" y="450237"/>
                    <a:pt x="144000" y="828000"/>
                  </a:cubicBezTo>
                  <a:cubicBezTo>
                    <a:pt x="144000" y="1205763"/>
                    <a:pt x="450237" y="1512000"/>
                    <a:pt x="828000" y="1512000"/>
                  </a:cubicBezTo>
                  <a:cubicBezTo>
                    <a:pt x="1205763" y="1512000"/>
                    <a:pt x="1512000" y="1205763"/>
                    <a:pt x="1512000" y="828000"/>
                  </a:cubicBezTo>
                  <a:cubicBezTo>
                    <a:pt x="1512000" y="450237"/>
                    <a:pt x="1205763" y="144000"/>
                    <a:pt x="828000" y="144000"/>
                  </a:cubicBezTo>
                  <a:close/>
                  <a:moveTo>
                    <a:pt x="828000" y="0"/>
                  </a:moveTo>
                  <a:cubicBezTo>
                    <a:pt x="1285292" y="0"/>
                    <a:pt x="1656000" y="370708"/>
                    <a:pt x="1656000" y="828000"/>
                  </a:cubicBezTo>
                  <a:cubicBezTo>
                    <a:pt x="1656000" y="1285292"/>
                    <a:pt x="1285292" y="1656000"/>
                    <a:pt x="828000" y="1656000"/>
                  </a:cubicBezTo>
                  <a:cubicBezTo>
                    <a:pt x="370708" y="1656000"/>
                    <a:pt x="0" y="1285292"/>
                    <a:pt x="0" y="828000"/>
                  </a:cubicBezTo>
                  <a:cubicBezTo>
                    <a:pt x="0" y="370708"/>
                    <a:pt x="370708" y="0"/>
                    <a:pt x="8280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2" name="Google Shape;322;p11"/>
            <p:cNvSpPr/>
            <p:nvPr/>
          </p:nvSpPr>
          <p:spPr>
            <a:xfrm>
              <a:off x="595943" y="2151365"/>
              <a:ext cx="1944000" cy="1944000"/>
            </a:xfrm>
            <a:custGeom>
              <a:rect b="b" l="l" r="r" t="t"/>
              <a:pathLst>
                <a:path extrusionOk="0" h="1944000" w="1944000">
                  <a:moveTo>
                    <a:pt x="972000" y="144000"/>
                  </a:moveTo>
                  <a:cubicBezTo>
                    <a:pt x="514708" y="144000"/>
                    <a:pt x="144000" y="514708"/>
                    <a:pt x="144000" y="972000"/>
                  </a:cubicBezTo>
                  <a:cubicBezTo>
                    <a:pt x="144000" y="1429292"/>
                    <a:pt x="514708" y="1800000"/>
                    <a:pt x="972000" y="1800000"/>
                  </a:cubicBezTo>
                  <a:cubicBezTo>
                    <a:pt x="1429292" y="1800000"/>
                    <a:pt x="1800000" y="1429292"/>
                    <a:pt x="1800000" y="972000"/>
                  </a:cubicBezTo>
                  <a:cubicBezTo>
                    <a:pt x="1800000" y="514708"/>
                    <a:pt x="1429292" y="144000"/>
                    <a:pt x="972000" y="144000"/>
                  </a:cubicBez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3" name="Google Shape;323;p11"/>
            <p:cNvSpPr/>
            <p:nvPr/>
          </p:nvSpPr>
          <p:spPr>
            <a:xfrm>
              <a:off x="883943" y="2439365"/>
              <a:ext cx="1368000" cy="136800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324" name="Google Shape;324;p11"/>
          <p:cNvGrpSpPr/>
          <p:nvPr/>
        </p:nvGrpSpPr>
        <p:grpSpPr>
          <a:xfrm flipH="1" rot="-5400000">
            <a:off x="-661795" y="4996629"/>
            <a:ext cx="3162615" cy="560014"/>
            <a:chOff x="-2238736" y="3074720"/>
            <a:chExt cx="773880" cy="223630"/>
          </a:xfrm>
        </p:grpSpPr>
        <p:sp>
          <p:nvSpPr>
            <p:cNvPr id="325" name="Google Shape;325;p11"/>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p11"/>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7" name="Google Shape;327;p11"/>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11"/>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9" name="Google Shape;329;p11"/>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30" name="Google Shape;330;p11"/>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331" name="Google Shape;331;p11"/>
          <p:cNvSpPr txBox="1"/>
          <p:nvPr>
            <p:ph type="title"/>
          </p:nvPr>
        </p:nvSpPr>
        <p:spPr>
          <a:xfrm>
            <a:off x="1866900" y="593375"/>
            <a:ext cx="99093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2" name="Shape 332"/>
        <p:cNvGrpSpPr/>
        <p:nvPr/>
      </p:nvGrpSpPr>
      <p:grpSpPr>
        <a:xfrm>
          <a:off x="0" y="0"/>
          <a:ext cx="0" cy="0"/>
          <a:chOff x="0" y="0"/>
          <a:chExt cx="0" cy="0"/>
        </a:xfrm>
      </p:grpSpPr>
      <p:grpSp>
        <p:nvGrpSpPr>
          <p:cNvPr id="333" name="Google Shape;333;p12"/>
          <p:cNvGrpSpPr/>
          <p:nvPr/>
        </p:nvGrpSpPr>
        <p:grpSpPr>
          <a:xfrm rot="5400000">
            <a:off x="6414408" y="-193074"/>
            <a:ext cx="456878" cy="11104583"/>
            <a:chOff x="-1891602" y="2136844"/>
            <a:chExt cx="223631" cy="1364652"/>
          </a:xfrm>
        </p:grpSpPr>
        <p:sp>
          <p:nvSpPr>
            <p:cNvPr id="334" name="Google Shape;334;p12"/>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5" name="Google Shape;335;p12"/>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6" name="Google Shape;336;p12"/>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p12"/>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8" name="Google Shape;338;p12"/>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12"/>
          <p:cNvSpPr/>
          <p:nvPr/>
        </p:nvSpPr>
        <p:spPr>
          <a:xfrm rot="5400000">
            <a:off x="858489" y="5685412"/>
            <a:ext cx="1145716" cy="350926"/>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0" name="Google Shape;340;p12"/>
          <p:cNvSpPr/>
          <p:nvPr/>
        </p:nvSpPr>
        <p:spPr>
          <a:xfrm rot="5400000">
            <a:off x="1533400" y="5171933"/>
            <a:ext cx="745200" cy="83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1" name="Google Shape;341;p12"/>
          <p:cNvSpPr/>
          <p:nvPr/>
        </p:nvSpPr>
        <p:spPr>
          <a:xfrm rot="5400000">
            <a:off x="1316800" y="5038655"/>
            <a:ext cx="486300" cy="864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2" name="Google Shape;342;p12"/>
          <p:cNvGrpSpPr/>
          <p:nvPr/>
        </p:nvGrpSpPr>
        <p:grpSpPr>
          <a:xfrm rot="5400000">
            <a:off x="233412" y="5135648"/>
            <a:ext cx="1730784" cy="1730784"/>
            <a:chOff x="-1891635" y="3077004"/>
            <a:chExt cx="850550" cy="850550"/>
          </a:xfrm>
        </p:grpSpPr>
        <p:sp>
          <p:nvSpPr>
            <p:cNvPr id="343" name="Google Shape;343;p12"/>
            <p:cNvSpPr/>
            <p:nvPr/>
          </p:nvSpPr>
          <p:spPr>
            <a:xfrm>
              <a:off x="-1891635" y="3077004"/>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4" name="Google Shape;344;p12"/>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5" name="Google Shape;345;p12"/>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12"/>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12"/>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8" name="Google Shape;348;p12"/>
          <p:cNvGrpSpPr/>
          <p:nvPr/>
        </p:nvGrpSpPr>
        <p:grpSpPr>
          <a:xfrm rot="5400000">
            <a:off x="-1268352" y="2768061"/>
            <a:ext cx="6020786" cy="450704"/>
            <a:chOff x="-2238736" y="3074720"/>
            <a:chExt cx="773880" cy="223630"/>
          </a:xfrm>
        </p:grpSpPr>
        <p:sp>
          <p:nvSpPr>
            <p:cNvPr id="349" name="Google Shape;349;p12"/>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12"/>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1" name="Google Shape;351;p12"/>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2" name="Google Shape;352;p12"/>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12"/>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54" name="Google Shape;354;p12"/>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355" name="Google Shape;355;p12"/>
          <p:cNvSpPr txBox="1"/>
          <p:nvPr>
            <p:ph type="title"/>
          </p:nvPr>
        </p:nvSpPr>
        <p:spPr>
          <a:xfrm>
            <a:off x="2454125" y="1064800"/>
            <a:ext cx="62373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56" name="Google Shape;356;p12"/>
          <p:cNvSpPr txBox="1"/>
          <p:nvPr>
            <p:ph idx="1" type="body"/>
          </p:nvPr>
        </p:nvSpPr>
        <p:spPr>
          <a:xfrm>
            <a:off x="2454125" y="2350950"/>
            <a:ext cx="6237300" cy="2353500"/>
          </a:xfrm>
          <a:prstGeom prst="rect">
            <a:avLst/>
          </a:prstGeom>
        </p:spPr>
        <p:txBody>
          <a:bodyPr anchorCtr="0" anchor="t" bIns="121900" lIns="121900" spcFirstLastPara="1" rIns="121900" wrap="square" tIns="121900">
            <a:normAutofit/>
          </a:bodyPr>
          <a:lstStyle>
            <a:lvl1pPr indent="-387350" lvl="0" marL="457200">
              <a:spcBef>
                <a:spcPts val="0"/>
              </a:spcBef>
              <a:spcAft>
                <a:spcPts val="0"/>
              </a:spcAft>
              <a:buSzPts val="2500"/>
              <a:buChar char="●"/>
              <a:defRPr/>
            </a:lvl1pPr>
            <a:lvl2pPr indent="-412750" lvl="1" marL="914400">
              <a:spcBef>
                <a:spcPts val="0"/>
              </a:spcBef>
              <a:spcAft>
                <a:spcPts val="0"/>
              </a:spcAft>
              <a:buSzPts val="2900"/>
              <a:buChar char="○"/>
              <a:defRPr sz="2900"/>
            </a:lvl2pPr>
            <a:lvl3pPr indent="-412750" lvl="2" marL="1371600">
              <a:spcBef>
                <a:spcPts val="0"/>
              </a:spcBef>
              <a:spcAft>
                <a:spcPts val="0"/>
              </a:spcAft>
              <a:buSzPts val="2900"/>
              <a:buChar char="■"/>
              <a:defRPr sz="2900"/>
            </a:lvl3pPr>
            <a:lvl4pPr indent="-412750" lvl="3" marL="1828800">
              <a:spcBef>
                <a:spcPts val="0"/>
              </a:spcBef>
              <a:spcAft>
                <a:spcPts val="0"/>
              </a:spcAft>
              <a:buSzPts val="2900"/>
              <a:buChar char="●"/>
              <a:defRPr sz="2900"/>
            </a:lvl4pPr>
            <a:lvl5pPr indent="-412750" lvl="4" marL="2286000">
              <a:spcBef>
                <a:spcPts val="0"/>
              </a:spcBef>
              <a:spcAft>
                <a:spcPts val="0"/>
              </a:spcAft>
              <a:buSzPts val="2900"/>
              <a:buChar char="○"/>
              <a:defRPr sz="2900"/>
            </a:lvl5pPr>
            <a:lvl6pPr indent="-412750" lvl="5" marL="2743200">
              <a:spcBef>
                <a:spcPts val="0"/>
              </a:spcBef>
              <a:spcAft>
                <a:spcPts val="0"/>
              </a:spcAft>
              <a:buSzPts val="2900"/>
              <a:buChar char="■"/>
              <a:defRPr sz="2900"/>
            </a:lvl6pPr>
            <a:lvl7pPr indent="-412750" lvl="6" marL="3200400">
              <a:spcBef>
                <a:spcPts val="0"/>
              </a:spcBef>
              <a:spcAft>
                <a:spcPts val="0"/>
              </a:spcAft>
              <a:buSzPts val="2900"/>
              <a:buChar char="●"/>
              <a:defRPr sz="2900"/>
            </a:lvl7pPr>
            <a:lvl8pPr indent="-412750" lvl="7" marL="3657600">
              <a:spcBef>
                <a:spcPts val="0"/>
              </a:spcBef>
              <a:spcAft>
                <a:spcPts val="0"/>
              </a:spcAft>
              <a:buSzPts val="2900"/>
              <a:buChar char="○"/>
              <a:defRPr sz="2900"/>
            </a:lvl8pPr>
            <a:lvl9pPr indent="-412750" lvl="8" marL="4114800">
              <a:spcBef>
                <a:spcPts val="0"/>
              </a:spcBef>
              <a:spcAft>
                <a:spcPts val="0"/>
              </a:spcAft>
              <a:buSzPts val="2900"/>
              <a:buChar char="■"/>
              <a:defRPr sz="2900"/>
            </a:lvl9pPr>
          </a:lstStyle>
          <a:p/>
        </p:txBody>
      </p:sp>
      <p:sp>
        <p:nvSpPr>
          <p:cNvPr id="357" name="Google Shape;357;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8" name="Google Shape;358;p12"/>
          <p:cNvSpPr/>
          <p:nvPr>
            <p:ph idx="2" type="pic"/>
          </p:nvPr>
        </p:nvSpPr>
        <p:spPr>
          <a:xfrm>
            <a:off x="9107725" y="1064800"/>
            <a:ext cx="2691000" cy="2691000"/>
          </a:xfrm>
          <a:prstGeom prst="teardrop">
            <a:avLst>
              <a:gd fmla="val 100000" name="adj"/>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left">
  <p:cSld name="ONE_COLUMN_TEXT_1">
    <p:spTree>
      <p:nvGrpSpPr>
        <p:cNvPr id="359" name="Shape 359"/>
        <p:cNvGrpSpPr/>
        <p:nvPr/>
      </p:nvGrpSpPr>
      <p:grpSpPr>
        <a:xfrm>
          <a:off x="0" y="0"/>
          <a:ext cx="0" cy="0"/>
          <a:chOff x="0" y="0"/>
          <a:chExt cx="0" cy="0"/>
        </a:xfrm>
      </p:grpSpPr>
      <p:grpSp>
        <p:nvGrpSpPr>
          <p:cNvPr id="360" name="Google Shape;360;p13"/>
          <p:cNvGrpSpPr/>
          <p:nvPr/>
        </p:nvGrpSpPr>
        <p:grpSpPr>
          <a:xfrm rot="5400000">
            <a:off x="11191034" y="3596174"/>
            <a:ext cx="395089" cy="1606878"/>
            <a:chOff x="-1891602" y="2136844"/>
            <a:chExt cx="223631" cy="1364652"/>
          </a:xfrm>
        </p:grpSpPr>
        <p:sp>
          <p:nvSpPr>
            <p:cNvPr id="361" name="Google Shape;361;p13"/>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13"/>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3" name="Google Shape;363;p13"/>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4" name="Google Shape;364;p13"/>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5" name="Google Shape;365;p13"/>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6" name="Google Shape;366;p13"/>
          <p:cNvSpPr/>
          <p:nvPr/>
        </p:nvSpPr>
        <p:spPr>
          <a:xfrm rot="5400000">
            <a:off x="10444157" y="4672890"/>
            <a:ext cx="987887" cy="304047"/>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13"/>
          <p:cNvSpPr/>
          <p:nvPr/>
        </p:nvSpPr>
        <p:spPr>
          <a:xfrm rot="5400000">
            <a:off x="11026716" y="4230633"/>
            <a:ext cx="644400" cy="720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p13"/>
          <p:cNvSpPr/>
          <p:nvPr/>
        </p:nvSpPr>
        <p:spPr>
          <a:xfrm rot="5400000">
            <a:off x="10839309" y="4115370"/>
            <a:ext cx="420600" cy="747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69" name="Google Shape;369;p13"/>
          <p:cNvGrpSpPr/>
          <p:nvPr/>
        </p:nvGrpSpPr>
        <p:grpSpPr>
          <a:xfrm rot="5400000">
            <a:off x="9902542" y="4199231"/>
            <a:ext cx="1496713" cy="1496713"/>
            <a:chOff x="-1891635" y="3077004"/>
            <a:chExt cx="850550" cy="850550"/>
          </a:xfrm>
        </p:grpSpPr>
        <p:sp>
          <p:nvSpPr>
            <p:cNvPr id="370" name="Google Shape;370;p13"/>
            <p:cNvSpPr/>
            <p:nvPr/>
          </p:nvSpPr>
          <p:spPr>
            <a:xfrm>
              <a:off x="-1891635" y="3077004"/>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1" name="Google Shape;371;p13"/>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2" name="Google Shape;372;p13"/>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3" name="Google Shape;373;p13"/>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4" name="Google Shape;374;p13"/>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13"/>
          <p:cNvGrpSpPr/>
          <p:nvPr/>
        </p:nvGrpSpPr>
        <p:grpSpPr>
          <a:xfrm rot="5400000">
            <a:off x="8712870" y="2261169"/>
            <a:ext cx="4988121" cy="389608"/>
            <a:chOff x="-2238736" y="3074720"/>
            <a:chExt cx="773880" cy="223630"/>
          </a:xfrm>
        </p:grpSpPr>
        <p:sp>
          <p:nvSpPr>
            <p:cNvPr id="376" name="Google Shape;376;p13"/>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7" name="Google Shape;377;p13"/>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8" name="Google Shape;378;p13"/>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9" name="Google Shape;379;p13"/>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0" name="Google Shape;380;p13"/>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381" name="Google Shape;381;p13"/>
          <p:cNvPicPr preferRelativeResize="0"/>
          <p:nvPr/>
        </p:nvPicPr>
        <p:blipFill rotWithShape="1">
          <a:blip r:embed="rId2">
            <a:alphaModFix amt="81000"/>
          </a:blip>
          <a:srcRect b="8250" l="7351" r="3751" t="9166"/>
          <a:stretch/>
        </p:blipFill>
        <p:spPr>
          <a:xfrm flipH="1">
            <a:off x="-12" y="0"/>
            <a:ext cx="12192000" cy="6858000"/>
          </a:xfrm>
          <a:prstGeom prst="rect">
            <a:avLst/>
          </a:prstGeom>
          <a:noFill/>
          <a:ln>
            <a:noFill/>
          </a:ln>
        </p:spPr>
      </p:pic>
      <p:sp>
        <p:nvSpPr>
          <p:cNvPr id="382" name="Google Shape;382;p13"/>
          <p:cNvSpPr txBox="1"/>
          <p:nvPr>
            <p:ph type="title"/>
          </p:nvPr>
        </p:nvSpPr>
        <p:spPr>
          <a:xfrm>
            <a:off x="7201850" y="914388"/>
            <a:ext cx="4200000" cy="46794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83" name="Google Shape;383;p13"/>
          <p:cNvSpPr txBox="1"/>
          <p:nvPr>
            <p:ph idx="1" type="body"/>
          </p:nvPr>
        </p:nvSpPr>
        <p:spPr>
          <a:xfrm>
            <a:off x="598650" y="5491100"/>
            <a:ext cx="10994700" cy="8571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84" name="Google Shape;384;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5" name="Google Shape;385;p13"/>
          <p:cNvSpPr/>
          <p:nvPr>
            <p:ph idx="2" type="pic"/>
          </p:nvPr>
        </p:nvSpPr>
        <p:spPr>
          <a:xfrm>
            <a:off x="598650" y="509800"/>
            <a:ext cx="6469500" cy="46794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386" name="Shape 386"/>
        <p:cNvGrpSpPr/>
        <p:nvPr/>
      </p:nvGrpSpPr>
      <p:grpSpPr>
        <a:xfrm>
          <a:off x="0" y="0"/>
          <a:ext cx="0" cy="0"/>
          <a:chOff x="0" y="0"/>
          <a:chExt cx="0" cy="0"/>
        </a:xfrm>
      </p:grpSpPr>
      <p:grpSp>
        <p:nvGrpSpPr>
          <p:cNvPr id="387" name="Google Shape;387;p14"/>
          <p:cNvGrpSpPr/>
          <p:nvPr/>
        </p:nvGrpSpPr>
        <p:grpSpPr>
          <a:xfrm rot="5400000">
            <a:off x="6414408" y="-193074"/>
            <a:ext cx="456878" cy="11104583"/>
            <a:chOff x="-1891602" y="2136844"/>
            <a:chExt cx="223631" cy="1364652"/>
          </a:xfrm>
        </p:grpSpPr>
        <p:sp>
          <p:nvSpPr>
            <p:cNvPr id="388" name="Google Shape;388;p14"/>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9" name="Google Shape;389;p14"/>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p14"/>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1" name="Google Shape;391;p14"/>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2" name="Google Shape;392;p14"/>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3" name="Google Shape;393;p14"/>
          <p:cNvSpPr/>
          <p:nvPr/>
        </p:nvSpPr>
        <p:spPr>
          <a:xfrm rot="5400000">
            <a:off x="858489" y="5685412"/>
            <a:ext cx="1145716" cy="350926"/>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4" name="Google Shape;394;p14"/>
          <p:cNvSpPr/>
          <p:nvPr/>
        </p:nvSpPr>
        <p:spPr>
          <a:xfrm rot="5400000">
            <a:off x="1533400" y="5171933"/>
            <a:ext cx="745200" cy="83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5" name="Google Shape;395;p14"/>
          <p:cNvSpPr/>
          <p:nvPr/>
        </p:nvSpPr>
        <p:spPr>
          <a:xfrm rot="5400000">
            <a:off x="1316800" y="5038655"/>
            <a:ext cx="486300" cy="864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96" name="Google Shape;396;p14"/>
          <p:cNvGrpSpPr/>
          <p:nvPr/>
        </p:nvGrpSpPr>
        <p:grpSpPr>
          <a:xfrm rot="5400000">
            <a:off x="233412" y="5135648"/>
            <a:ext cx="1730784" cy="1730784"/>
            <a:chOff x="-1891635" y="3077004"/>
            <a:chExt cx="850550" cy="850550"/>
          </a:xfrm>
        </p:grpSpPr>
        <p:sp>
          <p:nvSpPr>
            <p:cNvPr id="397" name="Google Shape;397;p14"/>
            <p:cNvSpPr/>
            <p:nvPr/>
          </p:nvSpPr>
          <p:spPr>
            <a:xfrm>
              <a:off x="-1891635" y="3077004"/>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8" name="Google Shape;398;p14"/>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9" name="Google Shape;399;p14"/>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0" name="Google Shape;400;p14"/>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1" name="Google Shape;401;p14"/>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14"/>
          <p:cNvGrpSpPr/>
          <p:nvPr/>
        </p:nvGrpSpPr>
        <p:grpSpPr>
          <a:xfrm rot="5400000">
            <a:off x="-1268352" y="2768061"/>
            <a:ext cx="6020786" cy="450704"/>
            <a:chOff x="-2238736" y="3074720"/>
            <a:chExt cx="773880" cy="223630"/>
          </a:xfrm>
        </p:grpSpPr>
        <p:sp>
          <p:nvSpPr>
            <p:cNvPr id="403" name="Google Shape;403;p14"/>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4" name="Google Shape;404;p14"/>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5" name="Google Shape;405;p14"/>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p14"/>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7" name="Google Shape;407;p14"/>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8" name="Google Shape;408;p14"/>
          <p:cNvSpPr/>
          <p:nvPr>
            <p:ph idx="2" type="pic"/>
          </p:nvPr>
        </p:nvSpPr>
        <p:spPr>
          <a:xfrm>
            <a:off x="6342475" y="0"/>
            <a:ext cx="5508600" cy="6858000"/>
          </a:xfrm>
          <a:prstGeom prst="rect">
            <a:avLst/>
          </a:prstGeom>
          <a:noFill/>
          <a:ln>
            <a:noFill/>
          </a:ln>
        </p:spPr>
      </p:sp>
      <p:sp>
        <p:nvSpPr>
          <p:cNvPr id="409" name="Google Shape;409;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10" name="Google Shape;410;p14"/>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411" name="Google Shape;411;p14"/>
          <p:cNvSpPr txBox="1"/>
          <p:nvPr>
            <p:ph type="title"/>
          </p:nvPr>
        </p:nvSpPr>
        <p:spPr>
          <a:xfrm>
            <a:off x="2388750" y="772250"/>
            <a:ext cx="3764400" cy="12603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412" name="Google Shape;412;p14"/>
          <p:cNvSpPr txBox="1"/>
          <p:nvPr>
            <p:ph idx="1" type="body"/>
          </p:nvPr>
        </p:nvSpPr>
        <p:spPr>
          <a:xfrm>
            <a:off x="2388750" y="2137646"/>
            <a:ext cx="3764400" cy="27033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
    <p:spTree>
      <p:nvGrpSpPr>
        <p:cNvPr id="413" name="Shape 413"/>
        <p:cNvGrpSpPr/>
        <p:nvPr/>
      </p:nvGrpSpPr>
      <p:grpSpPr>
        <a:xfrm>
          <a:off x="0" y="0"/>
          <a:ext cx="0" cy="0"/>
          <a:chOff x="0" y="0"/>
          <a:chExt cx="0" cy="0"/>
        </a:xfrm>
      </p:grpSpPr>
      <p:grpSp>
        <p:nvGrpSpPr>
          <p:cNvPr id="414" name="Google Shape;414;p15"/>
          <p:cNvGrpSpPr/>
          <p:nvPr/>
        </p:nvGrpSpPr>
        <p:grpSpPr>
          <a:xfrm flipH="1">
            <a:off x="1194390" y="73"/>
            <a:ext cx="388648" cy="2301486"/>
            <a:chOff x="-1891602" y="2136844"/>
            <a:chExt cx="223631" cy="1364652"/>
          </a:xfrm>
        </p:grpSpPr>
        <p:sp>
          <p:nvSpPr>
            <p:cNvPr id="415" name="Google Shape;415;p15"/>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6" name="Google Shape;416;p15"/>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7" name="Google Shape;417;p15"/>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8" name="Google Shape;418;p15"/>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9" name="Google Shape;419;p15"/>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0" name="Google Shape;420;p15"/>
          <p:cNvSpPr/>
          <p:nvPr/>
        </p:nvSpPr>
        <p:spPr>
          <a:xfrm flipH="1">
            <a:off x="1808226" y="1308917"/>
            <a:ext cx="764937" cy="367862"/>
          </a:xfrm>
          <a:custGeom>
            <a:rect b="b" l="l" r="r" t="t"/>
            <a:pathLst>
              <a:path extrusionOk="0" h="656897" w="1365959">
                <a:moveTo>
                  <a:pt x="0" y="0"/>
                </a:moveTo>
                <a:lnTo>
                  <a:pt x="17413" y="6516"/>
                </a:lnTo>
                <a:lnTo>
                  <a:pt x="105550" y="38918"/>
                </a:lnTo>
                <a:lnTo>
                  <a:pt x="137304" y="103978"/>
                </a:lnTo>
                <a:cubicBezTo>
                  <a:pt x="347332" y="476436"/>
                  <a:pt x="741671" y="454639"/>
                  <a:pt x="741671" y="454639"/>
                </a:cubicBezTo>
                <a:lnTo>
                  <a:pt x="1236342" y="454639"/>
                </a:lnTo>
                <a:lnTo>
                  <a:pt x="1365959" y="502291"/>
                </a:lnTo>
                <a:lnTo>
                  <a:pt x="1357987" y="502290"/>
                </a:lnTo>
                <a:lnTo>
                  <a:pt x="1365959" y="505237"/>
                </a:lnTo>
                <a:lnTo>
                  <a:pt x="1358041" y="505236"/>
                </a:lnTo>
                <a:lnTo>
                  <a:pt x="1365959" y="508181"/>
                </a:lnTo>
                <a:lnTo>
                  <a:pt x="1358088" y="508180"/>
                </a:lnTo>
                <a:lnTo>
                  <a:pt x="1365959" y="511125"/>
                </a:lnTo>
                <a:lnTo>
                  <a:pt x="1358134" y="511124"/>
                </a:lnTo>
                <a:lnTo>
                  <a:pt x="1365959" y="514069"/>
                </a:lnTo>
                <a:lnTo>
                  <a:pt x="1357877" y="514068"/>
                </a:lnTo>
                <a:lnTo>
                  <a:pt x="1365959" y="517127"/>
                </a:lnTo>
                <a:lnTo>
                  <a:pt x="1358213" y="517126"/>
                </a:lnTo>
                <a:lnTo>
                  <a:pt x="1365959" y="520074"/>
                </a:lnTo>
                <a:lnTo>
                  <a:pt x="1358267" y="520073"/>
                </a:lnTo>
                <a:lnTo>
                  <a:pt x="1365959" y="523018"/>
                </a:lnTo>
                <a:lnTo>
                  <a:pt x="1358311" y="523016"/>
                </a:lnTo>
                <a:lnTo>
                  <a:pt x="1365959" y="525961"/>
                </a:lnTo>
                <a:lnTo>
                  <a:pt x="1358354" y="525960"/>
                </a:lnTo>
                <a:lnTo>
                  <a:pt x="1365959" y="528905"/>
                </a:lnTo>
                <a:lnTo>
                  <a:pt x="1358102" y="528904"/>
                </a:lnTo>
                <a:lnTo>
                  <a:pt x="1365959" y="531963"/>
                </a:lnTo>
                <a:lnTo>
                  <a:pt x="1358427" y="531961"/>
                </a:lnTo>
                <a:lnTo>
                  <a:pt x="1365959" y="534910"/>
                </a:lnTo>
                <a:lnTo>
                  <a:pt x="1358480" y="534909"/>
                </a:lnTo>
                <a:lnTo>
                  <a:pt x="1365959" y="537854"/>
                </a:lnTo>
                <a:lnTo>
                  <a:pt x="1358520" y="537853"/>
                </a:lnTo>
                <a:lnTo>
                  <a:pt x="1365959" y="540798"/>
                </a:lnTo>
                <a:lnTo>
                  <a:pt x="1358274" y="540797"/>
                </a:lnTo>
                <a:lnTo>
                  <a:pt x="1365959" y="543856"/>
                </a:lnTo>
                <a:lnTo>
                  <a:pt x="1358592" y="543855"/>
                </a:lnTo>
                <a:lnTo>
                  <a:pt x="1365959" y="546803"/>
                </a:lnTo>
                <a:lnTo>
                  <a:pt x="1358645" y="546802"/>
                </a:lnTo>
                <a:lnTo>
                  <a:pt x="1365959" y="549746"/>
                </a:lnTo>
                <a:lnTo>
                  <a:pt x="1358680" y="549745"/>
                </a:lnTo>
                <a:lnTo>
                  <a:pt x="1365959" y="552690"/>
                </a:lnTo>
                <a:lnTo>
                  <a:pt x="1358720" y="552689"/>
                </a:lnTo>
                <a:lnTo>
                  <a:pt x="1365959" y="555634"/>
                </a:lnTo>
                <a:lnTo>
                  <a:pt x="1358479" y="555632"/>
                </a:lnTo>
                <a:lnTo>
                  <a:pt x="1365959" y="558692"/>
                </a:lnTo>
                <a:lnTo>
                  <a:pt x="1358796" y="558690"/>
                </a:lnTo>
                <a:lnTo>
                  <a:pt x="1365959" y="561635"/>
                </a:lnTo>
                <a:lnTo>
                  <a:pt x="1358825" y="561634"/>
                </a:lnTo>
                <a:lnTo>
                  <a:pt x="1365959" y="564583"/>
                </a:lnTo>
                <a:lnTo>
                  <a:pt x="1358872" y="564582"/>
                </a:lnTo>
                <a:lnTo>
                  <a:pt x="1365959" y="567527"/>
                </a:lnTo>
                <a:lnTo>
                  <a:pt x="1358908" y="567526"/>
                </a:lnTo>
                <a:lnTo>
                  <a:pt x="1365959" y="570471"/>
                </a:lnTo>
                <a:lnTo>
                  <a:pt x="1358673" y="570469"/>
                </a:lnTo>
                <a:lnTo>
                  <a:pt x="1365959" y="573529"/>
                </a:lnTo>
                <a:lnTo>
                  <a:pt x="1358973" y="573527"/>
                </a:lnTo>
                <a:lnTo>
                  <a:pt x="1365959" y="576476"/>
                </a:lnTo>
                <a:lnTo>
                  <a:pt x="1359015" y="576475"/>
                </a:lnTo>
                <a:lnTo>
                  <a:pt x="1365959" y="579420"/>
                </a:lnTo>
                <a:lnTo>
                  <a:pt x="1359054" y="579420"/>
                </a:lnTo>
                <a:lnTo>
                  <a:pt x="1365959" y="582363"/>
                </a:lnTo>
                <a:lnTo>
                  <a:pt x="1358813" y="582363"/>
                </a:lnTo>
                <a:lnTo>
                  <a:pt x="1365959" y="585424"/>
                </a:lnTo>
                <a:lnTo>
                  <a:pt x="1359127" y="585424"/>
                </a:lnTo>
                <a:lnTo>
                  <a:pt x="1365959" y="588367"/>
                </a:lnTo>
                <a:lnTo>
                  <a:pt x="1359157" y="588367"/>
                </a:lnTo>
                <a:lnTo>
                  <a:pt x="1365959" y="591311"/>
                </a:lnTo>
                <a:lnTo>
                  <a:pt x="1359191" y="591311"/>
                </a:lnTo>
                <a:lnTo>
                  <a:pt x="1365959" y="594255"/>
                </a:lnTo>
                <a:lnTo>
                  <a:pt x="1359225" y="594255"/>
                </a:lnTo>
                <a:lnTo>
                  <a:pt x="1365959" y="597198"/>
                </a:lnTo>
                <a:lnTo>
                  <a:pt x="1359000" y="597198"/>
                </a:lnTo>
                <a:lnTo>
                  <a:pt x="1365959" y="600256"/>
                </a:lnTo>
                <a:lnTo>
                  <a:pt x="1359283" y="600256"/>
                </a:lnTo>
                <a:lnTo>
                  <a:pt x="1365959" y="603204"/>
                </a:lnTo>
                <a:lnTo>
                  <a:pt x="1359325" y="603204"/>
                </a:lnTo>
                <a:lnTo>
                  <a:pt x="1365959" y="606148"/>
                </a:lnTo>
                <a:lnTo>
                  <a:pt x="1359357" y="606148"/>
                </a:lnTo>
                <a:lnTo>
                  <a:pt x="1365959" y="609092"/>
                </a:lnTo>
                <a:lnTo>
                  <a:pt x="1359388" y="609092"/>
                </a:lnTo>
                <a:lnTo>
                  <a:pt x="1365959" y="612035"/>
                </a:lnTo>
                <a:lnTo>
                  <a:pt x="1359160" y="612035"/>
                </a:lnTo>
                <a:lnTo>
                  <a:pt x="1365959" y="615097"/>
                </a:lnTo>
                <a:lnTo>
                  <a:pt x="1359452" y="615097"/>
                </a:lnTo>
                <a:lnTo>
                  <a:pt x="1365959" y="618041"/>
                </a:lnTo>
                <a:lnTo>
                  <a:pt x="1359483" y="618041"/>
                </a:lnTo>
                <a:lnTo>
                  <a:pt x="1365959" y="620985"/>
                </a:lnTo>
                <a:lnTo>
                  <a:pt x="1359513" y="620985"/>
                </a:lnTo>
                <a:lnTo>
                  <a:pt x="1365959" y="623929"/>
                </a:lnTo>
                <a:lnTo>
                  <a:pt x="1359297" y="623929"/>
                </a:lnTo>
                <a:lnTo>
                  <a:pt x="1365959" y="626986"/>
                </a:lnTo>
                <a:lnTo>
                  <a:pt x="1359575" y="626986"/>
                </a:lnTo>
                <a:lnTo>
                  <a:pt x="1365959" y="629929"/>
                </a:lnTo>
                <a:lnTo>
                  <a:pt x="1359596" y="629929"/>
                </a:lnTo>
                <a:lnTo>
                  <a:pt x="1365959" y="632877"/>
                </a:lnTo>
                <a:lnTo>
                  <a:pt x="1359635" y="632877"/>
                </a:lnTo>
                <a:lnTo>
                  <a:pt x="1365959" y="635821"/>
                </a:lnTo>
                <a:lnTo>
                  <a:pt x="1359666" y="635821"/>
                </a:lnTo>
                <a:lnTo>
                  <a:pt x="1365959" y="638763"/>
                </a:lnTo>
                <a:lnTo>
                  <a:pt x="1359451" y="638763"/>
                </a:lnTo>
                <a:lnTo>
                  <a:pt x="1365959" y="641821"/>
                </a:lnTo>
                <a:lnTo>
                  <a:pt x="1359714" y="641821"/>
                </a:lnTo>
                <a:lnTo>
                  <a:pt x="1365959" y="644769"/>
                </a:lnTo>
                <a:lnTo>
                  <a:pt x="1359751" y="644769"/>
                </a:lnTo>
                <a:lnTo>
                  <a:pt x="1365959" y="647712"/>
                </a:lnTo>
                <a:lnTo>
                  <a:pt x="1359779" y="647712"/>
                </a:lnTo>
                <a:lnTo>
                  <a:pt x="1365959" y="650656"/>
                </a:lnTo>
                <a:lnTo>
                  <a:pt x="1359807" y="650656"/>
                </a:lnTo>
                <a:lnTo>
                  <a:pt x="1365959" y="653600"/>
                </a:lnTo>
                <a:lnTo>
                  <a:pt x="1359599" y="653600"/>
                </a:lnTo>
                <a:lnTo>
                  <a:pt x="1365959" y="656658"/>
                </a:lnTo>
                <a:lnTo>
                  <a:pt x="709773" y="656658"/>
                </a:lnTo>
                <a:cubicBezTo>
                  <a:pt x="709773" y="656658"/>
                  <a:pt x="194718" y="685128"/>
                  <a:pt x="28365" y="121021"/>
                </a:cubicBezTo>
                <a:lnTo>
                  <a:pt x="111" y="583"/>
                </a:lnTo>
                <a:lnTo>
                  <a:pt x="0" y="228"/>
                </a:lnTo>
                <a:lnTo>
                  <a:pt x="30" y="240"/>
                </a:lnTo>
                <a:lnTo>
                  <a:pt x="0" y="114"/>
                </a:lnTo>
                <a:lnTo>
                  <a:pt x="31" y="125"/>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1" name="Google Shape;421;p15"/>
          <p:cNvSpPr/>
          <p:nvPr/>
        </p:nvSpPr>
        <p:spPr>
          <a:xfrm flipH="1">
            <a:off x="1437118" y="738948"/>
            <a:ext cx="184711" cy="828014"/>
          </a:xfrm>
          <a:custGeom>
            <a:rect b="b" l="l" r="r" t="t"/>
            <a:pathLst>
              <a:path extrusionOk="0" h="1374297" w="343649">
                <a:moveTo>
                  <a:pt x="0" y="0"/>
                </a:moveTo>
                <a:cubicBezTo>
                  <a:pt x="0" y="0"/>
                  <a:pt x="259195" y="201094"/>
                  <a:pt x="322283" y="546097"/>
                </a:cubicBezTo>
                <a:cubicBezTo>
                  <a:pt x="358401" y="699988"/>
                  <a:pt x="337800" y="1374297"/>
                  <a:pt x="337800" y="1374297"/>
                </a:cubicBezTo>
                <a:lnTo>
                  <a:pt x="337055" y="1371265"/>
                </a:lnTo>
                <a:lnTo>
                  <a:pt x="336970" y="1374297"/>
                </a:lnTo>
                <a:lnTo>
                  <a:pt x="336221" y="1371242"/>
                </a:lnTo>
                <a:lnTo>
                  <a:pt x="336136" y="1374297"/>
                </a:lnTo>
                <a:lnTo>
                  <a:pt x="335308" y="1370909"/>
                </a:lnTo>
                <a:lnTo>
                  <a:pt x="335213" y="1374297"/>
                </a:lnTo>
                <a:lnTo>
                  <a:pt x="334469" y="1371244"/>
                </a:lnTo>
                <a:lnTo>
                  <a:pt x="334383" y="1374297"/>
                </a:lnTo>
                <a:lnTo>
                  <a:pt x="333639" y="1371237"/>
                </a:lnTo>
                <a:lnTo>
                  <a:pt x="333553" y="1374297"/>
                </a:lnTo>
                <a:lnTo>
                  <a:pt x="332805" y="1371214"/>
                </a:lnTo>
                <a:lnTo>
                  <a:pt x="332719" y="1374297"/>
                </a:lnTo>
                <a:lnTo>
                  <a:pt x="331891" y="1370878"/>
                </a:lnTo>
                <a:lnTo>
                  <a:pt x="331796" y="1374297"/>
                </a:lnTo>
                <a:lnTo>
                  <a:pt x="331052" y="1371216"/>
                </a:lnTo>
                <a:lnTo>
                  <a:pt x="330966" y="1374297"/>
                </a:lnTo>
                <a:lnTo>
                  <a:pt x="330220" y="1371198"/>
                </a:lnTo>
                <a:lnTo>
                  <a:pt x="330133" y="1374297"/>
                </a:lnTo>
                <a:lnTo>
                  <a:pt x="329389" y="1371199"/>
                </a:lnTo>
                <a:lnTo>
                  <a:pt x="329303" y="1374297"/>
                </a:lnTo>
                <a:lnTo>
                  <a:pt x="328559" y="1371194"/>
                </a:lnTo>
                <a:lnTo>
                  <a:pt x="328473" y="1374297"/>
                </a:lnTo>
                <a:lnTo>
                  <a:pt x="327643" y="1370827"/>
                </a:lnTo>
                <a:lnTo>
                  <a:pt x="327546" y="1374297"/>
                </a:lnTo>
                <a:lnTo>
                  <a:pt x="326803" y="1371180"/>
                </a:lnTo>
                <a:lnTo>
                  <a:pt x="326716" y="1374297"/>
                </a:lnTo>
                <a:lnTo>
                  <a:pt x="325974" y="1371173"/>
                </a:lnTo>
                <a:lnTo>
                  <a:pt x="325886" y="1374297"/>
                </a:lnTo>
                <a:lnTo>
                  <a:pt x="325140" y="1371149"/>
                </a:lnTo>
                <a:lnTo>
                  <a:pt x="325052" y="1374297"/>
                </a:lnTo>
                <a:lnTo>
                  <a:pt x="324310" y="1371159"/>
                </a:lnTo>
                <a:lnTo>
                  <a:pt x="324222" y="1374297"/>
                </a:lnTo>
                <a:lnTo>
                  <a:pt x="323397" y="1370799"/>
                </a:lnTo>
                <a:lnTo>
                  <a:pt x="323299" y="1374297"/>
                </a:lnTo>
                <a:lnTo>
                  <a:pt x="322557" y="1371144"/>
                </a:lnTo>
                <a:lnTo>
                  <a:pt x="322469" y="1374297"/>
                </a:lnTo>
                <a:lnTo>
                  <a:pt x="321724" y="1371120"/>
                </a:lnTo>
                <a:lnTo>
                  <a:pt x="321635" y="1374297"/>
                </a:lnTo>
                <a:lnTo>
                  <a:pt x="320894" y="1371129"/>
                </a:lnTo>
                <a:lnTo>
                  <a:pt x="320805" y="1374297"/>
                </a:lnTo>
                <a:lnTo>
                  <a:pt x="319981" y="1370766"/>
                </a:lnTo>
                <a:lnTo>
                  <a:pt x="319882" y="1374297"/>
                </a:lnTo>
                <a:lnTo>
                  <a:pt x="319139" y="1371102"/>
                </a:lnTo>
                <a:lnTo>
                  <a:pt x="319049" y="1374297"/>
                </a:lnTo>
                <a:lnTo>
                  <a:pt x="318308" y="1371103"/>
                </a:lnTo>
                <a:lnTo>
                  <a:pt x="318219" y="1374297"/>
                </a:lnTo>
                <a:lnTo>
                  <a:pt x="317478" y="1371097"/>
                </a:lnTo>
                <a:lnTo>
                  <a:pt x="317388" y="1374297"/>
                </a:lnTo>
                <a:lnTo>
                  <a:pt x="316645" y="1371080"/>
                </a:lnTo>
                <a:lnTo>
                  <a:pt x="316555" y="1374297"/>
                </a:lnTo>
                <a:lnTo>
                  <a:pt x="315732" y="1370724"/>
                </a:lnTo>
                <a:lnTo>
                  <a:pt x="315632" y="1374297"/>
                </a:lnTo>
                <a:lnTo>
                  <a:pt x="314891" y="1371072"/>
                </a:lnTo>
                <a:lnTo>
                  <a:pt x="314802" y="1374297"/>
                </a:lnTo>
                <a:lnTo>
                  <a:pt x="314059" y="1371054"/>
                </a:lnTo>
                <a:lnTo>
                  <a:pt x="313968" y="1374297"/>
                </a:lnTo>
                <a:lnTo>
                  <a:pt x="313229" y="1371060"/>
                </a:lnTo>
                <a:lnTo>
                  <a:pt x="313138" y="1374297"/>
                </a:lnTo>
                <a:lnTo>
                  <a:pt x="312316" y="1370689"/>
                </a:lnTo>
                <a:lnTo>
                  <a:pt x="312215" y="1374297"/>
                </a:lnTo>
                <a:lnTo>
                  <a:pt x="311472" y="1371027"/>
                </a:lnTo>
                <a:lnTo>
                  <a:pt x="311381" y="1374297"/>
                </a:lnTo>
                <a:lnTo>
                  <a:pt x="310642" y="1371036"/>
                </a:lnTo>
                <a:lnTo>
                  <a:pt x="310551" y="1374297"/>
                </a:lnTo>
                <a:lnTo>
                  <a:pt x="309813" y="1371028"/>
                </a:lnTo>
                <a:lnTo>
                  <a:pt x="309721" y="1374297"/>
                </a:lnTo>
                <a:lnTo>
                  <a:pt x="308980" y="1371009"/>
                </a:lnTo>
                <a:lnTo>
                  <a:pt x="308888" y="1374297"/>
                </a:lnTo>
                <a:lnTo>
                  <a:pt x="308066" y="1370639"/>
                </a:lnTo>
                <a:lnTo>
                  <a:pt x="307964" y="1374297"/>
                </a:lnTo>
                <a:lnTo>
                  <a:pt x="307226" y="1371004"/>
                </a:lnTo>
                <a:lnTo>
                  <a:pt x="307134" y="1374297"/>
                </a:lnTo>
                <a:lnTo>
                  <a:pt x="306394" y="1370984"/>
                </a:lnTo>
                <a:lnTo>
                  <a:pt x="306301" y="1374297"/>
                </a:lnTo>
                <a:lnTo>
                  <a:pt x="305564" y="1370988"/>
                </a:lnTo>
                <a:lnTo>
                  <a:pt x="305471" y="1374297"/>
                </a:lnTo>
                <a:lnTo>
                  <a:pt x="304650" y="1370605"/>
                </a:lnTo>
                <a:lnTo>
                  <a:pt x="304548" y="1374297"/>
                </a:lnTo>
                <a:lnTo>
                  <a:pt x="303810" y="1370969"/>
                </a:lnTo>
                <a:lnTo>
                  <a:pt x="303717" y="1374297"/>
                </a:lnTo>
                <a:lnTo>
                  <a:pt x="302978" y="1370951"/>
                </a:lnTo>
                <a:lnTo>
                  <a:pt x="302884" y="1374297"/>
                </a:lnTo>
                <a:lnTo>
                  <a:pt x="302148" y="1370955"/>
                </a:lnTo>
                <a:lnTo>
                  <a:pt x="302054" y="1374297"/>
                </a:lnTo>
                <a:lnTo>
                  <a:pt x="301317" y="1370943"/>
                </a:lnTo>
                <a:lnTo>
                  <a:pt x="301223" y="1374297"/>
                </a:lnTo>
                <a:lnTo>
                  <a:pt x="300402" y="1370550"/>
                </a:lnTo>
                <a:lnTo>
                  <a:pt x="300297" y="1374297"/>
                </a:lnTo>
                <a:lnTo>
                  <a:pt x="299561" y="1370929"/>
                </a:lnTo>
                <a:lnTo>
                  <a:pt x="299467" y="1374297"/>
                </a:lnTo>
                <a:lnTo>
                  <a:pt x="298732" y="1370921"/>
                </a:lnTo>
                <a:lnTo>
                  <a:pt x="298637" y="1374297"/>
                </a:lnTo>
                <a:lnTo>
                  <a:pt x="297898" y="1370897"/>
                </a:lnTo>
                <a:lnTo>
                  <a:pt x="297803" y="1374297"/>
                </a:lnTo>
                <a:lnTo>
                  <a:pt x="296986" y="1370524"/>
                </a:lnTo>
                <a:lnTo>
                  <a:pt x="296880" y="1374297"/>
                </a:lnTo>
                <a:lnTo>
                  <a:pt x="296145" y="1370895"/>
                </a:lnTo>
                <a:lnTo>
                  <a:pt x="296050" y="1374297"/>
                </a:lnTo>
                <a:lnTo>
                  <a:pt x="295313" y="1370874"/>
                </a:lnTo>
                <a:lnTo>
                  <a:pt x="295217" y="1374297"/>
                </a:lnTo>
                <a:lnTo>
                  <a:pt x="294482" y="1370874"/>
                </a:lnTo>
                <a:lnTo>
                  <a:pt x="294386" y="1374297"/>
                </a:lnTo>
                <a:lnTo>
                  <a:pt x="293652" y="1370870"/>
                </a:lnTo>
                <a:lnTo>
                  <a:pt x="293556" y="1374297"/>
                </a:lnTo>
                <a:lnTo>
                  <a:pt x="292740" y="1370476"/>
                </a:lnTo>
                <a:lnTo>
                  <a:pt x="292633" y="1374297"/>
                </a:lnTo>
                <a:lnTo>
                  <a:pt x="291896" y="1370835"/>
                </a:lnTo>
                <a:lnTo>
                  <a:pt x="291799" y="1374297"/>
                </a:lnTo>
                <a:lnTo>
                  <a:pt x="291066" y="1370843"/>
                </a:lnTo>
                <a:lnTo>
                  <a:pt x="290969" y="1374297"/>
                </a:lnTo>
                <a:lnTo>
                  <a:pt x="290233" y="1370822"/>
                </a:lnTo>
                <a:lnTo>
                  <a:pt x="290136" y="1374297"/>
                </a:lnTo>
                <a:lnTo>
                  <a:pt x="289321" y="1370436"/>
                </a:lnTo>
                <a:lnTo>
                  <a:pt x="289213" y="1374297"/>
                </a:lnTo>
                <a:lnTo>
                  <a:pt x="288481" y="1370815"/>
                </a:lnTo>
                <a:lnTo>
                  <a:pt x="288383" y="1374297"/>
                </a:lnTo>
                <a:lnTo>
                  <a:pt x="287650" y="1370802"/>
                </a:lnTo>
                <a:lnTo>
                  <a:pt x="287552" y="1374297"/>
                </a:lnTo>
                <a:lnTo>
                  <a:pt x="286817" y="1370785"/>
                </a:lnTo>
                <a:lnTo>
                  <a:pt x="286719" y="1374297"/>
                </a:lnTo>
                <a:lnTo>
                  <a:pt x="285987" y="1370789"/>
                </a:lnTo>
                <a:lnTo>
                  <a:pt x="285889" y="1374297"/>
                </a:lnTo>
                <a:lnTo>
                  <a:pt x="285076" y="1370386"/>
                </a:lnTo>
                <a:lnTo>
                  <a:pt x="284966" y="1374297"/>
                </a:lnTo>
                <a:lnTo>
                  <a:pt x="284231" y="1370753"/>
                </a:lnTo>
                <a:lnTo>
                  <a:pt x="284132" y="1374297"/>
                </a:lnTo>
                <a:lnTo>
                  <a:pt x="283401" y="1370761"/>
                </a:lnTo>
                <a:lnTo>
                  <a:pt x="283302" y="1374297"/>
                </a:lnTo>
                <a:lnTo>
                  <a:pt x="282571" y="1370752"/>
                </a:lnTo>
                <a:lnTo>
                  <a:pt x="282472" y="1374297"/>
                </a:lnTo>
                <a:lnTo>
                  <a:pt x="281657" y="1370331"/>
                </a:lnTo>
                <a:lnTo>
                  <a:pt x="281546" y="1374297"/>
                </a:lnTo>
                <a:lnTo>
                  <a:pt x="280815" y="1370728"/>
                </a:lnTo>
                <a:lnTo>
                  <a:pt x="280715" y="1374297"/>
                </a:lnTo>
                <a:lnTo>
                  <a:pt x="279985" y="1370723"/>
                </a:lnTo>
                <a:lnTo>
                  <a:pt x="279885" y="1374297"/>
                </a:lnTo>
                <a:lnTo>
                  <a:pt x="279153" y="1370701"/>
                </a:lnTo>
                <a:lnTo>
                  <a:pt x="279052" y="1374297"/>
                </a:lnTo>
                <a:lnTo>
                  <a:pt x="278322" y="1370700"/>
                </a:lnTo>
                <a:lnTo>
                  <a:pt x="278221" y="1374297"/>
                </a:lnTo>
                <a:lnTo>
                  <a:pt x="277410" y="1370291"/>
                </a:lnTo>
                <a:lnTo>
                  <a:pt x="277298" y="1374297"/>
                </a:lnTo>
                <a:lnTo>
                  <a:pt x="276569" y="1370684"/>
                </a:lnTo>
                <a:lnTo>
                  <a:pt x="276468" y="1374297"/>
                </a:lnTo>
                <a:lnTo>
                  <a:pt x="275737" y="1370661"/>
                </a:lnTo>
                <a:lnTo>
                  <a:pt x="275635" y="1374297"/>
                </a:lnTo>
                <a:lnTo>
                  <a:pt x="274906" y="1370661"/>
                </a:lnTo>
                <a:lnTo>
                  <a:pt x="274804" y="1374297"/>
                </a:lnTo>
                <a:lnTo>
                  <a:pt x="273994" y="1370247"/>
                </a:lnTo>
                <a:lnTo>
                  <a:pt x="273881" y="1374297"/>
                </a:lnTo>
                <a:lnTo>
                  <a:pt x="273151" y="1370631"/>
                </a:lnTo>
                <a:lnTo>
                  <a:pt x="273048" y="1374297"/>
                </a:lnTo>
                <a:lnTo>
                  <a:pt x="272321" y="1370635"/>
                </a:lnTo>
                <a:lnTo>
                  <a:pt x="272218" y="1374297"/>
                </a:lnTo>
                <a:lnTo>
                  <a:pt x="271490" y="1370621"/>
                </a:lnTo>
                <a:lnTo>
                  <a:pt x="271387" y="1374297"/>
                </a:lnTo>
                <a:lnTo>
                  <a:pt x="270658" y="1370602"/>
                </a:lnTo>
                <a:lnTo>
                  <a:pt x="270554" y="1374297"/>
                </a:lnTo>
                <a:lnTo>
                  <a:pt x="269746" y="1370192"/>
                </a:lnTo>
                <a:lnTo>
                  <a:pt x="269631" y="1374297"/>
                </a:lnTo>
                <a:lnTo>
                  <a:pt x="268905" y="1370594"/>
                </a:lnTo>
                <a:lnTo>
                  <a:pt x="268801" y="1374297"/>
                </a:lnTo>
                <a:lnTo>
                  <a:pt x="268072" y="1370571"/>
                </a:lnTo>
                <a:lnTo>
                  <a:pt x="267968" y="1374297"/>
                </a:lnTo>
                <a:lnTo>
                  <a:pt x="267241" y="1370570"/>
                </a:lnTo>
                <a:lnTo>
                  <a:pt x="267137" y="1374297"/>
                </a:lnTo>
                <a:lnTo>
                  <a:pt x="266330" y="1370146"/>
                </a:lnTo>
                <a:lnTo>
                  <a:pt x="266214" y="1374297"/>
                </a:lnTo>
                <a:lnTo>
                  <a:pt x="265486" y="1370539"/>
                </a:lnTo>
                <a:lnTo>
                  <a:pt x="265381" y="1374297"/>
                </a:lnTo>
                <a:lnTo>
                  <a:pt x="264655" y="1370538"/>
                </a:lnTo>
                <a:lnTo>
                  <a:pt x="264550" y="1374297"/>
                </a:lnTo>
                <a:lnTo>
                  <a:pt x="263825" y="1370532"/>
                </a:lnTo>
                <a:lnTo>
                  <a:pt x="263720" y="1374297"/>
                </a:lnTo>
                <a:lnTo>
                  <a:pt x="262993" y="1370508"/>
                </a:lnTo>
                <a:lnTo>
                  <a:pt x="262887" y="1374297"/>
                </a:lnTo>
                <a:lnTo>
                  <a:pt x="262082" y="1370087"/>
                </a:lnTo>
                <a:lnTo>
                  <a:pt x="261964" y="1374297"/>
                </a:lnTo>
                <a:lnTo>
                  <a:pt x="261240" y="1370495"/>
                </a:lnTo>
                <a:lnTo>
                  <a:pt x="261133" y="1374297"/>
                </a:lnTo>
                <a:lnTo>
                  <a:pt x="260407" y="1370475"/>
                </a:lnTo>
                <a:lnTo>
                  <a:pt x="260300" y="1374297"/>
                </a:lnTo>
                <a:lnTo>
                  <a:pt x="259577" y="1370479"/>
                </a:lnTo>
                <a:lnTo>
                  <a:pt x="259470" y="1374297"/>
                </a:lnTo>
                <a:lnTo>
                  <a:pt x="258666" y="1370039"/>
                </a:lnTo>
                <a:lnTo>
                  <a:pt x="258547" y="1374297"/>
                </a:lnTo>
                <a:lnTo>
                  <a:pt x="257822" y="1370442"/>
                </a:lnTo>
                <a:lnTo>
                  <a:pt x="257714" y="1374297"/>
                </a:lnTo>
                <a:lnTo>
                  <a:pt x="256991" y="1370441"/>
                </a:lnTo>
                <a:lnTo>
                  <a:pt x="256883" y="1374297"/>
                </a:lnTo>
                <a:lnTo>
                  <a:pt x="256161" y="1370434"/>
                </a:lnTo>
                <a:lnTo>
                  <a:pt x="256053" y="1374297"/>
                </a:lnTo>
                <a:lnTo>
                  <a:pt x="255332" y="1370423"/>
                </a:lnTo>
                <a:lnTo>
                  <a:pt x="255223" y="1374297"/>
                </a:lnTo>
                <a:lnTo>
                  <a:pt x="254418" y="1369963"/>
                </a:lnTo>
                <a:lnTo>
                  <a:pt x="254297" y="1374297"/>
                </a:lnTo>
                <a:lnTo>
                  <a:pt x="253575" y="1370396"/>
                </a:lnTo>
                <a:lnTo>
                  <a:pt x="253466" y="1374297"/>
                </a:lnTo>
                <a:lnTo>
                  <a:pt x="252745" y="1370389"/>
                </a:lnTo>
                <a:lnTo>
                  <a:pt x="252636" y="1374297"/>
                </a:lnTo>
                <a:lnTo>
                  <a:pt x="251913" y="1370364"/>
                </a:lnTo>
                <a:lnTo>
                  <a:pt x="251803" y="1374297"/>
                </a:lnTo>
                <a:lnTo>
                  <a:pt x="251082" y="1370362"/>
                </a:lnTo>
                <a:lnTo>
                  <a:pt x="250972" y="1374297"/>
                </a:lnTo>
                <a:lnTo>
                  <a:pt x="250172" y="1369914"/>
                </a:lnTo>
                <a:lnTo>
                  <a:pt x="250049" y="1374297"/>
                </a:lnTo>
                <a:lnTo>
                  <a:pt x="249327" y="1370329"/>
                </a:lnTo>
                <a:lnTo>
                  <a:pt x="249216" y="1374297"/>
                </a:lnTo>
                <a:lnTo>
                  <a:pt x="248497" y="1370331"/>
                </a:lnTo>
                <a:lnTo>
                  <a:pt x="248386" y="1374297"/>
                </a:lnTo>
                <a:lnTo>
                  <a:pt x="247667" y="1370315"/>
                </a:lnTo>
                <a:lnTo>
                  <a:pt x="247555" y="1374297"/>
                </a:lnTo>
                <a:lnTo>
                  <a:pt x="246756" y="1369861"/>
                </a:lnTo>
                <a:lnTo>
                  <a:pt x="246632" y="1374297"/>
                </a:lnTo>
                <a:lnTo>
                  <a:pt x="245912" y="1370281"/>
                </a:lnTo>
                <a:lnTo>
                  <a:pt x="245799" y="1374297"/>
                </a:lnTo>
                <a:lnTo>
                  <a:pt x="245081" y="1370284"/>
                </a:lnTo>
                <a:lnTo>
                  <a:pt x="244969" y="1374297"/>
                </a:lnTo>
                <a:lnTo>
                  <a:pt x="244248" y="1370253"/>
                </a:lnTo>
                <a:lnTo>
                  <a:pt x="244135" y="1374297"/>
                </a:lnTo>
                <a:lnTo>
                  <a:pt x="243418" y="1370260"/>
                </a:lnTo>
                <a:lnTo>
                  <a:pt x="243305" y="1374297"/>
                </a:lnTo>
                <a:lnTo>
                  <a:pt x="242508" y="1369794"/>
                </a:lnTo>
                <a:lnTo>
                  <a:pt x="242382" y="1374297"/>
                </a:lnTo>
                <a:lnTo>
                  <a:pt x="241663" y="1370220"/>
                </a:lnTo>
                <a:lnTo>
                  <a:pt x="241549" y="1374297"/>
                </a:lnTo>
                <a:lnTo>
                  <a:pt x="240832" y="1370218"/>
                </a:lnTo>
                <a:lnTo>
                  <a:pt x="240718" y="1374297"/>
                </a:lnTo>
                <a:lnTo>
                  <a:pt x="240002" y="1370211"/>
                </a:lnTo>
                <a:lnTo>
                  <a:pt x="239888" y="1374297"/>
                </a:lnTo>
                <a:lnTo>
                  <a:pt x="239093" y="1369739"/>
                </a:lnTo>
                <a:lnTo>
                  <a:pt x="238965" y="1374297"/>
                </a:lnTo>
                <a:lnTo>
                  <a:pt x="238248" y="1370170"/>
                </a:lnTo>
                <a:lnTo>
                  <a:pt x="238132" y="1374297"/>
                </a:lnTo>
                <a:lnTo>
                  <a:pt x="237417" y="1370167"/>
                </a:lnTo>
                <a:lnTo>
                  <a:pt x="237301" y="1374297"/>
                </a:lnTo>
                <a:lnTo>
                  <a:pt x="236587" y="1370160"/>
                </a:lnTo>
                <a:lnTo>
                  <a:pt x="236471" y="1374297"/>
                </a:lnTo>
                <a:lnTo>
                  <a:pt x="235755" y="1370133"/>
                </a:lnTo>
                <a:lnTo>
                  <a:pt x="235638" y="1374297"/>
                </a:lnTo>
                <a:lnTo>
                  <a:pt x="234845" y="1369669"/>
                </a:lnTo>
                <a:lnTo>
                  <a:pt x="234715" y="1374297"/>
                </a:lnTo>
                <a:lnTo>
                  <a:pt x="234001" y="1370116"/>
                </a:lnTo>
                <a:lnTo>
                  <a:pt x="233884" y="1374297"/>
                </a:lnTo>
                <a:lnTo>
                  <a:pt x="233169" y="1370093"/>
                </a:lnTo>
                <a:lnTo>
                  <a:pt x="233051" y="1374297"/>
                </a:lnTo>
                <a:lnTo>
                  <a:pt x="232339" y="1370095"/>
                </a:lnTo>
                <a:lnTo>
                  <a:pt x="232221" y="1374297"/>
                </a:lnTo>
                <a:lnTo>
                  <a:pt x="231429" y="1369610"/>
                </a:lnTo>
                <a:lnTo>
                  <a:pt x="231298" y="1374297"/>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2" name="Google Shape;422;p15"/>
          <p:cNvSpPr/>
          <p:nvPr/>
        </p:nvSpPr>
        <p:spPr>
          <a:xfrm flipH="1">
            <a:off x="472746" y="1865199"/>
            <a:ext cx="976196" cy="300028"/>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3" name="Google Shape;423;p15"/>
          <p:cNvSpPr/>
          <p:nvPr/>
        </p:nvSpPr>
        <p:spPr>
          <a:xfrm flipH="1">
            <a:off x="1194402" y="1574050"/>
            <a:ext cx="636300" cy="71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4" name="Google Shape;424;p15"/>
          <p:cNvSpPr/>
          <p:nvPr/>
        </p:nvSpPr>
        <p:spPr>
          <a:xfrm flipH="1">
            <a:off x="1417191" y="1868325"/>
            <a:ext cx="415500" cy="735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25" name="Google Shape;425;p15"/>
          <p:cNvGrpSpPr/>
          <p:nvPr/>
        </p:nvGrpSpPr>
        <p:grpSpPr>
          <a:xfrm flipH="1">
            <a:off x="100886" y="1560035"/>
            <a:ext cx="1478256" cy="1478256"/>
            <a:chOff x="-1891635" y="3074688"/>
            <a:chExt cx="850550" cy="850550"/>
          </a:xfrm>
        </p:grpSpPr>
        <p:sp>
          <p:nvSpPr>
            <p:cNvPr id="426" name="Google Shape;426;p15"/>
            <p:cNvSpPr/>
            <p:nvPr/>
          </p:nvSpPr>
          <p:spPr>
            <a:xfrm>
              <a:off x="-1891635" y="3074688"/>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7" name="Google Shape;427;p15"/>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8" name="Google Shape;428;p15"/>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p15"/>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0" name="Google Shape;430;p15"/>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p15"/>
          <p:cNvGrpSpPr/>
          <p:nvPr/>
        </p:nvGrpSpPr>
        <p:grpSpPr>
          <a:xfrm flipH="1">
            <a:off x="837402" y="1557272"/>
            <a:ext cx="1345003" cy="388669"/>
            <a:chOff x="-2238736" y="3074720"/>
            <a:chExt cx="773880" cy="223630"/>
          </a:xfrm>
        </p:grpSpPr>
        <p:sp>
          <p:nvSpPr>
            <p:cNvPr id="432" name="Google Shape;432;p15"/>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3" name="Google Shape;433;p15"/>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4" name="Google Shape;434;p15"/>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5" name="Google Shape;435;p15"/>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6" name="Google Shape;436;p15"/>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7" name="Google Shape;437;p15"/>
          <p:cNvGrpSpPr/>
          <p:nvPr/>
        </p:nvGrpSpPr>
        <p:grpSpPr>
          <a:xfrm flipH="1">
            <a:off x="1433287" y="470355"/>
            <a:ext cx="1478204" cy="1478306"/>
            <a:chOff x="-2662477" y="2447714"/>
            <a:chExt cx="850520" cy="850579"/>
          </a:xfrm>
        </p:grpSpPr>
        <p:sp>
          <p:nvSpPr>
            <p:cNvPr id="438" name="Google Shape;438;p15"/>
            <p:cNvSpPr/>
            <p:nvPr/>
          </p:nvSpPr>
          <p:spPr>
            <a:xfrm>
              <a:off x="-2483584" y="2626659"/>
              <a:ext cx="492712" cy="492719"/>
            </a:xfrm>
            <a:custGeom>
              <a:rect b="b" l="l" r="r" t="t"/>
              <a:pathLst>
                <a:path extrusionOk="0" h="492719" w="492712">
                  <a:moveTo>
                    <a:pt x="492691" y="246376"/>
                  </a:moveTo>
                  <a:lnTo>
                    <a:pt x="447965" y="246376"/>
                  </a:lnTo>
                  <a:cubicBezTo>
                    <a:pt x="449128" y="166614"/>
                    <a:pt x="397454" y="89745"/>
                    <a:pt x="323477" y="60047"/>
                  </a:cubicBezTo>
                  <a:cubicBezTo>
                    <a:pt x="250365" y="28828"/>
                    <a:pt x="159303" y="46510"/>
                    <a:pt x="103753" y="103789"/>
                  </a:cubicBezTo>
                  <a:cubicBezTo>
                    <a:pt x="46474" y="159339"/>
                    <a:pt x="28792" y="250401"/>
                    <a:pt x="60011" y="323484"/>
                  </a:cubicBezTo>
                  <a:cubicBezTo>
                    <a:pt x="89709" y="397491"/>
                    <a:pt x="166578" y="449164"/>
                    <a:pt x="246340" y="447971"/>
                  </a:cubicBezTo>
                  <a:lnTo>
                    <a:pt x="246340" y="492697"/>
                  </a:lnTo>
                  <a:cubicBezTo>
                    <a:pt x="148896" y="494069"/>
                    <a:pt x="54942" y="431005"/>
                    <a:pt x="18684" y="340599"/>
                  </a:cubicBezTo>
                  <a:cubicBezTo>
                    <a:pt x="-19572" y="251176"/>
                    <a:pt x="2225" y="140047"/>
                    <a:pt x="72117" y="72123"/>
                  </a:cubicBezTo>
                  <a:cubicBezTo>
                    <a:pt x="140041" y="2201"/>
                    <a:pt x="251170" y="-19565"/>
                    <a:pt x="340592" y="18690"/>
                  </a:cubicBezTo>
                  <a:cubicBezTo>
                    <a:pt x="431028" y="54978"/>
                    <a:pt x="494063" y="148933"/>
                    <a:pt x="492691" y="246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9" name="Google Shape;439;p15"/>
            <p:cNvSpPr/>
            <p:nvPr/>
          </p:nvSpPr>
          <p:spPr>
            <a:xfrm>
              <a:off x="-2528307" y="2581973"/>
              <a:ext cx="582163" cy="582163"/>
            </a:xfrm>
            <a:custGeom>
              <a:rect b="b" l="l" r="r" t="t"/>
              <a:pathLst>
                <a:path extrusionOk="0" h="582163" w="582163">
                  <a:moveTo>
                    <a:pt x="582139" y="291062"/>
                  </a:moveTo>
                  <a:lnTo>
                    <a:pt x="537413" y="291062"/>
                  </a:lnTo>
                  <a:cubicBezTo>
                    <a:pt x="538785" y="193619"/>
                    <a:pt x="475721" y="99664"/>
                    <a:pt x="385315" y="63406"/>
                  </a:cubicBezTo>
                  <a:cubicBezTo>
                    <a:pt x="295892" y="25151"/>
                    <a:pt x="184763" y="46947"/>
                    <a:pt x="116839" y="116839"/>
                  </a:cubicBezTo>
                  <a:cubicBezTo>
                    <a:pt x="46917" y="184763"/>
                    <a:pt x="25150" y="295892"/>
                    <a:pt x="63406" y="385315"/>
                  </a:cubicBezTo>
                  <a:cubicBezTo>
                    <a:pt x="99664" y="475721"/>
                    <a:pt x="193619" y="538785"/>
                    <a:pt x="291062" y="537413"/>
                  </a:cubicBezTo>
                  <a:lnTo>
                    <a:pt x="291062" y="582139"/>
                  </a:lnTo>
                  <a:cubicBezTo>
                    <a:pt x="175937" y="583720"/>
                    <a:pt x="64867" y="509266"/>
                    <a:pt x="22109" y="402460"/>
                  </a:cubicBezTo>
                  <a:cubicBezTo>
                    <a:pt x="-23184" y="296727"/>
                    <a:pt x="2698" y="165531"/>
                    <a:pt x="85232" y="85232"/>
                  </a:cubicBezTo>
                  <a:cubicBezTo>
                    <a:pt x="165531" y="2698"/>
                    <a:pt x="296697" y="-23184"/>
                    <a:pt x="402460" y="22109"/>
                  </a:cubicBezTo>
                  <a:cubicBezTo>
                    <a:pt x="509295" y="64897"/>
                    <a:pt x="583720" y="175937"/>
                    <a:pt x="582139" y="2910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0" name="Google Shape;440;p15"/>
            <p:cNvSpPr/>
            <p:nvPr/>
          </p:nvSpPr>
          <p:spPr>
            <a:xfrm>
              <a:off x="-2573039" y="2537228"/>
              <a:ext cx="671625" cy="671638"/>
            </a:xfrm>
            <a:custGeom>
              <a:rect b="b" l="l" r="r" t="t"/>
              <a:pathLst>
                <a:path extrusionOk="0" h="671638" w="671625">
                  <a:moveTo>
                    <a:pt x="671598" y="335807"/>
                  </a:moveTo>
                  <a:lnTo>
                    <a:pt x="626872" y="335807"/>
                  </a:lnTo>
                  <a:cubicBezTo>
                    <a:pt x="628452" y="220683"/>
                    <a:pt x="554028" y="109613"/>
                    <a:pt x="447192" y="66855"/>
                  </a:cubicBezTo>
                  <a:cubicBezTo>
                    <a:pt x="341460" y="21592"/>
                    <a:pt x="210263" y="47444"/>
                    <a:pt x="129965" y="129978"/>
                  </a:cubicBezTo>
                  <a:cubicBezTo>
                    <a:pt x="47430" y="210276"/>
                    <a:pt x="21549" y="341443"/>
                    <a:pt x="66841" y="447205"/>
                  </a:cubicBezTo>
                  <a:cubicBezTo>
                    <a:pt x="109629" y="554041"/>
                    <a:pt x="220669" y="628465"/>
                    <a:pt x="335794" y="626885"/>
                  </a:cubicBezTo>
                  <a:lnTo>
                    <a:pt x="335794" y="671611"/>
                  </a:lnTo>
                  <a:cubicBezTo>
                    <a:pt x="202958" y="673400"/>
                    <a:pt x="74832" y="587586"/>
                    <a:pt x="25514" y="464320"/>
                  </a:cubicBezTo>
                  <a:cubicBezTo>
                    <a:pt x="-26785" y="342248"/>
                    <a:pt x="3181" y="191014"/>
                    <a:pt x="98329" y="98342"/>
                  </a:cubicBezTo>
                  <a:cubicBezTo>
                    <a:pt x="191001" y="3195"/>
                    <a:pt x="342235" y="-26802"/>
                    <a:pt x="464307" y="25528"/>
                  </a:cubicBezTo>
                  <a:cubicBezTo>
                    <a:pt x="587572" y="74846"/>
                    <a:pt x="673387" y="203001"/>
                    <a:pt x="671598" y="335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1" name="Google Shape;441;p15"/>
            <p:cNvSpPr/>
            <p:nvPr/>
          </p:nvSpPr>
          <p:spPr>
            <a:xfrm>
              <a:off x="-2617791" y="2492519"/>
              <a:ext cx="761106" cy="761076"/>
            </a:xfrm>
            <a:custGeom>
              <a:rect b="b" l="l" r="r" t="t"/>
              <a:pathLst>
                <a:path extrusionOk="0" h="761076" w="761106">
                  <a:moveTo>
                    <a:pt x="761076" y="380517"/>
                  </a:moveTo>
                  <a:lnTo>
                    <a:pt x="716350" y="380517"/>
                  </a:lnTo>
                  <a:cubicBezTo>
                    <a:pt x="718139" y="247680"/>
                    <a:pt x="632324" y="119555"/>
                    <a:pt x="509059" y="70237"/>
                  </a:cubicBezTo>
                  <a:cubicBezTo>
                    <a:pt x="386987" y="17937"/>
                    <a:pt x="235753" y="47904"/>
                    <a:pt x="143081" y="143051"/>
                  </a:cubicBezTo>
                  <a:cubicBezTo>
                    <a:pt x="47933" y="235723"/>
                    <a:pt x="17937" y="386957"/>
                    <a:pt x="70267" y="509029"/>
                  </a:cubicBezTo>
                  <a:cubicBezTo>
                    <a:pt x="119585" y="632265"/>
                    <a:pt x="247710" y="718080"/>
                    <a:pt x="380546" y="716320"/>
                  </a:cubicBezTo>
                  <a:lnTo>
                    <a:pt x="380546" y="761046"/>
                  </a:lnTo>
                  <a:cubicBezTo>
                    <a:pt x="230028" y="763044"/>
                    <a:pt x="84817" y="665839"/>
                    <a:pt x="28940" y="526174"/>
                  </a:cubicBezTo>
                  <a:cubicBezTo>
                    <a:pt x="-30397" y="387792"/>
                    <a:pt x="3655" y="216491"/>
                    <a:pt x="111444" y="111444"/>
                  </a:cubicBezTo>
                  <a:cubicBezTo>
                    <a:pt x="216491" y="3654"/>
                    <a:pt x="387792" y="-30397"/>
                    <a:pt x="526175" y="28940"/>
                  </a:cubicBezTo>
                  <a:cubicBezTo>
                    <a:pt x="665869" y="84788"/>
                    <a:pt x="763074" y="229998"/>
                    <a:pt x="761076" y="38051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15"/>
            <p:cNvSpPr/>
            <p:nvPr/>
          </p:nvSpPr>
          <p:spPr>
            <a:xfrm>
              <a:off x="-2662477" y="2447714"/>
              <a:ext cx="850520" cy="850579"/>
            </a:xfrm>
            <a:custGeom>
              <a:rect b="b" l="l" r="r" t="t"/>
              <a:pathLst>
                <a:path extrusionOk="0" h="850579" w="850520">
                  <a:moveTo>
                    <a:pt x="850488" y="425322"/>
                  </a:moveTo>
                  <a:lnTo>
                    <a:pt x="805762" y="425322"/>
                  </a:lnTo>
                  <a:cubicBezTo>
                    <a:pt x="807760" y="274804"/>
                    <a:pt x="710555" y="129563"/>
                    <a:pt x="570890" y="73715"/>
                  </a:cubicBezTo>
                  <a:cubicBezTo>
                    <a:pt x="432508" y="14379"/>
                    <a:pt x="261207" y="48430"/>
                    <a:pt x="156160" y="156220"/>
                  </a:cubicBezTo>
                  <a:cubicBezTo>
                    <a:pt x="48370" y="261266"/>
                    <a:pt x="14319" y="432567"/>
                    <a:pt x="73656" y="570950"/>
                  </a:cubicBezTo>
                  <a:cubicBezTo>
                    <a:pt x="129503" y="710615"/>
                    <a:pt x="274744" y="807819"/>
                    <a:pt x="425262" y="805821"/>
                  </a:cubicBezTo>
                  <a:lnTo>
                    <a:pt x="425262" y="850547"/>
                  </a:lnTo>
                  <a:cubicBezTo>
                    <a:pt x="257062" y="852724"/>
                    <a:pt x="94736" y="744159"/>
                    <a:pt x="32358" y="588065"/>
                  </a:cubicBezTo>
                  <a:cubicBezTo>
                    <a:pt x="-34015" y="433373"/>
                    <a:pt x="4151" y="242004"/>
                    <a:pt x="124554" y="124554"/>
                  </a:cubicBezTo>
                  <a:cubicBezTo>
                    <a:pt x="242005" y="4151"/>
                    <a:pt x="433343" y="-34015"/>
                    <a:pt x="588065" y="32359"/>
                  </a:cubicBezTo>
                  <a:cubicBezTo>
                    <a:pt x="744099" y="94796"/>
                    <a:pt x="852694" y="257122"/>
                    <a:pt x="850488" y="425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15"/>
          <p:cNvSpPr/>
          <p:nvPr/>
        </p:nvSpPr>
        <p:spPr>
          <a:xfrm flipH="1" rot="5400000">
            <a:off x="1082073" y="2300769"/>
            <a:ext cx="789300" cy="87600"/>
          </a:xfrm>
          <a:prstGeom prst="rect">
            <a:avLst/>
          </a:prstGeom>
          <a:solidFill>
            <a:srgbClr val="000000"/>
          </a:solidFill>
          <a:ln>
            <a:noFill/>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44" name="Google Shape;444;p15"/>
          <p:cNvGrpSpPr/>
          <p:nvPr/>
        </p:nvGrpSpPr>
        <p:grpSpPr>
          <a:xfrm flipH="1">
            <a:off x="1432765" y="1199832"/>
            <a:ext cx="388648" cy="5658090"/>
            <a:chOff x="-2035620" y="2871544"/>
            <a:chExt cx="223631" cy="2244027"/>
          </a:xfrm>
        </p:grpSpPr>
        <p:sp>
          <p:nvSpPr>
            <p:cNvPr id="445" name="Google Shape;445;p15"/>
            <p:cNvSpPr/>
            <p:nvPr/>
          </p:nvSpPr>
          <p:spPr>
            <a:xfrm>
              <a:off x="-2035620"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6" name="Google Shape;446;p15"/>
            <p:cNvSpPr/>
            <p:nvPr/>
          </p:nvSpPr>
          <p:spPr>
            <a:xfrm>
              <a:off x="-1990894"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7" name="Google Shape;447;p15"/>
            <p:cNvSpPr/>
            <p:nvPr/>
          </p:nvSpPr>
          <p:spPr>
            <a:xfrm>
              <a:off x="-1946167"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8" name="Google Shape;448;p15"/>
            <p:cNvSpPr/>
            <p:nvPr/>
          </p:nvSpPr>
          <p:spPr>
            <a:xfrm>
              <a:off x="-1901441"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9" name="Google Shape;449;p15"/>
            <p:cNvSpPr/>
            <p:nvPr/>
          </p:nvSpPr>
          <p:spPr>
            <a:xfrm>
              <a:off x="-1856715"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50" name="Google Shape;450;p15"/>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451" name="Google Shape;451;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2" name="Google Shape;452;p15"/>
          <p:cNvSpPr txBox="1"/>
          <p:nvPr>
            <p:ph type="title"/>
          </p:nvPr>
        </p:nvSpPr>
        <p:spPr>
          <a:xfrm>
            <a:off x="3552950" y="530900"/>
            <a:ext cx="8029200" cy="4719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53" name="Google Shape;453;p15"/>
          <p:cNvSpPr txBox="1"/>
          <p:nvPr>
            <p:ph idx="1" type="subTitle"/>
          </p:nvPr>
        </p:nvSpPr>
        <p:spPr>
          <a:xfrm>
            <a:off x="3552950" y="5326741"/>
            <a:ext cx="8029200" cy="693000"/>
          </a:xfrm>
          <a:prstGeom prst="rect">
            <a:avLst/>
          </a:prstGeom>
        </p:spPr>
        <p:txBody>
          <a:bodyPr anchorCtr="0" anchor="t" bIns="121900" lIns="121900" spcFirstLastPara="1" rIns="121900" wrap="square" tIns="121900">
            <a:normAutofit/>
          </a:bodyPr>
          <a:lstStyle>
            <a:lvl1pPr lvl="0" rtl="0" algn="r">
              <a:lnSpc>
                <a:spcPct val="100000"/>
              </a:lnSpc>
              <a:spcBef>
                <a:spcPts val="0"/>
              </a:spcBef>
              <a:spcAft>
                <a:spcPts val="0"/>
              </a:spcAft>
              <a:buSzPts val="2200"/>
              <a:buNone/>
              <a:defRPr sz="2200"/>
            </a:lvl1pPr>
            <a:lvl2pPr lvl="1" rtl="0" algn="r">
              <a:lnSpc>
                <a:spcPct val="100000"/>
              </a:lnSpc>
              <a:spcBef>
                <a:spcPts val="0"/>
              </a:spcBef>
              <a:spcAft>
                <a:spcPts val="0"/>
              </a:spcAft>
              <a:buSzPts val="2200"/>
              <a:buNone/>
              <a:defRPr sz="2200"/>
            </a:lvl2pPr>
            <a:lvl3pPr lvl="2" rtl="0" algn="r">
              <a:lnSpc>
                <a:spcPct val="100000"/>
              </a:lnSpc>
              <a:spcBef>
                <a:spcPts val="0"/>
              </a:spcBef>
              <a:spcAft>
                <a:spcPts val="0"/>
              </a:spcAft>
              <a:buSzPts val="2200"/>
              <a:buNone/>
              <a:defRPr sz="2200"/>
            </a:lvl3pPr>
            <a:lvl4pPr lvl="3" rtl="0" algn="r">
              <a:lnSpc>
                <a:spcPct val="100000"/>
              </a:lnSpc>
              <a:spcBef>
                <a:spcPts val="0"/>
              </a:spcBef>
              <a:spcAft>
                <a:spcPts val="0"/>
              </a:spcAft>
              <a:buSzPts val="2200"/>
              <a:buNone/>
              <a:defRPr sz="2200"/>
            </a:lvl4pPr>
            <a:lvl5pPr lvl="4" rtl="0" algn="r">
              <a:lnSpc>
                <a:spcPct val="100000"/>
              </a:lnSpc>
              <a:spcBef>
                <a:spcPts val="0"/>
              </a:spcBef>
              <a:spcAft>
                <a:spcPts val="0"/>
              </a:spcAft>
              <a:buSzPts val="2200"/>
              <a:buNone/>
              <a:defRPr sz="2200"/>
            </a:lvl5pPr>
            <a:lvl6pPr lvl="5" rtl="0" algn="r">
              <a:lnSpc>
                <a:spcPct val="100000"/>
              </a:lnSpc>
              <a:spcBef>
                <a:spcPts val="0"/>
              </a:spcBef>
              <a:spcAft>
                <a:spcPts val="0"/>
              </a:spcAft>
              <a:buSzPts val="2200"/>
              <a:buNone/>
              <a:defRPr sz="2200"/>
            </a:lvl6pPr>
            <a:lvl7pPr lvl="6" rtl="0" algn="r">
              <a:lnSpc>
                <a:spcPct val="100000"/>
              </a:lnSpc>
              <a:spcBef>
                <a:spcPts val="0"/>
              </a:spcBef>
              <a:spcAft>
                <a:spcPts val="0"/>
              </a:spcAft>
              <a:buSzPts val="2200"/>
              <a:buNone/>
              <a:defRPr sz="2200"/>
            </a:lvl7pPr>
            <a:lvl8pPr lvl="7" rtl="0" algn="r">
              <a:lnSpc>
                <a:spcPct val="100000"/>
              </a:lnSpc>
              <a:spcBef>
                <a:spcPts val="0"/>
              </a:spcBef>
              <a:spcAft>
                <a:spcPts val="0"/>
              </a:spcAft>
              <a:buSzPts val="2200"/>
              <a:buNone/>
              <a:defRPr sz="2200"/>
            </a:lvl8pPr>
            <a:lvl9pPr lvl="8" rtl="0" algn="r">
              <a:lnSpc>
                <a:spcPct val="100000"/>
              </a:lnSpc>
              <a:spcBef>
                <a:spcPts val="0"/>
              </a:spcBef>
              <a:spcAft>
                <a:spcPts val="0"/>
              </a:spcAft>
              <a:buSzPts val="2200"/>
              <a:buNone/>
              <a:defRPr sz="2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454" name="Shape 454"/>
        <p:cNvGrpSpPr/>
        <p:nvPr/>
      </p:nvGrpSpPr>
      <p:grpSpPr>
        <a:xfrm>
          <a:off x="0" y="0"/>
          <a:ext cx="0" cy="0"/>
          <a:chOff x="0" y="0"/>
          <a:chExt cx="0" cy="0"/>
        </a:xfrm>
      </p:grpSpPr>
      <p:sp>
        <p:nvSpPr>
          <p:cNvPr id="455" name="Google Shape;455;p16"/>
          <p:cNvSpPr/>
          <p:nvPr/>
        </p:nvSpPr>
        <p:spPr>
          <a:xfrm>
            <a:off x="9771486" y="2759096"/>
            <a:ext cx="1754460" cy="180576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6" name="Google Shape;456;p16"/>
          <p:cNvSpPr/>
          <p:nvPr/>
        </p:nvSpPr>
        <p:spPr>
          <a:xfrm>
            <a:off x="10042534" y="3146285"/>
            <a:ext cx="1063620" cy="109098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7" name="Google Shape;457;p16"/>
          <p:cNvSpPr/>
          <p:nvPr/>
        </p:nvSpPr>
        <p:spPr>
          <a:xfrm rot="5400000">
            <a:off x="10858952" y="4202922"/>
            <a:ext cx="539781" cy="231569"/>
          </a:xfrm>
          <a:custGeom>
            <a:rect b="b" l="l" r="r" t="t"/>
            <a:pathLst>
              <a:path extrusionOk="0" h="44726" w="773880">
                <a:moveTo>
                  <a:pt x="0" y="0"/>
                </a:moveTo>
                <a:lnTo>
                  <a:pt x="773880" y="0"/>
                </a:lnTo>
                <a:lnTo>
                  <a:pt x="773880" y="44726"/>
                </a:lnTo>
                <a:lnTo>
                  <a:pt x="0" y="44726"/>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r" dir="108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458" name="Google Shape;458;p16"/>
          <p:cNvGrpSpPr/>
          <p:nvPr/>
        </p:nvGrpSpPr>
        <p:grpSpPr>
          <a:xfrm rot="5400000">
            <a:off x="9403279" y="1584487"/>
            <a:ext cx="3729018" cy="560014"/>
            <a:chOff x="-2238736" y="3074720"/>
            <a:chExt cx="773880" cy="223630"/>
          </a:xfrm>
        </p:grpSpPr>
        <p:sp>
          <p:nvSpPr>
            <p:cNvPr id="459" name="Google Shape;459;p16"/>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0" name="Google Shape;460;p16"/>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1" name="Google Shape;461;p16"/>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2" name="Google Shape;462;p16"/>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3" name="Google Shape;463;p16"/>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p16"/>
          <p:cNvGrpSpPr/>
          <p:nvPr/>
        </p:nvGrpSpPr>
        <p:grpSpPr>
          <a:xfrm>
            <a:off x="9594947" y="2726280"/>
            <a:ext cx="1953000" cy="1933470"/>
            <a:chOff x="307943" y="1880647"/>
            <a:chExt cx="2520000" cy="2494800"/>
          </a:xfrm>
        </p:grpSpPr>
        <p:sp>
          <p:nvSpPr>
            <p:cNvPr id="465" name="Google Shape;465;p16"/>
            <p:cNvSpPr/>
            <p:nvPr/>
          </p:nvSpPr>
          <p:spPr>
            <a:xfrm>
              <a:off x="307943" y="1880647"/>
              <a:ext cx="2520000" cy="2494800"/>
            </a:xfrm>
            <a:custGeom>
              <a:rect b="b" l="l" r="r" t="t"/>
              <a:pathLst>
                <a:path extrusionOk="0" h="2520000" w="2520000">
                  <a:moveTo>
                    <a:pt x="1260000" y="144000"/>
                  </a:moveTo>
                  <a:cubicBezTo>
                    <a:pt x="643650" y="144000"/>
                    <a:pt x="144000" y="643650"/>
                    <a:pt x="144000" y="1260000"/>
                  </a:cubicBezTo>
                  <a:cubicBezTo>
                    <a:pt x="144000" y="1876350"/>
                    <a:pt x="643650" y="2376000"/>
                    <a:pt x="1260000" y="2376000"/>
                  </a:cubicBezTo>
                  <a:cubicBezTo>
                    <a:pt x="1876350" y="2376000"/>
                    <a:pt x="2376000" y="1876350"/>
                    <a:pt x="2376000" y="1260000"/>
                  </a:cubicBezTo>
                  <a:cubicBezTo>
                    <a:pt x="2376000" y="643650"/>
                    <a:pt x="1876350" y="144000"/>
                    <a:pt x="1260000" y="144000"/>
                  </a:cubicBezTo>
                  <a:close/>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6" name="Google Shape;466;p16"/>
            <p:cNvSpPr/>
            <p:nvPr/>
          </p:nvSpPr>
          <p:spPr>
            <a:xfrm>
              <a:off x="451943" y="2007365"/>
              <a:ext cx="2232000" cy="2232000"/>
            </a:xfrm>
            <a:custGeom>
              <a:rect b="b" l="l" r="r" t="t"/>
              <a:pathLst>
                <a:path extrusionOk="0" h="2232000" w="2232000">
                  <a:moveTo>
                    <a:pt x="1116000" y="144000"/>
                  </a:moveTo>
                  <a:cubicBezTo>
                    <a:pt x="579179" y="144000"/>
                    <a:pt x="144000" y="579179"/>
                    <a:pt x="144000" y="1116000"/>
                  </a:cubicBezTo>
                  <a:cubicBezTo>
                    <a:pt x="144000" y="1652821"/>
                    <a:pt x="579179" y="2088000"/>
                    <a:pt x="1116000" y="2088000"/>
                  </a:cubicBezTo>
                  <a:cubicBezTo>
                    <a:pt x="1652821" y="2088000"/>
                    <a:pt x="2088000" y="1652821"/>
                    <a:pt x="2088000" y="1116000"/>
                  </a:cubicBezTo>
                  <a:cubicBezTo>
                    <a:pt x="2088000" y="579179"/>
                    <a:pt x="1652821" y="144000"/>
                    <a:pt x="1116000" y="144000"/>
                  </a:cubicBezTo>
                  <a:close/>
                  <a:moveTo>
                    <a:pt x="1116000" y="0"/>
                  </a:moveTo>
                  <a:cubicBezTo>
                    <a:pt x="1732350" y="0"/>
                    <a:pt x="2232000" y="499650"/>
                    <a:pt x="2232000" y="1116000"/>
                  </a:cubicBezTo>
                  <a:cubicBezTo>
                    <a:pt x="2232000" y="1732350"/>
                    <a:pt x="1732350" y="2232000"/>
                    <a:pt x="1116000" y="2232000"/>
                  </a:cubicBezTo>
                  <a:cubicBezTo>
                    <a:pt x="499650" y="2232000"/>
                    <a:pt x="0" y="1732350"/>
                    <a:pt x="0" y="1116000"/>
                  </a:cubicBezTo>
                  <a:cubicBezTo>
                    <a:pt x="0" y="499650"/>
                    <a:pt x="499650" y="0"/>
                    <a:pt x="111600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7" name="Google Shape;467;p16"/>
            <p:cNvSpPr/>
            <p:nvPr/>
          </p:nvSpPr>
          <p:spPr>
            <a:xfrm>
              <a:off x="739943" y="2295365"/>
              <a:ext cx="1656000" cy="1656000"/>
            </a:xfrm>
            <a:custGeom>
              <a:rect b="b" l="l" r="r" t="t"/>
              <a:pathLst>
                <a:path extrusionOk="0" h="1656000" w="1656000">
                  <a:moveTo>
                    <a:pt x="828000" y="144000"/>
                  </a:moveTo>
                  <a:cubicBezTo>
                    <a:pt x="450237" y="144000"/>
                    <a:pt x="144000" y="450237"/>
                    <a:pt x="144000" y="828000"/>
                  </a:cubicBezTo>
                  <a:cubicBezTo>
                    <a:pt x="144000" y="1205763"/>
                    <a:pt x="450237" y="1512000"/>
                    <a:pt x="828000" y="1512000"/>
                  </a:cubicBezTo>
                  <a:cubicBezTo>
                    <a:pt x="1205763" y="1512000"/>
                    <a:pt x="1512000" y="1205763"/>
                    <a:pt x="1512000" y="828000"/>
                  </a:cubicBezTo>
                  <a:cubicBezTo>
                    <a:pt x="1512000" y="450237"/>
                    <a:pt x="1205763" y="144000"/>
                    <a:pt x="828000" y="144000"/>
                  </a:cubicBezTo>
                  <a:close/>
                  <a:moveTo>
                    <a:pt x="828000" y="0"/>
                  </a:moveTo>
                  <a:cubicBezTo>
                    <a:pt x="1285292" y="0"/>
                    <a:pt x="1656000" y="370708"/>
                    <a:pt x="1656000" y="828000"/>
                  </a:cubicBezTo>
                  <a:cubicBezTo>
                    <a:pt x="1656000" y="1285292"/>
                    <a:pt x="1285292" y="1656000"/>
                    <a:pt x="828000" y="1656000"/>
                  </a:cubicBezTo>
                  <a:cubicBezTo>
                    <a:pt x="370708" y="1656000"/>
                    <a:pt x="0" y="1285292"/>
                    <a:pt x="0" y="828000"/>
                  </a:cubicBezTo>
                  <a:cubicBezTo>
                    <a:pt x="0" y="370708"/>
                    <a:pt x="370708" y="0"/>
                    <a:pt x="8280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8" name="Google Shape;468;p16"/>
            <p:cNvSpPr/>
            <p:nvPr/>
          </p:nvSpPr>
          <p:spPr>
            <a:xfrm>
              <a:off x="595943" y="2151365"/>
              <a:ext cx="1944000" cy="1944000"/>
            </a:xfrm>
            <a:custGeom>
              <a:rect b="b" l="l" r="r" t="t"/>
              <a:pathLst>
                <a:path extrusionOk="0" h="1944000" w="1944000">
                  <a:moveTo>
                    <a:pt x="972000" y="144000"/>
                  </a:moveTo>
                  <a:cubicBezTo>
                    <a:pt x="514708" y="144000"/>
                    <a:pt x="144000" y="514708"/>
                    <a:pt x="144000" y="972000"/>
                  </a:cubicBezTo>
                  <a:cubicBezTo>
                    <a:pt x="144000" y="1429292"/>
                    <a:pt x="514708" y="1800000"/>
                    <a:pt x="972000" y="1800000"/>
                  </a:cubicBezTo>
                  <a:cubicBezTo>
                    <a:pt x="1429292" y="1800000"/>
                    <a:pt x="1800000" y="1429292"/>
                    <a:pt x="1800000" y="972000"/>
                  </a:cubicBezTo>
                  <a:cubicBezTo>
                    <a:pt x="1800000" y="514708"/>
                    <a:pt x="1429292" y="144000"/>
                    <a:pt x="972000" y="144000"/>
                  </a:cubicBez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16"/>
            <p:cNvSpPr/>
            <p:nvPr/>
          </p:nvSpPr>
          <p:spPr>
            <a:xfrm>
              <a:off x="883943" y="2439365"/>
              <a:ext cx="1368000" cy="136800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470" name="Google Shape;470;p16"/>
          <p:cNvGrpSpPr/>
          <p:nvPr/>
        </p:nvGrpSpPr>
        <p:grpSpPr>
          <a:xfrm rot="5400000">
            <a:off x="9691179" y="4996629"/>
            <a:ext cx="3162615" cy="560014"/>
            <a:chOff x="-2238736" y="3074720"/>
            <a:chExt cx="773880" cy="223630"/>
          </a:xfrm>
        </p:grpSpPr>
        <p:sp>
          <p:nvSpPr>
            <p:cNvPr id="471" name="Google Shape;471;p16"/>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2" name="Google Shape;472;p16"/>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3" name="Google Shape;473;p16"/>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4" name="Google Shape;474;p16"/>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5" name="Google Shape;475;p16"/>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76" name="Google Shape;476;p16"/>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477" name="Google Shape;477;p16"/>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478" name="Google Shape;478;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with Caption">
  <p:cSld name="CAPTION_ONLY">
    <p:spTree>
      <p:nvGrpSpPr>
        <p:cNvPr id="479" name="Shape 479"/>
        <p:cNvGrpSpPr/>
        <p:nvPr/>
      </p:nvGrpSpPr>
      <p:grpSpPr>
        <a:xfrm>
          <a:off x="0" y="0"/>
          <a:ext cx="0" cy="0"/>
          <a:chOff x="0" y="0"/>
          <a:chExt cx="0" cy="0"/>
        </a:xfrm>
      </p:grpSpPr>
      <p:sp>
        <p:nvSpPr>
          <p:cNvPr id="480" name="Google Shape;480;p17"/>
          <p:cNvSpPr/>
          <p:nvPr>
            <p:ph idx="2" type="pic"/>
          </p:nvPr>
        </p:nvSpPr>
        <p:spPr>
          <a:xfrm>
            <a:off x="18750" y="0"/>
            <a:ext cx="12192000" cy="6858000"/>
          </a:xfrm>
          <a:prstGeom prst="rect">
            <a:avLst/>
          </a:prstGeom>
          <a:noFill/>
          <a:ln>
            <a:noFill/>
          </a:ln>
        </p:spPr>
      </p:sp>
      <p:sp>
        <p:nvSpPr>
          <p:cNvPr id="481" name="Google Shape;481;p17"/>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500"/>
              <a:buNone/>
              <a:defRPr sz="4900">
                <a:solidFill>
                  <a:schemeClr val="lt1"/>
                </a:solidFill>
              </a:defRPr>
            </a:lvl1pPr>
          </a:lstStyle>
          <a:p/>
        </p:txBody>
      </p:sp>
      <p:sp>
        <p:nvSpPr>
          <p:cNvPr id="482" name="Google Shape;482;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3" name="Shape 483"/>
        <p:cNvGrpSpPr/>
        <p:nvPr/>
      </p:nvGrpSpPr>
      <p:grpSpPr>
        <a:xfrm>
          <a:off x="0" y="0"/>
          <a:ext cx="0" cy="0"/>
          <a:chOff x="0" y="0"/>
          <a:chExt cx="0" cy="0"/>
        </a:xfrm>
      </p:grpSpPr>
      <p:grpSp>
        <p:nvGrpSpPr>
          <p:cNvPr id="484" name="Google Shape;484;p18"/>
          <p:cNvGrpSpPr/>
          <p:nvPr/>
        </p:nvGrpSpPr>
        <p:grpSpPr>
          <a:xfrm rot="5400000">
            <a:off x="6414408" y="-193074"/>
            <a:ext cx="456878" cy="11104583"/>
            <a:chOff x="-1891602" y="2136844"/>
            <a:chExt cx="223631" cy="1364652"/>
          </a:xfrm>
        </p:grpSpPr>
        <p:sp>
          <p:nvSpPr>
            <p:cNvPr id="485" name="Google Shape;485;p18"/>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6" name="Google Shape;486;p18"/>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7" name="Google Shape;487;p18"/>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8" name="Google Shape;488;p18"/>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9" name="Google Shape;489;p18"/>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0" name="Google Shape;490;p18"/>
          <p:cNvSpPr/>
          <p:nvPr/>
        </p:nvSpPr>
        <p:spPr>
          <a:xfrm rot="5400000">
            <a:off x="858489" y="5685412"/>
            <a:ext cx="1145716" cy="350926"/>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1" name="Google Shape;491;p18"/>
          <p:cNvSpPr/>
          <p:nvPr/>
        </p:nvSpPr>
        <p:spPr>
          <a:xfrm rot="5400000">
            <a:off x="1533400" y="5171933"/>
            <a:ext cx="745200" cy="83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2" name="Google Shape;492;p18"/>
          <p:cNvSpPr/>
          <p:nvPr/>
        </p:nvSpPr>
        <p:spPr>
          <a:xfrm rot="5400000">
            <a:off x="1316800" y="5038655"/>
            <a:ext cx="486300" cy="864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93" name="Google Shape;493;p18"/>
          <p:cNvGrpSpPr/>
          <p:nvPr/>
        </p:nvGrpSpPr>
        <p:grpSpPr>
          <a:xfrm rot="5400000">
            <a:off x="233412" y="5135648"/>
            <a:ext cx="1730784" cy="1730784"/>
            <a:chOff x="-1891635" y="3077004"/>
            <a:chExt cx="850550" cy="850550"/>
          </a:xfrm>
        </p:grpSpPr>
        <p:sp>
          <p:nvSpPr>
            <p:cNvPr id="494" name="Google Shape;494;p18"/>
            <p:cNvSpPr/>
            <p:nvPr/>
          </p:nvSpPr>
          <p:spPr>
            <a:xfrm>
              <a:off x="-1891635" y="3077004"/>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5" name="Google Shape;495;p18"/>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6" name="Google Shape;496;p18"/>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7" name="Google Shape;497;p18"/>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8" name="Google Shape;498;p18"/>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9" name="Google Shape;499;p18"/>
          <p:cNvGrpSpPr/>
          <p:nvPr/>
        </p:nvGrpSpPr>
        <p:grpSpPr>
          <a:xfrm rot="5400000">
            <a:off x="-1268352" y="2768061"/>
            <a:ext cx="6020786" cy="450704"/>
            <a:chOff x="-2238736" y="3074720"/>
            <a:chExt cx="773880" cy="223630"/>
          </a:xfrm>
        </p:grpSpPr>
        <p:sp>
          <p:nvSpPr>
            <p:cNvPr id="500" name="Google Shape;500;p18"/>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1" name="Google Shape;501;p18"/>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2" name="Google Shape;502;p18"/>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3" name="Google Shape;503;p18"/>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4" name="Google Shape;504;p18"/>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5" name="Google Shape;505;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06" name="Google Shape;506;p18"/>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507" name="Google Shape;507;p18"/>
          <p:cNvSpPr txBox="1"/>
          <p:nvPr>
            <p:ph hasCustomPrompt="1" type="title"/>
          </p:nvPr>
        </p:nvSpPr>
        <p:spPr>
          <a:xfrm>
            <a:off x="2244450" y="847875"/>
            <a:ext cx="9509400" cy="33687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508" name="Google Shape;508;p18"/>
          <p:cNvSpPr txBox="1"/>
          <p:nvPr>
            <p:ph idx="1" type="body"/>
          </p:nvPr>
        </p:nvSpPr>
        <p:spPr>
          <a:xfrm>
            <a:off x="2244450" y="5672474"/>
            <a:ext cx="9509400" cy="1004400"/>
          </a:xfrm>
          <a:prstGeom prst="rect">
            <a:avLst/>
          </a:prstGeom>
        </p:spPr>
        <p:txBody>
          <a:bodyPr anchorCtr="0" anchor="t" bIns="121900" lIns="121900" spcFirstLastPara="1" rIns="121900" wrap="square" tIns="121900">
            <a:normAutofit/>
          </a:bodyPr>
          <a:lstStyle>
            <a:lvl1pPr indent="-387350" lvl="0" marL="457200" algn="ctr">
              <a:spcBef>
                <a:spcPts val="0"/>
              </a:spcBef>
              <a:spcAft>
                <a:spcPts val="0"/>
              </a:spcAft>
              <a:buSzPts val="2500"/>
              <a:buChar char="●"/>
              <a:defRPr/>
            </a:lvl1pPr>
            <a:lvl2pPr indent="-381000" lvl="1" marL="914400" algn="ctr">
              <a:spcBef>
                <a:spcPts val="0"/>
              </a:spcBef>
              <a:spcAft>
                <a:spcPts val="0"/>
              </a:spcAft>
              <a:buSzPts val="2400"/>
              <a:buChar char="○"/>
              <a:defRPr/>
            </a:lvl2pPr>
            <a:lvl3pPr indent="-381000" lvl="2" marL="1371600" algn="ctr">
              <a:spcBef>
                <a:spcPts val="0"/>
              </a:spcBef>
              <a:spcAft>
                <a:spcPts val="0"/>
              </a:spcAft>
              <a:buSzPts val="2400"/>
              <a:buChar char="■"/>
              <a:defRPr/>
            </a:lvl3pPr>
            <a:lvl4pPr indent="-381000" lvl="3" marL="1828800" algn="ctr">
              <a:spcBef>
                <a:spcPts val="0"/>
              </a:spcBef>
              <a:spcAft>
                <a:spcPts val="0"/>
              </a:spcAft>
              <a:buSzPts val="2400"/>
              <a:buChar char="●"/>
              <a:defRPr/>
            </a:lvl4pPr>
            <a:lvl5pPr indent="-381000" lvl="4" marL="2286000" algn="ctr">
              <a:spcBef>
                <a:spcPts val="0"/>
              </a:spcBef>
              <a:spcAft>
                <a:spcPts val="0"/>
              </a:spcAft>
              <a:buSzPts val="2400"/>
              <a:buChar char="○"/>
              <a:defRPr/>
            </a:lvl5pPr>
            <a:lvl6pPr indent="-381000" lvl="5" marL="2743200" algn="ctr">
              <a:spcBef>
                <a:spcPts val="0"/>
              </a:spcBef>
              <a:spcAft>
                <a:spcPts val="0"/>
              </a:spcAft>
              <a:buSzPts val="2400"/>
              <a:buChar char="■"/>
              <a:defRPr/>
            </a:lvl6pPr>
            <a:lvl7pPr indent="-381000" lvl="6" marL="3200400" algn="ctr">
              <a:spcBef>
                <a:spcPts val="0"/>
              </a:spcBef>
              <a:spcAft>
                <a:spcPts val="0"/>
              </a:spcAft>
              <a:buSzPts val="2400"/>
              <a:buChar char="●"/>
              <a:defRPr/>
            </a:lvl7pPr>
            <a:lvl8pPr indent="-381000" lvl="7" marL="365760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9" name="Shape 509"/>
        <p:cNvGrpSpPr/>
        <p:nvPr/>
      </p:nvGrpSpPr>
      <p:grpSpPr>
        <a:xfrm>
          <a:off x="0" y="0"/>
          <a:ext cx="0" cy="0"/>
          <a:chOff x="0" y="0"/>
          <a:chExt cx="0" cy="0"/>
        </a:xfrm>
      </p:grpSpPr>
      <p:pic>
        <p:nvPicPr>
          <p:cNvPr id="510" name="Google Shape;510;p19"/>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511" name="Shape 511"/>
        <p:cNvGrpSpPr/>
        <p:nvPr/>
      </p:nvGrpSpPr>
      <p:grpSpPr>
        <a:xfrm>
          <a:off x="0" y="0"/>
          <a:ext cx="0" cy="0"/>
          <a:chOff x="0" y="0"/>
          <a:chExt cx="0" cy="0"/>
        </a:xfrm>
      </p:grpSpPr>
      <p:sp>
        <p:nvSpPr>
          <p:cNvPr id="512" name="Google Shape;512;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513" name="Google Shape;513;p20"/>
          <p:cNvGrpSpPr/>
          <p:nvPr/>
        </p:nvGrpSpPr>
        <p:grpSpPr>
          <a:xfrm>
            <a:off x="0" y="0"/>
            <a:ext cx="12192000" cy="6858000"/>
            <a:chOff x="0" y="0"/>
            <a:chExt cx="12192000" cy="6858000"/>
          </a:xfrm>
        </p:grpSpPr>
        <p:sp>
          <p:nvSpPr>
            <p:cNvPr id="514" name="Google Shape;514;p20"/>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516" name="Google Shape;516;p20"/>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517" name="Google Shape;517;p20">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518" name="Google Shape;518;p20">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519" name="Google Shape;519;p20">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520" name="Google Shape;520;p20">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521" name="Google Shape;521;p20"/>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522" name="Google Shape;522;p20"/>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grpSp>
        <p:nvGrpSpPr>
          <p:cNvPr id="53" name="Google Shape;53;p3"/>
          <p:cNvGrpSpPr/>
          <p:nvPr/>
        </p:nvGrpSpPr>
        <p:grpSpPr>
          <a:xfrm>
            <a:off x="10622338" y="73"/>
            <a:ext cx="388648" cy="2301486"/>
            <a:chOff x="-1891602" y="2136844"/>
            <a:chExt cx="223631" cy="1364652"/>
          </a:xfrm>
        </p:grpSpPr>
        <p:sp>
          <p:nvSpPr>
            <p:cNvPr id="54" name="Google Shape;54;p3"/>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 name="Google Shape;55;p3"/>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3"/>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 name="Google Shape;57;p3"/>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3"/>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 name="Google Shape;59;p3"/>
          <p:cNvSpPr/>
          <p:nvPr/>
        </p:nvSpPr>
        <p:spPr>
          <a:xfrm>
            <a:off x="9632214" y="1308917"/>
            <a:ext cx="764937" cy="367862"/>
          </a:xfrm>
          <a:custGeom>
            <a:rect b="b" l="l" r="r" t="t"/>
            <a:pathLst>
              <a:path extrusionOk="0" h="656897" w="1365959">
                <a:moveTo>
                  <a:pt x="0" y="0"/>
                </a:moveTo>
                <a:lnTo>
                  <a:pt x="17413" y="6516"/>
                </a:lnTo>
                <a:lnTo>
                  <a:pt x="105550" y="38918"/>
                </a:lnTo>
                <a:lnTo>
                  <a:pt x="137304" y="103978"/>
                </a:lnTo>
                <a:cubicBezTo>
                  <a:pt x="347332" y="476436"/>
                  <a:pt x="741671" y="454639"/>
                  <a:pt x="741671" y="454639"/>
                </a:cubicBezTo>
                <a:lnTo>
                  <a:pt x="1236342" y="454639"/>
                </a:lnTo>
                <a:lnTo>
                  <a:pt x="1365959" y="502291"/>
                </a:lnTo>
                <a:lnTo>
                  <a:pt x="1357987" y="502290"/>
                </a:lnTo>
                <a:lnTo>
                  <a:pt x="1365959" y="505237"/>
                </a:lnTo>
                <a:lnTo>
                  <a:pt x="1358041" y="505236"/>
                </a:lnTo>
                <a:lnTo>
                  <a:pt x="1365959" y="508181"/>
                </a:lnTo>
                <a:lnTo>
                  <a:pt x="1358088" y="508180"/>
                </a:lnTo>
                <a:lnTo>
                  <a:pt x="1365959" y="511125"/>
                </a:lnTo>
                <a:lnTo>
                  <a:pt x="1358134" y="511124"/>
                </a:lnTo>
                <a:lnTo>
                  <a:pt x="1365959" y="514069"/>
                </a:lnTo>
                <a:lnTo>
                  <a:pt x="1357877" y="514068"/>
                </a:lnTo>
                <a:lnTo>
                  <a:pt x="1365959" y="517127"/>
                </a:lnTo>
                <a:lnTo>
                  <a:pt x="1358213" y="517126"/>
                </a:lnTo>
                <a:lnTo>
                  <a:pt x="1365959" y="520074"/>
                </a:lnTo>
                <a:lnTo>
                  <a:pt x="1358267" y="520073"/>
                </a:lnTo>
                <a:lnTo>
                  <a:pt x="1365959" y="523018"/>
                </a:lnTo>
                <a:lnTo>
                  <a:pt x="1358311" y="523016"/>
                </a:lnTo>
                <a:lnTo>
                  <a:pt x="1365959" y="525961"/>
                </a:lnTo>
                <a:lnTo>
                  <a:pt x="1358354" y="525960"/>
                </a:lnTo>
                <a:lnTo>
                  <a:pt x="1365959" y="528905"/>
                </a:lnTo>
                <a:lnTo>
                  <a:pt x="1358102" y="528904"/>
                </a:lnTo>
                <a:lnTo>
                  <a:pt x="1365959" y="531963"/>
                </a:lnTo>
                <a:lnTo>
                  <a:pt x="1358427" y="531961"/>
                </a:lnTo>
                <a:lnTo>
                  <a:pt x="1365959" y="534910"/>
                </a:lnTo>
                <a:lnTo>
                  <a:pt x="1358480" y="534909"/>
                </a:lnTo>
                <a:lnTo>
                  <a:pt x="1365959" y="537854"/>
                </a:lnTo>
                <a:lnTo>
                  <a:pt x="1358520" y="537853"/>
                </a:lnTo>
                <a:lnTo>
                  <a:pt x="1365959" y="540798"/>
                </a:lnTo>
                <a:lnTo>
                  <a:pt x="1358274" y="540797"/>
                </a:lnTo>
                <a:lnTo>
                  <a:pt x="1365959" y="543856"/>
                </a:lnTo>
                <a:lnTo>
                  <a:pt x="1358592" y="543855"/>
                </a:lnTo>
                <a:lnTo>
                  <a:pt x="1365959" y="546803"/>
                </a:lnTo>
                <a:lnTo>
                  <a:pt x="1358645" y="546802"/>
                </a:lnTo>
                <a:lnTo>
                  <a:pt x="1365959" y="549746"/>
                </a:lnTo>
                <a:lnTo>
                  <a:pt x="1358680" y="549745"/>
                </a:lnTo>
                <a:lnTo>
                  <a:pt x="1365959" y="552690"/>
                </a:lnTo>
                <a:lnTo>
                  <a:pt x="1358720" y="552689"/>
                </a:lnTo>
                <a:lnTo>
                  <a:pt x="1365959" y="555634"/>
                </a:lnTo>
                <a:lnTo>
                  <a:pt x="1358479" y="555632"/>
                </a:lnTo>
                <a:lnTo>
                  <a:pt x="1365959" y="558692"/>
                </a:lnTo>
                <a:lnTo>
                  <a:pt x="1358796" y="558690"/>
                </a:lnTo>
                <a:lnTo>
                  <a:pt x="1365959" y="561635"/>
                </a:lnTo>
                <a:lnTo>
                  <a:pt x="1358825" y="561634"/>
                </a:lnTo>
                <a:lnTo>
                  <a:pt x="1365959" y="564583"/>
                </a:lnTo>
                <a:lnTo>
                  <a:pt x="1358872" y="564582"/>
                </a:lnTo>
                <a:lnTo>
                  <a:pt x="1365959" y="567527"/>
                </a:lnTo>
                <a:lnTo>
                  <a:pt x="1358908" y="567526"/>
                </a:lnTo>
                <a:lnTo>
                  <a:pt x="1365959" y="570471"/>
                </a:lnTo>
                <a:lnTo>
                  <a:pt x="1358673" y="570469"/>
                </a:lnTo>
                <a:lnTo>
                  <a:pt x="1365959" y="573529"/>
                </a:lnTo>
                <a:lnTo>
                  <a:pt x="1358973" y="573527"/>
                </a:lnTo>
                <a:lnTo>
                  <a:pt x="1365959" y="576476"/>
                </a:lnTo>
                <a:lnTo>
                  <a:pt x="1359015" y="576475"/>
                </a:lnTo>
                <a:lnTo>
                  <a:pt x="1365959" y="579420"/>
                </a:lnTo>
                <a:lnTo>
                  <a:pt x="1359054" y="579420"/>
                </a:lnTo>
                <a:lnTo>
                  <a:pt x="1365959" y="582363"/>
                </a:lnTo>
                <a:lnTo>
                  <a:pt x="1358813" y="582363"/>
                </a:lnTo>
                <a:lnTo>
                  <a:pt x="1365959" y="585424"/>
                </a:lnTo>
                <a:lnTo>
                  <a:pt x="1359127" y="585424"/>
                </a:lnTo>
                <a:lnTo>
                  <a:pt x="1365959" y="588367"/>
                </a:lnTo>
                <a:lnTo>
                  <a:pt x="1359157" y="588367"/>
                </a:lnTo>
                <a:lnTo>
                  <a:pt x="1365959" y="591311"/>
                </a:lnTo>
                <a:lnTo>
                  <a:pt x="1359191" y="591311"/>
                </a:lnTo>
                <a:lnTo>
                  <a:pt x="1365959" y="594255"/>
                </a:lnTo>
                <a:lnTo>
                  <a:pt x="1359225" y="594255"/>
                </a:lnTo>
                <a:lnTo>
                  <a:pt x="1365959" y="597198"/>
                </a:lnTo>
                <a:lnTo>
                  <a:pt x="1359000" y="597198"/>
                </a:lnTo>
                <a:lnTo>
                  <a:pt x="1365959" y="600256"/>
                </a:lnTo>
                <a:lnTo>
                  <a:pt x="1359283" y="600256"/>
                </a:lnTo>
                <a:lnTo>
                  <a:pt x="1365959" y="603204"/>
                </a:lnTo>
                <a:lnTo>
                  <a:pt x="1359325" y="603204"/>
                </a:lnTo>
                <a:lnTo>
                  <a:pt x="1365959" y="606148"/>
                </a:lnTo>
                <a:lnTo>
                  <a:pt x="1359357" y="606148"/>
                </a:lnTo>
                <a:lnTo>
                  <a:pt x="1365959" y="609092"/>
                </a:lnTo>
                <a:lnTo>
                  <a:pt x="1359388" y="609092"/>
                </a:lnTo>
                <a:lnTo>
                  <a:pt x="1365959" y="612035"/>
                </a:lnTo>
                <a:lnTo>
                  <a:pt x="1359160" y="612035"/>
                </a:lnTo>
                <a:lnTo>
                  <a:pt x="1365959" y="615097"/>
                </a:lnTo>
                <a:lnTo>
                  <a:pt x="1359452" y="615097"/>
                </a:lnTo>
                <a:lnTo>
                  <a:pt x="1365959" y="618041"/>
                </a:lnTo>
                <a:lnTo>
                  <a:pt x="1359483" y="618041"/>
                </a:lnTo>
                <a:lnTo>
                  <a:pt x="1365959" y="620985"/>
                </a:lnTo>
                <a:lnTo>
                  <a:pt x="1359513" y="620985"/>
                </a:lnTo>
                <a:lnTo>
                  <a:pt x="1365959" y="623929"/>
                </a:lnTo>
                <a:lnTo>
                  <a:pt x="1359297" y="623929"/>
                </a:lnTo>
                <a:lnTo>
                  <a:pt x="1365959" y="626986"/>
                </a:lnTo>
                <a:lnTo>
                  <a:pt x="1359575" y="626986"/>
                </a:lnTo>
                <a:lnTo>
                  <a:pt x="1365959" y="629929"/>
                </a:lnTo>
                <a:lnTo>
                  <a:pt x="1359596" y="629929"/>
                </a:lnTo>
                <a:lnTo>
                  <a:pt x="1365959" y="632877"/>
                </a:lnTo>
                <a:lnTo>
                  <a:pt x="1359635" y="632877"/>
                </a:lnTo>
                <a:lnTo>
                  <a:pt x="1365959" y="635821"/>
                </a:lnTo>
                <a:lnTo>
                  <a:pt x="1359666" y="635821"/>
                </a:lnTo>
                <a:lnTo>
                  <a:pt x="1365959" y="638763"/>
                </a:lnTo>
                <a:lnTo>
                  <a:pt x="1359451" y="638763"/>
                </a:lnTo>
                <a:lnTo>
                  <a:pt x="1365959" y="641821"/>
                </a:lnTo>
                <a:lnTo>
                  <a:pt x="1359714" y="641821"/>
                </a:lnTo>
                <a:lnTo>
                  <a:pt x="1365959" y="644769"/>
                </a:lnTo>
                <a:lnTo>
                  <a:pt x="1359751" y="644769"/>
                </a:lnTo>
                <a:lnTo>
                  <a:pt x="1365959" y="647712"/>
                </a:lnTo>
                <a:lnTo>
                  <a:pt x="1359779" y="647712"/>
                </a:lnTo>
                <a:lnTo>
                  <a:pt x="1365959" y="650656"/>
                </a:lnTo>
                <a:lnTo>
                  <a:pt x="1359807" y="650656"/>
                </a:lnTo>
                <a:lnTo>
                  <a:pt x="1365959" y="653600"/>
                </a:lnTo>
                <a:lnTo>
                  <a:pt x="1359599" y="653600"/>
                </a:lnTo>
                <a:lnTo>
                  <a:pt x="1365959" y="656658"/>
                </a:lnTo>
                <a:lnTo>
                  <a:pt x="709773" y="656658"/>
                </a:lnTo>
                <a:cubicBezTo>
                  <a:pt x="709773" y="656658"/>
                  <a:pt x="194718" y="685128"/>
                  <a:pt x="28365" y="121021"/>
                </a:cubicBezTo>
                <a:lnTo>
                  <a:pt x="111" y="583"/>
                </a:lnTo>
                <a:lnTo>
                  <a:pt x="0" y="228"/>
                </a:lnTo>
                <a:lnTo>
                  <a:pt x="30" y="240"/>
                </a:lnTo>
                <a:lnTo>
                  <a:pt x="0" y="114"/>
                </a:lnTo>
                <a:lnTo>
                  <a:pt x="31" y="125"/>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 name="Google Shape;60;p3"/>
          <p:cNvSpPr/>
          <p:nvPr/>
        </p:nvSpPr>
        <p:spPr>
          <a:xfrm>
            <a:off x="10583548" y="738948"/>
            <a:ext cx="184711" cy="828014"/>
          </a:xfrm>
          <a:custGeom>
            <a:rect b="b" l="l" r="r" t="t"/>
            <a:pathLst>
              <a:path extrusionOk="0" h="1374297" w="343649">
                <a:moveTo>
                  <a:pt x="0" y="0"/>
                </a:moveTo>
                <a:cubicBezTo>
                  <a:pt x="0" y="0"/>
                  <a:pt x="259195" y="201094"/>
                  <a:pt x="322283" y="546097"/>
                </a:cubicBezTo>
                <a:cubicBezTo>
                  <a:pt x="358401" y="699988"/>
                  <a:pt x="337800" y="1374297"/>
                  <a:pt x="337800" y="1374297"/>
                </a:cubicBezTo>
                <a:lnTo>
                  <a:pt x="337055" y="1371265"/>
                </a:lnTo>
                <a:lnTo>
                  <a:pt x="336970" y="1374297"/>
                </a:lnTo>
                <a:lnTo>
                  <a:pt x="336221" y="1371242"/>
                </a:lnTo>
                <a:lnTo>
                  <a:pt x="336136" y="1374297"/>
                </a:lnTo>
                <a:lnTo>
                  <a:pt x="335308" y="1370909"/>
                </a:lnTo>
                <a:lnTo>
                  <a:pt x="335213" y="1374297"/>
                </a:lnTo>
                <a:lnTo>
                  <a:pt x="334469" y="1371244"/>
                </a:lnTo>
                <a:lnTo>
                  <a:pt x="334383" y="1374297"/>
                </a:lnTo>
                <a:lnTo>
                  <a:pt x="333639" y="1371237"/>
                </a:lnTo>
                <a:lnTo>
                  <a:pt x="333553" y="1374297"/>
                </a:lnTo>
                <a:lnTo>
                  <a:pt x="332805" y="1371214"/>
                </a:lnTo>
                <a:lnTo>
                  <a:pt x="332719" y="1374297"/>
                </a:lnTo>
                <a:lnTo>
                  <a:pt x="331891" y="1370878"/>
                </a:lnTo>
                <a:lnTo>
                  <a:pt x="331796" y="1374297"/>
                </a:lnTo>
                <a:lnTo>
                  <a:pt x="331052" y="1371216"/>
                </a:lnTo>
                <a:lnTo>
                  <a:pt x="330966" y="1374297"/>
                </a:lnTo>
                <a:lnTo>
                  <a:pt x="330220" y="1371198"/>
                </a:lnTo>
                <a:lnTo>
                  <a:pt x="330133" y="1374297"/>
                </a:lnTo>
                <a:lnTo>
                  <a:pt x="329389" y="1371199"/>
                </a:lnTo>
                <a:lnTo>
                  <a:pt x="329303" y="1374297"/>
                </a:lnTo>
                <a:lnTo>
                  <a:pt x="328559" y="1371194"/>
                </a:lnTo>
                <a:lnTo>
                  <a:pt x="328473" y="1374297"/>
                </a:lnTo>
                <a:lnTo>
                  <a:pt x="327643" y="1370827"/>
                </a:lnTo>
                <a:lnTo>
                  <a:pt x="327546" y="1374297"/>
                </a:lnTo>
                <a:lnTo>
                  <a:pt x="326803" y="1371180"/>
                </a:lnTo>
                <a:lnTo>
                  <a:pt x="326716" y="1374297"/>
                </a:lnTo>
                <a:lnTo>
                  <a:pt x="325974" y="1371173"/>
                </a:lnTo>
                <a:lnTo>
                  <a:pt x="325886" y="1374297"/>
                </a:lnTo>
                <a:lnTo>
                  <a:pt x="325140" y="1371149"/>
                </a:lnTo>
                <a:lnTo>
                  <a:pt x="325052" y="1374297"/>
                </a:lnTo>
                <a:lnTo>
                  <a:pt x="324310" y="1371159"/>
                </a:lnTo>
                <a:lnTo>
                  <a:pt x="324222" y="1374297"/>
                </a:lnTo>
                <a:lnTo>
                  <a:pt x="323397" y="1370799"/>
                </a:lnTo>
                <a:lnTo>
                  <a:pt x="323299" y="1374297"/>
                </a:lnTo>
                <a:lnTo>
                  <a:pt x="322557" y="1371144"/>
                </a:lnTo>
                <a:lnTo>
                  <a:pt x="322469" y="1374297"/>
                </a:lnTo>
                <a:lnTo>
                  <a:pt x="321724" y="1371120"/>
                </a:lnTo>
                <a:lnTo>
                  <a:pt x="321635" y="1374297"/>
                </a:lnTo>
                <a:lnTo>
                  <a:pt x="320894" y="1371129"/>
                </a:lnTo>
                <a:lnTo>
                  <a:pt x="320805" y="1374297"/>
                </a:lnTo>
                <a:lnTo>
                  <a:pt x="319981" y="1370766"/>
                </a:lnTo>
                <a:lnTo>
                  <a:pt x="319882" y="1374297"/>
                </a:lnTo>
                <a:lnTo>
                  <a:pt x="319139" y="1371102"/>
                </a:lnTo>
                <a:lnTo>
                  <a:pt x="319049" y="1374297"/>
                </a:lnTo>
                <a:lnTo>
                  <a:pt x="318308" y="1371103"/>
                </a:lnTo>
                <a:lnTo>
                  <a:pt x="318219" y="1374297"/>
                </a:lnTo>
                <a:lnTo>
                  <a:pt x="317478" y="1371097"/>
                </a:lnTo>
                <a:lnTo>
                  <a:pt x="317388" y="1374297"/>
                </a:lnTo>
                <a:lnTo>
                  <a:pt x="316645" y="1371080"/>
                </a:lnTo>
                <a:lnTo>
                  <a:pt x="316555" y="1374297"/>
                </a:lnTo>
                <a:lnTo>
                  <a:pt x="315732" y="1370724"/>
                </a:lnTo>
                <a:lnTo>
                  <a:pt x="315632" y="1374297"/>
                </a:lnTo>
                <a:lnTo>
                  <a:pt x="314891" y="1371072"/>
                </a:lnTo>
                <a:lnTo>
                  <a:pt x="314802" y="1374297"/>
                </a:lnTo>
                <a:lnTo>
                  <a:pt x="314059" y="1371054"/>
                </a:lnTo>
                <a:lnTo>
                  <a:pt x="313968" y="1374297"/>
                </a:lnTo>
                <a:lnTo>
                  <a:pt x="313229" y="1371060"/>
                </a:lnTo>
                <a:lnTo>
                  <a:pt x="313138" y="1374297"/>
                </a:lnTo>
                <a:lnTo>
                  <a:pt x="312316" y="1370689"/>
                </a:lnTo>
                <a:lnTo>
                  <a:pt x="312215" y="1374297"/>
                </a:lnTo>
                <a:lnTo>
                  <a:pt x="311472" y="1371027"/>
                </a:lnTo>
                <a:lnTo>
                  <a:pt x="311381" y="1374297"/>
                </a:lnTo>
                <a:lnTo>
                  <a:pt x="310642" y="1371036"/>
                </a:lnTo>
                <a:lnTo>
                  <a:pt x="310551" y="1374297"/>
                </a:lnTo>
                <a:lnTo>
                  <a:pt x="309813" y="1371028"/>
                </a:lnTo>
                <a:lnTo>
                  <a:pt x="309721" y="1374297"/>
                </a:lnTo>
                <a:lnTo>
                  <a:pt x="308980" y="1371009"/>
                </a:lnTo>
                <a:lnTo>
                  <a:pt x="308888" y="1374297"/>
                </a:lnTo>
                <a:lnTo>
                  <a:pt x="308066" y="1370639"/>
                </a:lnTo>
                <a:lnTo>
                  <a:pt x="307964" y="1374297"/>
                </a:lnTo>
                <a:lnTo>
                  <a:pt x="307226" y="1371004"/>
                </a:lnTo>
                <a:lnTo>
                  <a:pt x="307134" y="1374297"/>
                </a:lnTo>
                <a:lnTo>
                  <a:pt x="306394" y="1370984"/>
                </a:lnTo>
                <a:lnTo>
                  <a:pt x="306301" y="1374297"/>
                </a:lnTo>
                <a:lnTo>
                  <a:pt x="305564" y="1370988"/>
                </a:lnTo>
                <a:lnTo>
                  <a:pt x="305471" y="1374297"/>
                </a:lnTo>
                <a:lnTo>
                  <a:pt x="304650" y="1370605"/>
                </a:lnTo>
                <a:lnTo>
                  <a:pt x="304548" y="1374297"/>
                </a:lnTo>
                <a:lnTo>
                  <a:pt x="303810" y="1370969"/>
                </a:lnTo>
                <a:lnTo>
                  <a:pt x="303717" y="1374297"/>
                </a:lnTo>
                <a:lnTo>
                  <a:pt x="302978" y="1370951"/>
                </a:lnTo>
                <a:lnTo>
                  <a:pt x="302884" y="1374297"/>
                </a:lnTo>
                <a:lnTo>
                  <a:pt x="302148" y="1370955"/>
                </a:lnTo>
                <a:lnTo>
                  <a:pt x="302054" y="1374297"/>
                </a:lnTo>
                <a:lnTo>
                  <a:pt x="301317" y="1370943"/>
                </a:lnTo>
                <a:lnTo>
                  <a:pt x="301223" y="1374297"/>
                </a:lnTo>
                <a:lnTo>
                  <a:pt x="300402" y="1370550"/>
                </a:lnTo>
                <a:lnTo>
                  <a:pt x="300297" y="1374297"/>
                </a:lnTo>
                <a:lnTo>
                  <a:pt x="299561" y="1370929"/>
                </a:lnTo>
                <a:lnTo>
                  <a:pt x="299467" y="1374297"/>
                </a:lnTo>
                <a:lnTo>
                  <a:pt x="298732" y="1370921"/>
                </a:lnTo>
                <a:lnTo>
                  <a:pt x="298637" y="1374297"/>
                </a:lnTo>
                <a:lnTo>
                  <a:pt x="297898" y="1370897"/>
                </a:lnTo>
                <a:lnTo>
                  <a:pt x="297803" y="1374297"/>
                </a:lnTo>
                <a:lnTo>
                  <a:pt x="296986" y="1370524"/>
                </a:lnTo>
                <a:lnTo>
                  <a:pt x="296880" y="1374297"/>
                </a:lnTo>
                <a:lnTo>
                  <a:pt x="296145" y="1370895"/>
                </a:lnTo>
                <a:lnTo>
                  <a:pt x="296050" y="1374297"/>
                </a:lnTo>
                <a:lnTo>
                  <a:pt x="295313" y="1370874"/>
                </a:lnTo>
                <a:lnTo>
                  <a:pt x="295217" y="1374297"/>
                </a:lnTo>
                <a:lnTo>
                  <a:pt x="294482" y="1370874"/>
                </a:lnTo>
                <a:lnTo>
                  <a:pt x="294386" y="1374297"/>
                </a:lnTo>
                <a:lnTo>
                  <a:pt x="293652" y="1370870"/>
                </a:lnTo>
                <a:lnTo>
                  <a:pt x="293556" y="1374297"/>
                </a:lnTo>
                <a:lnTo>
                  <a:pt x="292740" y="1370476"/>
                </a:lnTo>
                <a:lnTo>
                  <a:pt x="292633" y="1374297"/>
                </a:lnTo>
                <a:lnTo>
                  <a:pt x="291896" y="1370835"/>
                </a:lnTo>
                <a:lnTo>
                  <a:pt x="291799" y="1374297"/>
                </a:lnTo>
                <a:lnTo>
                  <a:pt x="291066" y="1370843"/>
                </a:lnTo>
                <a:lnTo>
                  <a:pt x="290969" y="1374297"/>
                </a:lnTo>
                <a:lnTo>
                  <a:pt x="290233" y="1370822"/>
                </a:lnTo>
                <a:lnTo>
                  <a:pt x="290136" y="1374297"/>
                </a:lnTo>
                <a:lnTo>
                  <a:pt x="289321" y="1370436"/>
                </a:lnTo>
                <a:lnTo>
                  <a:pt x="289213" y="1374297"/>
                </a:lnTo>
                <a:lnTo>
                  <a:pt x="288481" y="1370815"/>
                </a:lnTo>
                <a:lnTo>
                  <a:pt x="288383" y="1374297"/>
                </a:lnTo>
                <a:lnTo>
                  <a:pt x="287650" y="1370802"/>
                </a:lnTo>
                <a:lnTo>
                  <a:pt x="287552" y="1374297"/>
                </a:lnTo>
                <a:lnTo>
                  <a:pt x="286817" y="1370785"/>
                </a:lnTo>
                <a:lnTo>
                  <a:pt x="286719" y="1374297"/>
                </a:lnTo>
                <a:lnTo>
                  <a:pt x="285987" y="1370789"/>
                </a:lnTo>
                <a:lnTo>
                  <a:pt x="285889" y="1374297"/>
                </a:lnTo>
                <a:lnTo>
                  <a:pt x="285076" y="1370386"/>
                </a:lnTo>
                <a:lnTo>
                  <a:pt x="284966" y="1374297"/>
                </a:lnTo>
                <a:lnTo>
                  <a:pt x="284231" y="1370753"/>
                </a:lnTo>
                <a:lnTo>
                  <a:pt x="284132" y="1374297"/>
                </a:lnTo>
                <a:lnTo>
                  <a:pt x="283401" y="1370761"/>
                </a:lnTo>
                <a:lnTo>
                  <a:pt x="283302" y="1374297"/>
                </a:lnTo>
                <a:lnTo>
                  <a:pt x="282571" y="1370752"/>
                </a:lnTo>
                <a:lnTo>
                  <a:pt x="282472" y="1374297"/>
                </a:lnTo>
                <a:lnTo>
                  <a:pt x="281657" y="1370331"/>
                </a:lnTo>
                <a:lnTo>
                  <a:pt x="281546" y="1374297"/>
                </a:lnTo>
                <a:lnTo>
                  <a:pt x="280815" y="1370728"/>
                </a:lnTo>
                <a:lnTo>
                  <a:pt x="280715" y="1374297"/>
                </a:lnTo>
                <a:lnTo>
                  <a:pt x="279985" y="1370723"/>
                </a:lnTo>
                <a:lnTo>
                  <a:pt x="279885" y="1374297"/>
                </a:lnTo>
                <a:lnTo>
                  <a:pt x="279153" y="1370701"/>
                </a:lnTo>
                <a:lnTo>
                  <a:pt x="279052" y="1374297"/>
                </a:lnTo>
                <a:lnTo>
                  <a:pt x="278322" y="1370700"/>
                </a:lnTo>
                <a:lnTo>
                  <a:pt x="278221" y="1374297"/>
                </a:lnTo>
                <a:lnTo>
                  <a:pt x="277410" y="1370291"/>
                </a:lnTo>
                <a:lnTo>
                  <a:pt x="277298" y="1374297"/>
                </a:lnTo>
                <a:lnTo>
                  <a:pt x="276569" y="1370684"/>
                </a:lnTo>
                <a:lnTo>
                  <a:pt x="276468" y="1374297"/>
                </a:lnTo>
                <a:lnTo>
                  <a:pt x="275737" y="1370661"/>
                </a:lnTo>
                <a:lnTo>
                  <a:pt x="275635" y="1374297"/>
                </a:lnTo>
                <a:lnTo>
                  <a:pt x="274906" y="1370661"/>
                </a:lnTo>
                <a:lnTo>
                  <a:pt x="274804" y="1374297"/>
                </a:lnTo>
                <a:lnTo>
                  <a:pt x="273994" y="1370247"/>
                </a:lnTo>
                <a:lnTo>
                  <a:pt x="273881" y="1374297"/>
                </a:lnTo>
                <a:lnTo>
                  <a:pt x="273151" y="1370631"/>
                </a:lnTo>
                <a:lnTo>
                  <a:pt x="273048" y="1374297"/>
                </a:lnTo>
                <a:lnTo>
                  <a:pt x="272321" y="1370635"/>
                </a:lnTo>
                <a:lnTo>
                  <a:pt x="272218" y="1374297"/>
                </a:lnTo>
                <a:lnTo>
                  <a:pt x="271490" y="1370621"/>
                </a:lnTo>
                <a:lnTo>
                  <a:pt x="271387" y="1374297"/>
                </a:lnTo>
                <a:lnTo>
                  <a:pt x="270658" y="1370602"/>
                </a:lnTo>
                <a:lnTo>
                  <a:pt x="270554" y="1374297"/>
                </a:lnTo>
                <a:lnTo>
                  <a:pt x="269746" y="1370192"/>
                </a:lnTo>
                <a:lnTo>
                  <a:pt x="269631" y="1374297"/>
                </a:lnTo>
                <a:lnTo>
                  <a:pt x="268905" y="1370594"/>
                </a:lnTo>
                <a:lnTo>
                  <a:pt x="268801" y="1374297"/>
                </a:lnTo>
                <a:lnTo>
                  <a:pt x="268072" y="1370571"/>
                </a:lnTo>
                <a:lnTo>
                  <a:pt x="267968" y="1374297"/>
                </a:lnTo>
                <a:lnTo>
                  <a:pt x="267241" y="1370570"/>
                </a:lnTo>
                <a:lnTo>
                  <a:pt x="267137" y="1374297"/>
                </a:lnTo>
                <a:lnTo>
                  <a:pt x="266330" y="1370146"/>
                </a:lnTo>
                <a:lnTo>
                  <a:pt x="266214" y="1374297"/>
                </a:lnTo>
                <a:lnTo>
                  <a:pt x="265486" y="1370539"/>
                </a:lnTo>
                <a:lnTo>
                  <a:pt x="265381" y="1374297"/>
                </a:lnTo>
                <a:lnTo>
                  <a:pt x="264655" y="1370538"/>
                </a:lnTo>
                <a:lnTo>
                  <a:pt x="264550" y="1374297"/>
                </a:lnTo>
                <a:lnTo>
                  <a:pt x="263825" y="1370532"/>
                </a:lnTo>
                <a:lnTo>
                  <a:pt x="263720" y="1374297"/>
                </a:lnTo>
                <a:lnTo>
                  <a:pt x="262993" y="1370508"/>
                </a:lnTo>
                <a:lnTo>
                  <a:pt x="262887" y="1374297"/>
                </a:lnTo>
                <a:lnTo>
                  <a:pt x="262082" y="1370087"/>
                </a:lnTo>
                <a:lnTo>
                  <a:pt x="261964" y="1374297"/>
                </a:lnTo>
                <a:lnTo>
                  <a:pt x="261240" y="1370495"/>
                </a:lnTo>
                <a:lnTo>
                  <a:pt x="261133" y="1374297"/>
                </a:lnTo>
                <a:lnTo>
                  <a:pt x="260407" y="1370475"/>
                </a:lnTo>
                <a:lnTo>
                  <a:pt x="260300" y="1374297"/>
                </a:lnTo>
                <a:lnTo>
                  <a:pt x="259577" y="1370479"/>
                </a:lnTo>
                <a:lnTo>
                  <a:pt x="259470" y="1374297"/>
                </a:lnTo>
                <a:lnTo>
                  <a:pt x="258666" y="1370039"/>
                </a:lnTo>
                <a:lnTo>
                  <a:pt x="258547" y="1374297"/>
                </a:lnTo>
                <a:lnTo>
                  <a:pt x="257822" y="1370442"/>
                </a:lnTo>
                <a:lnTo>
                  <a:pt x="257714" y="1374297"/>
                </a:lnTo>
                <a:lnTo>
                  <a:pt x="256991" y="1370441"/>
                </a:lnTo>
                <a:lnTo>
                  <a:pt x="256883" y="1374297"/>
                </a:lnTo>
                <a:lnTo>
                  <a:pt x="256161" y="1370434"/>
                </a:lnTo>
                <a:lnTo>
                  <a:pt x="256053" y="1374297"/>
                </a:lnTo>
                <a:lnTo>
                  <a:pt x="255332" y="1370423"/>
                </a:lnTo>
                <a:lnTo>
                  <a:pt x="255223" y="1374297"/>
                </a:lnTo>
                <a:lnTo>
                  <a:pt x="254418" y="1369963"/>
                </a:lnTo>
                <a:lnTo>
                  <a:pt x="254297" y="1374297"/>
                </a:lnTo>
                <a:lnTo>
                  <a:pt x="253575" y="1370396"/>
                </a:lnTo>
                <a:lnTo>
                  <a:pt x="253466" y="1374297"/>
                </a:lnTo>
                <a:lnTo>
                  <a:pt x="252745" y="1370389"/>
                </a:lnTo>
                <a:lnTo>
                  <a:pt x="252636" y="1374297"/>
                </a:lnTo>
                <a:lnTo>
                  <a:pt x="251913" y="1370364"/>
                </a:lnTo>
                <a:lnTo>
                  <a:pt x="251803" y="1374297"/>
                </a:lnTo>
                <a:lnTo>
                  <a:pt x="251082" y="1370362"/>
                </a:lnTo>
                <a:lnTo>
                  <a:pt x="250972" y="1374297"/>
                </a:lnTo>
                <a:lnTo>
                  <a:pt x="250172" y="1369914"/>
                </a:lnTo>
                <a:lnTo>
                  <a:pt x="250049" y="1374297"/>
                </a:lnTo>
                <a:lnTo>
                  <a:pt x="249327" y="1370329"/>
                </a:lnTo>
                <a:lnTo>
                  <a:pt x="249216" y="1374297"/>
                </a:lnTo>
                <a:lnTo>
                  <a:pt x="248497" y="1370331"/>
                </a:lnTo>
                <a:lnTo>
                  <a:pt x="248386" y="1374297"/>
                </a:lnTo>
                <a:lnTo>
                  <a:pt x="247667" y="1370315"/>
                </a:lnTo>
                <a:lnTo>
                  <a:pt x="247555" y="1374297"/>
                </a:lnTo>
                <a:lnTo>
                  <a:pt x="246756" y="1369861"/>
                </a:lnTo>
                <a:lnTo>
                  <a:pt x="246632" y="1374297"/>
                </a:lnTo>
                <a:lnTo>
                  <a:pt x="245912" y="1370281"/>
                </a:lnTo>
                <a:lnTo>
                  <a:pt x="245799" y="1374297"/>
                </a:lnTo>
                <a:lnTo>
                  <a:pt x="245081" y="1370284"/>
                </a:lnTo>
                <a:lnTo>
                  <a:pt x="244969" y="1374297"/>
                </a:lnTo>
                <a:lnTo>
                  <a:pt x="244248" y="1370253"/>
                </a:lnTo>
                <a:lnTo>
                  <a:pt x="244135" y="1374297"/>
                </a:lnTo>
                <a:lnTo>
                  <a:pt x="243418" y="1370260"/>
                </a:lnTo>
                <a:lnTo>
                  <a:pt x="243305" y="1374297"/>
                </a:lnTo>
                <a:lnTo>
                  <a:pt x="242508" y="1369794"/>
                </a:lnTo>
                <a:lnTo>
                  <a:pt x="242382" y="1374297"/>
                </a:lnTo>
                <a:lnTo>
                  <a:pt x="241663" y="1370220"/>
                </a:lnTo>
                <a:lnTo>
                  <a:pt x="241549" y="1374297"/>
                </a:lnTo>
                <a:lnTo>
                  <a:pt x="240832" y="1370218"/>
                </a:lnTo>
                <a:lnTo>
                  <a:pt x="240718" y="1374297"/>
                </a:lnTo>
                <a:lnTo>
                  <a:pt x="240002" y="1370211"/>
                </a:lnTo>
                <a:lnTo>
                  <a:pt x="239888" y="1374297"/>
                </a:lnTo>
                <a:lnTo>
                  <a:pt x="239093" y="1369739"/>
                </a:lnTo>
                <a:lnTo>
                  <a:pt x="238965" y="1374297"/>
                </a:lnTo>
                <a:lnTo>
                  <a:pt x="238248" y="1370170"/>
                </a:lnTo>
                <a:lnTo>
                  <a:pt x="238132" y="1374297"/>
                </a:lnTo>
                <a:lnTo>
                  <a:pt x="237417" y="1370167"/>
                </a:lnTo>
                <a:lnTo>
                  <a:pt x="237301" y="1374297"/>
                </a:lnTo>
                <a:lnTo>
                  <a:pt x="236587" y="1370160"/>
                </a:lnTo>
                <a:lnTo>
                  <a:pt x="236471" y="1374297"/>
                </a:lnTo>
                <a:lnTo>
                  <a:pt x="235755" y="1370133"/>
                </a:lnTo>
                <a:lnTo>
                  <a:pt x="235638" y="1374297"/>
                </a:lnTo>
                <a:lnTo>
                  <a:pt x="234845" y="1369669"/>
                </a:lnTo>
                <a:lnTo>
                  <a:pt x="234715" y="1374297"/>
                </a:lnTo>
                <a:lnTo>
                  <a:pt x="234001" y="1370116"/>
                </a:lnTo>
                <a:lnTo>
                  <a:pt x="233884" y="1374297"/>
                </a:lnTo>
                <a:lnTo>
                  <a:pt x="233169" y="1370093"/>
                </a:lnTo>
                <a:lnTo>
                  <a:pt x="233051" y="1374297"/>
                </a:lnTo>
                <a:lnTo>
                  <a:pt x="232339" y="1370095"/>
                </a:lnTo>
                <a:lnTo>
                  <a:pt x="232221" y="1374297"/>
                </a:lnTo>
                <a:lnTo>
                  <a:pt x="231429" y="1369610"/>
                </a:lnTo>
                <a:lnTo>
                  <a:pt x="231298" y="1374297"/>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 name="Google Shape;61;p3"/>
          <p:cNvSpPr/>
          <p:nvPr/>
        </p:nvSpPr>
        <p:spPr>
          <a:xfrm>
            <a:off x="10756435" y="1865199"/>
            <a:ext cx="976196" cy="300028"/>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 name="Google Shape;62;p3"/>
          <p:cNvSpPr/>
          <p:nvPr/>
        </p:nvSpPr>
        <p:spPr>
          <a:xfrm>
            <a:off x="10374675" y="1574050"/>
            <a:ext cx="636300" cy="71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3"/>
          <p:cNvSpPr/>
          <p:nvPr/>
        </p:nvSpPr>
        <p:spPr>
          <a:xfrm>
            <a:off x="10372686" y="1868325"/>
            <a:ext cx="415500" cy="735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4" name="Google Shape;64;p3"/>
          <p:cNvGrpSpPr/>
          <p:nvPr/>
        </p:nvGrpSpPr>
        <p:grpSpPr>
          <a:xfrm>
            <a:off x="10626235" y="1560035"/>
            <a:ext cx="1478256" cy="1478256"/>
            <a:chOff x="-1891635" y="3074688"/>
            <a:chExt cx="850550" cy="850550"/>
          </a:xfrm>
        </p:grpSpPr>
        <p:sp>
          <p:nvSpPr>
            <p:cNvPr id="65" name="Google Shape;65;p3"/>
            <p:cNvSpPr/>
            <p:nvPr/>
          </p:nvSpPr>
          <p:spPr>
            <a:xfrm>
              <a:off x="-1891635" y="3074688"/>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3"/>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 name="Google Shape;67;p3"/>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 name="Google Shape;68;p3"/>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3"/>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 name="Google Shape;70;p3"/>
          <p:cNvGrpSpPr/>
          <p:nvPr/>
        </p:nvGrpSpPr>
        <p:grpSpPr>
          <a:xfrm>
            <a:off x="10022972" y="1557272"/>
            <a:ext cx="1345003" cy="388669"/>
            <a:chOff x="-2238736" y="3074720"/>
            <a:chExt cx="773880" cy="223630"/>
          </a:xfrm>
        </p:grpSpPr>
        <p:sp>
          <p:nvSpPr>
            <p:cNvPr id="71" name="Google Shape;71;p3"/>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 name="Google Shape;72;p3"/>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 name="Google Shape;73;p3"/>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3"/>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5" name="Google Shape;75;p3"/>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 name="Google Shape;76;p3"/>
          <p:cNvGrpSpPr/>
          <p:nvPr/>
        </p:nvGrpSpPr>
        <p:grpSpPr>
          <a:xfrm>
            <a:off x="9293886" y="470355"/>
            <a:ext cx="1478204" cy="1478306"/>
            <a:chOff x="-2662477" y="2447714"/>
            <a:chExt cx="850520" cy="850579"/>
          </a:xfrm>
        </p:grpSpPr>
        <p:sp>
          <p:nvSpPr>
            <p:cNvPr id="77" name="Google Shape;77;p3"/>
            <p:cNvSpPr/>
            <p:nvPr/>
          </p:nvSpPr>
          <p:spPr>
            <a:xfrm>
              <a:off x="-2483584" y="2626659"/>
              <a:ext cx="492712" cy="492719"/>
            </a:xfrm>
            <a:custGeom>
              <a:rect b="b" l="l" r="r" t="t"/>
              <a:pathLst>
                <a:path extrusionOk="0" h="492719" w="492712">
                  <a:moveTo>
                    <a:pt x="492691" y="246376"/>
                  </a:moveTo>
                  <a:lnTo>
                    <a:pt x="447965" y="246376"/>
                  </a:lnTo>
                  <a:cubicBezTo>
                    <a:pt x="449128" y="166614"/>
                    <a:pt x="397454" y="89745"/>
                    <a:pt x="323477" y="60047"/>
                  </a:cubicBezTo>
                  <a:cubicBezTo>
                    <a:pt x="250365" y="28828"/>
                    <a:pt x="159303" y="46510"/>
                    <a:pt x="103753" y="103789"/>
                  </a:cubicBezTo>
                  <a:cubicBezTo>
                    <a:pt x="46474" y="159339"/>
                    <a:pt x="28792" y="250401"/>
                    <a:pt x="60011" y="323484"/>
                  </a:cubicBezTo>
                  <a:cubicBezTo>
                    <a:pt x="89709" y="397491"/>
                    <a:pt x="166578" y="449164"/>
                    <a:pt x="246340" y="447971"/>
                  </a:cubicBezTo>
                  <a:lnTo>
                    <a:pt x="246340" y="492697"/>
                  </a:lnTo>
                  <a:cubicBezTo>
                    <a:pt x="148896" y="494069"/>
                    <a:pt x="54942" y="431005"/>
                    <a:pt x="18684" y="340599"/>
                  </a:cubicBezTo>
                  <a:cubicBezTo>
                    <a:pt x="-19572" y="251176"/>
                    <a:pt x="2225" y="140047"/>
                    <a:pt x="72117" y="72123"/>
                  </a:cubicBezTo>
                  <a:cubicBezTo>
                    <a:pt x="140041" y="2201"/>
                    <a:pt x="251170" y="-19565"/>
                    <a:pt x="340592" y="18690"/>
                  </a:cubicBezTo>
                  <a:cubicBezTo>
                    <a:pt x="431028" y="54978"/>
                    <a:pt x="494063" y="148933"/>
                    <a:pt x="492691" y="246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8" name="Google Shape;78;p3"/>
            <p:cNvSpPr/>
            <p:nvPr/>
          </p:nvSpPr>
          <p:spPr>
            <a:xfrm>
              <a:off x="-2528307" y="2581973"/>
              <a:ext cx="582163" cy="582163"/>
            </a:xfrm>
            <a:custGeom>
              <a:rect b="b" l="l" r="r" t="t"/>
              <a:pathLst>
                <a:path extrusionOk="0" h="582163" w="582163">
                  <a:moveTo>
                    <a:pt x="582139" y="291062"/>
                  </a:moveTo>
                  <a:lnTo>
                    <a:pt x="537413" y="291062"/>
                  </a:lnTo>
                  <a:cubicBezTo>
                    <a:pt x="538785" y="193619"/>
                    <a:pt x="475721" y="99664"/>
                    <a:pt x="385315" y="63406"/>
                  </a:cubicBezTo>
                  <a:cubicBezTo>
                    <a:pt x="295892" y="25151"/>
                    <a:pt x="184763" y="46947"/>
                    <a:pt x="116839" y="116839"/>
                  </a:cubicBezTo>
                  <a:cubicBezTo>
                    <a:pt x="46917" y="184763"/>
                    <a:pt x="25150" y="295892"/>
                    <a:pt x="63406" y="385315"/>
                  </a:cubicBezTo>
                  <a:cubicBezTo>
                    <a:pt x="99664" y="475721"/>
                    <a:pt x="193619" y="538785"/>
                    <a:pt x="291062" y="537413"/>
                  </a:cubicBezTo>
                  <a:lnTo>
                    <a:pt x="291062" y="582139"/>
                  </a:lnTo>
                  <a:cubicBezTo>
                    <a:pt x="175937" y="583720"/>
                    <a:pt x="64867" y="509266"/>
                    <a:pt x="22109" y="402460"/>
                  </a:cubicBezTo>
                  <a:cubicBezTo>
                    <a:pt x="-23184" y="296727"/>
                    <a:pt x="2698" y="165531"/>
                    <a:pt x="85232" y="85232"/>
                  </a:cubicBezTo>
                  <a:cubicBezTo>
                    <a:pt x="165531" y="2698"/>
                    <a:pt x="296697" y="-23184"/>
                    <a:pt x="402460" y="22109"/>
                  </a:cubicBezTo>
                  <a:cubicBezTo>
                    <a:pt x="509295" y="64897"/>
                    <a:pt x="583720" y="175937"/>
                    <a:pt x="582139" y="2910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9" name="Google Shape;79;p3"/>
            <p:cNvSpPr/>
            <p:nvPr/>
          </p:nvSpPr>
          <p:spPr>
            <a:xfrm>
              <a:off x="-2573039" y="2537228"/>
              <a:ext cx="671625" cy="671638"/>
            </a:xfrm>
            <a:custGeom>
              <a:rect b="b" l="l" r="r" t="t"/>
              <a:pathLst>
                <a:path extrusionOk="0" h="671638" w="671625">
                  <a:moveTo>
                    <a:pt x="671598" y="335807"/>
                  </a:moveTo>
                  <a:lnTo>
                    <a:pt x="626872" y="335807"/>
                  </a:lnTo>
                  <a:cubicBezTo>
                    <a:pt x="628452" y="220683"/>
                    <a:pt x="554028" y="109613"/>
                    <a:pt x="447192" y="66855"/>
                  </a:cubicBezTo>
                  <a:cubicBezTo>
                    <a:pt x="341460" y="21592"/>
                    <a:pt x="210263" y="47444"/>
                    <a:pt x="129965" y="129978"/>
                  </a:cubicBezTo>
                  <a:cubicBezTo>
                    <a:pt x="47430" y="210276"/>
                    <a:pt x="21549" y="341443"/>
                    <a:pt x="66841" y="447205"/>
                  </a:cubicBezTo>
                  <a:cubicBezTo>
                    <a:pt x="109629" y="554041"/>
                    <a:pt x="220669" y="628465"/>
                    <a:pt x="335794" y="626885"/>
                  </a:cubicBezTo>
                  <a:lnTo>
                    <a:pt x="335794" y="671611"/>
                  </a:lnTo>
                  <a:cubicBezTo>
                    <a:pt x="202958" y="673400"/>
                    <a:pt x="74832" y="587586"/>
                    <a:pt x="25514" y="464320"/>
                  </a:cubicBezTo>
                  <a:cubicBezTo>
                    <a:pt x="-26785" y="342248"/>
                    <a:pt x="3181" y="191014"/>
                    <a:pt x="98329" y="98342"/>
                  </a:cubicBezTo>
                  <a:cubicBezTo>
                    <a:pt x="191001" y="3195"/>
                    <a:pt x="342235" y="-26802"/>
                    <a:pt x="464307" y="25528"/>
                  </a:cubicBezTo>
                  <a:cubicBezTo>
                    <a:pt x="587572" y="74846"/>
                    <a:pt x="673387" y="203001"/>
                    <a:pt x="671598" y="335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3"/>
            <p:cNvSpPr/>
            <p:nvPr/>
          </p:nvSpPr>
          <p:spPr>
            <a:xfrm>
              <a:off x="-2617791" y="2492519"/>
              <a:ext cx="761106" cy="761076"/>
            </a:xfrm>
            <a:custGeom>
              <a:rect b="b" l="l" r="r" t="t"/>
              <a:pathLst>
                <a:path extrusionOk="0" h="761076" w="761106">
                  <a:moveTo>
                    <a:pt x="761076" y="380517"/>
                  </a:moveTo>
                  <a:lnTo>
                    <a:pt x="716350" y="380517"/>
                  </a:lnTo>
                  <a:cubicBezTo>
                    <a:pt x="718139" y="247680"/>
                    <a:pt x="632324" y="119555"/>
                    <a:pt x="509059" y="70237"/>
                  </a:cubicBezTo>
                  <a:cubicBezTo>
                    <a:pt x="386987" y="17937"/>
                    <a:pt x="235753" y="47904"/>
                    <a:pt x="143081" y="143051"/>
                  </a:cubicBezTo>
                  <a:cubicBezTo>
                    <a:pt x="47933" y="235723"/>
                    <a:pt x="17937" y="386957"/>
                    <a:pt x="70267" y="509029"/>
                  </a:cubicBezTo>
                  <a:cubicBezTo>
                    <a:pt x="119585" y="632265"/>
                    <a:pt x="247710" y="718080"/>
                    <a:pt x="380546" y="716320"/>
                  </a:cubicBezTo>
                  <a:lnTo>
                    <a:pt x="380546" y="761046"/>
                  </a:lnTo>
                  <a:cubicBezTo>
                    <a:pt x="230028" y="763044"/>
                    <a:pt x="84817" y="665839"/>
                    <a:pt x="28940" y="526174"/>
                  </a:cubicBezTo>
                  <a:cubicBezTo>
                    <a:pt x="-30397" y="387792"/>
                    <a:pt x="3655" y="216491"/>
                    <a:pt x="111444" y="111444"/>
                  </a:cubicBezTo>
                  <a:cubicBezTo>
                    <a:pt x="216491" y="3654"/>
                    <a:pt x="387792" y="-30397"/>
                    <a:pt x="526175" y="28940"/>
                  </a:cubicBezTo>
                  <a:cubicBezTo>
                    <a:pt x="665869" y="84788"/>
                    <a:pt x="763074" y="229998"/>
                    <a:pt x="761076" y="38051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1" name="Google Shape;81;p3"/>
            <p:cNvSpPr/>
            <p:nvPr/>
          </p:nvSpPr>
          <p:spPr>
            <a:xfrm>
              <a:off x="-2662477" y="2447714"/>
              <a:ext cx="850520" cy="850579"/>
            </a:xfrm>
            <a:custGeom>
              <a:rect b="b" l="l" r="r" t="t"/>
              <a:pathLst>
                <a:path extrusionOk="0" h="850579" w="850520">
                  <a:moveTo>
                    <a:pt x="850488" y="425322"/>
                  </a:moveTo>
                  <a:lnTo>
                    <a:pt x="805762" y="425322"/>
                  </a:lnTo>
                  <a:cubicBezTo>
                    <a:pt x="807760" y="274804"/>
                    <a:pt x="710555" y="129563"/>
                    <a:pt x="570890" y="73715"/>
                  </a:cubicBezTo>
                  <a:cubicBezTo>
                    <a:pt x="432508" y="14379"/>
                    <a:pt x="261207" y="48430"/>
                    <a:pt x="156160" y="156220"/>
                  </a:cubicBezTo>
                  <a:cubicBezTo>
                    <a:pt x="48370" y="261266"/>
                    <a:pt x="14319" y="432567"/>
                    <a:pt x="73656" y="570950"/>
                  </a:cubicBezTo>
                  <a:cubicBezTo>
                    <a:pt x="129503" y="710615"/>
                    <a:pt x="274744" y="807819"/>
                    <a:pt x="425262" y="805821"/>
                  </a:cubicBezTo>
                  <a:lnTo>
                    <a:pt x="425262" y="850547"/>
                  </a:lnTo>
                  <a:cubicBezTo>
                    <a:pt x="257062" y="852724"/>
                    <a:pt x="94736" y="744159"/>
                    <a:pt x="32358" y="588065"/>
                  </a:cubicBezTo>
                  <a:cubicBezTo>
                    <a:pt x="-34015" y="433373"/>
                    <a:pt x="4151" y="242004"/>
                    <a:pt x="124554" y="124554"/>
                  </a:cubicBezTo>
                  <a:cubicBezTo>
                    <a:pt x="242005" y="4151"/>
                    <a:pt x="433343" y="-34015"/>
                    <a:pt x="588065" y="32359"/>
                  </a:cubicBezTo>
                  <a:cubicBezTo>
                    <a:pt x="744099" y="94796"/>
                    <a:pt x="852694" y="257122"/>
                    <a:pt x="850488" y="425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2" name="Google Shape;82;p3"/>
          <p:cNvSpPr/>
          <p:nvPr/>
        </p:nvSpPr>
        <p:spPr>
          <a:xfrm rot="-5400000">
            <a:off x="10334004" y="2300769"/>
            <a:ext cx="789300" cy="87600"/>
          </a:xfrm>
          <a:prstGeom prst="rect">
            <a:avLst/>
          </a:prstGeom>
          <a:solidFill>
            <a:srgbClr val="000000"/>
          </a:solidFill>
          <a:ln>
            <a:noFill/>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3" name="Google Shape;83;p3"/>
          <p:cNvGrpSpPr/>
          <p:nvPr/>
        </p:nvGrpSpPr>
        <p:grpSpPr>
          <a:xfrm>
            <a:off x="10383964" y="1199832"/>
            <a:ext cx="388648" cy="5658090"/>
            <a:chOff x="-2035620" y="2871544"/>
            <a:chExt cx="223631" cy="2244027"/>
          </a:xfrm>
        </p:grpSpPr>
        <p:sp>
          <p:nvSpPr>
            <p:cNvPr id="84" name="Google Shape;84;p3"/>
            <p:cNvSpPr/>
            <p:nvPr/>
          </p:nvSpPr>
          <p:spPr>
            <a:xfrm>
              <a:off x="-2035620"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3"/>
            <p:cNvSpPr/>
            <p:nvPr/>
          </p:nvSpPr>
          <p:spPr>
            <a:xfrm>
              <a:off x="-1990894"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3"/>
            <p:cNvSpPr/>
            <p:nvPr/>
          </p:nvSpPr>
          <p:spPr>
            <a:xfrm>
              <a:off x="-1946167"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3"/>
            <p:cNvSpPr/>
            <p:nvPr/>
          </p:nvSpPr>
          <p:spPr>
            <a:xfrm>
              <a:off x="-1901441"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3"/>
            <p:cNvSpPr/>
            <p:nvPr/>
          </p:nvSpPr>
          <p:spPr>
            <a:xfrm>
              <a:off x="-1856715"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89" name="Google Shape;89;p3"/>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90" name="Google Shape;90;p3"/>
          <p:cNvSpPr txBox="1"/>
          <p:nvPr>
            <p:ph type="title"/>
          </p:nvPr>
        </p:nvSpPr>
        <p:spPr>
          <a:xfrm>
            <a:off x="1088725" y="2560800"/>
            <a:ext cx="7908300" cy="1122300"/>
          </a:xfrm>
          <a:prstGeom prst="rect">
            <a:avLst/>
          </a:prstGeom>
        </p:spPr>
        <p:txBody>
          <a:bodyPr anchorCtr="0" anchor="ctr" bIns="121900" lIns="121900" spcFirstLastPara="1" rIns="121900" wrap="square" tIns="12190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1" name="Google Shape;91;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2" name="Google Shape;92;p3"/>
          <p:cNvSpPr txBox="1"/>
          <p:nvPr>
            <p:ph idx="1" type="body"/>
          </p:nvPr>
        </p:nvSpPr>
        <p:spPr>
          <a:xfrm>
            <a:off x="1088725" y="3683102"/>
            <a:ext cx="7908300" cy="2101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grpSp>
        <p:nvGrpSpPr>
          <p:cNvPr id="94" name="Google Shape;94;p4"/>
          <p:cNvGrpSpPr/>
          <p:nvPr/>
        </p:nvGrpSpPr>
        <p:grpSpPr>
          <a:xfrm flipH="1" rot="-5400000">
            <a:off x="5323852" y="-193074"/>
            <a:ext cx="456878" cy="11104583"/>
            <a:chOff x="-1891602" y="2136844"/>
            <a:chExt cx="223631" cy="1364652"/>
          </a:xfrm>
        </p:grpSpPr>
        <p:sp>
          <p:nvSpPr>
            <p:cNvPr id="95" name="Google Shape;95;p4"/>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4"/>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7" name="Google Shape;97;p4"/>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4"/>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4"/>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0" name="Google Shape;100;p4"/>
          <p:cNvSpPr/>
          <p:nvPr/>
        </p:nvSpPr>
        <p:spPr>
          <a:xfrm flipH="1" rot="-5400000">
            <a:off x="10190933" y="5685412"/>
            <a:ext cx="1145716" cy="350926"/>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4"/>
          <p:cNvSpPr/>
          <p:nvPr/>
        </p:nvSpPr>
        <p:spPr>
          <a:xfrm flipH="1" rot="-5400000">
            <a:off x="9916538" y="5171933"/>
            <a:ext cx="745200" cy="83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4"/>
          <p:cNvSpPr/>
          <p:nvPr/>
        </p:nvSpPr>
        <p:spPr>
          <a:xfrm flipH="1" rot="-5400000">
            <a:off x="10392038" y="5038655"/>
            <a:ext cx="486300" cy="864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3" name="Google Shape;103;p4"/>
          <p:cNvGrpSpPr/>
          <p:nvPr/>
        </p:nvGrpSpPr>
        <p:grpSpPr>
          <a:xfrm flipH="1" rot="-5400000">
            <a:off x="10230942" y="5135648"/>
            <a:ext cx="1730784" cy="1730784"/>
            <a:chOff x="-1891635" y="3077004"/>
            <a:chExt cx="850550" cy="850550"/>
          </a:xfrm>
        </p:grpSpPr>
        <p:sp>
          <p:nvSpPr>
            <p:cNvPr id="104" name="Google Shape;104;p4"/>
            <p:cNvSpPr/>
            <p:nvPr/>
          </p:nvSpPr>
          <p:spPr>
            <a:xfrm>
              <a:off x="-1891635" y="3077004"/>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4"/>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4"/>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 name="Google Shape;107;p4"/>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4"/>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4"/>
          <p:cNvGrpSpPr/>
          <p:nvPr/>
        </p:nvGrpSpPr>
        <p:grpSpPr>
          <a:xfrm flipH="1" rot="-5400000">
            <a:off x="7442703" y="2768061"/>
            <a:ext cx="6020786" cy="450704"/>
            <a:chOff x="-2238736" y="3074720"/>
            <a:chExt cx="773880" cy="223630"/>
          </a:xfrm>
        </p:grpSpPr>
        <p:sp>
          <p:nvSpPr>
            <p:cNvPr id="110" name="Google Shape;110;p4"/>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4"/>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4"/>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4"/>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 name="Google Shape;114;p4"/>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15" name="Google Shape;115;p4"/>
          <p:cNvPicPr preferRelativeResize="0"/>
          <p:nvPr/>
        </p:nvPicPr>
        <p:blipFill rotWithShape="1">
          <a:blip r:embed="rId2">
            <a:alphaModFix amt="81000"/>
          </a:blip>
          <a:srcRect b="8250" l="7351" r="3751" t="9166"/>
          <a:stretch/>
        </p:blipFill>
        <p:spPr>
          <a:xfrm flipH="1">
            <a:off x="-12" y="0"/>
            <a:ext cx="12192000" cy="6858000"/>
          </a:xfrm>
          <a:prstGeom prst="rect">
            <a:avLst/>
          </a:prstGeom>
          <a:noFill/>
          <a:ln>
            <a:noFill/>
          </a:ln>
        </p:spPr>
      </p:pic>
      <p:sp>
        <p:nvSpPr>
          <p:cNvPr id="116" name="Google Shape;116;p4"/>
          <p:cNvSpPr txBox="1"/>
          <p:nvPr>
            <p:ph type="title"/>
          </p:nvPr>
        </p:nvSpPr>
        <p:spPr>
          <a:xfrm>
            <a:off x="822875" y="726800"/>
            <a:ext cx="87066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117" name="Google Shape;117;p4"/>
          <p:cNvSpPr txBox="1"/>
          <p:nvPr>
            <p:ph idx="1" type="body"/>
          </p:nvPr>
        </p:nvSpPr>
        <p:spPr>
          <a:xfrm>
            <a:off x="822875" y="1670061"/>
            <a:ext cx="8706600" cy="3232500"/>
          </a:xfrm>
          <a:prstGeom prst="rect">
            <a:avLst/>
          </a:prstGeom>
        </p:spPr>
        <p:txBody>
          <a:bodyPr anchorCtr="0" anchor="t" bIns="121900" lIns="121900" spcFirstLastPara="1" rIns="121900" wrap="square" tIns="121900">
            <a:normAutofit/>
          </a:bodyPr>
          <a:lstStyle>
            <a:lvl1pPr indent="-387350" lvl="0" marL="457200">
              <a:spcBef>
                <a:spcPts val="0"/>
              </a:spcBef>
              <a:spcAft>
                <a:spcPts val="0"/>
              </a:spcAft>
              <a:buSzPts val="25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118" name="Google Shape;118;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119" name="Shape 119"/>
        <p:cNvGrpSpPr/>
        <p:nvPr/>
      </p:nvGrpSpPr>
      <p:grpSpPr>
        <a:xfrm>
          <a:off x="0" y="0"/>
          <a:ext cx="0" cy="0"/>
          <a:chOff x="0" y="0"/>
          <a:chExt cx="0" cy="0"/>
        </a:xfrm>
      </p:grpSpPr>
      <p:sp>
        <p:nvSpPr>
          <p:cNvPr id="120" name="Google Shape;120;p5"/>
          <p:cNvSpPr/>
          <p:nvPr/>
        </p:nvSpPr>
        <p:spPr>
          <a:xfrm>
            <a:off x="9771486" y="2759096"/>
            <a:ext cx="1754460" cy="180576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1" name="Google Shape;121;p5"/>
          <p:cNvSpPr/>
          <p:nvPr/>
        </p:nvSpPr>
        <p:spPr>
          <a:xfrm>
            <a:off x="10042534" y="3146285"/>
            <a:ext cx="1063620" cy="109098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2" name="Google Shape;122;p5"/>
          <p:cNvSpPr/>
          <p:nvPr/>
        </p:nvSpPr>
        <p:spPr>
          <a:xfrm rot="5400000">
            <a:off x="10858952" y="4202922"/>
            <a:ext cx="539781" cy="231569"/>
          </a:xfrm>
          <a:custGeom>
            <a:rect b="b" l="l" r="r" t="t"/>
            <a:pathLst>
              <a:path extrusionOk="0" h="44726" w="773880">
                <a:moveTo>
                  <a:pt x="0" y="0"/>
                </a:moveTo>
                <a:lnTo>
                  <a:pt x="773880" y="0"/>
                </a:lnTo>
                <a:lnTo>
                  <a:pt x="773880" y="44726"/>
                </a:lnTo>
                <a:lnTo>
                  <a:pt x="0" y="44726"/>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r" dir="108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23" name="Google Shape;123;p5"/>
          <p:cNvGrpSpPr/>
          <p:nvPr/>
        </p:nvGrpSpPr>
        <p:grpSpPr>
          <a:xfrm rot="5400000">
            <a:off x="9403279" y="1584487"/>
            <a:ext cx="3729018" cy="560014"/>
            <a:chOff x="-2238736" y="3074720"/>
            <a:chExt cx="773880" cy="223630"/>
          </a:xfrm>
        </p:grpSpPr>
        <p:sp>
          <p:nvSpPr>
            <p:cNvPr id="124" name="Google Shape;124;p5"/>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5"/>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5"/>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5"/>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5"/>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5"/>
          <p:cNvGrpSpPr/>
          <p:nvPr/>
        </p:nvGrpSpPr>
        <p:grpSpPr>
          <a:xfrm>
            <a:off x="9594947" y="2726280"/>
            <a:ext cx="1953000" cy="1933470"/>
            <a:chOff x="307943" y="1880647"/>
            <a:chExt cx="2520000" cy="2494800"/>
          </a:xfrm>
        </p:grpSpPr>
        <p:sp>
          <p:nvSpPr>
            <p:cNvPr id="130" name="Google Shape;130;p5"/>
            <p:cNvSpPr/>
            <p:nvPr/>
          </p:nvSpPr>
          <p:spPr>
            <a:xfrm>
              <a:off x="307943" y="1880647"/>
              <a:ext cx="2520000" cy="2494800"/>
            </a:xfrm>
            <a:custGeom>
              <a:rect b="b" l="l" r="r" t="t"/>
              <a:pathLst>
                <a:path extrusionOk="0" h="2520000" w="2520000">
                  <a:moveTo>
                    <a:pt x="1260000" y="144000"/>
                  </a:moveTo>
                  <a:cubicBezTo>
                    <a:pt x="643650" y="144000"/>
                    <a:pt x="144000" y="643650"/>
                    <a:pt x="144000" y="1260000"/>
                  </a:cubicBezTo>
                  <a:cubicBezTo>
                    <a:pt x="144000" y="1876350"/>
                    <a:pt x="643650" y="2376000"/>
                    <a:pt x="1260000" y="2376000"/>
                  </a:cubicBezTo>
                  <a:cubicBezTo>
                    <a:pt x="1876350" y="2376000"/>
                    <a:pt x="2376000" y="1876350"/>
                    <a:pt x="2376000" y="1260000"/>
                  </a:cubicBezTo>
                  <a:cubicBezTo>
                    <a:pt x="2376000" y="643650"/>
                    <a:pt x="1876350" y="144000"/>
                    <a:pt x="1260000" y="144000"/>
                  </a:cubicBezTo>
                  <a:close/>
                  <a:moveTo>
                    <a:pt x="1260000" y="0"/>
                  </a:moveTo>
                  <a:cubicBezTo>
                    <a:pt x="1955879" y="0"/>
                    <a:pt x="2520000" y="564121"/>
                    <a:pt x="2520000" y="1260000"/>
                  </a:cubicBezTo>
                  <a:cubicBezTo>
                    <a:pt x="2520000" y="1955879"/>
                    <a:pt x="1955879" y="2520000"/>
                    <a:pt x="1260000" y="2520000"/>
                  </a:cubicBezTo>
                  <a:cubicBezTo>
                    <a:pt x="564121" y="2520000"/>
                    <a:pt x="0" y="1955879"/>
                    <a:pt x="0" y="1260000"/>
                  </a:cubicBezTo>
                  <a:cubicBezTo>
                    <a:pt x="0" y="564121"/>
                    <a:pt x="564121" y="0"/>
                    <a:pt x="126000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1" name="Google Shape;131;p5"/>
            <p:cNvSpPr/>
            <p:nvPr/>
          </p:nvSpPr>
          <p:spPr>
            <a:xfrm>
              <a:off x="451943" y="2007365"/>
              <a:ext cx="2232000" cy="2232000"/>
            </a:xfrm>
            <a:custGeom>
              <a:rect b="b" l="l" r="r" t="t"/>
              <a:pathLst>
                <a:path extrusionOk="0" h="2232000" w="2232000">
                  <a:moveTo>
                    <a:pt x="1116000" y="144000"/>
                  </a:moveTo>
                  <a:cubicBezTo>
                    <a:pt x="579179" y="144000"/>
                    <a:pt x="144000" y="579179"/>
                    <a:pt x="144000" y="1116000"/>
                  </a:cubicBezTo>
                  <a:cubicBezTo>
                    <a:pt x="144000" y="1652821"/>
                    <a:pt x="579179" y="2088000"/>
                    <a:pt x="1116000" y="2088000"/>
                  </a:cubicBezTo>
                  <a:cubicBezTo>
                    <a:pt x="1652821" y="2088000"/>
                    <a:pt x="2088000" y="1652821"/>
                    <a:pt x="2088000" y="1116000"/>
                  </a:cubicBezTo>
                  <a:cubicBezTo>
                    <a:pt x="2088000" y="579179"/>
                    <a:pt x="1652821" y="144000"/>
                    <a:pt x="1116000" y="144000"/>
                  </a:cubicBezTo>
                  <a:close/>
                  <a:moveTo>
                    <a:pt x="1116000" y="0"/>
                  </a:moveTo>
                  <a:cubicBezTo>
                    <a:pt x="1732350" y="0"/>
                    <a:pt x="2232000" y="499650"/>
                    <a:pt x="2232000" y="1116000"/>
                  </a:cubicBezTo>
                  <a:cubicBezTo>
                    <a:pt x="2232000" y="1732350"/>
                    <a:pt x="1732350" y="2232000"/>
                    <a:pt x="1116000" y="2232000"/>
                  </a:cubicBezTo>
                  <a:cubicBezTo>
                    <a:pt x="499650" y="2232000"/>
                    <a:pt x="0" y="1732350"/>
                    <a:pt x="0" y="1116000"/>
                  </a:cubicBezTo>
                  <a:cubicBezTo>
                    <a:pt x="0" y="499650"/>
                    <a:pt x="499650" y="0"/>
                    <a:pt x="111600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2" name="Google Shape;132;p5"/>
            <p:cNvSpPr/>
            <p:nvPr/>
          </p:nvSpPr>
          <p:spPr>
            <a:xfrm>
              <a:off x="739943" y="2295365"/>
              <a:ext cx="1656000" cy="1656000"/>
            </a:xfrm>
            <a:custGeom>
              <a:rect b="b" l="l" r="r" t="t"/>
              <a:pathLst>
                <a:path extrusionOk="0" h="1656000" w="1656000">
                  <a:moveTo>
                    <a:pt x="828000" y="144000"/>
                  </a:moveTo>
                  <a:cubicBezTo>
                    <a:pt x="450237" y="144000"/>
                    <a:pt x="144000" y="450237"/>
                    <a:pt x="144000" y="828000"/>
                  </a:cubicBezTo>
                  <a:cubicBezTo>
                    <a:pt x="144000" y="1205763"/>
                    <a:pt x="450237" y="1512000"/>
                    <a:pt x="828000" y="1512000"/>
                  </a:cubicBezTo>
                  <a:cubicBezTo>
                    <a:pt x="1205763" y="1512000"/>
                    <a:pt x="1512000" y="1205763"/>
                    <a:pt x="1512000" y="828000"/>
                  </a:cubicBezTo>
                  <a:cubicBezTo>
                    <a:pt x="1512000" y="450237"/>
                    <a:pt x="1205763" y="144000"/>
                    <a:pt x="828000" y="144000"/>
                  </a:cubicBezTo>
                  <a:close/>
                  <a:moveTo>
                    <a:pt x="828000" y="0"/>
                  </a:moveTo>
                  <a:cubicBezTo>
                    <a:pt x="1285292" y="0"/>
                    <a:pt x="1656000" y="370708"/>
                    <a:pt x="1656000" y="828000"/>
                  </a:cubicBezTo>
                  <a:cubicBezTo>
                    <a:pt x="1656000" y="1285292"/>
                    <a:pt x="1285292" y="1656000"/>
                    <a:pt x="828000" y="1656000"/>
                  </a:cubicBezTo>
                  <a:cubicBezTo>
                    <a:pt x="370708" y="1656000"/>
                    <a:pt x="0" y="1285292"/>
                    <a:pt x="0" y="828000"/>
                  </a:cubicBezTo>
                  <a:cubicBezTo>
                    <a:pt x="0" y="370708"/>
                    <a:pt x="370708" y="0"/>
                    <a:pt x="828000"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3" name="Google Shape;133;p5"/>
            <p:cNvSpPr/>
            <p:nvPr/>
          </p:nvSpPr>
          <p:spPr>
            <a:xfrm>
              <a:off x="595943" y="2151365"/>
              <a:ext cx="1944000" cy="1944000"/>
            </a:xfrm>
            <a:custGeom>
              <a:rect b="b" l="l" r="r" t="t"/>
              <a:pathLst>
                <a:path extrusionOk="0" h="1944000" w="1944000">
                  <a:moveTo>
                    <a:pt x="972000" y="144000"/>
                  </a:moveTo>
                  <a:cubicBezTo>
                    <a:pt x="514708" y="144000"/>
                    <a:pt x="144000" y="514708"/>
                    <a:pt x="144000" y="972000"/>
                  </a:cubicBezTo>
                  <a:cubicBezTo>
                    <a:pt x="144000" y="1429292"/>
                    <a:pt x="514708" y="1800000"/>
                    <a:pt x="972000" y="1800000"/>
                  </a:cubicBezTo>
                  <a:cubicBezTo>
                    <a:pt x="1429292" y="1800000"/>
                    <a:pt x="1800000" y="1429292"/>
                    <a:pt x="1800000" y="972000"/>
                  </a:cubicBezTo>
                  <a:cubicBezTo>
                    <a:pt x="1800000" y="514708"/>
                    <a:pt x="1429292" y="144000"/>
                    <a:pt x="972000" y="144000"/>
                  </a:cubicBez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 name="Google Shape;134;p5"/>
            <p:cNvSpPr/>
            <p:nvPr/>
          </p:nvSpPr>
          <p:spPr>
            <a:xfrm>
              <a:off x="883943" y="2439365"/>
              <a:ext cx="1368000" cy="1368000"/>
            </a:xfrm>
            <a:custGeom>
              <a:rect b="b" l="l" r="r" t="t"/>
              <a:pathLst>
                <a:path extrusionOk="0" h="1368000" w="1368000">
                  <a:moveTo>
                    <a:pt x="684000" y="144000"/>
                  </a:moveTo>
                  <a:cubicBezTo>
                    <a:pt x="385766" y="144000"/>
                    <a:pt x="144000" y="385766"/>
                    <a:pt x="144000" y="684000"/>
                  </a:cubicBezTo>
                  <a:cubicBezTo>
                    <a:pt x="144000" y="982234"/>
                    <a:pt x="385766" y="1224000"/>
                    <a:pt x="684000" y="1224000"/>
                  </a:cubicBezTo>
                  <a:cubicBezTo>
                    <a:pt x="982234" y="1224000"/>
                    <a:pt x="1224000" y="982234"/>
                    <a:pt x="1224000" y="684000"/>
                  </a:cubicBezTo>
                  <a:cubicBezTo>
                    <a:pt x="1224000" y="385766"/>
                    <a:pt x="982234" y="144000"/>
                    <a:pt x="684000" y="144000"/>
                  </a:cubicBezTo>
                  <a:close/>
                  <a:moveTo>
                    <a:pt x="684000" y="0"/>
                  </a:moveTo>
                  <a:cubicBezTo>
                    <a:pt x="1061763" y="0"/>
                    <a:pt x="1368000" y="306237"/>
                    <a:pt x="1368000" y="684000"/>
                  </a:cubicBezTo>
                  <a:cubicBezTo>
                    <a:pt x="1368000" y="1061763"/>
                    <a:pt x="1061763" y="1368000"/>
                    <a:pt x="684000" y="1368000"/>
                  </a:cubicBezTo>
                  <a:cubicBezTo>
                    <a:pt x="306237" y="1368000"/>
                    <a:pt x="0" y="1061763"/>
                    <a:pt x="0" y="684000"/>
                  </a:cubicBezTo>
                  <a:cubicBezTo>
                    <a:pt x="0" y="306237"/>
                    <a:pt x="306237" y="0"/>
                    <a:pt x="68400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35" name="Google Shape;135;p5"/>
          <p:cNvGrpSpPr/>
          <p:nvPr/>
        </p:nvGrpSpPr>
        <p:grpSpPr>
          <a:xfrm rot="5400000">
            <a:off x="9691179" y="4996629"/>
            <a:ext cx="3162615" cy="560014"/>
            <a:chOff x="-2238736" y="3074720"/>
            <a:chExt cx="773880" cy="223630"/>
          </a:xfrm>
        </p:grpSpPr>
        <p:sp>
          <p:nvSpPr>
            <p:cNvPr id="136" name="Google Shape;136;p5"/>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5"/>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5"/>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5"/>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5"/>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41" name="Google Shape;141;p5"/>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142" name="Google Shape;142;p5"/>
          <p:cNvSpPr txBox="1"/>
          <p:nvPr>
            <p:ph type="title"/>
          </p:nvPr>
        </p:nvSpPr>
        <p:spPr>
          <a:xfrm>
            <a:off x="415600" y="593375"/>
            <a:ext cx="89949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143" name="Google Shape;143;p5"/>
          <p:cNvSpPr txBox="1"/>
          <p:nvPr>
            <p:ph idx="1" type="subTitle"/>
          </p:nvPr>
        </p:nvSpPr>
        <p:spPr>
          <a:xfrm>
            <a:off x="415597" y="1769125"/>
            <a:ext cx="2856900" cy="5307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solidFill>
                  <a:schemeClr val="accent4"/>
                </a:solidFill>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4" name="Google Shape;144;p5"/>
          <p:cNvSpPr txBox="1"/>
          <p:nvPr>
            <p:ph idx="2" type="body"/>
          </p:nvPr>
        </p:nvSpPr>
        <p:spPr>
          <a:xfrm>
            <a:off x="415623" y="2333580"/>
            <a:ext cx="28569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45" name="Google Shape;145;p5"/>
          <p:cNvSpPr txBox="1"/>
          <p:nvPr>
            <p:ph idx="3" type="subTitle"/>
          </p:nvPr>
        </p:nvSpPr>
        <p:spPr>
          <a:xfrm>
            <a:off x="3484589" y="1769125"/>
            <a:ext cx="2856900" cy="5307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solidFill>
                  <a:schemeClr val="accent4"/>
                </a:solidFill>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6" name="Google Shape;146;p5"/>
          <p:cNvSpPr txBox="1"/>
          <p:nvPr>
            <p:ph idx="4" type="body"/>
          </p:nvPr>
        </p:nvSpPr>
        <p:spPr>
          <a:xfrm>
            <a:off x="3484615" y="2333580"/>
            <a:ext cx="28569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47" name="Google Shape;147;p5"/>
          <p:cNvSpPr txBox="1"/>
          <p:nvPr>
            <p:ph idx="5" type="subTitle"/>
          </p:nvPr>
        </p:nvSpPr>
        <p:spPr>
          <a:xfrm>
            <a:off x="6553601" y="1769125"/>
            <a:ext cx="2856900" cy="5307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solidFill>
                  <a:schemeClr val="accent4"/>
                </a:solidFill>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8" name="Google Shape;148;p5"/>
          <p:cNvSpPr txBox="1"/>
          <p:nvPr>
            <p:ph idx="6" type="body"/>
          </p:nvPr>
        </p:nvSpPr>
        <p:spPr>
          <a:xfrm>
            <a:off x="6553627" y="2333580"/>
            <a:ext cx="28569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49" name="Google Shape;149;p5"/>
          <p:cNvSpPr txBox="1"/>
          <p:nvPr>
            <p:ph idx="7" type="subTitle"/>
          </p:nvPr>
        </p:nvSpPr>
        <p:spPr>
          <a:xfrm>
            <a:off x="415547" y="4234271"/>
            <a:ext cx="2856900" cy="5307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solidFill>
                  <a:schemeClr val="accent4"/>
                </a:solidFill>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0" name="Google Shape;150;p5"/>
          <p:cNvSpPr txBox="1"/>
          <p:nvPr>
            <p:ph idx="8" type="body"/>
          </p:nvPr>
        </p:nvSpPr>
        <p:spPr>
          <a:xfrm>
            <a:off x="415574" y="4722527"/>
            <a:ext cx="28569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51" name="Google Shape;151;p5"/>
          <p:cNvSpPr txBox="1"/>
          <p:nvPr>
            <p:ph idx="9" type="subTitle"/>
          </p:nvPr>
        </p:nvSpPr>
        <p:spPr>
          <a:xfrm>
            <a:off x="3484539" y="4234271"/>
            <a:ext cx="2856900" cy="5307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solidFill>
                  <a:schemeClr val="accent4"/>
                </a:solidFill>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2" name="Google Shape;152;p5"/>
          <p:cNvSpPr txBox="1"/>
          <p:nvPr>
            <p:ph idx="13" type="body"/>
          </p:nvPr>
        </p:nvSpPr>
        <p:spPr>
          <a:xfrm>
            <a:off x="3484566" y="4722527"/>
            <a:ext cx="28569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53" name="Google Shape;153;p5"/>
          <p:cNvSpPr txBox="1"/>
          <p:nvPr>
            <p:ph idx="14" type="subTitle"/>
          </p:nvPr>
        </p:nvSpPr>
        <p:spPr>
          <a:xfrm>
            <a:off x="6553551" y="4234271"/>
            <a:ext cx="2856900" cy="5307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a:solidFill>
                  <a:schemeClr val="accent4"/>
                </a:solidFill>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4" name="Google Shape;154;p5"/>
          <p:cNvSpPr txBox="1"/>
          <p:nvPr>
            <p:ph idx="15" type="body"/>
          </p:nvPr>
        </p:nvSpPr>
        <p:spPr>
          <a:xfrm>
            <a:off x="6553578" y="4722527"/>
            <a:ext cx="28569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155" name="Shape 155"/>
        <p:cNvGrpSpPr/>
        <p:nvPr/>
      </p:nvGrpSpPr>
      <p:grpSpPr>
        <a:xfrm>
          <a:off x="0" y="0"/>
          <a:ext cx="0" cy="0"/>
          <a:chOff x="0" y="0"/>
          <a:chExt cx="0" cy="0"/>
        </a:xfrm>
      </p:grpSpPr>
      <p:grpSp>
        <p:nvGrpSpPr>
          <p:cNvPr id="156" name="Google Shape;156;p6"/>
          <p:cNvGrpSpPr/>
          <p:nvPr/>
        </p:nvGrpSpPr>
        <p:grpSpPr>
          <a:xfrm>
            <a:off x="10622338" y="73"/>
            <a:ext cx="388648" cy="2301486"/>
            <a:chOff x="-1891602" y="2136844"/>
            <a:chExt cx="223631" cy="1364652"/>
          </a:xfrm>
        </p:grpSpPr>
        <p:sp>
          <p:nvSpPr>
            <p:cNvPr id="157" name="Google Shape;157;p6"/>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8" name="Google Shape;158;p6"/>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 name="Google Shape;159;p6"/>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 name="Google Shape;160;p6"/>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6"/>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6"/>
          <p:cNvSpPr/>
          <p:nvPr/>
        </p:nvSpPr>
        <p:spPr>
          <a:xfrm>
            <a:off x="9632214" y="1308917"/>
            <a:ext cx="764937" cy="367862"/>
          </a:xfrm>
          <a:custGeom>
            <a:rect b="b" l="l" r="r" t="t"/>
            <a:pathLst>
              <a:path extrusionOk="0" h="656897" w="1365959">
                <a:moveTo>
                  <a:pt x="0" y="0"/>
                </a:moveTo>
                <a:lnTo>
                  <a:pt x="17413" y="6516"/>
                </a:lnTo>
                <a:lnTo>
                  <a:pt x="105550" y="38918"/>
                </a:lnTo>
                <a:lnTo>
                  <a:pt x="137304" y="103978"/>
                </a:lnTo>
                <a:cubicBezTo>
                  <a:pt x="347332" y="476436"/>
                  <a:pt x="741671" y="454639"/>
                  <a:pt x="741671" y="454639"/>
                </a:cubicBezTo>
                <a:lnTo>
                  <a:pt x="1236342" y="454639"/>
                </a:lnTo>
                <a:lnTo>
                  <a:pt x="1365959" y="502291"/>
                </a:lnTo>
                <a:lnTo>
                  <a:pt x="1357987" y="502290"/>
                </a:lnTo>
                <a:lnTo>
                  <a:pt x="1365959" y="505237"/>
                </a:lnTo>
                <a:lnTo>
                  <a:pt x="1358041" y="505236"/>
                </a:lnTo>
                <a:lnTo>
                  <a:pt x="1365959" y="508181"/>
                </a:lnTo>
                <a:lnTo>
                  <a:pt x="1358088" y="508180"/>
                </a:lnTo>
                <a:lnTo>
                  <a:pt x="1365959" y="511125"/>
                </a:lnTo>
                <a:lnTo>
                  <a:pt x="1358134" y="511124"/>
                </a:lnTo>
                <a:lnTo>
                  <a:pt x="1365959" y="514069"/>
                </a:lnTo>
                <a:lnTo>
                  <a:pt x="1357877" y="514068"/>
                </a:lnTo>
                <a:lnTo>
                  <a:pt x="1365959" y="517127"/>
                </a:lnTo>
                <a:lnTo>
                  <a:pt x="1358213" y="517126"/>
                </a:lnTo>
                <a:lnTo>
                  <a:pt x="1365959" y="520074"/>
                </a:lnTo>
                <a:lnTo>
                  <a:pt x="1358267" y="520073"/>
                </a:lnTo>
                <a:lnTo>
                  <a:pt x="1365959" y="523018"/>
                </a:lnTo>
                <a:lnTo>
                  <a:pt x="1358311" y="523016"/>
                </a:lnTo>
                <a:lnTo>
                  <a:pt x="1365959" y="525961"/>
                </a:lnTo>
                <a:lnTo>
                  <a:pt x="1358354" y="525960"/>
                </a:lnTo>
                <a:lnTo>
                  <a:pt x="1365959" y="528905"/>
                </a:lnTo>
                <a:lnTo>
                  <a:pt x="1358102" y="528904"/>
                </a:lnTo>
                <a:lnTo>
                  <a:pt x="1365959" y="531963"/>
                </a:lnTo>
                <a:lnTo>
                  <a:pt x="1358427" y="531961"/>
                </a:lnTo>
                <a:lnTo>
                  <a:pt x="1365959" y="534910"/>
                </a:lnTo>
                <a:lnTo>
                  <a:pt x="1358480" y="534909"/>
                </a:lnTo>
                <a:lnTo>
                  <a:pt x="1365959" y="537854"/>
                </a:lnTo>
                <a:lnTo>
                  <a:pt x="1358520" y="537853"/>
                </a:lnTo>
                <a:lnTo>
                  <a:pt x="1365959" y="540798"/>
                </a:lnTo>
                <a:lnTo>
                  <a:pt x="1358274" y="540797"/>
                </a:lnTo>
                <a:lnTo>
                  <a:pt x="1365959" y="543856"/>
                </a:lnTo>
                <a:lnTo>
                  <a:pt x="1358592" y="543855"/>
                </a:lnTo>
                <a:lnTo>
                  <a:pt x="1365959" y="546803"/>
                </a:lnTo>
                <a:lnTo>
                  <a:pt x="1358645" y="546802"/>
                </a:lnTo>
                <a:lnTo>
                  <a:pt x="1365959" y="549746"/>
                </a:lnTo>
                <a:lnTo>
                  <a:pt x="1358680" y="549745"/>
                </a:lnTo>
                <a:lnTo>
                  <a:pt x="1365959" y="552690"/>
                </a:lnTo>
                <a:lnTo>
                  <a:pt x="1358720" y="552689"/>
                </a:lnTo>
                <a:lnTo>
                  <a:pt x="1365959" y="555634"/>
                </a:lnTo>
                <a:lnTo>
                  <a:pt x="1358479" y="555632"/>
                </a:lnTo>
                <a:lnTo>
                  <a:pt x="1365959" y="558692"/>
                </a:lnTo>
                <a:lnTo>
                  <a:pt x="1358796" y="558690"/>
                </a:lnTo>
                <a:lnTo>
                  <a:pt x="1365959" y="561635"/>
                </a:lnTo>
                <a:lnTo>
                  <a:pt x="1358825" y="561634"/>
                </a:lnTo>
                <a:lnTo>
                  <a:pt x="1365959" y="564583"/>
                </a:lnTo>
                <a:lnTo>
                  <a:pt x="1358872" y="564582"/>
                </a:lnTo>
                <a:lnTo>
                  <a:pt x="1365959" y="567527"/>
                </a:lnTo>
                <a:lnTo>
                  <a:pt x="1358908" y="567526"/>
                </a:lnTo>
                <a:lnTo>
                  <a:pt x="1365959" y="570471"/>
                </a:lnTo>
                <a:lnTo>
                  <a:pt x="1358673" y="570469"/>
                </a:lnTo>
                <a:lnTo>
                  <a:pt x="1365959" y="573529"/>
                </a:lnTo>
                <a:lnTo>
                  <a:pt x="1358973" y="573527"/>
                </a:lnTo>
                <a:lnTo>
                  <a:pt x="1365959" y="576476"/>
                </a:lnTo>
                <a:lnTo>
                  <a:pt x="1359015" y="576475"/>
                </a:lnTo>
                <a:lnTo>
                  <a:pt x="1365959" y="579420"/>
                </a:lnTo>
                <a:lnTo>
                  <a:pt x="1359054" y="579420"/>
                </a:lnTo>
                <a:lnTo>
                  <a:pt x="1365959" y="582363"/>
                </a:lnTo>
                <a:lnTo>
                  <a:pt x="1358813" y="582363"/>
                </a:lnTo>
                <a:lnTo>
                  <a:pt x="1365959" y="585424"/>
                </a:lnTo>
                <a:lnTo>
                  <a:pt x="1359127" y="585424"/>
                </a:lnTo>
                <a:lnTo>
                  <a:pt x="1365959" y="588367"/>
                </a:lnTo>
                <a:lnTo>
                  <a:pt x="1359157" y="588367"/>
                </a:lnTo>
                <a:lnTo>
                  <a:pt x="1365959" y="591311"/>
                </a:lnTo>
                <a:lnTo>
                  <a:pt x="1359191" y="591311"/>
                </a:lnTo>
                <a:lnTo>
                  <a:pt x="1365959" y="594255"/>
                </a:lnTo>
                <a:lnTo>
                  <a:pt x="1359225" y="594255"/>
                </a:lnTo>
                <a:lnTo>
                  <a:pt x="1365959" y="597198"/>
                </a:lnTo>
                <a:lnTo>
                  <a:pt x="1359000" y="597198"/>
                </a:lnTo>
                <a:lnTo>
                  <a:pt x="1365959" y="600256"/>
                </a:lnTo>
                <a:lnTo>
                  <a:pt x="1359283" y="600256"/>
                </a:lnTo>
                <a:lnTo>
                  <a:pt x="1365959" y="603204"/>
                </a:lnTo>
                <a:lnTo>
                  <a:pt x="1359325" y="603204"/>
                </a:lnTo>
                <a:lnTo>
                  <a:pt x="1365959" y="606148"/>
                </a:lnTo>
                <a:lnTo>
                  <a:pt x="1359357" y="606148"/>
                </a:lnTo>
                <a:lnTo>
                  <a:pt x="1365959" y="609092"/>
                </a:lnTo>
                <a:lnTo>
                  <a:pt x="1359388" y="609092"/>
                </a:lnTo>
                <a:lnTo>
                  <a:pt x="1365959" y="612035"/>
                </a:lnTo>
                <a:lnTo>
                  <a:pt x="1359160" y="612035"/>
                </a:lnTo>
                <a:lnTo>
                  <a:pt x="1365959" y="615097"/>
                </a:lnTo>
                <a:lnTo>
                  <a:pt x="1359452" y="615097"/>
                </a:lnTo>
                <a:lnTo>
                  <a:pt x="1365959" y="618041"/>
                </a:lnTo>
                <a:lnTo>
                  <a:pt x="1359483" y="618041"/>
                </a:lnTo>
                <a:lnTo>
                  <a:pt x="1365959" y="620985"/>
                </a:lnTo>
                <a:lnTo>
                  <a:pt x="1359513" y="620985"/>
                </a:lnTo>
                <a:lnTo>
                  <a:pt x="1365959" y="623929"/>
                </a:lnTo>
                <a:lnTo>
                  <a:pt x="1359297" y="623929"/>
                </a:lnTo>
                <a:lnTo>
                  <a:pt x="1365959" y="626986"/>
                </a:lnTo>
                <a:lnTo>
                  <a:pt x="1359575" y="626986"/>
                </a:lnTo>
                <a:lnTo>
                  <a:pt x="1365959" y="629929"/>
                </a:lnTo>
                <a:lnTo>
                  <a:pt x="1359596" y="629929"/>
                </a:lnTo>
                <a:lnTo>
                  <a:pt x="1365959" y="632877"/>
                </a:lnTo>
                <a:lnTo>
                  <a:pt x="1359635" y="632877"/>
                </a:lnTo>
                <a:lnTo>
                  <a:pt x="1365959" y="635821"/>
                </a:lnTo>
                <a:lnTo>
                  <a:pt x="1359666" y="635821"/>
                </a:lnTo>
                <a:lnTo>
                  <a:pt x="1365959" y="638763"/>
                </a:lnTo>
                <a:lnTo>
                  <a:pt x="1359451" y="638763"/>
                </a:lnTo>
                <a:lnTo>
                  <a:pt x="1365959" y="641821"/>
                </a:lnTo>
                <a:lnTo>
                  <a:pt x="1359714" y="641821"/>
                </a:lnTo>
                <a:lnTo>
                  <a:pt x="1365959" y="644769"/>
                </a:lnTo>
                <a:lnTo>
                  <a:pt x="1359751" y="644769"/>
                </a:lnTo>
                <a:lnTo>
                  <a:pt x="1365959" y="647712"/>
                </a:lnTo>
                <a:lnTo>
                  <a:pt x="1359779" y="647712"/>
                </a:lnTo>
                <a:lnTo>
                  <a:pt x="1365959" y="650656"/>
                </a:lnTo>
                <a:lnTo>
                  <a:pt x="1359807" y="650656"/>
                </a:lnTo>
                <a:lnTo>
                  <a:pt x="1365959" y="653600"/>
                </a:lnTo>
                <a:lnTo>
                  <a:pt x="1359599" y="653600"/>
                </a:lnTo>
                <a:lnTo>
                  <a:pt x="1365959" y="656658"/>
                </a:lnTo>
                <a:lnTo>
                  <a:pt x="709773" y="656658"/>
                </a:lnTo>
                <a:cubicBezTo>
                  <a:pt x="709773" y="656658"/>
                  <a:pt x="194718" y="685128"/>
                  <a:pt x="28365" y="121021"/>
                </a:cubicBezTo>
                <a:lnTo>
                  <a:pt x="111" y="583"/>
                </a:lnTo>
                <a:lnTo>
                  <a:pt x="0" y="228"/>
                </a:lnTo>
                <a:lnTo>
                  <a:pt x="30" y="240"/>
                </a:lnTo>
                <a:lnTo>
                  <a:pt x="0" y="114"/>
                </a:lnTo>
                <a:lnTo>
                  <a:pt x="31" y="125"/>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6"/>
          <p:cNvSpPr/>
          <p:nvPr/>
        </p:nvSpPr>
        <p:spPr>
          <a:xfrm>
            <a:off x="10583548" y="738948"/>
            <a:ext cx="184711" cy="828014"/>
          </a:xfrm>
          <a:custGeom>
            <a:rect b="b" l="l" r="r" t="t"/>
            <a:pathLst>
              <a:path extrusionOk="0" h="1374297" w="343649">
                <a:moveTo>
                  <a:pt x="0" y="0"/>
                </a:moveTo>
                <a:cubicBezTo>
                  <a:pt x="0" y="0"/>
                  <a:pt x="259195" y="201094"/>
                  <a:pt x="322283" y="546097"/>
                </a:cubicBezTo>
                <a:cubicBezTo>
                  <a:pt x="358401" y="699988"/>
                  <a:pt x="337800" y="1374297"/>
                  <a:pt x="337800" y="1374297"/>
                </a:cubicBezTo>
                <a:lnTo>
                  <a:pt x="337055" y="1371265"/>
                </a:lnTo>
                <a:lnTo>
                  <a:pt x="336970" y="1374297"/>
                </a:lnTo>
                <a:lnTo>
                  <a:pt x="336221" y="1371242"/>
                </a:lnTo>
                <a:lnTo>
                  <a:pt x="336136" y="1374297"/>
                </a:lnTo>
                <a:lnTo>
                  <a:pt x="335308" y="1370909"/>
                </a:lnTo>
                <a:lnTo>
                  <a:pt x="335213" y="1374297"/>
                </a:lnTo>
                <a:lnTo>
                  <a:pt x="334469" y="1371244"/>
                </a:lnTo>
                <a:lnTo>
                  <a:pt x="334383" y="1374297"/>
                </a:lnTo>
                <a:lnTo>
                  <a:pt x="333639" y="1371237"/>
                </a:lnTo>
                <a:lnTo>
                  <a:pt x="333553" y="1374297"/>
                </a:lnTo>
                <a:lnTo>
                  <a:pt x="332805" y="1371214"/>
                </a:lnTo>
                <a:lnTo>
                  <a:pt x="332719" y="1374297"/>
                </a:lnTo>
                <a:lnTo>
                  <a:pt x="331891" y="1370878"/>
                </a:lnTo>
                <a:lnTo>
                  <a:pt x="331796" y="1374297"/>
                </a:lnTo>
                <a:lnTo>
                  <a:pt x="331052" y="1371216"/>
                </a:lnTo>
                <a:lnTo>
                  <a:pt x="330966" y="1374297"/>
                </a:lnTo>
                <a:lnTo>
                  <a:pt x="330220" y="1371198"/>
                </a:lnTo>
                <a:lnTo>
                  <a:pt x="330133" y="1374297"/>
                </a:lnTo>
                <a:lnTo>
                  <a:pt x="329389" y="1371199"/>
                </a:lnTo>
                <a:lnTo>
                  <a:pt x="329303" y="1374297"/>
                </a:lnTo>
                <a:lnTo>
                  <a:pt x="328559" y="1371194"/>
                </a:lnTo>
                <a:lnTo>
                  <a:pt x="328473" y="1374297"/>
                </a:lnTo>
                <a:lnTo>
                  <a:pt x="327643" y="1370827"/>
                </a:lnTo>
                <a:lnTo>
                  <a:pt x="327546" y="1374297"/>
                </a:lnTo>
                <a:lnTo>
                  <a:pt x="326803" y="1371180"/>
                </a:lnTo>
                <a:lnTo>
                  <a:pt x="326716" y="1374297"/>
                </a:lnTo>
                <a:lnTo>
                  <a:pt x="325974" y="1371173"/>
                </a:lnTo>
                <a:lnTo>
                  <a:pt x="325886" y="1374297"/>
                </a:lnTo>
                <a:lnTo>
                  <a:pt x="325140" y="1371149"/>
                </a:lnTo>
                <a:lnTo>
                  <a:pt x="325052" y="1374297"/>
                </a:lnTo>
                <a:lnTo>
                  <a:pt x="324310" y="1371159"/>
                </a:lnTo>
                <a:lnTo>
                  <a:pt x="324222" y="1374297"/>
                </a:lnTo>
                <a:lnTo>
                  <a:pt x="323397" y="1370799"/>
                </a:lnTo>
                <a:lnTo>
                  <a:pt x="323299" y="1374297"/>
                </a:lnTo>
                <a:lnTo>
                  <a:pt x="322557" y="1371144"/>
                </a:lnTo>
                <a:lnTo>
                  <a:pt x="322469" y="1374297"/>
                </a:lnTo>
                <a:lnTo>
                  <a:pt x="321724" y="1371120"/>
                </a:lnTo>
                <a:lnTo>
                  <a:pt x="321635" y="1374297"/>
                </a:lnTo>
                <a:lnTo>
                  <a:pt x="320894" y="1371129"/>
                </a:lnTo>
                <a:lnTo>
                  <a:pt x="320805" y="1374297"/>
                </a:lnTo>
                <a:lnTo>
                  <a:pt x="319981" y="1370766"/>
                </a:lnTo>
                <a:lnTo>
                  <a:pt x="319882" y="1374297"/>
                </a:lnTo>
                <a:lnTo>
                  <a:pt x="319139" y="1371102"/>
                </a:lnTo>
                <a:lnTo>
                  <a:pt x="319049" y="1374297"/>
                </a:lnTo>
                <a:lnTo>
                  <a:pt x="318308" y="1371103"/>
                </a:lnTo>
                <a:lnTo>
                  <a:pt x="318219" y="1374297"/>
                </a:lnTo>
                <a:lnTo>
                  <a:pt x="317478" y="1371097"/>
                </a:lnTo>
                <a:lnTo>
                  <a:pt x="317388" y="1374297"/>
                </a:lnTo>
                <a:lnTo>
                  <a:pt x="316645" y="1371080"/>
                </a:lnTo>
                <a:lnTo>
                  <a:pt x="316555" y="1374297"/>
                </a:lnTo>
                <a:lnTo>
                  <a:pt x="315732" y="1370724"/>
                </a:lnTo>
                <a:lnTo>
                  <a:pt x="315632" y="1374297"/>
                </a:lnTo>
                <a:lnTo>
                  <a:pt x="314891" y="1371072"/>
                </a:lnTo>
                <a:lnTo>
                  <a:pt x="314802" y="1374297"/>
                </a:lnTo>
                <a:lnTo>
                  <a:pt x="314059" y="1371054"/>
                </a:lnTo>
                <a:lnTo>
                  <a:pt x="313968" y="1374297"/>
                </a:lnTo>
                <a:lnTo>
                  <a:pt x="313229" y="1371060"/>
                </a:lnTo>
                <a:lnTo>
                  <a:pt x="313138" y="1374297"/>
                </a:lnTo>
                <a:lnTo>
                  <a:pt x="312316" y="1370689"/>
                </a:lnTo>
                <a:lnTo>
                  <a:pt x="312215" y="1374297"/>
                </a:lnTo>
                <a:lnTo>
                  <a:pt x="311472" y="1371027"/>
                </a:lnTo>
                <a:lnTo>
                  <a:pt x="311381" y="1374297"/>
                </a:lnTo>
                <a:lnTo>
                  <a:pt x="310642" y="1371036"/>
                </a:lnTo>
                <a:lnTo>
                  <a:pt x="310551" y="1374297"/>
                </a:lnTo>
                <a:lnTo>
                  <a:pt x="309813" y="1371028"/>
                </a:lnTo>
                <a:lnTo>
                  <a:pt x="309721" y="1374297"/>
                </a:lnTo>
                <a:lnTo>
                  <a:pt x="308980" y="1371009"/>
                </a:lnTo>
                <a:lnTo>
                  <a:pt x="308888" y="1374297"/>
                </a:lnTo>
                <a:lnTo>
                  <a:pt x="308066" y="1370639"/>
                </a:lnTo>
                <a:lnTo>
                  <a:pt x="307964" y="1374297"/>
                </a:lnTo>
                <a:lnTo>
                  <a:pt x="307226" y="1371004"/>
                </a:lnTo>
                <a:lnTo>
                  <a:pt x="307134" y="1374297"/>
                </a:lnTo>
                <a:lnTo>
                  <a:pt x="306394" y="1370984"/>
                </a:lnTo>
                <a:lnTo>
                  <a:pt x="306301" y="1374297"/>
                </a:lnTo>
                <a:lnTo>
                  <a:pt x="305564" y="1370988"/>
                </a:lnTo>
                <a:lnTo>
                  <a:pt x="305471" y="1374297"/>
                </a:lnTo>
                <a:lnTo>
                  <a:pt x="304650" y="1370605"/>
                </a:lnTo>
                <a:lnTo>
                  <a:pt x="304548" y="1374297"/>
                </a:lnTo>
                <a:lnTo>
                  <a:pt x="303810" y="1370969"/>
                </a:lnTo>
                <a:lnTo>
                  <a:pt x="303717" y="1374297"/>
                </a:lnTo>
                <a:lnTo>
                  <a:pt x="302978" y="1370951"/>
                </a:lnTo>
                <a:lnTo>
                  <a:pt x="302884" y="1374297"/>
                </a:lnTo>
                <a:lnTo>
                  <a:pt x="302148" y="1370955"/>
                </a:lnTo>
                <a:lnTo>
                  <a:pt x="302054" y="1374297"/>
                </a:lnTo>
                <a:lnTo>
                  <a:pt x="301317" y="1370943"/>
                </a:lnTo>
                <a:lnTo>
                  <a:pt x="301223" y="1374297"/>
                </a:lnTo>
                <a:lnTo>
                  <a:pt x="300402" y="1370550"/>
                </a:lnTo>
                <a:lnTo>
                  <a:pt x="300297" y="1374297"/>
                </a:lnTo>
                <a:lnTo>
                  <a:pt x="299561" y="1370929"/>
                </a:lnTo>
                <a:lnTo>
                  <a:pt x="299467" y="1374297"/>
                </a:lnTo>
                <a:lnTo>
                  <a:pt x="298732" y="1370921"/>
                </a:lnTo>
                <a:lnTo>
                  <a:pt x="298637" y="1374297"/>
                </a:lnTo>
                <a:lnTo>
                  <a:pt x="297898" y="1370897"/>
                </a:lnTo>
                <a:lnTo>
                  <a:pt x="297803" y="1374297"/>
                </a:lnTo>
                <a:lnTo>
                  <a:pt x="296986" y="1370524"/>
                </a:lnTo>
                <a:lnTo>
                  <a:pt x="296880" y="1374297"/>
                </a:lnTo>
                <a:lnTo>
                  <a:pt x="296145" y="1370895"/>
                </a:lnTo>
                <a:lnTo>
                  <a:pt x="296050" y="1374297"/>
                </a:lnTo>
                <a:lnTo>
                  <a:pt x="295313" y="1370874"/>
                </a:lnTo>
                <a:lnTo>
                  <a:pt x="295217" y="1374297"/>
                </a:lnTo>
                <a:lnTo>
                  <a:pt x="294482" y="1370874"/>
                </a:lnTo>
                <a:lnTo>
                  <a:pt x="294386" y="1374297"/>
                </a:lnTo>
                <a:lnTo>
                  <a:pt x="293652" y="1370870"/>
                </a:lnTo>
                <a:lnTo>
                  <a:pt x="293556" y="1374297"/>
                </a:lnTo>
                <a:lnTo>
                  <a:pt x="292740" y="1370476"/>
                </a:lnTo>
                <a:lnTo>
                  <a:pt x="292633" y="1374297"/>
                </a:lnTo>
                <a:lnTo>
                  <a:pt x="291896" y="1370835"/>
                </a:lnTo>
                <a:lnTo>
                  <a:pt x="291799" y="1374297"/>
                </a:lnTo>
                <a:lnTo>
                  <a:pt x="291066" y="1370843"/>
                </a:lnTo>
                <a:lnTo>
                  <a:pt x="290969" y="1374297"/>
                </a:lnTo>
                <a:lnTo>
                  <a:pt x="290233" y="1370822"/>
                </a:lnTo>
                <a:lnTo>
                  <a:pt x="290136" y="1374297"/>
                </a:lnTo>
                <a:lnTo>
                  <a:pt x="289321" y="1370436"/>
                </a:lnTo>
                <a:lnTo>
                  <a:pt x="289213" y="1374297"/>
                </a:lnTo>
                <a:lnTo>
                  <a:pt x="288481" y="1370815"/>
                </a:lnTo>
                <a:lnTo>
                  <a:pt x="288383" y="1374297"/>
                </a:lnTo>
                <a:lnTo>
                  <a:pt x="287650" y="1370802"/>
                </a:lnTo>
                <a:lnTo>
                  <a:pt x="287552" y="1374297"/>
                </a:lnTo>
                <a:lnTo>
                  <a:pt x="286817" y="1370785"/>
                </a:lnTo>
                <a:lnTo>
                  <a:pt x="286719" y="1374297"/>
                </a:lnTo>
                <a:lnTo>
                  <a:pt x="285987" y="1370789"/>
                </a:lnTo>
                <a:lnTo>
                  <a:pt x="285889" y="1374297"/>
                </a:lnTo>
                <a:lnTo>
                  <a:pt x="285076" y="1370386"/>
                </a:lnTo>
                <a:lnTo>
                  <a:pt x="284966" y="1374297"/>
                </a:lnTo>
                <a:lnTo>
                  <a:pt x="284231" y="1370753"/>
                </a:lnTo>
                <a:lnTo>
                  <a:pt x="284132" y="1374297"/>
                </a:lnTo>
                <a:lnTo>
                  <a:pt x="283401" y="1370761"/>
                </a:lnTo>
                <a:lnTo>
                  <a:pt x="283302" y="1374297"/>
                </a:lnTo>
                <a:lnTo>
                  <a:pt x="282571" y="1370752"/>
                </a:lnTo>
                <a:lnTo>
                  <a:pt x="282472" y="1374297"/>
                </a:lnTo>
                <a:lnTo>
                  <a:pt x="281657" y="1370331"/>
                </a:lnTo>
                <a:lnTo>
                  <a:pt x="281546" y="1374297"/>
                </a:lnTo>
                <a:lnTo>
                  <a:pt x="280815" y="1370728"/>
                </a:lnTo>
                <a:lnTo>
                  <a:pt x="280715" y="1374297"/>
                </a:lnTo>
                <a:lnTo>
                  <a:pt x="279985" y="1370723"/>
                </a:lnTo>
                <a:lnTo>
                  <a:pt x="279885" y="1374297"/>
                </a:lnTo>
                <a:lnTo>
                  <a:pt x="279153" y="1370701"/>
                </a:lnTo>
                <a:lnTo>
                  <a:pt x="279052" y="1374297"/>
                </a:lnTo>
                <a:lnTo>
                  <a:pt x="278322" y="1370700"/>
                </a:lnTo>
                <a:lnTo>
                  <a:pt x="278221" y="1374297"/>
                </a:lnTo>
                <a:lnTo>
                  <a:pt x="277410" y="1370291"/>
                </a:lnTo>
                <a:lnTo>
                  <a:pt x="277298" y="1374297"/>
                </a:lnTo>
                <a:lnTo>
                  <a:pt x="276569" y="1370684"/>
                </a:lnTo>
                <a:lnTo>
                  <a:pt x="276468" y="1374297"/>
                </a:lnTo>
                <a:lnTo>
                  <a:pt x="275737" y="1370661"/>
                </a:lnTo>
                <a:lnTo>
                  <a:pt x="275635" y="1374297"/>
                </a:lnTo>
                <a:lnTo>
                  <a:pt x="274906" y="1370661"/>
                </a:lnTo>
                <a:lnTo>
                  <a:pt x="274804" y="1374297"/>
                </a:lnTo>
                <a:lnTo>
                  <a:pt x="273994" y="1370247"/>
                </a:lnTo>
                <a:lnTo>
                  <a:pt x="273881" y="1374297"/>
                </a:lnTo>
                <a:lnTo>
                  <a:pt x="273151" y="1370631"/>
                </a:lnTo>
                <a:lnTo>
                  <a:pt x="273048" y="1374297"/>
                </a:lnTo>
                <a:lnTo>
                  <a:pt x="272321" y="1370635"/>
                </a:lnTo>
                <a:lnTo>
                  <a:pt x="272218" y="1374297"/>
                </a:lnTo>
                <a:lnTo>
                  <a:pt x="271490" y="1370621"/>
                </a:lnTo>
                <a:lnTo>
                  <a:pt x="271387" y="1374297"/>
                </a:lnTo>
                <a:lnTo>
                  <a:pt x="270658" y="1370602"/>
                </a:lnTo>
                <a:lnTo>
                  <a:pt x="270554" y="1374297"/>
                </a:lnTo>
                <a:lnTo>
                  <a:pt x="269746" y="1370192"/>
                </a:lnTo>
                <a:lnTo>
                  <a:pt x="269631" y="1374297"/>
                </a:lnTo>
                <a:lnTo>
                  <a:pt x="268905" y="1370594"/>
                </a:lnTo>
                <a:lnTo>
                  <a:pt x="268801" y="1374297"/>
                </a:lnTo>
                <a:lnTo>
                  <a:pt x="268072" y="1370571"/>
                </a:lnTo>
                <a:lnTo>
                  <a:pt x="267968" y="1374297"/>
                </a:lnTo>
                <a:lnTo>
                  <a:pt x="267241" y="1370570"/>
                </a:lnTo>
                <a:lnTo>
                  <a:pt x="267137" y="1374297"/>
                </a:lnTo>
                <a:lnTo>
                  <a:pt x="266330" y="1370146"/>
                </a:lnTo>
                <a:lnTo>
                  <a:pt x="266214" y="1374297"/>
                </a:lnTo>
                <a:lnTo>
                  <a:pt x="265486" y="1370539"/>
                </a:lnTo>
                <a:lnTo>
                  <a:pt x="265381" y="1374297"/>
                </a:lnTo>
                <a:lnTo>
                  <a:pt x="264655" y="1370538"/>
                </a:lnTo>
                <a:lnTo>
                  <a:pt x="264550" y="1374297"/>
                </a:lnTo>
                <a:lnTo>
                  <a:pt x="263825" y="1370532"/>
                </a:lnTo>
                <a:lnTo>
                  <a:pt x="263720" y="1374297"/>
                </a:lnTo>
                <a:lnTo>
                  <a:pt x="262993" y="1370508"/>
                </a:lnTo>
                <a:lnTo>
                  <a:pt x="262887" y="1374297"/>
                </a:lnTo>
                <a:lnTo>
                  <a:pt x="262082" y="1370087"/>
                </a:lnTo>
                <a:lnTo>
                  <a:pt x="261964" y="1374297"/>
                </a:lnTo>
                <a:lnTo>
                  <a:pt x="261240" y="1370495"/>
                </a:lnTo>
                <a:lnTo>
                  <a:pt x="261133" y="1374297"/>
                </a:lnTo>
                <a:lnTo>
                  <a:pt x="260407" y="1370475"/>
                </a:lnTo>
                <a:lnTo>
                  <a:pt x="260300" y="1374297"/>
                </a:lnTo>
                <a:lnTo>
                  <a:pt x="259577" y="1370479"/>
                </a:lnTo>
                <a:lnTo>
                  <a:pt x="259470" y="1374297"/>
                </a:lnTo>
                <a:lnTo>
                  <a:pt x="258666" y="1370039"/>
                </a:lnTo>
                <a:lnTo>
                  <a:pt x="258547" y="1374297"/>
                </a:lnTo>
                <a:lnTo>
                  <a:pt x="257822" y="1370442"/>
                </a:lnTo>
                <a:lnTo>
                  <a:pt x="257714" y="1374297"/>
                </a:lnTo>
                <a:lnTo>
                  <a:pt x="256991" y="1370441"/>
                </a:lnTo>
                <a:lnTo>
                  <a:pt x="256883" y="1374297"/>
                </a:lnTo>
                <a:lnTo>
                  <a:pt x="256161" y="1370434"/>
                </a:lnTo>
                <a:lnTo>
                  <a:pt x="256053" y="1374297"/>
                </a:lnTo>
                <a:lnTo>
                  <a:pt x="255332" y="1370423"/>
                </a:lnTo>
                <a:lnTo>
                  <a:pt x="255223" y="1374297"/>
                </a:lnTo>
                <a:lnTo>
                  <a:pt x="254418" y="1369963"/>
                </a:lnTo>
                <a:lnTo>
                  <a:pt x="254297" y="1374297"/>
                </a:lnTo>
                <a:lnTo>
                  <a:pt x="253575" y="1370396"/>
                </a:lnTo>
                <a:lnTo>
                  <a:pt x="253466" y="1374297"/>
                </a:lnTo>
                <a:lnTo>
                  <a:pt x="252745" y="1370389"/>
                </a:lnTo>
                <a:lnTo>
                  <a:pt x="252636" y="1374297"/>
                </a:lnTo>
                <a:lnTo>
                  <a:pt x="251913" y="1370364"/>
                </a:lnTo>
                <a:lnTo>
                  <a:pt x="251803" y="1374297"/>
                </a:lnTo>
                <a:lnTo>
                  <a:pt x="251082" y="1370362"/>
                </a:lnTo>
                <a:lnTo>
                  <a:pt x="250972" y="1374297"/>
                </a:lnTo>
                <a:lnTo>
                  <a:pt x="250172" y="1369914"/>
                </a:lnTo>
                <a:lnTo>
                  <a:pt x="250049" y="1374297"/>
                </a:lnTo>
                <a:lnTo>
                  <a:pt x="249327" y="1370329"/>
                </a:lnTo>
                <a:lnTo>
                  <a:pt x="249216" y="1374297"/>
                </a:lnTo>
                <a:lnTo>
                  <a:pt x="248497" y="1370331"/>
                </a:lnTo>
                <a:lnTo>
                  <a:pt x="248386" y="1374297"/>
                </a:lnTo>
                <a:lnTo>
                  <a:pt x="247667" y="1370315"/>
                </a:lnTo>
                <a:lnTo>
                  <a:pt x="247555" y="1374297"/>
                </a:lnTo>
                <a:lnTo>
                  <a:pt x="246756" y="1369861"/>
                </a:lnTo>
                <a:lnTo>
                  <a:pt x="246632" y="1374297"/>
                </a:lnTo>
                <a:lnTo>
                  <a:pt x="245912" y="1370281"/>
                </a:lnTo>
                <a:lnTo>
                  <a:pt x="245799" y="1374297"/>
                </a:lnTo>
                <a:lnTo>
                  <a:pt x="245081" y="1370284"/>
                </a:lnTo>
                <a:lnTo>
                  <a:pt x="244969" y="1374297"/>
                </a:lnTo>
                <a:lnTo>
                  <a:pt x="244248" y="1370253"/>
                </a:lnTo>
                <a:lnTo>
                  <a:pt x="244135" y="1374297"/>
                </a:lnTo>
                <a:lnTo>
                  <a:pt x="243418" y="1370260"/>
                </a:lnTo>
                <a:lnTo>
                  <a:pt x="243305" y="1374297"/>
                </a:lnTo>
                <a:lnTo>
                  <a:pt x="242508" y="1369794"/>
                </a:lnTo>
                <a:lnTo>
                  <a:pt x="242382" y="1374297"/>
                </a:lnTo>
                <a:lnTo>
                  <a:pt x="241663" y="1370220"/>
                </a:lnTo>
                <a:lnTo>
                  <a:pt x="241549" y="1374297"/>
                </a:lnTo>
                <a:lnTo>
                  <a:pt x="240832" y="1370218"/>
                </a:lnTo>
                <a:lnTo>
                  <a:pt x="240718" y="1374297"/>
                </a:lnTo>
                <a:lnTo>
                  <a:pt x="240002" y="1370211"/>
                </a:lnTo>
                <a:lnTo>
                  <a:pt x="239888" y="1374297"/>
                </a:lnTo>
                <a:lnTo>
                  <a:pt x="239093" y="1369739"/>
                </a:lnTo>
                <a:lnTo>
                  <a:pt x="238965" y="1374297"/>
                </a:lnTo>
                <a:lnTo>
                  <a:pt x="238248" y="1370170"/>
                </a:lnTo>
                <a:lnTo>
                  <a:pt x="238132" y="1374297"/>
                </a:lnTo>
                <a:lnTo>
                  <a:pt x="237417" y="1370167"/>
                </a:lnTo>
                <a:lnTo>
                  <a:pt x="237301" y="1374297"/>
                </a:lnTo>
                <a:lnTo>
                  <a:pt x="236587" y="1370160"/>
                </a:lnTo>
                <a:lnTo>
                  <a:pt x="236471" y="1374297"/>
                </a:lnTo>
                <a:lnTo>
                  <a:pt x="235755" y="1370133"/>
                </a:lnTo>
                <a:lnTo>
                  <a:pt x="235638" y="1374297"/>
                </a:lnTo>
                <a:lnTo>
                  <a:pt x="234845" y="1369669"/>
                </a:lnTo>
                <a:lnTo>
                  <a:pt x="234715" y="1374297"/>
                </a:lnTo>
                <a:lnTo>
                  <a:pt x="234001" y="1370116"/>
                </a:lnTo>
                <a:lnTo>
                  <a:pt x="233884" y="1374297"/>
                </a:lnTo>
                <a:lnTo>
                  <a:pt x="233169" y="1370093"/>
                </a:lnTo>
                <a:lnTo>
                  <a:pt x="233051" y="1374297"/>
                </a:lnTo>
                <a:lnTo>
                  <a:pt x="232339" y="1370095"/>
                </a:lnTo>
                <a:lnTo>
                  <a:pt x="232221" y="1374297"/>
                </a:lnTo>
                <a:lnTo>
                  <a:pt x="231429" y="1369610"/>
                </a:lnTo>
                <a:lnTo>
                  <a:pt x="231298" y="1374297"/>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6"/>
          <p:cNvSpPr/>
          <p:nvPr/>
        </p:nvSpPr>
        <p:spPr>
          <a:xfrm>
            <a:off x="10756435" y="1865199"/>
            <a:ext cx="976196" cy="300028"/>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p6"/>
          <p:cNvSpPr/>
          <p:nvPr/>
        </p:nvSpPr>
        <p:spPr>
          <a:xfrm>
            <a:off x="10374675" y="1574050"/>
            <a:ext cx="636300" cy="71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6"/>
          <p:cNvSpPr/>
          <p:nvPr/>
        </p:nvSpPr>
        <p:spPr>
          <a:xfrm>
            <a:off x="10372686" y="1868325"/>
            <a:ext cx="415500" cy="735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7" name="Google Shape;167;p6"/>
          <p:cNvGrpSpPr/>
          <p:nvPr/>
        </p:nvGrpSpPr>
        <p:grpSpPr>
          <a:xfrm>
            <a:off x="10626235" y="1560035"/>
            <a:ext cx="1478256" cy="1478256"/>
            <a:chOff x="-1891635" y="3074688"/>
            <a:chExt cx="850550" cy="850550"/>
          </a:xfrm>
        </p:grpSpPr>
        <p:sp>
          <p:nvSpPr>
            <p:cNvPr id="168" name="Google Shape;168;p6"/>
            <p:cNvSpPr/>
            <p:nvPr/>
          </p:nvSpPr>
          <p:spPr>
            <a:xfrm>
              <a:off x="-1891635" y="3074688"/>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6"/>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0" name="Google Shape;170;p6"/>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6"/>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6"/>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3" name="Google Shape;173;p6"/>
          <p:cNvGrpSpPr/>
          <p:nvPr/>
        </p:nvGrpSpPr>
        <p:grpSpPr>
          <a:xfrm>
            <a:off x="10022972" y="1557272"/>
            <a:ext cx="1345003" cy="388669"/>
            <a:chOff x="-2238736" y="3074720"/>
            <a:chExt cx="773880" cy="223630"/>
          </a:xfrm>
        </p:grpSpPr>
        <p:sp>
          <p:nvSpPr>
            <p:cNvPr id="174" name="Google Shape;174;p6"/>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6"/>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p6"/>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6"/>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p6"/>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6"/>
          <p:cNvGrpSpPr/>
          <p:nvPr/>
        </p:nvGrpSpPr>
        <p:grpSpPr>
          <a:xfrm>
            <a:off x="9293886" y="470355"/>
            <a:ext cx="1478204" cy="1478306"/>
            <a:chOff x="-2662477" y="2447714"/>
            <a:chExt cx="850520" cy="850579"/>
          </a:xfrm>
        </p:grpSpPr>
        <p:sp>
          <p:nvSpPr>
            <p:cNvPr id="180" name="Google Shape;180;p6"/>
            <p:cNvSpPr/>
            <p:nvPr/>
          </p:nvSpPr>
          <p:spPr>
            <a:xfrm>
              <a:off x="-2483584" y="2626659"/>
              <a:ext cx="492712" cy="492719"/>
            </a:xfrm>
            <a:custGeom>
              <a:rect b="b" l="l" r="r" t="t"/>
              <a:pathLst>
                <a:path extrusionOk="0" h="492719" w="492712">
                  <a:moveTo>
                    <a:pt x="492691" y="246376"/>
                  </a:moveTo>
                  <a:lnTo>
                    <a:pt x="447965" y="246376"/>
                  </a:lnTo>
                  <a:cubicBezTo>
                    <a:pt x="449128" y="166614"/>
                    <a:pt x="397454" y="89745"/>
                    <a:pt x="323477" y="60047"/>
                  </a:cubicBezTo>
                  <a:cubicBezTo>
                    <a:pt x="250365" y="28828"/>
                    <a:pt x="159303" y="46510"/>
                    <a:pt x="103753" y="103789"/>
                  </a:cubicBezTo>
                  <a:cubicBezTo>
                    <a:pt x="46474" y="159339"/>
                    <a:pt x="28792" y="250401"/>
                    <a:pt x="60011" y="323484"/>
                  </a:cubicBezTo>
                  <a:cubicBezTo>
                    <a:pt x="89709" y="397491"/>
                    <a:pt x="166578" y="449164"/>
                    <a:pt x="246340" y="447971"/>
                  </a:cubicBezTo>
                  <a:lnTo>
                    <a:pt x="246340" y="492697"/>
                  </a:lnTo>
                  <a:cubicBezTo>
                    <a:pt x="148896" y="494069"/>
                    <a:pt x="54942" y="431005"/>
                    <a:pt x="18684" y="340599"/>
                  </a:cubicBezTo>
                  <a:cubicBezTo>
                    <a:pt x="-19572" y="251176"/>
                    <a:pt x="2225" y="140047"/>
                    <a:pt x="72117" y="72123"/>
                  </a:cubicBezTo>
                  <a:cubicBezTo>
                    <a:pt x="140041" y="2201"/>
                    <a:pt x="251170" y="-19565"/>
                    <a:pt x="340592" y="18690"/>
                  </a:cubicBezTo>
                  <a:cubicBezTo>
                    <a:pt x="431028" y="54978"/>
                    <a:pt x="494063" y="148933"/>
                    <a:pt x="492691" y="246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 name="Google Shape;181;p6"/>
            <p:cNvSpPr/>
            <p:nvPr/>
          </p:nvSpPr>
          <p:spPr>
            <a:xfrm>
              <a:off x="-2528307" y="2581973"/>
              <a:ext cx="582163" cy="582163"/>
            </a:xfrm>
            <a:custGeom>
              <a:rect b="b" l="l" r="r" t="t"/>
              <a:pathLst>
                <a:path extrusionOk="0" h="582163" w="582163">
                  <a:moveTo>
                    <a:pt x="582139" y="291062"/>
                  </a:moveTo>
                  <a:lnTo>
                    <a:pt x="537413" y="291062"/>
                  </a:lnTo>
                  <a:cubicBezTo>
                    <a:pt x="538785" y="193619"/>
                    <a:pt x="475721" y="99664"/>
                    <a:pt x="385315" y="63406"/>
                  </a:cubicBezTo>
                  <a:cubicBezTo>
                    <a:pt x="295892" y="25151"/>
                    <a:pt x="184763" y="46947"/>
                    <a:pt x="116839" y="116839"/>
                  </a:cubicBezTo>
                  <a:cubicBezTo>
                    <a:pt x="46917" y="184763"/>
                    <a:pt x="25150" y="295892"/>
                    <a:pt x="63406" y="385315"/>
                  </a:cubicBezTo>
                  <a:cubicBezTo>
                    <a:pt x="99664" y="475721"/>
                    <a:pt x="193619" y="538785"/>
                    <a:pt x="291062" y="537413"/>
                  </a:cubicBezTo>
                  <a:lnTo>
                    <a:pt x="291062" y="582139"/>
                  </a:lnTo>
                  <a:cubicBezTo>
                    <a:pt x="175937" y="583720"/>
                    <a:pt x="64867" y="509266"/>
                    <a:pt x="22109" y="402460"/>
                  </a:cubicBezTo>
                  <a:cubicBezTo>
                    <a:pt x="-23184" y="296727"/>
                    <a:pt x="2698" y="165531"/>
                    <a:pt x="85232" y="85232"/>
                  </a:cubicBezTo>
                  <a:cubicBezTo>
                    <a:pt x="165531" y="2698"/>
                    <a:pt x="296697" y="-23184"/>
                    <a:pt x="402460" y="22109"/>
                  </a:cubicBezTo>
                  <a:cubicBezTo>
                    <a:pt x="509295" y="64897"/>
                    <a:pt x="583720" y="175937"/>
                    <a:pt x="582139" y="2910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 name="Google Shape;182;p6"/>
            <p:cNvSpPr/>
            <p:nvPr/>
          </p:nvSpPr>
          <p:spPr>
            <a:xfrm>
              <a:off x="-2573039" y="2537228"/>
              <a:ext cx="671625" cy="671638"/>
            </a:xfrm>
            <a:custGeom>
              <a:rect b="b" l="l" r="r" t="t"/>
              <a:pathLst>
                <a:path extrusionOk="0" h="671638" w="671625">
                  <a:moveTo>
                    <a:pt x="671598" y="335807"/>
                  </a:moveTo>
                  <a:lnTo>
                    <a:pt x="626872" y="335807"/>
                  </a:lnTo>
                  <a:cubicBezTo>
                    <a:pt x="628452" y="220683"/>
                    <a:pt x="554028" y="109613"/>
                    <a:pt x="447192" y="66855"/>
                  </a:cubicBezTo>
                  <a:cubicBezTo>
                    <a:pt x="341460" y="21592"/>
                    <a:pt x="210263" y="47444"/>
                    <a:pt x="129965" y="129978"/>
                  </a:cubicBezTo>
                  <a:cubicBezTo>
                    <a:pt x="47430" y="210276"/>
                    <a:pt x="21549" y="341443"/>
                    <a:pt x="66841" y="447205"/>
                  </a:cubicBezTo>
                  <a:cubicBezTo>
                    <a:pt x="109629" y="554041"/>
                    <a:pt x="220669" y="628465"/>
                    <a:pt x="335794" y="626885"/>
                  </a:cubicBezTo>
                  <a:lnTo>
                    <a:pt x="335794" y="671611"/>
                  </a:lnTo>
                  <a:cubicBezTo>
                    <a:pt x="202958" y="673400"/>
                    <a:pt x="74832" y="587586"/>
                    <a:pt x="25514" y="464320"/>
                  </a:cubicBezTo>
                  <a:cubicBezTo>
                    <a:pt x="-26785" y="342248"/>
                    <a:pt x="3181" y="191014"/>
                    <a:pt x="98329" y="98342"/>
                  </a:cubicBezTo>
                  <a:cubicBezTo>
                    <a:pt x="191001" y="3195"/>
                    <a:pt x="342235" y="-26802"/>
                    <a:pt x="464307" y="25528"/>
                  </a:cubicBezTo>
                  <a:cubicBezTo>
                    <a:pt x="587572" y="74846"/>
                    <a:pt x="673387" y="203001"/>
                    <a:pt x="671598" y="335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 name="Google Shape;183;p6"/>
            <p:cNvSpPr/>
            <p:nvPr/>
          </p:nvSpPr>
          <p:spPr>
            <a:xfrm>
              <a:off x="-2617791" y="2492519"/>
              <a:ext cx="761106" cy="761076"/>
            </a:xfrm>
            <a:custGeom>
              <a:rect b="b" l="l" r="r" t="t"/>
              <a:pathLst>
                <a:path extrusionOk="0" h="761076" w="761106">
                  <a:moveTo>
                    <a:pt x="761076" y="380517"/>
                  </a:moveTo>
                  <a:lnTo>
                    <a:pt x="716350" y="380517"/>
                  </a:lnTo>
                  <a:cubicBezTo>
                    <a:pt x="718139" y="247680"/>
                    <a:pt x="632324" y="119555"/>
                    <a:pt x="509059" y="70237"/>
                  </a:cubicBezTo>
                  <a:cubicBezTo>
                    <a:pt x="386987" y="17937"/>
                    <a:pt x="235753" y="47904"/>
                    <a:pt x="143081" y="143051"/>
                  </a:cubicBezTo>
                  <a:cubicBezTo>
                    <a:pt x="47933" y="235723"/>
                    <a:pt x="17937" y="386957"/>
                    <a:pt x="70267" y="509029"/>
                  </a:cubicBezTo>
                  <a:cubicBezTo>
                    <a:pt x="119585" y="632265"/>
                    <a:pt x="247710" y="718080"/>
                    <a:pt x="380546" y="716320"/>
                  </a:cubicBezTo>
                  <a:lnTo>
                    <a:pt x="380546" y="761046"/>
                  </a:lnTo>
                  <a:cubicBezTo>
                    <a:pt x="230028" y="763044"/>
                    <a:pt x="84817" y="665839"/>
                    <a:pt x="28940" y="526174"/>
                  </a:cubicBezTo>
                  <a:cubicBezTo>
                    <a:pt x="-30397" y="387792"/>
                    <a:pt x="3655" y="216491"/>
                    <a:pt x="111444" y="111444"/>
                  </a:cubicBezTo>
                  <a:cubicBezTo>
                    <a:pt x="216491" y="3654"/>
                    <a:pt x="387792" y="-30397"/>
                    <a:pt x="526175" y="28940"/>
                  </a:cubicBezTo>
                  <a:cubicBezTo>
                    <a:pt x="665869" y="84788"/>
                    <a:pt x="763074" y="229998"/>
                    <a:pt x="761076" y="38051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 name="Google Shape;184;p6"/>
            <p:cNvSpPr/>
            <p:nvPr/>
          </p:nvSpPr>
          <p:spPr>
            <a:xfrm>
              <a:off x="-2662477" y="2447714"/>
              <a:ext cx="850520" cy="850579"/>
            </a:xfrm>
            <a:custGeom>
              <a:rect b="b" l="l" r="r" t="t"/>
              <a:pathLst>
                <a:path extrusionOk="0" h="850579" w="850520">
                  <a:moveTo>
                    <a:pt x="850488" y="425322"/>
                  </a:moveTo>
                  <a:lnTo>
                    <a:pt x="805762" y="425322"/>
                  </a:lnTo>
                  <a:cubicBezTo>
                    <a:pt x="807760" y="274804"/>
                    <a:pt x="710555" y="129563"/>
                    <a:pt x="570890" y="73715"/>
                  </a:cubicBezTo>
                  <a:cubicBezTo>
                    <a:pt x="432508" y="14379"/>
                    <a:pt x="261207" y="48430"/>
                    <a:pt x="156160" y="156220"/>
                  </a:cubicBezTo>
                  <a:cubicBezTo>
                    <a:pt x="48370" y="261266"/>
                    <a:pt x="14319" y="432567"/>
                    <a:pt x="73656" y="570950"/>
                  </a:cubicBezTo>
                  <a:cubicBezTo>
                    <a:pt x="129503" y="710615"/>
                    <a:pt x="274744" y="807819"/>
                    <a:pt x="425262" y="805821"/>
                  </a:cubicBezTo>
                  <a:lnTo>
                    <a:pt x="425262" y="850547"/>
                  </a:lnTo>
                  <a:cubicBezTo>
                    <a:pt x="257062" y="852724"/>
                    <a:pt x="94736" y="744159"/>
                    <a:pt x="32358" y="588065"/>
                  </a:cubicBezTo>
                  <a:cubicBezTo>
                    <a:pt x="-34015" y="433373"/>
                    <a:pt x="4151" y="242004"/>
                    <a:pt x="124554" y="124554"/>
                  </a:cubicBezTo>
                  <a:cubicBezTo>
                    <a:pt x="242005" y="4151"/>
                    <a:pt x="433343" y="-34015"/>
                    <a:pt x="588065" y="32359"/>
                  </a:cubicBezTo>
                  <a:cubicBezTo>
                    <a:pt x="744099" y="94796"/>
                    <a:pt x="852694" y="257122"/>
                    <a:pt x="850488" y="425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6"/>
          <p:cNvSpPr/>
          <p:nvPr/>
        </p:nvSpPr>
        <p:spPr>
          <a:xfrm rot="-5400000">
            <a:off x="10334004" y="2300769"/>
            <a:ext cx="789300" cy="87600"/>
          </a:xfrm>
          <a:prstGeom prst="rect">
            <a:avLst/>
          </a:prstGeom>
          <a:solidFill>
            <a:srgbClr val="000000"/>
          </a:solidFill>
          <a:ln>
            <a:noFill/>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6" name="Google Shape;186;p6"/>
          <p:cNvGrpSpPr/>
          <p:nvPr/>
        </p:nvGrpSpPr>
        <p:grpSpPr>
          <a:xfrm>
            <a:off x="10383964" y="1199832"/>
            <a:ext cx="388648" cy="5658090"/>
            <a:chOff x="-2035620" y="2871544"/>
            <a:chExt cx="223631" cy="2244027"/>
          </a:xfrm>
        </p:grpSpPr>
        <p:sp>
          <p:nvSpPr>
            <p:cNvPr id="187" name="Google Shape;187;p6"/>
            <p:cNvSpPr/>
            <p:nvPr/>
          </p:nvSpPr>
          <p:spPr>
            <a:xfrm>
              <a:off x="-2035620"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 name="Google Shape;188;p6"/>
            <p:cNvSpPr/>
            <p:nvPr/>
          </p:nvSpPr>
          <p:spPr>
            <a:xfrm>
              <a:off x="-1990894"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p6"/>
            <p:cNvSpPr/>
            <p:nvPr/>
          </p:nvSpPr>
          <p:spPr>
            <a:xfrm>
              <a:off x="-1946167"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6"/>
            <p:cNvSpPr/>
            <p:nvPr/>
          </p:nvSpPr>
          <p:spPr>
            <a:xfrm>
              <a:off x="-1901441"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6"/>
            <p:cNvSpPr/>
            <p:nvPr/>
          </p:nvSpPr>
          <p:spPr>
            <a:xfrm>
              <a:off x="-1856715"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92" name="Google Shape;192;p6"/>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193" name="Google Shape;193;p6"/>
          <p:cNvSpPr txBox="1"/>
          <p:nvPr>
            <p:ph type="title"/>
          </p:nvPr>
        </p:nvSpPr>
        <p:spPr>
          <a:xfrm>
            <a:off x="957602" y="1294500"/>
            <a:ext cx="7038300" cy="175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4500"/>
              <a:buNone/>
              <a:defRPr sz="96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sp>
        <p:nvSpPr>
          <p:cNvPr id="194" name="Google Shape;194;p6"/>
          <p:cNvSpPr txBox="1"/>
          <p:nvPr>
            <p:ph idx="1" type="subTitle"/>
          </p:nvPr>
        </p:nvSpPr>
        <p:spPr>
          <a:xfrm>
            <a:off x="957575" y="3047998"/>
            <a:ext cx="7038300" cy="5307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5" name="Google Shape;195;p6"/>
          <p:cNvSpPr txBox="1"/>
          <p:nvPr>
            <p:ph idx="2" type="body"/>
          </p:nvPr>
        </p:nvSpPr>
        <p:spPr>
          <a:xfrm>
            <a:off x="957613" y="3578702"/>
            <a:ext cx="7038300" cy="1297800"/>
          </a:xfrm>
          <a:prstGeom prst="rect">
            <a:avLst/>
          </a:prstGeom>
        </p:spPr>
        <p:txBody>
          <a:bodyPr anchorCtr="0" anchor="t" bIns="121900" lIns="121900" spcFirstLastPara="1" rIns="121900" wrap="square" tIns="121900">
            <a:normAutofit/>
          </a:bodyPr>
          <a:lstStyle>
            <a:lvl1pPr indent="-387350" lvl="0" marL="457200" rtl="0">
              <a:lnSpc>
                <a:spcPct val="100000"/>
              </a:lnSpc>
              <a:spcBef>
                <a:spcPts val="0"/>
              </a:spcBef>
              <a:spcAft>
                <a:spcPts val="0"/>
              </a:spcAft>
              <a:buSzPts val="25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rtl="0" algn="ctr">
              <a:spcBef>
                <a:spcPts val="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CUSTOM_1">
    <p:spTree>
      <p:nvGrpSpPr>
        <p:cNvPr id="196" name="Shape 196"/>
        <p:cNvGrpSpPr/>
        <p:nvPr/>
      </p:nvGrpSpPr>
      <p:grpSpPr>
        <a:xfrm>
          <a:off x="0" y="0"/>
          <a:ext cx="0" cy="0"/>
          <a:chOff x="0" y="0"/>
          <a:chExt cx="0" cy="0"/>
        </a:xfrm>
      </p:grpSpPr>
      <p:grpSp>
        <p:nvGrpSpPr>
          <p:cNvPr id="197" name="Google Shape;197;p7"/>
          <p:cNvGrpSpPr/>
          <p:nvPr/>
        </p:nvGrpSpPr>
        <p:grpSpPr>
          <a:xfrm flipH="1" rot="-5400000">
            <a:off x="1027795" y="3286940"/>
            <a:ext cx="674493" cy="2743223"/>
            <a:chOff x="-1891602" y="2136844"/>
            <a:chExt cx="223631" cy="1364652"/>
          </a:xfrm>
        </p:grpSpPr>
        <p:sp>
          <p:nvSpPr>
            <p:cNvPr id="198" name="Google Shape;198;p7"/>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7"/>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7"/>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7"/>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7"/>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3" name="Google Shape;203;p7"/>
          <p:cNvSpPr/>
          <p:nvPr/>
        </p:nvSpPr>
        <p:spPr>
          <a:xfrm flipH="1" rot="-5400000">
            <a:off x="1288984" y="5126952"/>
            <a:ext cx="1689346" cy="518353"/>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7"/>
          <p:cNvSpPr/>
          <p:nvPr/>
        </p:nvSpPr>
        <p:spPr>
          <a:xfrm flipH="1" rot="-5400000">
            <a:off x="882675" y="4370123"/>
            <a:ext cx="1100100" cy="1230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7"/>
          <p:cNvSpPr/>
          <p:nvPr/>
        </p:nvSpPr>
        <p:spPr>
          <a:xfrm flipH="1" rot="-5400000">
            <a:off x="1584684" y="4173336"/>
            <a:ext cx="717900" cy="1275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6" name="Google Shape;206;p7"/>
          <p:cNvGrpSpPr/>
          <p:nvPr/>
        </p:nvGrpSpPr>
        <p:grpSpPr>
          <a:xfrm flipH="1" rot="-5400000">
            <a:off x="1346801" y="4316556"/>
            <a:ext cx="2555137" cy="2555137"/>
            <a:chOff x="-1891635" y="3077004"/>
            <a:chExt cx="850550" cy="850550"/>
          </a:xfrm>
        </p:grpSpPr>
        <p:sp>
          <p:nvSpPr>
            <p:cNvPr id="207" name="Google Shape;207;p7"/>
            <p:cNvSpPr/>
            <p:nvPr/>
          </p:nvSpPr>
          <p:spPr>
            <a:xfrm>
              <a:off x="-1891635" y="3077004"/>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8" name="Google Shape;208;p7"/>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7"/>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7"/>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p7"/>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7"/>
          <p:cNvGrpSpPr/>
          <p:nvPr/>
        </p:nvGrpSpPr>
        <p:grpSpPr>
          <a:xfrm flipH="1" rot="-5400000">
            <a:off x="-1131148" y="2459596"/>
            <a:ext cx="5611868" cy="665300"/>
            <a:chOff x="-2238736" y="3074720"/>
            <a:chExt cx="773880" cy="223630"/>
          </a:xfrm>
        </p:grpSpPr>
        <p:sp>
          <p:nvSpPr>
            <p:cNvPr id="213" name="Google Shape;213;p7"/>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4" name="Google Shape;214;p7"/>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7"/>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6" name="Google Shape;216;p7"/>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7"/>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18" name="Google Shape;218;p7"/>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219" name="Google Shape;219;p7"/>
          <p:cNvSpPr txBox="1"/>
          <p:nvPr>
            <p:ph type="title"/>
          </p:nvPr>
        </p:nvSpPr>
        <p:spPr>
          <a:xfrm>
            <a:off x="2305050" y="499500"/>
            <a:ext cx="9578100" cy="9648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220" name="Google Shape;220;p7"/>
          <p:cNvSpPr txBox="1"/>
          <p:nvPr>
            <p:ph idx="1" type="subTitle"/>
          </p:nvPr>
        </p:nvSpPr>
        <p:spPr>
          <a:xfrm>
            <a:off x="3147305" y="1955010"/>
            <a:ext cx="3237900" cy="6435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0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1" name="Google Shape;221;p7"/>
          <p:cNvSpPr txBox="1"/>
          <p:nvPr>
            <p:ph idx="2" type="body"/>
          </p:nvPr>
        </p:nvSpPr>
        <p:spPr>
          <a:xfrm>
            <a:off x="3147334" y="2598286"/>
            <a:ext cx="3237900" cy="11646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22" name="Google Shape;222;p7"/>
          <p:cNvSpPr txBox="1"/>
          <p:nvPr>
            <p:ph idx="3" type="subTitle"/>
          </p:nvPr>
        </p:nvSpPr>
        <p:spPr>
          <a:xfrm>
            <a:off x="6625637" y="1955010"/>
            <a:ext cx="3237900" cy="6435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000">
                <a:solidFill>
                  <a:schemeClr val="accent3"/>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3" name="Google Shape;223;p7"/>
          <p:cNvSpPr txBox="1"/>
          <p:nvPr>
            <p:ph idx="4" type="body"/>
          </p:nvPr>
        </p:nvSpPr>
        <p:spPr>
          <a:xfrm>
            <a:off x="6625672" y="2598286"/>
            <a:ext cx="3237900" cy="11646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24" name="Google Shape;224;p7"/>
          <p:cNvSpPr txBox="1"/>
          <p:nvPr>
            <p:ph idx="5" type="subTitle"/>
          </p:nvPr>
        </p:nvSpPr>
        <p:spPr>
          <a:xfrm>
            <a:off x="4752112" y="4440507"/>
            <a:ext cx="3237900" cy="6435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000">
                <a:solidFill>
                  <a:schemeClr val="accent6"/>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5" name="Google Shape;225;p7"/>
          <p:cNvSpPr txBox="1"/>
          <p:nvPr>
            <p:ph idx="6" type="body"/>
          </p:nvPr>
        </p:nvSpPr>
        <p:spPr>
          <a:xfrm>
            <a:off x="4752152" y="5083782"/>
            <a:ext cx="3237900" cy="11646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26" name="Google Shape;226;p7"/>
          <p:cNvSpPr txBox="1"/>
          <p:nvPr>
            <p:ph idx="7" type="body"/>
          </p:nvPr>
        </p:nvSpPr>
        <p:spPr>
          <a:xfrm>
            <a:off x="8230490" y="5083782"/>
            <a:ext cx="3237900" cy="11646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27" name="Google Shape;227;p7"/>
          <p:cNvSpPr txBox="1"/>
          <p:nvPr>
            <p:ph idx="8" type="subTitle"/>
          </p:nvPr>
        </p:nvSpPr>
        <p:spPr>
          <a:xfrm>
            <a:off x="8230456" y="4440507"/>
            <a:ext cx="3237900" cy="6435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0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8" name="Shape 228"/>
        <p:cNvGrpSpPr/>
        <p:nvPr/>
      </p:nvGrpSpPr>
      <p:grpSpPr>
        <a:xfrm>
          <a:off x="0" y="0"/>
          <a:ext cx="0" cy="0"/>
          <a:chOff x="0" y="0"/>
          <a:chExt cx="0" cy="0"/>
        </a:xfrm>
      </p:grpSpPr>
      <p:sp>
        <p:nvSpPr>
          <p:cNvPr id="229" name="Google Shape;229;p8"/>
          <p:cNvSpPr txBox="1"/>
          <p:nvPr>
            <p:ph type="title"/>
          </p:nvPr>
        </p:nvSpPr>
        <p:spPr>
          <a:xfrm>
            <a:off x="1023125" y="593213"/>
            <a:ext cx="101457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230" name="Google Shape;230;p8"/>
          <p:cNvSpPr txBox="1"/>
          <p:nvPr>
            <p:ph idx="1" type="body"/>
          </p:nvPr>
        </p:nvSpPr>
        <p:spPr>
          <a:xfrm>
            <a:off x="1023113" y="1848925"/>
            <a:ext cx="4762800" cy="38466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1" name="Google Shape;231;p8"/>
          <p:cNvSpPr txBox="1"/>
          <p:nvPr>
            <p:ph idx="2" type="body"/>
          </p:nvPr>
        </p:nvSpPr>
        <p:spPr>
          <a:xfrm>
            <a:off x="6406088" y="1848925"/>
            <a:ext cx="4762800" cy="38466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2" name="Google Shape;232;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3" name="Google Shape;233;p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8"/>
          <p:cNvSpPr/>
          <p:nvPr/>
        </p:nvSpPr>
        <p:spPr>
          <a:xfrm rot="5400000">
            <a:off x="-462658" y="579280"/>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5" name="Google Shape;235;p8"/>
          <p:cNvGrpSpPr/>
          <p:nvPr/>
        </p:nvGrpSpPr>
        <p:grpSpPr>
          <a:xfrm flipH="1" rot="-5400000">
            <a:off x="5876757" y="217984"/>
            <a:ext cx="456878" cy="12210360"/>
            <a:chOff x="-1891602" y="2136844"/>
            <a:chExt cx="223631" cy="1364652"/>
          </a:xfrm>
        </p:grpSpPr>
        <p:sp>
          <p:nvSpPr>
            <p:cNvPr id="236" name="Google Shape;236;p8"/>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8"/>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8"/>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8"/>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8"/>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41" name="Google Shape;241;p8"/>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242" name="Shape 242"/>
        <p:cNvGrpSpPr/>
        <p:nvPr/>
      </p:nvGrpSpPr>
      <p:grpSpPr>
        <a:xfrm>
          <a:off x="0" y="0"/>
          <a:ext cx="0" cy="0"/>
          <a:chOff x="0" y="0"/>
          <a:chExt cx="0" cy="0"/>
        </a:xfrm>
      </p:grpSpPr>
      <p:pic>
        <p:nvPicPr>
          <p:cNvPr id="243" name="Google Shape;243;p9"/>
          <p:cNvPicPr preferRelativeResize="0"/>
          <p:nvPr/>
        </p:nvPicPr>
        <p:blipFill rotWithShape="1">
          <a:blip r:embed="rId2">
            <a:alphaModFix amt="81000"/>
          </a:blip>
          <a:srcRect b="8250" l="7351" r="3751" t="9166"/>
          <a:stretch/>
        </p:blipFill>
        <p:spPr>
          <a:xfrm flipH="1">
            <a:off x="-12" y="0"/>
            <a:ext cx="12192000" cy="6858000"/>
          </a:xfrm>
          <a:prstGeom prst="rect">
            <a:avLst/>
          </a:prstGeom>
          <a:noFill/>
          <a:ln>
            <a:noFill/>
          </a:ln>
        </p:spPr>
      </p:pic>
      <p:sp>
        <p:nvSpPr>
          <p:cNvPr id="244" name="Google Shape;244;p9"/>
          <p:cNvSpPr txBox="1"/>
          <p:nvPr>
            <p:ph type="title"/>
          </p:nvPr>
        </p:nvSpPr>
        <p:spPr>
          <a:xfrm>
            <a:off x="766950" y="679800"/>
            <a:ext cx="106581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245" name="Google Shape;245;p9"/>
          <p:cNvSpPr txBox="1"/>
          <p:nvPr>
            <p:ph idx="1" type="body"/>
          </p:nvPr>
        </p:nvSpPr>
        <p:spPr>
          <a:xfrm>
            <a:off x="9345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46" name="Google Shape;246;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7" name="Google Shape;247;p9"/>
          <p:cNvSpPr txBox="1"/>
          <p:nvPr>
            <p:ph idx="2" type="subTitle"/>
          </p:nvPr>
        </p:nvSpPr>
        <p:spPr>
          <a:xfrm>
            <a:off x="938250" y="5018924"/>
            <a:ext cx="3147300" cy="588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solidFill>
                  <a:schemeClr val="accent3"/>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8" name="Google Shape;248;p9"/>
          <p:cNvSpPr txBox="1"/>
          <p:nvPr>
            <p:ph idx="3" type="body"/>
          </p:nvPr>
        </p:nvSpPr>
        <p:spPr>
          <a:xfrm>
            <a:off x="4522350" y="3451375"/>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49" name="Google Shape;249;p9"/>
          <p:cNvSpPr txBox="1"/>
          <p:nvPr>
            <p:ph idx="4" type="subTitle"/>
          </p:nvPr>
        </p:nvSpPr>
        <p:spPr>
          <a:xfrm>
            <a:off x="4526100" y="5018929"/>
            <a:ext cx="3147300" cy="588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solidFill>
                  <a:schemeClr val="accent4"/>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0" name="Google Shape;250;p9"/>
          <p:cNvSpPr txBox="1"/>
          <p:nvPr>
            <p:ph idx="5" type="body"/>
          </p:nvPr>
        </p:nvSpPr>
        <p:spPr>
          <a:xfrm>
            <a:off x="81102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51" name="Google Shape;251;p9"/>
          <p:cNvSpPr txBox="1"/>
          <p:nvPr>
            <p:ph idx="6" type="subTitle"/>
          </p:nvPr>
        </p:nvSpPr>
        <p:spPr>
          <a:xfrm>
            <a:off x="8113950" y="5018924"/>
            <a:ext cx="3147300" cy="588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b="1" sz="3200">
                <a:solidFill>
                  <a:schemeClr val="accent6"/>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252" name="Shape 252"/>
        <p:cNvGrpSpPr/>
        <p:nvPr/>
      </p:nvGrpSpPr>
      <p:grpSpPr>
        <a:xfrm>
          <a:off x="0" y="0"/>
          <a:ext cx="0" cy="0"/>
          <a:chOff x="0" y="0"/>
          <a:chExt cx="0" cy="0"/>
        </a:xfrm>
      </p:grpSpPr>
      <p:grpSp>
        <p:nvGrpSpPr>
          <p:cNvPr id="253" name="Google Shape;253;p10"/>
          <p:cNvGrpSpPr/>
          <p:nvPr/>
        </p:nvGrpSpPr>
        <p:grpSpPr>
          <a:xfrm flipH="1">
            <a:off x="1181013" y="73"/>
            <a:ext cx="388648" cy="2301486"/>
            <a:chOff x="-1891602" y="2136844"/>
            <a:chExt cx="223631" cy="1364652"/>
          </a:xfrm>
        </p:grpSpPr>
        <p:sp>
          <p:nvSpPr>
            <p:cNvPr id="254" name="Google Shape;254;p10"/>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10"/>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6" name="Google Shape;256;p10"/>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10"/>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10"/>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9" name="Google Shape;259;p10"/>
          <p:cNvSpPr/>
          <p:nvPr/>
        </p:nvSpPr>
        <p:spPr>
          <a:xfrm flipH="1">
            <a:off x="1794849" y="1308917"/>
            <a:ext cx="764937" cy="367862"/>
          </a:xfrm>
          <a:custGeom>
            <a:rect b="b" l="l" r="r" t="t"/>
            <a:pathLst>
              <a:path extrusionOk="0" h="656897" w="1365959">
                <a:moveTo>
                  <a:pt x="0" y="0"/>
                </a:moveTo>
                <a:lnTo>
                  <a:pt x="17413" y="6516"/>
                </a:lnTo>
                <a:lnTo>
                  <a:pt x="105550" y="38918"/>
                </a:lnTo>
                <a:lnTo>
                  <a:pt x="137304" y="103978"/>
                </a:lnTo>
                <a:cubicBezTo>
                  <a:pt x="347332" y="476436"/>
                  <a:pt x="741671" y="454639"/>
                  <a:pt x="741671" y="454639"/>
                </a:cubicBezTo>
                <a:lnTo>
                  <a:pt x="1236342" y="454639"/>
                </a:lnTo>
                <a:lnTo>
                  <a:pt x="1365959" y="502291"/>
                </a:lnTo>
                <a:lnTo>
                  <a:pt x="1357987" y="502290"/>
                </a:lnTo>
                <a:lnTo>
                  <a:pt x="1365959" y="505237"/>
                </a:lnTo>
                <a:lnTo>
                  <a:pt x="1358041" y="505236"/>
                </a:lnTo>
                <a:lnTo>
                  <a:pt x="1365959" y="508181"/>
                </a:lnTo>
                <a:lnTo>
                  <a:pt x="1358088" y="508180"/>
                </a:lnTo>
                <a:lnTo>
                  <a:pt x="1365959" y="511125"/>
                </a:lnTo>
                <a:lnTo>
                  <a:pt x="1358134" y="511124"/>
                </a:lnTo>
                <a:lnTo>
                  <a:pt x="1365959" y="514069"/>
                </a:lnTo>
                <a:lnTo>
                  <a:pt x="1357877" y="514068"/>
                </a:lnTo>
                <a:lnTo>
                  <a:pt x="1365959" y="517127"/>
                </a:lnTo>
                <a:lnTo>
                  <a:pt x="1358213" y="517126"/>
                </a:lnTo>
                <a:lnTo>
                  <a:pt x="1365959" y="520074"/>
                </a:lnTo>
                <a:lnTo>
                  <a:pt x="1358267" y="520073"/>
                </a:lnTo>
                <a:lnTo>
                  <a:pt x="1365959" y="523018"/>
                </a:lnTo>
                <a:lnTo>
                  <a:pt x="1358311" y="523016"/>
                </a:lnTo>
                <a:lnTo>
                  <a:pt x="1365959" y="525961"/>
                </a:lnTo>
                <a:lnTo>
                  <a:pt x="1358354" y="525960"/>
                </a:lnTo>
                <a:lnTo>
                  <a:pt x="1365959" y="528905"/>
                </a:lnTo>
                <a:lnTo>
                  <a:pt x="1358102" y="528904"/>
                </a:lnTo>
                <a:lnTo>
                  <a:pt x="1365959" y="531963"/>
                </a:lnTo>
                <a:lnTo>
                  <a:pt x="1358427" y="531961"/>
                </a:lnTo>
                <a:lnTo>
                  <a:pt x="1365959" y="534910"/>
                </a:lnTo>
                <a:lnTo>
                  <a:pt x="1358480" y="534909"/>
                </a:lnTo>
                <a:lnTo>
                  <a:pt x="1365959" y="537854"/>
                </a:lnTo>
                <a:lnTo>
                  <a:pt x="1358520" y="537853"/>
                </a:lnTo>
                <a:lnTo>
                  <a:pt x="1365959" y="540798"/>
                </a:lnTo>
                <a:lnTo>
                  <a:pt x="1358274" y="540797"/>
                </a:lnTo>
                <a:lnTo>
                  <a:pt x="1365959" y="543856"/>
                </a:lnTo>
                <a:lnTo>
                  <a:pt x="1358592" y="543855"/>
                </a:lnTo>
                <a:lnTo>
                  <a:pt x="1365959" y="546803"/>
                </a:lnTo>
                <a:lnTo>
                  <a:pt x="1358645" y="546802"/>
                </a:lnTo>
                <a:lnTo>
                  <a:pt x="1365959" y="549746"/>
                </a:lnTo>
                <a:lnTo>
                  <a:pt x="1358680" y="549745"/>
                </a:lnTo>
                <a:lnTo>
                  <a:pt x="1365959" y="552690"/>
                </a:lnTo>
                <a:lnTo>
                  <a:pt x="1358720" y="552689"/>
                </a:lnTo>
                <a:lnTo>
                  <a:pt x="1365959" y="555634"/>
                </a:lnTo>
                <a:lnTo>
                  <a:pt x="1358479" y="555632"/>
                </a:lnTo>
                <a:lnTo>
                  <a:pt x="1365959" y="558692"/>
                </a:lnTo>
                <a:lnTo>
                  <a:pt x="1358796" y="558690"/>
                </a:lnTo>
                <a:lnTo>
                  <a:pt x="1365959" y="561635"/>
                </a:lnTo>
                <a:lnTo>
                  <a:pt x="1358825" y="561634"/>
                </a:lnTo>
                <a:lnTo>
                  <a:pt x="1365959" y="564583"/>
                </a:lnTo>
                <a:lnTo>
                  <a:pt x="1358872" y="564582"/>
                </a:lnTo>
                <a:lnTo>
                  <a:pt x="1365959" y="567527"/>
                </a:lnTo>
                <a:lnTo>
                  <a:pt x="1358908" y="567526"/>
                </a:lnTo>
                <a:lnTo>
                  <a:pt x="1365959" y="570471"/>
                </a:lnTo>
                <a:lnTo>
                  <a:pt x="1358673" y="570469"/>
                </a:lnTo>
                <a:lnTo>
                  <a:pt x="1365959" y="573529"/>
                </a:lnTo>
                <a:lnTo>
                  <a:pt x="1358973" y="573527"/>
                </a:lnTo>
                <a:lnTo>
                  <a:pt x="1365959" y="576476"/>
                </a:lnTo>
                <a:lnTo>
                  <a:pt x="1359015" y="576475"/>
                </a:lnTo>
                <a:lnTo>
                  <a:pt x="1365959" y="579420"/>
                </a:lnTo>
                <a:lnTo>
                  <a:pt x="1359054" y="579420"/>
                </a:lnTo>
                <a:lnTo>
                  <a:pt x="1365959" y="582363"/>
                </a:lnTo>
                <a:lnTo>
                  <a:pt x="1358813" y="582363"/>
                </a:lnTo>
                <a:lnTo>
                  <a:pt x="1365959" y="585424"/>
                </a:lnTo>
                <a:lnTo>
                  <a:pt x="1359127" y="585424"/>
                </a:lnTo>
                <a:lnTo>
                  <a:pt x="1365959" y="588367"/>
                </a:lnTo>
                <a:lnTo>
                  <a:pt x="1359157" y="588367"/>
                </a:lnTo>
                <a:lnTo>
                  <a:pt x="1365959" y="591311"/>
                </a:lnTo>
                <a:lnTo>
                  <a:pt x="1359191" y="591311"/>
                </a:lnTo>
                <a:lnTo>
                  <a:pt x="1365959" y="594255"/>
                </a:lnTo>
                <a:lnTo>
                  <a:pt x="1359225" y="594255"/>
                </a:lnTo>
                <a:lnTo>
                  <a:pt x="1365959" y="597198"/>
                </a:lnTo>
                <a:lnTo>
                  <a:pt x="1359000" y="597198"/>
                </a:lnTo>
                <a:lnTo>
                  <a:pt x="1365959" y="600256"/>
                </a:lnTo>
                <a:lnTo>
                  <a:pt x="1359283" y="600256"/>
                </a:lnTo>
                <a:lnTo>
                  <a:pt x="1365959" y="603204"/>
                </a:lnTo>
                <a:lnTo>
                  <a:pt x="1359325" y="603204"/>
                </a:lnTo>
                <a:lnTo>
                  <a:pt x="1365959" y="606148"/>
                </a:lnTo>
                <a:lnTo>
                  <a:pt x="1359357" y="606148"/>
                </a:lnTo>
                <a:lnTo>
                  <a:pt x="1365959" y="609092"/>
                </a:lnTo>
                <a:lnTo>
                  <a:pt x="1359388" y="609092"/>
                </a:lnTo>
                <a:lnTo>
                  <a:pt x="1365959" y="612035"/>
                </a:lnTo>
                <a:lnTo>
                  <a:pt x="1359160" y="612035"/>
                </a:lnTo>
                <a:lnTo>
                  <a:pt x="1365959" y="615097"/>
                </a:lnTo>
                <a:lnTo>
                  <a:pt x="1359452" y="615097"/>
                </a:lnTo>
                <a:lnTo>
                  <a:pt x="1365959" y="618041"/>
                </a:lnTo>
                <a:lnTo>
                  <a:pt x="1359483" y="618041"/>
                </a:lnTo>
                <a:lnTo>
                  <a:pt x="1365959" y="620985"/>
                </a:lnTo>
                <a:lnTo>
                  <a:pt x="1359513" y="620985"/>
                </a:lnTo>
                <a:lnTo>
                  <a:pt x="1365959" y="623929"/>
                </a:lnTo>
                <a:lnTo>
                  <a:pt x="1359297" y="623929"/>
                </a:lnTo>
                <a:lnTo>
                  <a:pt x="1365959" y="626986"/>
                </a:lnTo>
                <a:lnTo>
                  <a:pt x="1359575" y="626986"/>
                </a:lnTo>
                <a:lnTo>
                  <a:pt x="1365959" y="629929"/>
                </a:lnTo>
                <a:lnTo>
                  <a:pt x="1359596" y="629929"/>
                </a:lnTo>
                <a:lnTo>
                  <a:pt x="1365959" y="632877"/>
                </a:lnTo>
                <a:lnTo>
                  <a:pt x="1359635" y="632877"/>
                </a:lnTo>
                <a:lnTo>
                  <a:pt x="1365959" y="635821"/>
                </a:lnTo>
                <a:lnTo>
                  <a:pt x="1359666" y="635821"/>
                </a:lnTo>
                <a:lnTo>
                  <a:pt x="1365959" y="638763"/>
                </a:lnTo>
                <a:lnTo>
                  <a:pt x="1359451" y="638763"/>
                </a:lnTo>
                <a:lnTo>
                  <a:pt x="1365959" y="641821"/>
                </a:lnTo>
                <a:lnTo>
                  <a:pt x="1359714" y="641821"/>
                </a:lnTo>
                <a:lnTo>
                  <a:pt x="1365959" y="644769"/>
                </a:lnTo>
                <a:lnTo>
                  <a:pt x="1359751" y="644769"/>
                </a:lnTo>
                <a:lnTo>
                  <a:pt x="1365959" y="647712"/>
                </a:lnTo>
                <a:lnTo>
                  <a:pt x="1359779" y="647712"/>
                </a:lnTo>
                <a:lnTo>
                  <a:pt x="1365959" y="650656"/>
                </a:lnTo>
                <a:lnTo>
                  <a:pt x="1359807" y="650656"/>
                </a:lnTo>
                <a:lnTo>
                  <a:pt x="1365959" y="653600"/>
                </a:lnTo>
                <a:lnTo>
                  <a:pt x="1359599" y="653600"/>
                </a:lnTo>
                <a:lnTo>
                  <a:pt x="1365959" y="656658"/>
                </a:lnTo>
                <a:lnTo>
                  <a:pt x="709773" y="656658"/>
                </a:lnTo>
                <a:cubicBezTo>
                  <a:pt x="709773" y="656658"/>
                  <a:pt x="194718" y="685128"/>
                  <a:pt x="28365" y="121021"/>
                </a:cubicBezTo>
                <a:lnTo>
                  <a:pt x="111" y="583"/>
                </a:lnTo>
                <a:lnTo>
                  <a:pt x="0" y="228"/>
                </a:lnTo>
                <a:lnTo>
                  <a:pt x="30" y="240"/>
                </a:lnTo>
                <a:lnTo>
                  <a:pt x="0" y="114"/>
                </a:lnTo>
                <a:lnTo>
                  <a:pt x="31" y="125"/>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10"/>
          <p:cNvSpPr/>
          <p:nvPr/>
        </p:nvSpPr>
        <p:spPr>
          <a:xfrm flipH="1">
            <a:off x="1423741" y="738948"/>
            <a:ext cx="184711" cy="828014"/>
          </a:xfrm>
          <a:custGeom>
            <a:rect b="b" l="l" r="r" t="t"/>
            <a:pathLst>
              <a:path extrusionOk="0" h="1374297" w="343649">
                <a:moveTo>
                  <a:pt x="0" y="0"/>
                </a:moveTo>
                <a:cubicBezTo>
                  <a:pt x="0" y="0"/>
                  <a:pt x="259195" y="201094"/>
                  <a:pt x="322283" y="546097"/>
                </a:cubicBezTo>
                <a:cubicBezTo>
                  <a:pt x="358401" y="699988"/>
                  <a:pt x="337800" y="1374297"/>
                  <a:pt x="337800" y="1374297"/>
                </a:cubicBezTo>
                <a:lnTo>
                  <a:pt x="337055" y="1371265"/>
                </a:lnTo>
                <a:lnTo>
                  <a:pt x="336970" y="1374297"/>
                </a:lnTo>
                <a:lnTo>
                  <a:pt x="336221" y="1371242"/>
                </a:lnTo>
                <a:lnTo>
                  <a:pt x="336136" y="1374297"/>
                </a:lnTo>
                <a:lnTo>
                  <a:pt x="335308" y="1370909"/>
                </a:lnTo>
                <a:lnTo>
                  <a:pt x="335213" y="1374297"/>
                </a:lnTo>
                <a:lnTo>
                  <a:pt x="334469" y="1371244"/>
                </a:lnTo>
                <a:lnTo>
                  <a:pt x="334383" y="1374297"/>
                </a:lnTo>
                <a:lnTo>
                  <a:pt x="333639" y="1371237"/>
                </a:lnTo>
                <a:lnTo>
                  <a:pt x="333553" y="1374297"/>
                </a:lnTo>
                <a:lnTo>
                  <a:pt x="332805" y="1371214"/>
                </a:lnTo>
                <a:lnTo>
                  <a:pt x="332719" y="1374297"/>
                </a:lnTo>
                <a:lnTo>
                  <a:pt x="331891" y="1370878"/>
                </a:lnTo>
                <a:lnTo>
                  <a:pt x="331796" y="1374297"/>
                </a:lnTo>
                <a:lnTo>
                  <a:pt x="331052" y="1371216"/>
                </a:lnTo>
                <a:lnTo>
                  <a:pt x="330966" y="1374297"/>
                </a:lnTo>
                <a:lnTo>
                  <a:pt x="330220" y="1371198"/>
                </a:lnTo>
                <a:lnTo>
                  <a:pt x="330133" y="1374297"/>
                </a:lnTo>
                <a:lnTo>
                  <a:pt x="329389" y="1371199"/>
                </a:lnTo>
                <a:lnTo>
                  <a:pt x="329303" y="1374297"/>
                </a:lnTo>
                <a:lnTo>
                  <a:pt x="328559" y="1371194"/>
                </a:lnTo>
                <a:lnTo>
                  <a:pt x="328473" y="1374297"/>
                </a:lnTo>
                <a:lnTo>
                  <a:pt x="327643" y="1370827"/>
                </a:lnTo>
                <a:lnTo>
                  <a:pt x="327546" y="1374297"/>
                </a:lnTo>
                <a:lnTo>
                  <a:pt x="326803" y="1371180"/>
                </a:lnTo>
                <a:lnTo>
                  <a:pt x="326716" y="1374297"/>
                </a:lnTo>
                <a:lnTo>
                  <a:pt x="325974" y="1371173"/>
                </a:lnTo>
                <a:lnTo>
                  <a:pt x="325886" y="1374297"/>
                </a:lnTo>
                <a:lnTo>
                  <a:pt x="325140" y="1371149"/>
                </a:lnTo>
                <a:lnTo>
                  <a:pt x="325052" y="1374297"/>
                </a:lnTo>
                <a:lnTo>
                  <a:pt x="324310" y="1371159"/>
                </a:lnTo>
                <a:lnTo>
                  <a:pt x="324222" y="1374297"/>
                </a:lnTo>
                <a:lnTo>
                  <a:pt x="323397" y="1370799"/>
                </a:lnTo>
                <a:lnTo>
                  <a:pt x="323299" y="1374297"/>
                </a:lnTo>
                <a:lnTo>
                  <a:pt x="322557" y="1371144"/>
                </a:lnTo>
                <a:lnTo>
                  <a:pt x="322469" y="1374297"/>
                </a:lnTo>
                <a:lnTo>
                  <a:pt x="321724" y="1371120"/>
                </a:lnTo>
                <a:lnTo>
                  <a:pt x="321635" y="1374297"/>
                </a:lnTo>
                <a:lnTo>
                  <a:pt x="320894" y="1371129"/>
                </a:lnTo>
                <a:lnTo>
                  <a:pt x="320805" y="1374297"/>
                </a:lnTo>
                <a:lnTo>
                  <a:pt x="319981" y="1370766"/>
                </a:lnTo>
                <a:lnTo>
                  <a:pt x="319882" y="1374297"/>
                </a:lnTo>
                <a:lnTo>
                  <a:pt x="319139" y="1371102"/>
                </a:lnTo>
                <a:lnTo>
                  <a:pt x="319049" y="1374297"/>
                </a:lnTo>
                <a:lnTo>
                  <a:pt x="318308" y="1371103"/>
                </a:lnTo>
                <a:lnTo>
                  <a:pt x="318219" y="1374297"/>
                </a:lnTo>
                <a:lnTo>
                  <a:pt x="317478" y="1371097"/>
                </a:lnTo>
                <a:lnTo>
                  <a:pt x="317388" y="1374297"/>
                </a:lnTo>
                <a:lnTo>
                  <a:pt x="316645" y="1371080"/>
                </a:lnTo>
                <a:lnTo>
                  <a:pt x="316555" y="1374297"/>
                </a:lnTo>
                <a:lnTo>
                  <a:pt x="315732" y="1370724"/>
                </a:lnTo>
                <a:lnTo>
                  <a:pt x="315632" y="1374297"/>
                </a:lnTo>
                <a:lnTo>
                  <a:pt x="314891" y="1371072"/>
                </a:lnTo>
                <a:lnTo>
                  <a:pt x="314802" y="1374297"/>
                </a:lnTo>
                <a:lnTo>
                  <a:pt x="314059" y="1371054"/>
                </a:lnTo>
                <a:lnTo>
                  <a:pt x="313968" y="1374297"/>
                </a:lnTo>
                <a:lnTo>
                  <a:pt x="313229" y="1371060"/>
                </a:lnTo>
                <a:lnTo>
                  <a:pt x="313138" y="1374297"/>
                </a:lnTo>
                <a:lnTo>
                  <a:pt x="312316" y="1370689"/>
                </a:lnTo>
                <a:lnTo>
                  <a:pt x="312215" y="1374297"/>
                </a:lnTo>
                <a:lnTo>
                  <a:pt x="311472" y="1371027"/>
                </a:lnTo>
                <a:lnTo>
                  <a:pt x="311381" y="1374297"/>
                </a:lnTo>
                <a:lnTo>
                  <a:pt x="310642" y="1371036"/>
                </a:lnTo>
                <a:lnTo>
                  <a:pt x="310551" y="1374297"/>
                </a:lnTo>
                <a:lnTo>
                  <a:pt x="309813" y="1371028"/>
                </a:lnTo>
                <a:lnTo>
                  <a:pt x="309721" y="1374297"/>
                </a:lnTo>
                <a:lnTo>
                  <a:pt x="308980" y="1371009"/>
                </a:lnTo>
                <a:lnTo>
                  <a:pt x="308888" y="1374297"/>
                </a:lnTo>
                <a:lnTo>
                  <a:pt x="308066" y="1370639"/>
                </a:lnTo>
                <a:lnTo>
                  <a:pt x="307964" y="1374297"/>
                </a:lnTo>
                <a:lnTo>
                  <a:pt x="307226" y="1371004"/>
                </a:lnTo>
                <a:lnTo>
                  <a:pt x="307134" y="1374297"/>
                </a:lnTo>
                <a:lnTo>
                  <a:pt x="306394" y="1370984"/>
                </a:lnTo>
                <a:lnTo>
                  <a:pt x="306301" y="1374297"/>
                </a:lnTo>
                <a:lnTo>
                  <a:pt x="305564" y="1370988"/>
                </a:lnTo>
                <a:lnTo>
                  <a:pt x="305471" y="1374297"/>
                </a:lnTo>
                <a:lnTo>
                  <a:pt x="304650" y="1370605"/>
                </a:lnTo>
                <a:lnTo>
                  <a:pt x="304548" y="1374297"/>
                </a:lnTo>
                <a:lnTo>
                  <a:pt x="303810" y="1370969"/>
                </a:lnTo>
                <a:lnTo>
                  <a:pt x="303717" y="1374297"/>
                </a:lnTo>
                <a:lnTo>
                  <a:pt x="302978" y="1370951"/>
                </a:lnTo>
                <a:lnTo>
                  <a:pt x="302884" y="1374297"/>
                </a:lnTo>
                <a:lnTo>
                  <a:pt x="302148" y="1370955"/>
                </a:lnTo>
                <a:lnTo>
                  <a:pt x="302054" y="1374297"/>
                </a:lnTo>
                <a:lnTo>
                  <a:pt x="301317" y="1370943"/>
                </a:lnTo>
                <a:lnTo>
                  <a:pt x="301223" y="1374297"/>
                </a:lnTo>
                <a:lnTo>
                  <a:pt x="300402" y="1370550"/>
                </a:lnTo>
                <a:lnTo>
                  <a:pt x="300297" y="1374297"/>
                </a:lnTo>
                <a:lnTo>
                  <a:pt x="299561" y="1370929"/>
                </a:lnTo>
                <a:lnTo>
                  <a:pt x="299467" y="1374297"/>
                </a:lnTo>
                <a:lnTo>
                  <a:pt x="298732" y="1370921"/>
                </a:lnTo>
                <a:lnTo>
                  <a:pt x="298637" y="1374297"/>
                </a:lnTo>
                <a:lnTo>
                  <a:pt x="297898" y="1370897"/>
                </a:lnTo>
                <a:lnTo>
                  <a:pt x="297803" y="1374297"/>
                </a:lnTo>
                <a:lnTo>
                  <a:pt x="296986" y="1370524"/>
                </a:lnTo>
                <a:lnTo>
                  <a:pt x="296880" y="1374297"/>
                </a:lnTo>
                <a:lnTo>
                  <a:pt x="296145" y="1370895"/>
                </a:lnTo>
                <a:lnTo>
                  <a:pt x="296050" y="1374297"/>
                </a:lnTo>
                <a:lnTo>
                  <a:pt x="295313" y="1370874"/>
                </a:lnTo>
                <a:lnTo>
                  <a:pt x="295217" y="1374297"/>
                </a:lnTo>
                <a:lnTo>
                  <a:pt x="294482" y="1370874"/>
                </a:lnTo>
                <a:lnTo>
                  <a:pt x="294386" y="1374297"/>
                </a:lnTo>
                <a:lnTo>
                  <a:pt x="293652" y="1370870"/>
                </a:lnTo>
                <a:lnTo>
                  <a:pt x="293556" y="1374297"/>
                </a:lnTo>
                <a:lnTo>
                  <a:pt x="292740" y="1370476"/>
                </a:lnTo>
                <a:lnTo>
                  <a:pt x="292633" y="1374297"/>
                </a:lnTo>
                <a:lnTo>
                  <a:pt x="291896" y="1370835"/>
                </a:lnTo>
                <a:lnTo>
                  <a:pt x="291799" y="1374297"/>
                </a:lnTo>
                <a:lnTo>
                  <a:pt x="291066" y="1370843"/>
                </a:lnTo>
                <a:lnTo>
                  <a:pt x="290969" y="1374297"/>
                </a:lnTo>
                <a:lnTo>
                  <a:pt x="290233" y="1370822"/>
                </a:lnTo>
                <a:lnTo>
                  <a:pt x="290136" y="1374297"/>
                </a:lnTo>
                <a:lnTo>
                  <a:pt x="289321" y="1370436"/>
                </a:lnTo>
                <a:lnTo>
                  <a:pt x="289213" y="1374297"/>
                </a:lnTo>
                <a:lnTo>
                  <a:pt x="288481" y="1370815"/>
                </a:lnTo>
                <a:lnTo>
                  <a:pt x="288383" y="1374297"/>
                </a:lnTo>
                <a:lnTo>
                  <a:pt x="287650" y="1370802"/>
                </a:lnTo>
                <a:lnTo>
                  <a:pt x="287552" y="1374297"/>
                </a:lnTo>
                <a:lnTo>
                  <a:pt x="286817" y="1370785"/>
                </a:lnTo>
                <a:lnTo>
                  <a:pt x="286719" y="1374297"/>
                </a:lnTo>
                <a:lnTo>
                  <a:pt x="285987" y="1370789"/>
                </a:lnTo>
                <a:lnTo>
                  <a:pt x="285889" y="1374297"/>
                </a:lnTo>
                <a:lnTo>
                  <a:pt x="285076" y="1370386"/>
                </a:lnTo>
                <a:lnTo>
                  <a:pt x="284966" y="1374297"/>
                </a:lnTo>
                <a:lnTo>
                  <a:pt x="284231" y="1370753"/>
                </a:lnTo>
                <a:lnTo>
                  <a:pt x="284132" y="1374297"/>
                </a:lnTo>
                <a:lnTo>
                  <a:pt x="283401" y="1370761"/>
                </a:lnTo>
                <a:lnTo>
                  <a:pt x="283302" y="1374297"/>
                </a:lnTo>
                <a:lnTo>
                  <a:pt x="282571" y="1370752"/>
                </a:lnTo>
                <a:lnTo>
                  <a:pt x="282472" y="1374297"/>
                </a:lnTo>
                <a:lnTo>
                  <a:pt x="281657" y="1370331"/>
                </a:lnTo>
                <a:lnTo>
                  <a:pt x="281546" y="1374297"/>
                </a:lnTo>
                <a:lnTo>
                  <a:pt x="280815" y="1370728"/>
                </a:lnTo>
                <a:lnTo>
                  <a:pt x="280715" y="1374297"/>
                </a:lnTo>
                <a:lnTo>
                  <a:pt x="279985" y="1370723"/>
                </a:lnTo>
                <a:lnTo>
                  <a:pt x="279885" y="1374297"/>
                </a:lnTo>
                <a:lnTo>
                  <a:pt x="279153" y="1370701"/>
                </a:lnTo>
                <a:lnTo>
                  <a:pt x="279052" y="1374297"/>
                </a:lnTo>
                <a:lnTo>
                  <a:pt x="278322" y="1370700"/>
                </a:lnTo>
                <a:lnTo>
                  <a:pt x="278221" y="1374297"/>
                </a:lnTo>
                <a:lnTo>
                  <a:pt x="277410" y="1370291"/>
                </a:lnTo>
                <a:lnTo>
                  <a:pt x="277298" y="1374297"/>
                </a:lnTo>
                <a:lnTo>
                  <a:pt x="276569" y="1370684"/>
                </a:lnTo>
                <a:lnTo>
                  <a:pt x="276468" y="1374297"/>
                </a:lnTo>
                <a:lnTo>
                  <a:pt x="275737" y="1370661"/>
                </a:lnTo>
                <a:lnTo>
                  <a:pt x="275635" y="1374297"/>
                </a:lnTo>
                <a:lnTo>
                  <a:pt x="274906" y="1370661"/>
                </a:lnTo>
                <a:lnTo>
                  <a:pt x="274804" y="1374297"/>
                </a:lnTo>
                <a:lnTo>
                  <a:pt x="273994" y="1370247"/>
                </a:lnTo>
                <a:lnTo>
                  <a:pt x="273881" y="1374297"/>
                </a:lnTo>
                <a:lnTo>
                  <a:pt x="273151" y="1370631"/>
                </a:lnTo>
                <a:lnTo>
                  <a:pt x="273048" y="1374297"/>
                </a:lnTo>
                <a:lnTo>
                  <a:pt x="272321" y="1370635"/>
                </a:lnTo>
                <a:lnTo>
                  <a:pt x="272218" y="1374297"/>
                </a:lnTo>
                <a:lnTo>
                  <a:pt x="271490" y="1370621"/>
                </a:lnTo>
                <a:lnTo>
                  <a:pt x="271387" y="1374297"/>
                </a:lnTo>
                <a:lnTo>
                  <a:pt x="270658" y="1370602"/>
                </a:lnTo>
                <a:lnTo>
                  <a:pt x="270554" y="1374297"/>
                </a:lnTo>
                <a:lnTo>
                  <a:pt x="269746" y="1370192"/>
                </a:lnTo>
                <a:lnTo>
                  <a:pt x="269631" y="1374297"/>
                </a:lnTo>
                <a:lnTo>
                  <a:pt x="268905" y="1370594"/>
                </a:lnTo>
                <a:lnTo>
                  <a:pt x="268801" y="1374297"/>
                </a:lnTo>
                <a:lnTo>
                  <a:pt x="268072" y="1370571"/>
                </a:lnTo>
                <a:lnTo>
                  <a:pt x="267968" y="1374297"/>
                </a:lnTo>
                <a:lnTo>
                  <a:pt x="267241" y="1370570"/>
                </a:lnTo>
                <a:lnTo>
                  <a:pt x="267137" y="1374297"/>
                </a:lnTo>
                <a:lnTo>
                  <a:pt x="266330" y="1370146"/>
                </a:lnTo>
                <a:lnTo>
                  <a:pt x="266214" y="1374297"/>
                </a:lnTo>
                <a:lnTo>
                  <a:pt x="265486" y="1370539"/>
                </a:lnTo>
                <a:lnTo>
                  <a:pt x="265381" y="1374297"/>
                </a:lnTo>
                <a:lnTo>
                  <a:pt x="264655" y="1370538"/>
                </a:lnTo>
                <a:lnTo>
                  <a:pt x="264550" y="1374297"/>
                </a:lnTo>
                <a:lnTo>
                  <a:pt x="263825" y="1370532"/>
                </a:lnTo>
                <a:lnTo>
                  <a:pt x="263720" y="1374297"/>
                </a:lnTo>
                <a:lnTo>
                  <a:pt x="262993" y="1370508"/>
                </a:lnTo>
                <a:lnTo>
                  <a:pt x="262887" y="1374297"/>
                </a:lnTo>
                <a:lnTo>
                  <a:pt x="262082" y="1370087"/>
                </a:lnTo>
                <a:lnTo>
                  <a:pt x="261964" y="1374297"/>
                </a:lnTo>
                <a:lnTo>
                  <a:pt x="261240" y="1370495"/>
                </a:lnTo>
                <a:lnTo>
                  <a:pt x="261133" y="1374297"/>
                </a:lnTo>
                <a:lnTo>
                  <a:pt x="260407" y="1370475"/>
                </a:lnTo>
                <a:lnTo>
                  <a:pt x="260300" y="1374297"/>
                </a:lnTo>
                <a:lnTo>
                  <a:pt x="259577" y="1370479"/>
                </a:lnTo>
                <a:lnTo>
                  <a:pt x="259470" y="1374297"/>
                </a:lnTo>
                <a:lnTo>
                  <a:pt x="258666" y="1370039"/>
                </a:lnTo>
                <a:lnTo>
                  <a:pt x="258547" y="1374297"/>
                </a:lnTo>
                <a:lnTo>
                  <a:pt x="257822" y="1370442"/>
                </a:lnTo>
                <a:lnTo>
                  <a:pt x="257714" y="1374297"/>
                </a:lnTo>
                <a:lnTo>
                  <a:pt x="256991" y="1370441"/>
                </a:lnTo>
                <a:lnTo>
                  <a:pt x="256883" y="1374297"/>
                </a:lnTo>
                <a:lnTo>
                  <a:pt x="256161" y="1370434"/>
                </a:lnTo>
                <a:lnTo>
                  <a:pt x="256053" y="1374297"/>
                </a:lnTo>
                <a:lnTo>
                  <a:pt x="255332" y="1370423"/>
                </a:lnTo>
                <a:lnTo>
                  <a:pt x="255223" y="1374297"/>
                </a:lnTo>
                <a:lnTo>
                  <a:pt x="254418" y="1369963"/>
                </a:lnTo>
                <a:lnTo>
                  <a:pt x="254297" y="1374297"/>
                </a:lnTo>
                <a:lnTo>
                  <a:pt x="253575" y="1370396"/>
                </a:lnTo>
                <a:lnTo>
                  <a:pt x="253466" y="1374297"/>
                </a:lnTo>
                <a:lnTo>
                  <a:pt x="252745" y="1370389"/>
                </a:lnTo>
                <a:lnTo>
                  <a:pt x="252636" y="1374297"/>
                </a:lnTo>
                <a:lnTo>
                  <a:pt x="251913" y="1370364"/>
                </a:lnTo>
                <a:lnTo>
                  <a:pt x="251803" y="1374297"/>
                </a:lnTo>
                <a:lnTo>
                  <a:pt x="251082" y="1370362"/>
                </a:lnTo>
                <a:lnTo>
                  <a:pt x="250972" y="1374297"/>
                </a:lnTo>
                <a:lnTo>
                  <a:pt x="250172" y="1369914"/>
                </a:lnTo>
                <a:lnTo>
                  <a:pt x="250049" y="1374297"/>
                </a:lnTo>
                <a:lnTo>
                  <a:pt x="249327" y="1370329"/>
                </a:lnTo>
                <a:lnTo>
                  <a:pt x="249216" y="1374297"/>
                </a:lnTo>
                <a:lnTo>
                  <a:pt x="248497" y="1370331"/>
                </a:lnTo>
                <a:lnTo>
                  <a:pt x="248386" y="1374297"/>
                </a:lnTo>
                <a:lnTo>
                  <a:pt x="247667" y="1370315"/>
                </a:lnTo>
                <a:lnTo>
                  <a:pt x="247555" y="1374297"/>
                </a:lnTo>
                <a:lnTo>
                  <a:pt x="246756" y="1369861"/>
                </a:lnTo>
                <a:lnTo>
                  <a:pt x="246632" y="1374297"/>
                </a:lnTo>
                <a:lnTo>
                  <a:pt x="245912" y="1370281"/>
                </a:lnTo>
                <a:lnTo>
                  <a:pt x="245799" y="1374297"/>
                </a:lnTo>
                <a:lnTo>
                  <a:pt x="245081" y="1370284"/>
                </a:lnTo>
                <a:lnTo>
                  <a:pt x="244969" y="1374297"/>
                </a:lnTo>
                <a:lnTo>
                  <a:pt x="244248" y="1370253"/>
                </a:lnTo>
                <a:lnTo>
                  <a:pt x="244135" y="1374297"/>
                </a:lnTo>
                <a:lnTo>
                  <a:pt x="243418" y="1370260"/>
                </a:lnTo>
                <a:lnTo>
                  <a:pt x="243305" y="1374297"/>
                </a:lnTo>
                <a:lnTo>
                  <a:pt x="242508" y="1369794"/>
                </a:lnTo>
                <a:lnTo>
                  <a:pt x="242382" y="1374297"/>
                </a:lnTo>
                <a:lnTo>
                  <a:pt x="241663" y="1370220"/>
                </a:lnTo>
                <a:lnTo>
                  <a:pt x="241549" y="1374297"/>
                </a:lnTo>
                <a:lnTo>
                  <a:pt x="240832" y="1370218"/>
                </a:lnTo>
                <a:lnTo>
                  <a:pt x="240718" y="1374297"/>
                </a:lnTo>
                <a:lnTo>
                  <a:pt x="240002" y="1370211"/>
                </a:lnTo>
                <a:lnTo>
                  <a:pt x="239888" y="1374297"/>
                </a:lnTo>
                <a:lnTo>
                  <a:pt x="239093" y="1369739"/>
                </a:lnTo>
                <a:lnTo>
                  <a:pt x="238965" y="1374297"/>
                </a:lnTo>
                <a:lnTo>
                  <a:pt x="238248" y="1370170"/>
                </a:lnTo>
                <a:lnTo>
                  <a:pt x="238132" y="1374297"/>
                </a:lnTo>
                <a:lnTo>
                  <a:pt x="237417" y="1370167"/>
                </a:lnTo>
                <a:lnTo>
                  <a:pt x="237301" y="1374297"/>
                </a:lnTo>
                <a:lnTo>
                  <a:pt x="236587" y="1370160"/>
                </a:lnTo>
                <a:lnTo>
                  <a:pt x="236471" y="1374297"/>
                </a:lnTo>
                <a:lnTo>
                  <a:pt x="235755" y="1370133"/>
                </a:lnTo>
                <a:lnTo>
                  <a:pt x="235638" y="1374297"/>
                </a:lnTo>
                <a:lnTo>
                  <a:pt x="234845" y="1369669"/>
                </a:lnTo>
                <a:lnTo>
                  <a:pt x="234715" y="1374297"/>
                </a:lnTo>
                <a:lnTo>
                  <a:pt x="234001" y="1370116"/>
                </a:lnTo>
                <a:lnTo>
                  <a:pt x="233884" y="1374297"/>
                </a:lnTo>
                <a:lnTo>
                  <a:pt x="233169" y="1370093"/>
                </a:lnTo>
                <a:lnTo>
                  <a:pt x="233051" y="1374297"/>
                </a:lnTo>
                <a:lnTo>
                  <a:pt x="232339" y="1370095"/>
                </a:lnTo>
                <a:lnTo>
                  <a:pt x="232221" y="1374297"/>
                </a:lnTo>
                <a:lnTo>
                  <a:pt x="231429" y="1369610"/>
                </a:lnTo>
                <a:lnTo>
                  <a:pt x="231298" y="1374297"/>
                </a:lnTo>
                <a:close/>
              </a:path>
            </a:pathLst>
          </a:custGeom>
          <a:solidFill>
            <a:srgbClr val="000000"/>
          </a:solidFill>
          <a:ln cap="flat" cmpd="sng" w="9525">
            <a:solidFill>
              <a:srgbClr val="808080"/>
            </a:solidFill>
            <a:prstDash val="solid"/>
            <a:miter lim="8000"/>
            <a:headEnd len="sm" w="sm" type="none"/>
            <a:tailEnd len="sm" w="sm" type="none"/>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1" name="Google Shape;261;p10"/>
          <p:cNvSpPr/>
          <p:nvPr/>
        </p:nvSpPr>
        <p:spPr>
          <a:xfrm flipH="1">
            <a:off x="459369" y="1865199"/>
            <a:ext cx="976196" cy="300028"/>
          </a:xfrm>
          <a:custGeom>
            <a:rect b="b" l="l" r="r" t="t"/>
            <a:pathLst>
              <a:path extrusionOk="0" h="535765" w="2338195">
                <a:moveTo>
                  <a:pt x="0" y="0"/>
                </a:moveTo>
                <a:lnTo>
                  <a:pt x="1134140" y="0"/>
                </a:lnTo>
                <a:lnTo>
                  <a:pt x="1134140" y="195"/>
                </a:lnTo>
                <a:lnTo>
                  <a:pt x="1689750" y="195"/>
                </a:lnTo>
                <a:cubicBezTo>
                  <a:pt x="1689750" y="195"/>
                  <a:pt x="1698115" y="-218"/>
                  <a:pt x="1712975" y="157"/>
                </a:cubicBezTo>
                <a:cubicBezTo>
                  <a:pt x="1751983" y="1142"/>
                  <a:pt x="1835744" y="7555"/>
                  <a:pt x="1930426" y="41115"/>
                </a:cubicBezTo>
                <a:lnTo>
                  <a:pt x="1966671" y="57325"/>
                </a:lnTo>
                <a:lnTo>
                  <a:pt x="1971192" y="58839"/>
                </a:lnTo>
                <a:lnTo>
                  <a:pt x="1983996" y="65073"/>
                </a:lnTo>
                <a:lnTo>
                  <a:pt x="2027494" y="84527"/>
                </a:lnTo>
                <a:lnTo>
                  <a:pt x="2055330" y="103597"/>
                </a:lnTo>
                <a:lnTo>
                  <a:pt x="2082890" y="120714"/>
                </a:lnTo>
                <a:lnTo>
                  <a:pt x="2099456" y="133826"/>
                </a:lnTo>
                <a:lnTo>
                  <a:pt x="2124324" y="150862"/>
                </a:lnTo>
                <a:cubicBezTo>
                  <a:pt x="2155725" y="177331"/>
                  <a:pt x="2185833" y="208424"/>
                  <a:pt x="2213396" y="244947"/>
                </a:cubicBezTo>
                <a:lnTo>
                  <a:pt x="2233743" y="275488"/>
                </a:lnTo>
                <a:lnTo>
                  <a:pt x="2235991" y="278459"/>
                </a:lnTo>
                <a:lnTo>
                  <a:pt x="2237507" y="281138"/>
                </a:lnTo>
                <a:lnTo>
                  <a:pt x="2252674" y="303904"/>
                </a:lnTo>
                <a:lnTo>
                  <a:pt x="2273444" y="344642"/>
                </a:lnTo>
                <a:lnTo>
                  <a:pt x="2277579" y="351948"/>
                </a:lnTo>
                <a:lnTo>
                  <a:pt x="2279146" y="355824"/>
                </a:lnTo>
                <a:lnTo>
                  <a:pt x="2287193" y="371607"/>
                </a:lnTo>
                <a:lnTo>
                  <a:pt x="2307865" y="426878"/>
                </a:lnTo>
                <a:lnTo>
                  <a:pt x="2312113" y="437386"/>
                </a:lnTo>
                <a:lnTo>
                  <a:pt x="2312887" y="440304"/>
                </a:lnTo>
                <a:lnTo>
                  <a:pt x="2316013" y="448661"/>
                </a:lnTo>
                <a:cubicBezTo>
                  <a:pt x="2324566" y="475971"/>
                  <a:pt x="2332012" y="504941"/>
                  <a:pt x="2338195" y="535669"/>
                </a:cubicBezTo>
                <a:lnTo>
                  <a:pt x="2338195" y="535670"/>
                </a:lnTo>
                <a:lnTo>
                  <a:pt x="2338195" y="535672"/>
                </a:lnTo>
                <a:lnTo>
                  <a:pt x="2338167" y="535663"/>
                </a:lnTo>
                <a:lnTo>
                  <a:pt x="2338192" y="535749"/>
                </a:lnTo>
                <a:lnTo>
                  <a:pt x="2338195" y="535762"/>
                </a:lnTo>
                <a:lnTo>
                  <a:pt x="2338194" y="535762"/>
                </a:lnTo>
                <a:lnTo>
                  <a:pt x="2338195" y="535764"/>
                </a:lnTo>
                <a:lnTo>
                  <a:pt x="2338195" y="535765"/>
                </a:lnTo>
                <a:lnTo>
                  <a:pt x="2337155" y="535426"/>
                </a:lnTo>
                <a:lnTo>
                  <a:pt x="2318105" y="529280"/>
                </a:lnTo>
                <a:lnTo>
                  <a:pt x="2233901" y="502487"/>
                </a:lnTo>
                <a:lnTo>
                  <a:pt x="2225983" y="486958"/>
                </a:lnTo>
                <a:lnTo>
                  <a:pt x="2224416" y="483082"/>
                </a:lnTo>
                <a:lnTo>
                  <a:pt x="2220281" y="475776"/>
                </a:lnTo>
                <a:lnTo>
                  <a:pt x="2199511" y="435038"/>
                </a:lnTo>
                <a:lnTo>
                  <a:pt x="2184344" y="412272"/>
                </a:lnTo>
                <a:lnTo>
                  <a:pt x="2182828" y="409593"/>
                </a:lnTo>
                <a:lnTo>
                  <a:pt x="2180580" y="406622"/>
                </a:lnTo>
                <a:lnTo>
                  <a:pt x="2160233" y="376081"/>
                </a:lnTo>
                <a:cubicBezTo>
                  <a:pt x="2132670" y="339558"/>
                  <a:pt x="2102562" y="308465"/>
                  <a:pt x="2071161" y="281996"/>
                </a:cubicBezTo>
                <a:lnTo>
                  <a:pt x="2046293" y="264960"/>
                </a:lnTo>
                <a:lnTo>
                  <a:pt x="2029727" y="251848"/>
                </a:lnTo>
                <a:lnTo>
                  <a:pt x="2002167" y="234731"/>
                </a:lnTo>
                <a:lnTo>
                  <a:pt x="1974331" y="215661"/>
                </a:lnTo>
                <a:lnTo>
                  <a:pt x="1930833" y="196207"/>
                </a:lnTo>
                <a:lnTo>
                  <a:pt x="1918029" y="189973"/>
                </a:lnTo>
                <a:lnTo>
                  <a:pt x="1913508" y="188459"/>
                </a:lnTo>
                <a:lnTo>
                  <a:pt x="1877263" y="172249"/>
                </a:lnTo>
                <a:cubicBezTo>
                  <a:pt x="1782581" y="138689"/>
                  <a:pt x="1698820" y="132276"/>
                  <a:pt x="1659812" y="131291"/>
                </a:cubicBezTo>
                <a:cubicBezTo>
                  <a:pt x="1644952" y="130916"/>
                  <a:pt x="1636587" y="131329"/>
                  <a:pt x="1636587" y="131329"/>
                </a:cubicBezTo>
                <a:lnTo>
                  <a:pt x="1101936" y="131329"/>
                </a:lnTo>
                <a:lnTo>
                  <a:pt x="1099774" y="130622"/>
                </a:lnTo>
                <a:lnTo>
                  <a:pt x="1105402" y="130622"/>
                </a:lnTo>
                <a:lnTo>
                  <a:pt x="1099774" y="128773"/>
                </a:lnTo>
                <a:lnTo>
                  <a:pt x="1105358" y="128773"/>
                </a:lnTo>
                <a:lnTo>
                  <a:pt x="1101777" y="127591"/>
                </a:lnTo>
                <a:lnTo>
                  <a:pt x="0" y="127591"/>
                </a:lnTo>
                <a:close/>
              </a:path>
            </a:pathLst>
          </a:cu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p10"/>
          <p:cNvSpPr/>
          <p:nvPr/>
        </p:nvSpPr>
        <p:spPr>
          <a:xfrm flipH="1">
            <a:off x="1181025" y="1574050"/>
            <a:ext cx="636300" cy="71400"/>
          </a:xfrm>
          <a:prstGeom prst="rect">
            <a:avLst/>
          </a:prstGeom>
          <a:solidFill>
            <a:srgbClr val="000000"/>
          </a:solidFill>
          <a:ln cap="flat" cmpd="sng" w="9525">
            <a:solidFill>
              <a:srgbClr val="808080"/>
            </a:solidFill>
            <a:prstDash val="solid"/>
            <a:miter lim="8000"/>
            <a:headEnd len="sm" w="sm" type="none"/>
            <a:tailEnd len="sm" w="sm" type="none"/>
          </a:ln>
          <a:effectLst>
            <a:outerShdw blurRad="63500" rotWithShape="0" dir="162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10"/>
          <p:cNvSpPr/>
          <p:nvPr/>
        </p:nvSpPr>
        <p:spPr>
          <a:xfrm flipH="1">
            <a:off x="1403814" y="1868325"/>
            <a:ext cx="415500" cy="73500"/>
          </a:xfrm>
          <a:prstGeom prst="rect">
            <a:avLst/>
          </a:prstGeom>
          <a:solidFill>
            <a:srgbClr val="000000"/>
          </a:solidFill>
          <a:ln>
            <a:noFill/>
          </a:ln>
          <a:effectLst>
            <a:outerShdw blurRad="63500" rotWithShape="0" algn="t" dir="5400000"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64" name="Google Shape;264;p10"/>
          <p:cNvGrpSpPr/>
          <p:nvPr/>
        </p:nvGrpSpPr>
        <p:grpSpPr>
          <a:xfrm flipH="1">
            <a:off x="87509" y="1560035"/>
            <a:ext cx="1478256" cy="1478256"/>
            <a:chOff x="-1891635" y="3074688"/>
            <a:chExt cx="850550" cy="850550"/>
          </a:xfrm>
        </p:grpSpPr>
        <p:sp>
          <p:nvSpPr>
            <p:cNvPr id="265" name="Google Shape;265;p10"/>
            <p:cNvSpPr/>
            <p:nvPr/>
          </p:nvSpPr>
          <p:spPr>
            <a:xfrm>
              <a:off x="-1891635" y="3074688"/>
              <a:ext cx="850550" cy="850550"/>
            </a:xfrm>
            <a:custGeom>
              <a:rect b="b" l="l" r="r" t="t"/>
              <a:pathLst>
                <a:path extrusionOk="0" h="850550" w="850550">
                  <a:moveTo>
                    <a:pt x="425289" y="44758"/>
                  </a:moveTo>
                  <a:lnTo>
                    <a:pt x="425289" y="32"/>
                  </a:lnTo>
                  <a:cubicBezTo>
                    <a:pt x="593489" y="-2144"/>
                    <a:pt x="755814" y="106421"/>
                    <a:pt x="818192" y="262515"/>
                  </a:cubicBezTo>
                  <a:cubicBezTo>
                    <a:pt x="884566" y="417207"/>
                    <a:pt x="846400" y="608575"/>
                    <a:pt x="725997" y="725996"/>
                  </a:cubicBezTo>
                  <a:cubicBezTo>
                    <a:pt x="608576" y="846399"/>
                    <a:pt x="417208" y="884565"/>
                    <a:pt x="262486" y="818192"/>
                  </a:cubicBezTo>
                  <a:cubicBezTo>
                    <a:pt x="106421" y="755814"/>
                    <a:pt x="-2173" y="593488"/>
                    <a:pt x="33" y="425288"/>
                  </a:cubicBezTo>
                  <a:lnTo>
                    <a:pt x="44759" y="425288"/>
                  </a:lnTo>
                  <a:cubicBezTo>
                    <a:pt x="42761" y="575806"/>
                    <a:pt x="139966" y="721017"/>
                    <a:pt x="279631" y="776865"/>
                  </a:cubicBezTo>
                  <a:cubicBezTo>
                    <a:pt x="418013" y="836201"/>
                    <a:pt x="589314" y="802150"/>
                    <a:pt x="694361" y="694360"/>
                  </a:cubicBezTo>
                  <a:cubicBezTo>
                    <a:pt x="802151" y="589313"/>
                    <a:pt x="836202" y="418013"/>
                    <a:pt x="776866" y="279630"/>
                  </a:cubicBezTo>
                  <a:cubicBezTo>
                    <a:pt x="721047" y="139995"/>
                    <a:pt x="575807" y="42790"/>
                    <a:pt x="425289" y="4475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6" name="Google Shape;266;p10"/>
            <p:cNvSpPr/>
            <p:nvPr/>
          </p:nvSpPr>
          <p:spPr>
            <a:xfrm>
              <a:off x="-1846906" y="3119416"/>
              <a:ext cx="761069" cy="761089"/>
            </a:xfrm>
            <a:custGeom>
              <a:rect b="b" l="l" r="r" t="t"/>
              <a:pathLst>
                <a:path extrusionOk="0" h="761089" w="761069">
                  <a:moveTo>
                    <a:pt x="380560" y="44756"/>
                  </a:moveTo>
                  <a:lnTo>
                    <a:pt x="380560" y="30"/>
                  </a:lnTo>
                  <a:cubicBezTo>
                    <a:pt x="531078" y="-1968"/>
                    <a:pt x="676289" y="95237"/>
                    <a:pt x="732137" y="234902"/>
                  </a:cubicBezTo>
                  <a:cubicBezTo>
                    <a:pt x="791473" y="373285"/>
                    <a:pt x="757392" y="544585"/>
                    <a:pt x="649632" y="649632"/>
                  </a:cubicBezTo>
                  <a:cubicBezTo>
                    <a:pt x="544585" y="757422"/>
                    <a:pt x="373284" y="791503"/>
                    <a:pt x="234902" y="732137"/>
                  </a:cubicBezTo>
                  <a:cubicBezTo>
                    <a:pt x="95237" y="676289"/>
                    <a:pt x="-1967" y="531048"/>
                    <a:pt x="30" y="380560"/>
                  </a:cubicBezTo>
                  <a:lnTo>
                    <a:pt x="44756" y="380560"/>
                  </a:lnTo>
                  <a:cubicBezTo>
                    <a:pt x="42967" y="513367"/>
                    <a:pt x="128782" y="641522"/>
                    <a:pt x="252047" y="690840"/>
                  </a:cubicBezTo>
                  <a:cubicBezTo>
                    <a:pt x="374119" y="743139"/>
                    <a:pt x="525353" y="713173"/>
                    <a:pt x="618025" y="618026"/>
                  </a:cubicBezTo>
                  <a:cubicBezTo>
                    <a:pt x="713173" y="525353"/>
                    <a:pt x="743169" y="374119"/>
                    <a:pt x="690839" y="252047"/>
                  </a:cubicBezTo>
                  <a:cubicBezTo>
                    <a:pt x="641522" y="128812"/>
                    <a:pt x="513396" y="42997"/>
                    <a:pt x="380560" y="4475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7" name="Google Shape;267;p10"/>
            <p:cNvSpPr/>
            <p:nvPr/>
          </p:nvSpPr>
          <p:spPr>
            <a:xfrm>
              <a:off x="-1802176" y="3164145"/>
              <a:ext cx="671624" cy="671638"/>
            </a:xfrm>
            <a:custGeom>
              <a:rect b="b" l="l" r="r" t="t"/>
              <a:pathLst>
                <a:path extrusionOk="0" h="671638" w="671624">
                  <a:moveTo>
                    <a:pt x="335830" y="44754"/>
                  </a:moveTo>
                  <a:lnTo>
                    <a:pt x="335830" y="27"/>
                  </a:lnTo>
                  <a:cubicBezTo>
                    <a:pt x="468637" y="-1762"/>
                    <a:pt x="596792" y="84083"/>
                    <a:pt x="646110" y="207318"/>
                  </a:cubicBezTo>
                  <a:cubicBezTo>
                    <a:pt x="698410" y="329390"/>
                    <a:pt x="668443" y="480624"/>
                    <a:pt x="573296" y="573297"/>
                  </a:cubicBezTo>
                  <a:cubicBezTo>
                    <a:pt x="480623" y="668444"/>
                    <a:pt x="329390" y="698440"/>
                    <a:pt x="207317" y="646111"/>
                  </a:cubicBezTo>
                  <a:cubicBezTo>
                    <a:pt x="84082" y="596793"/>
                    <a:pt x="-1733" y="468668"/>
                    <a:pt x="27" y="335831"/>
                  </a:cubicBezTo>
                  <a:lnTo>
                    <a:pt x="44753" y="335831"/>
                  </a:lnTo>
                  <a:cubicBezTo>
                    <a:pt x="43172" y="450956"/>
                    <a:pt x="117626" y="561996"/>
                    <a:pt x="224432" y="604784"/>
                  </a:cubicBezTo>
                  <a:cubicBezTo>
                    <a:pt x="330165" y="650076"/>
                    <a:pt x="461361" y="624195"/>
                    <a:pt x="541660" y="541660"/>
                  </a:cubicBezTo>
                  <a:cubicBezTo>
                    <a:pt x="624194" y="461362"/>
                    <a:pt x="650075" y="330195"/>
                    <a:pt x="604783" y="224433"/>
                  </a:cubicBezTo>
                  <a:cubicBezTo>
                    <a:pt x="562025" y="117627"/>
                    <a:pt x="450985" y="43173"/>
                    <a:pt x="335830" y="447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10"/>
            <p:cNvSpPr/>
            <p:nvPr/>
          </p:nvSpPr>
          <p:spPr>
            <a:xfrm>
              <a:off x="-1757448" y="3208874"/>
              <a:ext cx="582150" cy="582164"/>
            </a:xfrm>
            <a:custGeom>
              <a:rect b="b" l="l" r="r" t="t"/>
              <a:pathLst>
                <a:path extrusionOk="0" h="582164" w="582150">
                  <a:moveTo>
                    <a:pt x="291102" y="44751"/>
                  </a:moveTo>
                  <a:lnTo>
                    <a:pt x="291102" y="25"/>
                  </a:lnTo>
                  <a:cubicBezTo>
                    <a:pt x="406227" y="-1556"/>
                    <a:pt x="517297" y="72899"/>
                    <a:pt x="560055" y="179704"/>
                  </a:cubicBezTo>
                  <a:cubicBezTo>
                    <a:pt x="605318" y="285437"/>
                    <a:pt x="579466" y="416603"/>
                    <a:pt x="496932" y="496932"/>
                  </a:cubicBezTo>
                  <a:cubicBezTo>
                    <a:pt x="416633" y="579466"/>
                    <a:pt x="285466" y="605348"/>
                    <a:pt x="179704" y="560055"/>
                  </a:cubicBezTo>
                  <a:cubicBezTo>
                    <a:pt x="72869" y="517267"/>
                    <a:pt x="-1556" y="406227"/>
                    <a:pt x="25" y="291102"/>
                  </a:cubicBezTo>
                  <a:lnTo>
                    <a:pt x="44751" y="291102"/>
                  </a:lnTo>
                  <a:cubicBezTo>
                    <a:pt x="43379" y="388545"/>
                    <a:pt x="106443" y="482500"/>
                    <a:pt x="196849" y="518758"/>
                  </a:cubicBezTo>
                  <a:cubicBezTo>
                    <a:pt x="286272" y="557014"/>
                    <a:pt x="397371" y="535217"/>
                    <a:pt x="465325" y="465325"/>
                  </a:cubicBezTo>
                  <a:cubicBezTo>
                    <a:pt x="535247" y="397401"/>
                    <a:pt x="557013" y="286302"/>
                    <a:pt x="518758" y="196879"/>
                  </a:cubicBezTo>
                  <a:cubicBezTo>
                    <a:pt x="482530" y="106443"/>
                    <a:pt x="388545" y="43379"/>
                    <a:pt x="291102" y="4475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10"/>
            <p:cNvSpPr/>
            <p:nvPr/>
          </p:nvSpPr>
          <p:spPr>
            <a:xfrm>
              <a:off x="-1712719" y="3253602"/>
              <a:ext cx="492712" cy="492689"/>
            </a:xfrm>
            <a:custGeom>
              <a:rect b="b" l="l" r="r" t="t"/>
              <a:pathLst>
                <a:path extrusionOk="0" h="492689" w="492712">
                  <a:moveTo>
                    <a:pt x="246373" y="44748"/>
                  </a:moveTo>
                  <a:lnTo>
                    <a:pt x="246373" y="22"/>
                  </a:lnTo>
                  <a:cubicBezTo>
                    <a:pt x="343816" y="-1350"/>
                    <a:pt x="437771" y="61714"/>
                    <a:pt x="474029" y="152120"/>
                  </a:cubicBezTo>
                  <a:cubicBezTo>
                    <a:pt x="512285" y="241543"/>
                    <a:pt x="490488" y="352672"/>
                    <a:pt x="420596" y="420567"/>
                  </a:cubicBezTo>
                  <a:cubicBezTo>
                    <a:pt x="352672" y="490488"/>
                    <a:pt x="241573" y="512255"/>
                    <a:pt x="152120" y="473999"/>
                  </a:cubicBezTo>
                  <a:cubicBezTo>
                    <a:pt x="61714" y="437741"/>
                    <a:pt x="-1350" y="343787"/>
                    <a:pt x="22" y="246343"/>
                  </a:cubicBezTo>
                  <a:lnTo>
                    <a:pt x="44748" y="246343"/>
                  </a:lnTo>
                  <a:cubicBezTo>
                    <a:pt x="43585" y="326105"/>
                    <a:pt x="95259" y="402974"/>
                    <a:pt x="169236" y="432672"/>
                  </a:cubicBezTo>
                  <a:cubicBezTo>
                    <a:pt x="242348" y="463891"/>
                    <a:pt x="333380" y="446209"/>
                    <a:pt x="388930" y="388930"/>
                  </a:cubicBezTo>
                  <a:cubicBezTo>
                    <a:pt x="446209" y="333381"/>
                    <a:pt x="463891" y="242318"/>
                    <a:pt x="432672" y="169236"/>
                  </a:cubicBezTo>
                  <a:cubicBezTo>
                    <a:pt x="403004" y="95259"/>
                    <a:pt x="326135" y="43585"/>
                    <a:pt x="246373" y="4474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0"/>
          <p:cNvGrpSpPr/>
          <p:nvPr/>
        </p:nvGrpSpPr>
        <p:grpSpPr>
          <a:xfrm flipH="1">
            <a:off x="824025" y="1557272"/>
            <a:ext cx="1345003" cy="388669"/>
            <a:chOff x="-2238736" y="3074720"/>
            <a:chExt cx="773880" cy="223630"/>
          </a:xfrm>
        </p:grpSpPr>
        <p:sp>
          <p:nvSpPr>
            <p:cNvPr id="271" name="Google Shape;271;p10"/>
            <p:cNvSpPr/>
            <p:nvPr/>
          </p:nvSpPr>
          <p:spPr>
            <a:xfrm>
              <a:off x="-2238736" y="3074720"/>
              <a:ext cx="773880" cy="44726"/>
            </a:xfrm>
            <a:custGeom>
              <a:rect b="b" l="l" r="r" t="t"/>
              <a:pathLst>
                <a:path extrusionOk="0" h="44726" w="773880">
                  <a:moveTo>
                    <a:pt x="0" y="0"/>
                  </a:moveTo>
                  <a:lnTo>
                    <a:pt x="773880" y="0"/>
                  </a:lnTo>
                  <a:lnTo>
                    <a:pt x="773880" y="44726"/>
                  </a:lnTo>
                  <a:lnTo>
                    <a:pt x="0" y="447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2" name="Google Shape;272;p10"/>
            <p:cNvSpPr/>
            <p:nvPr/>
          </p:nvSpPr>
          <p:spPr>
            <a:xfrm>
              <a:off x="-2238736" y="3119446"/>
              <a:ext cx="773880" cy="44726"/>
            </a:xfrm>
            <a:custGeom>
              <a:rect b="b" l="l" r="r" t="t"/>
              <a:pathLst>
                <a:path extrusionOk="0" h="44726" w="773880">
                  <a:moveTo>
                    <a:pt x="0" y="0"/>
                  </a:moveTo>
                  <a:lnTo>
                    <a:pt x="773880" y="0"/>
                  </a:lnTo>
                  <a:lnTo>
                    <a:pt x="773880" y="44726"/>
                  </a:lnTo>
                  <a:lnTo>
                    <a:pt x="0" y="4472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p10"/>
            <p:cNvSpPr/>
            <p:nvPr/>
          </p:nvSpPr>
          <p:spPr>
            <a:xfrm>
              <a:off x="-2238736" y="3164172"/>
              <a:ext cx="773880" cy="44726"/>
            </a:xfrm>
            <a:custGeom>
              <a:rect b="b" l="l" r="r" t="t"/>
              <a:pathLst>
                <a:path extrusionOk="0" h="44726" w="773880">
                  <a:moveTo>
                    <a:pt x="0" y="0"/>
                  </a:moveTo>
                  <a:lnTo>
                    <a:pt x="773880" y="0"/>
                  </a:lnTo>
                  <a:lnTo>
                    <a:pt x="773880" y="44726"/>
                  </a:lnTo>
                  <a:lnTo>
                    <a:pt x="0" y="4472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4" name="Google Shape;274;p10"/>
            <p:cNvSpPr/>
            <p:nvPr/>
          </p:nvSpPr>
          <p:spPr>
            <a:xfrm>
              <a:off x="-2238736" y="3208898"/>
              <a:ext cx="773880" cy="44726"/>
            </a:xfrm>
            <a:custGeom>
              <a:rect b="b" l="l" r="r" t="t"/>
              <a:pathLst>
                <a:path extrusionOk="0" h="44726" w="773880">
                  <a:moveTo>
                    <a:pt x="0" y="0"/>
                  </a:moveTo>
                  <a:lnTo>
                    <a:pt x="773880" y="0"/>
                  </a:lnTo>
                  <a:lnTo>
                    <a:pt x="773880" y="44726"/>
                  </a:lnTo>
                  <a:lnTo>
                    <a:pt x="0" y="44726"/>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5" name="Google Shape;275;p10"/>
            <p:cNvSpPr/>
            <p:nvPr/>
          </p:nvSpPr>
          <p:spPr>
            <a:xfrm>
              <a:off x="-2238736" y="3253624"/>
              <a:ext cx="773880" cy="44726"/>
            </a:xfrm>
            <a:custGeom>
              <a:rect b="b" l="l" r="r" t="t"/>
              <a:pathLst>
                <a:path extrusionOk="0" h="44726" w="773880">
                  <a:moveTo>
                    <a:pt x="0" y="0"/>
                  </a:moveTo>
                  <a:lnTo>
                    <a:pt x="773880" y="0"/>
                  </a:lnTo>
                  <a:lnTo>
                    <a:pt x="773880" y="44726"/>
                  </a:lnTo>
                  <a:lnTo>
                    <a:pt x="0" y="4472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0"/>
          <p:cNvGrpSpPr/>
          <p:nvPr/>
        </p:nvGrpSpPr>
        <p:grpSpPr>
          <a:xfrm flipH="1">
            <a:off x="1419910" y="470355"/>
            <a:ext cx="1478204" cy="1478306"/>
            <a:chOff x="-2662477" y="2447714"/>
            <a:chExt cx="850520" cy="850579"/>
          </a:xfrm>
        </p:grpSpPr>
        <p:sp>
          <p:nvSpPr>
            <p:cNvPr id="277" name="Google Shape;277;p10"/>
            <p:cNvSpPr/>
            <p:nvPr/>
          </p:nvSpPr>
          <p:spPr>
            <a:xfrm>
              <a:off x="-2483584" y="2626659"/>
              <a:ext cx="492712" cy="492719"/>
            </a:xfrm>
            <a:custGeom>
              <a:rect b="b" l="l" r="r" t="t"/>
              <a:pathLst>
                <a:path extrusionOk="0" h="492719" w="492712">
                  <a:moveTo>
                    <a:pt x="492691" y="246376"/>
                  </a:moveTo>
                  <a:lnTo>
                    <a:pt x="447965" y="246376"/>
                  </a:lnTo>
                  <a:cubicBezTo>
                    <a:pt x="449128" y="166614"/>
                    <a:pt x="397454" y="89745"/>
                    <a:pt x="323477" y="60047"/>
                  </a:cubicBezTo>
                  <a:cubicBezTo>
                    <a:pt x="250365" y="28828"/>
                    <a:pt x="159303" y="46510"/>
                    <a:pt x="103753" y="103789"/>
                  </a:cubicBezTo>
                  <a:cubicBezTo>
                    <a:pt x="46474" y="159339"/>
                    <a:pt x="28792" y="250401"/>
                    <a:pt x="60011" y="323484"/>
                  </a:cubicBezTo>
                  <a:cubicBezTo>
                    <a:pt x="89709" y="397491"/>
                    <a:pt x="166578" y="449164"/>
                    <a:pt x="246340" y="447971"/>
                  </a:cubicBezTo>
                  <a:lnTo>
                    <a:pt x="246340" y="492697"/>
                  </a:lnTo>
                  <a:cubicBezTo>
                    <a:pt x="148896" y="494069"/>
                    <a:pt x="54942" y="431005"/>
                    <a:pt x="18684" y="340599"/>
                  </a:cubicBezTo>
                  <a:cubicBezTo>
                    <a:pt x="-19572" y="251176"/>
                    <a:pt x="2225" y="140047"/>
                    <a:pt x="72117" y="72123"/>
                  </a:cubicBezTo>
                  <a:cubicBezTo>
                    <a:pt x="140041" y="2201"/>
                    <a:pt x="251170" y="-19565"/>
                    <a:pt x="340592" y="18690"/>
                  </a:cubicBezTo>
                  <a:cubicBezTo>
                    <a:pt x="431028" y="54978"/>
                    <a:pt x="494063" y="148933"/>
                    <a:pt x="492691" y="2463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10"/>
            <p:cNvSpPr/>
            <p:nvPr/>
          </p:nvSpPr>
          <p:spPr>
            <a:xfrm>
              <a:off x="-2528307" y="2581973"/>
              <a:ext cx="582163" cy="582163"/>
            </a:xfrm>
            <a:custGeom>
              <a:rect b="b" l="l" r="r" t="t"/>
              <a:pathLst>
                <a:path extrusionOk="0" h="582163" w="582163">
                  <a:moveTo>
                    <a:pt x="582139" y="291062"/>
                  </a:moveTo>
                  <a:lnTo>
                    <a:pt x="537413" y="291062"/>
                  </a:lnTo>
                  <a:cubicBezTo>
                    <a:pt x="538785" y="193619"/>
                    <a:pt x="475721" y="99664"/>
                    <a:pt x="385315" y="63406"/>
                  </a:cubicBezTo>
                  <a:cubicBezTo>
                    <a:pt x="295892" y="25151"/>
                    <a:pt x="184763" y="46947"/>
                    <a:pt x="116839" y="116839"/>
                  </a:cubicBezTo>
                  <a:cubicBezTo>
                    <a:pt x="46917" y="184763"/>
                    <a:pt x="25150" y="295892"/>
                    <a:pt x="63406" y="385315"/>
                  </a:cubicBezTo>
                  <a:cubicBezTo>
                    <a:pt x="99664" y="475721"/>
                    <a:pt x="193619" y="538785"/>
                    <a:pt x="291062" y="537413"/>
                  </a:cubicBezTo>
                  <a:lnTo>
                    <a:pt x="291062" y="582139"/>
                  </a:lnTo>
                  <a:cubicBezTo>
                    <a:pt x="175937" y="583720"/>
                    <a:pt x="64867" y="509266"/>
                    <a:pt x="22109" y="402460"/>
                  </a:cubicBezTo>
                  <a:cubicBezTo>
                    <a:pt x="-23184" y="296727"/>
                    <a:pt x="2698" y="165531"/>
                    <a:pt x="85232" y="85232"/>
                  </a:cubicBezTo>
                  <a:cubicBezTo>
                    <a:pt x="165531" y="2698"/>
                    <a:pt x="296697" y="-23184"/>
                    <a:pt x="402460" y="22109"/>
                  </a:cubicBezTo>
                  <a:cubicBezTo>
                    <a:pt x="509295" y="64897"/>
                    <a:pt x="583720" y="175937"/>
                    <a:pt x="582139" y="29106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10"/>
            <p:cNvSpPr/>
            <p:nvPr/>
          </p:nvSpPr>
          <p:spPr>
            <a:xfrm>
              <a:off x="-2573039" y="2537228"/>
              <a:ext cx="671625" cy="671638"/>
            </a:xfrm>
            <a:custGeom>
              <a:rect b="b" l="l" r="r" t="t"/>
              <a:pathLst>
                <a:path extrusionOk="0" h="671638" w="671625">
                  <a:moveTo>
                    <a:pt x="671598" y="335807"/>
                  </a:moveTo>
                  <a:lnTo>
                    <a:pt x="626872" y="335807"/>
                  </a:lnTo>
                  <a:cubicBezTo>
                    <a:pt x="628452" y="220683"/>
                    <a:pt x="554028" y="109613"/>
                    <a:pt x="447192" y="66855"/>
                  </a:cubicBezTo>
                  <a:cubicBezTo>
                    <a:pt x="341460" y="21592"/>
                    <a:pt x="210263" y="47444"/>
                    <a:pt x="129965" y="129978"/>
                  </a:cubicBezTo>
                  <a:cubicBezTo>
                    <a:pt x="47430" y="210276"/>
                    <a:pt x="21549" y="341443"/>
                    <a:pt x="66841" y="447205"/>
                  </a:cubicBezTo>
                  <a:cubicBezTo>
                    <a:pt x="109629" y="554041"/>
                    <a:pt x="220669" y="628465"/>
                    <a:pt x="335794" y="626885"/>
                  </a:cubicBezTo>
                  <a:lnTo>
                    <a:pt x="335794" y="671611"/>
                  </a:lnTo>
                  <a:cubicBezTo>
                    <a:pt x="202958" y="673400"/>
                    <a:pt x="74832" y="587586"/>
                    <a:pt x="25514" y="464320"/>
                  </a:cubicBezTo>
                  <a:cubicBezTo>
                    <a:pt x="-26785" y="342248"/>
                    <a:pt x="3181" y="191014"/>
                    <a:pt x="98329" y="98342"/>
                  </a:cubicBezTo>
                  <a:cubicBezTo>
                    <a:pt x="191001" y="3195"/>
                    <a:pt x="342235" y="-26802"/>
                    <a:pt x="464307" y="25528"/>
                  </a:cubicBezTo>
                  <a:cubicBezTo>
                    <a:pt x="587572" y="74846"/>
                    <a:pt x="673387" y="203001"/>
                    <a:pt x="671598" y="335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10"/>
            <p:cNvSpPr/>
            <p:nvPr/>
          </p:nvSpPr>
          <p:spPr>
            <a:xfrm>
              <a:off x="-2617791" y="2492519"/>
              <a:ext cx="761106" cy="761076"/>
            </a:xfrm>
            <a:custGeom>
              <a:rect b="b" l="l" r="r" t="t"/>
              <a:pathLst>
                <a:path extrusionOk="0" h="761076" w="761106">
                  <a:moveTo>
                    <a:pt x="761076" y="380517"/>
                  </a:moveTo>
                  <a:lnTo>
                    <a:pt x="716350" y="380517"/>
                  </a:lnTo>
                  <a:cubicBezTo>
                    <a:pt x="718139" y="247680"/>
                    <a:pt x="632324" y="119555"/>
                    <a:pt x="509059" y="70237"/>
                  </a:cubicBezTo>
                  <a:cubicBezTo>
                    <a:pt x="386987" y="17937"/>
                    <a:pt x="235753" y="47904"/>
                    <a:pt x="143081" y="143051"/>
                  </a:cubicBezTo>
                  <a:cubicBezTo>
                    <a:pt x="47933" y="235723"/>
                    <a:pt x="17937" y="386957"/>
                    <a:pt x="70267" y="509029"/>
                  </a:cubicBezTo>
                  <a:cubicBezTo>
                    <a:pt x="119585" y="632265"/>
                    <a:pt x="247710" y="718080"/>
                    <a:pt x="380546" y="716320"/>
                  </a:cubicBezTo>
                  <a:lnTo>
                    <a:pt x="380546" y="761046"/>
                  </a:lnTo>
                  <a:cubicBezTo>
                    <a:pt x="230028" y="763044"/>
                    <a:pt x="84817" y="665839"/>
                    <a:pt x="28940" y="526174"/>
                  </a:cubicBezTo>
                  <a:cubicBezTo>
                    <a:pt x="-30397" y="387792"/>
                    <a:pt x="3655" y="216491"/>
                    <a:pt x="111444" y="111444"/>
                  </a:cubicBezTo>
                  <a:cubicBezTo>
                    <a:pt x="216491" y="3654"/>
                    <a:pt x="387792" y="-30397"/>
                    <a:pt x="526175" y="28940"/>
                  </a:cubicBezTo>
                  <a:cubicBezTo>
                    <a:pt x="665869" y="84788"/>
                    <a:pt x="763074" y="229998"/>
                    <a:pt x="761076" y="38051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10"/>
            <p:cNvSpPr/>
            <p:nvPr/>
          </p:nvSpPr>
          <p:spPr>
            <a:xfrm>
              <a:off x="-2662477" y="2447714"/>
              <a:ext cx="850520" cy="850579"/>
            </a:xfrm>
            <a:custGeom>
              <a:rect b="b" l="l" r="r" t="t"/>
              <a:pathLst>
                <a:path extrusionOk="0" h="850579" w="850520">
                  <a:moveTo>
                    <a:pt x="850488" y="425322"/>
                  </a:moveTo>
                  <a:lnTo>
                    <a:pt x="805762" y="425322"/>
                  </a:lnTo>
                  <a:cubicBezTo>
                    <a:pt x="807760" y="274804"/>
                    <a:pt x="710555" y="129563"/>
                    <a:pt x="570890" y="73715"/>
                  </a:cubicBezTo>
                  <a:cubicBezTo>
                    <a:pt x="432508" y="14379"/>
                    <a:pt x="261207" y="48430"/>
                    <a:pt x="156160" y="156220"/>
                  </a:cubicBezTo>
                  <a:cubicBezTo>
                    <a:pt x="48370" y="261266"/>
                    <a:pt x="14319" y="432567"/>
                    <a:pt x="73656" y="570950"/>
                  </a:cubicBezTo>
                  <a:cubicBezTo>
                    <a:pt x="129503" y="710615"/>
                    <a:pt x="274744" y="807819"/>
                    <a:pt x="425262" y="805821"/>
                  </a:cubicBezTo>
                  <a:lnTo>
                    <a:pt x="425262" y="850547"/>
                  </a:lnTo>
                  <a:cubicBezTo>
                    <a:pt x="257062" y="852724"/>
                    <a:pt x="94736" y="744159"/>
                    <a:pt x="32358" y="588065"/>
                  </a:cubicBezTo>
                  <a:cubicBezTo>
                    <a:pt x="-34015" y="433373"/>
                    <a:pt x="4151" y="242004"/>
                    <a:pt x="124554" y="124554"/>
                  </a:cubicBezTo>
                  <a:cubicBezTo>
                    <a:pt x="242005" y="4151"/>
                    <a:pt x="433343" y="-34015"/>
                    <a:pt x="588065" y="32359"/>
                  </a:cubicBezTo>
                  <a:cubicBezTo>
                    <a:pt x="744099" y="94796"/>
                    <a:pt x="852694" y="257122"/>
                    <a:pt x="850488" y="42532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10"/>
          <p:cNvSpPr/>
          <p:nvPr/>
        </p:nvSpPr>
        <p:spPr>
          <a:xfrm flipH="1" rot="5400000">
            <a:off x="1068696" y="2300769"/>
            <a:ext cx="789300" cy="87600"/>
          </a:xfrm>
          <a:prstGeom prst="rect">
            <a:avLst/>
          </a:prstGeom>
          <a:solidFill>
            <a:srgbClr val="000000"/>
          </a:solidFill>
          <a:ln>
            <a:noFill/>
          </a:ln>
          <a:effectLst>
            <a:outerShdw blurRad="63500" rotWithShape="0" algn="l" dist="508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83" name="Google Shape;283;p10"/>
          <p:cNvGrpSpPr/>
          <p:nvPr/>
        </p:nvGrpSpPr>
        <p:grpSpPr>
          <a:xfrm flipH="1">
            <a:off x="1419388" y="1199832"/>
            <a:ext cx="388648" cy="5658090"/>
            <a:chOff x="-2035620" y="2871544"/>
            <a:chExt cx="223631" cy="2244027"/>
          </a:xfrm>
        </p:grpSpPr>
        <p:sp>
          <p:nvSpPr>
            <p:cNvPr id="284" name="Google Shape;284;p10"/>
            <p:cNvSpPr/>
            <p:nvPr/>
          </p:nvSpPr>
          <p:spPr>
            <a:xfrm>
              <a:off x="-2035620"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5" name="Google Shape;285;p10"/>
            <p:cNvSpPr/>
            <p:nvPr/>
          </p:nvSpPr>
          <p:spPr>
            <a:xfrm>
              <a:off x="-1990894"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6" name="Google Shape;286;p10"/>
            <p:cNvSpPr/>
            <p:nvPr/>
          </p:nvSpPr>
          <p:spPr>
            <a:xfrm>
              <a:off x="-1946167"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10"/>
            <p:cNvSpPr/>
            <p:nvPr/>
          </p:nvSpPr>
          <p:spPr>
            <a:xfrm>
              <a:off x="-1901441"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8" name="Google Shape;288;p10"/>
            <p:cNvSpPr/>
            <p:nvPr/>
          </p:nvSpPr>
          <p:spPr>
            <a:xfrm>
              <a:off x="-1856715" y="2871544"/>
              <a:ext cx="44726" cy="2244027"/>
            </a:xfrm>
            <a:custGeom>
              <a:rect b="b" l="l" r="r" t="t"/>
              <a:pathLst>
                <a:path extrusionOk="0" h="2244027" w="44726">
                  <a:moveTo>
                    <a:pt x="0" y="0"/>
                  </a:moveTo>
                  <a:lnTo>
                    <a:pt x="44726" y="0"/>
                  </a:lnTo>
                  <a:lnTo>
                    <a:pt x="44726" y="2244027"/>
                  </a:lnTo>
                  <a:lnTo>
                    <a:pt x="0" y="224402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89" name="Google Shape;289;p10"/>
          <p:cNvPicPr preferRelativeResize="0"/>
          <p:nvPr/>
        </p:nvPicPr>
        <p:blipFill rotWithShape="1">
          <a:blip r:embed="rId2">
            <a:alphaModFix amt="81000"/>
          </a:blip>
          <a:srcRect b="8250" l="7351" r="3751" t="9166"/>
          <a:stretch/>
        </p:blipFill>
        <p:spPr>
          <a:xfrm>
            <a:off x="0" y="0"/>
            <a:ext cx="12192000" cy="6858000"/>
          </a:xfrm>
          <a:prstGeom prst="rect">
            <a:avLst/>
          </a:prstGeom>
          <a:noFill/>
          <a:ln>
            <a:noFill/>
          </a:ln>
        </p:spPr>
      </p:pic>
      <p:sp>
        <p:nvSpPr>
          <p:cNvPr id="290" name="Google Shape;290;p10"/>
          <p:cNvSpPr txBox="1"/>
          <p:nvPr>
            <p:ph type="title"/>
          </p:nvPr>
        </p:nvSpPr>
        <p:spPr>
          <a:xfrm>
            <a:off x="2418600" y="575575"/>
            <a:ext cx="92268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291" name="Google Shape;291;p10"/>
          <p:cNvSpPr txBox="1"/>
          <p:nvPr>
            <p:ph idx="1" type="body"/>
          </p:nvPr>
        </p:nvSpPr>
        <p:spPr>
          <a:xfrm>
            <a:off x="2288907" y="4353503"/>
            <a:ext cx="18933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92" name="Google Shape;292;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3" name="Google Shape;293;p10"/>
          <p:cNvSpPr txBox="1"/>
          <p:nvPr>
            <p:ph idx="2" type="subTitle"/>
          </p:nvPr>
        </p:nvSpPr>
        <p:spPr>
          <a:xfrm>
            <a:off x="2288907" y="2393550"/>
            <a:ext cx="178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500">
                <a:solidFill>
                  <a:schemeClr val="accent4"/>
                </a:solidFill>
                <a:latin typeface="DM Sans Black"/>
                <a:ea typeface="DM Sans Black"/>
                <a:cs typeface="DM Sans Black"/>
                <a:sym typeface="DM Sans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4" name="Google Shape;294;p10"/>
          <p:cNvSpPr txBox="1"/>
          <p:nvPr>
            <p:ph idx="3" type="body"/>
          </p:nvPr>
        </p:nvSpPr>
        <p:spPr>
          <a:xfrm>
            <a:off x="4187126" y="4353501"/>
            <a:ext cx="18933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95" name="Google Shape;295;p10"/>
          <p:cNvSpPr txBox="1"/>
          <p:nvPr>
            <p:ph idx="4" type="subTitle"/>
          </p:nvPr>
        </p:nvSpPr>
        <p:spPr>
          <a:xfrm>
            <a:off x="4200861" y="2393550"/>
            <a:ext cx="178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500">
                <a:solidFill>
                  <a:schemeClr val="accent3"/>
                </a:solidFill>
                <a:latin typeface="DM Sans Black"/>
                <a:ea typeface="DM Sans Black"/>
                <a:cs typeface="DM Sans Black"/>
                <a:sym typeface="DM Sans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6" name="Google Shape;296;p10"/>
          <p:cNvSpPr txBox="1"/>
          <p:nvPr>
            <p:ph idx="5" type="body"/>
          </p:nvPr>
        </p:nvSpPr>
        <p:spPr>
          <a:xfrm>
            <a:off x="6085345" y="4353517"/>
            <a:ext cx="18933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97" name="Google Shape;297;p10"/>
          <p:cNvSpPr txBox="1"/>
          <p:nvPr>
            <p:ph idx="6" type="subTitle"/>
          </p:nvPr>
        </p:nvSpPr>
        <p:spPr>
          <a:xfrm>
            <a:off x="6112815" y="2393550"/>
            <a:ext cx="178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500">
                <a:solidFill>
                  <a:schemeClr val="accent4"/>
                </a:solidFill>
                <a:latin typeface="DM Sans Black"/>
                <a:ea typeface="DM Sans Black"/>
                <a:cs typeface="DM Sans Black"/>
                <a:sym typeface="DM Sans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98" name="Google Shape;298;p10"/>
          <p:cNvSpPr txBox="1"/>
          <p:nvPr>
            <p:ph idx="7" type="body"/>
          </p:nvPr>
        </p:nvSpPr>
        <p:spPr>
          <a:xfrm>
            <a:off x="7983564" y="4353525"/>
            <a:ext cx="18933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299" name="Google Shape;299;p10"/>
          <p:cNvSpPr txBox="1"/>
          <p:nvPr>
            <p:ph idx="8" type="subTitle"/>
          </p:nvPr>
        </p:nvSpPr>
        <p:spPr>
          <a:xfrm>
            <a:off x="8024769" y="2393575"/>
            <a:ext cx="178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500">
                <a:solidFill>
                  <a:schemeClr val="accent6"/>
                </a:solidFill>
                <a:latin typeface="DM Sans Black"/>
                <a:ea typeface="DM Sans Black"/>
                <a:cs typeface="DM Sans Black"/>
                <a:sym typeface="DM Sans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0" name="Google Shape;300;p10"/>
          <p:cNvSpPr txBox="1"/>
          <p:nvPr>
            <p:ph idx="9" type="body"/>
          </p:nvPr>
        </p:nvSpPr>
        <p:spPr>
          <a:xfrm>
            <a:off x="9881783" y="4353491"/>
            <a:ext cx="18933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301" name="Google Shape;301;p10"/>
          <p:cNvSpPr txBox="1"/>
          <p:nvPr>
            <p:ph idx="13" type="subTitle"/>
          </p:nvPr>
        </p:nvSpPr>
        <p:spPr>
          <a:xfrm>
            <a:off x="9936723" y="2393550"/>
            <a:ext cx="178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500">
                <a:solidFill>
                  <a:schemeClr val="accent3"/>
                </a:solidFill>
                <a:latin typeface="DM Sans Black"/>
                <a:ea typeface="DM Sans Black"/>
                <a:cs typeface="DM Sans Black"/>
                <a:sym typeface="DM Sans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2" name="Google Shape;302;p10"/>
          <p:cNvSpPr txBox="1"/>
          <p:nvPr>
            <p:ph idx="14" type="subTitle"/>
          </p:nvPr>
        </p:nvSpPr>
        <p:spPr>
          <a:xfrm>
            <a:off x="2288907" y="3899012"/>
            <a:ext cx="18933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000">
                <a:solidFill>
                  <a:schemeClr val="accent5"/>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3" name="Google Shape;303;p10"/>
          <p:cNvSpPr txBox="1"/>
          <p:nvPr>
            <p:ph idx="15" type="subTitle"/>
          </p:nvPr>
        </p:nvSpPr>
        <p:spPr>
          <a:xfrm>
            <a:off x="4187126" y="3899000"/>
            <a:ext cx="18933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000">
                <a:solidFill>
                  <a:schemeClr val="accent5"/>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4" name="Google Shape;304;p10"/>
          <p:cNvSpPr txBox="1"/>
          <p:nvPr>
            <p:ph idx="16" type="subTitle"/>
          </p:nvPr>
        </p:nvSpPr>
        <p:spPr>
          <a:xfrm>
            <a:off x="6085344" y="3899012"/>
            <a:ext cx="18933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000">
                <a:solidFill>
                  <a:schemeClr val="accent5"/>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5" name="Google Shape;305;p10"/>
          <p:cNvSpPr txBox="1"/>
          <p:nvPr>
            <p:ph idx="17" type="subTitle"/>
          </p:nvPr>
        </p:nvSpPr>
        <p:spPr>
          <a:xfrm>
            <a:off x="7983563" y="3899000"/>
            <a:ext cx="18933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000">
                <a:solidFill>
                  <a:schemeClr val="accent5"/>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06" name="Google Shape;306;p10"/>
          <p:cNvSpPr txBox="1"/>
          <p:nvPr>
            <p:ph idx="18" type="subTitle"/>
          </p:nvPr>
        </p:nvSpPr>
        <p:spPr>
          <a:xfrm>
            <a:off x="9881782" y="3898987"/>
            <a:ext cx="18933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000">
                <a:solidFill>
                  <a:schemeClr val="accent5"/>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1pPr>
            <a:lvl2pPr lvl="1">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2pPr>
            <a:lvl3pPr lvl="2">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3pPr>
            <a:lvl4pPr lvl="3">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4pPr>
            <a:lvl5pPr lvl="4">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5pPr>
            <a:lvl6pPr lvl="5">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6pPr>
            <a:lvl7pPr lvl="6">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7pPr>
            <a:lvl8pPr lvl="7">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8pPr>
            <a:lvl9pPr lvl="8">
              <a:spcBef>
                <a:spcPts val="0"/>
              </a:spcBef>
              <a:spcAft>
                <a:spcPts val="0"/>
              </a:spcAft>
              <a:buClr>
                <a:schemeClr val="dk1"/>
              </a:buClr>
              <a:buSzPts val="4500"/>
              <a:buFont typeface="DM Sans Black"/>
              <a:buNone/>
              <a:defRPr sz="4500">
                <a:solidFill>
                  <a:schemeClr val="dk1"/>
                </a:solidFill>
                <a:latin typeface="DM Sans Black"/>
                <a:ea typeface="DM Sans Black"/>
                <a:cs typeface="DM Sans Black"/>
                <a:sym typeface="DM Sans Black"/>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7350" lvl="0" marL="457200">
              <a:lnSpc>
                <a:spcPct val="115000"/>
              </a:lnSpc>
              <a:spcBef>
                <a:spcPts val="0"/>
              </a:spcBef>
              <a:spcAft>
                <a:spcPts val="0"/>
              </a:spcAft>
              <a:buClr>
                <a:schemeClr val="dk2"/>
              </a:buClr>
              <a:buSzPts val="2500"/>
              <a:buFont typeface="Didact Gothic"/>
              <a:buChar char="●"/>
              <a:defRPr sz="2500">
                <a:solidFill>
                  <a:schemeClr val="dk2"/>
                </a:solidFill>
                <a:latin typeface="Didact Gothic"/>
                <a:ea typeface="Didact Gothic"/>
                <a:cs typeface="Didact Gothic"/>
                <a:sym typeface="Didact Gothic"/>
              </a:defRPr>
            </a:lvl1pPr>
            <a:lvl2pPr indent="-381000" lvl="1" marL="9144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2pPr>
            <a:lvl3pPr indent="-381000" lvl="2" marL="13716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3pPr>
            <a:lvl4pPr indent="-381000" lvl="3" marL="18288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4pPr>
            <a:lvl5pPr indent="-381000" lvl="4" marL="22860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5pPr>
            <a:lvl6pPr indent="-381000" lvl="5" marL="27432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6pPr>
            <a:lvl7pPr indent="-381000" lvl="6" marL="32004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7pPr>
            <a:lvl8pPr indent="-381000" lvl="7" marL="36576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8pPr>
            <a:lvl9pPr indent="-381000" lvl="8" marL="4114800">
              <a:lnSpc>
                <a:spcPct val="115000"/>
              </a:lnSpc>
              <a:spcBef>
                <a:spcPts val="0"/>
              </a:spcBef>
              <a:spcAft>
                <a:spcPts val="0"/>
              </a:spcAft>
              <a:buClr>
                <a:schemeClr val="dk2"/>
              </a:buClr>
              <a:buSzPts val="2400"/>
              <a:buFont typeface="Didact Gothic"/>
              <a:buChar char="■"/>
              <a:defRPr sz="2400">
                <a:solidFill>
                  <a:schemeClr val="dk2"/>
                </a:solidFill>
                <a:latin typeface="Didact Gothic"/>
                <a:ea typeface="Didact Gothic"/>
                <a:cs typeface="Didact Gothic"/>
                <a:sym typeface="Didact Gothic"/>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 name="Google Shape;10;p1"/>
          <p:cNvSpPr txBox="1"/>
          <p:nvPr/>
        </p:nvSpPr>
        <p:spPr>
          <a:xfrm>
            <a:off x="9931800" y="13425"/>
            <a:ext cx="2260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rPr>
              <a:t>slidesmania.com</a:t>
            </a:r>
            <a:endParaRPr>
              <a:solidFill>
                <a:schemeClr val="lt1"/>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21"/>
          <p:cNvSpPr txBox="1"/>
          <p:nvPr>
            <p:ph type="ctrTitle"/>
          </p:nvPr>
        </p:nvSpPr>
        <p:spPr>
          <a:xfrm>
            <a:off x="5502786" y="1639375"/>
            <a:ext cx="6438900" cy="27369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Your presentation title goes here.</a:t>
            </a:r>
            <a:endParaRPr/>
          </a:p>
        </p:txBody>
      </p:sp>
      <p:sp>
        <p:nvSpPr>
          <p:cNvPr id="528" name="Google Shape;528;p21"/>
          <p:cNvSpPr txBox="1"/>
          <p:nvPr>
            <p:ph idx="1" type="subTitle"/>
          </p:nvPr>
        </p:nvSpPr>
        <p:spPr>
          <a:xfrm>
            <a:off x="5502780" y="4425427"/>
            <a:ext cx="6438900" cy="793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And here goes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30"/>
          <p:cNvPicPr preferRelativeResize="0"/>
          <p:nvPr/>
        </p:nvPicPr>
        <p:blipFill rotWithShape="1">
          <a:blip r:embed="rId3">
            <a:alphaModFix/>
          </a:blip>
          <a:srcRect b="5096" l="0" r="0" t="0"/>
          <a:stretch/>
        </p:blipFill>
        <p:spPr>
          <a:xfrm flipH="1">
            <a:off x="6342475" y="-6025"/>
            <a:ext cx="5508600" cy="6870048"/>
          </a:xfrm>
          <a:prstGeom prst="rect">
            <a:avLst/>
          </a:prstGeom>
          <a:noFill/>
          <a:ln>
            <a:noFill/>
          </a:ln>
        </p:spPr>
      </p:pic>
      <p:sp>
        <p:nvSpPr>
          <p:cNvPr id="600" name="Google Shape;600;p30"/>
          <p:cNvSpPr txBox="1"/>
          <p:nvPr>
            <p:ph type="title"/>
          </p:nvPr>
        </p:nvSpPr>
        <p:spPr>
          <a:xfrm>
            <a:off x="2274450" y="552450"/>
            <a:ext cx="3707400" cy="295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Cats love to sleep.</a:t>
            </a:r>
            <a:endParaRPr/>
          </a:p>
        </p:txBody>
      </p:sp>
      <p:sp>
        <p:nvSpPr>
          <p:cNvPr id="601" name="Google Shape;601;p30"/>
          <p:cNvSpPr txBox="1"/>
          <p:nvPr>
            <p:ph idx="1" type="body"/>
          </p:nvPr>
        </p:nvSpPr>
        <p:spPr>
          <a:xfrm>
            <a:off x="2274450" y="3584050"/>
            <a:ext cx="3707400" cy="1311900"/>
          </a:xfrm>
          <a:prstGeom prst="rect">
            <a:avLst/>
          </a:prstGeom>
        </p:spPr>
        <p:txBody>
          <a:bodyPr anchorCtr="0" anchor="t" bIns="121900" lIns="121900" spcFirstLastPara="1" rIns="121900" wrap="square" tIns="121900">
            <a:normAutofit fontScale="92500" lnSpcReduction="20000"/>
          </a:bodyPr>
          <a:lstStyle/>
          <a:p>
            <a:pPr indent="0" lvl="0" marL="0" rtl="0" algn="l">
              <a:spcBef>
                <a:spcPts val="0"/>
              </a:spcBef>
              <a:spcAft>
                <a:spcPts val="0"/>
              </a:spcAft>
              <a:buClr>
                <a:srgbClr val="000000"/>
              </a:buClr>
              <a:buSzPct val="76000"/>
              <a:buFont typeface="Arial"/>
              <a:buNone/>
            </a:pPr>
            <a:r>
              <a:rPr lang="en"/>
              <a:t>A fifteen-year-old cat has probably spent ten years of its life sleeping.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1"/>
          <p:cNvSpPr txBox="1"/>
          <p:nvPr>
            <p:ph type="title"/>
          </p:nvPr>
        </p:nvSpPr>
        <p:spPr>
          <a:xfrm>
            <a:off x="2305050" y="499500"/>
            <a:ext cx="9578100" cy="964800"/>
          </a:xfrm>
          <a:prstGeom prst="rect">
            <a:avLst/>
          </a:prstGeom>
        </p:spPr>
        <p:txBody>
          <a:bodyPr anchorCtr="0" anchor="b" bIns="121900" lIns="121900" spcFirstLastPara="1" rIns="121900" wrap="square" tIns="121900">
            <a:normAutofit/>
          </a:bodyPr>
          <a:lstStyle/>
          <a:p>
            <a:pPr indent="0" lvl="0" marL="0" rtl="0" algn="l">
              <a:spcBef>
                <a:spcPts val="0"/>
              </a:spcBef>
              <a:spcAft>
                <a:spcPts val="0"/>
              </a:spcAft>
              <a:buNone/>
            </a:pPr>
            <a:r>
              <a:rPr lang="en"/>
              <a:t>Add your title here.</a:t>
            </a:r>
            <a:endParaRPr/>
          </a:p>
        </p:txBody>
      </p:sp>
      <p:sp>
        <p:nvSpPr>
          <p:cNvPr id="607" name="Google Shape;607;p31"/>
          <p:cNvSpPr txBox="1"/>
          <p:nvPr>
            <p:ph idx="1" type="subTitle"/>
          </p:nvPr>
        </p:nvSpPr>
        <p:spPr>
          <a:xfrm>
            <a:off x="3147305" y="1955010"/>
            <a:ext cx="3237900" cy="64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One</a:t>
            </a:r>
            <a:endParaRPr/>
          </a:p>
        </p:txBody>
      </p:sp>
      <p:sp>
        <p:nvSpPr>
          <p:cNvPr id="608" name="Google Shape;608;p31"/>
          <p:cNvSpPr txBox="1"/>
          <p:nvPr>
            <p:ph idx="2" type="body"/>
          </p:nvPr>
        </p:nvSpPr>
        <p:spPr>
          <a:xfrm>
            <a:off x="3147334" y="2598286"/>
            <a:ext cx="3237900" cy="11646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609" name="Google Shape;609;p31"/>
          <p:cNvSpPr txBox="1"/>
          <p:nvPr>
            <p:ph idx="3" type="subTitle"/>
          </p:nvPr>
        </p:nvSpPr>
        <p:spPr>
          <a:xfrm>
            <a:off x="6625637" y="1955010"/>
            <a:ext cx="3237900" cy="64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Two</a:t>
            </a:r>
            <a:endParaRPr/>
          </a:p>
        </p:txBody>
      </p:sp>
      <p:sp>
        <p:nvSpPr>
          <p:cNvPr id="610" name="Google Shape;610;p31"/>
          <p:cNvSpPr txBox="1"/>
          <p:nvPr>
            <p:ph idx="4" type="body"/>
          </p:nvPr>
        </p:nvSpPr>
        <p:spPr>
          <a:xfrm>
            <a:off x="6625672" y="2598286"/>
            <a:ext cx="3237900" cy="11646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611" name="Google Shape;611;p31"/>
          <p:cNvSpPr txBox="1"/>
          <p:nvPr>
            <p:ph idx="5" type="subTitle"/>
          </p:nvPr>
        </p:nvSpPr>
        <p:spPr>
          <a:xfrm>
            <a:off x="4752112" y="4440507"/>
            <a:ext cx="3237900" cy="64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Three</a:t>
            </a:r>
            <a:endParaRPr/>
          </a:p>
        </p:txBody>
      </p:sp>
      <p:sp>
        <p:nvSpPr>
          <p:cNvPr id="612" name="Google Shape;612;p31"/>
          <p:cNvSpPr txBox="1"/>
          <p:nvPr>
            <p:ph idx="6" type="body"/>
          </p:nvPr>
        </p:nvSpPr>
        <p:spPr>
          <a:xfrm>
            <a:off x="4752152" y="5083782"/>
            <a:ext cx="3237900" cy="11646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613" name="Google Shape;613;p31"/>
          <p:cNvSpPr txBox="1"/>
          <p:nvPr>
            <p:ph idx="7" type="body"/>
          </p:nvPr>
        </p:nvSpPr>
        <p:spPr>
          <a:xfrm>
            <a:off x="8230490" y="5083782"/>
            <a:ext cx="3237900" cy="1164600"/>
          </a:xfrm>
          <a:prstGeom prst="rect">
            <a:avLst/>
          </a:prstGeom>
        </p:spPr>
        <p:txBody>
          <a:bodyPr anchorCtr="0" anchor="t" bIns="121900" lIns="121900" spcFirstLastPara="1" rIns="121900" wrap="square" tIns="121900">
            <a:normAutofit fontScale="77500"/>
          </a:bodyPr>
          <a:lstStyle/>
          <a:p>
            <a:pPr indent="0" lvl="0" marL="0" rtl="0" algn="l">
              <a:spcBef>
                <a:spcPts val="0"/>
              </a:spcBef>
              <a:spcAft>
                <a:spcPts val="1600"/>
              </a:spcAft>
              <a:buNone/>
            </a:pPr>
            <a:r>
              <a:rPr lang="en"/>
              <a:t>Lorem ipsum dolor sit amet, consectetuer adipiscing elit.</a:t>
            </a:r>
            <a:endParaRPr/>
          </a:p>
        </p:txBody>
      </p:sp>
      <p:sp>
        <p:nvSpPr>
          <p:cNvPr id="614" name="Google Shape;614;p31"/>
          <p:cNvSpPr txBox="1"/>
          <p:nvPr>
            <p:ph idx="8" type="subTitle"/>
          </p:nvPr>
        </p:nvSpPr>
        <p:spPr>
          <a:xfrm>
            <a:off x="8230456" y="4440507"/>
            <a:ext cx="3237900" cy="64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Four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32"/>
          <p:cNvSpPr txBox="1"/>
          <p:nvPr>
            <p:ph type="title"/>
          </p:nvPr>
        </p:nvSpPr>
        <p:spPr>
          <a:xfrm>
            <a:off x="2244450" y="847875"/>
            <a:ext cx="9509400" cy="3368700"/>
          </a:xfrm>
          <a:prstGeom prst="rect">
            <a:avLst/>
          </a:prstGeom>
        </p:spPr>
        <p:txBody>
          <a:bodyPr anchorCtr="0" anchor="b" bIns="121900" lIns="121900" spcFirstLastPara="1" rIns="121900" wrap="square" tIns="121900">
            <a:normAutofit fontScale="90000"/>
          </a:bodyPr>
          <a:lstStyle/>
          <a:p>
            <a:pPr indent="0" lvl="0" marL="0" rtl="0" algn="ctr">
              <a:spcBef>
                <a:spcPts val="0"/>
              </a:spcBef>
              <a:spcAft>
                <a:spcPts val="0"/>
              </a:spcAft>
              <a:buNone/>
            </a:pPr>
            <a:r>
              <a:rPr lang="en"/>
              <a:t>2,543,456</a:t>
            </a:r>
            <a:endParaRPr/>
          </a:p>
        </p:txBody>
      </p:sp>
      <p:sp>
        <p:nvSpPr>
          <p:cNvPr id="620" name="Google Shape;620;p32"/>
          <p:cNvSpPr txBox="1"/>
          <p:nvPr>
            <p:ph idx="1" type="body"/>
          </p:nvPr>
        </p:nvSpPr>
        <p:spPr>
          <a:xfrm>
            <a:off x="2244450" y="5672474"/>
            <a:ext cx="9509400" cy="10044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your text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33"/>
          <p:cNvSpPr txBox="1"/>
          <p:nvPr>
            <p:ph type="title"/>
          </p:nvPr>
        </p:nvSpPr>
        <p:spPr>
          <a:xfrm>
            <a:off x="2838450" y="1048688"/>
            <a:ext cx="8344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
              <a:t>Chart title.</a:t>
            </a:r>
            <a:endParaRPr/>
          </a:p>
        </p:txBody>
      </p:sp>
      <p:grpSp>
        <p:nvGrpSpPr>
          <p:cNvPr id="626" name="Google Shape;626;p33"/>
          <p:cNvGrpSpPr/>
          <p:nvPr/>
        </p:nvGrpSpPr>
        <p:grpSpPr>
          <a:xfrm>
            <a:off x="3570961" y="2573742"/>
            <a:ext cx="7536413" cy="2548525"/>
            <a:chOff x="2667200" y="2716275"/>
            <a:chExt cx="7036800" cy="2379575"/>
          </a:xfrm>
        </p:grpSpPr>
        <p:cxnSp>
          <p:nvCxnSpPr>
            <p:cNvPr id="627" name="Google Shape;627;p33"/>
            <p:cNvCxnSpPr/>
            <p:nvPr/>
          </p:nvCxnSpPr>
          <p:spPr>
            <a:xfrm>
              <a:off x="2667200" y="509585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628" name="Google Shape;628;p33"/>
            <p:cNvCxnSpPr/>
            <p:nvPr/>
          </p:nvCxnSpPr>
          <p:spPr>
            <a:xfrm>
              <a:off x="2667200" y="461993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629" name="Google Shape;629;p33"/>
            <p:cNvCxnSpPr/>
            <p:nvPr/>
          </p:nvCxnSpPr>
          <p:spPr>
            <a:xfrm>
              <a:off x="2667200" y="414402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630" name="Google Shape;630;p33"/>
            <p:cNvCxnSpPr/>
            <p:nvPr/>
          </p:nvCxnSpPr>
          <p:spPr>
            <a:xfrm>
              <a:off x="2667200" y="366810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631" name="Google Shape;631;p33"/>
            <p:cNvCxnSpPr/>
            <p:nvPr/>
          </p:nvCxnSpPr>
          <p:spPr>
            <a:xfrm>
              <a:off x="2667200" y="319219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632" name="Google Shape;632;p33"/>
            <p:cNvCxnSpPr/>
            <p:nvPr/>
          </p:nvCxnSpPr>
          <p:spPr>
            <a:xfrm>
              <a:off x="2667200" y="2716275"/>
              <a:ext cx="7036800" cy="0"/>
            </a:xfrm>
            <a:prstGeom prst="straightConnector1">
              <a:avLst/>
            </a:prstGeom>
            <a:noFill/>
            <a:ln cap="flat" cmpd="sng" w="9525">
              <a:solidFill>
                <a:schemeClr val="dk2"/>
              </a:solidFill>
              <a:prstDash val="solid"/>
              <a:round/>
              <a:headEnd len="med" w="med" type="none"/>
              <a:tailEnd len="med" w="med" type="none"/>
            </a:ln>
          </p:spPr>
        </p:cxnSp>
      </p:grpSp>
      <p:sp>
        <p:nvSpPr>
          <p:cNvPr id="633" name="Google Shape;633;p33"/>
          <p:cNvSpPr/>
          <p:nvPr/>
        </p:nvSpPr>
        <p:spPr>
          <a:xfrm flipH="1" rot="10800000">
            <a:off x="7103987" y="2817139"/>
            <a:ext cx="506100" cy="2300100"/>
          </a:xfrm>
          <a:prstGeom prst="roundRect">
            <a:avLst>
              <a:gd fmla="val 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flipH="1" rot="10800000">
            <a:off x="8566279" y="2578325"/>
            <a:ext cx="506100" cy="25389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flipH="1" rot="10800000">
            <a:off x="4179403" y="2860337"/>
            <a:ext cx="506100" cy="2256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flipH="1" rot="10800000">
            <a:off x="5641695" y="3225725"/>
            <a:ext cx="506100" cy="1891500"/>
          </a:xfrm>
          <a:prstGeom prst="roundRect">
            <a:avLst>
              <a:gd fmla="val 183"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txBox="1"/>
          <p:nvPr/>
        </p:nvSpPr>
        <p:spPr>
          <a:xfrm>
            <a:off x="2951763" y="5010718"/>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Didact Gothic"/>
                <a:ea typeface="Didact Gothic"/>
                <a:cs typeface="Didact Gothic"/>
                <a:sym typeface="Didact Gothic"/>
              </a:rPr>
              <a:t>0 %</a:t>
            </a:r>
            <a:endParaRPr sz="1100">
              <a:solidFill>
                <a:schemeClr val="dk1"/>
              </a:solidFill>
              <a:latin typeface="Didact Gothic"/>
              <a:ea typeface="Didact Gothic"/>
              <a:cs typeface="Didact Gothic"/>
              <a:sym typeface="Didact Gothic"/>
            </a:endParaRPr>
          </a:p>
        </p:txBody>
      </p:sp>
      <p:sp>
        <p:nvSpPr>
          <p:cNvPr id="638" name="Google Shape;638;p33"/>
          <p:cNvSpPr txBox="1"/>
          <p:nvPr/>
        </p:nvSpPr>
        <p:spPr>
          <a:xfrm>
            <a:off x="2951763" y="3488874"/>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Didact Gothic"/>
                <a:ea typeface="Didact Gothic"/>
                <a:cs typeface="Didact Gothic"/>
                <a:sym typeface="Didact Gothic"/>
              </a:rPr>
              <a:t>60 %</a:t>
            </a:r>
            <a:endParaRPr sz="1100">
              <a:solidFill>
                <a:schemeClr val="dk1"/>
              </a:solidFill>
              <a:latin typeface="Didact Gothic"/>
              <a:ea typeface="Didact Gothic"/>
              <a:cs typeface="Didact Gothic"/>
              <a:sym typeface="Didact Gothic"/>
            </a:endParaRPr>
          </a:p>
        </p:txBody>
      </p:sp>
      <p:sp>
        <p:nvSpPr>
          <p:cNvPr id="639" name="Google Shape;639;p33"/>
          <p:cNvSpPr txBox="1"/>
          <p:nvPr/>
        </p:nvSpPr>
        <p:spPr>
          <a:xfrm>
            <a:off x="2951763" y="3996155"/>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Didact Gothic"/>
                <a:ea typeface="Didact Gothic"/>
                <a:cs typeface="Didact Gothic"/>
                <a:sym typeface="Didact Gothic"/>
              </a:rPr>
              <a:t>40 %</a:t>
            </a:r>
            <a:endParaRPr sz="1100">
              <a:solidFill>
                <a:schemeClr val="dk1"/>
              </a:solidFill>
              <a:latin typeface="Didact Gothic"/>
              <a:ea typeface="Didact Gothic"/>
              <a:cs typeface="Didact Gothic"/>
              <a:sym typeface="Didact Gothic"/>
            </a:endParaRPr>
          </a:p>
        </p:txBody>
      </p:sp>
      <p:sp>
        <p:nvSpPr>
          <p:cNvPr id="640" name="Google Shape;640;p33"/>
          <p:cNvSpPr txBox="1"/>
          <p:nvPr/>
        </p:nvSpPr>
        <p:spPr>
          <a:xfrm>
            <a:off x="2951763" y="4503436"/>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Didact Gothic"/>
                <a:ea typeface="Didact Gothic"/>
                <a:cs typeface="Didact Gothic"/>
                <a:sym typeface="Didact Gothic"/>
              </a:rPr>
              <a:t>20 %</a:t>
            </a:r>
            <a:endParaRPr sz="1100">
              <a:solidFill>
                <a:schemeClr val="dk1"/>
              </a:solidFill>
              <a:latin typeface="Didact Gothic"/>
              <a:ea typeface="Didact Gothic"/>
              <a:cs typeface="Didact Gothic"/>
              <a:sym typeface="Didact Gothic"/>
            </a:endParaRPr>
          </a:p>
        </p:txBody>
      </p:sp>
      <p:sp>
        <p:nvSpPr>
          <p:cNvPr id="641" name="Google Shape;641;p33"/>
          <p:cNvSpPr txBox="1"/>
          <p:nvPr/>
        </p:nvSpPr>
        <p:spPr>
          <a:xfrm>
            <a:off x="2951763" y="2981594"/>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Didact Gothic"/>
                <a:ea typeface="Didact Gothic"/>
                <a:cs typeface="Didact Gothic"/>
                <a:sym typeface="Didact Gothic"/>
              </a:rPr>
              <a:t>80 %</a:t>
            </a:r>
            <a:endParaRPr sz="1100">
              <a:solidFill>
                <a:schemeClr val="dk1"/>
              </a:solidFill>
              <a:latin typeface="Didact Gothic"/>
              <a:ea typeface="Didact Gothic"/>
              <a:cs typeface="Didact Gothic"/>
              <a:sym typeface="Didact Gothic"/>
            </a:endParaRPr>
          </a:p>
        </p:txBody>
      </p:sp>
      <p:sp>
        <p:nvSpPr>
          <p:cNvPr id="642" name="Google Shape;642;p33"/>
          <p:cNvSpPr/>
          <p:nvPr/>
        </p:nvSpPr>
        <p:spPr>
          <a:xfrm flipH="1" rot="10800000">
            <a:off x="10028571" y="3833833"/>
            <a:ext cx="506100" cy="1283400"/>
          </a:xfrm>
          <a:prstGeom prst="roundRect">
            <a:avLst>
              <a:gd fmla="val 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3"/>
          <p:cNvSpPr txBox="1"/>
          <p:nvPr>
            <p:ph idx="4294967295" type="title"/>
          </p:nvPr>
        </p:nvSpPr>
        <p:spPr>
          <a:xfrm>
            <a:off x="3494993" y="5218613"/>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accent5"/>
                </a:solidFill>
              </a:rPr>
              <a:t>Title One</a:t>
            </a:r>
            <a:endParaRPr sz="1500">
              <a:solidFill>
                <a:schemeClr val="accent5"/>
              </a:solidFill>
            </a:endParaRPr>
          </a:p>
        </p:txBody>
      </p:sp>
      <p:sp>
        <p:nvSpPr>
          <p:cNvPr id="644" name="Google Shape;644;p33"/>
          <p:cNvSpPr txBox="1"/>
          <p:nvPr>
            <p:ph idx="4294967295" type="title"/>
          </p:nvPr>
        </p:nvSpPr>
        <p:spPr>
          <a:xfrm>
            <a:off x="5024280" y="5218613"/>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accent5"/>
                </a:solidFill>
              </a:rPr>
              <a:t>Title Two</a:t>
            </a:r>
            <a:endParaRPr sz="1500">
              <a:solidFill>
                <a:schemeClr val="accent5"/>
              </a:solidFill>
            </a:endParaRPr>
          </a:p>
        </p:txBody>
      </p:sp>
      <p:sp>
        <p:nvSpPr>
          <p:cNvPr id="645" name="Google Shape;645;p33"/>
          <p:cNvSpPr txBox="1"/>
          <p:nvPr>
            <p:ph idx="4294967295" type="title"/>
          </p:nvPr>
        </p:nvSpPr>
        <p:spPr>
          <a:xfrm>
            <a:off x="6574466" y="5218613"/>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accent5"/>
                </a:solidFill>
              </a:rPr>
              <a:t>Title Three</a:t>
            </a:r>
            <a:endParaRPr sz="1500">
              <a:solidFill>
                <a:schemeClr val="accent5"/>
              </a:solidFill>
            </a:endParaRPr>
          </a:p>
        </p:txBody>
      </p:sp>
      <p:sp>
        <p:nvSpPr>
          <p:cNvPr id="646" name="Google Shape;646;p33"/>
          <p:cNvSpPr txBox="1"/>
          <p:nvPr>
            <p:ph idx="4294967295" type="title"/>
          </p:nvPr>
        </p:nvSpPr>
        <p:spPr>
          <a:xfrm>
            <a:off x="8103752" y="5218613"/>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accent5"/>
                </a:solidFill>
              </a:rPr>
              <a:t>Title Four</a:t>
            </a:r>
            <a:endParaRPr sz="1500">
              <a:solidFill>
                <a:schemeClr val="accent5"/>
              </a:solidFill>
            </a:endParaRPr>
          </a:p>
        </p:txBody>
      </p:sp>
      <p:sp>
        <p:nvSpPr>
          <p:cNvPr id="647" name="Google Shape;647;p33"/>
          <p:cNvSpPr txBox="1"/>
          <p:nvPr>
            <p:ph idx="4294967295" type="title"/>
          </p:nvPr>
        </p:nvSpPr>
        <p:spPr>
          <a:xfrm>
            <a:off x="9653938" y="5218613"/>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accent5"/>
                </a:solidFill>
              </a:rPr>
              <a:t>Title Five</a:t>
            </a:r>
            <a:endParaRPr sz="1500">
              <a:solidFill>
                <a:schemeClr val="accent5"/>
              </a:solidFill>
            </a:endParaRPr>
          </a:p>
        </p:txBody>
      </p:sp>
      <p:sp>
        <p:nvSpPr>
          <p:cNvPr id="648" name="Google Shape;648;p33"/>
          <p:cNvSpPr txBox="1"/>
          <p:nvPr/>
        </p:nvSpPr>
        <p:spPr>
          <a:xfrm>
            <a:off x="2951763" y="2474312"/>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Didact Gothic"/>
                <a:ea typeface="Didact Gothic"/>
                <a:cs typeface="Didact Gothic"/>
                <a:sym typeface="Didact Gothic"/>
              </a:rPr>
              <a:t>100 %</a:t>
            </a:r>
            <a:endParaRPr sz="1100">
              <a:solidFill>
                <a:schemeClr val="dk1"/>
              </a:solidFill>
              <a:latin typeface="Didact Gothic"/>
              <a:ea typeface="Didact Gothic"/>
              <a:cs typeface="Didact Gothic"/>
              <a:sym typeface="Didact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34"/>
          <p:cNvSpPr txBox="1"/>
          <p:nvPr>
            <p:ph type="title"/>
          </p:nvPr>
        </p:nvSpPr>
        <p:spPr>
          <a:xfrm>
            <a:off x="818917" y="600200"/>
            <a:ext cx="8490300" cy="54543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sz="12000"/>
              <a:t>Very interesting facts!</a:t>
            </a:r>
            <a:endParaRPr/>
          </a:p>
        </p:txBody>
      </p:sp>
      <p:sp>
        <p:nvSpPr>
          <p:cNvPr id="654" name="Google Shape;654;p34"/>
          <p:cNvSpPr txBox="1"/>
          <p:nvPr>
            <p:ph idx="4294967295" type="subTitle"/>
          </p:nvPr>
        </p:nvSpPr>
        <p:spPr>
          <a:xfrm>
            <a:off x="818925" y="6408400"/>
            <a:ext cx="8490300" cy="381300"/>
          </a:xfrm>
          <a:prstGeom prst="rect">
            <a:avLst/>
          </a:prstGeom>
        </p:spPr>
        <p:txBody>
          <a:bodyPr anchorCtr="0" anchor="ctr" bIns="121900" lIns="121900" spcFirstLastPara="1" rIns="121900" wrap="square" tIns="121900">
            <a:normAutofit fontScale="77500" lnSpcReduction="20000"/>
          </a:bodyPr>
          <a:lstStyle/>
          <a:p>
            <a:pPr indent="0" lvl="0" marL="0" rtl="0" algn="l">
              <a:spcBef>
                <a:spcPts val="0"/>
              </a:spcBef>
              <a:spcAft>
                <a:spcPts val="160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35"/>
          <p:cNvPicPr preferRelativeResize="0"/>
          <p:nvPr>
            <p:ph idx="2" type="pic"/>
          </p:nvPr>
        </p:nvPicPr>
        <p:blipFill rotWithShape="1">
          <a:blip r:embed="rId3">
            <a:alphaModFix/>
          </a:blip>
          <a:srcRect b="2185" l="0" r="0" t="13418"/>
          <a:stretch/>
        </p:blipFill>
        <p:spPr>
          <a:xfrm>
            <a:off x="18750" y="0"/>
            <a:ext cx="12192000" cy="6857999"/>
          </a:xfrm>
          <a:prstGeom prst="rect">
            <a:avLst/>
          </a:prstGeom>
        </p:spPr>
      </p:pic>
      <p:grpSp>
        <p:nvGrpSpPr>
          <p:cNvPr id="660" name="Google Shape;660;p35"/>
          <p:cNvGrpSpPr/>
          <p:nvPr/>
        </p:nvGrpSpPr>
        <p:grpSpPr>
          <a:xfrm flipH="1" rot="-5400000">
            <a:off x="5892556" y="126782"/>
            <a:ext cx="405980" cy="12191937"/>
            <a:chOff x="-1891602" y="2136844"/>
            <a:chExt cx="223631" cy="1364652"/>
          </a:xfrm>
        </p:grpSpPr>
        <p:sp>
          <p:nvSpPr>
            <p:cNvPr id="661" name="Google Shape;661;p35"/>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2" name="Google Shape;662;p35"/>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3" name="Google Shape;663;p35"/>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4" name="Google Shape;664;p35"/>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5" name="Google Shape;665;p35"/>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666" name="Google Shape;666;p35"/>
          <p:cNvPicPr preferRelativeResize="0"/>
          <p:nvPr/>
        </p:nvPicPr>
        <p:blipFill rotWithShape="1">
          <a:blip r:embed="rId4">
            <a:alphaModFix amt="81000"/>
          </a:blip>
          <a:srcRect b="8250" l="7351" r="3751" t="9166"/>
          <a:stretch/>
        </p:blipFill>
        <p:spPr>
          <a:xfrm>
            <a:off x="-450" y="0"/>
            <a:ext cx="12192000" cy="6858000"/>
          </a:xfrm>
          <a:prstGeom prst="rect">
            <a:avLst/>
          </a:prstGeom>
          <a:noFill/>
          <a:ln>
            <a:noFill/>
          </a:ln>
        </p:spPr>
      </p:pic>
      <p:sp>
        <p:nvSpPr>
          <p:cNvPr id="667" name="Google Shape;667;p35"/>
          <p:cNvSpPr txBox="1"/>
          <p:nvPr>
            <p:ph idx="1" type="body"/>
          </p:nvPr>
        </p:nvSpPr>
        <p:spPr>
          <a:xfrm flipH="1">
            <a:off x="275700" y="4286250"/>
            <a:ext cx="4753500" cy="1507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latin typeface="DM Sans Black"/>
                <a:ea typeface="DM Sans Black"/>
                <a:cs typeface="DM Sans Black"/>
                <a:sym typeface="DM Sans Black"/>
              </a:rPr>
              <a:t>Dogs can smell feelings</a:t>
            </a:r>
            <a:endParaRPr>
              <a:latin typeface="DM Sans Black"/>
              <a:ea typeface="DM Sans Black"/>
              <a:cs typeface="DM Sans Black"/>
              <a:sym typeface="DM Sans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36"/>
          <p:cNvSpPr/>
          <p:nvPr/>
        </p:nvSpPr>
        <p:spPr>
          <a:xfrm>
            <a:off x="4354800" y="1687475"/>
            <a:ext cx="3482400" cy="44238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6"/>
          <p:cNvSpPr/>
          <p:nvPr/>
        </p:nvSpPr>
        <p:spPr>
          <a:xfrm>
            <a:off x="7942650" y="1687475"/>
            <a:ext cx="3482400" cy="44238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6"/>
          <p:cNvSpPr/>
          <p:nvPr/>
        </p:nvSpPr>
        <p:spPr>
          <a:xfrm>
            <a:off x="766950" y="1687475"/>
            <a:ext cx="3482400" cy="44238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6"/>
          <p:cNvSpPr txBox="1"/>
          <p:nvPr>
            <p:ph type="title"/>
          </p:nvPr>
        </p:nvSpPr>
        <p:spPr>
          <a:xfrm>
            <a:off x="766950" y="679800"/>
            <a:ext cx="10658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676" name="Google Shape;676;p36"/>
          <p:cNvSpPr txBox="1"/>
          <p:nvPr>
            <p:ph idx="1" type="body"/>
          </p:nvPr>
        </p:nvSpPr>
        <p:spPr>
          <a:xfrm>
            <a:off x="934500" y="3451362"/>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677" name="Google Shape;677;p36"/>
          <p:cNvSpPr txBox="1"/>
          <p:nvPr>
            <p:ph idx="2" type="subTitle"/>
          </p:nvPr>
        </p:nvSpPr>
        <p:spPr>
          <a:xfrm>
            <a:off x="938250" y="1970926"/>
            <a:ext cx="3147300" cy="111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770"/>
              <a:buNone/>
            </a:pPr>
            <a:r>
              <a:rPr lang="en" sz="3340"/>
              <a:t>Something about this.</a:t>
            </a:r>
            <a:endParaRPr sz="3340"/>
          </a:p>
        </p:txBody>
      </p:sp>
      <p:sp>
        <p:nvSpPr>
          <p:cNvPr id="678" name="Google Shape;678;p36"/>
          <p:cNvSpPr txBox="1"/>
          <p:nvPr>
            <p:ph idx="3" type="body"/>
          </p:nvPr>
        </p:nvSpPr>
        <p:spPr>
          <a:xfrm>
            <a:off x="4522350" y="3451375"/>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679" name="Google Shape;679;p36"/>
          <p:cNvSpPr txBox="1"/>
          <p:nvPr>
            <p:ph idx="4" type="subTitle"/>
          </p:nvPr>
        </p:nvSpPr>
        <p:spPr>
          <a:xfrm>
            <a:off x="4526100" y="1970935"/>
            <a:ext cx="3147300" cy="111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770"/>
              <a:buNone/>
            </a:pPr>
            <a:r>
              <a:rPr lang="en" sz="3340"/>
              <a:t>Something about that.</a:t>
            </a:r>
            <a:endParaRPr sz="3340"/>
          </a:p>
        </p:txBody>
      </p:sp>
      <p:sp>
        <p:nvSpPr>
          <p:cNvPr id="680" name="Google Shape;680;p36"/>
          <p:cNvSpPr txBox="1"/>
          <p:nvPr>
            <p:ph idx="5" type="body"/>
          </p:nvPr>
        </p:nvSpPr>
        <p:spPr>
          <a:xfrm>
            <a:off x="8110200" y="3451362"/>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681" name="Google Shape;681;p36"/>
          <p:cNvSpPr txBox="1"/>
          <p:nvPr>
            <p:ph idx="6" type="subTitle"/>
          </p:nvPr>
        </p:nvSpPr>
        <p:spPr>
          <a:xfrm>
            <a:off x="8113950" y="1970926"/>
            <a:ext cx="3147300" cy="111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770"/>
              <a:buNone/>
            </a:pPr>
            <a:r>
              <a:rPr lang="en" sz="3340"/>
              <a:t>Something about this.</a:t>
            </a:r>
            <a:endParaRPr sz="3340"/>
          </a:p>
        </p:txBody>
      </p:sp>
      <p:grpSp>
        <p:nvGrpSpPr>
          <p:cNvPr id="682" name="Google Shape;682;p36"/>
          <p:cNvGrpSpPr/>
          <p:nvPr/>
        </p:nvGrpSpPr>
        <p:grpSpPr>
          <a:xfrm>
            <a:off x="-450" y="0"/>
            <a:ext cx="12192414" cy="451199"/>
            <a:chOff x="-450" y="0"/>
            <a:chExt cx="12192414" cy="451199"/>
          </a:xfrm>
        </p:grpSpPr>
        <p:grpSp>
          <p:nvGrpSpPr>
            <p:cNvPr id="683" name="Google Shape;683;p36"/>
            <p:cNvGrpSpPr/>
            <p:nvPr/>
          </p:nvGrpSpPr>
          <p:grpSpPr>
            <a:xfrm flipH="1" rot="-5400000">
              <a:off x="5893006" y="-5847768"/>
              <a:ext cx="405980" cy="12191937"/>
              <a:chOff x="-1891602" y="2136844"/>
              <a:chExt cx="223631" cy="1364652"/>
            </a:xfrm>
          </p:grpSpPr>
          <p:sp>
            <p:nvSpPr>
              <p:cNvPr id="684" name="Google Shape;684;p36"/>
              <p:cNvSpPr/>
              <p:nvPr/>
            </p:nvSpPr>
            <p:spPr>
              <a:xfrm>
                <a:off x="-1891602"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5" name="Google Shape;685;p36"/>
              <p:cNvSpPr/>
              <p:nvPr/>
            </p:nvSpPr>
            <p:spPr>
              <a:xfrm>
                <a:off x="-1846876"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6" name="Google Shape;686;p36"/>
              <p:cNvSpPr/>
              <p:nvPr/>
            </p:nvSpPr>
            <p:spPr>
              <a:xfrm>
                <a:off x="-1802149"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p36"/>
              <p:cNvSpPr/>
              <p:nvPr/>
            </p:nvSpPr>
            <p:spPr>
              <a:xfrm>
                <a:off x="-1757423"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8" name="Google Shape;688;p36"/>
              <p:cNvSpPr/>
              <p:nvPr/>
            </p:nvSpPr>
            <p:spPr>
              <a:xfrm>
                <a:off x="-1712697" y="2136844"/>
                <a:ext cx="44726" cy="1364652"/>
              </a:xfrm>
              <a:custGeom>
                <a:rect b="b" l="l" r="r" t="t"/>
                <a:pathLst>
                  <a:path extrusionOk="0" h="1364652" w="44726">
                    <a:moveTo>
                      <a:pt x="0" y="0"/>
                    </a:moveTo>
                    <a:lnTo>
                      <a:pt x="44726" y="0"/>
                    </a:lnTo>
                    <a:lnTo>
                      <a:pt x="44726" y="1364653"/>
                    </a:lnTo>
                    <a:lnTo>
                      <a:pt x="0" y="136465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689" name="Google Shape;689;p36"/>
            <p:cNvPicPr preferRelativeResize="0"/>
            <p:nvPr/>
          </p:nvPicPr>
          <p:blipFill rotWithShape="1">
            <a:blip r:embed="rId3">
              <a:alphaModFix amt="81000"/>
            </a:blip>
            <a:srcRect b="85400" l="7351" r="3751" t="9166"/>
            <a:stretch/>
          </p:blipFill>
          <p:spPr>
            <a:xfrm>
              <a:off x="-450" y="0"/>
              <a:ext cx="12192000" cy="451199"/>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37"/>
          <p:cNvSpPr/>
          <p:nvPr/>
        </p:nvSpPr>
        <p:spPr>
          <a:xfrm>
            <a:off x="845400" y="1511900"/>
            <a:ext cx="3392100" cy="3392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695" name="Google Shape;695;p37"/>
          <p:cNvPicPr preferRelativeResize="0"/>
          <p:nvPr/>
        </p:nvPicPr>
        <p:blipFill rotWithShape="1">
          <a:blip r:embed="rId3">
            <a:alphaModFix amt="81000"/>
          </a:blip>
          <a:srcRect b="31779" l="65350" r="9915" t="27372"/>
          <a:stretch/>
        </p:blipFill>
        <p:spPr>
          <a:xfrm flipH="1">
            <a:off x="845398" y="1511900"/>
            <a:ext cx="3392102" cy="3392101"/>
          </a:xfrm>
          <a:prstGeom prst="rect">
            <a:avLst/>
          </a:prstGeom>
          <a:noFill/>
          <a:ln>
            <a:noFill/>
          </a:ln>
        </p:spPr>
      </p:pic>
      <p:sp>
        <p:nvSpPr>
          <p:cNvPr id="696" name="Google Shape;696;p37"/>
          <p:cNvSpPr/>
          <p:nvPr/>
        </p:nvSpPr>
        <p:spPr>
          <a:xfrm>
            <a:off x="4399945" y="1511900"/>
            <a:ext cx="3392100" cy="3392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697" name="Google Shape;697;p37"/>
          <p:cNvSpPr/>
          <p:nvPr/>
        </p:nvSpPr>
        <p:spPr>
          <a:xfrm>
            <a:off x="7954491" y="1511900"/>
            <a:ext cx="3392100" cy="3392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698" name="Google Shape;698;p37"/>
          <p:cNvPicPr preferRelativeResize="0"/>
          <p:nvPr/>
        </p:nvPicPr>
        <p:blipFill rotWithShape="1">
          <a:blip r:embed="rId3">
            <a:alphaModFix amt="81000"/>
          </a:blip>
          <a:srcRect b="31779" l="13541" r="61725" t="27372"/>
          <a:stretch/>
        </p:blipFill>
        <p:spPr>
          <a:xfrm flipH="1">
            <a:off x="7954498" y="1511900"/>
            <a:ext cx="3392102" cy="3392101"/>
          </a:xfrm>
          <a:prstGeom prst="rect">
            <a:avLst/>
          </a:prstGeom>
          <a:noFill/>
          <a:ln>
            <a:noFill/>
          </a:ln>
        </p:spPr>
      </p:pic>
      <p:pic>
        <p:nvPicPr>
          <p:cNvPr id="699" name="Google Shape;699;p37"/>
          <p:cNvPicPr preferRelativeResize="0"/>
          <p:nvPr/>
        </p:nvPicPr>
        <p:blipFill rotWithShape="1">
          <a:blip r:embed="rId3">
            <a:alphaModFix amt="81000"/>
          </a:blip>
          <a:srcRect b="31779" l="39434" r="35833" t="27372"/>
          <a:stretch/>
        </p:blipFill>
        <p:spPr>
          <a:xfrm flipH="1">
            <a:off x="4399948" y="1511900"/>
            <a:ext cx="3392102" cy="3392101"/>
          </a:xfrm>
          <a:prstGeom prst="rect">
            <a:avLst/>
          </a:prstGeom>
          <a:noFill/>
          <a:ln>
            <a:noFill/>
          </a:ln>
        </p:spPr>
      </p:pic>
      <p:pic>
        <p:nvPicPr>
          <p:cNvPr id="700" name="Google Shape;700;p37"/>
          <p:cNvPicPr preferRelativeResize="0"/>
          <p:nvPr/>
        </p:nvPicPr>
        <p:blipFill rotWithShape="1">
          <a:blip r:embed="rId4">
            <a:alphaModFix/>
          </a:blip>
          <a:srcRect b="61743" l="33004" r="25212" t="8689"/>
          <a:stretch/>
        </p:blipFill>
        <p:spPr>
          <a:xfrm>
            <a:off x="924898" y="1668728"/>
            <a:ext cx="3233100" cy="3233100"/>
          </a:xfrm>
          <a:prstGeom prst="rect">
            <a:avLst/>
          </a:prstGeom>
          <a:noFill/>
          <a:ln>
            <a:noFill/>
          </a:ln>
        </p:spPr>
      </p:pic>
      <p:pic>
        <p:nvPicPr>
          <p:cNvPr id="701" name="Google Shape;701;p37"/>
          <p:cNvPicPr preferRelativeResize="0"/>
          <p:nvPr/>
        </p:nvPicPr>
        <p:blipFill rotWithShape="1">
          <a:blip r:embed="rId5">
            <a:alphaModFix/>
          </a:blip>
          <a:srcRect b="14540" l="32897" r="25727" t="19488"/>
          <a:stretch/>
        </p:blipFill>
        <p:spPr>
          <a:xfrm>
            <a:off x="4479450" y="1668712"/>
            <a:ext cx="3233100" cy="3233100"/>
          </a:xfrm>
          <a:prstGeom prst="rect">
            <a:avLst/>
          </a:prstGeom>
          <a:noFill/>
          <a:ln>
            <a:noFill/>
          </a:ln>
        </p:spPr>
      </p:pic>
      <p:pic>
        <p:nvPicPr>
          <p:cNvPr id="702" name="Google Shape;702;p37"/>
          <p:cNvPicPr preferRelativeResize="0"/>
          <p:nvPr/>
        </p:nvPicPr>
        <p:blipFill rotWithShape="1">
          <a:blip r:embed="rId6">
            <a:alphaModFix/>
          </a:blip>
          <a:srcRect b="50920" l="24173" r="0" t="0"/>
          <a:stretch/>
        </p:blipFill>
        <p:spPr>
          <a:xfrm>
            <a:off x="8034000" y="1668713"/>
            <a:ext cx="3233100" cy="3233100"/>
          </a:xfrm>
          <a:prstGeom prst="rect">
            <a:avLst/>
          </a:prstGeom>
          <a:noFill/>
          <a:ln>
            <a:noFill/>
          </a:ln>
        </p:spPr>
      </p:pic>
      <p:sp>
        <p:nvSpPr>
          <p:cNvPr id="703" name="Google Shape;703;p37"/>
          <p:cNvSpPr txBox="1"/>
          <p:nvPr>
            <p:ph type="title"/>
          </p:nvPr>
        </p:nvSpPr>
        <p:spPr>
          <a:xfrm>
            <a:off x="924900" y="481075"/>
            <a:ext cx="103422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This is our team.</a:t>
            </a:r>
            <a:endParaRPr/>
          </a:p>
        </p:txBody>
      </p:sp>
      <p:sp>
        <p:nvSpPr>
          <p:cNvPr id="704" name="Google Shape;704;p37"/>
          <p:cNvSpPr txBox="1"/>
          <p:nvPr>
            <p:ph idx="1" type="body"/>
          </p:nvPr>
        </p:nvSpPr>
        <p:spPr>
          <a:xfrm>
            <a:off x="938250" y="5531525"/>
            <a:ext cx="3147300" cy="6711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705" name="Google Shape;705;p37"/>
          <p:cNvSpPr txBox="1"/>
          <p:nvPr>
            <p:ph idx="2" type="subTitle"/>
          </p:nvPr>
        </p:nvSpPr>
        <p:spPr>
          <a:xfrm>
            <a:off x="938250" y="5018924"/>
            <a:ext cx="3147300" cy="5889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lang="en"/>
              <a:t>Erika V.</a:t>
            </a:r>
            <a:endParaRPr/>
          </a:p>
        </p:txBody>
      </p:sp>
      <p:sp>
        <p:nvSpPr>
          <p:cNvPr id="706" name="Google Shape;706;p37"/>
          <p:cNvSpPr txBox="1"/>
          <p:nvPr>
            <p:ph idx="3" type="body"/>
          </p:nvPr>
        </p:nvSpPr>
        <p:spPr>
          <a:xfrm>
            <a:off x="4526100" y="5531529"/>
            <a:ext cx="3147300" cy="6711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 </a:t>
            </a:r>
            <a:endParaRPr/>
          </a:p>
        </p:txBody>
      </p:sp>
      <p:sp>
        <p:nvSpPr>
          <p:cNvPr id="707" name="Google Shape;707;p37"/>
          <p:cNvSpPr txBox="1"/>
          <p:nvPr>
            <p:ph idx="4" type="subTitle"/>
          </p:nvPr>
        </p:nvSpPr>
        <p:spPr>
          <a:xfrm>
            <a:off x="4526100" y="5018929"/>
            <a:ext cx="3147300" cy="5889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lang="en"/>
              <a:t>John S.</a:t>
            </a:r>
            <a:endParaRPr/>
          </a:p>
        </p:txBody>
      </p:sp>
      <p:sp>
        <p:nvSpPr>
          <p:cNvPr id="708" name="Google Shape;708;p37"/>
          <p:cNvSpPr txBox="1"/>
          <p:nvPr>
            <p:ph idx="5" type="body"/>
          </p:nvPr>
        </p:nvSpPr>
        <p:spPr>
          <a:xfrm>
            <a:off x="8113950" y="5531525"/>
            <a:ext cx="3147300" cy="6711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 </a:t>
            </a:r>
            <a:endParaRPr/>
          </a:p>
        </p:txBody>
      </p:sp>
      <p:sp>
        <p:nvSpPr>
          <p:cNvPr id="709" name="Google Shape;709;p37"/>
          <p:cNvSpPr txBox="1"/>
          <p:nvPr>
            <p:ph idx="6" type="subTitle"/>
          </p:nvPr>
        </p:nvSpPr>
        <p:spPr>
          <a:xfrm>
            <a:off x="8113950" y="5018924"/>
            <a:ext cx="3147300" cy="588900"/>
          </a:xfrm>
          <a:prstGeom prst="rect">
            <a:avLst/>
          </a:prstGeom>
        </p:spPr>
        <p:txBody>
          <a:bodyPr anchorCtr="0" anchor="t" bIns="121900" lIns="121900" spcFirstLastPara="1" rIns="121900" wrap="square" tIns="121900">
            <a:normAutofit fontScale="85000" lnSpcReduction="20000"/>
          </a:bodyPr>
          <a:lstStyle/>
          <a:p>
            <a:pPr indent="0" lvl="0" marL="0" rtl="0" algn="ctr">
              <a:spcBef>
                <a:spcPts val="0"/>
              </a:spcBef>
              <a:spcAft>
                <a:spcPts val="0"/>
              </a:spcAft>
              <a:buNone/>
            </a:pPr>
            <a:r>
              <a:rPr lang="en"/>
              <a:t>Marie 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38"/>
          <p:cNvSpPr/>
          <p:nvPr/>
        </p:nvSpPr>
        <p:spPr>
          <a:xfrm>
            <a:off x="8478750" y="1910400"/>
            <a:ext cx="1920300" cy="1920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15" name="Google Shape;715;p38"/>
          <p:cNvSpPr/>
          <p:nvPr/>
        </p:nvSpPr>
        <p:spPr>
          <a:xfrm>
            <a:off x="1800450" y="1910400"/>
            <a:ext cx="1920300" cy="19203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716" name="Google Shape;716;p38"/>
          <p:cNvSpPr/>
          <p:nvPr/>
        </p:nvSpPr>
        <p:spPr>
          <a:xfrm>
            <a:off x="5139600" y="1910400"/>
            <a:ext cx="1920300" cy="1920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717" name="Google Shape;717;p38"/>
          <p:cNvPicPr preferRelativeResize="0"/>
          <p:nvPr/>
        </p:nvPicPr>
        <p:blipFill rotWithShape="1">
          <a:blip r:embed="rId3">
            <a:alphaModFix amt="81000"/>
          </a:blip>
          <a:srcRect b="40643" l="70716" r="15282" t="36233"/>
          <a:stretch/>
        </p:blipFill>
        <p:spPr>
          <a:xfrm flipH="1">
            <a:off x="8478750" y="1910400"/>
            <a:ext cx="1920300" cy="1920300"/>
          </a:xfrm>
          <a:prstGeom prst="ellipse">
            <a:avLst/>
          </a:prstGeom>
          <a:noFill/>
          <a:ln>
            <a:noFill/>
          </a:ln>
        </p:spPr>
      </p:pic>
      <p:pic>
        <p:nvPicPr>
          <p:cNvPr id="718" name="Google Shape;718;p38"/>
          <p:cNvPicPr preferRelativeResize="0"/>
          <p:nvPr/>
        </p:nvPicPr>
        <p:blipFill rotWithShape="1">
          <a:blip r:embed="rId3">
            <a:alphaModFix amt="81000"/>
          </a:blip>
          <a:srcRect b="40643" l="70716" r="15282" t="36233"/>
          <a:stretch/>
        </p:blipFill>
        <p:spPr>
          <a:xfrm flipH="1">
            <a:off x="1800450" y="1910400"/>
            <a:ext cx="1920300" cy="1920300"/>
          </a:xfrm>
          <a:prstGeom prst="ellipse">
            <a:avLst/>
          </a:prstGeom>
          <a:noFill/>
          <a:ln>
            <a:noFill/>
          </a:ln>
        </p:spPr>
      </p:pic>
      <p:pic>
        <p:nvPicPr>
          <p:cNvPr id="719" name="Google Shape;719;p38"/>
          <p:cNvPicPr preferRelativeResize="0"/>
          <p:nvPr/>
        </p:nvPicPr>
        <p:blipFill rotWithShape="1">
          <a:blip r:embed="rId3">
            <a:alphaModFix amt="81000"/>
          </a:blip>
          <a:srcRect b="40643" l="70716" r="15282" t="36233"/>
          <a:stretch/>
        </p:blipFill>
        <p:spPr>
          <a:xfrm flipH="1">
            <a:off x="5139600" y="1910400"/>
            <a:ext cx="1920300" cy="1920300"/>
          </a:xfrm>
          <a:prstGeom prst="ellipse">
            <a:avLst/>
          </a:prstGeom>
          <a:noFill/>
          <a:ln>
            <a:noFill/>
          </a:ln>
        </p:spPr>
      </p:pic>
      <p:pic>
        <p:nvPicPr>
          <p:cNvPr id="720" name="Google Shape;720;p38"/>
          <p:cNvPicPr preferRelativeResize="0"/>
          <p:nvPr/>
        </p:nvPicPr>
        <p:blipFill rotWithShape="1">
          <a:blip r:embed="rId4">
            <a:alphaModFix/>
          </a:blip>
          <a:srcRect b="50920" l="24173" r="0" t="0"/>
          <a:stretch/>
        </p:blipFill>
        <p:spPr>
          <a:xfrm>
            <a:off x="8478755" y="1912050"/>
            <a:ext cx="1916700" cy="1917000"/>
          </a:xfrm>
          <a:prstGeom prst="ellipse">
            <a:avLst/>
          </a:prstGeom>
          <a:noFill/>
          <a:ln>
            <a:noFill/>
          </a:ln>
        </p:spPr>
      </p:pic>
      <p:sp>
        <p:nvSpPr>
          <p:cNvPr id="721" name="Google Shape;721;p38"/>
          <p:cNvSpPr txBox="1"/>
          <p:nvPr>
            <p:ph type="title"/>
          </p:nvPr>
        </p:nvSpPr>
        <p:spPr>
          <a:xfrm>
            <a:off x="924900" y="633475"/>
            <a:ext cx="103422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This is our team.</a:t>
            </a:r>
            <a:endParaRPr/>
          </a:p>
        </p:txBody>
      </p:sp>
      <p:sp>
        <p:nvSpPr>
          <p:cNvPr id="722" name="Google Shape;722;p38"/>
          <p:cNvSpPr txBox="1"/>
          <p:nvPr>
            <p:ph idx="1" type="body"/>
          </p:nvPr>
        </p:nvSpPr>
        <p:spPr>
          <a:xfrm>
            <a:off x="938250" y="4728197"/>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a:t>
            </a:r>
            <a:endParaRPr/>
          </a:p>
        </p:txBody>
      </p:sp>
      <p:sp>
        <p:nvSpPr>
          <p:cNvPr id="723" name="Google Shape;723;p38"/>
          <p:cNvSpPr txBox="1"/>
          <p:nvPr>
            <p:ph idx="2" type="subTitle"/>
          </p:nvPr>
        </p:nvSpPr>
        <p:spPr>
          <a:xfrm>
            <a:off x="938250" y="40052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b="0" lang="en">
                <a:latin typeface="DM Sans Black"/>
                <a:ea typeface="DM Sans Black"/>
                <a:cs typeface="DM Sans Black"/>
                <a:sym typeface="DM Sans Black"/>
              </a:rPr>
              <a:t>Erika V.</a:t>
            </a:r>
            <a:endParaRPr b="0">
              <a:latin typeface="DM Sans Black"/>
              <a:ea typeface="DM Sans Black"/>
              <a:cs typeface="DM Sans Black"/>
              <a:sym typeface="DM Sans Black"/>
            </a:endParaRPr>
          </a:p>
        </p:txBody>
      </p:sp>
      <p:sp>
        <p:nvSpPr>
          <p:cNvPr id="724" name="Google Shape;724;p38"/>
          <p:cNvSpPr txBox="1"/>
          <p:nvPr>
            <p:ph idx="3" type="body"/>
          </p:nvPr>
        </p:nvSpPr>
        <p:spPr>
          <a:xfrm>
            <a:off x="4526100" y="4728203"/>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 </a:t>
            </a:r>
            <a:endParaRPr/>
          </a:p>
        </p:txBody>
      </p:sp>
      <p:sp>
        <p:nvSpPr>
          <p:cNvPr id="725" name="Google Shape;725;p38"/>
          <p:cNvSpPr txBox="1"/>
          <p:nvPr>
            <p:ph idx="4" type="subTitle"/>
          </p:nvPr>
        </p:nvSpPr>
        <p:spPr>
          <a:xfrm>
            <a:off x="4526100" y="4005231"/>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b="0" lang="en">
                <a:latin typeface="DM Sans Black"/>
                <a:ea typeface="DM Sans Black"/>
                <a:cs typeface="DM Sans Black"/>
                <a:sym typeface="DM Sans Black"/>
              </a:rPr>
              <a:t>John S.</a:t>
            </a:r>
            <a:endParaRPr b="0">
              <a:latin typeface="DM Sans Black"/>
              <a:ea typeface="DM Sans Black"/>
              <a:cs typeface="DM Sans Black"/>
              <a:sym typeface="DM Sans Black"/>
            </a:endParaRPr>
          </a:p>
        </p:txBody>
      </p:sp>
      <p:sp>
        <p:nvSpPr>
          <p:cNvPr id="726" name="Google Shape;726;p38"/>
          <p:cNvSpPr txBox="1"/>
          <p:nvPr>
            <p:ph idx="5" type="body"/>
          </p:nvPr>
        </p:nvSpPr>
        <p:spPr>
          <a:xfrm>
            <a:off x="8113950" y="4728197"/>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 </a:t>
            </a:r>
            <a:endParaRPr/>
          </a:p>
        </p:txBody>
      </p:sp>
      <p:sp>
        <p:nvSpPr>
          <p:cNvPr id="727" name="Google Shape;727;p38"/>
          <p:cNvSpPr txBox="1"/>
          <p:nvPr>
            <p:ph idx="6" type="subTitle"/>
          </p:nvPr>
        </p:nvSpPr>
        <p:spPr>
          <a:xfrm>
            <a:off x="8113950" y="40052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b="0" lang="en">
                <a:latin typeface="DM Sans Black"/>
                <a:ea typeface="DM Sans Black"/>
                <a:cs typeface="DM Sans Black"/>
                <a:sym typeface="DM Sans Black"/>
              </a:rPr>
              <a:t>Marie M.</a:t>
            </a:r>
            <a:endParaRPr b="0">
              <a:latin typeface="DM Sans Black"/>
              <a:ea typeface="DM Sans Black"/>
              <a:cs typeface="DM Sans Black"/>
              <a:sym typeface="DM Sans Black"/>
            </a:endParaRPr>
          </a:p>
        </p:txBody>
      </p:sp>
      <p:pic>
        <p:nvPicPr>
          <p:cNvPr id="728" name="Google Shape;728;p38"/>
          <p:cNvPicPr preferRelativeResize="0"/>
          <p:nvPr/>
        </p:nvPicPr>
        <p:blipFill rotWithShape="1">
          <a:blip r:embed="rId5">
            <a:alphaModFix/>
          </a:blip>
          <a:srcRect b="61743" l="33004" r="25212" t="8689"/>
          <a:stretch/>
        </p:blipFill>
        <p:spPr>
          <a:xfrm>
            <a:off x="1804050" y="1912050"/>
            <a:ext cx="1916700" cy="1917000"/>
          </a:xfrm>
          <a:prstGeom prst="ellipse">
            <a:avLst/>
          </a:prstGeom>
          <a:noFill/>
          <a:ln>
            <a:noFill/>
          </a:ln>
        </p:spPr>
      </p:pic>
      <p:pic>
        <p:nvPicPr>
          <p:cNvPr id="729" name="Google Shape;729;p38"/>
          <p:cNvPicPr preferRelativeResize="0"/>
          <p:nvPr/>
        </p:nvPicPr>
        <p:blipFill rotWithShape="1">
          <a:blip r:embed="rId6">
            <a:alphaModFix/>
          </a:blip>
          <a:srcRect b="14540" l="32897" r="25727" t="19488"/>
          <a:stretch/>
        </p:blipFill>
        <p:spPr>
          <a:xfrm>
            <a:off x="5141403" y="1912050"/>
            <a:ext cx="1916700" cy="19170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39"/>
          <p:cNvSpPr txBox="1"/>
          <p:nvPr>
            <p:ph type="title"/>
          </p:nvPr>
        </p:nvSpPr>
        <p:spPr>
          <a:xfrm>
            <a:off x="2095500" y="804175"/>
            <a:ext cx="98181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This is a timeline.</a:t>
            </a:r>
            <a:endParaRPr/>
          </a:p>
        </p:txBody>
      </p:sp>
      <p:sp>
        <p:nvSpPr>
          <p:cNvPr id="735" name="Google Shape;735;p39"/>
          <p:cNvSpPr txBox="1"/>
          <p:nvPr>
            <p:ph idx="1" type="body"/>
          </p:nvPr>
        </p:nvSpPr>
        <p:spPr>
          <a:xfrm>
            <a:off x="2288907" y="4429703"/>
            <a:ext cx="1893300" cy="885000"/>
          </a:xfrm>
          <a:prstGeom prst="rect">
            <a:avLst/>
          </a:prstGeom>
        </p:spPr>
        <p:txBody>
          <a:bodyPr anchorCtr="0" anchor="t" bIns="121900" lIns="121900" spcFirstLastPara="1" rIns="121900" wrap="square" tIns="121900">
            <a:normAutofit fontScale="70000" lnSpcReduction="10000"/>
          </a:bodyPr>
          <a:lstStyle/>
          <a:p>
            <a:pPr indent="0" lvl="0" marL="0" rtl="0" algn="ctr">
              <a:spcBef>
                <a:spcPts val="0"/>
              </a:spcBef>
              <a:spcAft>
                <a:spcPts val="1600"/>
              </a:spcAft>
              <a:buNone/>
            </a:pPr>
            <a:r>
              <a:rPr lang="en"/>
              <a:t>Lorem ipsum dolor sit amet, consectetuer adipiscing elit.</a:t>
            </a:r>
            <a:endParaRPr/>
          </a:p>
        </p:txBody>
      </p:sp>
      <p:sp>
        <p:nvSpPr>
          <p:cNvPr id="736" name="Google Shape;736;p39"/>
          <p:cNvSpPr txBox="1"/>
          <p:nvPr>
            <p:ph idx="3" type="body"/>
          </p:nvPr>
        </p:nvSpPr>
        <p:spPr>
          <a:xfrm>
            <a:off x="4187126" y="4429701"/>
            <a:ext cx="1893300" cy="885000"/>
          </a:xfrm>
          <a:prstGeom prst="rect">
            <a:avLst/>
          </a:prstGeom>
        </p:spPr>
        <p:txBody>
          <a:bodyPr anchorCtr="0" anchor="t" bIns="121900" lIns="121900" spcFirstLastPara="1" rIns="121900" wrap="square" tIns="121900">
            <a:normAutofit fontScale="70000" lnSpcReduction="10000"/>
          </a:bodyPr>
          <a:lstStyle/>
          <a:p>
            <a:pPr indent="0" lvl="0" marL="0" rtl="0" algn="ctr">
              <a:spcBef>
                <a:spcPts val="0"/>
              </a:spcBef>
              <a:spcAft>
                <a:spcPts val="1600"/>
              </a:spcAft>
              <a:buNone/>
            </a:pPr>
            <a:r>
              <a:rPr lang="en"/>
              <a:t>Lorem ipsum dolor sit amet, consectetuer adipiscing elit.</a:t>
            </a:r>
            <a:endParaRPr/>
          </a:p>
        </p:txBody>
      </p:sp>
      <p:sp>
        <p:nvSpPr>
          <p:cNvPr id="737" name="Google Shape;737;p39"/>
          <p:cNvSpPr txBox="1"/>
          <p:nvPr>
            <p:ph idx="5" type="body"/>
          </p:nvPr>
        </p:nvSpPr>
        <p:spPr>
          <a:xfrm>
            <a:off x="6085345" y="4429717"/>
            <a:ext cx="1893300" cy="885000"/>
          </a:xfrm>
          <a:prstGeom prst="rect">
            <a:avLst/>
          </a:prstGeom>
        </p:spPr>
        <p:txBody>
          <a:bodyPr anchorCtr="0" anchor="t" bIns="121900" lIns="121900" spcFirstLastPara="1" rIns="121900" wrap="square" tIns="121900">
            <a:normAutofit fontScale="70000" lnSpcReduction="10000"/>
          </a:bodyPr>
          <a:lstStyle/>
          <a:p>
            <a:pPr indent="0" lvl="0" marL="0" rtl="0" algn="ctr">
              <a:spcBef>
                <a:spcPts val="0"/>
              </a:spcBef>
              <a:spcAft>
                <a:spcPts val="1600"/>
              </a:spcAft>
              <a:buNone/>
            </a:pPr>
            <a:r>
              <a:rPr lang="en"/>
              <a:t>Lorem ipsum dolor sit amet, consectetuer adipiscing elit.</a:t>
            </a:r>
            <a:endParaRPr/>
          </a:p>
        </p:txBody>
      </p:sp>
      <p:sp>
        <p:nvSpPr>
          <p:cNvPr id="738" name="Google Shape;738;p39"/>
          <p:cNvSpPr txBox="1"/>
          <p:nvPr>
            <p:ph idx="7" type="body"/>
          </p:nvPr>
        </p:nvSpPr>
        <p:spPr>
          <a:xfrm>
            <a:off x="7983564" y="4429725"/>
            <a:ext cx="1893300" cy="885000"/>
          </a:xfrm>
          <a:prstGeom prst="rect">
            <a:avLst/>
          </a:prstGeom>
        </p:spPr>
        <p:txBody>
          <a:bodyPr anchorCtr="0" anchor="t" bIns="121900" lIns="121900" spcFirstLastPara="1" rIns="121900" wrap="square" tIns="121900">
            <a:normAutofit fontScale="70000" lnSpcReduction="10000"/>
          </a:bodyPr>
          <a:lstStyle/>
          <a:p>
            <a:pPr indent="0" lvl="0" marL="0" rtl="0" algn="ctr">
              <a:spcBef>
                <a:spcPts val="0"/>
              </a:spcBef>
              <a:spcAft>
                <a:spcPts val="1600"/>
              </a:spcAft>
              <a:buNone/>
            </a:pPr>
            <a:r>
              <a:rPr lang="en"/>
              <a:t>Lorem ipsum dolor sit amet, consectetuer adipiscing elit.</a:t>
            </a:r>
            <a:endParaRPr/>
          </a:p>
        </p:txBody>
      </p:sp>
      <p:sp>
        <p:nvSpPr>
          <p:cNvPr id="739" name="Google Shape;739;p39"/>
          <p:cNvSpPr txBox="1"/>
          <p:nvPr>
            <p:ph idx="9" type="body"/>
          </p:nvPr>
        </p:nvSpPr>
        <p:spPr>
          <a:xfrm>
            <a:off x="9881783" y="4429691"/>
            <a:ext cx="1893300" cy="885000"/>
          </a:xfrm>
          <a:prstGeom prst="rect">
            <a:avLst/>
          </a:prstGeom>
        </p:spPr>
        <p:txBody>
          <a:bodyPr anchorCtr="0" anchor="t" bIns="121900" lIns="121900" spcFirstLastPara="1" rIns="121900" wrap="square" tIns="121900">
            <a:normAutofit fontScale="70000" lnSpcReduction="10000"/>
          </a:bodyPr>
          <a:lstStyle/>
          <a:p>
            <a:pPr indent="0" lvl="0" marL="0" rtl="0" algn="ctr">
              <a:spcBef>
                <a:spcPts val="0"/>
              </a:spcBef>
              <a:spcAft>
                <a:spcPts val="1600"/>
              </a:spcAft>
              <a:buNone/>
            </a:pPr>
            <a:r>
              <a:rPr lang="en"/>
              <a:t>Lorem ipsum dolor sit amet, consectetuer adipiscing elit.</a:t>
            </a:r>
            <a:endParaRPr/>
          </a:p>
        </p:txBody>
      </p:sp>
      <p:cxnSp>
        <p:nvCxnSpPr>
          <p:cNvPr id="740" name="Google Shape;740;p39"/>
          <p:cNvCxnSpPr/>
          <p:nvPr/>
        </p:nvCxnSpPr>
        <p:spPr>
          <a:xfrm>
            <a:off x="2095500" y="3514662"/>
            <a:ext cx="9818100" cy="0"/>
          </a:xfrm>
          <a:prstGeom prst="straightConnector1">
            <a:avLst/>
          </a:prstGeom>
          <a:noFill/>
          <a:ln cap="rnd" cmpd="sng" w="28575">
            <a:solidFill>
              <a:schemeClr val="dk1"/>
            </a:solidFill>
            <a:prstDash val="solid"/>
            <a:round/>
            <a:headEnd len="med" w="med" type="none"/>
            <a:tailEnd len="med" w="med" type="none"/>
          </a:ln>
        </p:spPr>
      </p:cxnSp>
      <p:sp>
        <p:nvSpPr>
          <p:cNvPr id="741" name="Google Shape;741;p39"/>
          <p:cNvSpPr txBox="1"/>
          <p:nvPr>
            <p:ph idx="2" type="subTitle"/>
          </p:nvPr>
        </p:nvSpPr>
        <p:spPr>
          <a:xfrm>
            <a:off x="2288907" y="2469750"/>
            <a:ext cx="178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2000</a:t>
            </a:r>
            <a:endParaRPr/>
          </a:p>
        </p:txBody>
      </p:sp>
      <p:sp>
        <p:nvSpPr>
          <p:cNvPr id="742" name="Google Shape;742;p39"/>
          <p:cNvSpPr txBox="1"/>
          <p:nvPr>
            <p:ph idx="4" type="subTitle"/>
          </p:nvPr>
        </p:nvSpPr>
        <p:spPr>
          <a:xfrm>
            <a:off x="4200861" y="2469750"/>
            <a:ext cx="178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2005</a:t>
            </a:r>
            <a:endParaRPr/>
          </a:p>
        </p:txBody>
      </p:sp>
      <p:sp>
        <p:nvSpPr>
          <p:cNvPr id="743" name="Google Shape;743;p39"/>
          <p:cNvSpPr txBox="1"/>
          <p:nvPr>
            <p:ph idx="6" type="subTitle"/>
          </p:nvPr>
        </p:nvSpPr>
        <p:spPr>
          <a:xfrm>
            <a:off x="6112815" y="2469750"/>
            <a:ext cx="178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2015</a:t>
            </a:r>
            <a:endParaRPr/>
          </a:p>
        </p:txBody>
      </p:sp>
      <p:sp>
        <p:nvSpPr>
          <p:cNvPr id="744" name="Google Shape;744;p39"/>
          <p:cNvSpPr txBox="1"/>
          <p:nvPr>
            <p:ph idx="8" type="subTitle"/>
          </p:nvPr>
        </p:nvSpPr>
        <p:spPr>
          <a:xfrm>
            <a:off x="8024769" y="2469775"/>
            <a:ext cx="178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2019</a:t>
            </a:r>
            <a:endParaRPr/>
          </a:p>
        </p:txBody>
      </p:sp>
      <p:sp>
        <p:nvSpPr>
          <p:cNvPr id="745" name="Google Shape;745;p39"/>
          <p:cNvSpPr txBox="1"/>
          <p:nvPr>
            <p:ph idx="13" type="subTitle"/>
          </p:nvPr>
        </p:nvSpPr>
        <p:spPr>
          <a:xfrm>
            <a:off x="9936723" y="2469750"/>
            <a:ext cx="178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2024</a:t>
            </a:r>
            <a:endParaRPr/>
          </a:p>
        </p:txBody>
      </p:sp>
      <p:sp>
        <p:nvSpPr>
          <p:cNvPr id="746" name="Google Shape;746;p39"/>
          <p:cNvSpPr txBox="1"/>
          <p:nvPr>
            <p:ph idx="14" type="subTitle"/>
          </p:nvPr>
        </p:nvSpPr>
        <p:spPr>
          <a:xfrm>
            <a:off x="2288907" y="3975212"/>
            <a:ext cx="18933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Subtitle One</a:t>
            </a:r>
            <a:endParaRPr/>
          </a:p>
        </p:txBody>
      </p:sp>
      <p:sp>
        <p:nvSpPr>
          <p:cNvPr id="747" name="Google Shape;747;p39"/>
          <p:cNvSpPr txBox="1"/>
          <p:nvPr>
            <p:ph idx="15" type="subTitle"/>
          </p:nvPr>
        </p:nvSpPr>
        <p:spPr>
          <a:xfrm>
            <a:off x="4187126" y="3975200"/>
            <a:ext cx="18933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Two</a:t>
            </a:r>
            <a:endParaRPr/>
          </a:p>
        </p:txBody>
      </p:sp>
      <p:sp>
        <p:nvSpPr>
          <p:cNvPr id="748" name="Google Shape;748;p39"/>
          <p:cNvSpPr txBox="1"/>
          <p:nvPr>
            <p:ph idx="16" type="subTitle"/>
          </p:nvPr>
        </p:nvSpPr>
        <p:spPr>
          <a:xfrm>
            <a:off x="6085344" y="3975212"/>
            <a:ext cx="18933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05"/>
              <a:buNone/>
            </a:pPr>
            <a:r>
              <a:rPr lang="en"/>
              <a:t>Subtitle Three</a:t>
            </a:r>
            <a:endParaRPr/>
          </a:p>
        </p:txBody>
      </p:sp>
      <p:sp>
        <p:nvSpPr>
          <p:cNvPr id="749" name="Google Shape;749;p39"/>
          <p:cNvSpPr txBox="1"/>
          <p:nvPr>
            <p:ph idx="17" type="subTitle"/>
          </p:nvPr>
        </p:nvSpPr>
        <p:spPr>
          <a:xfrm>
            <a:off x="7983563" y="3975200"/>
            <a:ext cx="18933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Four</a:t>
            </a:r>
            <a:endParaRPr/>
          </a:p>
        </p:txBody>
      </p:sp>
      <p:sp>
        <p:nvSpPr>
          <p:cNvPr id="750" name="Google Shape;750;p39"/>
          <p:cNvSpPr txBox="1"/>
          <p:nvPr>
            <p:ph idx="18" type="subTitle"/>
          </p:nvPr>
        </p:nvSpPr>
        <p:spPr>
          <a:xfrm>
            <a:off x="9881782" y="3975187"/>
            <a:ext cx="18933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Five</a:t>
            </a:r>
            <a:endParaRPr/>
          </a:p>
        </p:txBody>
      </p:sp>
      <p:cxnSp>
        <p:nvCxnSpPr>
          <p:cNvPr id="751" name="Google Shape;751;p39"/>
          <p:cNvCxnSpPr/>
          <p:nvPr/>
        </p:nvCxnSpPr>
        <p:spPr>
          <a:xfrm rot="10800000">
            <a:off x="3235565" y="3198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752" name="Google Shape;752;p39"/>
          <p:cNvCxnSpPr/>
          <p:nvPr/>
        </p:nvCxnSpPr>
        <p:spPr>
          <a:xfrm rot="10800000">
            <a:off x="5133785" y="3198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753" name="Google Shape;753;p39"/>
          <p:cNvCxnSpPr/>
          <p:nvPr/>
        </p:nvCxnSpPr>
        <p:spPr>
          <a:xfrm rot="10800000">
            <a:off x="7032005" y="3198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754" name="Google Shape;754;p39"/>
          <p:cNvCxnSpPr/>
          <p:nvPr/>
        </p:nvCxnSpPr>
        <p:spPr>
          <a:xfrm rot="10800000">
            <a:off x="8930225" y="3198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755" name="Google Shape;755;p39"/>
          <p:cNvCxnSpPr/>
          <p:nvPr/>
        </p:nvCxnSpPr>
        <p:spPr>
          <a:xfrm rot="10800000">
            <a:off x="10828445" y="2969575"/>
            <a:ext cx="0" cy="663900"/>
          </a:xfrm>
          <a:prstGeom prst="straightConnector1">
            <a:avLst/>
          </a:prstGeom>
          <a:noFill/>
          <a:ln cap="rnd" cmpd="sng" w="28575">
            <a:solidFill>
              <a:schemeClr val="dk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2"/>
          <p:cNvSpPr txBox="1"/>
          <p:nvPr>
            <p:ph type="title"/>
          </p:nvPr>
        </p:nvSpPr>
        <p:spPr>
          <a:xfrm>
            <a:off x="2454125" y="1064800"/>
            <a:ext cx="57474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534" name="Google Shape;534;p22"/>
          <p:cNvSpPr txBox="1"/>
          <p:nvPr>
            <p:ph idx="1" type="body"/>
          </p:nvPr>
        </p:nvSpPr>
        <p:spPr>
          <a:xfrm>
            <a:off x="2454125" y="2350950"/>
            <a:ext cx="5747400" cy="235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Here is where you introduce yourself.</a:t>
            </a:r>
            <a:endParaRPr/>
          </a:p>
          <a:p>
            <a:pPr indent="0" lvl="0" marL="0" rtl="0" algn="l">
              <a:spcBef>
                <a:spcPts val="1600"/>
              </a:spcBef>
              <a:spcAft>
                <a:spcPts val="1600"/>
              </a:spcAft>
              <a:buNone/>
            </a:pPr>
            <a:r>
              <a:rPr lang="en"/>
              <a:t>You can add your name, title and a little background. Right click the image and replace it with your own.</a:t>
            </a:r>
            <a:endParaRPr/>
          </a:p>
        </p:txBody>
      </p:sp>
      <p:pic>
        <p:nvPicPr>
          <p:cNvPr id="535" name="Google Shape;535;p22"/>
          <p:cNvPicPr preferRelativeResize="0"/>
          <p:nvPr/>
        </p:nvPicPr>
        <p:blipFill rotWithShape="1">
          <a:blip r:embed="rId3">
            <a:alphaModFix/>
          </a:blip>
          <a:srcRect b="29397" l="32596" r="4969" t="26948"/>
          <a:stretch/>
        </p:blipFill>
        <p:spPr>
          <a:xfrm flipH="1">
            <a:off x="8336077" y="1211825"/>
            <a:ext cx="3150423" cy="33050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grpSp>
        <p:nvGrpSpPr>
          <p:cNvPr id="760" name="Google Shape;760;p40"/>
          <p:cNvGrpSpPr/>
          <p:nvPr/>
        </p:nvGrpSpPr>
        <p:grpSpPr>
          <a:xfrm>
            <a:off x="7826965" y="656999"/>
            <a:ext cx="2721600" cy="5544000"/>
            <a:chOff x="1020040" y="533174"/>
            <a:chExt cx="2721600" cy="5544000"/>
          </a:xfrm>
        </p:grpSpPr>
        <p:sp>
          <p:nvSpPr>
            <p:cNvPr id="761" name="Google Shape;761;p4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2" name="Google Shape;762;p4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3" name="Google Shape;763;p4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4" name="Google Shape;764;p4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4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4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7" name="Google Shape;767;p40"/>
          <p:cNvSpPr txBox="1"/>
          <p:nvPr>
            <p:ph type="title"/>
          </p:nvPr>
        </p:nvSpPr>
        <p:spPr>
          <a:xfrm>
            <a:off x="2157788" y="1293000"/>
            <a:ext cx="5162400" cy="13206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a:t>Presenting a website or an app?</a:t>
            </a:r>
            <a:endParaRPr/>
          </a:p>
        </p:txBody>
      </p:sp>
      <p:sp>
        <p:nvSpPr>
          <p:cNvPr id="768" name="Google Shape;768;p40"/>
          <p:cNvSpPr txBox="1"/>
          <p:nvPr>
            <p:ph idx="1" type="body"/>
          </p:nvPr>
        </p:nvSpPr>
        <p:spPr>
          <a:xfrm>
            <a:off x="2157800" y="3299450"/>
            <a:ext cx="5162400" cy="17487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grpSp>
        <p:nvGrpSpPr>
          <p:cNvPr id="773" name="Google Shape;773;p41"/>
          <p:cNvGrpSpPr/>
          <p:nvPr/>
        </p:nvGrpSpPr>
        <p:grpSpPr>
          <a:xfrm rot="5400000">
            <a:off x="6682665" y="1451444"/>
            <a:ext cx="5778042" cy="3955122"/>
            <a:chOff x="2345366" y="140711"/>
            <a:chExt cx="6483441" cy="4437974"/>
          </a:xfrm>
        </p:grpSpPr>
        <p:sp>
          <p:nvSpPr>
            <p:cNvPr id="774" name="Google Shape;774;p4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grpSp>
          <p:nvGrpSpPr>
            <p:cNvPr id="775" name="Google Shape;775;p41"/>
            <p:cNvGrpSpPr/>
            <p:nvPr/>
          </p:nvGrpSpPr>
          <p:grpSpPr>
            <a:xfrm>
              <a:off x="2345366" y="140711"/>
              <a:ext cx="6483441" cy="4437974"/>
              <a:chOff x="390725" y="192901"/>
              <a:chExt cx="9367780" cy="6412330"/>
            </a:xfrm>
          </p:grpSpPr>
          <p:sp>
            <p:nvSpPr>
              <p:cNvPr id="776" name="Google Shape;776;p4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nvGrpSpPr>
              <p:cNvPr id="777" name="Google Shape;777;p41"/>
              <p:cNvGrpSpPr/>
              <p:nvPr/>
            </p:nvGrpSpPr>
            <p:grpSpPr>
              <a:xfrm>
                <a:off x="9036100" y="3183177"/>
                <a:ext cx="492960" cy="492960"/>
                <a:chOff x="9132580" y="3159701"/>
                <a:chExt cx="371233" cy="371233"/>
              </a:xfrm>
            </p:grpSpPr>
            <p:sp>
              <p:nvSpPr>
                <p:cNvPr id="778" name="Google Shape;778;p4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79" name="Google Shape;779;p4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0" name="Google Shape;780;p4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nvGrpSpPr>
              <p:cNvPr id="781" name="Google Shape;781;p41"/>
              <p:cNvGrpSpPr/>
              <p:nvPr/>
            </p:nvGrpSpPr>
            <p:grpSpPr>
              <a:xfrm>
                <a:off x="390725" y="192901"/>
                <a:ext cx="9367780" cy="6412330"/>
                <a:chOff x="1194635" y="234866"/>
                <a:chExt cx="9244824" cy="6489556"/>
              </a:xfrm>
            </p:grpSpPr>
            <p:sp>
              <p:nvSpPr>
                <p:cNvPr id="782" name="Google Shape;782;p4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3" name="Google Shape;783;p4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4" name="Google Shape;784;p4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5" name="Google Shape;785;p4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6" name="Google Shape;786;p4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7" name="Google Shape;787;p4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8" name="Google Shape;788;p4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89" name="Google Shape;789;p4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0" name="Google Shape;790;p4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1" name="Google Shape;791;p4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2" name="Google Shape;792;p4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3" name="Google Shape;793;p4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4" name="Google Shape;794;p4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5" name="Google Shape;795;p4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6" name="Google Shape;796;p4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7" name="Google Shape;797;p4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798" name="Google Shape;798;p4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sp>
          <p:nvSpPr>
            <p:cNvPr id="799" name="Google Shape;799;p4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800" name="Google Shape;800;p4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grpSp>
      <p:sp>
        <p:nvSpPr>
          <p:cNvPr id="801" name="Google Shape;801;p41"/>
          <p:cNvSpPr txBox="1"/>
          <p:nvPr>
            <p:ph type="title"/>
          </p:nvPr>
        </p:nvSpPr>
        <p:spPr>
          <a:xfrm>
            <a:off x="2157788" y="1293000"/>
            <a:ext cx="5162400" cy="13206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a:t>Presenting a website or an app?</a:t>
            </a:r>
            <a:endParaRPr/>
          </a:p>
        </p:txBody>
      </p:sp>
      <p:sp>
        <p:nvSpPr>
          <p:cNvPr id="802" name="Google Shape;802;p41"/>
          <p:cNvSpPr txBox="1"/>
          <p:nvPr>
            <p:ph idx="1" type="body"/>
          </p:nvPr>
        </p:nvSpPr>
        <p:spPr>
          <a:xfrm>
            <a:off x="2157800" y="3299450"/>
            <a:ext cx="5162400" cy="17487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42"/>
          <p:cNvSpPr txBox="1"/>
          <p:nvPr>
            <p:ph type="title"/>
          </p:nvPr>
        </p:nvSpPr>
        <p:spPr>
          <a:xfrm>
            <a:off x="957602" y="1294500"/>
            <a:ext cx="7038300" cy="175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808" name="Google Shape;808;p42"/>
          <p:cNvSpPr txBox="1"/>
          <p:nvPr>
            <p:ph idx="1" type="subTitle"/>
          </p:nvPr>
        </p:nvSpPr>
        <p:spPr>
          <a:xfrm>
            <a:off x="957575" y="3047998"/>
            <a:ext cx="7038300" cy="530700"/>
          </a:xfrm>
          <a:prstGeom prst="rect">
            <a:avLst/>
          </a:prstGeom>
        </p:spPr>
        <p:txBody>
          <a:bodyPr anchorCtr="0" anchor="t" bIns="121900" lIns="121900" spcFirstLastPara="1" rIns="121900" wrap="square" tIns="121900">
            <a:normAutofit lnSpcReduction="20000"/>
          </a:bodyPr>
          <a:lstStyle/>
          <a:p>
            <a:pPr indent="0" lvl="0" marL="0" rtl="0" algn="l">
              <a:spcBef>
                <a:spcPts val="0"/>
              </a:spcBef>
              <a:spcAft>
                <a:spcPts val="0"/>
              </a:spcAft>
              <a:buNone/>
            </a:pPr>
            <a:r>
              <a:rPr lang="en"/>
              <a:t>Do you have any questions?</a:t>
            </a:r>
            <a:endParaRPr/>
          </a:p>
        </p:txBody>
      </p:sp>
      <p:sp>
        <p:nvSpPr>
          <p:cNvPr id="809" name="Google Shape;809;p42"/>
          <p:cNvSpPr txBox="1"/>
          <p:nvPr>
            <p:ph idx="2" type="body"/>
          </p:nvPr>
        </p:nvSpPr>
        <p:spPr>
          <a:xfrm>
            <a:off x="957613" y="3578702"/>
            <a:ext cx="7038300" cy="12978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p:txBody>
      </p:sp>
      <p:sp>
        <p:nvSpPr>
          <p:cNvPr id="810" name="Google Shape;810;p42"/>
          <p:cNvSpPr/>
          <p:nvPr/>
        </p:nvSpPr>
        <p:spPr>
          <a:xfrm>
            <a:off x="1837078" y="4989790"/>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1" name="Google Shape;811;p42"/>
          <p:cNvGrpSpPr/>
          <p:nvPr/>
        </p:nvGrpSpPr>
        <p:grpSpPr>
          <a:xfrm>
            <a:off x="2370180" y="4980139"/>
            <a:ext cx="411849" cy="411917"/>
            <a:chOff x="5162200" y="4097750"/>
            <a:chExt cx="338385" cy="338414"/>
          </a:xfrm>
        </p:grpSpPr>
        <p:sp>
          <p:nvSpPr>
            <p:cNvPr id="812" name="Google Shape;812;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5" name="Google Shape;815;p42"/>
          <p:cNvSpPr/>
          <p:nvPr/>
        </p:nvSpPr>
        <p:spPr>
          <a:xfrm>
            <a:off x="1104188" y="5031173"/>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43"/>
          <p:cNvSpPr txBox="1"/>
          <p:nvPr>
            <p:ph type="title"/>
          </p:nvPr>
        </p:nvSpPr>
        <p:spPr>
          <a:xfrm>
            <a:off x="1115200" y="1792425"/>
            <a:ext cx="7190700" cy="93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4500"/>
              <a:t>Credits.</a:t>
            </a:r>
            <a:endParaRPr sz="4500"/>
          </a:p>
        </p:txBody>
      </p:sp>
      <p:sp>
        <p:nvSpPr>
          <p:cNvPr id="821" name="Google Shape;821;p43"/>
          <p:cNvSpPr txBox="1"/>
          <p:nvPr>
            <p:ph idx="2" type="body"/>
          </p:nvPr>
        </p:nvSpPr>
        <p:spPr>
          <a:xfrm>
            <a:off x="1115200" y="2868075"/>
            <a:ext cx="7190700" cy="22563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indent="0" lvl="0" marL="0" rtl="0" algn="l">
              <a:lnSpc>
                <a:spcPct val="150000"/>
              </a:lnSpc>
              <a:spcBef>
                <a:spcPts val="0"/>
              </a:spcBef>
              <a:spcAft>
                <a:spcPts val="0"/>
              </a:spcAft>
              <a:buSzPts val="605"/>
              <a:buNone/>
            </a:pPr>
            <a:r>
              <a:rPr lang="en" sz="2400"/>
              <a:t>Sample Images: </a:t>
            </a:r>
            <a:r>
              <a:rPr lang="en" sz="2400" u="sng">
                <a:solidFill>
                  <a:schemeClr val="hlink"/>
                </a:solidFill>
                <a:hlinkClick r:id="rId4"/>
              </a:rPr>
              <a:t>Unsplash</a:t>
            </a:r>
            <a:endParaRPr sz="2400"/>
          </a:p>
          <a:p>
            <a:pPr indent="0" lvl="0" marL="0" rtl="0" algn="l">
              <a:lnSpc>
                <a:spcPct val="150000"/>
              </a:lnSpc>
              <a:spcBef>
                <a:spcPts val="0"/>
              </a:spcBef>
              <a:spcAft>
                <a:spcPts val="0"/>
              </a:spcAft>
              <a:buSzPts val="605"/>
              <a:buNone/>
            </a:pPr>
            <a:r>
              <a:rPr lang="en" sz="2400"/>
              <a:t>Fonts used in this presentation: Didact Gothic and </a:t>
            </a:r>
            <a:r>
              <a:rPr lang="en" sz="2400">
                <a:latin typeface="DM Sans Black"/>
                <a:ea typeface="DM Sans Black"/>
                <a:cs typeface="DM Sans Black"/>
                <a:sym typeface="DM Sans Black"/>
              </a:rPr>
              <a:t>DM Sans Black.</a:t>
            </a:r>
            <a:endParaRPr sz="2400">
              <a:latin typeface="DM Sans Black"/>
              <a:ea typeface="DM Sans Black"/>
              <a:cs typeface="DM Sans Black"/>
              <a:sym typeface="DM Sans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4"/>
          <p:cNvSpPr txBox="1"/>
          <p:nvPr>
            <p:ph type="title"/>
          </p:nvPr>
        </p:nvSpPr>
        <p:spPr>
          <a:xfrm>
            <a:off x="1866900" y="593375"/>
            <a:ext cx="99093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Editable Icons.</a:t>
            </a:r>
            <a:endParaRPr/>
          </a:p>
        </p:txBody>
      </p:sp>
      <p:grpSp>
        <p:nvGrpSpPr>
          <p:cNvPr id="827" name="Google Shape;827;p44"/>
          <p:cNvGrpSpPr/>
          <p:nvPr/>
        </p:nvGrpSpPr>
        <p:grpSpPr>
          <a:xfrm>
            <a:off x="4412789" y="1781377"/>
            <a:ext cx="405160" cy="253589"/>
            <a:chOff x="4797800" y="1994125"/>
            <a:chExt cx="306475" cy="186025"/>
          </a:xfrm>
        </p:grpSpPr>
        <p:sp>
          <p:nvSpPr>
            <p:cNvPr id="828" name="Google Shape;828;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29" name="Google Shape;829;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830" name="Google Shape;830;p44"/>
          <p:cNvSpPr/>
          <p:nvPr/>
        </p:nvSpPr>
        <p:spPr>
          <a:xfrm>
            <a:off x="3855597" y="1797275"/>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31" name="Google Shape;831;p44"/>
          <p:cNvSpPr/>
          <p:nvPr/>
        </p:nvSpPr>
        <p:spPr>
          <a:xfrm>
            <a:off x="3440508" y="1713869"/>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32" name="Google Shape;832;p44"/>
          <p:cNvSpPr/>
          <p:nvPr/>
        </p:nvSpPr>
        <p:spPr>
          <a:xfrm>
            <a:off x="4967544" y="1781749"/>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33" name="Google Shape;833;p44"/>
          <p:cNvSpPr/>
          <p:nvPr/>
        </p:nvSpPr>
        <p:spPr>
          <a:xfrm>
            <a:off x="5471049" y="1738887"/>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34" name="Google Shape;834;p44"/>
          <p:cNvSpPr/>
          <p:nvPr/>
        </p:nvSpPr>
        <p:spPr>
          <a:xfrm>
            <a:off x="6460365" y="1772563"/>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835" name="Google Shape;835;p44"/>
          <p:cNvGrpSpPr/>
          <p:nvPr/>
        </p:nvGrpSpPr>
        <p:grpSpPr>
          <a:xfrm>
            <a:off x="7006083" y="1785402"/>
            <a:ext cx="352082" cy="254203"/>
            <a:chOff x="4250025" y="2848800"/>
            <a:chExt cx="266325" cy="186475"/>
          </a:xfrm>
        </p:grpSpPr>
        <p:sp>
          <p:nvSpPr>
            <p:cNvPr id="836" name="Google Shape;836;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37" name="Google Shape;837;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38" name="Google Shape;838;p44"/>
          <p:cNvGrpSpPr/>
          <p:nvPr/>
        </p:nvGrpSpPr>
        <p:grpSpPr>
          <a:xfrm>
            <a:off x="7603431" y="1749516"/>
            <a:ext cx="343224" cy="326555"/>
            <a:chOff x="4707700" y="2822475"/>
            <a:chExt cx="259625" cy="239550"/>
          </a:xfrm>
        </p:grpSpPr>
        <p:sp>
          <p:nvSpPr>
            <p:cNvPr id="839" name="Google Shape;839;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40" name="Google Shape;840;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41" name="Google Shape;841;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842" name="Google Shape;842;p44"/>
          <p:cNvSpPr/>
          <p:nvPr/>
        </p:nvSpPr>
        <p:spPr>
          <a:xfrm>
            <a:off x="8077403" y="1753101"/>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43" name="Google Shape;843;p44"/>
          <p:cNvSpPr/>
          <p:nvPr/>
        </p:nvSpPr>
        <p:spPr>
          <a:xfrm>
            <a:off x="8600898" y="1785958"/>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844" name="Google Shape;844;p44"/>
          <p:cNvGrpSpPr/>
          <p:nvPr/>
        </p:nvGrpSpPr>
        <p:grpSpPr>
          <a:xfrm>
            <a:off x="9238597" y="1713016"/>
            <a:ext cx="351487" cy="398940"/>
            <a:chOff x="6425500" y="2795700"/>
            <a:chExt cx="265875" cy="292650"/>
          </a:xfrm>
        </p:grpSpPr>
        <p:sp>
          <p:nvSpPr>
            <p:cNvPr id="845" name="Google Shape;845;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46" name="Google Shape;846;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847" name="Google Shape;847;p44"/>
          <p:cNvSpPr/>
          <p:nvPr/>
        </p:nvSpPr>
        <p:spPr>
          <a:xfrm>
            <a:off x="9736303" y="1745517"/>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848" name="Google Shape;848;p44"/>
          <p:cNvGrpSpPr/>
          <p:nvPr/>
        </p:nvGrpSpPr>
        <p:grpSpPr>
          <a:xfrm>
            <a:off x="10316643" y="1767660"/>
            <a:ext cx="350297" cy="290464"/>
            <a:chOff x="5549875" y="2418425"/>
            <a:chExt cx="264975" cy="213075"/>
          </a:xfrm>
        </p:grpSpPr>
        <p:sp>
          <p:nvSpPr>
            <p:cNvPr id="849" name="Google Shape;849;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50" name="Google Shape;850;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851" name="Google Shape;851;p44"/>
          <p:cNvSpPr/>
          <p:nvPr/>
        </p:nvSpPr>
        <p:spPr>
          <a:xfrm>
            <a:off x="3462613" y="2376496"/>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852" name="Google Shape;852;p44"/>
          <p:cNvGrpSpPr/>
          <p:nvPr/>
        </p:nvGrpSpPr>
        <p:grpSpPr>
          <a:xfrm>
            <a:off x="4412719" y="2412167"/>
            <a:ext cx="299598" cy="308322"/>
            <a:chOff x="3739275" y="2525850"/>
            <a:chExt cx="226625" cy="226175"/>
          </a:xfrm>
        </p:grpSpPr>
        <p:sp>
          <p:nvSpPr>
            <p:cNvPr id="853" name="Google Shape;853;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54" name="Google Shape;854;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55" name="Google Shape;855;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56" name="Google Shape;856;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57" name="Google Shape;857;p44"/>
          <p:cNvGrpSpPr/>
          <p:nvPr/>
        </p:nvGrpSpPr>
        <p:grpSpPr>
          <a:xfrm>
            <a:off x="3885901" y="2385397"/>
            <a:ext cx="272464" cy="361861"/>
            <a:chOff x="4518575" y="2506200"/>
            <a:chExt cx="206100" cy="265450"/>
          </a:xfrm>
        </p:grpSpPr>
        <p:sp>
          <p:nvSpPr>
            <p:cNvPr id="858" name="Google Shape;858;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59" name="Google Shape;859;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0" name="Google Shape;860;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1" name="Google Shape;861;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2" name="Google Shape;862;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3" name="Google Shape;863;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4" name="Google Shape;864;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5" name="Google Shape;865;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6" name="Google Shape;866;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67" name="Google Shape;867;p44"/>
          <p:cNvGrpSpPr/>
          <p:nvPr/>
        </p:nvGrpSpPr>
        <p:grpSpPr>
          <a:xfrm>
            <a:off x="4967102" y="2412367"/>
            <a:ext cx="299631" cy="308322"/>
            <a:chOff x="4164375" y="1677425"/>
            <a:chExt cx="226650" cy="226175"/>
          </a:xfrm>
        </p:grpSpPr>
        <p:sp>
          <p:nvSpPr>
            <p:cNvPr id="868" name="Google Shape;868;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69" name="Google Shape;869;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70" name="Google Shape;870;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71" name="Google Shape;871;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72" name="Google Shape;872;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73" name="Google Shape;873;p44"/>
          <p:cNvGrpSpPr/>
          <p:nvPr/>
        </p:nvGrpSpPr>
        <p:grpSpPr>
          <a:xfrm>
            <a:off x="6021067" y="2403556"/>
            <a:ext cx="299003" cy="308322"/>
            <a:chOff x="5226025" y="1677425"/>
            <a:chExt cx="226175" cy="226175"/>
          </a:xfrm>
        </p:grpSpPr>
        <p:sp>
          <p:nvSpPr>
            <p:cNvPr id="874" name="Google Shape;874;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75" name="Google Shape;875;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76" name="Google Shape;876;p44"/>
          <p:cNvGrpSpPr/>
          <p:nvPr/>
        </p:nvGrpSpPr>
        <p:grpSpPr>
          <a:xfrm>
            <a:off x="5494451" y="2403649"/>
            <a:ext cx="299003" cy="308322"/>
            <a:chOff x="4835275" y="1198350"/>
            <a:chExt cx="226175" cy="226175"/>
          </a:xfrm>
        </p:grpSpPr>
        <p:sp>
          <p:nvSpPr>
            <p:cNvPr id="877" name="Google Shape;877;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78" name="Google Shape;878;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79" name="Google Shape;879;p44"/>
          <p:cNvGrpSpPr/>
          <p:nvPr/>
        </p:nvGrpSpPr>
        <p:grpSpPr>
          <a:xfrm>
            <a:off x="7181296" y="2387548"/>
            <a:ext cx="347356" cy="358215"/>
            <a:chOff x="968775" y="1180050"/>
            <a:chExt cx="262750" cy="262775"/>
          </a:xfrm>
        </p:grpSpPr>
        <p:sp>
          <p:nvSpPr>
            <p:cNvPr id="880" name="Google Shape;880;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81" name="Google Shape;881;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82" name="Google Shape;882;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83" name="Google Shape;883;p44"/>
          <p:cNvGrpSpPr/>
          <p:nvPr/>
        </p:nvGrpSpPr>
        <p:grpSpPr>
          <a:xfrm>
            <a:off x="6546195" y="2454617"/>
            <a:ext cx="386288" cy="224042"/>
            <a:chOff x="1678900" y="1231350"/>
            <a:chExt cx="292200" cy="164350"/>
          </a:xfrm>
        </p:grpSpPr>
        <p:sp>
          <p:nvSpPr>
            <p:cNvPr id="884" name="Google Shape;884;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85" name="Google Shape;885;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86" name="Google Shape;886;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887" name="Google Shape;887;p44"/>
          <p:cNvSpPr/>
          <p:nvPr/>
        </p:nvSpPr>
        <p:spPr>
          <a:xfrm>
            <a:off x="7865184" y="2376513"/>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888" name="Google Shape;888;p44"/>
          <p:cNvGrpSpPr/>
          <p:nvPr/>
        </p:nvGrpSpPr>
        <p:grpSpPr>
          <a:xfrm>
            <a:off x="8309431" y="2381156"/>
            <a:ext cx="322006" cy="353205"/>
            <a:chOff x="2405550" y="1181850"/>
            <a:chExt cx="243575" cy="259100"/>
          </a:xfrm>
        </p:grpSpPr>
        <p:sp>
          <p:nvSpPr>
            <p:cNvPr id="889" name="Google Shape;889;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90" name="Google Shape;890;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91" name="Google Shape;891;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92" name="Google Shape;892;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93" name="Google Shape;893;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94" name="Google Shape;894;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895" name="Google Shape;895;p44"/>
          <p:cNvSpPr/>
          <p:nvPr/>
        </p:nvSpPr>
        <p:spPr>
          <a:xfrm>
            <a:off x="8917575" y="2404139"/>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896" name="Google Shape;896;p44"/>
          <p:cNvGrpSpPr/>
          <p:nvPr/>
        </p:nvGrpSpPr>
        <p:grpSpPr>
          <a:xfrm>
            <a:off x="9342618" y="2378958"/>
            <a:ext cx="286610" cy="357601"/>
            <a:chOff x="3086700" y="1180050"/>
            <a:chExt cx="216800" cy="262325"/>
          </a:xfrm>
        </p:grpSpPr>
        <p:sp>
          <p:nvSpPr>
            <p:cNvPr id="897" name="Google Shape;897;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898" name="Google Shape;898;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899" name="Google Shape;899;p44"/>
          <p:cNvGrpSpPr/>
          <p:nvPr/>
        </p:nvGrpSpPr>
        <p:grpSpPr>
          <a:xfrm>
            <a:off x="9849212" y="2367098"/>
            <a:ext cx="228243" cy="381321"/>
            <a:chOff x="3741075" y="1171575"/>
            <a:chExt cx="172650" cy="279725"/>
          </a:xfrm>
        </p:grpSpPr>
        <p:sp>
          <p:nvSpPr>
            <p:cNvPr id="900" name="Google Shape;900;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01" name="Google Shape;901;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02" name="Google Shape;902;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03" name="Google Shape;903;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904" name="Google Shape;904;p44"/>
          <p:cNvSpPr/>
          <p:nvPr/>
        </p:nvSpPr>
        <p:spPr>
          <a:xfrm>
            <a:off x="10307624" y="2379495"/>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905" name="Google Shape;905;p44"/>
          <p:cNvGrpSpPr/>
          <p:nvPr/>
        </p:nvGrpSpPr>
        <p:grpSpPr>
          <a:xfrm>
            <a:off x="3370707" y="3111202"/>
            <a:ext cx="351520" cy="253623"/>
            <a:chOff x="952700" y="1101100"/>
            <a:chExt cx="265900" cy="186050"/>
          </a:xfrm>
        </p:grpSpPr>
        <p:sp>
          <p:nvSpPr>
            <p:cNvPr id="906" name="Google Shape;906;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07" name="Google Shape;907;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08" name="Google Shape;908;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909" name="Google Shape;909;p44"/>
          <p:cNvSpPr/>
          <p:nvPr/>
        </p:nvSpPr>
        <p:spPr>
          <a:xfrm>
            <a:off x="3897178" y="3028045"/>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10" name="Google Shape;910;p44"/>
          <p:cNvSpPr/>
          <p:nvPr/>
        </p:nvSpPr>
        <p:spPr>
          <a:xfrm>
            <a:off x="4319040" y="3055450"/>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11" name="Google Shape;911;p44"/>
          <p:cNvSpPr/>
          <p:nvPr/>
        </p:nvSpPr>
        <p:spPr>
          <a:xfrm>
            <a:off x="4890658" y="3055518"/>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12" name="Google Shape;912;p44"/>
          <p:cNvSpPr/>
          <p:nvPr/>
        </p:nvSpPr>
        <p:spPr>
          <a:xfrm>
            <a:off x="5500025" y="3093659"/>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913" name="Google Shape;913;p44"/>
          <p:cNvGrpSpPr/>
          <p:nvPr/>
        </p:nvGrpSpPr>
        <p:grpSpPr>
          <a:xfrm>
            <a:off x="6061974" y="3089802"/>
            <a:ext cx="317875" cy="344208"/>
            <a:chOff x="5583325" y="1073450"/>
            <a:chExt cx="240450" cy="252500"/>
          </a:xfrm>
        </p:grpSpPr>
        <p:sp>
          <p:nvSpPr>
            <p:cNvPr id="914" name="Google Shape;914;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15" name="Google Shape;915;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16" name="Google Shape;916;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17" name="Google Shape;917;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18" name="Google Shape;918;p44"/>
          <p:cNvGrpSpPr/>
          <p:nvPr/>
        </p:nvGrpSpPr>
        <p:grpSpPr>
          <a:xfrm>
            <a:off x="6545847" y="3079553"/>
            <a:ext cx="386850" cy="294962"/>
            <a:chOff x="1502275" y="3638775"/>
            <a:chExt cx="292625" cy="216375"/>
          </a:xfrm>
        </p:grpSpPr>
        <p:sp>
          <p:nvSpPr>
            <p:cNvPr id="919" name="Google Shape;919;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20" name="Google Shape;920;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21" name="Google Shape;921;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22" name="Google Shape;922;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23" name="Google Shape;923;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24" name="Google Shape;924;p44"/>
          <p:cNvGrpSpPr/>
          <p:nvPr/>
        </p:nvGrpSpPr>
        <p:grpSpPr>
          <a:xfrm>
            <a:off x="7100882" y="3024039"/>
            <a:ext cx="354428" cy="362441"/>
            <a:chOff x="3171000" y="4021950"/>
            <a:chExt cx="268100" cy="265875"/>
          </a:xfrm>
        </p:grpSpPr>
        <p:sp>
          <p:nvSpPr>
            <p:cNvPr id="925" name="Google Shape;925;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26" name="Google Shape;926;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927" name="Google Shape;927;p44"/>
          <p:cNvSpPr/>
          <p:nvPr/>
        </p:nvSpPr>
        <p:spPr>
          <a:xfrm>
            <a:off x="7621658" y="3058381"/>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28" name="Google Shape;928;p44"/>
          <p:cNvSpPr/>
          <p:nvPr/>
        </p:nvSpPr>
        <p:spPr>
          <a:xfrm>
            <a:off x="8176046" y="3042838"/>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929" name="Google Shape;929;p44"/>
          <p:cNvGrpSpPr/>
          <p:nvPr/>
        </p:nvGrpSpPr>
        <p:grpSpPr>
          <a:xfrm>
            <a:off x="8690157" y="3075692"/>
            <a:ext cx="334400" cy="344821"/>
            <a:chOff x="5684575" y="4038000"/>
            <a:chExt cx="252950" cy="252950"/>
          </a:xfrm>
        </p:grpSpPr>
        <p:sp>
          <p:nvSpPr>
            <p:cNvPr id="930" name="Google Shape;930;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31" name="Google Shape;931;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32" name="Google Shape;932;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33" name="Google Shape;933;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34" name="Google Shape;934;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35" name="Google Shape;935;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36" name="Google Shape;936;p44"/>
          <p:cNvGrpSpPr/>
          <p:nvPr/>
        </p:nvGrpSpPr>
        <p:grpSpPr>
          <a:xfrm>
            <a:off x="9283752" y="3034126"/>
            <a:ext cx="247115" cy="399520"/>
            <a:chOff x="1982675" y="3599525"/>
            <a:chExt cx="186925" cy="293075"/>
          </a:xfrm>
        </p:grpSpPr>
        <p:sp>
          <p:nvSpPr>
            <p:cNvPr id="937" name="Google Shape;937;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38" name="Google Shape;938;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39" name="Google Shape;939;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40" name="Google Shape;940;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41" name="Google Shape;941;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42" name="Google Shape;942;p44"/>
          <p:cNvGrpSpPr/>
          <p:nvPr/>
        </p:nvGrpSpPr>
        <p:grpSpPr>
          <a:xfrm>
            <a:off x="9789760" y="3034125"/>
            <a:ext cx="178106" cy="398940"/>
            <a:chOff x="2397075" y="3602200"/>
            <a:chExt cx="134725" cy="292650"/>
          </a:xfrm>
        </p:grpSpPr>
        <p:sp>
          <p:nvSpPr>
            <p:cNvPr id="943" name="Google Shape;943;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44" name="Google Shape;944;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45" name="Google Shape;945;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46" name="Google Shape;946;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47" name="Google Shape;947;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48" name="Google Shape;948;p44"/>
          <p:cNvGrpSpPr/>
          <p:nvPr/>
        </p:nvGrpSpPr>
        <p:grpSpPr>
          <a:xfrm>
            <a:off x="3423875" y="3718549"/>
            <a:ext cx="246520" cy="383741"/>
            <a:chOff x="2717350" y="3603525"/>
            <a:chExt cx="186475" cy="281500"/>
          </a:xfrm>
        </p:grpSpPr>
        <p:sp>
          <p:nvSpPr>
            <p:cNvPr id="949" name="Google Shape;949;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50" name="Google Shape;950;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51" name="Google Shape;951;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52" name="Google Shape;952;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953" name="Google Shape;953;p44"/>
          <p:cNvSpPr/>
          <p:nvPr/>
        </p:nvSpPr>
        <p:spPr>
          <a:xfrm>
            <a:off x="10225716" y="3058620"/>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954" name="Google Shape;954;p44"/>
          <p:cNvGrpSpPr/>
          <p:nvPr/>
        </p:nvGrpSpPr>
        <p:grpSpPr>
          <a:xfrm>
            <a:off x="3866795" y="3728892"/>
            <a:ext cx="332053" cy="363054"/>
            <a:chOff x="3927075" y="3612900"/>
            <a:chExt cx="251175" cy="266325"/>
          </a:xfrm>
        </p:grpSpPr>
        <p:sp>
          <p:nvSpPr>
            <p:cNvPr id="955" name="Google Shape;955;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56" name="Google Shape;956;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57" name="Google Shape;957;p44"/>
          <p:cNvGrpSpPr/>
          <p:nvPr/>
        </p:nvGrpSpPr>
        <p:grpSpPr>
          <a:xfrm>
            <a:off x="4394900" y="3788489"/>
            <a:ext cx="336152" cy="347241"/>
            <a:chOff x="4324975" y="3617800"/>
            <a:chExt cx="254275" cy="254725"/>
          </a:xfrm>
        </p:grpSpPr>
        <p:sp>
          <p:nvSpPr>
            <p:cNvPr id="958" name="Google Shape;958;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59" name="Google Shape;959;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60" name="Google Shape;960;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61" name="Google Shape;961;p44"/>
          <p:cNvGrpSpPr/>
          <p:nvPr/>
        </p:nvGrpSpPr>
        <p:grpSpPr>
          <a:xfrm>
            <a:off x="4928559" y="3854161"/>
            <a:ext cx="399872" cy="217737"/>
            <a:chOff x="4728650" y="3665975"/>
            <a:chExt cx="302475" cy="159725"/>
          </a:xfrm>
        </p:grpSpPr>
        <p:sp>
          <p:nvSpPr>
            <p:cNvPr id="962" name="Google Shape;962;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63" name="Google Shape;963;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64" name="Google Shape;964;p44"/>
          <p:cNvGrpSpPr/>
          <p:nvPr/>
        </p:nvGrpSpPr>
        <p:grpSpPr>
          <a:xfrm>
            <a:off x="5455225" y="3811321"/>
            <a:ext cx="382719" cy="282796"/>
            <a:chOff x="5164925" y="3642775"/>
            <a:chExt cx="289500" cy="207450"/>
          </a:xfrm>
        </p:grpSpPr>
        <p:sp>
          <p:nvSpPr>
            <p:cNvPr id="965" name="Google Shape;965;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66" name="Google Shape;966;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67" name="Google Shape;967;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68" name="Google Shape;968;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69" name="Google Shape;969;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970" name="Google Shape;970;p44"/>
          <p:cNvSpPr/>
          <p:nvPr/>
        </p:nvSpPr>
        <p:spPr>
          <a:xfrm>
            <a:off x="6056015" y="3725047"/>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71" name="Google Shape;971;p44"/>
          <p:cNvSpPr/>
          <p:nvPr/>
        </p:nvSpPr>
        <p:spPr>
          <a:xfrm>
            <a:off x="6559834" y="3756968"/>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72" name="Google Shape;972;p44"/>
          <p:cNvSpPr/>
          <p:nvPr/>
        </p:nvSpPr>
        <p:spPr>
          <a:xfrm>
            <a:off x="7037055" y="3746214"/>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73" name="Google Shape;973;p44"/>
          <p:cNvSpPr/>
          <p:nvPr/>
        </p:nvSpPr>
        <p:spPr>
          <a:xfrm>
            <a:off x="7618057" y="3672488"/>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74" name="Google Shape;974;p44"/>
          <p:cNvSpPr/>
          <p:nvPr/>
        </p:nvSpPr>
        <p:spPr>
          <a:xfrm>
            <a:off x="8127410" y="3672199"/>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75" name="Google Shape;975;p44"/>
          <p:cNvSpPr/>
          <p:nvPr/>
        </p:nvSpPr>
        <p:spPr>
          <a:xfrm>
            <a:off x="8636763" y="3664649"/>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76" name="Google Shape;976;p44"/>
          <p:cNvSpPr/>
          <p:nvPr/>
        </p:nvSpPr>
        <p:spPr>
          <a:xfrm>
            <a:off x="9250756" y="3721110"/>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977" name="Google Shape;977;p44"/>
          <p:cNvGrpSpPr/>
          <p:nvPr/>
        </p:nvGrpSpPr>
        <p:grpSpPr>
          <a:xfrm>
            <a:off x="9775849" y="3725541"/>
            <a:ext cx="327294" cy="334632"/>
            <a:chOff x="5717150" y="2098500"/>
            <a:chExt cx="247575" cy="245475"/>
          </a:xfrm>
        </p:grpSpPr>
        <p:sp>
          <p:nvSpPr>
            <p:cNvPr id="978" name="Google Shape;978;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79" name="Google Shape;979;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80" name="Google Shape;980;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981" name="Google Shape;981;p44"/>
          <p:cNvSpPr/>
          <p:nvPr/>
        </p:nvSpPr>
        <p:spPr>
          <a:xfrm>
            <a:off x="10325466" y="3658513"/>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82" name="Google Shape;982;p44"/>
          <p:cNvSpPr/>
          <p:nvPr/>
        </p:nvSpPr>
        <p:spPr>
          <a:xfrm>
            <a:off x="3361525" y="4457224"/>
            <a:ext cx="369168"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83" name="Google Shape;983;p44"/>
          <p:cNvSpPr/>
          <p:nvPr/>
        </p:nvSpPr>
        <p:spPr>
          <a:xfrm>
            <a:off x="3881815" y="4438069"/>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984" name="Google Shape;984;p44"/>
          <p:cNvGrpSpPr/>
          <p:nvPr/>
        </p:nvGrpSpPr>
        <p:grpSpPr>
          <a:xfrm>
            <a:off x="4353323" y="4366467"/>
            <a:ext cx="352082" cy="317455"/>
            <a:chOff x="6435300" y="2742175"/>
            <a:chExt cx="266325" cy="232875"/>
          </a:xfrm>
        </p:grpSpPr>
        <p:sp>
          <p:nvSpPr>
            <p:cNvPr id="985" name="Google Shape;985;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86" name="Google Shape;986;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87" name="Google Shape;987;p44"/>
          <p:cNvGrpSpPr/>
          <p:nvPr/>
        </p:nvGrpSpPr>
        <p:grpSpPr>
          <a:xfrm>
            <a:off x="5400283" y="4445592"/>
            <a:ext cx="333805" cy="344208"/>
            <a:chOff x="674800" y="2146225"/>
            <a:chExt cx="252500" cy="252500"/>
          </a:xfrm>
        </p:grpSpPr>
        <p:sp>
          <p:nvSpPr>
            <p:cNvPr id="988" name="Google Shape;988;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89" name="Google Shape;989;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90" name="Google Shape;990;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91" name="Google Shape;991;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92" name="Google Shape;992;p44"/>
          <p:cNvGrpSpPr/>
          <p:nvPr/>
        </p:nvGrpSpPr>
        <p:grpSpPr>
          <a:xfrm>
            <a:off x="5927331" y="4457078"/>
            <a:ext cx="333805" cy="344208"/>
            <a:chOff x="2164225" y="2146225"/>
            <a:chExt cx="252500" cy="252500"/>
          </a:xfrm>
        </p:grpSpPr>
        <p:sp>
          <p:nvSpPr>
            <p:cNvPr id="993" name="Google Shape;993;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94" name="Google Shape;994;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95" name="Google Shape;995;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96" name="Google Shape;996;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997" name="Google Shape;997;p44"/>
          <p:cNvGrpSpPr/>
          <p:nvPr/>
        </p:nvGrpSpPr>
        <p:grpSpPr>
          <a:xfrm>
            <a:off x="4873242" y="4456851"/>
            <a:ext cx="334400" cy="344821"/>
            <a:chOff x="689975" y="1737200"/>
            <a:chExt cx="252950" cy="252950"/>
          </a:xfrm>
        </p:grpSpPr>
        <p:sp>
          <p:nvSpPr>
            <p:cNvPr id="998" name="Google Shape;998;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999" name="Google Shape;999;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0" name="Google Shape;1000;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1" name="Google Shape;1001;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2" name="Google Shape;1002;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3" name="Google Shape;1003;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04" name="Google Shape;1004;p44"/>
          <p:cNvGrpSpPr/>
          <p:nvPr/>
        </p:nvGrpSpPr>
        <p:grpSpPr>
          <a:xfrm>
            <a:off x="6454100" y="4446727"/>
            <a:ext cx="334400" cy="344208"/>
            <a:chOff x="2961350" y="1740750"/>
            <a:chExt cx="252950" cy="252500"/>
          </a:xfrm>
        </p:grpSpPr>
        <p:sp>
          <p:nvSpPr>
            <p:cNvPr id="1005" name="Google Shape;1005;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6" name="Google Shape;1006;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7" name="Google Shape;1007;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8" name="Google Shape;1008;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09" name="Google Shape;1009;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10" name="Google Shape;1010;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11" name="Google Shape;1011;p44"/>
          <p:cNvSpPr/>
          <p:nvPr/>
        </p:nvSpPr>
        <p:spPr>
          <a:xfrm>
            <a:off x="7011779" y="4475852"/>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4"/>
              </a:solidFill>
            </a:endParaRPr>
          </a:p>
        </p:txBody>
      </p:sp>
      <p:grpSp>
        <p:nvGrpSpPr>
          <p:cNvPr id="1012" name="Google Shape;1012;p44"/>
          <p:cNvGrpSpPr/>
          <p:nvPr/>
        </p:nvGrpSpPr>
        <p:grpSpPr>
          <a:xfrm>
            <a:off x="7538133" y="4395093"/>
            <a:ext cx="271902" cy="376448"/>
            <a:chOff x="4026550" y="3640100"/>
            <a:chExt cx="205675" cy="276150"/>
          </a:xfrm>
        </p:grpSpPr>
        <p:sp>
          <p:nvSpPr>
            <p:cNvPr id="1013" name="Google Shape;1013;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14" name="Google Shape;1014;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15" name="Google Shape;1015;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16" name="Google Shape;1016;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17" name="Google Shape;1017;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18" name="Google Shape;1018;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19" name="Google Shape;1019;p44"/>
          <p:cNvSpPr/>
          <p:nvPr/>
        </p:nvSpPr>
        <p:spPr>
          <a:xfrm>
            <a:off x="8031956" y="4461008"/>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20" name="Google Shape;1020;p44"/>
          <p:cNvGrpSpPr/>
          <p:nvPr/>
        </p:nvGrpSpPr>
        <p:grpSpPr>
          <a:xfrm>
            <a:off x="8574738" y="4494328"/>
            <a:ext cx="351487" cy="294826"/>
            <a:chOff x="853250" y="4006875"/>
            <a:chExt cx="265875" cy="216275"/>
          </a:xfrm>
        </p:grpSpPr>
        <p:sp>
          <p:nvSpPr>
            <p:cNvPr id="1021" name="Google Shape;1021;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22" name="Google Shape;1022;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23" name="Google Shape;1023;p44"/>
          <p:cNvGrpSpPr/>
          <p:nvPr/>
        </p:nvGrpSpPr>
        <p:grpSpPr>
          <a:xfrm>
            <a:off x="9752305" y="4459907"/>
            <a:ext cx="245925" cy="363668"/>
            <a:chOff x="1978675" y="3981800"/>
            <a:chExt cx="186025" cy="266775"/>
          </a:xfrm>
        </p:grpSpPr>
        <p:sp>
          <p:nvSpPr>
            <p:cNvPr id="1024" name="Google Shape;1024;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25" name="Google Shape;1025;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26" name="Google Shape;1026;p44"/>
          <p:cNvSpPr/>
          <p:nvPr/>
        </p:nvSpPr>
        <p:spPr>
          <a:xfrm>
            <a:off x="9149321" y="4481340"/>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27" name="Google Shape;1027;p44"/>
          <p:cNvGrpSpPr/>
          <p:nvPr/>
        </p:nvGrpSpPr>
        <p:grpSpPr>
          <a:xfrm>
            <a:off x="10282045" y="4469351"/>
            <a:ext cx="333805" cy="344821"/>
            <a:chOff x="480325" y="3970200"/>
            <a:chExt cx="252500" cy="252950"/>
          </a:xfrm>
        </p:grpSpPr>
        <p:sp>
          <p:nvSpPr>
            <p:cNvPr id="1028" name="Google Shape;1028;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29" name="Google Shape;1029;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30" name="Google Shape;1030;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31" name="Google Shape;1031;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32" name="Google Shape;1032;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33" name="Google Shape;1033;p44"/>
          <p:cNvSpPr/>
          <p:nvPr/>
        </p:nvSpPr>
        <p:spPr>
          <a:xfrm>
            <a:off x="3449396" y="5080194"/>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34" name="Google Shape;1034;p44"/>
          <p:cNvGrpSpPr/>
          <p:nvPr/>
        </p:nvGrpSpPr>
        <p:grpSpPr>
          <a:xfrm>
            <a:off x="3857768" y="5058956"/>
            <a:ext cx="334400" cy="344208"/>
            <a:chOff x="5745250" y="4378350"/>
            <a:chExt cx="252950" cy="252500"/>
          </a:xfrm>
        </p:grpSpPr>
        <p:sp>
          <p:nvSpPr>
            <p:cNvPr id="1035" name="Google Shape;1035;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36" name="Google Shape;1036;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37" name="Google Shape;1037;p44"/>
          <p:cNvGrpSpPr/>
          <p:nvPr/>
        </p:nvGrpSpPr>
        <p:grpSpPr>
          <a:xfrm>
            <a:off x="4367267" y="5063216"/>
            <a:ext cx="334400" cy="344821"/>
            <a:chOff x="6130650" y="4381475"/>
            <a:chExt cx="252950" cy="252950"/>
          </a:xfrm>
        </p:grpSpPr>
        <p:sp>
          <p:nvSpPr>
            <p:cNvPr id="1038" name="Google Shape;1038;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39" name="Google Shape;1039;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40" name="Google Shape;1040;p44"/>
          <p:cNvSpPr/>
          <p:nvPr/>
        </p:nvSpPr>
        <p:spPr>
          <a:xfrm>
            <a:off x="4874303" y="5078115"/>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41" name="Google Shape;1041;p44"/>
          <p:cNvGrpSpPr/>
          <p:nvPr/>
        </p:nvGrpSpPr>
        <p:grpSpPr>
          <a:xfrm>
            <a:off x="5375071" y="5086299"/>
            <a:ext cx="352082" cy="299802"/>
            <a:chOff x="6919750" y="1464650"/>
            <a:chExt cx="266325" cy="219925"/>
          </a:xfrm>
        </p:grpSpPr>
        <p:sp>
          <p:nvSpPr>
            <p:cNvPr id="1042" name="Google Shape;1042;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43" name="Google Shape;1043;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44" name="Google Shape;1044;p44"/>
          <p:cNvGrpSpPr/>
          <p:nvPr/>
        </p:nvGrpSpPr>
        <p:grpSpPr>
          <a:xfrm>
            <a:off x="5901268" y="5061741"/>
            <a:ext cx="366855" cy="339948"/>
            <a:chOff x="4759875" y="1027050"/>
            <a:chExt cx="277500" cy="249375"/>
          </a:xfrm>
        </p:grpSpPr>
        <p:sp>
          <p:nvSpPr>
            <p:cNvPr id="1045" name="Google Shape;1045;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46" name="Google Shape;1046;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47" name="Google Shape;1047;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48" name="Google Shape;1048;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49" name="Google Shape;1049;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50" name="Google Shape;1050;p44"/>
          <p:cNvGrpSpPr/>
          <p:nvPr/>
        </p:nvGrpSpPr>
        <p:grpSpPr>
          <a:xfrm>
            <a:off x="6442553" y="5045715"/>
            <a:ext cx="372738" cy="343186"/>
            <a:chOff x="3357900" y="1057675"/>
            <a:chExt cx="281950" cy="251750"/>
          </a:xfrm>
        </p:grpSpPr>
        <p:sp>
          <p:nvSpPr>
            <p:cNvPr id="1051" name="Google Shape;1051;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52" name="Google Shape;1052;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53" name="Google Shape;1053;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54" name="Google Shape;1054;p44"/>
          <p:cNvGrpSpPr/>
          <p:nvPr/>
        </p:nvGrpSpPr>
        <p:grpSpPr>
          <a:xfrm>
            <a:off x="7005725" y="5030720"/>
            <a:ext cx="191095" cy="401974"/>
            <a:chOff x="3783900" y="1046675"/>
            <a:chExt cx="144550" cy="294875"/>
          </a:xfrm>
        </p:grpSpPr>
        <p:sp>
          <p:nvSpPr>
            <p:cNvPr id="1055" name="Google Shape;1055;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56" name="Google Shape;1056;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57" name="Google Shape;1057;p44"/>
          <p:cNvSpPr/>
          <p:nvPr/>
        </p:nvSpPr>
        <p:spPr>
          <a:xfrm>
            <a:off x="7530764" y="5054954"/>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58" name="Google Shape;1058;p44"/>
          <p:cNvGrpSpPr/>
          <p:nvPr/>
        </p:nvGrpSpPr>
        <p:grpSpPr>
          <a:xfrm>
            <a:off x="7905005" y="4788103"/>
            <a:ext cx="552596" cy="674409"/>
            <a:chOff x="238550" y="1487175"/>
            <a:chExt cx="418000" cy="494725"/>
          </a:xfrm>
        </p:grpSpPr>
        <p:sp>
          <p:nvSpPr>
            <p:cNvPr id="1059" name="Google Shape;1059;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0" name="Google Shape;1060;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1" name="Google Shape;1061;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2" name="Google Shape;1062;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3" name="Google Shape;1063;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4" name="Google Shape;1064;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5" name="Google Shape;1065;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6" name="Google Shape;1066;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7" name="Google Shape;1067;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68" name="Google Shape;1068;p44"/>
          <p:cNvSpPr/>
          <p:nvPr/>
        </p:nvSpPr>
        <p:spPr>
          <a:xfrm>
            <a:off x="8574399" y="5188839"/>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69" name="Google Shape;1069;p44"/>
          <p:cNvSpPr/>
          <p:nvPr/>
        </p:nvSpPr>
        <p:spPr>
          <a:xfrm>
            <a:off x="9065861" y="5099605"/>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70" name="Google Shape;1070;p44"/>
          <p:cNvGrpSpPr/>
          <p:nvPr/>
        </p:nvGrpSpPr>
        <p:grpSpPr>
          <a:xfrm>
            <a:off x="9657383" y="5114862"/>
            <a:ext cx="364707" cy="363804"/>
            <a:chOff x="6010925" y="3998175"/>
            <a:chExt cx="275875" cy="266875"/>
          </a:xfrm>
        </p:grpSpPr>
        <p:sp>
          <p:nvSpPr>
            <p:cNvPr id="1071" name="Google Shape;1071;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72" name="Google Shape;1072;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73" name="Google Shape;1073;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74" name="Google Shape;1074;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75" name="Google Shape;1075;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76" name="Google Shape;1076;p44"/>
          <p:cNvGrpSpPr/>
          <p:nvPr/>
        </p:nvGrpSpPr>
        <p:grpSpPr>
          <a:xfrm>
            <a:off x="10259579" y="5133487"/>
            <a:ext cx="352082" cy="308322"/>
            <a:chOff x="6866650" y="1038650"/>
            <a:chExt cx="266325" cy="226175"/>
          </a:xfrm>
        </p:grpSpPr>
        <p:sp>
          <p:nvSpPr>
            <p:cNvPr id="1077" name="Google Shape;1077;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78" name="Google Shape;1078;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79" name="Google Shape;1079;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80" name="Google Shape;1080;p44"/>
          <p:cNvGrpSpPr/>
          <p:nvPr/>
        </p:nvGrpSpPr>
        <p:grpSpPr>
          <a:xfrm>
            <a:off x="5997112" y="1769637"/>
            <a:ext cx="272497" cy="362441"/>
            <a:chOff x="2033075" y="2942475"/>
            <a:chExt cx="206125" cy="265875"/>
          </a:xfrm>
        </p:grpSpPr>
        <p:sp>
          <p:nvSpPr>
            <p:cNvPr id="1081" name="Google Shape;1081;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82" name="Google Shape;1082;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83" name="Google Shape;1083;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84" name="Google Shape;1084;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85" name="Google Shape;1085;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86" name="Google Shape;1086;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87" name="Google Shape;1087;p44"/>
          <p:cNvSpPr/>
          <p:nvPr/>
        </p:nvSpPr>
        <p:spPr>
          <a:xfrm>
            <a:off x="3361541" y="5710048"/>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88" name="Google Shape;1088;p44"/>
          <p:cNvGrpSpPr/>
          <p:nvPr/>
        </p:nvGrpSpPr>
        <p:grpSpPr>
          <a:xfrm>
            <a:off x="3858827" y="5746039"/>
            <a:ext cx="325576" cy="362441"/>
            <a:chOff x="3081775" y="1061400"/>
            <a:chExt cx="246275" cy="265875"/>
          </a:xfrm>
        </p:grpSpPr>
        <p:sp>
          <p:nvSpPr>
            <p:cNvPr id="1089" name="Google Shape;1089;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90" name="Google Shape;1090;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91" name="Google Shape;1091;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grpSp>
        <p:nvGrpSpPr>
          <p:cNvPr id="1092" name="Google Shape;1092;p44"/>
          <p:cNvGrpSpPr/>
          <p:nvPr/>
        </p:nvGrpSpPr>
        <p:grpSpPr>
          <a:xfrm>
            <a:off x="4398538" y="5788159"/>
            <a:ext cx="369202" cy="325941"/>
            <a:chOff x="2847150" y="1805000"/>
            <a:chExt cx="279275" cy="239100"/>
          </a:xfrm>
        </p:grpSpPr>
        <p:sp>
          <p:nvSpPr>
            <p:cNvPr id="1093" name="Google Shape;1093;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94" name="Google Shape;1094;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095" name="Google Shape;1095;p44"/>
          <p:cNvSpPr/>
          <p:nvPr/>
        </p:nvSpPr>
        <p:spPr>
          <a:xfrm>
            <a:off x="4980859" y="5837935"/>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096" name="Google Shape;1096;p44"/>
          <p:cNvGrpSpPr/>
          <p:nvPr/>
        </p:nvGrpSpPr>
        <p:grpSpPr>
          <a:xfrm>
            <a:off x="5584332" y="5732416"/>
            <a:ext cx="352082" cy="363054"/>
            <a:chOff x="6435300" y="1095300"/>
            <a:chExt cx="266325" cy="266325"/>
          </a:xfrm>
        </p:grpSpPr>
        <p:sp>
          <p:nvSpPr>
            <p:cNvPr id="1097" name="Google Shape;1097;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98" name="Google Shape;1098;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099" name="Google Shape;1099;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100" name="Google Shape;1100;p44"/>
          <p:cNvSpPr/>
          <p:nvPr/>
        </p:nvSpPr>
        <p:spPr>
          <a:xfrm>
            <a:off x="6148182" y="5746604"/>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01" name="Google Shape;1101;p44"/>
          <p:cNvSpPr/>
          <p:nvPr/>
        </p:nvSpPr>
        <p:spPr>
          <a:xfrm>
            <a:off x="6608932" y="5718297"/>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102" name="Google Shape;1102;p44"/>
          <p:cNvGrpSpPr/>
          <p:nvPr/>
        </p:nvGrpSpPr>
        <p:grpSpPr>
          <a:xfrm>
            <a:off x="7137401" y="5727480"/>
            <a:ext cx="301350" cy="363054"/>
            <a:chOff x="4506525" y="1060950"/>
            <a:chExt cx="227950" cy="266325"/>
          </a:xfrm>
        </p:grpSpPr>
        <p:sp>
          <p:nvSpPr>
            <p:cNvPr id="1103" name="Google Shape;1103;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04" name="Google Shape;1104;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05" name="Google Shape;1105;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06" name="Google Shape;1106;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07" name="Google Shape;1107;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08" name="Google Shape;1108;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09" name="Google Shape;1109;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110" name="Google Shape;1110;p44"/>
          <p:cNvSpPr/>
          <p:nvPr/>
        </p:nvSpPr>
        <p:spPr>
          <a:xfrm>
            <a:off x="7596448" y="5850768"/>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11" name="Google Shape;1111;p44"/>
          <p:cNvSpPr/>
          <p:nvPr/>
        </p:nvSpPr>
        <p:spPr>
          <a:xfrm>
            <a:off x="8593166" y="5805128"/>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112" name="Google Shape;1112;p44"/>
          <p:cNvGrpSpPr/>
          <p:nvPr/>
        </p:nvGrpSpPr>
        <p:grpSpPr>
          <a:xfrm>
            <a:off x="8143035" y="5805336"/>
            <a:ext cx="251246" cy="356340"/>
            <a:chOff x="867500" y="3647700"/>
            <a:chExt cx="190050" cy="261400"/>
          </a:xfrm>
        </p:grpSpPr>
        <p:sp>
          <p:nvSpPr>
            <p:cNvPr id="1113" name="Google Shape;1113;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14" name="Google Shape;1114;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15" name="Google Shape;1115;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16" name="Google Shape;1116;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17" name="Google Shape;1117;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
        <p:nvSpPr>
          <p:cNvPr id="1118" name="Google Shape;1118;p44"/>
          <p:cNvSpPr/>
          <p:nvPr/>
        </p:nvSpPr>
        <p:spPr>
          <a:xfrm>
            <a:off x="9099612" y="5771981"/>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19" name="Google Shape;1119;p44"/>
          <p:cNvSpPr/>
          <p:nvPr/>
        </p:nvSpPr>
        <p:spPr>
          <a:xfrm>
            <a:off x="9701418" y="5770719"/>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nvGrpSpPr>
          <p:cNvPr id="1120" name="Google Shape;1120;p44"/>
          <p:cNvGrpSpPr/>
          <p:nvPr/>
        </p:nvGrpSpPr>
        <p:grpSpPr>
          <a:xfrm>
            <a:off x="10285313" y="5760509"/>
            <a:ext cx="299598" cy="398327"/>
            <a:chOff x="3707175" y="1322350"/>
            <a:chExt cx="226625" cy="292200"/>
          </a:xfrm>
        </p:grpSpPr>
        <p:sp>
          <p:nvSpPr>
            <p:cNvPr id="1121" name="Google Shape;1121;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sp>
          <p:nvSpPr>
            <p:cNvPr id="1122" name="Google Shape;1122;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4"/>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3"/>
          <p:cNvSpPr txBox="1"/>
          <p:nvPr>
            <p:ph type="title"/>
          </p:nvPr>
        </p:nvSpPr>
        <p:spPr>
          <a:xfrm>
            <a:off x="415600" y="593375"/>
            <a:ext cx="8994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
              <a:t>Table of contents.</a:t>
            </a:r>
            <a:endParaRPr/>
          </a:p>
        </p:txBody>
      </p:sp>
      <p:sp>
        <p:nvSpPr>
          <p:cNvPr id="541" name="Google Shape;541;p23"/>
          <p:cNvSpPr txBox="1"/>
          <p:nvPr>
            <p:ph idx="1" type="subTitle"/>
          </p:nvPr>
        </p:nvSpPr>
        <p:spPr>
          <a:xfrm>
            <a:off x="415597" y="1769125"/>
            <a:ext cx="28569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01 | Dogs</a:t>
            </a:r>
            <a:endParaRPr/>
          </a:p>
        </p:txBody>
      </p:sp>
      <p:sp>
        <p:nvSpPr>
          <p:cNvPr id="542" name="Google Shape;542;p23"/>
          <p:cNvSpPr txBox="1"/>
          <p:nvPr>
            <p:ph idx="2" type="body"/>
          </p:nvPr>
        </p:nvSpPr>
        <p:spPr>
          <a:xfrm>
            <a:off x="415623" y="2333580"/>
            <a:ext cx="2856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first.</a:t>
            </a:r>
            <a:endParaRPr/>
          </a:p>
        </p:txBody>
      </p:sp>
      <p:sp>
        <p:nvSpPr>
          <p:cNvPr id="543" name="Google Shape;543;p23"/>
          <p:cNvSpPr txBox="1"/>
          <p:nvPr>
            <p:ph idx="3" type="subTitle"/>
          </p:nvPr>
        </p:nvSpPr>
        <p:spPr>
          <a:xfrm>
            <a:off x="3484589" y="1769125"/>
            <a:ext cx="28569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02 | Cats</a:t>
            </a:r>
            <a:endParaRPr/>
          </a:p>
        </p:txBody>
      </p:sp>
      <p:sp>
        <p:nvSpPr>
          <p:cNvPr id="544" name="Google Shape;544;p23"/>
          <p:cNvSpPr txBox="1"/>
          <p:nvPr>
            <p:ph idx="4" type="body"/>
          </p:nvPr>
        </p:nvSpPr>
        <p:spPr>
          <a:xfrm>
            <a:off x="3484615" y="2333580"/>
            <a:ext cx="2856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talk about this second.</a:t>
            </a:r>
            <a:endParaRPr/>
          </a:p>
        </p:txBody>
      </p:sp>
      <p:sp>
        <p:nvSpPr>
          <p:cNvPr id="545" name="Google Shape;545;p23"/>
          <p:cNvSpPr txBox="1"/>
          <p:nvPr>
            <p:ph idx="5" type="subTitle"/>
          </p:nvPr>
        </p:nvSpPr>
        <p:spPr>
          <a:xfrm>
            <a:off x="6553601" y="1769125"/>
            <a:ext cx="28569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03 | Elephants</a:t>
            </a:r>
            <a:endParaRPr/>
          </a:p>
        </p:txBody>
      </p:sp>
      <p:sp>
        <p:nvSpPr>
          <p:cNvPr id="546" name="Google Shape;546;p23"/>
          <p:cNvSpPr txBox="1"/>
          <p:nvPr>
            <p:ph idx="6" type="body"/>
          </p:nvPr>
        </p:nvSpPr>
        <p:spPr>
          <a:xfrm>
            <a:off x="6553627" y="2333580"/>
            <a:ext cx="2856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Then, we will talk </a:t>
            </a:r>
            <a:r>
              <a:rPr lang="en"/>
              <a:t>about</a:t>
            </a:r>
            <a:r>
              <a:rPr lang="en"/>
              <a:t> this.</a:t>
            </a:r>
            <a:endParaRPr/>
          </a:p>
        </p:txBody>
      </p:sp>
      <p:sp>
        <p:nvSpPr>
          <p:cNvPr id="547" name="Google Shape;547;p23"/>
          <p:cNvSpPr txBox="1"/>
          <p:nvPr>
            <p:ph idx="7" type="subTitle"/>
          </p:nvPr>
        </p:nvSpPr>
        <p:spPr>
          <a:xfrm>
            <a:off x="415547" y="4234271"/>
            <a:ext cx="28569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04 | Kangaroos</a:t>
            </a:r>
            <a:endParaRPr/>
          </a:p>
        </p:txBody>
      </p:sp>
      <p:sp>
        <p:nvSpPr>
          <p:cNvPr id="548" name="Google Shape;548;p23"/>
          <p:cNvSpPr txBox="1"/>
          <p:nvPr>
            <p:ph idx="8" type="body"/>
          </p:nvPr>
        </p:nvSpPr>
        <p:spPr>
          <a:xfrm>
            <a:off x="415574" y="4722527"/>
            <a:ext cx="2856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After that we will talk about this.</a:t>
            </a:r>
            <a:endParaRPr/>
          </a:p>
        </p:txBody>
      </p:sp>
      <p:sp>
        <p:nvSpPr>
          <p:cNvPr id="549" name="Google Shape;549;p23"/>
          <p:cNvSpPr txBox="1"/>
          <p:nvPr>
            <p:ph idx="9" type="subTitle"/>
          </p:nvPr>
        </p:nvSpPr>
        <p:spPr>
          <a:xfrm>
            <a:off x="3484539" y="4234271"/>
            <a:ext cx="28569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05 | Pandas</a:t>
            </a:r>
            <a:endParaRPr/>
          </a:p>
        </p:txBody>
      </p:sp>
      <p:sp>
        <p:nvSpPr>
          <p:cNvPr id="550" name="Google Shape;550;p23"/>
          <p:cNvSpPr txBox="1"/>
          <p:nvPr>
            <p:ph idx="13" type="body"/>
          </p:nvPr>
        </p:nvSpPr>
        <p:spPr>
          <a:xfrm>
            <a:off x="3484566" y="4722527"/>
            <a:ext cx="2856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We will also talk </a:t>
            </a:r>
            <a:r>
              <a:rPr lang="en"/>
              <a:t>about</a:t>
            </a:r>
            <a:r>
              <a:rPr lang="en"/>
              <a:t> this.</a:t>
            </a:r>
            <a:endParaRPr/>
          </a:p>
        </p:txBody>
      </p:sp>
      <p:sp>
        <p:nvSpPr>
          <p:cNvPr id="551" name="Google Shape;551;p23"/>
          <p:cNvSpPr txBox="1"/>
          <p:nvPr>
            <p:ph idx="14" type="subTitle"/>
          </p:nvPr>
        </p:nvSpPr>
        <p:spPr>
          <a:xfrm>
            <a:off x="6553551" y="4234271"/>
            <a:ext cx="2856900" cy="530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852"/>
              <a:buNone/>
            </a:pPr>
            <a:r>
              <a:rPr lang="en"/>
              <a:t>06 | Koalas</a:t>
            </a:r>
            <a:endParaRPr/>
          </a:p>
        </p:txBody>
      </p:sp>
      <p:sp>
        <p:nvSpPr>
          <p:cNvPr id="552" name="Google Shape;552;p23"/>
          <p:cNvSpPr txBox="1"/>
          <p:nvPr>
            <p:ph idx="15" type="body"/>
          </p:nvPr>
        </p:nvSpPr>
        <p:spPr>
          <a:xfrm>
            <a:off x="6553578" y="4722527"/>
            <a:ext cx="28569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And we will talk about this last.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24"/>
          <p:cNvSpPr txBox="1"/>
          <p:nvPr>
            <p:ph type="title"/>
          </p:nvPr>
        </p:nvSpPr>
        <p:spPr>
          <a:xfrm>
            <a:off x="2369200" y="651950"/>
            <a:ext cx="7620600" cy="1007700"/>
          </a:xfrm>
          <a:prstGeom prst="rect">
            <a:avLst/>
          </a:prstGeom>
        </p:spPr>
        <p:txBody>
          <a:bodyPr anchorCtr="0" anchor="b" bIns="121900" lIns="121900" spcFirstLastPara="1" rIns="121900" wrap="square" tIns="121900">
            <a:normAutofit fontScale="90000"/>
          </a:bodyPr>
          <a:lstStyle/>
          <a:p>
            <a:pPr indent="0" lvl="0" marL="0" rtl="0" algn="l">
              <a:spcBef>
                <a:spcPts val="0"/>
              </a:spcBef>
              <a:spcAft>
                <a:spcPts val="0"/>
              </a:spcAft>
              <a:buNone/>
            </a:pPr>
            <a:r>
              <a:rPr lang="en"/>
              <a:t>Bullet point list.</a:t>
            </a:r>
            <a:endParaRPr/>
          </a:p>
        </p:txBody>
      </p:sp>
      <p:sp>
        <p:nvSpPr>
          <p:cNvPr id="558" name="Google Shape;558;p24"/>
          <p:cNvSpPr txBox="1"/>
          <p:nvPr>
            <p:ph idx="1" type="body"/>
          </p:nvPr>
        </p:nvSpPr>
        <p:spPr>
          <a:xfrm>
            <a:off x="2369200" y="1763950"/>
            <a:ext cx="7620600" cy="3132600"/>
          </a:xfrm>
          <a:prstGeom prst="rect">
            <a:avLst/>
          </a:prstGeom>
        </p:spPr>
        <p:txBody>
          <a:bodyPr anchorCtr="0" anchor="t" bIns="121900" lIns="121900" spcFirstLastPara="1" rIns="121900" wrap="square" tIns="121900">
            <a:normAutofit/>
          </a:bodyPr>
          <a:lstStyle/>
          <a:p>
            <a:pPr indent="-387350" lvl="0" marL="457200" rtl="0" algn="l">
              <a:lnSpc>
                <a:spcPct val="200000"/>
              </a:lnSpc>
              <a:spcBef>
                <a:spcPts val="0"/>
              </a:spcBef>
              <a:spcAft>
                <a:spcPts val="0"/>
              </a:spcAft>
              <a:buSzPts val="2500"/>
              <a:buChar char="●"/>
            </a:pPr>
            <a:r>
              <a:rPr lang="en"/>
              <a:t>We will talk about this first.</a:t>
            </a:r>
            <a:endParaRPr/>
          </a:p>
          <a:p>
            <a:pPr indent="-387350" lvl="0" marL="457200" rtl="0" algn="l">
              <a:lnSpc>
                <a:spcPct val="200000"/>
              </a:lnSpc>
              <a:spcBef>
                <a:spcPts val="0"/>
              </a:spcBef>
              <a:spcAft>
                <a:spcPts val="0"/>
              </a:spcAft>
              <a:buSzPts val="2500"/>
              <a:buChar char="●"/>
            </a:pPr>
            <a:r>
              <a:rPr lang="en"/>
              <a:t>We will talk about this second.</a:t>
            </a:r>
            <a:endParaRPr/>
          </a:p>
          <a:p>
            <a:pPr indent="-387350" lvl="0" marL="457200" rtl="0" algn="l">
              <a:lnSpc>
                <a:spcPct val="200000"/>
              </a:lnSpc>
              <a:spcBef>
                <a:spcPts val="0"/>
              </a:spcBef>
              <a:spcAft>
                <a:spcPts val="0"/>
              </a:spcAft>
              <a:buSzPts val="2500"/>
              <a:buChar char="●"/>
            </a:pPr>
            <a:r>
              <a:rPr lang="en"/>
              <a:t>After that we will talk about this.</a:t>
            </a:r>
            <a:endParaRPr/>
          </a:p>
          <a:p>
            <a:pPr indent="-387350" lvl="0" marL="457200" rtl="0" algn="l">
              <a:lnSpc>
                <a:spcPct val="200000"/>
              </a:lnSpc>
              <a:spcBef>
                <a:spcPts val="0"/>
              </a:spcBef>
              <a:spcAft>
                <a:spcPts val="0"/>
              </a:spcAft>
              <a:buSzPts val="25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5"/>
          <p:cNvSpPr txBox="1"/>
          <p:nvPr>
            <p:ph type="title"/>
          </p:nvPr>
        </p:nvSpPr>
        <p:spPr>
          <a:xfrm>
            <a:off x="1088725" y="2560800"/>
            <a:ext cx="7908300" cy="11223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a:t>We will talk about this first.</a:t>
            </a:r>
            <a:endParaRPr/>
          </a:p>
        </p:txBody>
      </p:sp>
      <p:sp>
        <p:nvSpPr>
          <p:cNvPr id="564" name="Google Shape;564;p25"/>
          <p:cNvSpPr/>
          <p:nvPr/>
        </p:nvSpPr>
        <p:spPr>
          <a:xfrm>
            <a:off x="1088725" y="1062001"/>
            <a:ext cx="1635566" cy="1212025"/>
          </a:xfrm>
          <a:prstGeom prst="rect">
            <a:avLst/>
          </a:prstGeom>
        </p:spPr>
        <p:txBody>
          <a:bodyPr>
            <a:prstTxWarp prst="textPlain"/>
          </a:bodyPr>
          <a:lstStyle/>
          <a:p>
            <a:pPr lvl="0" algn="ctr"/>
            <a:r>
              <a:rPr b="0" i="0">
                <a:ln>
                  <a:noFill/>
                </a:ln>
                <a:solidFill>
                  <a:schemeClr val="accent4"/>
                </a:solidFill>
                <a:latin typeface="DM Sans;900"/>
              </a:rPr>
              <a:t>01</a:t>
            </a:r>
          </a:p>
        </p:txBody>
      </p:sp>
      <p:sp>
        <p:nvSpPr>
          <p:cNvPr id="565" name="Google Shape;565;p25"/>
          <p:cNvSpPr txBox="1"/>
          <p:nvPr>
            <p:ph idx="1" type="body"/>
          </p:nvPr>
        </p:nvSpPr>
        <p:spPr>
          <a:xfrm>
            <a:off x="1088725" y="3683102"/>
            <a:ext cx="7908300" cy="2101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Add a brief introduction of your section here: Let’s dive in and get to know some interesting facts about animals!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6"/>
          <p:cNvSpPr txBox="1"/>
          <p:nvPr>
            <p:ph type="title"/>
          </p:nvPr>
        </p:nvSpPr>
        <p:spPr>
          <a:xfrm>
            <a:off x="822875" y="726800"/>
            <a:ext cx="8706600" cy="7635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
              <a:t>Did you know?</a:t>
            </a:r>
            <a:endParaRPr/>
          </a:p>
        </p:txBody>
      </p:sp>
      <p:sp>
        <p:nvSpPr>
          <p:cNvPr id="571" name="Google Shape;571;p26"/>
          <p:cNvSpPr txBox="1"/>
          <p:nvPr>
            <p:ph idx="1" type="body"/>
          </p:nvPr>
        </p:nvSpPr>
        <p:spPr>
          <a:xfrm>
            <a:off x="822875" y="1670061"/>
            <a:ext cx="8706600" cy="3232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Did you know that elephants can sense storms?</a:t>
            </a:r>
            <a:endParaRPr/>
          </a:p>
          <a:p>
            <a:pPr indent="0" lvl="0" marL="0" rtl="0" algn="l">
              <a:spcBef>
                <a:spcPts val="1600"/>
              </a:spcBef>
              <a:spcAft>
                <a:spcPts val="0"/>
              </a:spcAft>
              <a:buNone/>
            </a:pPr>
            <a:r>
              <a:rPr lang="en"/>
              <a:t>Elephants may be able to detect a thunderstorm from hundreds of miles away, and will head towards it, looking for water. </a:t>
            </a:r>
            <a:endParaRPr/>
          </a:p>
          <a:p>
            <a:pPr indent="0" lvl="0" marL="0" rtl="0" algn="l">
              <a:spcBef>
                <a:spcPts val="1600"/>
              </a:spcBef>
              <a:spcAft>
                <a:spcPts val="160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27"/>
          <p:cNvPicPr preferRelativeResize="0"/>
          <p:nvPr/>
        </p:nvPicPr>
        <p:blipFill rotWithShape="1">
          <a:blip r:embed="rId3">
            <a:alphaModFix/>
          </a:blip>
          <a:srcRect b="0" l="5658" r="5658" t="0"/>
          <a:stretch/>
        </p:blipFill>
        <p:spPr>
          <a:xfrm>
            <a:off x="598650" y="509800"/>
            <a:ext cx="6469500" cy="4679400"/>
          </a:xfrm>
          <a:prstGeom prst="roundRect">
            <a:avLst>
              <a:gd fmla="val 0" name="adj"/>
            </a:avLst>
          </a:prstGeom>
          <a:noFill/>
          <a:ln>
            <a:noFill/>
          </a:ln>
        </p:spPr>
      </p:pic>
      <p:sp>
        <p:nvSpPr>
          <p:cNvPr id="577" name="Google Shape;577;p27"/>
          <p:cNvSpPr txBox="1"/>
          <p:nvPr>
            <p:ph type="title"/>
          </p:nvPr>
        </p:nvSpPr>
        <p:spPr>
          <a:xfrm>
            <a:off x="7296750" y="509800"/>
            <a:ext cx="3618900" cy="4679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sz="5000"/>
              <a:t>Koalas are even more lazy than cats.</a:t>
            </a:r>
            <a:endParaRPr sz="5000"/>
          </a:p>
        </p:txBody>
      </p:sp>
      <p:sp>
        <p:nvSpPr>
          <p:cNvPr id="578" name="Google Shape;578;p27"/>
          <p:cNvSpPr txBox="1"/>
          <p:nvPr>
            <p:ph idx="1" type="body"/>
          </p:nvPr>
        </p:nvSpPr>
        <p:spPr>
          <a:xfrm>
            <a:off x="598650" y="5491100"/>
            <a:ext cx="10317000" cy="857100"/>
          </a:xfrm>
          <a:prstGeom prst="rect">
            <a:avLst/>
          </a:prstGeom>
        </p:spPr>
        <p:txBody>
          <a:bodyPr anchorCtr="0" anchor="t" bIns="121900" lIns="121900" spcFirstLastPara="1" rIns="121900" wrap="square" tIns="121900">
            <a:normAutofit fontScale="77500" lnSpcReduction="10000"/>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8"/>
          <p:cNvSpPr txBox="1"/>
          <p:nvPr>
            <p:ph type="title"/>
          </p:nvPr>
        </p:nvSpPr>
        <p:spPr>
          <a:xfrm>
            <a:off x="2904800" y="1522775"/>
            <a:ext cx="8460600" cy="39621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a:t>Clearly, animals know more than we think, and think a great deal more than we know.</a:t>
            </a:r>
            <a:endParaRPr/>
          </a:p>
        </p:txBody>
      </p:sp>
      <p:sp>
        <p:nvSpPr>
          <p:cNvPr id="584" name="Google Shape;584;p28"/>
          <p:cNvSpPr txBox="1"/>
          <p:nvPr>
            <p:ph idx="1" type="subTitle"/>
          </p:nvPr>
        </p:nvSpPr>
        <p:spPr>
          <a:xfrm>
            <a:off x="2904800" y="5709024"/>
            <a:ext cx="8460600" cy="693000"/>
          </a:xfrm>
          <a:prstGeom prst="rect">
            <a:avLst/>
          </a:prstGeom>
        </p:spPr>
        <p:txBody>
          <a:bodyPr anchorCtr="0" anchor="t" bIns="121900" lIns="121900" spcFirstLastPara="1" rIns="121900" wrap="square" tIns="121900">
            <a:normAutofit/>
          </a:bodyPr>
          <a:lstStyle/>
          <a:p>
            <a:pPr indent="0" lvl="0" marL="457200" rtl="0" algn="r">
              <a:spcBef>
                <a:spcPts val="0"/>
              </a:spcBef>
              <a:spcAft>
                <a:spcPts val="0"/>
              </a:spcAft>
              <a:buNone/>
            </a:pPr>
            <a:r>
              <a:rPr lang="en"/>
              <a:t>― Irene M. Pepperberg</a:t>
            </a:r>
            <a:endParaRPr/>
          </a:p>
        </p:txBody>
      </p:sp>
      <p:grpSp>
        <p:nvGrpSpPr>
          <p:cNvPr id="585" name="Google Shape;585;p28"/>
          <p:cNvGrpSpPr/>
          <p:nvPr/>
        </p:nvGrpSpPr>
        <p:grpSpPr>
          <a:xfrm>
            <a:off x="10425686" y="371765"/>
            <a:ext cx="1417631" cy="998653"/>
            <a:chOff x="621403" y="597265"/>
            <a:chExt cx="1588204" cy="1118814"/>
          </a:xfrm>
        </p:grpSpPr>
        <p:sp>
          <p:nvSpPr>
            <p:cNvPr id="586" name="Google Shape;586;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7" name="Google Shape;587;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baseline="-2500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9"/>
          <p:cNvSpPr txBox="1"/>
          <p:nvPr>
            <p:ph type="title"/>
          </p:nvPr>
        </p:nvSpPr>
        <p:spPr>
          <a:xfrm>
            <a:off x="1023125" y="593213"/>
            <a:ext cx="10145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593" name="Google Shape;593;p29"/>
          <p:cNvSpPr txBox="1"/>
          <p:nvPr>
            <p:ph idx="1" type="body"/>
          </p:nvPr>
        </p:nvSpPr>
        <p:spPr>
          <a:xfrm>
            <a:off x="1023113" y="1696525"/>
            <a:ext cx="47628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594" name="Google Shape;594;p29"/>
          <p:cNvSpPr txBox="1"/>
          <p:nvPr>
            <p:ph idx="2" type="body"/>
          </p:nvPr>
        </p:nvSpPr>
        <p:spPr>
          <a:xfrm>
            <a:off x="6406088" y="1696525"/>
            <a:ext cx="47628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1600"/>
              </a:spcBef>
              <a:spcAft>
                <a:spcPts val="1600"/>
              </a:spcAft>
              <a:buNone/>
            </a:pPr>
            <a:r>
              <a:rPr lang="en"/>
              <a:t>Also, cats love to sleep. A fifteen-year-old cat has probably spent ten years of its life sleeping.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Template">
  <a:themeElements>
    <a:clrScheme name="Simple Light">
      <a:dk1>
        <a:srgbClr val="F0F3BD"/>
      </a:dk1>
      <a:lt1>
        <a:srgbClr val="054D69"/>
      </a:lt1>
      <a:dk2>
        <a:srgbClr val="FFFFFF"/>
      </a:dk2>
      <a:lt2>
        <a:srgbClr val="EEEEEE"/>
      </a:lt2>
      <a:accent1>
        <a:srgbClr val="05668D"/>
      </a:accent1>
      <a:accent2>
        <a:srgbClr val="028090"/>
      </a:accent2>
      <a:accent3>
        <a:srgbClr val="00A896"/>
      </a:accent3>
      <a:accent4>
        <a:srgbClr val="02C39A"/>
      </a:accent4>
      <a:accent5>
        <a:srgbClr val="F0F3BD"/>
      </a:accent5>
      <a:accent6>
        <a:srgbClr val="79DBAC"/>
      </a:accent6>
      <a:hlink>
        <a:srgbClr val="F3F8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