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8" r:id="rId9"/>
  </p:sldMasterIdLst>
  <p:notesMasterIdLst>
    <p:notesMasterId r:id="rId44"/>
  </p:notesMasterIdLst>
  <p:sldIdLst>
    <p:sldId id="256" r:id="rId10"/>
    <p:sldId id="1029" r:id="rId11"/>
    <p:sldId id="705" r:id="rId12"/>
    <p:sldId id="1052" r:id="rId13"/>
    <p:sldId id="1053" r:id="rId14"/>
    <p:sldId id="799" r:id="rId15"/>
    <p:sldId id="779" r:id="rId16"/>
    <p:sldId id="1054" r:id="rId17"/>
    <p:sldId id="1055" r:id="rId18"/>
    <p:sldId id="685" r:id="rId19"/>
    <p:sldId id="1056" r:id="rId20"/>
    <p:sldId id="1038" r:id="rId21"/>
    <p:sldId id="780" r:id="rId22"/>
    <p:sldId id="784" r:id="rId23"/>
    <p:sldId id="785" r:id="rId24"/>
    <p:sldId id="887" r:id="rId25"/>
    <p:sldId id="1058" r:id="rId26"/>
    <p:sldId id="888" r:id="rId27"/>
    <p:sldId id="800" r:id="rId28"/>
    <p:sldId id="814" r:id="rId29"/>
    <p:sldId id="819" r:id="rId30"/>
    <p:sldId id="820" r:id="rId31"/>
    <p:sldId id="821" r:id="rId32"/>
    <p:sldId id="805" r:id="rId33"/>
    <p:sldId id="653" r:id="rId34"/>
    <p:sldId id="765" r:id="rId35"/>
    <p:sldId id="822" r:id="rId36"/>
    <p:sldId id="828" r:id="rId37"/>
    <p:sldId id="1051" r:id="rId38"/>
    <p:sldId id="1049" r:id="rId39"/>
    <p:sldId id="1057" r:id="rId40"/>
    <p:sldId id="817" r:id="rId41"/>
    <p:sldId id="818" r:id="rId42"/>
    <p:sldId id="679" r:id="rId43"/>
  </p:sldIdLst>
  <p:sldSz cx="9144000" cy="6858000" type="screen4x3"/>
  <p:notesSz cx="6735763" cy="9866313"/>
  <p:embeddedFontLst>
    <p:embeddedFont>
      <p:font typeface="Colonna MT" panose="04020805060202030203" pitchFamily="82" charset="0"/>
      <p:regular r:id="rId45"/>
    </p:embeddedFont>
    <p:embeddedFont>
      <p:font typeface="Dosis" pitchFamily="2" charset="0"/>
      <p:regular r:id="rId46"/>
      <p:bold r:id="rId47"/>
    </p:embeddedFont>
    <p:embeddedFont>
      <p:font typeface="Dosis ExtraBold" pitchFamily="2" charset="0"/>
      <p:bold r:id="rId48"/>
    </p:embeddedFont>
    <p:embeddedFont>
      <p:font typeface="Dosis Medium" pitchFamily="2" charset="0"/>
      <p:regular r:id="rId49"/>
      <p:bold r:id="rId50"/>
    </p:embeddedFont>
    <p:embeddedFont>
      <p:font typeface="Dosis SemiBold" pitchFamily="2" charset="0"/>
      <p:regular r:id="rId51"/>
      <p:bold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F8FE"/>
    <a:srgbClr val="565F88"/>
    <a:srgbClr val="424D7B"/>
    <a:srgbClr val="E02467"/>
    <a:srgbClr val="00ACA4"/>
    <a:srgbClr val="9EE0F4"/>
    <a:srgbClr val="F26553"/>
    <a:srgbClr val="E84234"/>
    <a:srgbClr val="2AB6D7"/>
    <a:srgbClr val="55B7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404" autoAdjust="0"/>
  </p:normalViewPr>
  <p:slideViewPr>
    <p:cSldViewPr snapToGrid="0">
      <p:cViewPr varScale="1">
        <p:scale>
          <a:sx n="96" d="100"/>
          <a:sy n="96" d="100"/>
        </p:scale>
        <p:origin x="1090"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microsoft.com/office/2018/10/relationships/authors" Targe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openxmlformats.org/officeDocument/2006/relationships/font" Target="fonts/font8.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2.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16,'5'-4,"5"-2,2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16T16:11:51.687"/>
    </inkml:context>
    <inkml:brush xml:id="br0">
      <inkml:brushProperty name="width" value="0.05" units="cm"/>
      <inkml:brushProperty name="height" value="0.05" units="cm"/>
      <inkml:brushProperty name="color" value="#E71224"/>
      <inkml:brushProperty name="ignorePressure" value="1"/>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21/12/2025</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68947502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3663321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7275960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5652032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8069832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717385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96680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4196214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678433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235536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252184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21/12/2025</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34845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7.jpg"/><Relationship Id="rId3" Type="http://schemas.openxmlformats.org/officeDocument/2006/relationships/slideLayout" Target="../slideLayouts/slideLayout12.xml"/><Relationship Id="rId21" Type="http://schemas.openxmlformats.org/officeDocument/2006/relationships/image" Target="../media/image10.png"/><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9.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8.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7.jpg"/><Relationship Id="rId5" Type="http://schemas.openxmlformats.org/officeDocument/2006/relationships/slideLayout" Target="../slideLayouts/slideLayout30.xml"/><Relationship Id="rId10" Type="http://schemas.openxmlformats.org/officeDocument/2006/relationships/theme" Target="../theme/theme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9.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8.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1.jpg"/><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 id="2147483757" r:id="rId1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21/12/2025</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dirty="0"/>
          </a:p>
        </p:txBody>
      </p:sp>
    </p:spTree>
    <p:extLst>
      <p:ext uri="{BB962C8B-B14F-4D97-AF65-F5344CB8AC3E}">
        <p14:creationId xmlns:p14="http://schemas.microsoft.com/office/powerpoint/2010/main" val="29096859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png"/><Relationship Id="rId5" Type="http://schemas.openxmlformats.org/officeDocument/2006/relationships/image" Target="../media/image39.gif"/><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230.png"/><Relationship Id="rId2" Type="http://schemas.openxmlformats.org/officeDocument/2006/relationships/customXml" Target="../ink/ink1.xml"/><Relationship Id="rId1" Type="http://schemas.openxmlformats.org/officeDocument/2006/relationships/slideLayout" Target="../slideLayouts/slideLayout43.xml"/><Relationship Id="rId6" Type="http://schemas.openxmlformats.org/officeDocument/2006/relationships/customXml" Target="../ink/ink2.xml"/><Relationship Id="rId5" Type="http://schemas.openxmlformats.org/officeDocument/2006/relationships/image" Target="../media/image220.png"/><Relationship Id="rId10" Type="http://schemas.openxmlformats.org/officeDocument/2006/relationships/image" Target="../media/image49.png"/><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1.png"/><Relationship Id="rId5" Type="http://schemas.openxmlformats.org/officeDocument/2006/relationships/image" Target="../media/image39.gi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3.xml"/><Relationship Id="rId7"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4.xml"/><Relationship Id="rId4" Type="http://schemas.openxmlformats.org/officeDocument/2006/relationships/image" Target="../media/image150.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microsoft.com/office/2007/relationships/media" Target="../media/media6.mp4"/><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image" Target="../media/image39.gif"/><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ustomXml" Target="../ink/ink5.xml"/><Relationship Id="rId7"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40.xml"/><Relationship Id="rId6" Type="http://schemas.openxmlformats.org/officeDocument/2006/relationships/image" Target="../media/image160.png"/><Relationship Id="rId5" Type="http://schemas.openxmlformats.org/officeDocument/2006/relationships/customXml" Target="../ink/ink6.xml"/><Relationship Id="rId4" Type="http://schemas.openxmlformats.org/officeDocument/2006/relationships/image" Target="../media/image150.png"/></Relationships>
</file>

<file path=ppt/slides/_rels/slide32.xml.rels><?xml version="1.0" encoding="UTF-8" standalone="yes"?>
<Relationships xmlns="http://schemas.openxmlformats.org/package/2006/relationships"><Relationship Id="rId8"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customXml" Target="../ink/ink7.xml"/><Relationship Id="rId1" Type="http://schemas.openxmlformats.org/officeDocument/2006/relationships/slideLayout" Target="../slideLayouts/slideLayout43.xml"/><Relationship Id="rId6" Type="http://schemas.openxmlformats.org/officeDocument/2006/relationships/image" Target="../media/image510.png"/><Relationship Id="rId5" Type="http://schemas.openxmlformats.org/officeDocument/2006/relationships/customXml" Target="../ink/ink8.xml"/><Relationship Id="rId4" Type="http://schemas.openxmlformats.org/officeDocument/2006/relationships/image" Target="../media/image500.png"/><Relationship Id="rId9"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24.png"/><Relationship Id="rId7" Type="http://schemas.openxmlformats.org/officeDocument/2006/relationships/image" Target="../media/image56.png"/><Relationship Id="rId2" Type="http://schemas.openxmlformats.org/officeDocument/2006/relationships/customXml" Target="../ink/ink9.xml"/><Relationship Id="rId1" Type="http://schemas.openxmlformats.org/officeDocument/2006/relationships/slideLayout" Target="../slideLayouts/slideLayout43.xml"/><Relationship Id="rId6" Type="http://schemas.openxmlformats.org/officeDocument/2006/relationships/image" Target="../media/image54.emf"/><Relationship Id="rId5" Type="http://schemas.openxmlformats.org/officeDocument/2006/relationships/customXml" Target="../ink/ink10.xml"/><Relationship Id="rId10" Type="http://schemas.openxmlformats.org/officeDocument/2006/relationships/image" Target="../media/image57.png"/><Relationship Id="rId4" Type="http://schemas.openxmlformats.org/officeDocument/2006/relationships/image" Target="../media/image53.emf"/><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8.mp4"/><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35.xml"/><Relationship Id="rId4" Type="http://schemas.openxmlformats.org/officeDocument/2006/relationships/video" Target="../media/media8.mp4"/><Relationship Id="rId9"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Image 2">
            <a:extLst>
              <a:ext uri="{FF2B5EF4-FFF2-40B4-BE49-F238E27FC236}">
                <a16:creationId xmlns:a16="http://schemas.microsoft.com/office/drawing/2014/main" id="{905DE2FE-4F2C-48D6-AD18-9213F12FEA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latin typeface="Dosis Medium" pitchFamily="2" charset="0"/>
              </a:rPr>
              <a:t>Répétons ensemble : Une maman – Une moto – Une tomate – Une gomme – Un lama.</a:t>
            </a:r>
          </a:p>
        </p:txBody>
      </p:sp>
      <p:sp>
        <p:nvSpPr>
          <p:cNvPr id="7" name="Espace réservé du texte 6">
            <a:extLst>
              <a:ext uri="{FF2B5EF4-FFF2-40B4-BE49-F238E27FC236}">
                <a16:creationId xmlns:a16="http://schemas.microsoft.com/office/drawing/2014/main" id="{C2AF92B3-0C37-DC16-86D1-B54906FFC5D8}"/>
              </a:ext>
            </a:extLst>
          </p:cNvPr>
          <p:cNvSpPr>
            <a:spLocks noGrp="1"/>
          </p:cNvSpPr>
          <p:nvPr>
            <p:ph type="body" sz="quarter" idx="11"/>
          </p:nvPr>
        </p:nvSpPr>
        <p:spPr>
          <a:xfrm>
            <a:off x="453203" y="4623597"/>
            <a:ext cx="1620000" cy="360000"/>
          </a:xfrm>
        </p:spPr>
        <p:txBody>
          <a:bodyPr/>
          <a:lstStyle/>
          <a:p>
            <a:r>
              <a:rPr lang="fr-MA" dirty="0">
                <a:solidFill>
                  <a:srgbClr val="DB03A2"/>
                </a:solidFill>
              </a:rPr>
              <a:t>Une</a:t>
            </a:r>
            <a:r>
              <a:rPr lang="fr-MA" dirty="0"/>
              <a:t> maman</a:t>
            </a:r>
          </a:p>
        </p:txBody>
      </p:sp>
      <p:sp>
        <p:nvSpPr>
          <p:cNvPr id="9" name="Espace réservé du texte 8">
            <a:extLst>
              <a:ext uri="{FF2B5EF4-FFF2-40B4-BE49-F238E27FC236}">
                <a16:creationId xmlns:a16="http://schemas.microsoft.com/office/drawing/2014/main" id="{C216C0AD-D06D-DF9D-D70F-E284551F611A}"/>
              </a:ext>
            </a:extLst>
          </p:cNvPr>
          <p:cNvSpPr>
            <a:spLocks noGrp="1"/>
          </p:cNvSpPr>
          <p:nvPr>
            <p:ph type="body" sz="quarter" idx="23"/>
          </p:nvPr>
        </p:nvSpPr>
        <p:spPr>
          <a:xfrm>
            <a:off x="1947203" y="4623597"/>
            <a:ext cx="1696515" cy="360000"/>
          </a:xfrm>
        </p:spPr>
        <p:txBody>
          <a:bodyPr/>
          <a:lstStyle/>
          <a:p>
            <a:r>
              <a:rPr lang="fr-MA" dirty="0">
                <a:solidFill>
                  <a:srgbClr val="DB03A2"/>
                </a:solidFill>
              </a:rPr>
              <a:t> Une </a:t>
            </a:r>
            <a:r>
              <a:rPr lang="fr-MA" dirty="0">
                <a:solidFill>
                  <a:srgbClr val="424D7B"/>
                </a:solidFill>
              </a:rPr>
              <a:t>moto</a:t>
            </a:r>
          </a:p>
        </p:txBody>
      </p:sp>
      <p:sp>
        <p:nvSpPr>
          <p:cNvPr id="11" name="Espace réservé du texte 10">
            <a:extLst>
              <a:ext uri="{FF2B5EF4-FFF2-40B4-BE49-F238E27FC236}">
                <a16:creationId xmlns:a16="http://schemas.microsoft.com/office/drawing/2014/main" id="{5AB8F308-2BF5-0F42-DF47-364CAE341734}"/>
              </a:ext>
            </a:extLst>
          </p:cNvPr>
          <p:cNvSpPr>
            <a:spLocks noGrp="1"/>
          </p:cNvSpPr>
          <p:nvPr>
            <p:ph type="body" sz="quarter" idx="24"/>
          </p:nvPr>
        </p:nvSpPr>
        <p:spPr>
          <a:xfrm>
            <a:off x="3807759" y="4620415"/>
            <a:ext cx="1860121" cy="360000"/>
          </a:xfrm>
          <a:prstGeom prst="roundRect">
            <a:avLst>
              <a:gd name="adj" fmla="val 16667"/>
            </a:avLst>
          </a:prstGeom>
        </p:spPr>
        <p:txBody>
          <a:bodyPr/>
          <a:lstStyle/>
          <a:p>
            <a:pPr algn="l"/>
            <a:r>
              <a:rPr lang="fr-MA" dirty="0"/>
              <a:t> </a:t>
            </a:r>
            <a:r>
              <a:rPr lang="fr-MA" dirty="0">
                <a:solidFill>
                  <a:srgbClr val="DB03A2"/>
                </a:solidFill>
              </a:rPr>
              <a:t>Une</a:t>
            </a:r>
            <a:r>
              <a:rPr lang="fr-MA" dirty="0">
                <a:solidFill>
                  <a:schemeClr val="accent5">
                    <a:lumMod val="75000"/>
                  </a:schemeClr>
                </a:solidFill>
              </a:rPr>
              <a:t> </a:t>
            </a:r>
            <a:r>
              <a:rPr lang="fr-MA" dirty="0">
                <a:solidFill>
                  <a:srgbClr val="424D7B"/>
                </a:solidFill>
              </a:rPr>
              <a:t>tomate</a:t>
            </a:r>
          </a:p>
        </p:txBody>
      </p:sp>
      <p:sp>
        <p:nvSpPr>
          <p:cNvPr id="15" name="Espace réservé du texte 14">
            <a:extLst>
              <a:ext uri="{FF2B5EF4-FFF2-40B4-BE49-F238E27FC236}">
                <a16:creationId xmlns:a16="http://schemas.microsoft.com/office/drawing/2014/main" id="{7090E24F-2292-69A8-E0EC-68ACBE90AEB3}"/>
              </a:ext>
            </a:extLst>
          </p:cNvPr>
          <p:cNvSpPr>
            <a:spLocks noGrp="1"/>
          </p:cNvSpPr>
          <p:nvPr>
            <p:ph type="body" sz="quarter" idx="25"/>
          </p:nvPr>
        </p:nvSpPr>
        <p:spPr>
          <a:xfrm>
            <a:off x="5320930" y="4626079"/>
            <a:ext cx="1703886" cy="360000"/>
          </a:xfrm>
        </p:spPr>
        <p:txBody>
          <a:bodyPr/>
          <a:lstStyle/>
          <a:p>
            <a:r>
              <a:rPr lang="fr-MA" dirty="0">
                <a:solidFill>
                  <a:srgbClr val="DB03A2"/>
                </a:solidFill>
              </a:rPr>
              <a:t>Une</a:t>
            </a:r>
            <a:r>
              <a:rPr lang="fr-MA" dirty="0">
                <a:solidFill>
                  <a:srgbClr val="0070C0"/>
                </a:solidFill>
              </a:rPr>
              <a:t> </a:t>
            </a:r>
            <a:r>
              <a:rPr lang="fr-MA" dirty="0"/>
              <a:t> gomme</a:t>
            </a:r>
          </a:p>
        </p:txBody>
      </p:sp>
      <p:pic>
        <p:nvPicPr>
          <p:cNvPr id="2" name="Image 1">
            <a:extLst>
              <a:ext uri="{FF2B5EF4-FFF2-40B4-BE49-F238E27FC236}">
                <a16:creationId xmlns:a16="http://schemas.microsoft.com/office/drawing/2014/main" id="{FCC45454-E283-BE17-D85E-9A392C2094B5}"/>
              </a:ext>
            </a:extLst>
          </p:cNvPr>
          <p:cNvPicPr>
            <a:picLocks noChangeAspect="1"/>
          </p:cNvPicPr>
          <p:nvPr/>
        </p:nvPicPr>
        <p:blipFill>
          <a:blip r:embed="rId2"/>
          <a:stretch>
            <a:fillRect/>
          </a:stretch>
        </p:blipFill>
        <p:spPr>
          <a:xfrm>
            <a:off x="119702" y="544755"/>
            <a:ext cx="1152244" cy="1072989"/>
          </a:xfrm>
          <a:prstGeom prst="rect">
            <a:avLst/>
          </a:prstGeom>
        </p:spPr>
      </p:pic>
      <p:sp>
        <p:nvSpPr>
          <p:cNvPr id="12" name="Espace réservé du texte 14">
            <a:extLst>
              <a:ext uri="{FF2B5EF4-FFF2-40B4-BE49-F238E27FC236}">
                <a16:creationId xmlns:a16="http://schemas.microsoft.com/office/drawing/2014/main" id="{0A0665F4-A777-4C53-B196-F3E288195EE4}"/>
              </a:ext>
            </a:extLst>
          </p:cNvPr>
          <p:cNvSpPr txBox="1">
            <a:spLocks/>
          </p:cNvSpPr>
          <p:nvPr/>
        </p:nvSpPr>
        <p:spPr>
          <a:xfrm>
            <a:off x="6980077" y="4625379"/>
            <a:ext cx="162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MA" dirty="0">
                <a:solidFill>
                  <a:srgbClr val="0070C0"/>
                </a:solidFill>
              </a:rPr>
              <a:t>Un</a:t>
            </a:r>
            <a:r>
              <a:rPr lang="fr-MA" dirty="0"/>
              <a:t> lama</a:t>
            </a:r>
          </a:p>
        </p:txBody>
      </p:sp>
      <p:pic>
        <p:nvPicPr>
          <p:cNvPr id="17" name="Image 16">
            <a:extLst>
              <a:ext uri="{FF2B5EF4-FFF2-40B4-BE49-F238E27FC236}">
                <a16:creationId xmlns:a16="http://schemas.microsoft.com/office/drawing/2014/main" id="{4D07B732-4D2E-4B35-9027-9EDAF2442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968" y="2781784"/>
            <a:ext cx="1480930" cy="1620000"/>
          </a:xfrm>
          <a:prstGeom prst="rect">
            <a:avLst/>
          </a:prstGeom>
        </p:spPr>
      </p:pic>
      <p:pic>
        <p:nvPicPr>
          <p:cNvPr id="20" name="Image 19">
            <a:extLst>
              <a:ext uri="{FF2B5EF4-FFF2-40B4-BE49-F238E27FC236}">
                <a16:creationId xmlns:a16="http://schemas.microsoft.com/office/drawing/2014/main" id="{E92D158E-E057-40A4-809F-0D965C68D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81" y="2781784"/>
            <a:ext cx="1480930" cy="1620000"/>
          </a:xfrm>
          <a:prstGeom prst="rect">
            <a:avLst/>
          </a:prstGeom>
        </p:spPr>
      </p:pic>
      <p:pic>
        <p:nvPicPr>
          <p:cNvPr id="21" name="Image 20">
            <a:extLst>
              <a:ext uri="{FF2B5EF4-FFF2-40B4-BE49-F238E27FC236}">
                <a16:creationId xmlns:a16="http://schemas.microsoft.com/office/drawing/2014/main" id="{FFED227E-1098-4AFE-8E48-5E9328ED7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310" y="2781784"/>
            <a:ext cx="1480930" cy="1620000"/>
          </a:xfrm>
          <a:prstGeom prst="rect">
            <a:avLst/>
          </a:prstGeom>
        </p:spPr>
      </p:pic>
      <p:pic>
        <p:nvPicPr>
          <p:cNvPr id="22" name="Image 21">
            <a:extLst>
              <a:ext uri="{FF2B5EF4-FFF2-40B4-BE49-F238E27FC236}">
                <a16:creationId xmlns:a16="http://schemas.microsoft.com/office/drawing/2014/main" id="{B1934882-A99E-498C-AFDE-DA31BBDEE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0797" y="2781784"/>
            <a:ext cx="1480930" cy="1620000"/>
          </a:xfrm>
          <a:prstGeom prst="rect">
            <a:avLst/>
          </a:prstGeom>
        </p:spPr>
      </p:pic>
      <p:pic>
        <p:nvPicPr>
          <p:cNvPr id="23" name="Image 22">
            <a:extLst>
              <a:ext uri="{FF2B5EF4-FFF2-40B4-BE49-F238E27FC236}">
                <a16:creationId xmlns:a16="http://schemas.microsoft.com/office/drawing/2014/main" id="{D8BFB618-1076-41C0-94E8-4714C2E81E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1139" y="2781784"/>
            <a:ext cx="1480930" cy="1620000"/>
          </a:xfrm>
          <a:prstGeom prst="rect">
            <a:avLst/>
          </a:prstGeom>
        </p:spPr>
      </p:pic>
    </p:spTree>
    <p:extLst>
      <p:ext uri="{BB962C8B-B14F-4D97-AF65-F5344CB8AC3E}">
        <p14:creationId xmlns:p14="http://schemas.microsoft.com/office/powerpoint/2010/main" val="3052951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92000" y="756000"/>
            <a:ext cx="6951486"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FR" dirty="0">
              <a:solidFill>
                <a:schemeClr val="tx1">
                  <a:lumMod val="65000"/>
                  <a:lumOff val="35000"/>
                </a:schemeClr>
              </a:solidFill>
            </a:endParaRPr>
          </a:p>
        </p:txBody>
      </p:sp>
      <p:pic>
        <p:nvPicPr>
          <p:cNvPr id="2" name="Image 1">
            <a:extLst>
              <a:ext uri="{FF2B5EF4-FFF2-40B4-BE49-F238E27FC236}">
                <a16:creationId xmlns:a16="http://schemas.microsoft.com/office/drawing/2014/main" id="{FCC45454-E283-BE17-D85E-9A392C2094B5}"/>
              </a:ext>
            </a:extLst>
          </p:cNvPr>
          <p:cNvPicPr>
            <a:picLocks noChangeAspect="1"/>
          </p:cNvPicPr>
          <p:nvPr/>
        </p:nvPicPr>
        <p:blipFill>
          <a:blip r:embed="rId2"/>
          <a:stretch>
            <a:fillRect/>
          </a:stretch>
        </p:blipFill>
        <p:spPr>
          <a:xfrm>
            <a:off x="119702" y="544755"/>
            <a:ext cx="1152244" cy="1072989"/>
          </a:xfrm>
          <a:prstGeom prst="rect">
            <a:avLst/>
          </a:prstGeom>
        </p:spPr>
      </p:pic>
      <p:pic>
        <p:nvPicPr>
          <p:cNvPr id="17" name="Image 16">
            <a:extLst>
              <a:ext uri="{FF2B5EF4-FFF2-40B4-BE49-F238E27FC236}">
                <a16:creationId xmlns:a16="http://schemas.microsoft.com/office/drawing/2014/main" id="{4D07B732-4D2E-4B35-9027-9EDAF2442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968" y="2781784"/>
            <a:ext cx="1480930" cy="1620000"/>
          </a:xfrm>
          <a:prstGeom prst="rect">
            <a:avLst/>
          </a:prstGeom>
        </p:spPr>
      </p:pic>
      <p:pic>
        <p:nvPicPr>
          <p:cNvPr id="20" name="Image 19">
            <a:extLst>
              <a:ext uri="{FF2B5EF4-FFF2-40B4-BE49-F238E27FC236}">
                <a16:creationId xmlns:a16="http://schemas.microsoft.com/office/drawing/2014/main" id="{E92D158E-E057-40A4-809F-0D965C68D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481" y="2781784"/>
            <a:ext cx="1480930" cy="1620000"/>
          </a:xfrm>
          <a:prstGeom prst="rect">
            <a:avLst/>
          </a:prstGeom>
        </p:spPr>
      </p:pic>
      <p:pic>
        <p:nvPicPr>
          <p:cNvPr id="21" name="Image 20">
            <a:extLst>
              <a:ext uri="{FF2B5EF4-FFF2-40B4-BE49-F238E27FC236}">
                <a16:creationId xmlns:a16="http://schemas.microsoft.com/office/drawing/2014/main" id="{FFED227E-1098-4AFE-8E48-5E9328ED7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310" y="2781784"/>
            <a:ext cx="1480930" cy="1620000"/>
          </a:xfrm>
          <a:prstGeom prst="rect">
            <a:avLst/>
          </a:prstGeom>
        </p:spPr>
      </p:pic>
      <p:pic>
        <p:nvPicPr>
          <p:cNvPr id="22" name="Image 21">
            <a:extLst>
              <a:ext uri="{FF2B5EF4-FFF2-40B4-BE49-F238E27FC236}">
                <a16:creationId xmlns:a16="http://schemas.microsoft.com/office/drawing/2014/main" id="{B1934882-A99E-498C-AFDE-DA31BBDEEB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0797" y="2781784"/>
            <a:ext cx="1480930" cy="1620000"/>
          </a:xfrm>
          <a:prstGeom prst="rect">
            <a:avLst/>
          </a:prstGeom>
        </p:spPr>
      </p:pic>
      <p:pic>
        <p:nvPicPr>
          <p:cNvPr id="23" name="Image 22">
            <a:extLst>
              <a:ext uri="{FF2B5EF4-FFF2-40B4-BE49-F238E27FC236}">
                <a16:creationId xmlns:a16="http://schemas.microsoft.com/office/drawing/2014/main" id="{D8BFB618-1076-41C0-94E8-4714C2E81E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1139" y="2781784"/>
            <a:ext cx="1480930" cy="1620000"/>
          </a:xfrm>
          <a:prstGeom prst="rect">
            <a:avLst/>
          </a:prstGeom>
        </p:spPr>
      </p:pic>
    </p:spTree>
    <p:extLst>
      <p:ext uri="{BB962C8B-B14F-4D97-AF65-F5344CB8AC3E}">
        <p14:creationId xmlns:p14="http://schemas.microsoft.com/office/powerpoint/2010/main" val="102371128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570897" y="1608083"/>
            <a:ext cx="7886700" cy="3641833"/>
          </a:xfrm>
        </p:spPr>
        <p:txBody>
          <a:bodyPr/>
          <a:lstStyle/>
          <a:p>
            <a:pPr algn="just"/>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Majd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D8D9387-E133-E793-A09F-4B39E0779F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id="{004D3437-279D-4452-A6FB-789A7FDF7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464" y="5944805"/>
            <a:ext cx="812539" cy="812539"/>
          </a:xfrm>
          <a:prstGeom prst="rect">
            <a:avLst/>
          </a:prstGeom>
        </p:spPr>
      </p:pic>
      <p:pic>
        <p:nvPicPr>
          <p:cNvPr id="3" name="FR_N1_P2_W2_S2_AdP_P01">
            <a:hlinkClick r:id="" action="ppaction://media"/>
            <a:extLst>
              <a:ext uri="{FF2B5EF4-FFF2-40B4-BE49-F238E27FC236}">
                <a16:creationId xmlns:a16="http://schemas.microsoft.com/office/drawing/2014/main" id="{073C71B6-23F4-44B1-B747-CAB41EE9F37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0824" y="1936656"/>
            <a:ext cx="7771858" cy="4020826"/>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584" fill="hold"/>
                                        <p:tgtEl>
                                          <p:spTgt spid="3"/>
                                        </p:tgtEl>
                                      </p:cBhvr>
                                    </p:cmd>
                                  </p:childTnLst>
                                </p:cTn>
                              </p:par>
                            </p:childTnLst>
                          </p:cTn>
                        </p:par>
                        <p:par>
                          <p:cTn id="7" fill="hold">
                            <p:stCondLst>
                              <p:cond delay="59584"/>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621730" y="383486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595747" y="757794"/>
            <a:ext cx="7211368"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À votre tour. Qui veut poser la question en français  ? </a:t>
            </a:r>
          </a:p>
        </p:txBody>
      </p:sp>
      <p:pic>
        <p:nvPicPr>
          <p:cNvPr id="9" name="Image 8">
            <a:extLst>
              <a:ext uri="{FF2B5EF4-FFF2-40B4-BE49-F238E27FC236}">
                <a16:creationId xmlns:a16="http://schemas.microsoft.com/office/drawing/2014/main" id="{2EC91666-EA57-45E8-86AD-0EAE33280BD2}"/>
              </a:ext>
            </a:extLst>
          </p:cNvPr>
          <p:cNvPicPr>
            <a:picLocks noChangeAspect="1"/>
          </p:cNvPicPr>
          <p:nvPr/>
        </p:nvPicPr>
        <p:blipFill>
          <a:blip r:embed="rId3">
            <a:clrChange>
              <a:clrFrom>
                <a:srgbClr val="FEFDFA"/>
              </a:clrFrom>
              <a:clrTo>
                <a:srgbClr val="FEFDFA">
                  <a:alpha val="0"/>
                </a:srgbClr>
              </a:clrTo>
            </a:clrChange>
          </a:blip>
          <a:stretch>
            <a:fillRect/>
          </a:stretch>
        </p:blipFill>
        <p:spPr>
          <a:xfrm flipH="1">
            <a:off x="2177816" y="2510390"/>
            <a:ext cx="4887827" cy="3258552"/>
          </a:xfrm>
          <a:prstGeom prst="rect">
            <a:avLst/>
          </a:prstGeom>
        </p:spPr>
      </p:pic>
      <p:pic>
        <p:nvPicPr>
          <p:cNvPr id="8" name="Image 7">
            <a:extLst>
              <a:ext uri="{FF2B5EF4-FFF2-40B4-BE49-F238E27FC236}">
                <a16:creationId xmlns:a16="http://schemas.microsoft.com/office/drawing/2014/main" id="{61A9EFBC-440B-4F81-BAD7-3EC093C7DF2D}"/>
              </a:ext>
            </a:extLst>
          </p:cNvPr>
          <p:cNvPicPr>
            <a:picLocks noChangeAspect="1"/>
          </p:cNvPicPr>
          <p:nvPr/>
        </p:nvPicPr>
        <p:blipFill>
          <a:blip r:embed="rId4"/>
          <a:stretch>
            <a:fillRect/>
          </a:stretch>
        </p:blipFill>
        <p:spPr>
          <a:xfrm>
            <a:off x="1825322" y="1723324"/>
            <a:ext cx="1218404" cy="1102789"/>
          </a:xfrm>
          <a:prstGeom prst="rect">
            <a:avLst/>
          </a:prstGeom>
        </p:spPr>
      </p:pic>
    </p:spTree>
    <p:extLst>
      <p:ext uri="{BB962C8B-B14F-4D97-AF65-F5344CB8AC3E}">
        <p14:creationId xmlns:p14="http://schemas.microsoft.com/office/powerpoint/2010/main" val="604817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F6C1686-6897-4E60-83C9-C8F4561E16AE}"/>
              </a:ext>
            </a:extLst>
          </p:cNvPr>
          <p:cNvSpPr/>
          <p:nvPr/>
        </p:nvSpPr>
        <p:spPr>
          <a:xfrm>
            <a:off x="699426" y="3429000"/>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768930" y="2802187"/>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583009" y="3599742"/>
            <a:ext cx="2401502" cy="769441"/>
          </a:xfrm>
          <a:prstGeom prst="rect">
            <a:avLst/>
          </a:prstGeom>
          <a:noFill/>
        </p:spPr>
        <p:txBody>
          <a:bodyPr wrap="square" rtlCol="0">
            <a:spAutoFit/>
          </a:bodyPr>
          <a:lstStyle/>
          <a:p>
            <a:pPr lvl="0" algn="ctr">
              <a:defRPr/>
            </a:pPr>
            <a:r>
              <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rPr>
              <a:t> </a:t>
            </a:r>
            <a:r>
              <a:rPr lang="fr-FR" sz="2200" b="1" dirty="0">
                <a:solidFill>
                  <a:srgbClr val="445C80"/>
                </a:solidFill>
                <a:latin typeface="Dosis" pitchFamily="2" charset="0"/>
              </a:rPr>
              <a:t>Qu’est-ce qu’il y a  </a:t>
            </a:r>
          </a:p>
          <a:p>
            <a:pPr lvl="0" algn="ctr">
              <a:defRPr/>
            </a:pPr>
            <a:r>
              <a:rPr lang="fr-FR" sz="2200" b="1" dirty="0">
                <a:solidFill>
                  <a:srgbClr val="445C80"/>
                </a:solidFill>
                <a:latin typeface="Dosis" pitchFamily="2" charset="0"/>
              </a:rPr>
              <a:t>dans __________? </a:t>
            </a:r>
            <a:endParaRPr kumimoji="0" lang="fr-FR" sz="2200" b="1" i="0" u="none" strike="noStrike" kern="1200" cap="none" spc="0" normalizeH="0" baseline="0" noProof="0" dirty="0">
              <a:ln>
                <a:noFill/>
              </a:ln>
              <a:solidFill>
                <a:srgbClr val="445C80"/>
              </a:solidFill>
              <a:effectLst/>
              <a:uLnTx/>
              <a:uFillTx/>
              <a:latin typeface="Dosis" pitchFamily="2" charset="0"/>
              <a:ea typeface="+mn-ea"/>
              <a:cs typeface="+mn-cs"/>
            </a:endParaRPr>
          </a:p>
        </p:txBody>
      </p:sp>
      <p:pic>
        <p:nvPicPr>
          <p:cNvPr id="4" name="Image 3">
            <a:extLst>
              <a:ext uri="{FF2B5EF4-FFF2-40B4-BE49-F238E27FC236}">
                <a16:creationId xmlns:a16="http://schemas.microsoft.com/office/drawing/2014/main" id="{66E936EE-B322-BF96-F852-093492D1EA8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43105" y="4447132"/>
            <a:ext cx="1260259" cy="1378606"/>
          </a:xfrm>
          <a:prstGeom prst="rect">
            <a:avLst/>
          </a:prstGeom>
        </p:spPr>
      </p:pic>
    </p:spTree>
    <p:extLst>
      <p:ext uri="{BB962C8B-B14F-4D97-AF65-F5344CB8AC3E}">
        <p14:creationId xmlns:p14="http://schemas.microsoft.com/office/powerpoint/2010/main" val="34872478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D5EB-BA8B-A963-91EF-471CDA98F09F}"/>
            </a:ext>
          </a:extLst>
        </p:cNvPr>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A8F4912C-2256-0D21-DDCA-B006CCD28979}"/>
              </a:ext>
            </a:extLst>
          </p:cNvPr>
          <p:cNvSpPr/>
          <p:nvPr/>
        </p:nvSpPr>
        <p:spPr>
          <a:xfrm>
            <a:off x="5923923" y="347357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BF6031D6-801F-1C45-731C-67D990BD48E9}"/>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BAEA0502-55DC-5FBB-A700-8D39403342D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9D0858A3-D881-A016-D798-AB81C5968FF7}"/>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BB71C9AA-EC60-B832-F44A-CD3786FD730A}"/>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id="{858718A5-1F0B-1CE9-73C0-7CA94056EC87}"/>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3" name="ZoneTexte 12">
            <a:extLst>
              <a:ext uri="{FF2B5EF4-FFF2-40B4-BE49-F238E27FC236}">
                <a16:creationId xmlns:a16="http://schemas.microsoft.com/office/drawing/2014/main" id="{F9D6D923-7BDF-3A04-9BB0-8531F0FB82AA}"/>
              </a:ext>
            </a:extLst>
          </p:cNvPr>
          <p:cNvSpPr txBox="1"/>
          <p:nvPr/>
        </p:nvSpPr>
        <p:spPr>
          <a:xfrm>
            <a:off x="5963333" y="3656767"/>
            <a:ext cx="2401501" cy="769441"/>
          </a:xfrm>
          <a:prstGeom prst="rect">
            <a:avLst/>
          </a:prstGeom>
          <a:noFill/>
        </p:spPr>
        <p:txBody>
          <a:bodyPr wrap="square" rtlCol="0">
            <a:spAutoFit/>
          </a:bodyPr>
          <a:lstStyle/>
          <a:p>
            <a:pPr lvl="0" algn="ctr">
              <a:defRPr/>
            </a:pPr>
            <a:r>
              <a:rPr lang="fr-FR" sz="2200" b="1" dirty="0">
                <a:solidFill>
                  <a:srgbClr val="8D6F91"/>
                </a:solidFill>
                <a:latin typeface="Dosis" pitchFamily="2" charset="0"/>
              </a:rPr>
              <a:t> Qu’est-ce qu’il y a  </a:t>
            </a:r>
          </a:p>
          <a:p>
            <a:pPr lvl="0" algn="ctr">
              <a:defRPr/>
            </a:pPr>
            <a:r>
              <a:rPr lang="fr-FR" sz="2200" b="1" dirty="0">
                <a:solidFill>
                  <a:srgbClr val="8D6F91"/>
                </a:solidFill>
                <a:latin typeface="Dosis" pitchFamily="2" charset="0"/>
              </a:rPr>
              <a:t>dans _________ ? </a:t>
            </a:r>
          </a:p>
        </p:txBody>
      </p:sp>
      <p:pic>
        <p:nvPicPr>
          <p:cNvPr id="5" name="Image 4">
            <a:extLst>
              <a:ext uri="{FF2B5EF4-FFF2-40B4-BE49-F238E27FC236}">
                <a16:creationId xmlns:a16="http://schemas.microsoft.com/office/drawing/2014/main" id="{DD6E1DD8-1BAF-E6E2-108B-5F180FA4868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4057" y="4602761"/>
            <a:ext cx="1115241" cy="1219970"/>
          </a:xfrm>
          <a:prstGeom prst="rect">
            <a:avLst/>
          </a:prstGeom>
        </p:spPr>
      </p:pic>
    </p:spTree>
    <p:extLst>
      <p:ext uri="{BB962C8B-B14F-4D97-AF65-F5344CB8AC3E}">
        <p14:creationId xmlns:p14="http://schemas.microsoft.com/office/powerpoint/2010/main" val="32921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pose la question à son voisin. </a:t>
            </a:r>
          </a:p>
        </p:txBody>
      </p:sp>
      <p:grpSp>
        <p:nvGrpSpPr>
          <p:cNvPr id="12" name="Groupe 11">
            <a:extLst>
              <a:ext uri="{FF2B5EF4-FFF2-40B4-BE49-F238E27FC236}">
                <a16:creationId xmlns:a16="http://schemas.microsoft.com/office/drawing/2014/main"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91ABA2-FCCF-1EC8-954D-5CBE862A5BD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4"/>
          <a:stretch>
            <a:fillRect/>
          </a:stretch>
        </p:blipFill>
        <p:spPr>
          <a:xfrm flipH="1">
            <a:off x="259400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5"/>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6"/>
          <a:stretch>
            <a:fillRect/>
          </a:stretch>
        </p:blipFill>
        <p:spPr>
          <a:xfrm>
            <a:off x="6095226" y="2252068"/>
            <a:ext cx="1219370" cy="1086002"/>
          </a:xfrm>
          <a:prstGeom prst="rect">
            <a:avLst/>
          </a:prstGeom>
        </p:spPr>
      </p:pic>
      <p:sp>
        <p:nvSpPr>
          <p:cNvPr id="3" name="ZoneTexte 2">
            <a:extLst>
              <a:ext uri="{FF2B5EF4-FFF2-40B4-BE49-F238E27FC236}">
                <a16:creationId xmlns:a16="http://schemas.microsoft.com/office/drawing/2014/main" id="{684176B4-A45E-468F-A553-E56143093AFB}"/>
              </a:ext>
            </a:extLst>
          </p:cNvPr>
          <p:cNvSpPr txBox="1"/>
          <p:nvPr/>
        </p:nvSpPr>
        <p:spPr>
          <a:xfrm>
            <a:off x="588836" y="3878573"/>
            <a:ext cx="2676715" cy="769441"/>
          </a:xfrm>
          <a:prstGeom prst="rect">
            <a:avLst/>
          </a:prstGeom>
          <a:noFill/>
        </p:spPr>
        <p:txBody>
          <a:bodyPr wrap="square" rtlCol="0">
            <a:spAutoFit/>
          </a:bodyPr>
          <a:lstStyle/>
          <a:p>
            <a:pPr lvl="0" algn="ctr">
              <a:defRPr/>
            </a:pPr>
            <a:r>
              <a:rPr lang="fr-FR" sz="2200" b="1" dirty="0">
                <a:solidFill>
                  <a:srgbClr val="445C80"/>
                </a:solidFill>
                <a:latin typeface="Dosis SemiBold" pitchFamily="2" charset="0"/>
              </a:rPr>
              <a:t>Qu’est-ce qu’il y a  </a:t>
            </a:r>
          </a:p>
          <a:p>
            <a:pPr lvl="0" algn="ctr">
              <a:defRPr/>
            </a:pPr>
            <a:r>
              <a:rPr lang="fr-FR" sz="2200" b="1" dirty="0">
                <a:solidFill>
                  <a:srgbClr val="445C80"/>
                </a:solidFill>
                <a:latin typeface="Dosis SemiBold" pitchFamily="2" charset="0"/>
              </a:rPr>
              <a:t>dans __________ ? </a:t>
            </a:r>
            <a:endParaRPr kumimoji="0" lang="fr-FR" sz="2200" b="1" i="0" u="none" strike="noStrike" kern="1200" cap="none" spc="0" normalizeH="0" baseline="0" noProof="0" dirty="0">
              <a:ln>
                <a:noFill/>
              </a:ln>
              <a:solidFill>
                <a:srgbClr val="445C80"/>
              </a:solidFill>
              <a:effectLst/>
              <a:uLnTx/>
              <a:uFillTx/>
              <a:latin typeface="Dosis SemiBold" pitchFamily="2" charset="0"/>
            </a:endParaRPr>
          </a:p>
        </p:txBody>
      </p:sp>
      <p:sp>
        <p:nvSpPr>
          <p:cNvPr id="4" name="ZoneTexte 3">
            <a:extLst>
              <a:ext uri="{FF2B5EF4-FFF2-40B4-BE49-F238E27FC236}">
                <a16:creationId xmlns:a16="http://schemas.microsoft.com/office/drawing/2014/main" id="{560237B7-85C4-D47C-0635-AD8D20925387}"/>
              </a:ext>
            </a:extLst>
          </p:cNvPr>
          <p:cNvSpPr txBox="1"/>
          <p:nvPr/>
        </p:nvSpPr>
        <p:spPr>
          <a:xfrm>
            <a:off x="6073320" y="3913367"/>
            <a:ext cx="2458679" cy="769441"/>
          </a:xfrm>
          <a:prstGeom prst="rect">
            <a:avLst/>
          </a:prstGeom>
          <a:noFill/>
        </p:spPr>
        <p:txBody>
          <a:bodyPr wrap="square" rtlCol="0">
            <a:spAutoFit/>
          </a:bodyPr>
          <a:lstStyle/>
          <a:p>
            <a:pPr lvl="0" algn="ctr">
              <a:defRPr/>
            </a:pPr>
            <a:r>
              <a:rPr lang="fr-FR" sz="2200" b="1" dirty="0">
                <a:solidFill>
                  <a:srgbClr val="8D6F91"/>
                </a:solidFill>
                <a:latin typeface="Dosis SemiBold" pitchFamily="2" charset="0"/>
              </a:rPr>
              <a:t> Qu’est-ce qu’il y a  </a:t>
            </a:r>
          </a:p>
          <a:p>
            <a:pPr lvl="0" algn="ctr">
              <a:defRPr/>
            </a:pPr>
            <a:r>
              <a:rPr lang="fr-FR" sz="2200" b="1" dirty="0">
                <a:solidFill>
                  <a:srgbClr val="8D6F91"/>
                </a:solidFill>
                <a:latin typeface="Dosis SemiBold" pitchFamily="2" charset="0"/>
              </a:rPr>
              <a:t>dans __________ ?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Poser la question : « Qu’est-ce qu’il y a dans ton cartable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Traçage des formes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m - M</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m.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3" name="Groupe 12">
            <a:extLst>
              <a:ext uri="{FF2B5EF4-FFF2-40B4-BE49-F238E27FC236}">
                <a16:creationId xmlns:a16="http://schemas.microsoft.com/office/drawing/2014/main"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5AA067-7EC6-6627-D11A-0AE8EDB82CD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0B55819B-4B5C-C676-83F1-4160CF0F0C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8" name="Image 7" descr="Une image contenant noir, obscurité&#10;&#10;Le contenu généré par l’IA peut être incorrect.">
            <a:extLst>
              <a:ext uri="{FF2B5EF4-FFF2-40B4-BE49-F238E27FC236}">
                <a16:creationId xmlns:a16="http://schemas.microsoft.com/office/drawing/2014/main" id="{BF51579D-2548-7CD1-70CD-C00A8CEB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56" y="6047291"/>
            <a:ext cx="812539" cy="812539"/>
          </a:xfrm>
          <a:prstGeom prst="rect">
            <a:avLst/>
          </a:prstGeom>
        </p:spPr>
      </p:pic>
      <p:sp>
        <p:nvSpPr>
          <p:cNvPr id="12" name="Titre 8">
            <a:extLst>
              <a:ext uri="{FF2B5EF4-FFF2-40B4-BE49-F238E27FC236}">
                <a16:creationId xmlns:a16="http://schemas.microsoft.com/office/drawing/2014/main"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4" name="la lettre m">
            <a:hlinkClick r:id="" action="ppaction://media"/>
            <a:extLst>
              <a:ext uri="{FF2B5EF4-FFF2-40B4-BE49-F238E27FC236}">
                <a16:creationId xmlns:a16="http://schemas.microsoft.com/office/drawing/2014/main" id="{09609D1C-9784-BF10-79F8-B6BE7D308A2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1362" y="1980400"/>
            <a:ext cx="7141275" cy="4016967"/>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6" fill="hold"/>
                                        <p:tgtEl>
                                          <p:spTgt spid="4"/>
                                        </p:tgtEl>
                                      </p:cBhvr>
                                    </p:cmd>
                                  </p:childTnLst>
                                </p:cTn>
                              </p:par>
                            </p:childTnLst>
                          </p:cTn>
                        </p:par>
                        <p:par>
                          <p:cTn id="7" fill="hold">
                            <p:stCondLst>
                              <p:cond delay="35306"/>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itre 1">
            <a:extLst>
              <a:ext uri="{FF2B5EF4-FFF2-40B4-BE49-F238E27FC236}">
                <a16:creationId xmlns:a16="http://schemas.microsoft.com/office/drawing/2014/main"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m – M.</a:t>
            </a:r>
          </a:p>
        </p:txBody>
      </p:sp>
      <p:grpSp>
        <p:nvGrpSpPr>
          <p:cNvPr id="13" name="Groupe 12">
            <a:extLst>
              <a:ext uri="{FF2B5EF4-FFF2-40B4-BE49-F238E27FC236}">
                <a16:creationId xmlns:a16="http://schemas.microsoft.com/office/drawing/2014/main"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7DE250-9CD7-0FA7-248B-6A1FAFD4169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BDF6F01-3538-4E99-B2FB-54AE556D58ED}"/>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m    M</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0FE82C-1351-DF33-E397-D6B5917034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5" name="ZoneTexte 4">
            <a:extLst>
              <a:ext uri="{FF2B5EF4-FFF2-40B4-BE49-F238E27FC236}">
                <a16:creationId xmlns:a16="http://schemas.microsoft.com/office/drawing/2014/main" id="{EC12FE66-53D1-4D61-882F-A1D9C3037D86}"/>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m    M</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m - M.</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Poser la question : « Qu’est-ce qu’il y a dans ton cartable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Traçage de la lettre m.  </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Maintenant nous allons faire de l’écriture. </a:t>
            </a:r>
          </a:p>
        </p:txBody>
      </p:sp>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292F99E8-F572-491E-BD50-32C5ED45096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292F99E8-F572-491E-BD50-32C5ED450964}"/>
                  </a:ext>
                </a:extLst>
              </p:cNvPr>
              <p:cNvPicPr/>
              <p:nvPr/>
            </p:nvPicPr>
            <p:blipFill>
              <a:blip r:embed="rId5"/>
              <a:stretch>
                <a:fillRect/>
              </a:stretch>
            </p:blipFill>
            <p:spPr>
              <a:xfrm>
                <a:off x="2903571" y="10747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40DC126B-EC29-4187-ACD1-8B770D396086}"/>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40DC126B-EC29-4187-ACD1-8B770D396086}"/>
                  </a:ext>
                </a:extLst>
              </p:cNvPr>
              <p:cNvPicPr/>
              <p:nvPr/>
            </p:nvPicPr>
            <p:blipFill>
              <a:blip r:embed="rId7"/>
              <a:stretch>
                <a:fillRect/>
              </a:stretch>
            </p:blipFill>
            <p:spPr>
              <a:xfrm>
                <a:off x="1593171" y="833545"/>
                <a:ext cx="27360" cy="23400"/>
              </a:xfrm>
              <a:prstGeom prst="rect">
                <a:avLst/>
              </a:prstGeom>
            </p:spPr>
          </p:pic>
        </mc:Fallback>
      </mc:AlternateContent>
      <p:grpSp>
        <p:nvGrpSpPr>
          <p:cNvPr id="6" name="Groupe 5">
            <a:extLst>
              <a:ext uri="{FF2B5EF4-FFF2-40B4-BE49-F238E27FC236}">
                <a16:creationId xmlns:a16="http://schemas.microsoft.com/office/drawing/2014/main"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D06D0ED-D633-C560-7673-6EECE2F55E4A}"/>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1B974AF-2124-6697-97DD-8E78BB59554E}"/>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10"/>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F8263-15BC-A141-D294-378B60832041}"/>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AE1D4D5F-BBD7-C31D-126D-39CEE9C157F5}"/>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04FD74CE-50A3-E256-CC69-EE153312137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EEBBE25-3BD7-4928-E333-BC9643C1F4F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id="{BB321690-4DC8-FB1A-DF92-3EB2B751FBF6}"/>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lettre m majuscule. </a:t>
            </a:r>
          </a:p>
        </p:txBody>
      </p:sp>
      <p:pic>
        <p:nvPicPr>
          <p:cNvPr id="3" name="Image 2">
            <a:extLst>
              <a:ext uri="{FF2B5EF4-FFF2-40B4-BE49-F238E27FC236}">
                <a16:creationId xmlns:a16="http://schemas.microsoft.com/office/drawing/2014/main" id="{9184FB11-6AD6-4FDC-9805-20785DE6D779}"/>
              </a:ext>
            </a:extLst>
          </p:cNvPr>
          <p:cNvPicPr>
            <a:picLocks noChangeAspect="1"/>
          </p:cNvPicPr>
          <p:nvPr/>
        </p:nvPicPr>
        <p:blipFill>
          <a:blip r:embed="rId4"/>
          <a:stretch>
            <a:fillRect/>
          </a:stretch>
        </p:blipFill>
        <p:spPr>
          <a:xfrm>
            <a:off x="1885575" y="2176494"/>
            <a:ext cx="5372850" cy="3562847"/>
          </a:xfrm>
          <a:prstGeom prst="rect">
            <a:avLst/>
          </a:prstGeom>
        </p:spPr>
      </p:pic>
    </p:spTree>
    <p:extLst>
      <p:ext uri="{BB962C8B-B14F-4D97-AF65-F5344CB8AC3E}">
        <p14:creationId xmlns:p14="http://schemas.microsoft.com/office/powerpoint/2010/main" val="4295624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4066-FEF7-AABD-FDE0-9D140693419C}"/>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145C1193-0A8F-26A2-B6A3-567C077F0B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81FCC3AA-79C4-1C99-513D-B0152316AC0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id="{CC4475A2-FB54-07F5-2D1D-144541A62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id="{73B8C3A5-12FE-072D-B3EB-F8E6E2F76F9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3" name="Image 2" descr="Une image contenant noir, obscurité&#10;&#10;Le contenu généré par l’IA peut être incorrect.">
            <a:extLst>
              <a:ext uri="{FF2B5EF4-FFF2-40B4-BE49-F238E27FC236}">
                <a16:creationId xmlns:a16="http://schemas.microsoft.com/office/drawing/2014/main" id="{722EB629-5C56-C764-8DE5-CB839C682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861" y="6120861"/>
            <a:ext cx="812539" cy="812539"/>
          </a:xfrm>
          <a:prstGeom prst="rect">
            <a:avLst/>
          </a:prstGeom>
        </p:spPr>
      </p:pic>
      <p:pic>
        <p:nvPicPr>
          <p:cNvPr id="7" name="FR_N1_P2_W2_S2_Traçage-M-Maj">
            <a:hlinkClick r:id="" action="ppaction://media"/>
            <a:extLst>
              <a:ext uri="{FF2B5EF4-FFF2-40B4-BE49-F238E27FC236}">
                <a16:creationId xmlns:a16="http://schemas.microsoft.com/office/drawing/2014/main" id="{CCFA6641-4B3E-4873-A192-4E704C8E93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1023" y="2209800"/>
            <a:ext cx="7461954" cy="3911061"/>
          </a:xfrm>
          <a:prstGeom prst="rect">
            <a:avLst/>
          </a:prstGeom>
        </p:spPr>
      </p:pic>
    </p:spTree>
    <p:extLst>
      <p:ext uri="{BB962C8B-B14F-4D97-AF65-F5344CB8AC3E}">
        <p14:creationId xmlns:p14="http://schemas.microsoft.com/office/powerpoint/2010/main" val="364441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00" fill="hold"/>
                                        <p:tgtEl>
                                          <p:spTgt spid="7"/>
                                        </p:tgtEl>
                                      </p:cBhvr>
                                    </p:cmd>
                                  </p:childTnLst>
                                </p:cTn>
                              </p:par>
                            </p:childTnLst>
                          </p:cTn>
                        </p:par>
                        <p:par>
                          <p:cTn id="7" fill="hold">
                            <p:stCondLst>
                              <p:cond delay="432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la lettre m majuscule en l’air avec le doigt. Faîtes comme moi. </a:t>
            </a:r>
            <a:endParaRPr lang="fr-MA" dirty="0">
              <a:solidFill>
                <a:schemeClr val="tx1">
                  <a:lumMod val="65000"/>
                  <a:lumOff val="35000"/>
                </a:schemeClr>
              </a:solidFill>
              <a:latin typeface="Dosis Medium" pitchFamily="2" charset="0"/>
            </a:endParaRP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D4376A8-4A73-B295-2660-D3F739E1A0F1}"/>
              </a:ext>
            </a:extLst>
          </p:cNvPr>
          <p:cNvSpPr txBox="1"/>
          <p:nvPr/>
        </p:nvSpPr>
        <p:spPr>
          <a:xfrm>
            <a:off x="5112000" y="2327599"/>
            <a:ext cx="1844612" cy="2985433"/>
          </a:xfrm>
          <a:prstGeom prst="rect">
            <a:avLst/>
          </a:prstGeom>
          <a:noFill/>
        </p:spPr>
        <p:txBody>
          <a:bodyPr wrap="square" rtlCol="0">
            <a:spAutoFit/>
          </a:bodyPr>
          <a:lstStyle/>
          <a:p>
            <a:r>
              <a:rPr lang="fr-MA" sz="18800" dirty="0">
                <a:solidFill>
                  <a:srgbClr val="565F88"/>
                </a:solidFill>
                <a:latin typeface="Dosis SemiBold" panose="020B0604020202020204" charset="0"/>
              </a:rPr>
              <a:t>M</a:t>
            </a:r>
          </a:p>
        </p:txBody>
      </p:sp>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F8263-15BC-A141-D294-378B60832041}"/>
            </a:ext>
          </a:extLst>
        </p:cNvPr>
        <p:cNvGrpSpPr/>
        <p:nvPr/>
      </p:nvGrpSpPr>
      <p:grpSpPr>
        <a:xfrm>
          <a:off x="0" y="0"/>
          <a:ext cx="0" cy="0"/>
          <a:chOff x="0" y="0"/>
          <a:chExt cx="0" cy="0"/>
        </a:xfrm>
      </p:grpSpPr>
      <p:grpSp>
        <p:nvGrpSpPr>
          <p:cNvPr id="8" name="Groupe 7">
            <a:extLst>
              <a:ext uri="{FF2B5EF4-FFF2-40B4-BE49-F238E27FC236}">
                <a16:creationId xmlns:a16="http://schemas.microsoft.com/office/drawing/2014/main" id="{AE1D4D5F-BBD7-C31D-126D-39CEE9C157F5}"/>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04FD74CE-50A3-E256-CC69-EE153312137C}"/>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4EEBBE25-3BD7-4928-E333-BC9643C1F4F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1" name="Titre 1">
            <a:extLst>
              <a:ext uri="{FF2B5EF4-FFF2-40B4-BE49-F238E27FC236}">
                <a16:creationId xmlns:a16="http://schemas.microsoft.com/office/drawing/2014/main" id="{BB321690-4DC8-FB1A-DF92-3EB2B751FBF6}"/>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trace la lettre m minuscule. </a:t>
            </a:r>
          </a:p>
        </p:txBody>
      </p:sp>
      <p:pic>
        <p:nvPicPr>
          <p:cNvPr id="4" name="Image 3">
            <a:extLst>
              <a:ext uri="{FF2B5EF4-FFF2-40B4-BE49-F238E27FC236}">
                <a16:creationId xmlns:a16="http://schemas.microsoft.com/office/drawing/2014/main" id="{4CD90038-DC78-4D6B-85A5-DDA3AA146DD3}"/>
              </a:ext>
            </a:extLst>
          </p:cNvPr>
          <p:cNvPicPr>
            <a:picLocks noChangeAspect="1"/>
          </p:cNvPicPr>
          <p:nvPr/>
        </p:nvPicPr>
        <p:blipFill rotWithShape="1">
          <a:blip r:embed="rId4"/>
          <a:srcRect t="33683" r="26860"/>
          <a:stretch/>
        </p:blipFill>
        <p:spPr>
          <a:xfrm>
            <a:off x="2659393" y="2608729"/>
            <a:ext cx="3825213" cy="2350121"/>
          </a:xfrm>
          <a:prstGeom prst="rect">
            <a:avLst/>
          </a:prstGeom>
        </p:spPr>
      </p:pic>
    </p:spTree>
    <p:extLst>
      <p:ext uri="{BB962C8B-B14F-4D97-AF65-F5344CB8AC3E}">
        <p14:creationId xmlns:p14="http://schemas.microsoft.com/office/powerpoint/2010/main" val="2511861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A4066-FEF7-AABD-FDE0-9D140693419C}"/>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145C1193-0A8F-26A2-B6A3-567C077F0B13}"/>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81FCC3AA-79C4-1C99-513D-B0152316AC0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pic>
        <p:nvPicPr>
          <p:cNvPr id="4" name="Image 3" descr="Une image contenant noir, obscurité&#10;&#10;Le contenu généré par l’IA peut être incorrect.">
            <a:extLst>
              <a:ext uri="{FF2B5EF4-FFF2-40B4-BE49-F238E27FC236}">
                <a16:creationId xmlns:a16="http://schemas.microsoft.com/office/drawing/2014/main" id="{CC4475A2-FB54-07F5-2D1D-144541A628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sp>
        <p:nvSpPr>
          <p:cNvPr id="12" name="Titre 8">
            <a:extLst>
              <a:ext uri="{FF2B5EF4-FFF2-40B4-BE49-F238E27FC236}">
                <a16:creationId xmlns:a16="http://schemas.microsoft.com/office/drawing/2014/main" id="{73B8C3A5-12FE-072D-B3EB-F8E6E2F76F9D}"/>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3" name="Image 2" descr="Une image contenant noir, obscurité&#10;&#10;Le contenu généré par l’IA peut être incorrect.">
            <a:extLst>
              <a:ext uri="{FF2B5EF4-FFF2-40B4-BE49-F238E27FC236}">
                <a16:creationId xmlns:a16="http://schemas.microsoft.com/office/drawing/2014/main" id="{722EB629-5C56-C764-8DE5-CB839C682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1861" y="6120861"/>
            <a:ext cx="812539" cy="812539"/>
          </a:xfrm>
          <a:prstGeom prst="rect">
            <a:avLst/>
          </a:prstGeom>
        </p:spPr>
      </p:pic>
      <p:pic>
        <p:nvPicPr>
          <p:cNvPr id="6" name="FR_N1_P2_W2_S2_Traçage-m-min">
            <a:hlinkClick r:id="" action="ppaction://media"/>
            <a:extLst>
              <a:ext uri="{FF2B5EF4-FFF2-40B4-BE49-F238E27FC236}">
                <a16:creationId xmlns:a16="http://schemas.microsoft.com/office/drawing/2014/main" id="{DD46F0D5-4ED4-413E-93F0-1A56FBA28FA6}"/>
              </a:ext>
            </a:extLst>
          </p:cNvPr>
          <p:cNvPicPr>
            <a:picLocks noChangeAspect="1"/>
          </p:cNvPicPr>
          <p:nvPr>
            <a:videoFile r:link="rId1"/>
            <p:extLst>
              <p:ext uri="{DAA4B4D4-6D71-4841-9C94-3DE7FCFB9230}">
                <p14:media xmlns:p14="http://schemas.microsoft.com/office/powerpoint/2010/main" r:embed="rId2">
                  <p14:trim st="2336"/>
                </p14:media>
              </p:ext>
            </p:extLst>
          </p:nvPr>
        </p:nvPicPr>
        <p:blipFill>
          <a:blip r:embed="rId6"/>
          <a:stretch>
            <a:fillRect/>
          </a:stretch>
        </p:blipFill>
        <p:spPr>
          <a:xfrm>
            <a:off x="890437" y="1921953"/>
            <a:ext cx="7058326" cy="3970308"/>
          </a:xfrm>
          <a:prstGeom prst="rect">
            <a:avLst/>
          </a:prstGeom>
        </p:spPr>
      </p:pic>
    </p:spTree>
    <p:extLst>
      <p:ext uri="{BB962C8B-B14F-4D97-AF65-F5344CB8AC3E}">
        <p14:creationId xmlns:p14="http://schemas.microsoft.com/office/powerpoint/2010/main" val="243567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84" fill="hold"/>
                                        <p:tgtEl>
                                          <p:spTgt spid="6"/>
                                        </p:tgtEl>
                                      </p:cBhvr>
                                    </p:cmd>
                                  </p:childTnLst>
                                </p:cTn>
                              </p:par>
                            </p:childTnLst>
                          </p:cTn>
                        </p:par>
                        <p:par>
                          <p:cTn id="7" fill="hold">
                            <p:stCondLst>
                              <p:cond delay="49184"/>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Je vais tracer la lettre m minuscule en l’air avec le doigt. Faîtes comme moi. </a:t>
            </a:r>
            <a:endParaRPr lang="fr-MA" dirty="0">
              <a:solidFill>
                <a:schemeClr val="tx1">
                  <a:lumMod val="65000"/>
                  <a:lumOff val="35000"/>
                </a:schemeClr>
              </a:solidFill>
              <a:latin typeface="Dosis Medium" pitchFamily="2" charset="0"/>
            </a:endParaRP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mc:AlternateContent xmlns:mc="http://schemas.openxmlformats.org/markup-compatibility/2006" xmlns:p14="http://schemas.microsoft.com/office/powerpoint/2010/main">
        <mc:Choice Requires="p14">
          <p:contentPart p14:bwMode="auto" r:id="rId3">
            <p14:nvContentPartPr>
              <p14:cNvPr id="11" name="Encre 10">
                <a:extLst>
                  <a:ext uri="{FF2B5EF4-FFF2-40B4-BE49-F238E27FC236}">
                    <a16:creationId xmlns:a16="http://schemas.microsoft.com/office/drawing/2014/main" id="{4E582D91-06A5-4B9B-2ED9-64169D55BFAC}"/>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9D86F551-A505-C0B8-C5EB-F18E7CD70F86}"/>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021B149C-5922-2E71-2FA9-7775ED547B52}"/>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1BAC6265-5F69-2E84-115A-A9050E5A6551}"/>
                  </a:ext>
                </a:extLst>
              </p:cNvPr>
              <p:cNvPicPr/>
              <p:nvPr/>
            </p:nvPicPr>
            <p:blipFill>
              <a:blip r:embed="rId6"/>
              <a:stretch>
                <a:fillRect/>
              </a:stretch>
            </p:blipFill>
            <p:spPr>
              <a:xfrm>
                <a:off x="1593492" y="833185"/>
                <a:ext cx="26730" cy="23400"/>
              </a:xfrm>
              <a:prstGeom prst="rect">
                <a:avLst/>
              </a:prstGeom>
            </p:spPr>
          </p:pic>
        </mc:Fallback>
      </mc:AlternateContent>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D4376A8-4A73-B295-2660-D3F739E1A0F1}"/>
              </a:ext>
            </a:extLst>
          </p:cNvPr>
          <p:cNvSpPr txBox="1"/>
          <p:nvPr/>
        </p:nvSpPr>
        <p:spPr>
          <a:xfrm>
            <a:off x="5112000" y="2327599"/>
            <a:ext cx="1844612" cy="2985433"/>
          </a:xfrm>
          <a:prstGeom prst="rect">
            <a:avLst/>
          </a:prstGeom>
          <a:noFill/>
        </p:spPr>
        <p:txBody>
          <a:bodyPr wrap="square" rtlCol="0">
            <a:spAutoFit/>
          </a:bodyPr>
          <a:lstStyle/>
          <a:p>
            <a:r>
              <a:rPr lang="fr-MA" sz="18800" dirty="0">
                <a:solidFill>
                  <a:srgbClr val="565F88"/>
                </a:solidFill>
                <a:latin typeface="Dosis SemiBold" panose="020B0604020202020204" charset="0"/>
              </a:rPr>
              <a:t>m</a:t>
            </a:r>
          </a:p>
        </p:txBody>
      </p:sp>
    </p:spTree>
    <p:extLst>
      <p:ext uri="{BB962C8B-B14F-4D97-AF65-F5344CB8AC3E}">
        <p14:creationId xmlns:p14="http://schemas.microsoft.com/office/powerpoint/2010/main" val="1816706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456CA-8A22-A083-776D-AF76009840AB}"/>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BA523585-9C26-1393-C8F2-34AD3CE7D904}"/>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BA523585-9C26-1393-C8F2-34AD3CE7D904}"/>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D547E1FB-134D-32A7-090B-62DE3CBC0B08}"/>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D547E1FB-134D-32A7-090B-62DE3CBC0B08}"/>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96E530F-8049-AF35-64B5-3D74958200BF}"/>
              </a:ext>
            </a:extLst>
          </p:cNvPr>
          <p:cNvSpPr txBox="1">
            <a:spLocks/>
          </p:cNvSpPr>
          <p:nvPr/>
        </p:nvSpPr>
        <p:spPr>
          <a:xfrm>
            <a:off x="1611891"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Prenez vos livrets à la page 41.</a:t>
            </a:r>
          </a:p>
        </p:txBody>
      </p:sp>
      <p:grpSp>
        <p:nvGrpSpPr>
          <p:cNvPr id="8" name="Groupe 7">
            <a:extLst>
              <a:ext uri="{FF2B5EF4-FFF2-40B4-BE49-F238E27FC236}">
                <a16:creationId xmlns:a16="http://schemas.microsoft.com/office/drawing/2014/main" id="{C389710C-BA8E-8C6F-54C5-6DC8FEE49DDA}"/>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F917611A-5A94-32CB-D07F-6BA294100B6B}"/>
                </a:ext>
              </a:extLst>
            </p:cNvPr>
            <p:cNvPicPr>
              <a:picLocks noChangeAspect="1"/>
            </p:cNvPicPr>
            <p:nvPr/>
          </p:nvPicPr>
          <p:blipFill>
            <a:blip r:embed="rId7"/>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26C103A-5D05-0EF2-7BCA-74485D36F18A}"/>
                </a:ext>
              </a:extLst>
            </p:cNvPr>
            <p:cNvPicPr>
              <a:picLocks noChangeAspect="1"/>
            </p:cNvPicPr>
            <p:nvPr/>
          </p:nvPicPr>
          <p:blipFill rotWithShape="1">
            <a:blip r:embed="rId8">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7" name="Image 6">
            <a:extLst>
              <a:ext uri="{FF2B5EF4-FFF2-40B4-BE49-F238E27FC236}">
                <a16:creationId xmlns:a16="http://schemas.microsoft.com/office/drawing/2014/main" id="{B12AADEA-76F6-4D21-9178-D0CFC8C57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2571" y="1615550"/>
            <a:ext cx="3306448" cy="4669787"/>
          </a:xfrm>
          <a:prstGeom prst="rect">
            <a:avLst/>
          </a:prstGeom>
        </p:spPr>
      </p:pic>
    </p:spTree>
    <p:extLst>
      <p:ext uri="{BB962C8B-B14F-4D97-AF65-F5344CB8AC3E}">
        <p14:creationId xmlns:p14="http://schemas.microsoft.com/office/powerpoint/2010/main" val="3079896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11" name="Encre 10">
                <a:extLst>
                  <a:ext uri="{FF2B5EF4-FFF2-40B4-BE49-F238E27FC236}">
                    <a16:creationId xmlns:a16="http://schemas.microsoft.com/office/drawing/2014/main" id="{D00826B7-AF23-C15C-AAB0-5C8A140CABE0}"/>
                  </a:ext>
                </a:extLst>
              </p14:cNvPr>
              <p14:cNvContentPartPr/>
              <p14:nvPr/>
            </p14:nvContentPartPr>
            <p14:xfrm>
              <a:off x="2912571" y="1083385"/>
              <a:ext cx="360" cy="360"/>
            </p14:xfrm>
          </p:contentPart>
        </mc:Choice>
        <mc:Fallback xmlns="">
          <p:pic>
            <p:nvPicPr>
              <p:cNvPr id="11" name="Encre 10">
                <a:extLst>
                  <a:ext uri="{FF2B5EF4-FFF2-40B4-BE49-F238E27FC236}">
                    <a16:creationId xmlns:a16="http://schemas.microsoft.com/office/drawing/2014/main" id="{D00826B7-AF23-C15C-AAB0-5C8A140CABE0}"/>
                  </a:ext>
                </a:extLst>
              </p:cNvPr>
              <p:cNvPicPr/>
              <p:nvPr/>
            </p:nvPicPr>
            <p:blipFill>
              <a:blip r:embed="rId4"/>
              <a:stretch>
                <a:fillRect/>
              </a:stretch>
            </p:blipFill>
            <p:spPr>
              <a:xfrm>
                <a:off x="2903571" y="107438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Encre 11">
                <a:extLst>
                  <a:ext uri="{FF2B5EF4-FFF2-40B4-BE49-F238E27FC236}">
                    <a16:creationId xmlns:a16="http://schemas.microsoft.com/office/drawing/2014/main" id="{843A6EB5-BA45-0B14-1412-E937CC034EAE}"/>
                  </a:ext>
                </a:extLst>
              </p14:cNvPr>
              <p14:cNvContentPartPr/>
              <p14:nvPr/>
            </p14:nvContentPartPr>
            <p14:xfrm>
              <a:off x="1602171" y="842185"/>
              <a:ext cx="9720" cy="5760"/>
            </p14:xfrm>
          </p:contentPart>
        </mc:Choice>
        <mc:Fallback xmlns="">
          <p:pic>
            <p:nvPicPr>
              <p:cNvPr id="12" name="Encre 11">
                <a:extLst>
                  <a:ext uri="{FF2B5EF4-FFF2-40B4-BE49-F238E27FC236}">
                    <a16:creationId xmlns:a16="http://schemas.microsoft.com/office/drawing/2014/main" id="{843A6EB5-BA45-0B14-1412-E937CC034EAE}"/>
                  </a:ext>
                </a:extLst>
              </p:cNvPr>
              <p:cNvPicPr/>
              <p:nvPr/>
            </p:nvPicPr>
            <p:blipFill>
              <a:blip r:embed="rId6"/>
              <a:stretch>
                <a:fillRect/>
              </a:stretch>
            </p:blipFill>
            <p:spPr>
              <a:xfrm>
                <a:off x="1593492" y="833185"/>
                <a:ext cx="26730" cy="23400"/>
              </a:xfrm>
              <a:prstGeom prst="rect">
                <a:avLst/>
              </a:prstGeom>
            </p:spPr>
          </p:pic>
        </mc:Fallback>
      </mc:AlternateContent>
      <p:sp>
        <p:nvSpPr>
          <p:cNvPr id="2" name="Titre 5">
            <a:extLst>
              <a:ext uri="{FF2B5EF4-FFF2-40B4-BE49-F238E27FC236}">
                <a16:creationId xmlns:a16="http://schemas.microsoft.com/office/drawing/2014/main" id="{EBAF27E3-974C-8D28-7BB0-112295C0845B}"/>
              </a:ext>
            </a:extLst>
          </p:cNvPr>
          <p:cNvSpPr txBox="1">
            <a:spLocks/>
          </p:cNvSpPr>
          <p:nvPr/>
        </p:nvSpPr>
        <p:spPr>
          <a:xfrm>
            <a:off x="1664400" y="777385"/>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la lettre m en majuscule et en minuscule comme dans l’exemple. Je vais circuler entre les rangs pour vous aider. </a:t>
            </a:r>
          </a:p>
        </p:txBody>
      </p:sp>
      <p:pic>
        <p:nvPicPr>
          <p:cNvPr id="9" name="Image 8">
            <a:extLst>
              <a:ext uri="{FF2B5EF4-FFF2-40B4-BE49-F238E27FC236}">
                <a16:creationId xmlns:a16="http://schemas.microsoft.com/office/drawing/2014/main" id="{CC8FBEB2-B247-D21D-17EC-3612B16BAD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9E1D0DC8-9E07-11FB-E55F-2A4C27D601FE}"/>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2A7E3E5-8275-6217-4851-EC3E48683C9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8" name="Image 7">
            <a:extLst>
              <a:ext uri="{FF2B5EF4-FFF2-40B4-BE49-F238E27FC236}">
                <a16:creationId xmlns:a16="http://schemas.microsoft.com/office/drawing/2014/main" id="{655C22B1-77D8-4A53-AD2B-AC7F2D10E7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482" y="3170688"/>
            <a:ext cx="4807089" cy="1559669"/>
          </a:xfrm>
          <a:prstGeom prst="rect">
            <a:avLst/>
          </a:prstGeom>
        </p:spPr>
      </p:pic>
      <p:sp>
        <p:nvSpPr>
          <p:cNvPr id="13" name="Rectangle : coins arrondis 12">
            <a:extLst>
              <a:ext uri="{FF2B5EF4-FFF2-40B4-BE49-F238E27FC236}">
                <a16:creationId xmlns:a16="http://schemas.microsoft.com/office/drawing/2014/main" id="{CFA1A437-6208-4635-807F-C08A18FD68D7}"/>
              </a:ext>
            </a:extLst>
          </p:cNvPr>
          <p:cNvSpPr/>
          <p:nvPr/>
        </p:nvSpPr>
        <p:spPr>
          <a:xfrm>
            <a:off x="452482" y="3104896"/>
            <a:ext cx="4807088" cy="16912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À demain.</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grpSp>
        <p:nvGrpSpPr>
          <p:cNvPr id="3" name="Groupe 2">
            <a:extLst>
              <a:ext uri="{FF2B5EF4-FFF2-40B4-BE49-F238E27FC236}">
                <a16:creationId xmlns:a16="http://schemas.microsoft.com/office/drawing/2014/main" id="{83B66FEA-8ECD-81C9-0D9B-CF651BCDF230}"/>
              </a:ext>
            </a:extLst>
          </p:cNvPr>
          <p:cNvGrpSpPr/>
          <p:nvPr/>
        </p:nvGrpSpPr>
        <p:grpSpPr>
          <a:xfrm>
            <a:off x="113769" y="634753"/>
            <a:ext cx="1147140" cy="980797"/>
            <a:chOff x="113769" y="634753"/>
            <a:chExt cx="1147140" cy="980797"/>
          </a:xfrm>
        </p:grpSpPr>
        <p:pic>
          <p:nvPicPr>
            <p:cNvPr id="4" name="Image 3">
              <a:extLst>
                <a:ext uri="{FF2B5EF4-FFF2-40B4-BE49-F238E27FC236}">
                  <a16:creationId xmlns:a16="http://schemas.microsoft.com/office/drawing/2014/main" id="{7D06C41B-B807-C0C9-6A78-4E84CD1EC9B0}"/>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309560D-3AB2-4A67-C1B7-16E91DFC020F}"/>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40" name="Groupe 39">
            <a:extLst>
              <a:ext uri="{FF2B5EF4-FFF2-40B4-BE49-F238E27FC236}">
                <a16:creationId xmlns:a16="http://schemas.microsoft.com/office/drawing/2014/main" id="{215EDE03-3D45-4407-B9AE-0FCAF2976DEA}"/>
              </a:ext>
            </a:extLst>
          </p:cNvPr>
          <p:cNvGrpSpPr/>
          <p:nvPr/>
        </p:nvGrpSpPr>
        <p:grpSpPr>
          <a:xfrm>
            <a:off x="454585" y="2372061"/>
            <a:ext cx="4019794" cy="3060000"/>
            <a:chOff x="494453" y="2372061"/>
            <a:chExt cx="4019794" cy="3060000"/>
          </a:xfrm>
        </p:grpSpPr>
        <p:pic>
          <p:nvPicPr>
            <p:cNvPr id="32" name="Image 31">
              <a:extLst>
                <a:ext uri="{FF2B5EF4-FFF2-40B4-BE49-F238E27FC236}">
                  <a16:creationId xmlns:a16="http://schemas.microsoft.com/office/drawing/2014/main" id="{C99EAAE1-2EC8-4863-86A3-3AAAE7342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53" y="2372061"/>
              <a:ext cx="2044806" cy="3060000"/>
            </a:xfrm>
            <a:prstGeom prst="rect">
              <a:avLst/>
            </a:prstGeom>
          </p:spPr>
        </p:pic>
        <p:pic>
          <p:nvPicPr>
            <p:cNvPr id="33" name="Image 32">
              <a:extLst>
                <a:ext uri="{FF2B5EF4-FFF2-40B4-BE49-F238E27FC236}">
                  <a16:creationId xmlns:a16="http://schemas.microsoft.com/office/drawing/2014/main" id="{EC55FA07-70A8-473C-AAC5-64A810B45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948" y="2372061"/>
              <a:ext cx="2029299" cy="3060000"/>
            </a:xfrm>
            <a:prstGeom prst="rect">
              <a:avLst/>
            </a:prstGeom>
          </p:spPr>
        </p:pic>
      </p:grpSp>
      <p:grpSp>
        <p:nvGrpSpPr>
          <p:cNvPr id="41" name="Groupe 40">
            <a:extLst>
              <a:ext uri="{FF2B5EF4-FFF2-40B4-BE49-F238E27FC236}">
                <a16:creationId xmlns:a16="http://schemas.microsoft.com/office/drawing/2014/main" id="{4F47C2FE-FD10-459B-91F7-F15D0CBE4A5B}"/>
              </a:ext>
            </a:extLst>
          </p:cNvPr>
          <p:cNvGrpSpPr/>
          <p:nvPr/>
        </p:nvGrpSpPr>
        <p:grpSpPr>
          <a:xfrm>
            <a:off x="4563600" y="2372061"/>
            <a:ext cx="3999875" cy="3060000"/>
            <a:chOff x="4903415" y="2372061"/>
            <a:chExt cx="3999875" cy="3060000"/>
          </a:xfrm>
        </p:grpSpPr>
        <p:pic>
          <p:nvPicPr>
            <p:cNvPr id="34" name="Image 33">
              <a:extLst>
                <a:ext uri="{FF2B5EF4-FFF2-40B4-BE49-F238E27FC236}">
                  <a16:creationId xmlns:a16="http://schemas.microsoft.com/office/drawing/2014/main" id="{54338B86-C839-4559-B86D-C92CA585EF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3415" y="2372061"/>
              <a:ext cx="2046764" cy="3060000"/>
            </a:xfrm>
            <a:prstGeom prst="rect">
              <a:avLst/>
            </a:prstGeom>
          </p:spPr>
        </p:pic>
        <p:pic>
          <p:nvPicPr>
            <p:cNvPr id="35" name="Image 34">
              <a:extLst>
                <a:ext uri="{FF2B5EF4-FFF2-40B4-BE49-F238E27FC236}">
                  <a16:creationId xmlns:a16="http://schemas.microsoft.com/office/drawing/2014/main" id="{AD5B8863-5887-4246-80A9-231B791C88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0394" y="2372061"/>
              <a:ext cx="2012896" cy="3060000"/>
            </a:xfrm>
            <a:prstGeom prst="rect">
              <a:avLst/>
            </a:prstGeom>
          </p:spPr>
        </p:pic>
      </p:grpSp>
    </p:spTree>
    <p:extLst>
      <p:ext uri="{BB962C8B-B14F-4D97-AF65-F5344CB8AC3E}">
        <p14:creationId xmlns:p14="http://schemas.microsoft.com/office/powerpoint/2010/main" val="218806533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2E565E66-5B1F-448F-8D25-7AFEA83D9819}"/>
              </a:ext>
            </a:extLst>
          </p:cNvPr>
          <p:cNvSpPr/>
          <p:nvPr/>
        </p:nvSpPr>
        <p:spPr>
          <a:xfrm>
            <a:off x="620611" y="3733763"/>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a:buFont typeface="Wingdings" panose="05000000000000000000" pitchFamily="2" charset="2"/>
              <a:buChar char="m"/>
            </a:pPr>
            <a:r>
              <a:rPr lang="fr-FR" dirty="0"/>
              <a:t>Présentation du vocabulaire </a:t>
            </a:r>
          </a:p>
          <a:p>
            <a:pPr>
              <a:buFont typeface="Wingdings" panose="05000000000000000000" pitchFamily="2" charset="2"/>
              <a:buChar char="m"/>
            </a:pPr>
            <a:r>
              <a:rPr lang="fr-FR" dirty="0"/>
              <a:t>Exploitation du vocabulaire</a:t>
            </a:r>
          </a:p>
          <a:p>
            <a:pPr>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endParaRPr lang="fr-MA" dirty="0"/>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dirty="0"/>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p:spPr>
        <p:txBody>
          <a:bodyPr/>
          <a:lstStyle/>
          <a:p>
            <a:pPr marL="269875" indent="-269875">
              <a:lnSpc>
                <a:spcPct val="100000"/>
              </a:lnSpc>
              <a:spcBef>
                <a:spcPts val="300"/>
              </a:spcBef>
              <a:buFont typeface="Wingdings" panose="05000000000000000000" pitchFamily="2" charset="2"/>
              <a:buChar char="m"/>
            </a:pPr>
            <a:r>
              <a:rPr lang="fr-FR" dirty="0"/>
              <a:t>Oral  - Acte de parole </a:t>
            </a:r>
          </a:p>
          <a:p>
            <a:pPr marL="269875" indent="-269875">
              <a:lnSpc>
                <a:spcPct val="100000"/>
              </a:lnSpc>
              <a:spcBef>
                <a:spcPts val="300"/>
              </a:spcBef>
              <a:buFont typeface="Wingdings" panose="05000000000000000000" pitchFamily="2" charset="2"/>
              <a:buChar char="m"/>
            </a:pPr>
            <a:r>
              <a:rPr lang="fr-FR" dirty="0"/>
              <a:t>Lecture  -Lettre m - M</a:t>
            </a:r>
          </a:p>
          <a:p>
            <a:pPr marL="269875" indent="-269875">
              <a:lnSpc>
                <a:spcPct val="100000"/>
              </a:lnSpc>
              <a:spcBef>
                <a:spcPts val="300"/>
              </a:spcBef>
              <a:buFont typeface="Wingdings" panose="05000000000000000000" pitchFamily="2" charset="2"/>
              <a:buChar char="m"/>
            </a:pPr>
            <a:r>
              <a:rPr lang="fr-FR" dirty="0"/>
              <a:t>Ecriture - Lettre m -M</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m - M</a:t>
            </a:r>
          </a:p>
          <a:p>
            <a:r>
              <a:rPr lang="fr-FR" dirty="0"/>
              <a:t>Ecriture - Lettre m - M</a:t>
            </a:r>
          </a:p>
        </p:txBody>
      </p:sp>
      <p:sp>
        <p:nvSpPr>
          <p:cNvPr id="4" name="Espace réservé du texte 5">
            <a:extLst>
              <a:ext uri="{FF2B5EF4-FFF2-40B4-BE49-F238E27FC236}">
                <a16:creationId xmlns:a16="http://schemas.microsoft.com/office/drawing/2014/main" id="{4156B678-2D97-2B12-8AD7-9C658CD60DD8}"/>
              </a:ext>
            </a:extLst>
          </p:cNvPr>
          <p:cNvSpPr txBox="1">
            <a:spLocks/>
          </p:cNvSpPr>
          <p:nvPr/>
        </p:nvSpPr>
        <p:spPr>
          <a:xfrm>
            <a:off x="808649" y="3936813"/>
            <a:ext cx="3420000" cy="792000"/>
          </a:xfrm>
          <a:prstGeom prst="roundRect">
            <a:avLst/>
          </a:prstGeom>
          <a:solidFill>
            <a:srgbClr val="EAF8FE"/>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Wingdings" panose="05000000000000000000" pitchFamily="2" charset="2"/>
              <a:buChar char=""/>
            </a:pPr>
            <a:r>
              <a:rPr lang="fr-FR" dirty="0">
                <a:solidFill>
                  <a:srgbClr val="474F71"/>
                </a:solidFill>
                <a:sym typeface="Wingdings" panose="05000000000000000000" pitchFamily="2" charset="2"/>
              </a:rPr>
              <a:t>Oral – Acte de parole</a:t>
            </a:r>
          </a:p>
          <a:p>
            <a:pPr>
              <a:buFont typeface="Wingdings" panose="05000000000000000000" pitchFamily="2" charset="2"/>
              <a:buChar char=""/>
            </a:pPr>
            <a:r>
              <a:rPr lang="fr-FR" dirty="0">
                <a:solidFill>
                  <a:srgbClr val="474F71"/>
                </a:solidFill>
                <a:sym typeface="Wingdings" panose="05000000000000000000" pitchFamily="2" charset="2"/>
              </a:rPr>
              <a:t>Lecture - Lettre m - M</a:t>
            </a:r>
          </a:p>
          <a:p>
            <a:pPr>
              <a:buFont typeface="Wingdings" panose="05000000000000000000" pitchFamily="2" charset="2"/>
              <a:buChar char=""/>
            </a:pPr>
            <a:r>
              <a:rPr lang="fr-FR" dirty="0">
                <a:solidFill>
                  <a:srgbClr val="474F71"/>
                </a:solidFill>
                <a:sym typeface="Wingdings" panose="05000000000000000000" pitchFamily="2" charset="2"/>
              </a:rPr>
              <a:t>Ecriture - Lettre m - M</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m - M</a:t>
            </a:r>
          </a:p>
          <a:p>
            <a:r>
              <a:rPr lang="fr-FR" dirty="0"/>
              <a:t>Ecriture - Lettre m - M</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4" name="Organigramme : Terminateur 23">
            <a:extLst>
              <a:ext uri="{FF2B5EF4-FFF2-40B4-BE49-F238E27FC236}">
                <a16:creationId xmlns:a16="http://schemas.microsoft.com/office/drawing/2014/main" id="{5C4BA392-9B92-43D7-819E-AD101CD784BC}"/>
              </a:ext>
            </a:extLst>
          </p:cNvPr>
          <p:cNvSpPr/>
          <p:nvPr/>
        </p:nvSpPr>
        <p:spPr>
          <a:xfrm>
            <a:off x="844649" y="3472139"/>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Lire  la lettre   m - M</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Tracer des formes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Poser la question : « Qu’est-ce qu’il y a dans ton cartable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ED76F37-FAE0-9098-CCB2-90EAD46E9A99}"/>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Répétons ensemble :   Un cartable – Une trousse – Un livre – Un cahier – Une ardoise.</a:t>
            </a:r>
            <a:endParaRPr lang="fr-MA" dirty="0">
              <a:solidFill>
                <a:schemeClr val="tx1">
                  <a:lumMod val="65000"/>
                  <a:lumOff val="35000"/>
                </a:schemeClr>
              </a:solidFill>
              <a:latin typeface="Dosis Medium" pitchFamily="2" charset="0"/>
            </a:endParaRPr>
          </a:p>
        </p:txBody>
      </p:sp>
      <p:sp>
        <p:nvSpPr>
          <p:cNvPr id="7" name="Espace réservé du texte 6">
            <a:extLst>
              <a:ext uri="{FF2B5EF4-FFF2-40B4-BE49-F238E27FC236}">
                <a16:creationId xmlns:a16="http://schemas.microsoft.com/office/drawing/2014/main" id="{6CC8378A-5C3F-173B-1DAD-1AAB048D0915}"/>
              </a:ext>
            </a:extLst>
          </p:cNvPr>
          <p:cNvSpPr>
            <a:spLocks noGrp="1"/>
          </p:cNvSpPr>
          <p:nvPr>
            <p:ph type="body" sz="quarter" idx="11"/>
          </p:nvPr>
        </p:nvSpPr>
        <p:spPr>
          <a:xfrm>
            <a:off x="320260" y="4651125"/>
            <a:ext cx="1682818" cy="342703"/>
          </a:xfrm>
        </p:spPr>
        <p:txBody>
          <a:bodyPr/>
          <a:lstStyle/>
          <a:p>
            <a:r>
              <a:rPr lang="fr-MA" dirty="0">
                <a:solidFill>
                  <a:srgbClr val="0070C0"/>
                </a:solidFill>
              </a:rPr>
              <a:t>Un</a:t>
            </a:r>
            <a:r>
              <a:rPr lang="fr-MA" dirty="0"/>
              <a:t> cartable</a:t>
            </a:r>
          </a:p>
        </p:txBody>
      </p:sp>
      <p:sp>
        <p:nvSpPr>
          <p:cNvPr id="9" name="Espace réservé du texte 8">
            <a:extLst>
              <a:ext uri="{FF2B5EF4-FFF2-40B4-BE49-F238E27FC236}">
                <a16:creationId xmlns:a16="http://schemas.microsoft.com/office/drawing/2014/main" id="{F552E9BF-2977-70AC-509E-4E8DA4A8055A}"/>
              </a:ext>
            </a:extLst>
          </p:cNvPr>
          <p:cNvSpPr>
            <a:spLocks noGrp="1"/>
          </p:cNvSpPr>
          <p:nvPr>
            <p:ph type="body" sz="quarter" idx="23"/>
          </p:nvPr>
        </p:nvSpPr>
        <p:spPr>
          <a:xfrm>
            <a:off x="1921200" y="4650282"/>
            <a:ext cx="1800000" cy="342703"/>
          </a:xfrm>
        </p:spPr>
        <p:txBody>
          <a:bodyPr/>
          <a:lstStyle/>
          <a:p>
            <a:r>
              <a:rPr lang="fr-MA" dirty="0">
                <a:solidFill>
                  <a:srgbClr val="DB03A2"/>
                </a:solidFill>
              </a:rPr>
              <a:t>Une</a:t>
            </a:r>
            <a:r>
              <a:rPr lang="fr-MA" dirty="0">
                <a:solidFill>
                  <a:srgbClr val="FB0DBD"/>
                </a:solidFill>
              </a:rPr>
              <a:t> </a:t>
            </a:r>
            <a:r>
              <a:rPr lang="fr-MA" dirty="0">
                <a:solidFill>
                  <a:srgbClr val="424D7B"/>
                </a:solidFill>
              </a:rPr>
              <a:t>trousse</a:t>
            </a:r>
          </a:p>
        </p:txBody>
      </p:sp>
      <p:sp>
        <p:nvSpPr>
          <p:cNvPr id="11" name="Espace réservé du texte 10">
            <a:extLst>
              <a:ext uri="{FF2B5EF4-FFF2-40B4-BE49-F238E27FC236}">
                <a16:creationId xmlns:a16="http://schemas.microsoft.com/office/drawing/2014/main" id="{9D6102A7-6F8A-0554-FADD-DC32B569C6FF}"/>
              </a:ext>
            </a:extLst>
          </p:cNvPr>
          <p:cNvSpPr>
            <a:spLocks noGrp="1"/>
          </p:cNvSpPr>
          <p:nvPr>
            <p:ph type="body" sz="quarter" idx="24"/>
          </p:nvPr>
        </p:nvSpPr>
        <p:spPr>
          <a:xfrm>
            <a:off x="3585799" y="4633828"/>
            <a:ext cx="1800000" cy="360000"/>
          </a:xfrm>
        </p:spPr>
        <p:txBody>
          <a:bodyPr/>
          <a:lstStyle/>
          <a:p>
            <a:r>
              <a:rPr lang="fr-FR" dirty="0">
                <a:solidFill>
                  <a:srgbClr val="0070C0"/>
                </a:solidFill>
              </a:rPr>
              <a:t>Un</a:t>
            </a:r>
            <a:r>
              <a:rPr lang="fr-FR" dirty="0"/>
              <a:t> livre</a:t>
            </a:r>
            <a:endParaRPr lang="fr-MA" dirty="0"/>
          </a:p>
        </p:txBody>
      </p:sp>
      <p:sp>
        <p:nvSpPr>
          <p:cNvPr id="15" name="Espace réservé du texte 14">
            <a:extLst>
              <a:ext uri="{FF2B5EF4-FFF2-40B4-BE49-F238E27FC236}">
                <a16:creationId xmlns:a16="http://schemas.microsoft.com/office/drawing/2014/main" id="{6BDB094B-1AA5-0CC2-FC78-655EF1DF39F9}"/>
              </a:ext>
            </a:extLst>
          </p:cNvPr>
          <p:cNvSpPr>
            <a:spLocks noGrp="1"/>
          </p:cNvSpPr>
          <p:nvPr>
            <p:ph type="body" sz="quarter" idx="25"/>
          </p:nvPr>
        </p:nvSpPr>
        <p:spPr>
          <a:xfrm>
            <a:off x="5188741" y="4649439"/>
            <a:ext cx="1800000" cy="360000"/>
          </a:xfrm>
        </p:spPr>
        <p:txBody>
          <a:bodyPr/>
          <a:lstStyle/>
          <a:p>
            <a:r>
              <a:rPr lang="fr-FR" dirty="0">
                <a:solidFill>
                  <a:srgbClr val="0070C0"/>
                </a:solidFill>
              </a:rPr>
              <a:t>Un</a:t>
            </a:r>
            <a:r>
              <a:rPr lang="fr-FR" dirty="0"/>
              <a:t> cahier</a:t>
            </a:r>
            <a:endParaRPr lang="fr-MA" dirty="0"/>
          </a:p>
        </p:txBody>
      </p:sp>
      <p:pic>
        <p:nvPicPr>
          <p:cNvPr id="5" name="Image 4">
            <a:extLst>
              <a:ext uri="{FF2B5EF4-FFF2-40B4-BE49-F238E27FC236}">
                <a16:creationId xmlns:a16="http://schemas.microsoft.com/office/drawing/2014/main" id="{CB65B55C-E8D1-0A7E-19A4-3BD62A6438E6}"/>
              </a:ext>
            </a:extLst>
          </p:cNvPr>
          <p:cNvPicPr>
            <a:picLocks noChangeAspect="1"/>
          </p:cNvPicPr>
          <p:nvPr/>
        </p:nvPicPr>
        <p:blipFill>
          <a:blip r:embed="rId2"/>
          <a:stretch>
            <a:fillRect/>
          </a:stretch>
        </p:blipFill>
        <p:spPr>
          <a:xfrm>
            <a:off x="129327" y="535130"/>
            <a:ext cx="1152244" cy="1072989"/>
          </a:xfrm>
          <a:prstGeom prst="rect">
            <a:avLst/>
          </a:prstGeom>
        </p:spPr>
      </p:pic>
      <p:sp>
        <p:nvSpPr>
          <p:cNvPr id="13" name="Espace réservé du texte 14">
            <a:extLst>
              <a:ext uri="{FF2B5EF4-FFF2-40B4-BE49-F238E27FC236}">
                <a16:creationId xmlns:a16="http://schemas.microsoft.com/office/drawing/2014/main" id="{F9A284D6-4390-4550-940F-995C1043E98F}"/>
              </a:ext>
            </a:extLst>
          </p:cNvPr>
          <p:cNvSpPr txBox="1">
            <a:spLocks/>
          </p:cNvSpPr>
          <p:nvPr/>
        </p:nvSpPr>
        <p:spPr>
          <a:xfrm>
            <a:off x="6906863" y="4633828"/>
            <a:ext cx="180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4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fr-FR" dirty="0">
                <a:solidFill>
                  <a:srgbClr val="DB03A2"/>
                </a:solidFill>
              </a:rPr>
              <a:t>Une</a:t>
            </a:r>
            <a:r>
              <a:rPr lang="fr-FR" dirty="0">
                <a:solidFill>
                  <a:srgbClr val="FB0DBD"/>
                </a:solidFill>
              </a:rPr>
              <a:t> </a:t>
            </a:r>
            <a:r>
              <a:rPr lang="fr-FR" dirty="0">
                <a:solidFill>
                  <a:srgbClr val="424D7B"/>
                </a:solidFill>
              </a:rPr>
              <a:t>ardoise</a:t>
            </a:r>
            <a:endParaRPr lang="fr-MA" dirty="0">
              <a:solidFill>
                <a:srgbClr val="424D7B"/>
              </a:solidFill>
            </a:endParaRPr>
          </a:p>
        </p:txBody>
      </p:sp>
      <p:pic>
        <p:nvPicPr>
          <p:cNvPr id="4" name="Image 3">
            <a:extLst>
              <a:ext uri="{FF2B5EF4-FFF2-40B4-BE49-F238E27FC236}">
                <a16:creationId xmlns:a16="http://schemas.microsoft.com/office/drawing/2014/main" id="{4AF8235F-58EF-4F63-9BCF-32F0E8656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466" y="2903020"/>
            <a:ext cx="1480930" cy="1620000"/>
          </a:xfrm>
          <a:prstGeom prst="rect">
            <a:avLst/>
          </a:prstGeom>
        </p:spPr>
      </p:pic>
      <p:pic>
        <p:nvPicPr>
          <p:cNvPr id="8" name="Image 7">
            <a:extLst>
              <a:ext uri="{FF2B5EF4-FFF2-40B4-BE49-F238E27FC236}">
                <a16:creationId xmlns:a16="http://schemas.microsoft.com/office/drawing/2014/main" id="{DDEAF883-FF8B-4663-8C19-562F7DBCE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401" y="2903020"/>
            <a:ext cx="1480930" cy="1620000"/>
          </a:xfrm>
          <a:prstGeom prst="rect">
            <a:avLst/>
          </a:prstGeom>
        </p:spPr>
      </p:pic>
      <p:pic>
        <p:nvPicPr>
          <p:cNvPr id="12" name="Image 11">
            <a:extLst>
              <a:ext uri="{FF2B5EF4-FFF2-40B4-BE49-F238E27FC236}">
                <a16:creationId xmlns:a16="http://schemas.microsoft.com/office/drawing/2014/main" id="{97046BA5-EB94-4831-A647-E43F9199B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70" y="2903020"/>
            <a:ext cx="1480930" cy="1620000"/>
          </a:xfrm>
          <a:prstGeom prst="rect">
            <a:avLst/>
          </a:prstGeom>
        </p:spPr>
      </p:pic>
      <p:pic>
        <p:nvPicPr>
          <p:cNvPr id="16" name="Image 15">
            <a:extLst>
              <a:ext uri="{FF2B5EF4-FFF2-40B4-BE49-F238E27FC236}">
                <a16:creationId xmlns:a16="http://schemas.microsoft.com/office/drawing/2014/main" id="{7543EB5C-89A9-4673-86C8-CC757F32C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933" y="2903020"/>
            <a:ext cx="1480930" cy="1620000"/>
          </a:xfrm>
          <a:prstGeom prst="rect">
            <a:avLst/>
          </a:prstGeom>
        </p:spPr>
      </p:pic>
      <p:pic>
        <p:nvPicPr>
          <p:cNvPr id="18" name="Image 17">
            <a:extLst>
              <a:ext uri="{FF2B5EF4-FFF2-40B4-BE49-F238E27FC236}">
                <a16:creationId xmlns:a16="http://schemas.microsoft.com/office/drawing/2014/main" id="{229DB4F4-351F-48F3-B53E-50E86440F5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4869" y="2903020"/>
            <a:ext cx="1480930" cy="1620000"/>
          </a:xfrm>
          <a:prstGeom prst="rect">
            <a:avLst/>
          </a:prstGeom>
        </p:spPr>
      </p:pic>
    </p:spTree>
    <p:extLst>
      <p:ext uri="{BB962C8B-B14F-4D97-AF65-F5344CB8AC3E}">
        <p14:creationId xmlns:p14="http://schemas.microsoft.com/office/powerpoint/2010/main" val="357511858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5" name="Image 4">
            <a:extLst>
              <a:ext uri="{FF2B5EF4-FFF2-40B4-BE49-F238E27FC236}">
                <a16:creationId xmlns:a16="http://schemas.microsoft.com/office/drawing/2014/main" id="{CB65B55C-E8D1-0A7E-19A4-3BD62A6438E6}"/>
              </a:ext>
            </a:extLst>
          </p:cNvPr>
          <p:cNvPicPr>
            <a:picLocks noChangeAspect="1"/>
          </p:cNvPicPr>
          <p:nvPr/>
        </p:nvPicPr>
        <p:blipFill>
          <a:blip r:embed="rId2"/>
          <a:stretch>
            <a:fillRect/>
          </a:stretch>
        </p:blipFill>
        <p:spPr>
          <a:xfrm>
            <a:off x="129327" y="535130"/>
            <a:ext cx="1152244" cy="1072989"/>
          </a:xfrm>
          <a:prstGeom prst="rect">
            <a:avLst/>
          </a:prstGeom>
        </p:spPr>
      </p:pic>
      <p:pic>
        <p:nvPicPr>
          <p:cNvPr id="4" name="Image 3">
            <a:extLst>
              <a:ext uri="{FF2B5EF4-FFF2-40B4-BE49-F238E27FC236}">
                <a16:creationId xmlns:a16="http://schemas.microsoft.com/office/drawing/2014/main" id="{4AF8235F-58EF-4F63-9BCF-32F0E86569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466" y="2903020"/>
            <a:ext cx="1480930" cy="1620000"/>
          </a:xfrm>
          <a:prstGeom prst="rect">
            <a:avLst/>
          </a:prstGeom>
        </p:spPr>
      </p:pic>
      <p:pic>
        <p:nvPicPr>
          <p:cNvPr id="8" name="Image 7">
            <a:extLst>
              <a:ext uri="{FF2B5EF4-FFF2-40B4-BE49-F238E27FC236}">
                <a16:creationId xmlns:a16="http://schemas.microsoft.com/office/drawing/2014/main" id="{DDEAF883-FF8B-4663-8C19-562F7DBCE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5401" y="2903020"/>
            <a:ext cx="1480930" cy="1620000"/>
          </a:xfrm>
          <a:prstGeom prst="rect">
            <a:avLst/>
          </a:prstGeom>
        </p:spPr>
      </p:pic>
      <p:pic>
        <p:nvPicPr>
          <p:cNvPr id="12" name="Image 11">
            <a:extLst>
              <a:ext uri="{FF2B5EF4-FFF2-40B4-BE49-F238E27FC236}">
                <a16:creationId xmlns:a16="http://schemas.microsoft.com/office/drawing/2014/main" id="{97046BA5-EB94-4831-A647-E43F9199B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270" y="2903020"/>
            <a:ext cx="1480930" cy="1620000"/>
          </a:xfrm>
          <a:prstGeom prst="rect">
            <a:avLst/>
          </a:prstGeom>
        </p:spPr>
      </p:pic>
      <p:pic>
        <p:nvPicPr>
          <p:cNvPr id="16" name="Image 15">
            <a:extLst>
              <a:ext uri="{FF2B5EF4-FFF2-40B4-BE49-F238E27FC236}">
                <a16:creationId xmlns:a16="http://schemas.microsoft.com/office/drawing/2014/main" id="{7543EB5C-89A9-4673-86C8-CC757F32C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933" y="2903020"/>
            <a:ext cx="1480930" cy="1620000"/>
          </a:xfrm>
          <a:prstGeom prst="rect">
            <a:avLst/>
          </a:prstGeom>
        </p:spPr>
      </p:pic>
      <p:pic>
        <p:nvPicPr>
          <p:cNvPr id="18" name="Image 17">
            <a:extLst>
              <a:ext uri="{FF2B5EF4-FFF2-40B4-BE49-F238E27FC236}">
                <a16:creationId xmlns:a16="http://schemas.microsoft.com/office/drawing/2014/main" id="{229DB4F4-351F-48F3-B53E-50E86440F5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4869" y="2903020"/>
            <a:ext cx="1480930" cy="1620000"/>
          </a:xfrm>
          <a:prstGeom prst="rect">
            <a:avLst/>
          </a:prstGeom>
        </p:spPr>
      </p:pic>
    </p:spTree>
    <p:extLst>
      <p:ext uri="{BB962C8B-B14F-4D97-AF65-F5344CB8AC3E}">
        <p14:creationId xmlns:p14="http://schemas.microsoft.com/office/powerpoint/2010/main" val="40933785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2B6B4C-99CB-4E92-9801-08E4A7C8D9B1}">
  <ds:schemaRefs>
    <ds:schemaRef ds:uri="http://purl.org/dc/elements/1.1/"/>
    <ds:schemaRef ds:uri="http://schemas.microsoft.com/office/2006/metadata/properties"/>
    <ds:schemaRef ds:uri="202b3bc9-e036-45c7-aea0-06aec8cd7a40"/>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f0534ec5-868f-4ce6-85c7-99f0612daa52"/>
    <ds:schemaRef ds:uri="http://www.w3.org/XML/1998/namespace"/>
  </ds:schemaRefs>
</ds:datastoreItem>
</file>

<file path=customXml/itemProps2.xml><?xml version="1.0" encoding="utf-8"?>
<ds:datastoreItem xmlns:ds="http://schemas.openxmlformats.org/officeDocument/2006/customXml" ds:itemID="{54264B73-ECE3-41C0-829C-57B6C8BA4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E52A7F-2007-47B6-8A33-F40192196F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8001</TotalTime>
  <Words>653</Words>
  <PresentationFormat>Affichage à l'écran (4:3)</PresentationFormat>
  <Paragraphs>98</Paragraphs>
  <Slides>34</Slides>
  <Notes>2</Notes>
  <HiddenSlides>0</HiddenSlides>
  <MMClips>8</MMClips>
  <ScaleCrop>false</ScaleCrop>
  <HeadingPairs>
    <vt:vector size="6" baseType="variant">
      <vt:variant>
        <vt:lpstr>Polices utilisées</vt:lpstr>
      </vt:variant>
      <vt:variant>
        <vt:i4>10</vt:i4>
      </vt:variant>
      <vt:variant>
        <vt:lpstr>Thème</vt:lpstr>
      </vt:variant>
      <vt:variant>
        <vt:i4>6</vt:i4>
      </vt:variant>
      <vt:variant>
        <vt:lpstr>Titres des diapositives</vt:lpstr>
      </vt:variant>
      <vt:variant>
        <vt:i4>34</vt:i4>
      </vt:variant>
    </vt:vector>
  </HeadingPairs>
  <TitlesOfParts>
    <vt:vector size="50" baseType="lpstr">
      <vt:lpstr>Aptos Display</vt:lpstr>
      <vt:lpstr>Calibri</vt:lpstr>
      <vt:lpstr>Colonna MT</vt:lpstr>
      <vt:lpstr>Dosis ExtraBold</vt:lpstr>
      <vt:lpstr>Dosis Medium</vt:lpstr>
      <vt:lpstr>Aptos</vt:lpstr>
      <vt:lpstr>Arial</vt:lpstr>
      <vt:lpstr>Wingdings</vt:lpstr>
      <vt:lpstr>Dosis SemiBold</vt:lpstr>
      <vt:lpstr>Dosis</vt:lpstr>
      <vt:lpstr>2_Conception personnalisée</vt:lpstr>
      <vt:lpstr>00_Env-Enseignant</vt:lpstr>
      <vt:lpstr>Oral</vt:lpstr>
      <vt:lpstr>Lecture</vt:lpstr>
      <vt:lpstr>Ecriture</vt:lpstr>
      <vt:lpstr>Thème Office</vt:lpstr>
      <vt:lpstr>Présentation PowerPoint</vt:lpstr>
      <vt:lpstr>Il convient de lancer le mode diaporama pour la diffusion de la leçon en classe</vt:lpstr>
      <vt:lpstr>Pictogrammes</vt:lpstr>
      <vt:lpstr>Contenu de la semaine </vt:lpstr>
      <vt:lpstr>Organisation de la semaine</vt:lpstr>
      <vt:lpstr>Plan de la séance 2</vt:lpstr>
      <vt:lpstr>Bonjour les enfants !  La leçon de français commence maintenant. Soyez attentifs.</vt:lpstr>
      <vt:lpstr>Répétons ensemble :   Un cartable – Une trousse – Un livre – Un cahier – Une ardoise.</vt:lpstr>
      <vt:lpstr>Qui veut passer au tableau pour nommer les images ? </vt:lpstr>
      <vt:lpstr>Répétons ensemble : Une maman – Une moto – Une tomate – Une gomme – Un lama.</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poser une question en français avec Majd et Nada. </vt:lpstr>
      <vt:lpstr>Lecture de la vidéo . </vt:lpstr>
      <vt:lpstr>Présentation PowerPoint</vt:lpstr>
      <vt:lpstr>Présentation PowerPoint</vt:lpstr>
      <vt:lpstr>Présentation PowerPoint</vt:lpstr>
      <vt:lpstr>Chacun pose la question à son voisin. </vt:lpstr>
      <vt:lpstr>Plan de la séance 2</vt:lpstr>
      <vt:lpstr>Maintenant, on va faire de la lecture. On va apprendre à lire la lettre m. </vt:lpstr>
      <vt:lpstr>Lecture de la vidéo </vt:lpstr>
      <vt:lpstr>Lisons ensemble :  m – M.</vt:lpstr>
      <vt:lpstr>Qui veut lire ? Levez la main. </vt:lpstr>
      <vt:lpstr>Plan de la séance 2</vt:lpstr>
      <vt:lpstr>Maintenant nous allons faire de l’écriture. </vt:lpstr>
      <vt:lpstr>Regardez bien comment on trace lettre m majuscule. </vt:lpstr>
      <vt:lpstr>Lecture de la vidéo </vt:lpstr>
      <vt:lpstr>Je vais tracer la lettre m majuscule en l’air avec le doigt. Faîtes comme moi. </vt:lpstr>
      <vt:lpstr>Regardez bien comment on trace la lettre m minuscule. </vt:lpstr>
      <vt:lpstr>Lecture de la vidéo </vt:lpstr>
      <vt:lpstr>Je vais tracer la lettre m minuscule en l’air avec le doigt. Faîtes comme moi. </vt:lpstr>
      <vt:lpstr>Présentation PowerPoint</vt:lpstr>
      <vt:lpstr>Présentation PowerPoint</vt:lpstr>
      <vt:lpstr>La séance d’aujourd’hui est terminée. À demain.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2025-12-21T17:14:53Z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