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3" r:id="rId3"/>
    <p:sldId id="294" r:id="rId4"/>
    <p:sldId id="298" r:id="rId5"/>
    <p:sldId id="295" r:id="rId6"/>
    <p:sldId id="299" r:id="rId7"/>
    <p:sldId id="296" r:id="rId8"/>
    <p:sldId id="300" r:id="rId9"/>
    <p:sldId id="297" r:id="rId10"/>
    <p:sldId id="30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42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1E51FBF-C29D-44CC-ACAD-203681F9CF3D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53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0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6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1E51FBF-C29D-44CC-ACAD-203681F9CF3D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23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6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2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4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8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20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1E51FBF-C29D-44CC-ACAD-203681F9CF3D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635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1FBF-C29D-44CC-ACAD-203681F9CF3D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0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Thánh Têrêsa Hài Đồng 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727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244699"/>
            <a:ext cx="1099771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</a:t>
            </a:r>
            <a:r>
              <a:rPr lang="vi-VN" sz="6000" b="1">
                <a:latin typeface="Arial" panose="020B0604020202020204" pitchFamily="34" charset="0"/>
                <a:cs typeface="Arial" panose="020B0604020202020204" pitchFamily="34" charset="0"/>
              </a:rPr>
              <a:t>Người trinh nữ khôn ngoan, cầm đèn sáng trong tay, chờ mong Quân Vương trở về, chờ mong phút giây đoan thề, đèn thắp sáng lên cuộc đời.</a:t>
            </a:r>
            <a:endParaRPr lang="vi-V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99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244699"/>
            <a:ext cx="1099771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</a:t>
            </a:r>
            <a:r>
              <a:rPr lang="vi-VN" sz="6000" b="1">
                <a:latin typeface="Arial" panose="020B0604020202020204" pitchFamily="34" charset="0"/>
                <a:cs typeface="Arial" panose="020B0604020202020204" pitchFamily="34" charset="0"/>
              </a:rPr>
              <a:t>Người trinh nữ khôn ngoan, cầm đèn sáng trong tay, chờ mong Quân Vương trở về, chờ mong phút giây đoan thề, đèn thắp sáng lên cuộc đời.</a:t>
            </a:r>
            <a:endParaRPr lang="vi-V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472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244699"/>
            <a:ext cx="1099771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vi-VN" sz="6000" b="1">
                <a:latin typeface="Arial" panose="020B0604020202020204" pitchFamily="34" charset="0"/>
                <a:cs typeface="Arial" panose="020B0604020202020204" pitchFamily="34" charset="0"/>
              </a:rPr>
              <a:t>Đó là thánh Tê-rê-sa, người thắp sáng tình yêu lung linh, yêu chân thành. Yêu Thiên Chúa, yêu con người, một tình yêu vững bền thuỷ chung.</a:t>
            </a:r>
            <a:endParaRPr lang="vi-V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113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244699"/>
            <a:ext cx="1099771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</a:t>
            </a:r>
            <a:r>
              <a:rPr lang="vi-VN" sz="6000" b="1">
                <a:latin typeface="Arial" panose="020B0604020202020204" pitchFamily="34" charset="0"/>
                <a:cs typeface="Arial" panose="020B0604020202020204" pitchFamily="34" charset="0"/>
              </a:rPr>
              <a:t>Người trinh nữ khôn ngoan, cầm đèn sáng trong tay, chờ mong Quân Vương trở về, chờ mong phút giây đoan thề, đèn thắp sáng lên cuộc đời.</a:t>
            </a:r>
            <a:endParaRPr lang="vi-V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995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244699"/>
            <a:ext cx="1099771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vi-VN" sz="6000" b="1">
                <a:latin typeface="Arial" panose="020B0604020202020204" pitchFamily="34" charset="0"/>
                <a:cs typeface="Arial" panose="020B0604020202020204" pitchFamily="34" charset="0"/>
              </a:rPr>
              <a:t>Đó là thánh Tê-rê-sa, ngài dâng hiến tình yêu đơn sơ trong âm thầm. Luôn mong ước cho nhân trần, được nhận biết ân huệ Chúa ban.</a:t>
            </a:r>
            <a:endParaRPr lang="vi-V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747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244699"/>
            <a:ext cx="1099771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</a:t>
            </a:r>
            <a:r>
              <a:rPr lang="vi-VN" sz="6000" b="1">
                <a:latin typeface="Arial" panose="020B0604020202020204" pitchFamily="34" charset="0"/>
                <a:cs typeface="Arial" panose="020B0604020202020204" pitchFamily="34" charset="0"/>
              </a:rPr>
              <a:t>Người trinh nữ khôn ngoan, cầm đèn sáng trong tay, chờ mong Quân Vương trở về, chờ mong phút giây đoan thề, đèn thắp sáng lên cuộc đời.</a:t>
            </a:r>
            <a:endParaRPr lang="vi-V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487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244699"/>
            <a:ext cx="1099771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vi-VN" sz="6000" b="1">
                <a:latin typeface="Arial" panose="020B0604020202020204" pitchFamily="34" charset="0"/>
                <a:cs typeface="Arial" panose="020B0604020202020204" pitchFamily="34" charset="0"/>
              </a:rPr>
              <a:t>Khẩn cầu thánh Tê-rê-sa, nguyện mưa xuống mùa hoa thiêng liêng, hoa ân tình. Cho nhân thế luôn an bình, lòng thành kính dâng về Chúa thôi.</a:t>
            </a:r>
            <a:endParaRPr lang="vi-V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193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244699"/>
            <a:ext cx="1099771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</a:t>
            </a:r>
            <a:r>
              <a:rPr lang="vi-VN" sz="6000" b="1">
                <a:latin typeface="Arial" panose="020B0604020202020204" pitchFamily="34" charset="0"/>
                <a:cs typeface="Arial" panose="020B0604020202020204" pitchFamily="34" charset="0"/>
              </a:rPr>
              <a:t>Người trinh nữ khôn ngoan, cầm đèn sáng trong tay, chờ mong Quân Vương trở về, chờ mong phút giây đoan thề, đèn thắp sáng lên cuộc đời.</a:t>
            </a:r>
            <a:endParaRPr lang="vi-V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167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244699"/>
            <a:ext cx="1099771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vi-VN" sz="6000" b="1">
                <a:latin typeface="Arial" panose="020B0604020202020204" pitchFamily="34" charset="0"/>
                <a:cs typeface="Arial" panose="020B0604020202020204" pitchFamily="34" charset="0"/>
              </a:rPr>
              <a:t>Thế trần khát khao dâng lên, niềm cảm mến trào dâng trong tim khôn phai nhoà. Xin thánh nữ thương chuyển cầu để trần gian vơi niềm khổ đau.</a:t>
            </a:r>
            <a:endParaRPr lang="vi-V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3044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413</TotalTime>
  <Words>315</Words>
  <Application>Microsoft Office PowerPoint</Application>
  <PresentationFormat>Widescreen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Garamond</vt:lpstr>
      <vt:lpstr>Savon</vt:lpstr>
      <vt:lpstr>Thánh Têrêsa Hài Đồng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LỄ VẬT DÂNG CHÚA</dc:title>
  <dc:creator>Admin</dc:creator>
  <cp:lastModifiedBy>DINH GIA</cp:lastModifiedBy>
  <cp:revision>49</cp:revision>
  <dcterms:created xsi:type="dcterms:W3CDTF">2024-12-09T09:23:25Z</dcterms:created>
  <dcterms:modified xsi:type="dcterms:W3CDTF">2025-09-03T10:22:49Z</dcterms:modified>
</cp:coreProperties>
</file>