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0" r:id="rId2"/>
    <p:sldId id="303" r:id="rId3"/>
    <p:sldId id="288" r:id="rId4"/>
    <p:sldId id="285" r:id="rId5"/>
    <p:sldId id="277" r:id="rId6"/>
    <p:sldId id="299" r:id="rId7"/>
    <p:sldId id="289" r:id="rId8"/>
    <p:sldId id="302" r:id="rId9"/>
    <p:sldId id="301" r:id="rId10"/>
    <p:sldId id="296" r:id="rId11"/>
    <p:sldId id="293" r:id="rId12"/>
    <p:sldId id="305"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207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67278-49EA-475E-80F4-07DA86717357}" type="datetimeFigureOut">
              <a:rPr lang="fr-FR" smtClean="0"/>
              <a:t>03/10/2022</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93DE46-4F69-4985-8660-B58679B4A9DC}" type="slidenum">
              <a:rPr lang="fr-FR" smtClean="0"/>
              <a:t>‹#›</a:t>
            </a:fld>
            <a:endParaRPr lang="fr-FR"/>
          </a:p>
        </p:txBody>
      </p:sp>
    </p:spTree>
    <p:extLst>
      <p:ext uri="{BB962C8B-B14F-4D97-AF65-F5344CB8AC3E}">
        <p14:creationId xmlns:p14="http://schemas.microsoft.com/office/powerpoint/2010/main" val="160475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48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879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060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984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242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92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838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382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511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0562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432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017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57335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0656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804542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A959449C-D015-ABF7-ECB2-9BF4346680D3}"/>
              </a:ext>
            </a:extLst>
          </p:cNvPr>
          <p:cNvSpPr>
            <a:spLocks noGrp="1"/>
          </p:cNvSpPr>
          <p:nvPr>
            <p:ph type="pic" sz="quarter" idx="11"/>
          </p:nvPr>
        </p:nvSpPr>
        <p:spPr>
          <a:xfrm>
            <a:off x="1058576" y="1083520"/>
            <a:ext cx="2388832" cy="2993140"/>
          </a:xfrm>
        </p:spPr>
        <p:txBody>
          <a:bodyPr/>
          <a:lstStyle/>
          <a:p>
            <a:endParaRPr lang="fr-FR"/>
          </a:p>
        </p:txBody>
      </p:sp>
      <p:sp>
        <p:nvSpPr>
          <p:cNvPr id="13" name="Picture Placeholder 5">
            <a:extLst>
              <a:ext uri="{FF2B5EF4-FFF2-40B4-BE49-F238E27FC236}">
                <a16:creationId xmlns:a16="http://schemas.microsoft.com/office/drawing/2014/main" id="{E6D0B0AC-DB81-520A-BAE9-2FFFB0668B0D}"/>
              </a:ext>
            </a:extLst>
          </p:cNvPr>
          <p:cNvSpPr>
            <a:spLocks noGrp="1"/>
          </p:cNvSpPr>
          <p:nvPr>
            <p:ph type="pic" sz="quarter" idx="12"/>
          </p:nvPr>
        </p:nvSpPr>
        <p:spPr>
          <a:xfrm>
            <a:off x="3770947" y="1083520"/>
            <a:ext cx="2388832" cy="2993140"/>
          </a:xfrm>
        </p:spPr>
        <p:txBody>
          <a:bodyPr/>
          <a:lstStyle/>
          <a:p>
            <a:endParaRPr lang="fr-FR" dirty="0"/>
          </a:p>
        </p:txBody>
      </p:sp>
      <p:sp>
        <p:nvSpPr>
          <p:cNvPr id="15" name="Picture Placeholder 5">
            <a:extLst>
              <a:ext uri="{FF2B5EF4-FFF2-40B4-BE49-F238E27FC236}">
                <a16:creationId xmlns:a16="http://schemas.microsoft.com/office/drawing/2014/main" id="{1A561111-C4B9-86DA-6804-954AF6E44BA3}"/>
              </a:ext>
            </a:extLst>
          </p:cNvPr>
          <p:cNvSpPr>
            <a:spLocks noGrp="1"/>
          </p:cNvSpPr>
          <p:nvPr>
            <p:ph type="pic" sz="quarter" idx="13"/>
          </p:nvPr>
        </p:nvSpPr>
        <p:spPr>
          <a:xfrm>
            <a:off x="6483318" y="1083520"/>
            <a:ext cx="2388832" cy="2993140"/>
          </a:xfrm>
        </p:spPr>
        <p:txBody>
          <a:bodyPr/>
          <a:lstStyle/>
          <a:p>
            <a:endParaRPr lang="fr-FR"/>
          </a:p>
        </p:txBody>
      </p:sp>
      <p:sp>
        <p:nvSpPr>
          <p:cNvPr id="17" name="Picture Placeholder 5">
            <a:extLst>
              <a:ext uri="{FF2B5EF4-FFF2-40B4-BE49-F238E27FC236}">
                <a16:creationId xmlns:a16="http://schemas.microsoft.com/office/drawing/2014/main" id="{B659AF62-4264-C4B7-4264-4529AB555EF0}"/>
              </a:ext>
            </a:extLst>
          </p:cNvPr>
          <p:cNvSpPr>
            <a:spLocks noGrp="1"/>
          </p:cNvSpPr>
          <p:nvPr>
            <p:ph type="pic" sz="quarter" idx="14"/>
          </p:nvPr>
        </p:nvSpPr>
        <p:spPr>
          <a:xfrm>
            <a:off x="9195689" y="1083520"/>
            <a:ext cx="2388832" cy="2993140"/>
          </a:xfrm>
        </p:spPr>
        <p:txBody>
          <a:bodyPr/>
          <a:lstStyle/>
          <a:p>
            <a:endParaRPr lang="fr-FR"/>
          </a:p>
        </p:txBody>
      </p:sp>
      <p:sp>
        <p:nvSpPr>
          <p:cNvPr id="7" name="Rectangle 6">
            <a:extLst>
              <a:ext uri="{FF2B5EF4-FFF2-40B4-BE49-F238E27FC236}">
                <a16:creationId xmlns:a16="http://schemas.microsoft.com/office/drawing/2014/main" id="{4977C770-4E60-4DD0-6772-781CA3A121E9}"/>
              </a:ext>
            </a:extLst>
          </p:cNvPr>
          <p:cNvSpPr/>
          <p:nvPr userDrawn="1"/>
        </p:nvSpPr>
        <p:spPr>
          <a:xfrm>
            <a:off x="1054343" y="4073319"/>
            <a:ext cx="1602888" cy="192023"/>
          </a:xfrm>
          <a:prstGeom prst="rect">
            <a:avLst/>
          </a:prstGeom>
          <a:solidFill>
            <a:srgbClr val="BB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A982F7C4-66A2-CC3B-A80E-C94E547FD021}"/>
              </a:ext>
            </a:extLst>
          </p:cNvPr>
          <p:cNvSpPr/>
          <p:nvPr userDrawn="1"/>
        </p:nvSpPr>
        <p:spPr>
          <a:xfrm>
            <a:off x="3766714" y="4073319"/>
            <a:ext cx="1602888" cy="192023"/>
          </a:xfrm>
          <a:prstGeom prst="rect">
            <a:avLst/>
          </a:prstGeom>
          <a:solidFill>
            <a:srgbClr val="BB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BB3C117-FDE5-9760-1C76-631727340291}"/>
              </a:ext>
            </a:extLst>
          </p:cNvPr>
          <p:cNvSpPr/>
          <p:nvPr userDrawn="1"/>
        </p:nvSpPr>
        <p:spPr>
          <a:xfrm>
            <a:off x="6479085" y="4073319"/>
            <a:ext cx="1602888" cy="192023"/>
          </a:xfrm>
          <a:prstGeom prst="rect">
            <a:avLst/>
          </a:prstGeom>
          <a:solidFill>
            <a:srgbClr val="BB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1E4A9F23-0DCD-305E-0614-EA39059CFCF5}"/>
              </a:ext>
            </a:extLst>
          </p:cNvPr>
          <p:cNvSpPr/>
          <p:nvPr userDrawn="1"/>
        </p:nvSpPr>
        <p:spPr>
          <a:xfrm>
            <a:off x="9191456" y="4073319"/>
            <a:ext cx="1602888" cy="192023"/>
          </a:xfrm>
          <a:prstGeom prst="rect">
            <a:avLst/>
          </a:prstGeom>
          <a:solidFill>
            <a:srgbClr val="BB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3554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0953D5-B3A8-2C6C-C892-ECA279670747}"/>
              </a:ext>
            </a:extLst>
          </p:cNvPr>
          <p:cNvSpPr>
            <a:spLocks noGrp="1"/>
          </p:cNvSpPr>
          <p:nvPr>
            <p:ph type="pic" sz="quarter" idx="10"/>
          </p:nvPr>
        </p:nvSpPr>
        <p:spPr>
          <a:xfrm>
            <a:off x="7295323" y="894521"/>
            <a:ext cx="3975652" cy="4671392"/>
          </a:xfrm>
        </p:spPr>
        <p:txBody>
          <a:bodyPr/>
          <a:lstStyle/>
          <a:p>
            <a:endParaRPr lang="fr-FR"/>
          </a:p>
        </p:txBody>
      </p:sp>
    </p:spTree>
    <p:extLst>
      <p:ext uri="{BB962C8B-B14F-4D97-AF65-F5344CB8AC3E}">
        <p14:creationId xmlns:p14="http://schemas.microsoft.com/office/powerpoint/2010/main" val="26339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AF7E893-9E8E-E5C2-D424-3E31A3B1FD11}"/>
              </a:ext>
            </a:extLst>
          </p:cNvPr>
          <p:cNvSpPr>
            <a:spLocks noGrp="1"/>
          </p:cNvSpPr>
          <p:nvPr>
            <p:ph type="pic" sz="quarter" idx="10"/>
          </p:nvPr>
        </p:nvSpPr>
        <p:spPr>
          <a:xfrm>
            <a:off x="7443788" y="866775"/>
            <a:ext cx="4283075" cy="4987925"/>
          </a:xfrm>
        </p:spPr>
        <p:txBody>
          <a:bodyPr/>
          <a:lstStyle/>
          <a:p>
            <a:endParaRPr lang="fr-FR"/>
          </a:p>
        </p:txBody>
      </p:sp>
    </p:spTree>
    <p:extLst>
      <p:ext uri="{BB962C8B-B14F-4D97-AF65-F5344CB8AC3E}">
        <p14:creationId xmlns:p14="http://schemas.microsoft.com/office/powerpoint/2010/main" val="2059809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E293BD5-9745-4C4A-8F51-40B86721FB2A}"/>
              </a:ext>
            </a:extLst>
          </p:cNvPr>
          <p:cNvSpPr>
            <a:spLocks noGrp="1"/>
          </p:cNvSpPr>
          <p:nvPr>
            <p:ph type="pic" sz="quarter" idx="10"/>
          </p:nvPr>
        </p:nvSpPr>
        <p:spPr>
          <a:xfrm>
            <a:off x="5310188" y="1227138"/>
            <a:ext cx="6196012" cy="4006850"/>
          </a:xfrm>
        </p:spPr>
        <p:txBody>
          <a:bodyPr/>
          <a:lstStyle/>
          <a:p>
            <a:endParaRPr lang="fr-FR"/>
          </a:p>
        </p:txBody>
      </p:sp>
    </p:spTree>
    <p:extLst>
      <p:ext uri="{BB962C8B-B14F-4D97-AF65-F5344CB8AC3E}">
        <p14:creationId xmlns:p14="http://schemas.microsoft.com/office/powerpoint/2010/main" val="18988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204411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16151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3296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www.presentation-powerpoint.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
        <p:nvSpPr>
          <p:cNvPr id="7" name="TextBox 6">
            <a:extLst>
              <a:ext uri="{FF2B5EF4-FFF2-40B4-BE49-F238E27FC236}">
                <a16:creationId xmlns:a16="http://schemas.microsoft.com/office/drawing/2014/main" id="{2F9D7B99-E2E0-429C-9209-B6AF022A5C11}"/>
              </a:ext>
            </a:extLst>
          </p:cNvPr>
          <p:cNvSpPr txBox="1"/>
          <p:nvPr userDrawn="1"/>
        </p:nvSpPr>
        <p:spPr>
          <a:xfrm>
            <a:off x="-76200" y="6900862"/>
            <a:ext cx="4114800" cy="369332"/>
          </a:xfrm>
          <a:prstGeom prst="rect">
            <a:avLst/>
          </a:prstGeom>
          <a:noFill/>
        </p:spPr>
        <p:txBody>
          <a:bodyPr wrap="square" rtlCol="0">
            <a:spAutoFit/>
          </a:bodyPr>
          <a:lstStyle/>
          <a:p>
            <a:r>
              <a:rPr lang="fr-FR" dirty="0">
                <a:hlinkClick r:id="rId12"/>
              </a:rPr>
              <a:t>www.presentation-powerpoint.com</a:t>
            </a:r>
            <a:endParaRPr lang="fr-FR" dirty="0"/>
          </a:p>
        </p:txBody>
      </p:sp>
    </p:spTree>
    <p:extLst>
      <p:ext uri="{BB962C8B-B14F-4D97-AF65-F5344CB8AC3E}">
        <p14:creationId xmlns:p14="http://schemas.microsoft.com/office/powerpoint/2010/main" val="3649175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262C"/>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BEEDDC4-186F-1243-FF5F-A802BB33116C}"/>
              </a:ext>
            </a:extLst>
          </p:cNvPr>
          <p:cNvGrpSpPr/>
          <p:nvPr/>
        </p:nvGrpSpPr>
        <p:grpSpPr>
          <a:xfrm>
            <a:off x="0" y="1823888"/>
            <a:ext cx="9114334" cy="3210225"/>
            <a:chOff x="0" y="1823888"/>
            <a:chExt cx="9114334" cy="3210225"/>
          </a:xfrm>
        </p:grpSpPr>
        <p:cxnSp>
          <p:nvCxnSpPr>
            <p:cNvPr id="4" name="Straight Connector 3">
              <a:extLst>
                <a:ext uri="{FF2B5EF4-FFF2-40B4-BE49-F238E27FC236}">
                  <a16:creationId xmlns:a16="http://schemas.microsoft.com/office/drawing/2014/main" id="{29204ED1-EF7A-93D1-2236-C56A6BE6C099}"/>
                </a:ext>
              </a:extLst>
            </p:cNvPr>
            <p:cNvCxnSpPr>
              <a:cxnSpLocks/>
            </p:cNvCxnSpPr>
            <p:nvPr/>
          </p:nvCxnSpPr>
          <p:spPr>
            <a:xfrm>
              <a:off x="0" y="3429000"/>
              <a:ext cx="3208421" cy="0"/>
            </a:xfrm>
            <a:prstGeom prst="line">
              <a:avLst/>
            </a:prstGeom>
            <a:ln w="114300">
              <a:solidFill>
                <a:srgbClr val="0F4C7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2939759-BE54-168C-B300-799335FD5A20}"/>
                </a:ext>
              </a:extLst>
            </p:cNvPr>
            <p:cNvSpPr/>
            <p:nvPr/>
          </p:nvSpPr>
          <p:spPr>
            <a:xfrm>
              <a:off x="3077667" y="1823888"/>
              <a:ext cx="6036667" cy="3210225"/>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Rectangle 15">
            <a:extLst>
              <a:ext uri="{FF2B5EF4-FFF2-40B4-BE49-F238E27FC236}">
                <a16:creationId xmlns:a16="http://schemas.microsoft.com/office/drawing/2014/main" id="{F464CEBC-86D0-452B-8115-C66A6B6276DF}"/>
              </a:ext>
            </a:extLst>
          </p:cNvPr>
          <p:cNvSpPr/>
          <p:nvPr/>
        </p:nvSpPr>
        <p:spPr>
          <a:xfrm>
            <a:off x="3557357" y="2475501"/>
            <a:ext cx="5077287" cy="1906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0" lang="fr-FR" sz="72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Présentation</a:t>
            </a:r>
          </a:p>
          <a:p>
            <a:pPr marL="0" marR="0" lvl="0" indent="0" algn="ctr" defTabSz="914400" rtl="0" eaLnBrk="1" fontAlgn="auto" latinLnBrk="0" hangingPunct="1">
              <a:lnSpc>
                <a:spcPts val="7000"/>
              </a:lnSpc>
              <a:spcBef>
                <a:spcPts val="0"/>
              </a:spcBef>
              <a:spcAft>
                <a:spcPts val="0"/>
              </a:spcAft>
              <a:buClrTx/>
              <a:buSzTx/>
              <a:buFontTx/>
              <a:buNone/>
              <a:tabLst/>
              <a:defRPr/>
            </a:pPr>
            <a:r>
              <a:rPr kumimoji="0" lang="fr-FR" sz="72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Powerpoint</a:t>
            </a:r>
          </a:p>
        </p:txBody>
      </p:sp>
      <p:sp>
        <p:nvSpPr>
          <p:cNvPr id="14" name="Rectangle 13">
            <a:extLst>
              <a:ext uri="{FF2B5EF4-FFF2-40B4-BE49-F238E27FC236}">
                <a16:creationId xmlns:a16="http://schemas.microsoft.com/office/drawing/2014/main" id="{48552126-592D-31C1-06C9-7183BA20E1FF}"/>
              </a:ext>
            </a:extLst>
          </p:cNvPr>
          <p:cNvSpPr/>
          <p:nvPr/>
        </p:nvSpPr>
        <p:spPr>
          <a:xfrm>
            <a:off x="3541326" y="4398959"/>
            <a:ext cx="5109347"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www.presentation-powerpoint.com</a:t>
            </a:r>
          </a:p>
        </p:txBody>
      </p:sp>
      <p:sp>
        <p:nvSpPr>
          <p:cNvPr id="7" name="Rectangle 6">
            <a:extLst>
              <a:ext uri="{FF2B5EF4-FFF2-40B4-BE49-F238E27FC236}">
                <a16:creationId xmlns:a16="http://schemas.microsoft.com/office/drawing/2014/main" id="{68705874-6BD4-2BDD-C3C9-52549AE9493B}"/>
              </a:ext>
            </a:extLst>
          </p:cNvPr>
          <p:cNvSpPr/>
          <p:nvPr/>
        </p:nvSpPr>
        <p:spPr>
          <a:xfrm>
            <a:off x="10700084" y="6144126"/>
            <a:ext cx="1491916" cy="303460"/>
          </a:xfrm>
          <a:prstGeom prst="rect">
            <a:avLst/>
          </a:prstGeom>
          <a:solidFill>
            <a:srgbClr val="BB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Slide Number Placeholder 2">
            <a:extLst>
              <a:ext uri="{FF2B5EF4-FFF2-40B4-BE49-F238E27FC236}">
                <a16:creationId xmlns:a16="http://schemas.microsoft.com/office/drawing/2014/main" id="{D8C7DFF7-7A83-BC03-AE3B-E01681E7116E}"/>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a:t>
            </a:fld>
            <a:endParaRPr kumimoji="0" lang="fr-F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13675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E19E177-D4D3-B8E4-7119-FB10F19DB071}"/>
              </a:ext>
            </a:extLst>
          </p:cNvPr>
          <p:cNvSpPr/>
          <p:nvPr/>
        </p:nvSpPr>
        <p:spPr>
          <a:xfrm>
            <a:off x="0" y="3181350"/>
            <a:ext cx="12192000" cy="3676650"/>
          </a:xfrm>
          <a:prstGeom prst="rect">
            <a:avLst/>
          </a:prstGeom>
          <a:solidFill>
            <a:srgbClr val="0F4C75"/>
          </a:solidFill>
          <a:ln w="130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9EB5BB-1F95-2EC8-E0F8-93171EE7D6CE}"/>
              </a:ext>
            </a:extLst>
          </p:cNvPr>
          <p:cNvSpPr/>
          <p:nvPr/>
        </p:nvSpPr>
        <p:spPr>
          <a:xfrm>
            <a:off x="931105" y="988231"/>
            <a:ext cx="5113914" cy="5355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contenant des passages du Lorem Ipsum.</a:t>
            </a:r>
          </a:p>
        </p:txBody>
      </p:sp>
      <p:sp>
        <p:nvSpPr>
          <p:cNvPr id="2" name="Rectangle 1">
            <a:extLst>
              <a:ext uri="{FF2B5EF4-FFF2-40B4-BE49-F238E27FC236}">
                <a16:creationId xmlns:a16="http://schemas.microsoft.com/office/drawing/2014/main" id="{9B4F8F7F-E790-659D-4E3A-22069378104E}"/>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550369DC-E4DA-3CA1-FC2E-24BA1E3396C0}"/>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10</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903F704B-513E-730F-FA82-97009273FE9D}"/>
              </a:ext>
            </a:extLst>
          </p:cNvPr>
          <p:cNvGrpSpPr/>
          <p:nvPr/>
        </p:nvGrpSpPr>
        <p:grpSpPr>
          <a:xfrm>
            <a:off x="0" y="176463"/>
            <a:ext cx="4601229" cy="465221"/>
            <a:chOff x="0" y="176463"/>
            <a:chExt cx="4601229" cy="465221"/>
          </a:xfrm>
        </p:grpSpPr>
        <p:sp>
          <p:nvSpPr>
            <p:cNvPr id="6" name="Rectangle 5">
              <a:extLst>
                <a:ext uri="{FF2B5EF4-FFF2-40B4-BE49-F238E27FC236}">
                  <a16:creationId xmlns:a16="http://schemas.microsoft.com/office/drawing/2014/main" id="{2EA12A50-C642-ABF3-0C0F-3EFEEB20904C}"/>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7BF963E-4E67-6FFA-88B5-550109BA9F34}"/>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78F2E663-CE7D-DC15-C21B-F10CBF4FFB02}"/>
              </a:ext>
            </a:extLst>
          </p:cNvPr>
          <p:cNvSpPr/>
          <p:nvPr/>
        </p:nvSpPr>
        <p:spPr>
          <a:xfrm>
            <a:off x="609598" y="150075"/>
            <a:ext cx="4153245"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TITRE DE PAGE</a:t>
            </a:r>
          </a:p>
        </p:txBody>
      </p:sp>
      <p:sp>
        <p:nvSpPr>
          <p:cNvPr id="10" name="Picture Placeholder 9">
            <a:extLst>
              <a:ext uri="{FF2B5EF4-FFF2-40B4-BE49-F238E27FC236}">
                <a16:creationId xmlns:a16="http://schemas.microsoft.com/office/drawing/2014/main" id="{9FD2445E-4077-4616-59C1-D500F858E016}"/>
              </a:ext>
            </a:extLst>
          </p:cNvPr>
          <p:cNvSpPr>
            <a:spLocks noGrp="1"/>
          </p:cNvSpPr>
          <p:nvPr>
            <p:ph type="pic" sz="quarter" idx="10"/>
          </p:nvPr>
        </p:nvSpPr>
        <p:spPr/>
      </p:sp>
    </p:spTree>
    <p:extLst>
      <p:ext uri="{BB962C8B-B14F-4D97-AF65-F5344CB8AC3E}">
        <p14:creationId xmlns:p14="http://schemas.microsoft.com/office/powerpoint/2010/main" val="124835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808839-3E29-B916-A6AF-BC4DA2232DB4}"/>
              </a:ext>
            </a:extLst>
          </p:cNvPr>
          <p:cNvSpPr txBox="1"/>
          <p:nvPr/>
        </p:nvSpPr>
        <p:spPr>
          <a:xfrm>
            <a:off x="1058576" y="4755051"/>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ounded Rectangle 8">
            <a:extLst>
              <a:ext uri="{FF2B5EF4-FFF2-40B4-BE49-F238E27FC236}">
                <a16:creationId xmlns:a16="http://schemas.microsoft.com/office/drawing/2014/main" id="{A7910FA5-40B4-DF63-DDAD-2A890B02DCFD}"/>
              </a:ext>
            </a:extLst>
          </p:cNvPr>
          <p:cNvSpPr/>
          <p:nvPr/>
        </p:nvSpPr>
        <p:spPr>
          <a:xfrm>
            <a:off x="1067097"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8" name="Rounded Rectangle 2">
            <a:extLst>
              <a:ext uri="{FF2B5EF4-FFF2-40B4-BE49-F238E27FC236}">
                <a16:creationId xmlns:a16="http://schemas.microsoft.com/office/drawing/2014/main" id="{1DD2D7E5-115B-2C75-FB8E-79B4E4D95D7D}"/>
              </a:ext>
            </a:extLst>
          </p:cNvPr>
          <p:cNvSpPr/>
          <p:nvPr/>
        </p:nvSpPr>
        <p:spPr>
          <a:xfrm>
            <a:off x="2222250"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9" name="Rounded Rectangle 3">
            <a:extLst>
              <a:ext uri="{FF2B5EF4-FFF2-40B4-BE49-F238E27FC236}">
                <a16:creationId xmlns:a16="http://schemas.microsoft.com/office/drawing/2014/main" id="{664E32D0-7951-6B8F-DDFA-AC808BE1FBB9}"/>
              </a:ext>
            </a:extLst>
          </p:cNvPr>
          <p:cNvSpPr>
            <a:spLocks noChangeAspect="1"/>
          </p:cNvSpPr>
          <p:nvPr/>
        </p:nvSpPr>
        <p:spPr>
          <a:xfrm>
            <a:off x="1644693"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10" name="Rectangle 9">
            <a:extLst>
              <a:ext uri="{FF2B5EF4-FFF2-40B4-BE49-F238E27FC236}">
                <a16:creationId xmlns:a16="http://schemas.microsoft.com/office/drawing/2014/main" id="{E706FF74-E99B-5392-EB68-B87CCAD02AB5}"/>
              </a:ext>
            </a:extLst>
          </p:cNvPr>
          <p:cNvSpPr/>
          <p:nvPr/>
        </p:nvSpPr>
        <p:spPr>
          <a:xfrm>
            <a:off x="1058576"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38" name="TextBox 37">
            <a:extLst>
              <a:ext uri="{FF2B5EF4-FFF2-40B4-BE49-F238E27FC236}">
                <a16:creationId xmlns:a16="http://schemas.microsoft.com/office/drawing/2014/main" id="{83799D16-F474-AA34-0EFE-48F01875EEA2}"/>
              </a:ext>
            </a:extLst>
          </p:cNvPr>
          <p:cNvSpPr txBox="1"/>
          <p:nvPr/>
        </p:nvSpPr>
        <p:spPr>
          <a:xfrm>
            <a:off x="3753263" y="4755051"/>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Rounded Rectangle 8">
            <a:extLst>
              <a:ext uri="{FF2B5EF4-FFF2-40B4-BE49-F238E27FC236}">
                <a16:creationId xmlns:a16="http://schemas.microsoft.com/office/drawing/2014/main" id="{7125C661-97E6-2E80-CA04-F2A7DAEF6936}"/>
              </a:ext>
            </a:extLst>
          </p:cNvPr>
          <p:cNvSpPr/>
          <p:nvPr/>
        </p:nvSpPr>
        <p:spPr>
          <a:xfrm>
            <a:off x="3761784"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40" name="Rounded Rectangle 2">
            <a:extLst>
              <a:ext uri="{FF2B5EF4-FFF2-40B4-BE49-F238E27FC236}">
                <a16:creationId xmlns:a16="http://schemas.microsoft.com/office/drawing/2014/main" id="{9A95419B-F1BA-A282-E651-E418C04DFBD6}"/>
              </a:ext>
            </a:extLst>
          </p:cNvPr>
          <p:cNvSpPr/>
          <p:nvPr/>
        </p:nvSpPr>
        <p:spPr>
          <a:xfrm>
            <a:off x="4916937"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41" name="Rounded Rectangle 3">
            <a:extLst>
              <a:ext uri="{FF2B5EF4-FFF2-40B4-BE49-F238E27FC236}">
                <a16:creationId xmlns:a16="http://schemas.microsoft.com/office/drawing/2014/main" id="{5DF4500B-A1C4-CE74-68CA-4469BF9FFBEB}"/>
              </a:ext>
            </a:extLst>
          </p:cNvPr>
          <p:cNvSpPr>
            <a:spLocks noChangeAspect="1"/>
          </p:cNvSpPr>
          <p:nvPr/>
        </p:nvSpPr>
        <p:spPr>
          <a:xfrm>
            <a:off x="4339380"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42" name="Rectangle 41">
            <a:extLst>
              <a:ext uri="{FF2B5EF4-FFF2-40B4-BE49-F238E27FC236}">
                <a16:creationId xmlns:a16="http://schemas.microsoft.com/office/drawing/2014/main" id="{677C5655-85B4-CF03-078D-DF330D8B8227}"/>
              </a:ext>
            </a:extLst>
          </p:cNvPr>
          <p:cNvSpPr/>
          <p:nvPr/>
        </p:nvSpPr>
        <p:spPr>
          <a:xfrm>
            <a:off x="3753263"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43" name="TextBox 42">
            <a:extLst>
              <a:ext uri="{FF2B5EF4-FFF2-40B4-BE49-F238E27FC236}">
                <a16:creationId xmlns:a16="http://schemas.microsoft.com/office/drawing/2014/main" id="{5D190203-D6F5-59EF-5B7E-00FF3AA6CD6F}"/>
              </a:ext>
            </a:extLst>
          </p:cNvPr>
          <p:cNvSpPr txBox="1"/>
          <p:nvPr/>
        </p:nvSpPr>
        <p:spPr>
          <a:xfrm>
            <a:off x="6466610" y="4755051"/>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Rounded Rectangle 8">
            <a:extLst>
              <a:ext uri="{FF2B5EF4-FFF2-40B4-BE49-F238E27FC236}">
                <a16:creationId xmlns:a16="http://schemas.microsoft.com/office/drawing/2014/main" id="{227EBFCA-435F-6E3A-A669-E9DED1B86E0A}"/>
              </a:ext>
            </a:extLst>
          </p:cNvPr>
          <p:cNvSpPr/>
          <p:nvPr/>
        </p:nvSpPr>
        <p:spPr>
          <a:xfrm>
            <a:off x="6475131"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45" name="Rounded Rectangle 2">
            <a:extLst>
              <a:ext uri="{FF2B5EF4-FFF2-40B4-BE49-F238E27FC236}">
                <a16:creationId xmlns:a16="http://schemas.microsoft.com/office/drawing/2014/main" id="{F7F9D9F3-22EA-898B-B289-9765037E2981}"/>
              </a:ext>
            </a:extLst>
          </p:cNvPr>
          <p:cNvSpPr/>
          <p:nvPr/>
        </p:nvSpPr>
        <p:spPr>
          <a:xfrm>
            <a:off x="7630284"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46" name="Rounded Rectangle 3">
            <a:extLst>
              <a:ext uri="{FF2B5EF4-FFF2-40B4-BE49-F238E27FC236}">
                <a16:creationId xmlns:a16="http://schemas.microsoft.com/office/drawing/2014/main" id="{7BA3DF10-3342-B166-C8CD-7B82533275DE}"/>
              </a:ext>
            </a:extLst>
          </p:cNvPr>
          <p:cNvSpPr>
            <a:spLocks noChangeAspect="1"/>
          </p:cNvSpPr>
          <p:nvPr/>
        </p:nvSpPr>
        <p:spPr>
          <a:xfrm>
            <a:off x="7052727"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47" name="Rectangle 46">
            <a:extLst>
              <a:ext uri="{FF2B5EF4-FFF2-40B4-BE49-F238E27FC236}">
                <a16:creationId xmlns:a16="http://schemas.microsoft.com/office/drawing/2014/main" id="{F580F74C-F254-E921-9F64-7054C8775D04}"/>
              </a:ext>
            </a:extLst>
          </p:cNvPr>
          <p:cNvSpPr/>
          <p:nvPr/>
        </p:nvSpPr>
        <p:spPr>
          <a:xfrm>
            <a:off x="6466610"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48" name="TextBox 47">
            <a:extLst>
              <a:ext uri="{FF2B5EF4-FFF2-40B4-BE49-F238E27FC236}">
                <a16:creationId xmlns:a16="http://schemas.microsoft.com/office/drawing/2014/main" id="{B3EDF3E8-0211-C23A-F7E4-E2E8004314C4}"/>
              </a:ext>
            </a:extLst>
          </p:cNvPr>
          <p:cNvSpPr txBox="1"/>
          <p:nvPr/>
        </p:nvSpPr>
        <p:spPr>
          <a:xfrm>
            <a:off x="9179957" y="4755051"/>
            <a:ext cx="2264472" cy="369332"/>
          </a:xfrm>
          <a:prstGeom prst="rect">
            <a:avLst/>
          </a:prstGeom>
          <a:noFill/>
        </p:spPr>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ounded Rectangle 8">
            <a:extLst>
              <a:ext uri="{FF2B5EF4-FFF2-40B4-BE49-F238E27FC236}">
                <a16:creationId xmlns:a16="http://schemas.microsoft.com/office/drawing/2014/main" id="{92FF9B38-4BAE-1BCB-8911-EA1B6F980C66}"/>
              </a:ext>
            </a:extLst>
          </p:cNvPr>
          <p:cNvSpPr/>
          <p:nvPr/>
        </p:nvSpPr>
        <p:spPr>
          <a:xfrm>
            <a:off x="9188478" y="4346048"/>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50" name="Rounded Rectangle 2">
            <a:extLst>
              <a:ext uri="{FF2B5EF4-FFF2-40B4-BE49-F238E27FC236}">
                <a16:creationId xmlns:a16="http://schemas.microsoft.com/office/drawing/2014/main" id="{B778A126-20C4-F9D7-B1AB-08F19E7A4DC6}"/>
              </a:ext>
            </a:extLst>
          </p:cNvPr>
          <p:cNvSpPr/>
          <p:nvPr/>
        </p:nvSpPr>
        <p:spPr>
          <a:xfrm>
            <a:off x="10343631" y="4346048"/>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51" name="Rounded Rectangle 3">
            <a:extLst>
              <a:ext uri="{FF2B5EF4-FFF2-40B4-BE49-F238E27FC236}">
                <a16:creationId xmlns:a16="http://schemas.microsoft.com/office/drawing/2014/main" id="{AA96087B-9DAF-1D8B-4E47-628D0CAF9532}"/>
              </a:ext>
            </a:extLst>
          </p:cNvPr>
          <p:cNvSpPr>
            <a:spLocks noChangeAspect="1"/>
          </p:cNvSpPr>
          <p:nvPr/>
        </p:nvSpPr>
        <p:spPr>
          <a:xfrm>
            <a:off x="9766074" y="4346048"/>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52" name="Rectangle 51">
            <a:extLst>
              <a:ext uri="{FF2B5EF4-FFF2-40B4-BE49-F238E27FC236}">
                <a16:creationId xmlns:a16="http://schemas.microsoft.com/office/drawing/2014/main" id="{F6075301-5D9C-51BB-80B7-BD2E07CEDC8C}"/>
              </a:ext>
            </a:extLst>
          </p:cNvPr>
          <p:cNvSpPr/>
          <p:nvPr/>
        </p:nvSpPr>
        <p:spPr>
          <a:xfrm>
            <a:off x="9179957" y="5179504"/>
            <a:ext cx="2264472"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Nom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393E46"/>
                </a:solidFill>
                <a:effectLst/>
                <a:uLnTx/>
                <a:uFillTx/>
                <a:latin typeface="Calibri" panose="020F0502020204030204"/>
                <a:ea typeface="Open Sans" panose="020B0606030504020204" pitchFamily="34" charset="0"/>
                <a:cs typeface="Arial" panose="020B0604020202020204" pitchFamily="34" charset="0"/>
              </a:rPr>
              <a:t>Prénom</a:t>
            </a:r>
          </a:p>
        </p:txBody>
      </p:sp>
      <p:sp>
        <p:nvSpPr>
          <p:cNvPr id="3" name="Rectangle 2">
            <a:extLst>
              <a:ext uri="{FF2B5EF4-FFF2-40B4-BE49-F238E27FC236}">
                <a16:creationId xmlns:a16="http://schemas.microsoft.com/office/drawing/2014/main" id="{69369F1C-7503-1CB8-6F7E-AA2C13D6344B}"/>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2">
            <a:extLst>
              <a:ext uri="{FF2B5EF4-FFF2-40B4-BE49-F238E27FC236}">
                <a16:creationId xmlns:a16="http://schemas.microsoft.com/office/drawing/2014/main" id="{6E40C5A9-A21B-69DB-23B2-20A942B69FC1}"/>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11</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2" name="Group 11">
            <a:extLst>
              <a:ext uri="{FF2B5EF4-FFF2-40B4-BE49-F238E27FC236}">
                <a16:creationId xmlns:a16="http://schemas.microsoft.com/office/drawing/2014/main" id="{9D884976-B31A-EA42-8931-51C38E69A853}"/>
              </a:ext>
            </a:extLst>
          </p:cNvPr>
          <p:cNvGrpSpPr/>
          <p:nvPr/>
        </p:nvGrpSpPr>
        <p:grpSpPr>
          <a:xfrm>
            <a:off x="0" y="176463"/>
            <a:ext cx="4601229" cy="465221"/>
            <a:chOff x="0" y="176463"/>
            <a:chExt cx="4601229" cy="465221"/>
          </a:xfrm>
        </p:grpSpPr>
        <p:sp>
          <p:nvSpPr>
            <p:cNvPr id="14" name="Rectangle 13">
              <a:extLst>
                <a:ext uri="{FF2B5EF4-FFF2-40B4-BE49-F238E27FC236}">
                  <a16:creationId xmlns:a16="http://schemas.microsoft.com/office/drawing/2014/main" id="{C1572A67-123E-E76F-E466-6EFE0F667231}"/>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7959D358-8714-CBE8-C97D-3733F506CBD9}"/>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78E55AB1-C467-8FD1-570B-9C43E5457899}"/>
              </a:ext>
            </a:extLst>
          </p:cNvPr>
          <p:cNvSpPr/>
          <p:nvPr/>
        </p:nvSpPr>
        <p:spPr>
          <a:xfrm>
            <a:off x="609598" y="150075"/>
            <a:ext cx="4153245"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NOTRE ÉQUIPE</a:t>
            </a:r>
          </a:p>
        </p:txBody>
      </p:sp>
      <p:sp>
        <p:nvSpPr>
          <p:cNvPr id="4" name="Picture Placeholder 3">
            <a:extLst>
              <a:ext uri="{FF2B5EF4-FFF2-40B4-BE49-F238E27FC236}">
                <a16:creationId xmlns:a16="http://schemas.microsoft.com/office/drawing/2014/main" id="{4EE55839-CAFF-0632-5C3E-95E7D6685D5E}"/>
              </a:ext>
            </a:extLst>
          </p:cNvPr>
          <p:cNvSpPr>
            <a:spLocks noGrp="1"/>
          </p:cNvSpPr>
          <p:nvPr>
            <p:ph type="pic" sz="quarter" idx="11"/>
          </p:nvPr>
        </p:nvSpPr>
        <p:spPr/>
      </p:sp>
      <p:sp>
        <p:nvSpPr>
          <p:cNvPr id="13" name="Picture Placeholder 12">
            <a:extLst>
              <a:ext uri="{FF2B5EF4-FFF2-40B4-BE49-F238E27FC236}">
                <a16:creationId xmlns:a16="http://schemas.microsoft.com/office/drawing/2014/main" id="{11E3BE5B-289E-75F2-0A6F-DF67609FDDE8}"/>
              </a:ext>
            </a:extLst>
          </p:cNvPr>
          <p:cNvSpPr>
            <a:spLocks noGrp="1"/>
          </p:cNvSpPr>
          <p:nvPr>
            <p:ph type="pic" sz="quarter" idx="12"/>
          </p:nvPr>
        </p:nvSpPr>
        <p:spPr/>
      </p:sp>
      <p:sp>
        <p:nvSpPr>
          <p:cNvPr id="18" name="Picture Placeholder 17">
            <a:extLst>
              <a:ext uri="{FF2B5EF4-FFF2-40B4-BE49-F238E27FC236}">
                <a16:creationId xmlns:a16="http://schemas.microsoft.com/office/drawing/2014/main" id="{F240850E-37D3-5F59-32A6-9CA3251FD6A3}"/>
              </a:ext>
            </a:extLst>
          </p:cNvPr>
          <p:cNvSpPr>
            <a:spLocks noGrp="1"/>
          </p:cNvSpPr>
          <p:nvPr>
            <p:ph type="pic" sz="quarter" idx="13"/>
          </p:nvPr>
        </p:nvSpPr>
        <p:spPr/>
      </p:sp>
      <p:sp>
        <p:nvSpPr>
          <p:cNvPr id="20" name="Picture Placeholder 19">
            <a:extLst>
              <a:ext uri="{FF2B5EF4-FFF2-40B4-BE49-F238E27FC236}">
                <a16:creationId xmlns:a16="http://schemas.microsoft.com/office/drawing/2014/main" id="{B5DB2E71-E022-F624-B7E6-F022B1E598A0}"/>
              </a:ext>
            </a:extLst>
          </p:cNvPr>
          <p:cNvSpPr>
            <a:spLocks noGrp="1"/>
          </p:cNvSpPr>
          <p:nvPr>
            <p:ph type="pic" sz="quarter" idx="14"/>
          </p:nvPr>
        </p:nvSpPr>
        <p:spPr/>
      </p:sp>
    </p:spTree>
    <p:extLst>
      <p:ext uri="{BB962C8B-B14F-4D97-AF65-F5344CB8AC3E}">
        <p14:creationId xmlns:p14="http://schemas.microsoft.com/office/powerpoint/2010/main" val="486446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8496F30-7CB1-F55C-067D-7CD8FDBBC760}"/>
              </a:ext>
            </a:extLst>
          </p:cNvPr>
          <p:cNvSpPr/>
          <p:nvPr/>
        </p:nvSpPr>
        <p:spPr>
          <a:xfrm>
            <a:off x="5443539" y="1409700"/>
            <a:ext cx="6196012" cy="4006850"/>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Placeholder 10">
            <a:extLst>
              <a:ext uri="{FF2B5EF4-FFF2-40B4-BE49-F238E27FC236}">
                <a16:creationId xmlns:a16="http://schemas.microsoft.com/office/drawing/2014/main" id="{421B3C47-1E8A-B622-E34E-B6ACD8708DF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861" b="2861"/>
          <a:stretch>
            <a:fillRect/>
          </a:stretch>
        </p:blipFill>
        <p:spPr/>
      </p:pic>
      <p:sp>
        <p:nvSpPr>
          <p:cNvPr id="3" name="Rectangle 2">
            <a:extLst>
              <a:ext uri="{FF2B5EF4-FFF2-40B4-BE49-F238E27FC236}">
                <a16:creationId xmlns:a16="http://schemas.microsoft.com/office/drawing/2014/main" id="{570DF955-94CA-0166-12D9-AF5852AC3E34}"/>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98E856CD-EECF-E381-B0E9-74407C77D198}"/>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12</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0BD58F31-6BA8-0F75-05C5-E6985FF9C39A}"/>
              </a:ext>
            </a:extLst>
          </p:cNvPr>
          <p:cNvGrpSpPr/>
          <p:nvPr/>
        </p:nvGrpSpPr>
        <p:grpSpPr>
          <a:xfrm>
            <a:off x="930440" y="4146379"/>
            <a:ext cx="5727032" cy="2022491"/>
            <a:chOff x="3304677" y="2667592"/>
            <a:chExt cx="5582647" cy="1522816"/>
          </a:xfrm>
        </p:grpSpPr>
        <p:sp>
          <p:nvSpPr>
            <p:cNvPr id="6" name="Rectangle 5">
              <a:extLst>
                <a:ext uri="{FF2B5EF4-FFF2-40B4-BE49-F238E27FC236}">
                  <a16:creationId xmlns:a16="http://schemas.microsoft.com/office/drawing/2014/main" id="{2BEC4223-503D-074B-F6BE-3B5B91E1DB9D}"/>
                </a:ext>
              </a:extLst>
            </p:cNvPr>
            <p:cNvSpPr/>
            <p:nvPr/>
          </p:nvSpPr>
          <p:spPr>
            <a:xfrm>
              <a:off x="3304677" y="2667592"/>
              <a:ext cx="5582647" cy="1522816"/>
            </a:xfrm>
            <a:prstGeom prst="rect">
              <a:avLst/>
            </a:prstGeom>
            <a:solidFill>
              <a:srgbClr val="BBE1F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AFB78B74-A1DC-A5F9-F5AE-AE85BE86E57F}"/>
                </a:ext>
              </a:extLst>
            </p:cNvPr>
            <p:cNvSpPr/>
            <p:nvPr/>
          </p:nvSpPr>
          <p:spPr>
            <a:xfrm>
              <a:off x="4072290" y="2838069"/>
              <a:ext cx="4047420" cy="11818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Open Sans" panose="020B0606030504020204" pitchFamily="34" charset="0"/>
                  <a:cs typeface="Arial" panose="020B0604020202020204" pitchFamily="34" charset="0"/>
                </a:rPr>
                <a:t>MERCI</a:t>
              </a:r>
              <a:endParaRPr kumimoji="0" lang="fr-FR"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Open Sans" panose="020B0606030504020204" pitchFamily="34" charset="0"/>
                <a:cs typeface="Arial" panose="020B0604020202020204" pitchFamily="34" charset="0"/>
              </a:endParaRPr>
            </a:p>
          </p:txBody>
        </p:sp>
      </p:grpSp>
      <p:cxnSp>
        <p:nvCxnSpPr>
          <p:cNvPr id="8" name="Straight Connector 7">
            <a:extLst>
              <a:ext uri="{FF2B5EF4-FFF2-40B4-BE49-F238E27FC236}">
                <a16:creationId xmlns:a16="http://schemas.microsoft.com/office/drawing/2014/main" id="{F13AE4CA-159E-62E1-B398-167374F7A58F}"/>
              </a:ext>
            </a:extLst>
          </p:cNvPr>
          <p:cNvCxnSpPr>
            <a:cxnSpLocks/>
          </p:cNvCxnSpPr>
          <p:nvPr/>
        </p:nvCxnSpPr>
        <p:spPr>
          <a:xfrm>
            <a:off x="0" y="1227220"/>
            <a:ext cx="4591050" cy="0"/>
          </a:xfrm>
          <a:prstGeom prst="line">
            <a:avLst/>
          </a:prstGeom>
          <a:ln w="15875">
            <a:solidFill>
              <a:srgbClr val="0F4C75"/>
            </a:solidFill>
            <a:prstDash val="solid"/>
            <a:headEnd type="none" w="med" len="sm"/>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8265B5C-9407-4A62-EF98-B39978B5717E}"/>
              </a:ext>
            </a:extLst>
          </p:cNvPr>
          <p:cNvSpPr/>
          <p:nvPr/>
        </p:nvSpPr>
        <p:spPr>
          <a:xfrm>
            <a:off x="890968" y="1623368"/>
            <a:ext cx="4418970" cy="1295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mise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en page avant impression. </a:t>
            </a:r>
          </a:p>
        </p:txBody>
      </p:sp>
    </p:spTree>
    <p:extLst>
      <p:ext uri="{BB962C8B-B14F-4D97-AF65-F5344CB8AC3E}">
        <p14:creationId xmlns:p14="http://schemas.microsoft.com/office/powerpoint/2010/main" val="2965149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18F649-1102-C83C-914B-730CD7CB68A1}"/>
              </a:ext>
            </a:extLst>
          </p:cNvPr>
          <p:cNvSpPr/>
          <p:nvPr/>
        </p:nvSpPr>
        <p:spPr>
          <a:xfrm>
            <a:off x="9673389" y="0"/>
            <a:ext cx="2518611" cy="6858000"/>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5A67BC75-E7CB-E4EE-FFB4-6828077B49F3}"/>
              </a:ext>
            </a:extLst>
          </p:cNvPr>
          <p:cNvSpPr/>
          <p:nvPr/>
        </p:nvSpPr>
        <p:spPr>
          <a:xfrm>
            <a:off x="931105" y="1102531"/>
            <a:ext cx="5113914"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4" name="Rectangle 3">
            <a:extLst>
              <a:ext uri="{FF2B5EF4-FFF2-40B4-BE49-F238E27FC236}">
                <a16:creationId xmlns:a16="http://schemas.microsoft.com/office/drawing/2014/main" id="{609AD9FD-0B72-48F9-B4CE-36D28A9113B0}"/>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2">
            <a:extLst>
              <a:ext uri="{FF2B5EF4-FFF2-40B4-BE49-F238E27FC236}">
                <a16:creationId xmlns:a16="http://schemas.microsoft.com/office/drawing/2014/main" id="{EDF2F2E2-AABC-A368-E6E2-21F63D84248F}"/>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2</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9B476578-FE01-4171-6E94-B1EC871E7677}"/>
              </a:ext>
            </a:extLst>
          </p:cNvPr>
          <p:cNvGrpSpPr/>
          <p:nvPr/>
        </p:nvGrpSpPr>
        <p:grpSpPr>
          <a:xfrm>
            <a:off x="0" y="176463"/>
            <a:ext cx="4601229" cy="465221"/>
            <a:chOff x="0" y="176463"/>
            <a:chExt cx="4601229" cy="465221"/>
          </a:xfrm>
        </p:grpSpPr>
        <p:sp>
          <p:nvSpPr>
            <p:cNvPr id="7" name="Rectangle 6">
              <a:extLst>
                <a:ext uri="{FF2B5EF4-FFF2-40B4-BE49-F238E27FC236}">
                  <a16:creationId xmlns:a16="http://schemas.microsoft.com/office/drawing/2014/main" id="{044E3C91-562D-32C0-1209-A7B128CF9E18}"/>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21746E8-04CD-A9A8-7F78-ED7D876B833A}"/>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31CE5ABC-B43E-DF7E-ACFE-3A4936524B9D}"/>
              </a:ext>
            </a:extLst>
          </p:cNvPr>
          <p:cNvSpPr/>
          <p:nvPr/>
        </p:nvSpPr>
        <p:spPr>
          <a:xfrm>
            <a:off x="609599" y="85907"/>
            <a:ext cx="399163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BIENVENUE</a:t>
            </a:r>
          </a:p>
        </p:txBody>
      </p:sp>
      <p:sp>
        <p:nvSpPr>
          <p:cNvPr id="11" name="Picture Placeholder 10">
            <a:extLst>
              <a:ext uri="{FF2B5EF4-FFF2-40B4-BE49-F238E27FC236}">
                <a16:creationId xmlns:a16="http://schemas.microsoft.com/office/drawing/2014/main" id="{E9CAB7F4-2616-77A4-39BF-F34361EA5C2B}"/>
              </a:ext>
            </a:extLst>
          </p:cNvPr>
          <p:cNvSpPr>
            <a:spLocks noGrp="1"/>
          </p:cNvSpPr>
          <p:nvPr>
            <p:ph type="pic" sz="quarter" idx="10"/>
          </p:nvPr>
        </p:nvSpPr>
        <p:spPr/>
      </p:sp>
    </p:spTree>
    <p:extLst>
      <p:ext uri="{BB962C8B-B14F-4D97-AF65-F5344CB8AC3E}">
        <p14:creationId xmlns:p14="http://schemas.microsoft.com/office/powerpoint/2010/main" val="21080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B7590D2-C562-E1F4-2DD5-4BD1E8D38BFC}"/>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0CCA54D5-0E1B-A542-88F3-AA49754A3993}"/>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3</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3FF67B3A-4D97-C755-A5E3-EB9F8F1FE1D3}"/>
              </a:ext>
            </a:extLst>
          </p:cNvPr>
          <p:cNvGrpSpPr/>
          <p:nvPr/>
        </p:nvGrpSpPr>
        <p:grpSpPr>
          <a:xfrm>
            <a:off x="305511" y="1562276"/>
            <a:ext cx="5313134" cy="1015663"/>
            <a:chOff x="129049" y="1947284"/>
            <a:chExt cx="5313134" cy="1015663"/>
          </a:xfrm>
        </p:grpSpPr>
        <p:sp>
          <p:nvSpPr>
            <p:cNvPr id="10" name="Rectangle 9">
              <a:extLst>
                <a:ext uri="{FF2B5EF4-FFF2-40B4-BE49-F238E27FC236}">
                  <a16:creationId xmlns:a16="http://schemas.microsoft.com/office/drawing/2014/main" id="{06B6937E-6CFD-A106-E417-A599ABCF93AB}"/>
                </a:ext>
              </a:extLst>
            </p:cNvPr>
            <p:cNvSpPr/>
            <p:nvPr/>
          </p:nvSpPr>
          <p:spPr>
            <a:xfrm>
              <a:off x="738648" y="1947284"/>
              <a:ext cx="4703535" cy="1015663"/>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159E446-37A9-8996-5C06-732F20DD8678}"/>
                </a:ext>
              </a:extLst>
            </p:cNvPr>
            <p:cNvSpPr/>
            <p:nvPr/>
          </p:nvSpPr>
          <p:spPr>
            <a:xfrm>
              <a:off x="1746794"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20" name="Rectangle 19">
              <a:extLst>
                <a:ext uri="{FF2B5EF4-FFF2-40B4-BE49-F238E27FC236}">
                  <a16:creationId xmlns:a16="http://schemas.microsoft.com/office/drawing/2014/main" id="{D88BB4EE-94F6-A119-99C3-528DA25F16C0}"/>
                </a:ext>
              </a:extLst>
            </p:cNvPr>
            <p:cNvSpPr/>
            <p:nvPr/>
          </p:nvSpPr>
          <p:spPr>
            <a:xfrm>
              <a:off x="880649"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1</a:t>
              </a:r>
            </a:p>
          </p:txBody>
        </p:sp>
        <p:cxnSp>
          <p:nvCxnSpPr>
            <p:cNvPr id="8" name="Straight Connector 7">
              <a:extLst>
                <a:ext uri="{FF2B5EF4-FFF2-40B4-BE49-F238E27FC236}">
                  <a16:creationId xmlns:a16="http://schemas.microsoft.com/office/drawing/2014/main" id="{386ED599-39EA-F39D-D3C0-858F7B1FAF4E}"/>
                </a:ext>
              </a:extLst>
            </p:cNvPr>
            <p:cNvCxnSpPr>
              <a:cxnSpLocks/>
            </p:cNvCxnSpPr>
            <p:nvPr/>
          </p:nvCxnSpPr>
          <p:spPr>
            <a:xfrm>
              <a:off x="129049" y="2455115"/>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A50AFD35-1DC9-A465-C7DD-C11BD13920A1}"/>
              </a:ext>
            </a:extLst>
          </p:cNvPr>
          <p:cNvGrpSpPr/>
          <p:nvPr/>
        </p:nvGrpSpPr>
        <p:grpSpPr>
          <a:xfrm>
            <a:off x="0" y="176463"/>
            <a:ext cx="4601229" cy="465221"/>
            <a:chOff x="0" y="176463"/>
            <a:chExt cx="4601229" cy="465221"/>
          </a:xfrm>
        </p:grpSpPr>
        <p:sp>
          <p:nvSpPr>
            <p:cNvPr id="16" name="Rectangle 15">
              <a:extLst>
                <a:ext uri="{FF2B5EF4-FFF2-40B4-BE49-F238E27FC236}">
                  <a16:creationId xmlns:a16="http://schemas.microsoft.com/office/drawing/2014/main" id="{64BD03A9-F95B-3072-8961-0C7CA0828129}"/>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0131A261-6382-FFB6-43D6-D240136576D3}"/>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18" name="Rectangle 17">
            <a:extLst>
              <a:ext uri="{FF2B5EF4-FFF2-40B4-BE49-F238E27FC236}">
                <a16:creationId xmlns:a16="http://schemas.microsoft.com/office/drawing/2014/main" id="{326F4BA1-B4C5-1ACD-D6F8-9543F3A6EFAF}"/>
              </a:ext>
            </a:extLst>
          </p:cNvPr>
          <p:cNvSpPr/>
          <p:nvPr/>
        </p:nvSpPr>
        <p:spPr>
          <a:xfrm>
            <a:off x="609599" y="85907"/>
            <a:ext cx="3991630"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PLAN</a:t>
            </a:r>
          </a:p>
        </p:txBody>
      </p:sp>
      <p:grpSp>
        <p:nvGrpSpPr>
          <p:cNvPr id="24" name="Group 23">
            <a:extLst>
              <a:ext uri="{FF2B5EF4-FFF2-40B4-BE49-F238E27FC236}">
                <a16:creationId xmlns:a16="http://schemas.microsoft.com/office/drawing/2014/main" id="{E37C88D6-1C47-BC76-19FC-38DAC3909F07}"/>
              </a:ext>
            </a:extLst>
          </p:cNvPr>
          <p:cNvGrpSpPr/>
          <p:nvPr/>
        </p:nvGrpSpPr>
        <p:grpSpPr>
          <a:xfrm>
            <a:off x="305511" y="3191040"/>
            <a:ext cx="5313134" cy="1015663"/>
            <a:chOff x="129049" y="1947284"/>
            <a:chExt cx="5313134" cy="1015663"/>
          </a:xfrm>
        </p:grpSpPr>
        <p:sp>
          <p:nvSpPr>
            <p:cNvPr id="27" name="Rectangle 26">
              <a:extLst>
                <a:ext uri="{FF2B5EF4-FFF2-40B4-BE49-F238E27FC236}">
                  <a16:creationId xmlns:a16="http://schemas.microsoft.com/office/drawing/2014/main" id="{367FAEE4-FBE0-CC67-38FA-D14FA6533AAC}"/>
                </a:ext>
              </a:extLst>
            </p:cNvPr>
            <p:cNvSpPr/>
            <p:nvPr/>
          </p:nvSpPr>
          <p:spPr>
            <a:xfrm>
              <a:off x="738648" y="1947284"/>
              <a:ext cx="4703535" cy="1015663"/>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64B82A5-51D9-B141-DD5E-B4B19E54E2D2}"/>
                </a:ext>
              </a:extLst>
            </p:cNvPr>
            <p:cNvSpPr/>
            <p:nvPr/>
          </p:nvSpPr>
          <p:spPr>
            <a:xfrm>
              <a:off x="1746794"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33" name="Rectangle 32">
              <a:extLst>
                <a:ext uri="{FF2B5EF4-FFF2-40B4-BE49-F238E27FC236}">
                  <a16:creationId xmlns:a16="http://schemas.microsoft.com/office/drawing/2014/main" id="{725B28BA-E713-0FB1-AB3F-3344729B0D29}"/>
                </a:ext>
              </a:extLst>
            </p:cNvPr>
            <p:cNvSpPr/>
            <p:nvPr/>
          </p:nvSpPr>
          <p:spPr>
            <a:xfrm>
              <a:off x="880649"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2</a:t>
              </a:r>
            </a:p>
          </p:txBody>
        </p:sp>
        <p:cxnSp>
          <p:nvCxnSpPr>
            <p:cNvPr id="36" name="Straight Connector 35">
              <a:extLst>
                <a:ext uri="{FF2B5EF4-FFF2-40B4-BE49-F238E27FC236}">
                  <a16:creationId xmlns:a16="http://schemas.microsoft.com/office/drawing/2014/main" id="{3A5BE71A-6E23-72CA-04A1-AFA4B3956E6E}"/>
                </a:ext>
              </a:extLst>
            </p:cNvPr>
            <p:cNvCxnSpPr>
              <a:cxnSpLocks/>
            </p:cNvCxnSpPr>
            <p:nvPr/>
          </p:nvCxnSpPr>
          <p:spPr>
            <a:xfrm>
              <a:off x="129049" y="2455115"/>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CE5130AB-FEF5-830E-5541-1C584AC8E1E5}"/>
              </a:ext>
            </a:extLst>
          </p:cNvPr>
          <p:cNvGrpSpPr/>
          <p:nvPr/>
        </p:nvGrpSpPr>
        <p:grpSpPr>
          <a:xfrm>
            <a:off x="305511" y="4819804"/>
            <a:ext cx="5313134" cy="1015663"/>
            <a:chOff x="129049" y="1947284"/>
            <a:chExt cx="5313134" cy="1015663"/>
          </a:xfrm>
        </p:grpSpPr>
        <p:sp>
          <p:nvSpPr>
            <p:cNvPr id="38" name="Rectangle 37">
              <a:extLst>
                <a:ext uri="{FF2B5EF4-FFF2-40B4-BE49-F238E27FC236}">
                  <a16:creationId xmlns:a16="http://schemas.microsoft.com/office/drawing/2014/main" id="{69FA66C6-BCB0-5042-9DC1-8965B2CB6E1E}"/>
                </a:ext>
              </a:extLst>
            </p:cNvPr>
            <p:cNvSpPr/>
            <p:nvPr/>
          </p:nvSpPr>
          <p:spPr>
            <a:xfrm>
              <a:off x="738648" y="1947284"/>
              <a:ext cx="4703535" cy="1015663"/>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B6E6B7B-40E4-6422-93D5-BE509C4BB654}"/>
                </a:ext>
              </a:extLst>
            </p:cNvPr>
            <p:cNvSpPr/>
            <p:nvPr/>
          </p:nvSpPr>
          <p:spPr>
            <a:xfrm>
              <a:off x="1746794"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40" name="Rectangle 39">
              <a:extLst>
                <a:ext uri="{FF2B5EF4-FFF2-40B4-BE49-F238E27FC236}">
                  <a16:creationId xmlns:a16="http://schemas.microsoft.com/office/drawing/2014/main" id="{47871586-2CD4-8B05-586C-96CE52B7A02C}"/>
                </a:ext>
              </a:extLst>
            </p:cNvPr>
            <p:cNvSpPr/>
            <p:nvPr/>
          </p:nvSpPr>
          <p:spPr>
            <a:xfrm>
              <a:off x="880649"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3</a:t>
              </a:r>
            </a:p>
          </p:txBody>
        </p:sp>
        <p:cxnSp>
          <p:nvCxnSpPr>
            <p:cNvPr id="41" name="Straight Connector 40">
              <a:extLst>
                <a:ext uri="{FF2B5EF4-FFF2-40B4-BE49-F238E27FC236}">
                  <a16:creationId xmlns:a16="http://schemas.microsoft.com/office/drawing/2014/main" id="{C862689F-6F0F-259D-440A-D1D4FE88C221}"/>
                </a:ext>
              </a:extLst>
            </p:cNvPr>
            <p:cNvCxnSpPr>
              <a:cxnSpLocks/>
            </p:cNvCxnSpPr>
            <p:nvPr/>
          </p:nvCxnSpPr>
          <p:spPr>
            <a:xfrm>
              <a:off x="129049" y="2455115"/>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C3DC3888-D4B0-4893-6EB6-9E71B8B498A3}"/>
              </a:ext>
            </a:extLst>
          </p:cNvPr>
          <p:cNvGrpSpPr/>
          <p:nvPr/>
        </p:nvGrpSpPr>
        <p:grpSpPr>
          <a:xfrm>
            <a:off x="6321323" y="1569446"/>
            <a:ext cx="5313134" cy="1015663"/>
            <a:chOff x="129049" y="1947284"/>
            <a:chExt cx="5313134" cy="1015663"/>
          </a:xfrm>
        </p:grpSpPr>
        <p:sp>
          <p:nvSpPr>
            <p:cNvPr id="43" name="Rectangle 42">
              <a:extLst>
                <a:ext uri="{FF2B5EF4-FFF2-40B4-BE49-F238E27FC236}">
                  <a16:creationId xmlns:a16="http://schemas.microsoft.com/office/drawing/2014/main" id="{59FF64B3-311D-8667-ED91-7D2D934F57C4}"/>
                </a:ext>
              </a:extLst>
            </p:cNvPr>
            <p:cNvSpPr/>
            <p:nvPr/>
          </p:nvSpPr>
          <p:spPr>
            <a:xfrm>
              <a:off x="738648" y="1947284"/>
              <a:ext cx="4703535" cy="1015663"/>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35127C62-153A-B460-8174-64CE9D6C3965}"/>
                </a:ext>
              </a:extLst>
            </p:cNvPr>
            <p:cNvSpPr/>
            <p:nvPr/>
          </p:nvSpPr>
          <p:spPr>
            <a:xfrm>
              <a:off x="1746794"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45" name="Rectangle 44">
              <a:extLst>
                <a:ext uri="{FF2B5EF4-FFF2-40B4-BE49-F238E27FC236}">
                  <a16:creationId xmlns:a16="http://schemas.microsoft.com/office/drawing/2014/main" id="{5BA97D55-AA9C-2FDC-53B6-CDF729B1C8B5}"/>
                </a:ext>
              </a:extLst>
            </p:cNvPr>
            <p:cNvSpPr/>
            <p:nvPr/>
          </p:nvSpPr>
          <p:spPr>
            <a:xfrm>
              <a:off x="880649"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4</a:t>
              </a:r>
            </a:p>
          </p:txBody>
        </p:sp>
        <p:cxnSp>
          <p:nvCxnSpPr>
            <p:cNvPr id="46" name="Straight Connector 45">
              <a:extLst>
                <a:ext uri="{FF2B5EF4-FFF2-40B4-BE49-F238E27FC236}">
                  <a16:creationId xmlns:a16="http://schemas.microsoft.com/office/drawing/2014/main" id="{672E8DFA-B3FB-884F-310E-8D6BF5A02FC8}"/>
                </a:ext>
              </a:extLst>
            </p:cNvPr>
            <p:cNvCxnSpPr>
              <a:cxnSpLocks/>
            </p:cNvCxnSpPr>
            <p:nvPr/>
          </p:nvCxnSpPr>
          <p:spPr>
            <a:xfrm>
              <a:off x="129049" y="2455115"/>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ADD95BB0-7F6E-E4BC-E68C-13A4A8C88A0B}"/>
              </a:ext>
            </a:extLst>
          </p:cNvPr>
          <p:cNvGrpSpPr/>
          <p:nvPr/>
        </p:nvGrpSpPr>
        <p:grpSpPr>
          <a:xfrm>
            <a:off x="6321323" y="3198210"/>
            <a:ext cx="5313134" cy="1015663"/>
            <a:chOff x="129049" y="1947284"/>
            <a:chExt cx="5313134" cy="1015663"/>
          </a:xfrm>
        </p:grpSpPr>
        <p:sp>
          <p:nvSpPr>
            <p:cNvPr id="48" name="Rectangle 47">
              <a:extLst>
                <a:ext uri="{FF2B5EF4-FFF2-40B4-BE49-F238E27FC236}">
                  <a16:creationId xmlns:a16="http://schemas.microsoft.com/office/drawing/2014/main" id="{C0B1E375-D77D-7181-807D-A46E47D8128D}"/>
                </a:ext>
              </a:extLst>
            </p:cNvPr>
            <p:cNvSpPr/>
            <p:nvPr/>
          </p:nvSpPr>
          <p:spPr>
            <a:xfrm>
              <a:off x="738648" y="1947284"/>
              <a:ext cx="4703535" cy="1015663"/>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B5DB330F-7EEC-685C-B94A-D3CA7A3169B0}"/>
                </a:ext>
              </a:extLst>
            </p:cNvPr>
            <p:cNvSpPr/>
            <p:nvPr/>
          </p:nvSpPr>
          <p:spPr>
            <a:xfrm>
              <a:off x="1746794"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50" name="Rectangle 49">
              <a:extLst>
                <a:ext uri="{FF2B5EF4-FFF2-40B4-BE49-F238E27FC236}">
                  <a16:creationId xmlns:a16="http://schemas.microsoft.com/office/drawing/2014/main" id="{FA0D8ECC-B5D5-7092-D17E-75D20531AF96}"/>
                </a:ext>
              </a:extLst>
            </p:cNvPr>
            <p:cNvSpPr/>
            <p:nvPr/>
          </p:nvSpPr>
          <p:spPr>
            <a:xfrm>
              <a:off x="880649"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5</a:t>
              </a:r>
            </a:p>
          </p:txBody>
        </p:sp>
        <p:cxnSp>
          <p:nvCxnSpPr>
            <p:cNvPr id="51" name="Straight Connector 50">
              <a:extLst>
                <a:ext uri="{FF2B5EF4-FFF2-40B4-BE49-F238E27FC236}">
                  <a16:creationId xmlns:a16="http://schemas.microsoft.com/office/drawing/2014/main" id="{4AE30773-B911-CDAA-A769-B6A5274FFA0E}"/>
                </a:ext>
              </a:extLst>
            </p:cNvPr>
            <p:cNvCxnSpPr>
              <a:cxnSpLocks/>
            </p:cNvCxnSpPr>
            <p:nvPr/>
          </p:nvCxnSpPr>
          <p:spPr>
            <a:xfrm>
              <a:off x="129049" y="2455115"/>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F50D889D-EC09-BD72-7EE3-E8791E5FEF1D}"/>
              </a:ext>
            </a:extLst>
          </p:cNvPr>
          <p:cNvGrpSpPr/>
          <p:nvPr/>
        </p:nvGrpSpPr>
        <p:grpSpPr>
          <a:xfrm>
            <a:off x="6321323" y="4826974"/>
            <a:ext cx="5313134" cy="1015663"/>
            <a:chOff x="129049" y="1947284"/>
            <a:chExt cx="5313134" cy="1015663"/>
          </a:xfrm>
        </p:grpSpPr>
        <p:sp>
          <p:nvSpPr>
            <p:cNvPr id="53" name="Rectangle 52">
              <a:extLst>
                <a:ext uri="{FF2B5EF4-FFF2-40B4-BE49-F238E27FC236}">
                  <a16:creationId xmlns:a16="http://schemas.microsoft.com/office/drawing/2014/main" id="{7681E143-6405-F2B4-2A2B-1DF198391915}"/>
                </a:ext>
              </a:extLst>
            </p:cNvPr>
            <p:cNvSpPr/>
            <p:nvPr/>
          </p:nvSpPr>
          <p:spPr>
            <a:xfrm>
              <a:off x="738648" y="1947284"/>
              <a:ext cx="4703535" cy="1015663"/>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B3A4861-2B71-2247-AD72-7C0FEB5E0275}"/>
                </a:ext>
              </a:extLst>
            </p:cNvPr>
            <p:cNvSpPr/>
            <p:nvPr/>
          </p:nvSpPr>
          <p:spPr>
            <a:xfrm>
              <a:off x="1746794" y="2131949"/>
              <a:ext cx="336553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Lorem Ipsum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55" name="Rectangle 54">
              <a:extLst>
                <a:ext uri="{FF2B5EF4-FFF2-40B4-BE49-F238E27FC236}">
                  <a16:creationId xmlns:a16="http://schemas.microsoft.com/office/drawing/2014/main" id="{6D0A7DAE-E962-26D4-CF92-F9699A942425}"/>
                </a:ext>
              </a:extLst>
            </p:cNvPr>
            <p:cNvSpPr/>
            <p:nvPr/>
          </p:nvSpPr>
          <p:spPr>
            <a:xfrm>
              <a:off x="880649" y="1947284"/>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6</a:t>
              </a:r>
            </a:p>
          </p:txBody>
        </p:sp>
        <p:cxnSp>
          <p:nvCxnSpPr>
            <p:cNvPr id="56" name="Straight Connector 55">
              <a:extLst>
                <a:ext uri="{FF2B5EF4-FFF2-40B4-BE49-F238E27FC236}">
                  <a16:creationId xmlns:a16="http://schemas.microsoft.com/office/drawing/2014/main" id="{F31B0E44-48CD-4170-41E0-4ABCD8EB1AB3}"/>
                </a:ext>
              </a:extLst>
            </p:cNvPr>
            <p:cNvCxnSpPr>
              <a:cxnSpLocks/>
            </p:cNvCxnSpPr>
            <p:nvPr/>
          </p:nvCxnSpPr>
          <p:spPr>
            <a:xfrm>
              <a:off x="129049" y="2455115"/>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64169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512428-A34F-2C1C-2823-A97F6C33F9FE}"/>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E076B58A-8AD1-876E-B4E9-8945A5925EFF}"/>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4</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9" name="Group 8">
            <a:extLst>
              <a:ext uri="{FF2B5EF4-FFF2-40B4-BE49-F238E27FC236}">
                <a16:creationId xmlns:a16="http://schemas.microsoft.com/office/drawing/2014/main" id="{728E2FF7-4F49-F59F-230C-3D46517A0B06}"/>
              </a:ext>
            </a:extLst>
          </p:cNvPr>
          <p:cNvGrpSpPr/>
          <p:nvPr/>
        </p:nvGrpSpPr>
        <p:grpSpPr>
          <a:xfrm>
            <a:off x="1636295" y="2667592"/>
            <a:ext cx="7251029" cy="1522816"/>
            <a:chOff x="1636295" y="2667592"/>
            <a:chExt cx="7251029" cy="1522816"/>
          </a:xfrm>
        </p:grpSpPr>
        <p:sp>
          <p:nvSpPr>
            <p:cNvPr id="5" name="Rectangle 4">
              <a:extLst>
                <a:ext uri="{FF2B5EF4-FFF2-40B4-BE49-F238E27FC236}">
                  <a16:creationId xmlns:a16="http://schemas.microsoft.com/office/drawing/2014/main" id="{F6B23FDB-853A-0ED6-30F3-9654A86D622A}"/>
                </a:ext>
              </a:extLst>
            </p:cNvPr>
            <p:cNvSpPr/>
            <p:nvPr/>
          </p:nvSpPr>
          <p:spPr>
            <a:xfrm>
              <a:off x="3304677" y="2667592"/>
              <a:ext cx="5582647" cy="1522816"/>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1D360EA-BBBC-475D-EBAA-691B1E213F75}"/>
                </a:ext>
              </a:extLst>
            </p:cNvPr>
            <p:cNvSpPr/>
            <p:nvPr/>
          </p:nvSpPr>
          <p:spPr>
            <a:xfrm>
              <a:off x="3860548" y="3044279"/>
              <a:ext cx="447090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prstClr val="white"/>
                  </a:solidFill>
                  <a:effectLst/>
                  <a:uLnTx/>
                  <a:uFillTx/>
                  <a:latin typeface="Arial" panose="020B0604020202020204" pitchFamily="34" charset="0"/>
                  <a:ea typeface="Open Sans" panose="020B0606030504020204" pitchFamily="34" charset="0"/>
                  <a:cs typeface="Arial" panose="020B0604020202020204" pitchFamily="34" charset="0"/>
                </a:rPr>
                <a:t>TITRE DE PAGE</a:t>
              </a:r>
            </a:p>
          </p:txBody>
        </p:sp>
        <p:cxnSp>
          <p:nvCxnSpPr>
            <p:cNvPr id="6" name="Straight Connector 5">
              <a:extLst>
                <a:ext uri="{FF2B5EF4-FFF2-40B4-BE49-F238E27FC236}">
                  <a16:creationId xmlns:a16="http://schemas.microsoft.com/office/drawing/2014/main" id="{F4DB1CD8-5201-353B-F4C1-072129CAEFD2}"/>
                </a:ext>
              </a:extLst>
            </p:cNvPr>
            <p:cNvCxnSpPr>
              <a:cxnSpLocks/>
            </p:cNvCxnSpPr>
            <p:nvPr/>
          </p:nvCxnSpPr>
          <p:spPr>
            <a:xfrm>
              <a:off x="1636295" y="3441032"/>
              <a:ext cx="1909010" cy="0"/>
            </a:xfrm>
            <a:prstGeom prst="line">
              <a:avLst/>
            </a:prstGeom>
            <a:ln w="114300">
              <a:solidFill>
                <a:srgbClr val="0F4C7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0705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3ACB090-C228-B285-B6B1-861AC15126FA}"/>
              </a:ext>
            </a:extLst>
          </p:cNvPr>
          <p:cNvSpPr/>
          <p:nvPr/>
        </p:nvSpPr>
        <p:spPr>
          <a:xfrm>
            <a:off x="982086" y="1108254"/>
            <a:ext cx="1042067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47" name="Rectangle 46">
            <a:extLst>
              <a:ext uri="{FF2B5EF4-FFF2-40B4-BE49-F238E27FC236}">
                <a16:creationId xmlns:a16="http://schemas.microsoft.com/office/drawing/2014/main" id="{F40963F9-8FF8-855B-F8C2-CB636209DBD9}"/>
              </a:ext>
            </a:extLst>
          </p:cNvPr>
          <p:cNvSpPr/>
          <p:nvPr/>
        </p:nvSpPr>
        <p:spPr>
          <a:xfrm>
            <a:off x="982086" y="3644547"/>
            <a:ext cx="1042067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2" name="Rectangle 1">
            <a:extLst>
              <a:ext uri="{FF2B5EF4-FFF2-40B4-BE49-F238E27FC236}">
                <a16:creationId xmlns:a16="http://schemas.microsoft.com/office/drawing/2014/main" id="{20F45C16-B98C-C228-F97E-AE4C42304C66}"/>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1BA95B80-CEC9-6E39-4CE8-281C17A1849C}"/>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5</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1" name="Group 10">
            <a:extLst>
              <a:ext uri="{FF2B5EF4-FFF2-40B4-BE49-F238E27FC236}">
                <a16:creationId xmlns:a16="http://schemas.microsoft.com/office/drawing/2014/main" id="{C8291972-83C9-96D9-7E45-BF8F22ABD4BF}"/>
              </a:ext>
            </a:extLst>
          </p:cNvPr>
          <p:cNvGrpSpPr/>
          <p:nvPr/>
        </p:nvGrpSpPr>
        <p:grpSpPr>
          <a:xfrm>
            <a:off x="0" y="176463"/>
            <a:ext cx="4601229" cy="465221"/>
            <a:chOff x="0" y="176463"/>
            <a:chExt cx="4601229" cy="465221"/>
          </a:xfrm>
        </p:grpSpPr>
        <p:sp>
          <p:nvSpPr>
            <p:cNvPr id="12" name="Rectangle 11">
              <a:extLst>
                <a:ext uri="{FF2B5EF4-FFF2-40B4-BE49-F238E27FC236}">
                  <a16:creationId xmlns:a16="http://schemas.microsoft.com/office/drawing/2014/main" id="{B21C0E99-B092-4CC8-819B-9C7CD00D7755}"/>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58B42204-5F5A-A493-3A07-5A9FB3F5A2DE}"/>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31C87E46-10BF-62EA-51F4-D2B0DC07376C}"/>
              </a:ext>
            </a:extLst>
          </p:cNvPr>
          <p:cNvSpPr/>
          <p:nvPr/>
        </p:nvSpPr>
        <p:spPr>
          <a:xfrm>
            <a:off x="609599" y="150075"/>
            <a:ext cx="399163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UNE SEULE COLONNE</a:t>
            </a:r>
          </a:p>
        </p:txBody>
      </p:sp>
    </p:spTree>
    <p:extLst>
      <p:ext uri="{BB962C8B-B14F-4D97-AF65-F5344CB8AC3E}">
        <p14:creationId xmlns:p14="http://schemas.microsoft.com/office/powerpoint/2010/main" val="2441491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3ACB090-C228-B285-B6B1-861AC15126FA}"/>
              </a:ext>
            </a:extLst>
          </p:cNvPr>
          <p:cNvSpPr/>
          <p:nvPr/>
        </p:nvSpPr>
        <p:spPr>
          <a:xfrm>
            <a:off x="982086" y="1092212"/>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46" name="Rectangle 45">
            <a:extLst>
              <a:ext uri="{FF2B5EF4-FFF2-40B4-BE49-F238E27FC236}">
                <a16:creationId xmlns:a16="http://schemas.microsoft.com/office/drawing/2014/main" id="{54855402-AD28-25F5-4544-471119E96170}"/>
              </a:ext>
            </a:extLst>
          </p:cNvPr>
          <p:cNvSpPr/>
          <p:nvPr/>
        </p:nvSpPr>
        <p:spPr>
          <a:xfrm>
            <a:off x="6437196" y="1092212"/>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2" name="Rectangle 1">
            <a:extLst>
              <a:ext uri="{FF2B5EF4-FFF2-40B4-BE49-F238E27FC236}">
                <a16:creationId xmlns:a16="http://schemas.microsoft.com/office/drawing/2014/main" id="{1833AED8-4F6D-6D29-0322-5BF15DE2C1F5}"/>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88DAD338-1485-5BCE-880F-AB34F587F63C}"/>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6</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8" name="Group 7">
            <a:extLst>
              <a:ext uri="{FF2B5EF4-FFF2-40B4-BE49-F238E27FC236}">
                <a16:creationId xmlns:a16="http://schemas.microsoft.com/office/drawing/2014/main" id="{7BE839D8-7B70-B17F-3012-6BA7150D55EF}"/>
              </a:ext>
            </a:extLst>
          </p:cNvPr>
          <p:cNvGrpSpPr/>
          <p:nvPr/>
        </p:nvGrpSpPr>
        <p:grpSpPr>
          <a:xfrm>
            <a:off x="0" y="176463"/>
            <a:ext cx="4601229" cy="465221"/>
            <a:chOff x="0" y="176463"/>
            <a:chExt cx="4601229" cy="465221"/>
          </a:xfrm>
        </p:grpSpPr>
        <p:sp>
          <p:nvSpPr>
            <p:cNvPr id="9" name="Rectangle 8">
              <a:extLst>
                <a:ext uri="{FF2B5EF4-FFF2-40B4-BE49-F238E27FC236}">
                  <a16:creationId xmlns:a16="http://schemas.microsoft.com/office/drawing/2014/main" id="{81B3148C-8F2C-5E2F-4458-E5D004BFAE15}"/>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3D7A0C99-061D-E191-6B3A-0B72A20998E9}"/>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12" name="Rectangle 11">
            <a:extLst>
              <a:ext uri="{FF2B5EF4-FFF2-40B4-BE49-F238E27FC236}">
                <a16:creationId xmlns:a16="http://schemas.microsoft.com/office/drawing/2014/main" id="{E15B86C9-E4D9-A6BF-F4FF-ED8CE03A4AE9}"/>
              </a:ext>
            </a:extLst>
          </p:cNvPr>
          <p:cNvSpPr/>
          <p:nvPr/>
        </p:nvSpPr>
        <p:spPr>
          <a:xfrm>
            <a:off x="609598" y="150075"/>
            <a:ext cx="4153245"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TEXTE EN DEUX COLONNE</a:t>
            </a:r>
          </a:p>
        </p:txBody>
      </p:sp>
    </p:spTree>
    <p:extLst>
      <p:ext uri="{BB962C8B-B14F-4D97-AF65-F5344CB8AC3E}">
        <p14:creationId xmlns:p14="http://schemas.microsoft.com/office/powerpoint/2010/main" val="2511633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3ACB090-C228-B285-B6B1-861AC15126FA}"/>
              </a:ext>
            </a:extLst>
          </p:cNvPr>
          <p:cNvSpPr/>
          <p:nvPr/>
        </p:nvSpPr>
        <p:spPr>
          <a:xfrm>
            <a:off x="762630" y="1060128"/>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5" name="Rectangle 4">
            <a:extLst>
              <a:ext uri="{FF2B5EF4-FFF2-40B4-BE49-F238E27FC236}">
                <a16:creationId xmlns:a16="http://schemas.microsoft.com/office/drawing/2014/main" id="{B9D5C1BD-943F-7929-D998-E0DB332C4209}"/>
              </a:ext>
            </a:extLst>
          </p:cNvPr>
          <p:cNvSpPr/>
          <p:nvPr/>
        </p:nvSpPr>
        <p:spPr>
          <a:xfrm>
            <a:off x="4563088" y="1052718"/>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10" name="Rectangle 9">
            <a:extLst>
              <a:ext uri="{FF2B5EF4-FFF2-40B4-BE49-F238E27FC236}">
                <a16:creationId xmlns:a16="http://schemas.microsoft.com/office/drawing/2014/main" id="{7D6DC876-CD83-2979-A3B1-CC47B4126463}"/>
              </a:ext>
            </a:extLst>
          </p:cNvPr>
          <p:cNvSpPr/>
          <p:nvPr/>
        </p:nvSpPr>
        <p:spPr>
          <a:xfrm>
            <a:off x="8363546" y="1045308"/>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2" name="Rectangle 1">
            <a:extLst>
              <a:ext uri="{FF2B5EF4-FFF2-40B4-BE49-F238E27FC236}">
                <a16:creationId xmlns:a16="http://schemas.microsoft.com/office/drawing/2014/main" id="{3D304A8D-6106-63E1-B1D4-3F57D3C78A26}"/>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92B5BDB4-4770-BB7D-8C90-2B27B72B9365}"/>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7</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3" name="Group 12">
            <a:extLst>
              <a:ext uri="{FF2B5EF4-FFF2-40B4-BE49-F238E27FC236}">
                <a16:creationId xmlns:a16="http://schemas.microsoft.com/office/drawing/2014/main" id="{F384D17C-7731-FC88-3186-39C09F10CF33}"/>
              </a:ext>
            </a:extLst>
          </p:cNvPr>
          <p:cNvGrpSpPr/>
          <p:nvPr/>
        </p:nvGrpSpPr>
        <p:grpSpPr>
          <a:xfrm>
            <a:off x="0" y="176463"/>
            <a:ext cx="4601229" cy="465221"/>
            <a:chOff x="0" y="176463"/>
            <a:chExt cx="4601229" cy="465221"/>
          </a:xfrm>
        </p:grpSpPr>
        <p:sp>
          <p:nvSpPr>
            <p:cNvPr id="14" name="Rectangle 13">
              <a:extLst>
                <a:ext uri="{FF2B5EF4-FFF2-40B4-BE49-F238E27FC236}">
                  <a16:creationId xmlns:a16="http://schemas.microsoft.com/office/drawing/2014/main" id="{7BA00466-256F-599C-0709-DBC8E0AA4093}"/>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1D97C743-85BC-F01F-65C8-750BE6EEEC76}"/>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5AAEC8D2-4FAD-DBA0-0CCD-5C1BA02910D7}"/>
              </a:ext>
            </a:extLst>
          </p:cNvPr>
          <p:cNvSpPr/>
          <p:nvPr/>
        </p:nvSpPr>
        <p:spPr>
          <a:xfrm>
            <a:off x="609598" y="150075"/>
            <a:ext cx="4153245"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TEXTE EN TROIS COLONNE</a:t>
            </a:r>
          </a:p>
        </p:txBody>
      </p:sp>
    </p:spTree>
    <p:extLst>
      <p:ext uri="{BB962C8B-B14F-4D97-AF65-F5344CB8AC3E}">
        <p14:creationId xmlns:p14="http://schemas.microsoft.com/office/powerpoint/2010/main" val="3551900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1CE5A180-8836-85C9-EFDB-CF4C27E7BB22}"/>
              </a:ext>
            </a:extLst>
          </p:cNvPr>
          <p:cNvGraphicFramePr>
            <a:graphicFrameLocks noGrp="1"/>
          </p:cNvGraphicFramePr>
          <p:nvPr/>
        </p:nvGraphicFramePr>
        <p:xfrm>
          <a:off x="909878" y="813405"/>
          <a:ext cx="10372245" cy="5231191"/>
        </p:xfrm>
        <a:graphic>
          <a:graphicData uri="http://schemas.openxmlformats.org/drawingml/2006/table">
            <a:tbl>
              <a:tblPr firstRow="1" bandRow="1">
                <a:tableStyleId>{5C22544A-7EE6-4342-B048-85BDC9FD1C3A}</a:tableStyleId>
              </a:tblPr>
              <a:tblGrid>
                <a:gridCol w="2074449">
                  <a:extLst>
                    <a:ext uri="{9D8B030D-6E8A-4147-A177-3AD203B41FA5}">
                      <a16:colId xmlns:a16="http://schemas.microsoft.com/office/drawing/2014/main" val="2656451911"/>
                    </a:ext>
                  </a:extLst>
                </a:gridCol>
                <a:gridCol w="2074449">
                  <a:extLst>
                    <a:ext uri="{9D8B030D-6E8A-4147-A177-3AD203B41FA5}">
                      <a16:colId xmlns:a16="http://schemas.microsoft.com/office/drawing/2014/main" val="89310863"/>
                    </a:ext>
                  </a:extLst>
                </a:gridCol>
                <a:gridCol w="2074449">
                  <a:extLst>
                    <a:ext uri="{9D8B030D-6E8A-4147-A177-3AD203B41FA5}">
                      <a16:colId xmlns:a16="http://schemas.microsoft.com/office/drawing/2014/main" val="3316558785"/>
                    </a:ext>
                  </a:extLst>
                </a:gridCol>
                <a:gridCol w="2074449">
                  <a:extLst>
                    <a:ext uri="{9D8B030D-6E8A-4147-A177-3AD203B41FA5}">
                      <a16:colId xmlns:a16="http://schemas.microsoft.com/office/drawing/2014/main" val="1551524353"/>
                    </a:ext>
                  </a:extLst>
                </a:gridCol>
                <a:gridCol w="2074449">
                  <a:extLst>
                    <a:ext uri="{9D8B030D-6E8A-4147-A177-3AD203B41FA5}">
                      <a16:colId xmlns:a16="http://schemas.microsoft.com/office/drawing/2014/main" val="1244278983"/>
                    </a:ext>
                  </a:extLst>
                </a:gridCol>
              </a:tblGrid>
              <a:tr h="747313">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F4C75"/>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F4C75"/>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F4C75"/>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F4C75"/>
                    </a:solidFill>
                  </a:tcPr>
                </a:tc>
                <a:tc>
                  <a:txBody>
                    <a:bodyPr/>
                    <a:lstStyle/>
                    <a:p>
                      <a:pPr algn="ctr"/>
                      <a:r>
                        <a:rPr lang="fr-FR" dirty="0"/>
                        <a:t>TEXTE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F4C75"/>
                    </a:solidFill>
                  </a:tcPr>
                </a:tc>
                <a:extLst>
                  <a:ext uri="{0D108BD9-81ED-4DB2-BD59-A6C34878D82A}">
                    <a16:rowId xmlns:a16="http://schemas.microsoft.com/office/drawing/2014/main" val="2834515986"/>
                  </a:ext>
                </a:extLst>
              </a:tr>
              <a:tr h="747313">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F4C75">
                        <a:alpha val="28000"/>
                      </a:srgbClr>
                    </a:solidFill>
                  </a:tcPr>
                </a:tc>
                <a:extLst>
                  <a:ext uri="{0D108BD9-81ED-4DB2-BD59-A6C34878D82A}">
                    <a16:rowId xmlns:a16="http://schemas.microsoft.com/office/drawing/2014/main" val="3155348133"/>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4273292"/>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extLst>
                  <a:ext uri="{0D108BD9-81ED-4DB2-BD59-A6C34878D82A}">
                    <a16:rowId xmlns:a16="http://schemas.microsoft.com/office/drawing/2014/main" val="3154852815"/>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045916"/>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F4C75">
                        <a:alpha val="28000"/>
                      </a:srgbClr>
                    </a:solidFill>
                  </a:tcPr>
                </a:tc>
                <a:extLst>
                  <a:ext uri="{0D108BD9-81ED-4DB2-BD59-A6C34878D82A}">
                    <a16:rowId xmlns:a16="http://schemas.microsoft.com/office/drawing/2014/main" val="2089528464"/>
                  </a:ext>
                </a:extLst>
              </a:tr>
              <a:tr h="747313">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fr-FR" dirty="0"/>
                        <a:t>Texte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37441754"/>
                  </a:ext>
                </a:extLst>
              </a:tr>
            </a:tbl>
          </a:graphicData>
        </a:graphic>
      </p:graphicFrame>
      <p:sp>
        <p:nvSpPr>
          <p:cNvPr id="3" name="Rectangle 2">
            <a:extLst>
              <a:ext uri="{FF2B5EF4-FFF2-40B4-BE49-F238E27FC236}">
                <a16:creationId xmlns:a16="http://schemas.microsoft.com/office/drawing/2014/main" id="{F4C7A1D6-37AD-4A07-C535-F71E496676B4}"/>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2DB5802B-9F0B-451B-E46B-6A5F0C14D01D}"/>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8</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A3AA6D6D-129A-8431-3269-D37349463F3B}"/>
              </a:ext>
            </a:extLst>
          </p:cNvPr>
          <p:cNvGrpSpPr/>
          <p:nvPr/>
        </p:nvGrpSpPr>
        <p:grpSpPr>
          <a:xfrm>
            <a:off x="0" y="176463"/>
            <a:ext cx="4601229" cy="465221"/>
            <a:chOff x="0" y="176463"/>
            <a:chExt cx="4601229" cy="465221"/>
          </a:xfrm>
        </p:grpSpPr>
        <p:sp>
          <p:nvSpPr>
            <p:cNvPr id="7" name="Rectangle 6">
              <a:extLst>
                <a:ext uri="{FF2B5EF4-FFF2-40B4-BE49-F238E27FC236}">
                  <a16:creationId xmlns:a16="http://schemas.microsoft.com/office/drawing/2014/main" id="{B9A564A5-440A-BEF5-6AB4-83DCBE0424F1}"/>
                </a:ext>
              </a:extLst>
            </p:cNvPr>
            <p:cNvSpPr/>
            <p:nvPr/>
          </p:nvSpPr>
          <p:spPr>
            <a:xfrm>
              <a:off x="609599" y="176463"/>
              <a:ext cx="3991630" cy="465221"/>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D9B8A06-2319-5DF6-6E13-7F01BFF697D7}"/>
                </a:ext>
              </a:extLst>
            </p:cNvPr>
            <p:cNvCxnSpPr>
              <a:cxnSpLocks/>
            </p:cNvCxnSpPr>
            <p:nvPr/>
          </p:nvCxnSpPr>
          <p:spPr>
            <a:xfrm>
              <a:off x="0" y="409073"/>
              <a:ext cx="609599" cy="0"/>
            </a:xfrm>
            <a:prstGeom prst="line">
              <a:avLst/>
            </a:prstGeom>
            <a:ln w="63500">
              <a:solidFill>
                <a:srgbClr val="0F4C75"/>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9CDDD066-1D06-CD2D-5BC5-57F1CC65F91E}"/>
              </a:ext>
            </a:extLst>
          </p:cNvPr>
          <p:cNvSpPr/>
          <p:nvPr/>
        </p:nvSpPr>
        <p:spPr>
          <a:xfrm>
            <a:off x="609598" y="150075"/>
            <a:ext cx="4153245"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TABLEAU</a:t>
            </a:r>
          </a:p>
        </p:txBody>
      </p:sp>
    </p:spTree>
    <p:extLst>
      <p:ext uri="{BB962C8B-B14F-4D97-AF65-F5344CB8AC3E}">
        <p14:creationId xmlns:p14="http://schemas.microsoft.com/office/powerpoint/2010/main" val="934445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F760A3-3492-7DA4-D509-C563052E295E}"/>
              </a:ext>
            </a:extLst>
          </p:cNvPr>
          <p:cNvSpPr/>
          <p:nvPr/>
        </p:nvSpPr>
        <p:spPr>
          <a:xfrm>
            <a:off x="10700084" y="6144126"/>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E1D3F7E0-03EF-4F0C-70E5-25D9023D28E0}"/>
              </a:ext>
            </a:extLst>
          </p:cNvPr>
          <p:cNvSpPr txBox="1">
            <a:spLocks/>
          </p:cNvSpPr>
          <p:nvPr/>
        </p:nvSpPr>
        <p:spPr>
          <a:xfrm>
            <a:off x="11402762" y="6161354"/>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9</a:t>
            </a:fld>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D677AA0C-D2D8-8454-DA6A-4767598CE72C}"/>
              </a:ext>
            </a:extLst>
          </p:cNvPr>
          <p:cNvGrpSpPr/>
          <p:nvPr/>
        </p:nvGrpSpPr>
        <p:grpSpPr>
          <a:xfrm>
            <a:off x="1636295" y="2667592"/>
            <a:ext cx="7251029" cy="1522816"/>
            <a:chOff x="1636295" y="2667592"/>
            <a:chExt cx="7251029" cy="1522816"/>
          </a:xfrm>
        </p:grpSpPr>
        <p:sp>
          <p:nvSpPr>
            <p:cNvPr id="8" name="Rectangle 7">
              <a:extLst>
                <a:ext uri="{FF2B5EF4-FFF2-40B4-BE49-F238E27FC236}">
                  <a16:creationId xmlns:a16="http://schemas.microsoft.com/office/drawing/2014/main" id="{B6E48A71-E936-307B-3F42-2E95B8FD3CB9}"/>
                </a:ext>
              </a:extLst>
            </p:cNvPr>
            <p:cNvSpPr/>
            <p:nvPr/>
          </p:nvSpPr>
          <p:spPr>
            <a:xfrm>
              <a:off x="3304677" y="2667592"/>
              <a:ext cx="5582647" cy="1522816"/>
            </a:xfrm>
            <a:prstGeom prst="rect">
              <a:avLst/>
            </a:prstGeom>
            <a:solidFill>
              <a:srgbClr val="0F4C7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B1F93C0-AAFA-D62F-3389-FD2AB2081F0D}"/>
                </a:ext>
              </a:extLst>
            </p:cNvPr>
            <p:cNvSpPr/>
            <p:nvPr/>
          </p:nvSpPr>
          <p:spPr>
            <a:xfrm>
              <a:off x="3860548" y="3044279"/>
              <a:ext cx="447090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prstClr val="white"/>
                  </a:solidFill>
                  <a:effectLst/>
                  <a:uLnTx/>
                  <a:uFillTx/>
                  <a:latin typeface="Arial" panose="020B0604020202020204" pitchFamily="34" charset="0"/>
                  <a:ea typeface="Open Sans" panose="020B0606030504020204" pitchFamily="34" charset="0"/>
                  <a:cs typeface="Arial" panose="020B0604020202020204" pitchFamily="34" charset="0"/>
                </a:rPr>
                <a:t>TITRE DE PAGE</a:t>
              </a:r>
            </a:p>
          </p:txBody>
        </p:sp>
        <p:cxnSp>
          <p:nvCxnSpPr>
            <p:cNvPr id="10" name="Straight Connector 9">
              <a:extLst>
                <a:ext uri="{FF2B5EF4-FFF2-40B4-BE49-F238E27FC236}">
                  <a16:creationId xmlns:a16="http://schemas.microsoft.com/office/drawing/2014/main" id="{F4CA849E-E432-52CF-6088-39A32ADC2C1C}"/>
                </a:ext>
              </a:extLst>
            </p:cNvPr>
            <p:cNvCxnSpPr>
              <a:cxnSpLocks/>
            </p:cNvCxnSpPr>
            <p:nvPr/>
          </p:nvCxnSpPr>
          <p:spPr>
            <a:xfrm>
              <a:off x="1636295" y="3441032"/>
              <a:ext cx="1909010" cy="0"/>
            </a:xfrm>
            <a:prstGeom prst="line">
              <a:avLst/>
            </a:prstGeom>
            <a:ln w="114300">
              <a:solidFill>
                <a:srgbClr val="0F4C7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045296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1413</Words>
  <Application>Microsoft Office PowerPoint</Application>
  <PresentationFormat>Widescreen</PresentationFormat>
  <Paragraphs>129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YUSF</cp:lastModifiedBy>
  <cp:revision>4</cp:revision>
  <dcterms:created xsi:type="dcterms:W3CDTF">2022-10-03T12:00:08Z</dcterms:created>
  <dcterms:modified xsi:type="dcterms:W3CDTF">2022-10-03T12:02:19Z</dcterms:modified>
  <cp:category>www.presentation-powerpoint.com</cp:category>
</cp:coreProperties>
</file>