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92" r:id="rId4"/>
    <p:sldId id="287"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2635" y="1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9/18/2025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9/18/2025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9/18/2025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9/18/2025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9/18/2025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9/18/2025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9/18/2025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BAO%20N&#258;M%20T&#204;NH%20M&#7864;%20-Giang%20T&#226;m.pptx"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Bao</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năm</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tình</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mẹ</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936302" y="4682062"/>
            <a:ext cx="2696646" cy="457201"/>
          </a:xfrm>
        </p:spPr>
        <p:txBody>
          <a:bodyPr>
            <a:normAutofit/>
          </a:bodyPr>
          <a:lstStyle/>
          <a:p>
            <a:pPr algn="l"/>
            <a:r>
              <a:rPr lang="en-US" dirty="0">
                <a:latin typeface="Roboto" panose="02000000000000000000" pitchFamily="2" charset="0"/>
                <a:ea typeface="Roboto" panose="02000000000000000000" pitchFamily="2" charset="0"/>
                <a:hlinkClick r:id="rId2" action="ppaction://hlinkpres?slideindex=1&amp;slidetitle="/>
              </a:rPr>
              <a:t>Tác </a:t>
            </a:r>
            <a:r>
              <a:rPr lang="en-US" dirty="0" err="1">
                <a:latin typeface="Roboto" panose="02000000000000000000" pitchFamily="2" charset="0"/>
                <a:ea typeface="Roboto" panose="02000000000000000000" pitchFamily="2" charset="0"/>
                <a:hlinkClick r:id="rId2" action="ppaction://hlinkpres?slideindex=1&amp;slidetitle="/>
              </a:rPr>
              <a:t>giả</a:t>
            </a:r>
            <a:r>
              <a:rPr lang="en-US" dirty="0">
                <a:latin typeface="Roboto" panose="02000000000000000000" pitchFamily="2" charset="0"/>
                <a:ea typeface="Roboto" panose="02000000000000000000" pitchFamily="2" charset="0"/>
                <a:hlinkClick r:id="rId2" action="ppaction://hlinkpres?slideindex=1&amp;slidetitle="/>
              </a:rPr>
              <a:t>: </a:t>
            </a:r>
            <a:r>
              <a:rPr lang="en-US" dirty="0" err="1">
                <a:latin typeface="Roboto" panose="02000000000000000000" pitchFamily="2" charset="0"/>
                <a:ea typeface="Roboto" panose="02000000000000000000" pitchFamily="2" charset="0"/>
                <a:hlinkClick r:id="rId2" action="ppaction://hlinkpres?slideindex=1&amp;slidetitle="/>
              </a:rPr>
              <a:t>Giang</a:t>
            </a:r>
            <a:r>
              <a:rPr lang="en-US" dirty="0">
                <a:latin typeface="Roboto" panose="02000000000000000000" pitchFamily="2" charset="0"/>
                <a:ea typeface="Roboto" panose="02000000000000000000" pitchFamily="2" charset="0"/>
                <a:hlinkClick r:id="rId2" action="ppaction://hlinkpres?slideindex=1&amp;slidetitle="/>
              </a:rPr>
              <a:t> </a:t>
            </a:r>
            <a:r>
              <a:rPr lang="en-US" dirty="0" err="1">
                <a:latin typeface="Roboto" panose="02000000000000000000" pitchFamily="2" charset="0"/>
                <a:ea typeface="Roboto" panose="02000000000000000000" pitchFamily="2" charset="0"/>
                <a:hlinkClick r:id="rId2" action="ppaction://hlinkpres?slideindex=1&amp;slidetitle="/>
              </a:rPr>
              <a:t>Tâm</a:t>
            </a:r>
            <a:endParaRPr lang="en-US"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216949"/>
            <a:ext cx="11379200" cy="5478423"/>
          </a:xfrm>
          <a:prstGeom prst="rect">
            <a:avLst/>
          </a:prstGeom>
        </p:spPr>
        <p:txBody>
          <a:bodyPr wrap="square">
            <a:spAutoFit/>
          </a:bodyPr>
          <a:lstStyle/>
          <a:p>
            <a:pPr algn="just"/>
            <a:r>
              <a:rPr lang="en-US" sz="5000" b="1" dirty="0">
                <a:solidFill>
                  <a:srgbClr val="FF0000"/>
                </a:solidFill>
                <a:latin typeface="Arial" panose="020B0604020202020204" pitchFamily="34" charset="0"/>
                <a:cs typeface="Arial" panose="020B0604020202020204" pitchFamily="34" charset="0"/>
              </a:rPr>
              <a:t>1</a:t>
            </a:r>
            <a:r>
              <a:rPr lang="vi-VN" sz="5000" b="1" dirty="0">
                <a:solidFill>
                  <a:srgbClr val="FF0000"/>
                </a:solidFill>
                <a:effectLst/>
                <a:latin typeface="Arial" panose="020B0604020202020204" pitchFamily="34" charset="0"/>
                <a:cs typeface="Arial" panose="020B0604020202020204" pitchFamily="34" charset="0"/>
              </a:rPr>
              <a:t>.</a:t>
            </a:r>
            <a:r>
              <a:rPr lang="en-US" sz="5000" b="1" dirty="0">
                <a:solidFill>
                  <a:srgbClr val="FF0000"/>
                </a:solidFill>
                <a:effectLst/>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Lạy</a:t>
            </a:r>
            <a:r>
              <a:rPr lang="en-US" sz="5000" b="1" dirty="0">
                <a:latin typeface="Arial" panose="020B0604020202020204" pitchFamily="34" charset="0"/>
                <a:cs typeface="Arial" panose="020B0604020202020204" pitchFamily="34" charset="0"/>
              </a:rPr>
              <a:t> </a:t>
            </a:r>
            <a:r>
              <a:rPr lang="en-US" sz="5000" b="1" err="1">
                <a:latin typeface="Arial" panose="020B0604020202020204" pitchFamily="34" charset="0"/>
                <a:cs typeface="Arial" panose="020B0604020202020204" pitchFamily="34" charset="0"/>
              </a:rPr>
              <a:t>Mẹ</a:t>
            </a:r>
            <a:r>
              <a:rPr lang="en-US" sz="5000" b="1">
                <a:latin typeface="Arial" panose="020B0604020202020204" pitchFamily="34" charset="0"/>
                <a:cs typeface="Arial" panose="020B0604020202020204" pitchFamily="34" charset="0"/>
              </a:rPr>
              <a:t> Ma-ri-a </a:t>
            </a:r>
            <a:r>
              <a:rPr lang="en-US" sz="5000" b="1" dirty="0">
                <a:latin typeface="Arial" panose="020B0604020202020204" pitchFamily="34" charset="0"/>
                <a:cs typeface="Arial" panose="020B0604020202020204" pitchFamily="34" charset="0"/>
              </a:rPr>
              <a:t>ca </a:t>
            </a:r>
            <a:r>
              <a:rPr lang="en-US" sz="5000" b="1" dirty="0" err="1">
                <a:latin typeface="Arial" panose="020B0604020202020204" pitchFamily="34" charset="0"/>
                <a:cs typeface="Arial" panose="020B0604020202020204" pitchFamily="34" charset="0"/>
              </a:rPr>
              <a:t>đoàn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chúng</a:t>
            </a:r>
            <a:r>
              <a:rPr lang="en-US" sz="5000" b="1" dirty="0">
                <a:latin typeface="Arial" panose="020B0604020202020204" pitchFamily="34" charset="0"/>
                <a:cs typeface="Arial" panose="020B0604020202020204" pitchFamily="34" charset="0"/>
              </a:rPr>
              <a:t> con </a:t>
            </a:r>
            <a:r>
              <a:rPr lang="en-US" sz="5000" b="1" dirty="0" err="1">
                <a:latin typeface="Arial" panose="020B0604020202020204" pitchFamily="34" charset="0"/>
                <a:cs typeface="Arial" panose="020B0604020202020204" pitchFamily="34" charset="0"/>
              </a:rPr>
              <a:t>được</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mang</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danh</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Mẹ</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Ôi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Nữ</a:t>
            </a:r>
            <a:r>
              <a:rPr lang="en-US" sz="5000" b="1" dirty="0">
                <a:latin typeface="Arial" panose="020B0604020202020204" pitchFamily="34" charset="0"/>
                <a:cs typeface="Arial" panose="020B0604020202020204" pitchFamily="34" charset="0"/>
              </a:rPr>
              <a:t> </a:t>
            </a:r>
            <a:r>
              <a:rPr lang="en-US" sz="5000" b="1" err="1">
                <a:latin typeface="Arial" panose="020B0604020202020204" pitchFamily="34" charset="0"/>
                <a:cs typeface="Arial" panose="020B0604020202020204" pitchFamily="34" charset="0"/>
              </a:rPr>
              <a:t>Vương</a:t>
            </a:r>
            <a:r>
              <a:rPr lang="en-US" sz="5000" b="1">
                <a:latin typeface="Arial" panose="020B0604020202020204" pitchFamily="34" charset="0"/>
                <a:cs typeface="Arial" panose="020B0604020202020204" pitchFamily="34" charset="0"/>
              </a:rPr>
              <a:t> hồn </a:t>
            </a:r>
            <a:r>
              <a:rPr lang="en-US" sz="5000" b="1" dirty="0" err="1">
                <a:latin typeface="Arial" panose="020B0604020202020204" pitchFamily="34" charset="0"/>
                <a:cs typeface="Arial" panose="020B0604020202020204" pitchFamily="34" charset="0"/>
              </a:rPr>
              <a:t>xác</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lên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trời</a:t>
            </a:r>
            <a:r>
              <a:rPr lang="en-US" sz="5000" b="1" dirty="0">
                <a:latin typeface="Arial" panose="020B0604020202020204" pitchFamily="34" charset="0"/>
                <a:cs typeface="Arial" panose="020B0604020202020204" pitchFamily="34" charset="0"/>
              </a:rPr>
              <a:t> . Xin </a:t>
            </a:r>
            <a:r>
              <a:rPr lang="en-US" sz="5000" b="1" dirty="0" err="1">
                <a:latin typeface="Arial" panose="020B0604020202020204" pitchFamily="34" charset="0"/>
                <a:cs typeface="Arial" panose="020B0604020202020204" pitchFamily="34" charset="0"/>
              </a:rPr>
              <a:t>Mẹ</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nâng</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đỡ</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chúng</a:t>
            </a:r>
            <a:r>
              <a:rPr lang="en-US" sz="5000" b="1" dirty="0">
                <a:latin typeface="Arial" panose="020B0604020202020204" pitchFamily="34" charset="0"/>
                <a:cs typeface="Arial" panose="020B0604020202020204" pitchFamily="34" charset="0"/>
              </a:rPr>
              <a:t> con </a:t>
            </a:r>
            <a:r>
              <a:rPr lang="en-US" sz="5000" b="1" dirty="0" err="1">
                <a:latin typeface="Arial" panose="020B0604020202020204" pitchFamily="34" charset="0"/>
                <a:cs typeface="Arial" panose="020B0604020202020204" pitchFamily="34" charset="0"/>
              </a:rPr>
              <a:t>luôn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trong</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cuộc</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sống</a:t>
            </a:r>
            <a:r>
              <a:rPr lang="en-US" sz="5000" b="1" dirty="0">
                <a:latin typeface="Arial" panose="020B0604020202020204" pitchFamily="34" charset="0"/>
                <a:cs typeface="Arial" panose="020B0604020202020204" pitchFamily="34" charset="0"/>
              </a:rPr>
              <a:t> </a:t>
            </a:r>
            <a:r>
              <a:rPr lang="en-US" sz="5000" b="1" err="1">
                <a:latin typeface="Arial" panose="020B0604020202020204" pitchFamily="34" charset="0"/>
                <a:cs typeface="Arial" panose="020B0604020202020204" pitchFamily="34" charset="0"/>
              </a:rPr>
              <a:t>lắm</a:t>
            </a:r>
            <a:r>
              <a:rPr lang="en-US" sz="5000" b="1">
                <a:latin typeface="Arial" panose="020B0604020202020204" pitchFamily="34" charset="0"/>
                <a:cs typeface="Arial" panose="020B0604020202020204" pitchFamily="34" charset="0"/>
              </a:rPr>
              <a:t> nỗi gian nan vững lòng yêu mến để phụng sự, phụng sự Thiên Chúa bằng lời ca tiếng hát của chúng con.</a:t>
            </a:r>
            <a:endParaRPr lang="vi-VN" sz="5000" b="1" i="0" dirty="0">
              <a:solidFill>
                <a:srgbClr val="FF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5428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354978"/>
            <a:ext cx="11379200" cy="5632311"/>
          </a:xfrm>
          <a:prstGeom prst="rect">
            <a:avLst/>
          </a:prstGeom>
        </p:spPr>
        <p:txBody>
          <a:bodyPr wrap="square">
            <a:spAutoFit/>
          </a:bodyPr>
          <a:lstStyle/>
          <a:p>
            <a:pPr algn="just"/>
            <a:r>
              <a:rPr lang="en-US" sz="4500" b="1" dirty="0">
                <a:solidFill>
                  <a:srgbClr val="FF0000"/>
                </a:solidFill>
                <a:latin typeface="Arial" panose="020B0604020202020204" pitchFamily="34" charset="0"/>
                <a:cs typeface="Arial" panose="020B0604020202020204" pitchFamily="34" charset="0"/>
              </a:rPr>
              <a:t>ĐK</a:t>
            </a:r>
            <a:r>
              <a:rPr lang="vi-VN" sz="4500" b="1" dirty="0">
                <a:solidFill>
                  <a:srgbClr val="FF0000"/>
                </a:solidFill>
                <a:effectLst/>
                <a:latin typeface="Arial" panose="020B0604020202020204" pitchFamily="34" charset="0"/>
                <a:cs typeface="Arial" panose="020B0604020202020204" pitchFamily="34" charset="0"/>
              </a:rPr>
              <a:t>.</a:t>
            </a:r>
            <a:r>
              <a:rPr lang="en-US" sz="4500" b="1" dirty="0">
                <a:solidFill>
                  <a:srgbClr val="FF0000"/>
                </a:solidFill>
                <a:effectLst/>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Bao</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nhiêu</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năm</a:t>
            </a:r>
            <a:r>
              <a:rPr lang="en-US" sz="4500" b="1" dirty="0">
                <a:latin typeface="Arial" panose="020B0604020202020204" pitchFamily="34" charset="0"/>
                <a:cs typeface="Arial" panose="020B0604020202020204" pitchFamily="34" charset="0"/>
              </a:rPr>
              <a:t> qua </a:t>
            </a:r>
            <a:r>
              <a:rPr lang="en-US" sz="4500" b="1" dirty="0" err="1">
                <a:latin typeface="Arial" panose="020B0604020202020204" pitchFamily="34" charset="0"/>
                <a:cs typeface="Arial" panose="020B0604020202020204" pitchFamily="34" charset="0"/>
              </a:rPr>
              <a:t>chan</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hòa</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thánh</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ân</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bao</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nhiêu</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năm</a:t>
            </a:r>
            <a:r>
              <a:rPr lang="en-US" sz="4500" b="1" dirty="0">
                <a:latin typeface="Arial" panose="020B0604020202020204" pitchFamily="34" charset="0"/>
                <a:cs typeface="Arial" panose="020B0604020202020204" pitchFamily="34" charset="0"/>
              </a:rPr>
              <a:t> qua </a:t>
            </a:r>
            <a:r>
              <a:rPr lang="en-US" sz="4500" b="1" dirty="0" err="1">
                <a:latin typeface="Arial" panose="020B0604020202020204" pitchFamily="34" charset="0"/>
                <a:cs typeface="Arial" panose="020B0604020202020204" pitchFamily="34" charset="0"/>
              </a:rPr>
              <a:t>ơn</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Mẹ</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giữ</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gìn</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dù</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đời</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có</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lắm</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sóng</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gió</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nhưng</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phụng</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sự</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Chúa</a:t>
            </a:r>
            <a:r>
              <a:rPr lang="en-US" sz="4500" b="1" dirty="0">
                <a:latin typeface="Arial" panose="020B0604020202020204" pitchFamily="34" charset="0"/>
                <a:cs typeface="Arial" panose="020B0604020202020204" pitchFamily="34" charset="0"/>
              </a:rPr>
              <a:t> con </a:t>
            </a:r>
            <a:r>
              <a:rPr lang="en-US" sz="4500" b="1" dirty="0" err="1">
                <a:latin typeface="Arial" panose="020B0604020202020204" pitchFamily="34" charset="0"/>
                <a:cs typeface="Arial" panose="020B0604020202020204" pitchFamily="34" charset="0"/>
              </a:rPr>
              <a:t>trung</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thành</a:t>
            </a:r>
            <a:r>
              <a:rPr lang="en-US" sz="4500" b="1">
                <a:latin typeface="Arial" panose="020B0604020202020204" pitchFamily="34" charset="0"/>
                <a:cs typeface="Arial" panose="020B0604020202020204" pitchFamily="34" charset="0"/>
              </a:rPr>
              <a:t>. Bao nhiêu năm qua chan hòa ơn lành, bao nhiêu năm qua ơn Mẹ che chở Mẹ dìu bước đến bình an để một ngày sau con được cùng Mẹ tụng ca tình Chúa bao la.</a:t>
            </a:r>
            <a:r>
              <a:rPr lang="vi-VN" sz="4500" b="1">
                <a:solidFill>
                  <a:srgbClr val="FF0000"/>
                </a:solidFill>
                <a:latin typeface="Arial" panose="020B0604020202020204" pitchFamily="34" charset="0"/>
                <a:cs typeface="Arial" panose="020B0604020202020204" pitchFamily="34" charset="0"/>
              </a:rPr>
              <a:t> </a:t>
            </a:r>
            <a:endParaRPr lang="vi-VN" sz="45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7879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2700" y="399245"/>
            <a:ext cx="11198286" cy="6247864"/>
          </a:xfrm>
          <a:prstGeom prst="rect">
            <a:avLst/>
          </a:prstGeom>
        </p:spPr>
        <p:txBody>
          <a:bodyPr wrap="square">
            <a:spAutoFit/>
          </a:bodyPr>
          <a:lstStyle/>
          <a:p>
            <a:pPr algn="just"/>
            <a:r>
              <a:rPr lang="en-US" sz="5000" b="1" dirty="0">
                <a:solidFill>
                  <a:srgbClr val="FF0000"/>
                </a:solidFill>
                <a:latin typeface="Arial" panose="020B0604020202020204" pitchFamily="34" charset="0"/>
                <a:cs typeface="Arial" panose="020B0604020202020204" pitchFamily="34" charset="0"/>
              </a:rPr>
              <a:t>2</a:t>
            </a:r>
            <a:r>
              <a:rPr lang="vi-VN" sz="5000" b="1">
                <a:solidFill>
                  <a:srgbClr val="FF0000"/>
                </a:solidFill>
                <a:effectLst/>
                <a:latin typeface="Arial" panose="020B0604020202020204" pitchFamily="34" charset="0"/>
                <a:cs typeface="Arial" panose="020B0604020202020204" pitchFamily="34" charset="0"/>
              </a:rPr>
              <a:t>.</a:t>
            </a:r>
            <a:r>
              <a:rPr lang="en-US" sz="5000" b="1">
                <a:solidFill>
                  <a:srgbClr val="FF0000"/>
                </a:solidFill>
                <a:effectLst/>
                <a:latin typeface="Arial" panose="020B0604020202020204" pitchFamily="34" charset="0"/>
                <a:cs typeface="Arial" panose="020B0604020202020204" pitchFamily="34" charset="0"/>
              </a:rPr>
              <a:t> </a:t>
            </a:r>
            <a:r>
              <a:rPr lang="en-US" sz="5000" b="1">
                <a:latin typeface="Arial" panose="020B0604020202020204" pitchFamily="34" charset="0"/>
                <a:cs typeface="Arial" panose="020B0604020202020204" pitchFamily="34" charset="0"/>
              </a:rPr>
              <a:t>Lạy </a:t>
            </a:r>
            <a:r>
              <a:rPr lang="en-US" sz="5000" b="1" err="1">
                <a:latin typeface="Arial" panose="020B0604020202020204" pitchFamily="34" charset="0"/>
                <a:cs typeface="Arial" panose="020B0604020202020204" pitchFamily="34" charset="0"/>
              </a:rPr>
              <a:t>Mẹ</a:t>
            </a:r>
            <a:r>
              <a:rPr lang="en-US" sz="5000" b="1">
                <a:latin typeface="Arial" panose="020B0604020202020204" pitchFamily="34" charset="0"/>
                <a:cs typeface="Arial" panose="020B0604020202020204" pitchFamily="34" charset="0"/>
              </a:rPr>
              <a:t> Ma-ri-a </a:t>
            </a:r>
            <a:r>
              <a:rPr lang="en-US" sz="5000" b="1" dirty="0">
                <a:latin typeface="Arial" panose="020B0604020202020204" pitchFamily="34" charset="0"/>
                <a:cs typeface="Arial" panose="020B0604020202020204" pitchFamily="34" charset="0"/>
              </a:rPr>
              <a:t>ca </a:t>
            </a:r>
            <a:r>
              <a:rPr lang="en-US" sz="5000" b="1" dirty="0" err="1">
                <a:latin typeface="Arial" panose="020B0604020202020204" pitchFamily="34" charset="0"/>
                <a:cs typeface="Arial" panose="020B0604020202020204" pitchFamily="34" charset="0"/>
              </a:rPr>
              <a:t>đoàn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chúng</a:t>
            </a:r>
            <a:r>
              <a:rPr lang="en-US" sz="5000" b="1" dirty="0">
                <a:latin typeface="Arial" panose="020B0604020202020204" pitchFamily="34" charset="0"/>
                <a:cs typeface="Arial" panose="020B0604020202020204" pitchFamily="34" charset="0"/>
              </a:rPr>
              <a:t> con </a:t>
            </a:r>
            <a:r>
              <a:rPr lang="en-US" sz="5000" b="1" dirty="0" err="1">
                <a:latin typeface="Arial" panose="020B0604020202020204" pitchFamily="34" charset="0"/>
                <a:cs typeface="Arial" panose="020B0604020202020204" pitchFamily="34" charset="0"/>
              </a:rPr>
              <a:t>nguyện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noi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gương</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Mẹ</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gương</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sống</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phục</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vụ</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thắm</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hy</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sinh</a:t>
            </a:r>
            <a:r>
              <a:rPr lang="en-US" sz="5000" b="1" dirty="0">
                <a:latin typeface="Arial" panose="020B0604020202020204" pitchFamily="34" charset="0"/>
                <a:cs typeface="Arial" panose="020B0604020202020204" pitchFamily="34" charset="0"/>
              </a:rPr>
              <a:t>. Xin </a:t>
            </a:r>
            <a:r>
              <a:rPr lang="en-US" sz="5000" b="1" dirty="0" err="1">
                <a:latin typeface="Arial" panose="020B0604020202020204" pitchFamily="34" charset="0"/>
                <a:cs typeface="Arial" panose="020B0604020202020204" pitchFamily="34" charset="0"/>
              </a:rPr>
              <a:t>Mẹ</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nâng</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tiếng</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hát</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chúng</a:t>
            </a:r>
            <a:r>
              <a:rPr lang="en-US" sz="5000" b="1" dirty="0">
                <a:latin typeface="Arial" panose="020B0604020202020204" pitchFamily="34" charset="0"/>
                <a:cs typeface="Arial" panose="020B0604020202020204" pitchFamily="34" charset="0"/>
              </a:rPr>
              <a:t> con </a:t>
            </a:r>
            <a:r>
              <a:rPr lang="en-US" sz="5000" b="1" dirty="0" err="1">
                <a:latin typeface="Arial" panose="020B0604020202020204" pitchFamily="34" charset="0"/>
                <a:cs typeface="Arial" panose="020B0604020202020204" pitchFamily="34" charset="0"/>
              </a:rPr>
              <a:t>nên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lời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khen</a:t>
            </a:r>
            <a:r>
              <a:rPr lang="en-US" sz="5000" b="1" dirty="0">
                <a:latin typeface="Arial" panose="020B0604020202020204" pitchFamily="34" charset="0"/>
                <a:cs typeface="Arial" panose="020B0604020202020204" pitchFamily="34" charset="0"/>
              </a:rPr>
              <a:t> </a:t>
            </a:r>
            <a:r>
              <a:rPr lang="en-US" sz="5000" b="1" err="1">
                <a:latin typeface="Arial" panose="020B0604020202020204" pitchFamily="34" charset="0"/>
                <a:cs typeface="Arial" panose="020B0604020202020204" pitchFamily="34" charset="0"/>
              </a:rPr>
              <a:t>chúc</a:t>
            </a:r>
            <a:r>
              <a:rPr lang="en-US" sz="5000" b="1">
                <a:latin typeface="Arial" panose="020B0604020202020204" pitchFamily="34" charset="0"/>
                <a:cs typeface="Arial" panose="020B0604020202020204" pitchFamily="34" charset="0"/>
              </a:rPr>
              <a:t> Chúa nhân lành Mẹ cùng tiếng hát của chúng con phụng sự Thiên Chúa cùng đoàn con ca hát tình Chúa thương.</a:t>
            </a:r>
            <a:endParaRPr lang="en-US" sz="5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2797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354978"/>
            <a:ext cx="11379200" cy="5632311"/>
          </a:xfrm>
          <a:prstGeom prst="rect">
            <a:avLst/>
          </a:prstGeom>
        </p:spPr>
        <p:txBody>
          <a:bodyPr wrap="square">
            <a:spAutoFit/>
          </a:bodyPr>
          <a:lstStyle/>
          <a:p>
            <a:pPr algn="just"/>
            <a:r>
              <a:rPr lang="en-US" sz="4500" b="1" dirty="0">
                <a:solidFill>
                  <a:srgbClr val="FF0000"/>
                </a:solidFill>
                <a:latin typeface="Arial" panose="020B0604020202020204" pitchFamily="34" charset="0"/>
                <a:cs typeface="Arial" panose="020B0604020202020204" pitchFamily="34" charset="0"/>
              </a:rPr>
              <a:t>ĐK</a:t>
            </a:r>
            <a:r>
              <a:rPr lang="vi-VN" sz="4500" b="1" dirty="0">
                <a:solidFill>
                  <a:srgbClr val="FF0000"/>
                </a:solidFill>
                <a:effectLst/>
                <a:latin typeface="Arial" panose="020B0604020202020204" pitchFamily="34" charset="0"/>
                <a:cs typeface="Arial" panose="020B0604020202020204" pitchFamily="34" charset="0"/>
              </a:rPr>
              <a:t>.</a:t>
            </a:r>
            <a:r>
              <a:rPr lang="en-US" sz="4500" b="1" dirty="0">
                <a:solidFill>
                  <a:srgbClr val="FF0000"/>
                </a:solidFill>
                <a:effectLst/>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Bao</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nhiêu</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năm</a:t>
            </a:r>
            <a:r>
              <a:rPr lang="en-US" sz="4500" b="1" dirty="0">
                <a:latin typeface="Arial" panose="020B0604020202020204" pitchFamily="34" charset="0"/>
                <a:cs typeface="Arial" panose="020B0604020202020204" pitchFamily="34" charset="0"/>
              </a:rPr>
              <a:t> qua </a:t>
            </a:r>
            <a:r>
              <a:rPr lang="en-US" sz="4500" b="1" dirty="0" err="1">
                <a:latin typeface="Arial" panose="020B0604020202020204" pitchFamily="34" charset="0"/>
                <a:cs typeface="Arial" panose="020B0604020202020204" pitchFamily="34" charset="0"/>
              </a:rPr>
              <a:t>chan</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hòa</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thánh</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ân</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bao</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nhiêu</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năm</a:t>
            </a:r>
            <a:r>
              <a:rPr lang="en-US" sz="4500" b="1" dirty="0">
                <a:latin typeface="Arial" panose="020B0604020202020204" pitchFamily="34" charset="0"/>
                <a:cs typeface="Arial" panose="020B0604020202020204" pitchFamily="34" charset="0"/>
              </a:rPr>
              <a:t> qua </a:t>
            </a:r>
            <a:r>
              <a:rPr lang="en-US" sz="4500" b="1" dirty="0" err="1">
                <a:latin typeface="Arial" panose="020B0604020202020204" pitchFamily="34" charset="0"/>
                <a:cs typeface="Arial" panose="020B0604020202020204" pitchFamily="34" charset="0"/>
              </a:rPr>
              <a:t>ơn</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Mẹ</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giữ</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gìn</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dù</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đời</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có</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lắm</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sóng</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gió</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nhưng</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phụng</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sự</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Chúa</a:t>
            </a:r>
            <a:r>
              <a:rPr lang="en-US" sz="4500" b="1" dirty="0">
                <a:latin typeface="Arial" panose="020B0604020202020204" pitchFamily="34" charset="0"/>
                <a:cs typeface="Arial" panose="020B0604020202020204" pitchFamily="34" charset="0"/>
              </a:rPr>
              <a:t> con </a:t>
            </a:r>
            <a:r>
              <a:rPr lang="en-US" sz="4500" b="1" dirty="0" err="1">
                <a:latin typeface="Arial" panose="020B0604020202020204" pitchFamily="34" charset="0"/>
                <a:cs typeface="Arial" panose="020B0604020202020204" pitchFamily="34" charset="0"/>
              </a:rPr>
              <a:t>trung</a:t>
            </a:r>
            <a:r>
              <a:rPr lang="en-US" sz="4500" b="1" dirty="0">
                <a:latin typeface="Arial" panose="020B0604020202020204" pitchFamily="34" charset="0"/>
                <a:cs typeface="Arial" panose="020B0604020202020204" pitchFamily="34" charset="0"/>
              </a:rPr>
              <a:t> </a:t>
            </a:r>
            <a:r>
              <a:rPr lang="en-US" sz="4500" b="1" dirty="0" err="1">
                <a:latin typeface="Arial" panose="020B0604020202020204" pitchFamily="34" charset="0"/>
                <a:cs typeface="Arial" panose="020B0604020202020204" pitchFamily="34" charset="0"/>
              </a:rPr>
              <a:t>thành</a:t>
            </a:r>
            <a:r>
              <a:rPr lang="en-US" sz="4500" b="1">
                <a:latin typeface="Arial" panose="020B0604020202020204" pitchFamily="34" charset="0"/>
                <a:cs typeface="Arial" panose="020B0604020202020204" pitchFamily="34" charset="0"/>
              </a:rPr>
              <a:t>. Bao nhiêu năm qua chan hòa ơn lành, bao nhiêu năm qua ơn Mẹ che chở Mẹ dìu bước đến bình an để một ngày sau con được cùng Mẹ tụng ca tình Chúa bao la.</a:t>
            </a:r>
            <a:r>
              <a:rPr lang="vi-VN" sz="4500" b="1">
                <a:solidFill>
                  <a:srgbClr val="FF0000"/>
                </a:solidFill>
                <a:latin typeface="Arial" panose="020B0604020202020204" pitchFamily="34" charset="0"/>
                <a:cs typeface="Arial" panose="020B0604020202020204" pitchFamily="34" charset="0"/>
              </a:rPr>
              <a:t> </a:t>
            </a:r>
            <a:endParaRPr lang="vi-VN" sz="45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29646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93</TotalTime>
  <Words>263</Words>
  <Application>Microsoft Office PowerPoint</Application>
  <PresentationFormat>Widescreen</PresentationFormat>
  <Paragraphs>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Roboto</vt:lpstr>
      <vt:lpstr>Savon</vt:lpstr>
      <vt:lpstr>Bao năm tình mẹ</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54</cp:revision>
  <dcterms:created xsi:type="dcterms:W3CDTF">2024-12-09T09:39:37Z</dcterms:created>
  <dcterms:modified xsi:type="dcterms:W3CDTF">2025-09-18T10:10:51Z</dcterms:modified>
</cp:coreProperties>
</file>