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24387175" cy="13716000"/>
  <p:notesSz cx="13716000" cy="24387175"/>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610"/>
  </p:normalViewPr>
  <p:slideViewPr>
    <p:cSldViewPr snapToGrid="0" snapToObjects="1">
      <p:cViewPr>
        <p:scale>
          <a:sx n="13" d="100"/>
          <a:sy n="13" d="100"/>
        </p:scale>
        <p:origin x="3216" y="24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675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hyperlink" Target="https://www.instagram.com/eatemp._/" TargetMode="External"/><Relationship Id="rId13" Type="http://schemas.openxmlformats.org/officeDocument/2006/relationships/image" Target="../media/image42.pn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hyperlink" Target="https://www.youtube.com/@eatemp"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hyperlink" Target="https://www.pinterest.com/eatempofficial/" TargetMode="External"/><Relationship Id="rId4" Type="http://schemas.openxmlformats.org/officeDocument/2006/relationships/image" Target="../media/image1.png"/><Relationship Id="rId9" Type="http://schemas.openxmlformats.org/officeDocument/2006/relationships/image" Target="../media/image40.png"/><Relationship Id="rId14" Type="http://schemas.openxmlformats.org/officeDocument/2006/relationships/hyperlink" Target="https://www.tiktok.com/@eatemp.official"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hyperlink" Target="https://www.tiktok.com/@eatemp.official" TargetMode="External"/><Relationship Id="rId3" Type="http://schemas.openxmlformats.org/officeDocument/2006/relationships/image" Target="../media/image1.png"/><Relationship Id="rId7" Type="http://schemas.openxmlformats.org/officeDocument/2006/relationships/hyperlink" Target="https://www.instagram.com/eatemp._/" TargetMode="External"/><Relationship Id="rId12"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hyperlink" Target="https://www.youtube.com/@eatemp" TargetMode="External"/><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hyperlink" Target="https://www.pinterest.com/eatempofficia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914514" y="9118600"/>
            <a:ext cx="14543318" cy="3784600"/>
          </a:xfrm>
          <a:prstGeom prst="rect">
            <a:avLst/>
          </a:prstGeom>
          <a:solidFill>
            <a:srgbClr val="5C8A4A">
              <a:alpha val="100000"/>
            </a:srgbClr>
          </a:solidFill>
          <a:ln/>
        </p:spPr>
      </p:sp>
      <p:sp>
        <p:nvSpPr>
          <p:cNvPr id="3" name="Shape 1"/>
          <p:cNvSpPr/>
          <p:nvPr/>
        </p:nvSpPr>
        <p:spPr>
          <a:xfrm>
            <a:off x="23370921" y="10515600"/>
            <a:ext cx="1016127" cy="3200400"/>
          </a:xfrm>
          <a:prstGeom prst="rect">
            <a:avLst/>
          </a:prstGeom>
          <a:solidFill>
            <a:srgbClr val="FFFFFF">
              <a:alpha val="100000"/>
            </a:srgbClr>
          </a:solidFill>
          <a:ln/>
        </p:spPr>
      </p:sp>
      <p:pic>
        <p:nvPicPr>
          <p:cNvPr id="4" name="Image 0" descr="preencoded.png"/>
          <p:cNvPicPr>
            <a:picLocks noChangeAspect="1"/>
          </p:cNvPicPr>
          <p:nvPr/>
        </p:nvPicPr>
        <p:blipFill>
          <a:blip r:embed="rId3"/>
          <a:stretch>
            <a:fillRect/>
          </a:stretch>
        </p:blipFill>
        <p:spPr>
          <a:xfrm>
            <a:off x="23523340" y="10820400"/>
            <a:ext cx="711289" cy="2590800"/>
          </a:xfrm>
          <a:prstGeom prst="rect">
            <a:avLst/>
          </a:prstGeom>
        </p:spPr>
      </p:pic>
      <p:pic>
        <p:nvPicPr>
          <p:cNvPr id="5" name="Image 1" descr="preencoded.png"/>
          <p:cNvPicPr>
            <a:picLocks noChangeAspect="1"/>
          </p:cNvPicPr>
          <p:nvPr/>
        </p:nvPicPr>
        <p:blipFill>
          <a:blip r:embed="rId4"/>
          <a:stretch>
            <a:fillRect/>
          </a:stretch>
        </p:blipFill>
        <p:spPr>
          <a:xfrm>
            <a:off x="1371771" y="901700"/>
            <a:ext cx="13565295" cy="11518900"/>
          </a:xfrm>
          <a:prstGeom prst="rect">
            <a:avLst/>
          </a:prstGeom>
        </p:spPr>
      </p:pic>
      <p:sp>
        <p:nvSpPr>
          <p:cNvPr id="6" name="Text 2"/>
          <p:cNvSpPr/>
          <p:nvPr/>
        </p:nvSpPr>
        <p:spPr>
          <a:xfrm>
            <a:off x="12993724" y="4064000"/>
            <a:ext cx="11427195" cy="4453467"/>
          </a:xfrm>
          <a:prstGeom prst="rect">
            <a:avLst/>
          </a:prstGeom>
          <a:noFill/>
          <a:ln/>
        </p:spPr>
        <p:txBody>
          <a:bodyPr wrap="square" lIns="0" tIns="0" rIns="0" bIns="0" rtlCol="0" anchor="t"/>
          <a:lstStyle/>
          <a:p>
            <a:pPr algn="l"/>
            <a:r>
              <a:rPr lang="en-US" sz="12800" b="1" dirty="0">
                <a:solidFill>
                  <a:srgbClr val="5C8A4A">
                    <a:alpha val="100000"/>
                  </a:srgbClr>
                </a:solidFill>
                <a:latin typeface="Lato ExtraBold" pitchFamily="34" charset="0"/>
                <a:ea typeface="Lato ExtraBold" pitchFamily="34" charset="-122"/>
                <a:cs typeface="Lato ExtraBold" pitchFamily="34" charset="-120"/>
              </a:rPr>
              <a:t>NATURAL GREEN</a:t>
            </a:r>
            <a:endParaRPr lang="en-US" sz="12800" b="1" dirty="0"/>
          </a:p>
        </p:txBody>
      </p:sp>
      <p:sp>
        <p:nvSpPr>
          <p:cNvPr id="7" name="Text 3"/>
          <p:cNvSpPr/>
          <p:nvPr/>
        </p:nvSpPr>
        <p:spPr>
          <a:xfrm>
            <a:off x="15991299" y="10121900"/>
            <a:ext cx="6990107" cy="3204633"/>
          </a:xfrm>
          <a:prstGeom prst="rect">
            <a:avLst/>
          </a:prstGeom>
          <a:noFill/>
          <a:ln/>
        </p:spPr>
        <p:txBody>
          <a:bodyPr wrap="square" lIns="0" tIns="0" rIns="0" bIns="0" rtlCol="0" anchor="t"/>
          <a:lstStyle/>
          <a:p>
            <a:pPr algn="l"/>
            <a:r>
              <a:rPr lang="en-US" sz="6400" b="1" kern="0" spc="256" dirty="0">
                <a:solidFill>
                  <a:srgbClr val="000000">
                    <a:alpha val="100000"/>
                  </a:srgbClr>
                </a:solidFill>
                <a:latin typeface="Lato ExtraBold" pitchFamily="34" charset="0"/>
                <a:ea typeface="Lato ExtraBold" pitchFamily="34" charset="-122"/>
                <a:cs typeface="Lato ExtraBold" pitchFamily="34" charset="-120"/>
              </a:rPr>
              <a:t>FREE PRESENTATION TEMPLATE</a:t>
            </a:r>
            <a:endParaRPr lang="en-US" sz="6400" b="1" dirty="0"/>
          </a:p>
        </p:txBody>
      </p:sp>
      <p:sp>
        <p:nvSpPr>
          <p:cNvPr id="8" name="Text 2">
            <a:extLst>
              <a:ext uri="{FF2B5EF4-FFF2-40B4-BE49-F238E27FC236}">
                <a16:creationId xmlns:a16="http://schemas.microsoft.com/office/drawing/2014/main" id="{CD4F667B-56F3-EF46-AC2A-5A49F205C332}"/>
              </a:ext>
            </a:extLst>
          </p:cNvPr>
          <p:cNvSpPr/>
          <p:nvPr/>
        </p:nvSpPr>
        <p:spPr>
          <a:xfrm>
            <a:off x="1371771" y="-4595283"/>
            <a:ext cx="7807242" cy="2777067"/>
          </a:xfrm>
          <a:prstGeom prst="rect">
            <a:avLst/>
          </a:prstGeom>
          <a:noFill/>
          <a:ln/>
        </p:spPr>
        <p:txBody>
          <a:bodyPr wrap="square" lIns="0" tIns="0" rIns="0" bIns="0" rtlCol="0" anchor="t"/>
          <a:lstStyle/>
          <a:p>
            <a:pPr algn="r"/>
            <a:r>
              <a:rPr lang="en-US" sz="8000" b="1" dirty="0">
                <a:solidFill>
                  <a:srgbClr val="5C8A4A">
                    <a:alpha val="100000"/>
                  </a:srgbClr>
                </a:solidFill>
                <a:latin typeface="Lato" panose="020F0502020204030203" pitchFamily="34" charset="77"/>
                <a:ea typeface="Lato ExtraBold" pitchFamily="34" charset="-122"/>
                <a:cs typeface="Lato ExtraBold" pitchFamily="34" charset="-120"/>
              </a:rPr>
              <a:t>TABLE OF CONTENTS</a:t>
            </a:r>
            <a:endParaRPr lang="en-US" sz="8000" b="1" dirty="0">
              <a:latin typeface="Lato" panose="020F0502020204030203" pitchFamily="34" charset="77"/>
            </a:endParaRPr>
          </a:p>
        </p:txBody>
      </p:sp>
      <p:sp>
        <p:nvSpPr>
          <p:cNvPr id="9" name="Shape 3">
            <a:extLst>
              <a:ext uri="{FF2B5EF4-FFF2-40B4-BE49-F238E27FC236}">
                <a16:creationId xmlns:a16="http://schemas.microsoft.com/office/drawing/2014/main" id="{BABB3C57-9C58-0C4D-8E62-0FB4223FF88F}"/>
              </a:ext>
            </a:extLst>
          </p:cNvPr>
          <p:cNvSpPr/>
          <p:nvPr/>
        </p:nvSpPr>
        <p:spPr>
          <a:xfrm>
            <a:off x="-6297871" y="2379133"/>
            <a:ext cx="5690311" cy="8305800"/>
          </a:xfrm>
          <a:prstGeom prst="rect">
            <a:avLst/>
          </a:prstGeom>
          <a:noFill/>
          <a:ln/>
        </p:spPr>
      </p:sp>
      <p:sp>
        <p:nvSpPr>
          <p:cNvPr id="10" name="Shape 4">
            <a:extLst>
              <a:ext uri="{FF2B5EF4-FFF2-40B4-BE49-F238E27FC236}">
                <a16:creationId xmlns:a16="http://schemas.microsoft.com/office/drawing/2014/main" id="{61E45F84-BC92-E641-AB69-BBE830764A99}"/>
              </a:ext>
            </a:extLst>
          </p:cNvPr>
          <p:cNvSpPr/>
          <p:nvPr/>
        </p:nvSpPr>
        <p:spPr>
          <a:xfrm>
            <a:off x="-6297871" y="2379133"/>
            <a:ext cx="5690311" cy="1130300"/>
          </a:xfrm>
          <a:prstGeom prst="rect">
            <a:avLst/>
          </a:prstGeom>
          <a:noFill/>
          <a:ln/>
        </p:spPr>
      </p:sp>
      <p:sp>
        <p:nvSpPr>
          <p:cNvPr id="11" name="Shape 5">
            <a:extLst>
              <a:ext uri="{FF2B5EF4-FFF2-40B4-BE49-F238E27FC236}">
                <a16:creationId xmlns:a16="http://schemas.microsoft.com/office/drawing/2014/main" id="{FF13E31E-71F4-5B4D-951B-6F158AD2EBC7}"/>
              </a:ext>
            </a:extLst>
          </p:cNvPr>
          <p:cNvSpPr/>
          <p:nvPr/>
        </p:nvSpPr>
        <p:spPr>
          <a:xfrm>
            <a:off x="-6297871" y="2379133"/>
            <a:ext cx="5690311" cy="1130300"/>
          </a:xfrm>
          <a:prstGeom prst="rect">
            <a:avLst/>
          </a:prstGeom>
          <a:noFill/>
          <a:ln/>
        </p:spPr>
      </p:sp>
      <p:sp>
        <p:nvSpPr>
          <p:cNvPr id="12" name="Text 6">
            <a:extLst>
              <a:ext uri="{FF2B5EF4-FFF2-40B4-BE49-F238E27FC236}">
                <a16:creationId xmlns:a16="http://schemas.microsoft.com/office/drawing/2014/main" id="{8DBAC010-5B69-D446-A21D-0A2E93A77E90}"/>
              </a:ext>
            </a:extLst>
          </p:cNvPr>
          <p:cNvSpPr/>
          <p:nvPr/>
        </p:nvSpPr>
        <p:spPr>
          <a:xfrm>
            <a:off x="-6297871" y="2379133"/>
            <a:ext cx="5842730" cy="698500"/>
          </a:xfrm>
          <a:prstGeom prst="rect">
            <a:avLst/>
          </a:prstGeom>
          <a:noFill/>
          <a:ln/>
        </p:spPr>
        <p:txBody>
          <a:bodyPr wrap="square" lIns="0" tIns="0" rIns="0" bIns="0" rtlCol="0" anchor="t"/>
          <a:lstStyle/>
          <a:p>
            <a:pPr algn="l"/>
            <a:r>
              <a:rPr lang="en-US" sz="3600" b="1" dirty="0">
                <a:solidFill>
                  <a:srgbClr val="000000">
                    <a:alpha val="100000"/>
                  </a:srgbClr>
                </a:solidFill>
                <a:latin typeface="Lato" panose="020F0502020204030203" pitchFamily="34" charset="77"/>
                <a:ea typeface="Lato ExtraBold" pitchFamily="34" charset="-122"/>
                <a:cs typeface="Lato ExtraBold" pitchFamily="34" charset="-120"/>
              </a:rPr>
              <a:t>INTRODUCTION</a:t>
            </a:r>
            <a:endParaRPr lang="en-US" sz="3600" b="1" dirty="0">
              <a:latin typeface="Lato" panose="020F0502020204030203" pitchFamily="34" charset="77"/>
            </a:endParaRPr>
          </a:p>
        </p:txBody>
      </p:sp>
      <p:sp>
        <p:nvSpPr>
          <p:cNvPr id="13" name="Text 7">
            <a:extLst>
              <a:ext uri="{FF2B5EF4-FFF2-40B4-BE49-F238E27FC236}">
                <a16:creationId xmlns:a16="http://schemas.microsoft.com/office/drawing/2014/main" id="{58898241-243D-9B4F-853C-CFB50AB185C1}"/>
              </a:ext>
            </a:extLst>
          </p:cNvPr>
          <p:cNvSpPr/>
          <p:nvPr/>
        </p:nvSpPr>
        <p:spPr>
          <a:xfrm>
            <a:off x="-6297871" y="3026833"/>
            <a:ext cx="5825795" cy="618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Lato Regular" pitchFamily="34" charset="0"/>
                <a:ea typeface="Lato Regular" pitchFamily="34" charset="-122"/>
                <a:cs typeface="Lato Regular" pitchFamily="34" charset="-120"/>
              </a:rPr>
              <a:t>The Extraordinary Realm</a:t>
            </a:r>
            <a:endParaRPr lang="en-US" sz="3200" dirty="0"/>
          </a:p>
        </p:txBody>
      </p:sp>
      <p:sp>
        <p:nvSpPr>
          <p:cNvPr id="14" name="Shape 8">
            <a:extLst>
              <a:ext uri="{FF2B5EF4-FFF2-40B4-BE49-F238E27FC236}">
                <a16:creationId xmlns:a16="http://schemas.microsoft.com/office/drawing/2014/main" id="{889E5BCA-4402-C443-9FF5-3E2491C798F0}"/>
              </a:ext>
            </a:extLst>
          </p:cNvPr>
          <p:cNvSpPr/>
          <p:nvPr/>
        </p:nvSpPr>
        <p:spPr>
          <a:xfrm>
            <a:off x="-6297871" y="3814233"/>
            <a:ext cx="5690311" cy="1130300"/>
          </a:xfrm>
          <a:prstGeom prst="rect">
            <a:avLst/>
          </a:prstGeom>
          <a:noFill/>
          <a:ln/>
        </p:spPr>
      </p:sp>
      <p:sp>
        <p:nvSpPr>
          <p:cNvPr id="15" name="Shape 9">
            <a:extLst>
              <a:ext uri="{FF2B5EF4-FFF2-40B4-BE49-F238E27FC236}">
                <a16:creationId xmlns:a16="http://schemas.microsoft.com/office/drawing/2014/main" id="{C83C1F02-413C-784B-9A04-3C3E85C6BCF5}"/>
              </a:ext>
            </a:extLst>
          </p:cNvPr>
          <p:cNvSpPr/>
          <p:nvPr/>
        </p:nvSpPr>
        <p:spPr>
          <a:xfrm>
            <a:off x="-6297871" y="3814233"/>
            <a:ext cx="5690311" cy="1130300"/>
          </a:xfrm>
          <a:prstGeom prst="rect">
            <a:avLst/>
          </a:prstGeom>
          <a:noFill/>
          <a:ln/>
        </p:spPr>
      </p:sp>
      <p:sp>
        <p:nvSpPr>
          <p:cNvPr id="16" name="Text 10">
            <a:extLst>
              <a:ext uri="{FF2B5EF4-FFF2-40B4-BE49-F238E27FC236}">
                <a16:creationId xmlns:a16="http://schemas.microsoft.com/office/drawing/2014/main" id="{08F1415F-E169-7C49-99CD-9D2F13F7854C}"/>
              </a:ext>
            </a:extLst>
          </p:cNvPr>
          <p:cNvSpPr/>
          <p:nvPr/>
        </p:nvSpPr>
        <p:spPr>
          <a:xfrm>
            <a:off x="-6297871" y="3814233"/>
            <a:ext cx="5842730" cy="698500"/>
          </a:xfrm>
          <a:prstGeom prst="rect">
            <a:avLst/>
          </a:prstGeom>
          <a:noFill/>
          <a:ln/>
        </p:spPr>
        <p:txBody>
          <a:bodyPr wrap="square" lIns="0" tIns="0" rIns="0" bIns="0" rtlCol="0" anchor="t"/>
          <a:lstStyle/>
          <a:p>
            <a:pPr algn="l"/>
            <a:r>
              <a:rPr lang="en-US" sz="3600" b="1" dirty="0">
                <a:solidFill>
                  <a:srgbClr val="000000">
                    <a:alpha val="100000"/>
                  </a:srgbClr>
                </a:solidFill>
                <a:latin typeface="Lato" panose="020F0502020204030203" pitchFamily="34" charset="77"/>
                <a:ea typeface="Lato ExtraBold" pitchFamily="34" charset="-122"/>
                <a:cs typeface="Lato ExtraBold" pitchFamily="34" charset="-120"/>
              </a:rPr>
              <a:t>ENCOUNTERS</a:t>
            </a:r>
            <a:endParaRPr lang="en-US" sz="3600" b="1" dirty="0">
              <a:latin typeface="Lato" panose="020F0502020204030203" pitchFamily="34" charset="77"/>
            </a:endParaRPr>
          </a:p>
        </p:txBody>
      </p:sp>
      <p:sp>
        <p:nvSpPr>
          <p:cNvPr id="17" name="Text 11">
            <a:extLst>
              <a:ext uri="{FF2B5EF4-FFF2-40B4-BE49-F238E27FC236}">
                <a16:creationId xmlns:a16="http://schemas.microsoft.com/office/drawing/2014/main" id="{E8DDA486-6E88-CB4E-8348-7B5A1FB7E723}"/>
              </a:ext>
            </a:extLst>
          </p:cNvPr>
          <p:cNvSpPr/>
          <p:nvPr/>
        </p:nvSpPr>
        <p:spPr>
          <a:xfrm>
            <a:off x="-6297871" y="4461933"/>
            <a:ext cx="5825795" cy="618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Lato Regular" pitchFamily="34" charset="0"/>
                <a:ea typeface="Lato Regular" pitchFamily="34" charset="-122"/>
                <a:cs typeface="Lato Regular" pitchFamily="34" charset="-120"/>
              </a:rPr>
              <a:t>Unicorn Sightings</a:t>
            </a:r>
            <a:endParaRPr lang="en-US" sz="3200" dirty="0"/>
          </a:p>
        </p:txBody>
      </p:sp>
      <p:sp>
        <p:nvSpPr>
          <p:cNvPr id="18" name="Shape 12">
            <a:extLst>
              <a:ext uri="{FF2B5EF4-FFF2-40B4-BE49-F238E27FC236}">
                <a16:creationId xmlns:a16="http://schemas.microsoft.com/office/drawing/2014/main" id="{44EB9906-9A1D-EB4F-A33A-0D34DE75DDEE}"/>
              </a:ext>
            </a:extLst>
          </p:cNvPr>
          <p:cNvSpPr/>
          <p:nvPr/>
        </p:nvSpPr>
        <p:spPr>
          <a:xfrm>
            <a:off x="-6297871" y="5249333"/>
            <a:ext cx="5690311" cy="1130300"/>
          </a:xfrm>
          <a:prstGeom prst="rect">
            <a:avLst/>
          </a:prstGeom>
          <a:noFill/>
          <a:ln/>
        </p:spPr>
      </p:sp>
      <p:sp>
        <p:nvSpPr>
          <p:cNvPr id="19" name="Shape 13">
            <a:extLst>
              <a:ext uri="{FF2B5EF4-FFF2-40B4-BE49-F238E27FC236}">
                <a16:creationId xmlns:a16="http://schemas.microsoft.com/office/drawing/2014/main" id="{54C4DBB3-2491-0648-A903-F7CC44FF0BB4}"/>
              </a:ext>
            </a:extLst>
          </p:cNvPr>
          <p:cNvSpPr/>
          <p:nvPr/>
        </p:nvSpPr>
        <p:spPr>
          <a:xfrm>
            <a:off x="-6297871" y="5249333"/>
            <a:ext cx="5690311" cy="1130300"/>
          </a:xfrm>
          <a:prstGeom prst="rect">
            <a:avLst/>
          </a:prstGeom>
          <a:noFill/>
          <a:ln/>
        </p:spPr>
      </p:sp>
      <p:sp>
        <p:nvSpPr>
          <p:cNvPr id="20" name="Text 14">
            <a:extLst>
              <a:ext uri="{FF2B5EF4-FFF2-40B4-BE49-F238E27FC236}">
                <a16:creationId xmlns:a16="http://schemas.microsoft.com/office/drawing/2014/main" id="{84AE7A59-39BE-0545-8FCD-6799B92A7251}"/>
              </a:ext>
            </a:extLst>
          </p:cNvPr>
          <p:cNvSpPr/>
          <p:nvPr/>
        </p:nvSpPr>
        <p:spPr>
          <a:xfrm>
            <a:off x="-6297871" y="5249333"/>
            <a:ext cx="5842730" cy="698500"/>
          </a:xfrm>
          <a:prstGeom prst="rect">
            <a:avLst/>
          </a:prstGeom>
          <a:noFill/>
          <a:ln/>
        </p:spPr>
        <p:txBody>
          <a:bodyPr wrap="square" lIns="0" tIns="0" rIns="0" bIns="0" rtlCol="0" anchor="t"/>
          <a:lstStyle/>
          <a:p>
            <a:pPr algn="l"/>
            <a:r>
              <a:rPr lang="en-US" sz="3600" b="1" dirty="0">
                <a:solidFill>
                  <a:srgbClr val="000000">
                    <a:alpha val="100000"/>
                  </a:srgbClr>
                </a:solidFill>
                <a:latin typeface="Lato" panose="020F0502020204030203" pitchFamily="34" charset="77"/>
                <a:ea typeface="Lato ExtraBold" pitchFamily="34" charset="-122"/>
                <a:cs typeface="Lato ExtraBold" pitchFamily="34" charset="-120"/>
              </a:rPr>
              <a:t>WONDERS</a:t>
            </a:r>
            <a:endParaRPr lang="en-US" sz="3600" b="1" dirty="0">
              <a:latin typeface="Lato" panose="020F0502020204030203" pitchFamily="34" charset="77"/>
            </a:endParaRPr>
          </a:p>
        </p:txBody>
      </p:sp>
      <p:sp>
        <p:nvSpPr>
          <p:cNvPr id="21" name="Text 15">
            <a:extLst>
              <a:ext uri="{FF2B5EF4-FFF2-40B4-BE49-F238E27FC236}">
                <a16:creationId xmlns:a16="http://schemas.microsoft.com/office/drawing/2014/main" id="{58892011-9F84-3E4F-8CF3-88550B6D8D69}"/>
              </a:ext>
            </a:extLst>
          </p:cNvPr>
          <p:cNvSpPr/>
          <p:nvPr/>
        </p:nvSpPr>
        <p:spPr>
          <a:xfrm>
            <a:off x="-6297871" y="5897033"/>
            <a:ext cx="5825795" cy="618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Lato Regular" pitchFamily="34" charset="0"/>
                <a:ea typeface="Lato Regular" pitchFamily="34" charset="-122"/>
                <a:cs typeface="Lato Regular" pitchFamily="34" charset="-120"/>
              </a:rPr>
              <a:t>Wishes Granted</a:t>
            </a:r>
            <a:endParaRPr lang="en-US" sz="3200" dirty="0"/>
          </a:p>
        </p:txBody>
      </p:sp>
      <p:sp>
        <p:nvSpPr>
          <p:cNvPr id="22" name="Shape 16">
            <a:extLst>
              <a:ext uri="{FF2B5EF4-FFF2-40B4-BE49-F238E27FC236}">
                <a16:creationId xmlns:a16="http://schemas.microsoft.com/office/drawing/2014/main" id="{F25F54DC-E6AF-9646-936E-02A01E33B0CD}"/>
              </a:ext>
            </a:extLst>
          </p:cNvPr>
          <p:cNvSpPr/>
          <p:nvPr/>
        </p:nvSpPr>
        <p:spPr>
          <a:xfrm>
            <a:off x="-6297871" y="6684433"/>
            <a:ext cx="5690311" cy="1130300"/>
          </a:xfrm>
          <a:prstGeom prst="rect">
            <a:avLst/>
          </a:prstGeom>
          <a:noFill/>
          <a:ln/>
        </p:spPr>
      </p:sp>
      <p:sp>
        <p:nvSpPr>
          <p:cNvPr id="23" name="Shape 17">
            <a:extLst>
              <a:ext uri="{FF2B5EF4-FFF2-40B4-BE49-F238E27FC236}">
                <a16:creationId xmlns:a16="http://schemas.microsoft.com/office/drawing/2014/main" id="{B1D8C8DC-7BB9-C249-9FF0-60773DED8E59}"/>
              </a:ext>
            </a:extLst>
          </p:cNvPr>
          <p:cNvSpPr/>
          <p:nvPr/>
        </p:nvSpPr>
        <p:spPr>
          <a:xfrm>
            <a:off x="-6297871" y="6684433"/>
            <a:ext cx="5690311" cy="1130300"/>
          </a:xfrm>
          <a:prstGeom prst="rect">
            <a:avLst/>
          </a:prstGeom>
          <a:noFill/>
          <a:ln/>
        </p:spPr>
      </p:sp>
      <p:sp>
        <p:nvSpPr>
          <p:cNvPr id="24" name="Text 18">
            <a:extLst>
              <a:ext uri="{FF2B5EF4-FFF2-40B4-BE49-F238E27FC236}">
                <a16:creationId xmlns:a16="http://schemas.microsoft.com/office/drawing/2014/main" id="{816029EF-9FAB-3D44-81AD-F73CE6A3203C}"/>
              </a:ext>
            </a:extLst>
          </p:cNvPr>
          <p:cNvSpPr/>
          <p:nvPr/>
        </p:nvSpPr>
        <p:spPr>
          <a:xfrm>
            <a:off x="-6297871" y="6684433"/>
            <a:ext cx="5842730" cy="698500"/>
          </a:xfrm>
          <a:prstGeom prst="rect">
            <a:avLst/>
          </a:prstGeom>
          <a:noFill/>
          <a:ln/>
        </p:spPr>
        <p:txBody>
          <a:bodyPr wrap="square" lIns="0" tIns="0" rIns="0" bIns="0" rtlCol="0" anchor="t"/>
          <a:lstStyle/>
          <a:p>
            <a:pPr algn="l"/>
            <a:r>
              <a:rPr lang="en-US" sz="3600" b="1" dirty="0">
                <a:solidFill>
                  <a:srgbClr val="000000">
                    <a:alpha val="100000"/>
                  </a:srgbClr>
                </a:solidFill>
                <a:latin typeface="Lato" panose="020F0502020204030203" pitchFamily="34" charset="77"/>
                <a:ea typeface="Lato ExtraBold" pitchFamily="34" charset="-122"/>
                <a:cs typeface="Lato ExtraBold" pitchFamily="34" charset="-120"/>
              </a:rPr>
              <a:t>MAGIC</a:t>
            </a:r>
            <a:endParaRPr lang="en-US" sz="3600" b="1" dirty="0">
              <a:latin typeface="Lato" panose="020F0502020204030203" pitchFamily="34" charset="77"/>
            </a:endParaRPr>
          </a:p>
        </p:txBody>
      </p:sp>
      <p:sp>
        <p:nvSpPr>
          <p:cNvPr id="25" name="Text 19">
            <a:extLst>
              <a:ext uri="{FF2B5EF4-FFF2-40B4-BE49-F238E27FC236}">
                <a16:creationId xmlns:a16="http://schemas.microsoft.com/office/drawing/2014/main" id="{1E50F9D6-13E3-EF43-8B86-97BB385507F8}"/>
              </a:ext>
            </a:extLst>
          </p:cNvPr>
          <p:cNvSpPr/>
          <p:nvPr/>
        </p:nvSpPr>
        <p:spPr>
          <a:xfrm>
            <a:off x="-6297871" y="7332133"/>
            <a:ext cx="5825795" cy="618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Lato Regular" pitchFamily="34" charset="0"/>
                <a:ea typeface="Lato Regular" pitchFamily="34" charset="-122"/>
                <a:cs typeface="Lato Regular" pitchFamily="34" charset="-120"/>
              </a:rPr>
              <a:t>Spellcasting</a:t>
            </a:r>
            <a:endParaRPr lang="en-US" sz="3200" dirty="0"/>
          </a:p>
        </p:txBody>
      </p:sp>
      <p:sp>
        <p:nvSpPr>
          <p:cNvPr id="26" name="Shape 20">
            <a:extLst>
              <a:ext uri="{FF2B5EF4-FFF2-40B4-BE49-F238E27FC236}">
                <a16:creationId xmlns:a16="http://schemas.microsoft.com/office/drawing/2014/main" id="{A4D0F8CE-15D1-384B-817B-DBB258E63088}"/>
              </a:ext>
            </a:extLst>
          </p:cNvPr>
          <p:cNvSpPr/>
          <p:nvPr/>
        </p:nvSpPr>
        <p:spPr>
          <a:xfrm>
            <a:off x="-6297871" y="8119533"/>
            <a:ext cx="5690311" cy="1130300"/>
          </a:xfrm>
          <a:prstGeom prst="rect">
            <a:avLst/>
          </a:prstGeom>
          <a:noFill/>
          <a:ln/>
        </p:spPr>
      </p:sp>
      <p:sp>
        <p:nvSpPr>
          <p:cNvPr id="27" name="Shape 21">
            <a:extLst>
              <a:ext uri="{FF2B5EF4-FFF2-40B4-BE49-F238E27FC236}">
                <a16:creationId xmlns:a16="http://schemas.microsoft.com/office/drawing/2014/main" id="{76AC1692-311D-F64B-B5D6-402FB37BE851}"/>
              </a:ext>
            </a:extLst>
          </p:cNvPr>
          <p:cNvSpPr/>
          <p:nvPr/>
        </p:nvSpPr>
        <p:spPr>
          <a:xfrm>
            <a:off x="-6297871" y="8119533"/>
            <a:ext cx="5690311" cy="1130300"/>
          </a:xfrm>
          <a:prstGeom prst="rect">
            <a:avLst/>
          </a:prstGeom>
          <a:noFill/>
          <a:ln/>
        </p:spPr>
      </p:sp>
      <p:sp>
        <p:nvSpPr>
          <p:cNvPr id="28" name="Text 22">
            <a:extLst>
              <a:ext uri="{FF2B5EF4-FFF2-40B4-BE49-F238E27FC236}">
                <a16:creationId xmlns:a16="http://schemas.microsoft.com/office/drawing/2014/main" id="{605BA280-BDD5-F244-A33A-341C4C55CC4F}"/>
              </a:ext>
            </a:extLst>
          </p:cNvPr>
          <p:cNvSpPr/>
          <p:nvPr/>
        </p:nvSpPr>
        <p:spPr>
          <a:xfrm>
            <a:off x="-6297871" y="8119533"/>
            <a:ext cx="5842730" cy="698500"/>
          </a:xfrm>
          <a:prstGeom prst="rect">
            <a:avLst/>
          </a:prstGeom>
          <a:noFill/>
          <a:ln/>
        </p:spPr>
        <p:txBody>
          <a:bodyPr wrap="square" lIns="0" tIns="0" rIns="0" bIns="0" rtlCol="0" anchor="t"/>
          <a:lstStyle/>
          <a:p>
            <a:pPr algn="l"/>
            <a:r>
              <a:rPr lang="en-US" sz="3600" b="1" dirty="0">
                <a:solidFill>
                  <a:srgbClr val="000000">
                    <a:alpha val="100000"/>
                  </a:srgbClr>
                </a:solidFill>
                <a:latin typeface="Lato" panose="020F0502020204030203" pitchFamily="34" charset="77"/>
                <a:ea typeface="Lato ExtraBold" pitchFamily="34" charset="-122"/>
                <a:cs typeface="Lato ExtraBold" pitchFamily="34" charset="-120"/>
              </a:rPr>
              <a:t>ADVENTURE</a:t>
            </a:r>
            <a:endParaRPr lang="en-US" sz="3600" b="1" dirty="0">
              <a:latin typeface="Lato" panose="020F0502020204030203" pitchFamily="34" charset="77"/>
            </a:endParaRPr>
          </a:p>
        </p:txBody>
      </p:sp>
      <p:sp>
        <p:nvSpPr>
          <p:cNvPr id="29" name="Text 23">
            <a:extLst>
              <a:ext uri="{FF2B5EF4-FFF2-40B4-BE49-F238E27FC236}">
                <a16:creationId xmlns:a16="http://schemas.microsoft.com/office/drawing/2014/main" id="{020F0DA1-EA47-B143-8C06-92785291E95B}"/>
              </a:ext>
            </a:extLst>
          </p:cNvPr>
          <p:cNvSpPr/>
          <p:nvPr/>
        </p:nvSpPr>
        <p:spPr>
          <a:xfrm>
            <a:off x="-6297871" y="8767233"/>
            <a:ext cx="5825795" cy="618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Lato Regular" pitchFamily="34" charset="0"/>
                <a:ea typeface="Lato Regular" pitchFamily="34" charset="-122"/>
                <a:cs typeface="Lato Regular" pitchFamily="34" charset="-120"/>
              </a:rPr>
              <a:t>Happily Ever After</a:t>
            </a:r>
            <a:endParaRPr lang="en-US" sz="3200" dirty="0"/>
          </a:p>
        </p:txBody>
      </p:sp>
      <p:sp>
        <p:nvSpPr>
          <p:cNvPr id="30" name="Shape 24">
            <a:extLst>
              <a:ext uri="{FF2B5EF4-FFF2-40B4-BE49-F238E27FC236}">
                <a16:creationId xmlns:a16="http://schemas.microsoft.com/office/drawing/2014/main" id="{A94A1B1E-A859-4B46-B794-3747D4B0EB33}"/>
              </a:ext>
            </a:extLst>
          </p:cNvPr>
          <p:cNvSpPr/>
          <p:nvPr/>
        </p:nvSpPr>
        <p:spPr>
          <a:xfrm>
            <a:off x="-6297871" y="9554633"/>
            <a:ext cx="5690311" cy="1130300"/>
          </a:xfrm>
          <a:prstGeom prst="rect">
            <a:avLst/>
          </a:prstGeom>
          <a:noFill/>
          <a:ln/>
        </p:spPr>
      </p:sp>
      <p:sp>
        <p:nvSpPr>
          <p:cNvPr id="31" name="Shape 25">
            <a:extLst>
              <a:ext uri="{FF2B5EF4-FFF2-40B4-BE49-F238E27FC236}">
                <a16:creationId xmlns:a16="http://schemas.microsoft.com/office/drawing/2014/main" id="{B909746C-1C21-0F40-8CF6-5764607DD47A}"/>
              </a:ext>
            </a:extLst>
          </p:cNvPr>
          <p:cNvSpPr/>
          <p:nvPr/>
        </p:nvSpPr>
        <p:spPr>
          <a:xfrm>
            <a:off x="-6297871" y="9554633"/>
            <a:ext cx="5690311" cy="1130300"/>
          </a:xfrm>
          <a:prstGeom prst="rect">
            <a:avLst/>
          </a:prstGeom>
          <a:noFill/>
          <a:ln/>
        </p:spPr>
      </p:sp>
      <p:sp>
        <p:nvSpPr>
          <p:cNvPr id="32" name="Text 26">
            <a:extLst>
              <a:ext uri="{FF2B5EF4-FFF2-40B4-BE49-F238E27FC236}">
                <a16:creationId xmlns:a16="http://schemas.microsoft.com/office/drawing/2014/main" id="{D8A74364-09B9-6045-904C-173490572455}"/>
              </a:ext>
            </a:extLst>
          </p:cNvPr>
          <p:cNvSpPr/>
          <p:nvPr/>
        </p:nvSpPr>
        <p:spPr>
          <a:xfrm>
            <a:off x="-6297871" y="9554633"/>
            <a:ext cx="5842730" cy="698500"/>
          </a:xfrm>
          <a:prstGeom prst="rect">
            <a:avLst/>
          </a:prstGeom>
          <a:noFill/>
          <a:ln/>
        </p:spPr>
        <p:txBody>
          <a:bodyPr wrap="square" lIns="0" tIns="0" rIns="0" bIns="0" rtlCol="0" anchor="t"/>
          <a:lstStyle/>
          <a:p>
            <a:pPr algn="l"/>
            <a:r>
              <a:rPr lang="en-US" sz="3600" b="1" dirty="0">
                <a:solidFill>
                  <a:srgbClr val="000000">
                    <a:alpha val="100000"/>
                  </a:srgbClr>
                </a:solidFill>
                <a:latin typeface="Lato" panose="020F0502020204030203" pitchFamily="34" charset="77"/>
                <a:ea typeface="Lato ExtraBold" pitchFamily="34" charset="-122"/>
                <a:cs typeface="Lato ExtraBold" pitchFamily="34" charset="-120"/>
              </a:rPr>
              <a:t>CONCLUSION</a:t>
            </a:r>
            <a:endParaRPr lang="en-US" sz="3600" b="1" dirty="0">
              <a:latin typeface="Lato" panose="020F0502020204030203" pitchFamily="34" charset="77"/>
            </a:endParaRPr>
          </a:p>
        </p:txBody>
      </p:sp>
      <p:sp>
        <p:nvSpPr>
          <p:cNvPr id="33" name="Text 27">
            <a:extLst>
              <a:ext uri="{FF2B5EF4-FFF2-40B4-BE49-F238E27FC236}">
                <a16:creationId xmlns:a16="http://schemas.microsoft.com/office/drawing/2014/main" id="{36CE5E2F-85DB-A246-A254-1583E88EFF97}"/>
              </a:ext>
            </a:extLst>
          </p:cNvPr>
          <p:cNvSpPr/>
          <p:nvPr/>
        </p:nvSpPr>
        <p:spPr>
          <a:xfrm>
            <a:off x="-6297871" y="10202333"/>
            <a:ext cx="5825795" cy="618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Lato Regular" pitchFamily="34" charset="0"/>
                <a:ea typeface="Lato Regular" pitchFamily="34" charset="-122"/>
                <a:cs typeface="Lato Regular" pitchFamily="34" charset="-120"/>
              </a:rPr>
              <a:t>Embrace the Fantasy</a:t>
            </a:r>
            <a:endParaRPr lang="en-US" sz="3200" dirty="0"/>
          </a:p>
        </p:txBody>
      </p:sp>
      <p:pic>
        <p:nvPicPr>
          <p:cNvPr id="34" name="Image 1" descr="preencoded.png">
            <a:extLst>
              <a:ext uri="{FF2B5EF4-FFF2-40B4-BE49-F238E27FC236}">
                <a16:creationId xmlns:a16="http://schemas.microsoft.com/office/drawing/2014/main" id="{AC1B0E1F-D6A1-004F-89FB-11AD67747567}"/>
              </a:ext>
            </a:extLst>
          </p:cNvPr>
          <p:cNvPicPr>
            <a:picLocks noChangeAspect="1"/>
          </p:cNvPicPr>
          <p:nvPr/>
        </p:nvPicPr>
        <p:blipFill>
          <a:blip r:embed="rId5"/>
          <a:stretch>
            <a:fillRect/>
          </a:stretch>
        </p:blipFill>
        <p:spPr>
          <a:xfrm>
            <a:off x="24954386" y="1581150"/>
            <a:ext cx="9195949" cy="101600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solidFill>
            <a:srgbClr val="FFFFFF">
              <a:alpha val="100000"/>
            </a:srgbClr>
          </a:solidFill>
          <a:ln/>
        </p:spPr>
      </p:sp>
      <p:pic>
        <p:nvPicPr>
          <p:cNvPr id="3"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4" name="Shape 1"/>
          <p:cNvSpPr/>
          <p:nvPr/>
        </p:nvSpPr>
        <p:spPr>
          <a:xfrm>
            <a:off x="1041530" y="1600200"/>
            <a:ext cx="15673759" cy="10528300"/>
          </a:xfrm>
          <a:prstGeom prst="rect">
            <a:avLst/>
          </a:prstGeom>
          <a:noFill/>
          <a:ln w="38100">
            <a:solidFill>
              <a:srgbClr val="5C8A4A"/>
            </a:solidFill>
            <a:prstDash val="solid"/>
          </a:ln>
        </p:spPr>
      </p:sp>
      <p:sp>
        <p:nvSpPr>
          <p:cNvPr id="5" name="Shape 2"/>
          <p:cNvSpPr/>
          <p:nvPr/>
        </p:nvSpPr>
        <p:spPr>
          <a:xfrm>
            <a:off x="8090911" y="3429000"/>
            <a:ext cx="7900387" cy="6858000"/>
          </a:xfrm>
          <a:prstGeom prst="rect">
            <a:avLst/>
          </a:prstGeom>
          <a:noFill/>
          <a:ln/>
        </p:spPr>
      </p:sp>
      <p:sp>
        <p:nvSpPr>
          <p:cNvPr id="6" name="Text 3"/>
          <p:cNvSpPr/>
          <p:nvPr/>
        </p:nvSpPr>
        <p:spPr>
          <a:xfrm>
            <a:off x="8090911" y="3429000"/>
            <a:ext cx="8023169" cy="3996267"/>
          </a:xfrm>
          <a:prstGeom prst="rect">
            <a:avLst/>
          </a:prstGeom>
          <a:noFill/>
          <a:ln/>
        </p:spPr>
        <p:txBody>
          <a:bodyPr wrap="square" lIns="0" tIns="0" rIns="0" bIns="0" rtlCol="0" anchor="t"/>
          <a:lstStyle/>
          <a:p>
            <a:pPr algn="l"/>
            <a:r>
              <a:rPr lang="en-US" sz="8000" b="1" dirty="0">
                <a:solidFill>
                  <a:srgbClr val="5C8A4A">
                    <a:alpha val="100000"/>
                  </a:srgbClr>
                </a:solidFill>
                <a:latin typeface="Lato" panose="020F0502020204030203" pitchFamily="34" charset="77"/>
                <a:ea typeface="Lato ExtraBold" pitchFamily="34" charset="-122"/>
                <a:cs typeface="Lato ExtraBold" pitchFamily="34" charset="-120"/>
              </a:rPr>
              <a:t>THE ELVES: A GLIMPSE INTO THEIR WORLD</a:t>
            </a:r>
            <a:endParaRPr lang="en-US" sz="8000" b="1" dirty="0">
              <a:latin typeface="Lato" panose="020F0502020204030203" pitchFamily="34" charset="77"/>
            </a:endParaRPr>
          </a:p>
        </p:txBody>
      </p:sp>
      <p:sp>
        <p:nvSpPr>
          <p:cNvPr id="7" name="Text 4"/>
          <p:cNvSpPr/>
          <p:nvPr/>
        </p:nvSpPr>
        <p:spPr>
          <a:xfrm>
            <a:off x="8090911" y="7391400"/>
            <a:ext cx="8035871" cy="3031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Elegant inhabitants of enchanted forests, known for their mastery of magic and their close connection to nature. They possess an innate sense of harmony and balance, making them protectors of the natural world.</a:t>
            </a:r>
            <a:endParaRPr lang="en-US" sz="3200" dirty="0"/>
          </a:p>
        </p:txBody>
      </p:sp>
      <p:sp>
        <p:nvSpPr>
          <p:cNvPr id="8" name="Shape 5"/>
          <p:cNvSpPr/>
          <p:nvPr/>
        </p:nvSpPr>
        <p:spPr>
          <a:xfrm>
            <a:off x="17845730" y="1866900"/>
            <a:ext cx="4064508" cy="4216400"/>
          </a:xfrm>
          <a:prstGeom prst="rect">
            <a:avLst/>
          </a:prstGeom>
          <a:noFill/>
          <a:ln/>
        </p:spPr>
      </p:sp>
      <p:sp>
        <p:nvSpPr>
          <p:cNvPr id="9" name="Shape 6"/>
          <p:cNvSpPr/>
          <p:nvPr/>
        </p:nvSpPr>
        <p:spPr>
          <a:xfrm>
            <a:off x="17845730" y="1866900"/>
            <a:ext cx="1016127" cy="1016000"/>
          </a:xfrm>
          <a:prstGeom prst="roundRect">
            <a:avLst>
              <a:gd name="adj" fmla="val 125100"/>
            </a:avLst>
          </a:prstGeom>
          <a:noFill/>
          <a:ln/>
        </p:spPr>
      </p:sp>
      <p:pic>
        <p:nvPicPr>
          <p:cNvPr id="10" name="Image 1" descr="preencoded.png"/>
          <p:cNvPicPr>
            <a:picLocks noChangeAspect="1"/>
          </p:cNvPicPr>
          <p:nvPr/>
        </p:nvPicPr>
        <p:blipFill>
          <a:blip r:embed="rId4"/>
          <a:stretch>
            <a:fillRect/>
          </a:stretch>
        </p:blipFill>
        <p:spPr>
          <a:xfrm>
            <a:off x="17845730" y="1866900"/>
            <a:ext cx="1016127" cy="1016000"/>
          </a:xfrm>
          <a:prstGeom prst="rect">
            <a:avLst/>
          </a:prstGeom>
        </p:spPr>
      </p:pic>
      <p:pic>
        <p:nvPicPr>
          <p:cNvPr id="11" name="Image 2" descr="preencoded.png"/>
          <p:cNvPicPr>
            <a:picLocks noChangeAspect="1"/>
          </p:cNvPicPr>
          <p:nvPr/>
        </p:nvPicPr>
        <p:blipFill>
          <a:blip r:embed="rId5"/>
          <a:stretch>
            <a:fillRect/>
          </a:stretch>
        </p:blipFill>
        <p:spPr>
          <a:xfrm>
            <a:off x="17921146" y="2075259"/>
            <a:ext cx="865296" cy="599281"/>
          </a:xfrm>
          <a:prstGeom prst="rect">
            <a:avLst/>
          </a:prstGeom>
        </p:spPr>
      </p:pic>
      <p:sp>
        <p:nvSpPr>
          <p:cNvPr id="12" name="Shape 7"/>
          <p:cNvSpPr/>
          <p:nvPr/>
        </p:nvSpPr>
        <p:spPr>
          <a:xfrm>
            <a:off x="17845730" y="3187700"/>
            <a:ext cx="4064508" cy="2895600"/>
          </a:xfrm>
          <a:prstGeom prst="rect">
            <a:avLst/>
          </a:prstGeom>
          <a:noFill/>
          <a:ln/>
        </p:spPr>
      </p:sp>
      <p:sp>
        <p:nvSpPr>
          <p:cNvPr id="13" name="Text 8"/>
          <p:cNvSpPr/>
          <p:nvPr/>
        </p:nvSpPr>
        <p:spPr>
          <a:xfrm>
            <a:off x="17845730" y="3187700"/>
            <a:ext cx="4199992" cy="3031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"The Art of Archery": Discover the intricacies of the Art of Archery as practiced by the graceful and precise elves.</a:t>
            </a:r>
            <a:endParaRPr lang="en-US" sz="3200" dirty="0"/>
          </a:p>
        </p:txBody>
      </p:sp>
      <p:sp>
        <p:nvSpPr>
          <p:cNvPr id="14" name="Shape 9"/>
          <p:cNvSpPr/>
          <p:nvPr/>
        </p:nvSpPr>
        <p:spPr>
          <a:xfrm>
            <a:off x="17845730" y="7150100"/>
            <a:ext cx="4064508" cy="4699000"/>
          </a:xfrm>
          <a:prstGeom prst="rect">
            <a:avLst/>
          </a:prstGeom>
          <a:noFill/>
          <a:ln/>
        </p:spPr>
      </p:sp>
      <p:sp>
        <p:nvSpPr>
          <p:cNvPr id="15" name="Shape 10"/>
          <p:cNvSpPr/>
          <p:nvPr/>
        </p:nvSpPr>
        <p:spPr>
          <a:xfrm>
            <a:off x="17845730" y="7150100"/>
            <a:ext cx="1016127" cy="1016000"/>
          </a:xfrm>
          <a:prstGeom prst="roundRect">
            <a:avLst>
              <a:gd name="adj" fmla="val 125100"/>
            </a:avLst>
          </a:prstGeom>
          <a:noFill/>
          <a:ln/>
        </p:spPr>
      </p:sp>
      <p:pic>
        <p:nvPicPr>
          <p:cNvPr id="16" name="Image 3" descr="preencoded.png"/>
          <p:cNvPicPr>
            <a:picLocks noChangeAspect="1"/>
          </p:cNvPicPr>
          <p:nvPr/>
        </p:nvPicPr>
        <p:blipFill>
          <a:blip r:embed="rId4"/>
          <a:stretch>
            <a:fillRect/>
          </a:stretch>
        </p:blipFill>
        <p:spPr>
          <a:xfrm>
            <a:off x="17845730" y="7150100"/>
            <a:ext cx="1016127" cy="1016000"/>
          </a:xfrm>
          <a:prstGeom prst="rect">
            <a:avLst/>
          </a:prstGeom>
        </p:spPr>
      </p:pic>
      <p:pic>
        <p:nvPicPr>
          <p:cNvPr id="17" name="Image 4" descr="preencoded.png"/>
          <p:cNvPicPr>
            <a:picLocks noChangeAspect="1"/>
          </p:cNvPicPr>
          <p:nvPr/>
        </p:nvPicPr>
        <p:blipFill>
          <a:blip r:embed="rId6"/>
          <a:stretch>
            <a:fillRect/>
          </a:stretch>
        </p:blipFill>
        <p:spPr>
          <a:xfrm>
            <a:off x="17940992" y="7245350"/>
            <a:ext cx="825603" cy="825897"/>
          </a:xfrm>
          <a:prstGeom prst="rect">
            <a:avLst/>
          </a:prstGeom>
        </p:spPr>
      </p:pic>
      <p:sp>
        <p:nvSpPr>
          <p:cNvPr id="18" name="Shape 11"/>
          <p:cNvSpPr/>
          <p:nvPr/>
        </p:nvSpPr>
        <p:spPr>
          <a:xfrm>
            <a:off x="17845730" y="8470900"/>
            <a:ext cx="4064508" cy="3378200"/>
          </a:xfrm>
          <a:prstGeom prst="rect">
            <a:avLst/>
          </a:prstGeom>
          <a:noFill/>
          <a:ln/>
        </p:spPr>
      </p:sp>
      <p:sp>
        <p:nvSpPr>
          <p:cNvPr id="19" name="Text 12"/>
          <p:cNvSpPr/>
          <p:nvPr/>
        </p:nvSpPr>
        <p:spPr>
          <a:xfrm>
            <a:off x="17845730" y="8470900"/>
            <a:ext cx="4199992" cy="3513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"The Music of the Elves": Immerse yourself in the enchanting music of the elves, whose songs have the power to heal.</a:t>
            </a:r>
            <a:endParaRPr lang="en-US" sz="3200" dirty="0"/>
          </a:p>
        </p:txBody>
      </p:sp>
      <p:pic>
        <p:nvPicPr>
          <p:cNvPr id="3074" name="Picture 2" descr="Artificial Mint Plant In Pot | Neptune">
            <a:extLst>
              <a:ext uri="{FF2B5EF4-FFF2-40B4-BE49-F238E27FC236}">
                <a16:creationId xmlns:a16="http://schemas.microsoft.com/office/drawing/2014/main" id="{E9E5ED72-ACCD-CA42-8A04-3E3B863A1D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051" y="0"/>
            <a:ext cx="8281543" cy="113919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 3">
            <a:extLst>
              <a:ext uri="{FF2B5EF4-FFF2-40B4-BE49-F238E27FC236}">
                <a16:creationId xmlns:a16="http://schemas.microsoft.com/office/drawing/2014/main" id="{26985BB3-1D5F-6F44-B9B1-278CFFDEB73C}"/>
              </a:ext>
            </a:extLst>
          </p:cNvPr>
          <p:cNvSpPr/>
          <p:nvPr/>
        </p:nvSpPr>
        <p:spPr>
          <a:xfrm>
            <a:off x="3365920" y="17183100"/>
            <a:ext cx="4572572" cy="2413000"/>
          </a:xfrm>
          <a:prstGeom prst="rect">
            <a:avLst/>
          </a:prstGeom>
          <a:noFill/>
          <a:ln/>
        </p:spPr>
        <p:txBody>
          <a:bodyPr wrap="square" lIns="0" tIns="0" rIns="0" bIns="0" rtlCol="0" anchor="t"/>
          <a:lstStyle/>
          <a:p>
            <a:pPr algn="l"/>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DRAGON TAMING TECHNIQUE</a:t>
            </a:r>
            <a:endParaRPr lang="en-US" sz="4800" b="1" dirty="0">
              <a:latin typeface="Lato" panose="020F0502020204030203" pitchFamily="34" charset="77"/>
            </a:endParaRPr>
          </a:p>
        </p:txBody>
      </p:sp>
      <p:sp>
        <p:nvSpPr>
          <p:cNvPr id="27" name="Text 4">
            <a:extLst>
              <a:ext uri="{FF2B5EF4-FFF2-40B4-BE49-F238E27FC236}">
                <a16:creationId xmlns:a16="http://schemas.microsoft.com/office/drawing/2014/main" id="{2ED3B14C-977E-7743-8E13-986B9B3748EC}"/>
              </a:ext>
            </a:extLst>
          </p:cNvPr>
          <p:cNvSpPr/>
          <p:nvPr/>
        </p:nvSpPr>
        <p:spPr>
          <a:xfrm>
            <a:off x="3365920" y="19697700"/>
            <a:ext cx="4504830" cy="15832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A guide to taming and caring for dragons in the realm of magic.</a:t>
            </a:r>
            <a:endParaRPr lang="en-US" sz="3200" dirty="0"/>
          </a:p>
        </p:txBody>
      </p:sp>
      <p:sp>
        <p:nvSpPr>
          <p:cNvPr id="28" name="Text 6">
            <a:extLst>
              <a:ext uri="{FF2B5EF4-FFF2-40B4-BE49-F238E27FC236}">
                <a16:creationId xmlns:a16="http://schemas.microsoft.com/office/drawing/2014/main" id="{28EFDCF3-CFF8-0A45-95BD-927992150EAC}"/>
              </a:ext>
            </a:extLst>
          </p:cNvPr>
          <p:cNvSpPr/>
          <p:nvPr/>
        </p:nvSpPr>
        <p:spPr>
          <a:xfrm>
            <a:off x="18950768" y="-6308553"/>
            <a:ext cx="4572572" cy="2413000"/>
          </a:xfrm>
          <a:prstGeom prst="rect">
            <a:avLst/>
          </a:prstGeom>
          <a:noFill/>
          <a:ln/>
        </p:spPr>
        <p:txBody>
          <a:bodyPr wrap="square" lIns="0" tIns="0" rIns="0" bIns="0" rtlCol="0" anchor="t"/>
          <a:lstStyle/>
          <a:p>
            <a:pPr algn="l"/>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THE ART OF UNICORN SIGHTING</a:t>
            </a:r>
            <a:endParaRPr lang="en-US" sz="4800" b="1" dirty="0">
              <a:latin typeface="Lato" panose="020F0502020204030203" pitchFamily="34" charset="77"/>
            </a:endParaRPr>
          </a:p>
        </p:txBody>
      </p:sp>
      <p:sp>
        <p:nvSpPr>
          <p:cNvPr id="29" name="Text 7">
            <a:extLst>
              <a:ext uri="{FF2B5EF4-FFF2-40B4-BE49-F238E27FC236}">
                <a16:creationId xmlns:a16="http://schemas.microsoft.com/office/drawing/2014/main" id="{86E8466A-0A64-C74B-A59A-395858A67B15}"/>
              </a:ext>
            </a:extLst>
          </p:cNvPr>
          <p:cNvSpPr/>
          <p:nvPr/>
        </p:nvSpPr>
        <p:spPr>
          <a:xfrm>
            <a:off x="18950768" y="-3793953"/>
            <a:ext cx="4504830" cy="20658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Tips and tricks for spotting the elusive unicorns in their natural habitat.</a:t>
            </a:r>
            <a:endParaRPr lang="en-US" sz="32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solidFill>
            <a:srgbClr val="FFFFFF">
              <a:alpha val="100000"/>
            </a:srgbClr>
          </a:solidFill>
          <a:ln/>
        </p:spPr>
      </p:sp>
      <p:pic>
        <p:nvPicPr>
          <p:cNvPr id="3"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4" name="Shape 1"/>
          <p:cNvSpPr/>
          <p:nvPr/>
        </p:nvSpPr>
        <p:spPr>
          <a:xfrm>
            <a:off x="1905238" y="5626100"/>
            <a:ext cx="15826178" cy="6985000"/>
          </a:xfrm>
          <a:prstGeom prst="rect">
            <a:avLst/>
          </a:prstGeom>
          <a:noFill/>
          <a:ln w="38100">
            <a:solidFill>
              <a:srgbClr val="5C8A4A"/>
            </a:solidFill>
            <a:prstDash val="solid"/>
          </a:ln>
        </p:spPr>
      </p:sp>
      <p:sp>
        <p:nvSpPr>
          <p:cNvPr id="5" name="Shape 2"/>
          <p:cNvSpPr/>
          <p:nvPr/>
        </p:nvSpPr>
        <p:spPr>
          <a:xfrm>
            <a:off x="2362495" y="3276600"/>
            <a:ext cx="4369346" cy="3962400"/>
          </a:xfrm>
          <a:prstGeom prst="rect">
            <a:avLst/>
          </a:prstGeom>
          <a:noFill/>
          <a:ln/>
        </p:spPr>
      </p:sp>
      <p:sp>
        <p:nvSpPr>
          <p:cNvPr id="6" name="Text 3"/>
          <p:cNvSpPr/>
          <p:nvPr/>
        </p:nvSpPr>
        <p:spPr>
          <a:xfrm>
            <a:off x="2362495" y="3276600"/>
            <a:ext cx="4572572" cy="2413000"/>
          </a:xfrm>
          <a:prstGeom prst="rect">
            <a:avLst/>
          </a:prstGeom>
          <a:noFill/>
          <a:ln/>
        </p:spPr>
        <p:txBody>
          <a:bodyPr wrap="square" lIns="0" tIns="0" rIns="0" bIns="0" rtlCol="0" anchor="t"/>
          <a:lstStyle/>
          <a:p>
            <a:pPr algn="l"/>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DRAGON TAMING TECHNIQUE</a:t>
            </a:r>
            <a:endParaRPr lang="en-US" sz="4800" b="1" dirty="0">
              <a:latin typeface="Lato" panose="020F0502020204030203" pitchFamily="34" charset="77"/>
            </a:endParaRPr>
          </a:p>
        </p:txBody>
      </p:sp>
      <p:sp>
        <p:nvSpPr>
          <p:cNvPr id="7" name="Text 4"/>
          <p:cNvSpPr/>
          <p:nvPr/>
        </p:nvSpPr>
        <p:spPr>
          <a:xfrm>
            <a:off x="2362495" y="5791200"/>
            <a:ext cx="4504830" cy="15832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A guide to taming and caring for dragons in the realm of magic.</a:t>
            </a:r>
            <a:endParaRPr lang="en-US" sz="3200" dirty="0"/>
          </a:p>
        </p:txBody>
      </p:sp>
      <p:sp>
        <p:nvSpPr>
          <p:cNvPr id="8" name="Shape 5"/>
          <p:cNvSpPr/>
          <p:nvPr/>
        </p:nvSpPr>
        <p:spPr>
          <a:xfrm>
            <a:off x="18976172" y="7670800"/>
            <a:ext cx="4369346" cy="4445000"/>
          </a:xfrm>
          <a:prstGeom prst="rect">
            <a:avLst/>
          </a:prstGeom>
          <a:noFill/>
          <a:ln/>
        </p:spPr>
      </p:sp>
      <p:sp>
        <p:nvSpPr>
          <p:cNvPr id="9" name="Text 6"/>
          <p:cNvSpPr/>
          <p:nvPr/>
        </p:nvSpPr>
        <p:spPr>
          <a:xfrm>
            <a:off x="18976172" y="7670800"/>
            <a:ext cx="4572572" cy="2413000"/>
          </a:xfrm>
          <a:prstGeom prst="rect">
            <a:avLst/>
          </a:prstGeom>
          <a:noFill/>
          <a:ln/>
        </p:spPr>
        <p:txBody>
          <a:bodyPr wrap="square" lIns="0" tIns="0" rIns="0" bIns="0" rtlCol="0" anchor="t"/>
          <a:lstStyle/>
          <a:p>
            <a:pPr algn="l"/>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THE ART OF UNICORN SIGHTING</a:t>
            </a:r>
            <a:endParaRPr lang="en-US" sz="4800" b="1" dirty="0">
              <a:latin typeface="Lato" panose="020F0502020204030203" pitchFamily="34" charset="77"/>
            </a:endParaRPr>
          </a:p>
        </p:txBody>
      </p:sp>
      <p:sp>
        <p:nvSpPr>
          <p:cNvPr id="10" name="Text 7"/>
          <p:cNvSpPr/>
          <p:nvPr/>
        </p:nvSpPr>
        <p:spPr>
          <a:xfrm>
            <a:off x="18976172" y="10185400"/>
            <a:ext cx="4504830" cy="20658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Tips and tricks for spotting the elusive unicorns in their natural habitat.</a:t>
            </a:r>
            <a:endParaRPr lang="en-US" sz="3200" dirty="0"/>
          </a:p>
        </p:txBody>
      </p:sp>
      <p:pic>
        <p:nvPicPr>
          <p:cNvPr id="12" name="Picture 2" descr="Artificial Mint Plant In Pot | Neptune">
            <a:extLst>
              <a:ext uri="{FF2B5EF4-FFF2-40B4-BE49-F238E27FC236}">
                <a16:creationId xmlns:a16="http://schemas.microsoft.com/office/drawing/2014/main" id="{C6421DEA-FAB0-9146-A009-57BAD1BC89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7382" y="1270000"/>
            <a:ext cx="15486193" cy="21302450"/>
          </a:xfrm>
          <a:prstGeom prst="rect">
            <a:avLst/>
          </a:prstGeom>
          <a:noFill/>
          <a:extLst>
            <a:ext uri="{909E8E84-426E-40DD-AFC4-6F175D3DCCD1}">
              <a14:hiddenFill xmlns:a14="http://schemas.microsoft.com/office/drawing/2010/main">
                <a:solidFill>
                  <a:srgbClr val="FFFFFF"/>
                </a:solidFill>
              </a14:hiddenFill>
            </a:ext>
          </a:extLst>
        </p:spPr>
      </p:pic>
      <p:sp>
        <p:nvSpPr>
          <p:cNvPr id="13" name="Shape 2">
            <a:extLst>
              <a:ext uri="{FF2B5EF4-FFF2-40B4-BE49-F238E27FC236}">
                <a16:creationId xmlns:a16="http://schemas.microsoft.com/office/drawing/2014/main" id="{A095D22B-E47E-8F46-962B-A0C20B6B6072}"/>
              </a:ext>
            </a:extLst>
          </p:cNvPr>
          <p:cNvSpPr/>
          <p:nvPr/>
        </p:nvSpPr>
        <p:spPr>
          <a:xfrm>
            <a:off x="1217684" y="15344140"/>
            <a:ext cx="1765521" cy="10160000"/>
          </a:xfrm>
          <a:prstGeom prst="rect">
            <a:avLst/>
          </a:prstGeom>
          <a:noFill/>
          <a:ln/>
        </p:spPr>
      </p:sp>
      <p:sp>
        <p:nvSpPr>
          <p:cNvPr id="14" name="Shape 3">
            <a:extLst>
              <a:ext uri="{FF2B5EF4-FFF2-40B4-BE49-F238E27FC236}">
                <a16:creationId xmlns:a16="http://schemas.microsoft.com/office/drawing/2014/main" id="{742A93A4-5506-C644-BFEA-58BB578D9248}"/>
              </a:ext>
            </a:extLst>
          </p:cNvPr>
          <p:cNvSpPr/>
          <p:nvPr/>
        </p:nvSpPr>
        <p:spPr>
          <a:xfrm>
            <a:off x="1243087" y="15369540"/>
            <a:ext cx="1714714" cy="1765300"/>
          </a:xfrm>
          <a:prstGeom prst="rect">
            <a:avLst/>
          </a:prstGeom>
          <a:solidFill>
            <a:srgbClr val="D8E3B8">
              <a:alpha val="100000"/>
            </a:srgbClr>
          </a:solidFill>
          <a:ln/>
        </p:spPr>
      </p:sp>
      <p:sp>
        <p:nvSpPr>
          <p:cNvPr id="15" name="Text 4">
            <a:extLst>
              <a:ext uri="{FF2B5EF4-FFF2-40B4-BE49-F238E27FC236}">
                <a16:creationId xmlns:a16="http://schemas.microsoft.com/office/drawing/2014/main" id="{48464F10-D92F-9B48-9274-98F3A03712CC}"/>
              </a:ext>
            </a:extLst>
          </p:cNvPr>
          <p:cNvSpPr/>
          <p:nvPr/>
        </p:nvSpPr>
        <p:spPr>
          <a:xfrm>
            <a:off x="1547925" y="15712440"/>
            <a:ext cx="1486086" cy="1117600"/>
          </a:xfrm>
          <a:prstGeom prst="rect">
            <a:avLst/>
          </a:prstGeom>
          <a:noFill/>
          <a:ln/>
        </p:spPr>
        <p:txBody>
          <a:bodyPr wrap="square" lIns="0" tIns="0" rIns="0" bIns="0" rtlCol="0" anchor="b"/>
          <a:lstStyle/>
          <a:p>
            <a:pPr algn="l"/>
            <a:r>
              <a:rPr lang="en-US" sz="4800" dirty="0">
                <a:solidFill>
                  <a:srgbClr val="5C8A4A">
                    <a:alpha val="100000"/>
                  </a:srgbClr>
                </a:solidFill>
                <a:latin typeface="Poppins Bold" pitchFamily="34" charset="0"/>
                <a:ea typeface="Poppins Bold" pitchFamily="34" charset="-122"/>
                <a:cs typeface="Poppins Bold" pitchFamily="34" charset="-120"/>
              </a:rPr>
              <a:t>20%</a:t>
            </a:r>
            <a:endParaRPr lang="en-US" sz="4800" dirty="0"/>
          </a:p>
        </p:txBody>
      </p:sp>
      <p:sp>
        <p:nvSpPr>
          <p:cNvPr id="16" name="Shape 5">
            <a:extLst>
              <a:ext uri="{FF2B5EF4-FFF2-40B4-BE49-F238E27FC236}">
                <a16:creationId xmlns:a16="http://schemas.microsoft.com/office/drawing/2014/main" id="{4D3D950F-50E6-0F40-97A9-939E0FE5CF74}"/>
              </a:ext>
            </a:extLst>
          </p:cNvPr>
          <p:cNvSpPr/>
          <p:nvPr/>
        </p:nvSpPr>
        <p:spPr>
          <a:xfrm>
            <a:off x="1217684" y="17134840"/>
            <a:ext cx="1765521" cy="4559300"/>
          </a:xfrm>
          <a:prstGeom prst="rect">
            <a:avLst/>
          </a:prstGeom>
          <a:solidFill>
            <a:srgbClr val="EAF3E6">
              <a:alpha val="100000"/>
            </a:srgbClr>
          </a:solidFill>
          <a:ln/>
        </p:spPr>
      </p:sp>
      <p:sp>
        <p:nvSpPr>
          <p:cNvPr id="17" name="Text 6">
            <a:extLst>
              <a:ext uri="{FF2B5EF4-FFF2-40B4-BE49-F238E27FC236}">
                <a16:creationId xmlns:a16="http://schemas.microsoft.com/office/drawing/2014/main" id="{93BC672D-4D8E-2940-BC62-4F8DB863CF12}"/>
              </a:ext>
            </a:extLst>
          </p:cNvPr>
          <p:cNvSpPr/>
          <p:nvPr/>
        </p:nvSpPr>
        <p:spPr>
          <a:xfrm>
            <a:off x="1522522" y="20271740"/>
            <a:ext cx="1536892" cy="1117600"/>
          </a:xfrm>
          <a:prstGeom prst="rect">
            <a:avLst/>
          </a:prstGeom>
          <a:noFill/>
          <a:ln/>
        </p:spPr>
        <p:txBody>
          <a:bodyPr wrap="square" lIns="0" tIns="0" rIns="0" bIns="0" rtlCol="0" anchor="b"/>
          <a:lstStyle/>
          <a:p>
            <a:pPr algn="l"/>
            <a:r>
              <a:rPr lang="en-US" sz="4800" dirty="0">
                <a:solidFill>
                  <a:srgbClr val="5C8A4A">
                    <a:alpha val="100000"/>
                  </a:srgbClr>
                </a:solidFill>
                <a:latin typeface="Poppins Bold" pitchFamily="34" charset="0"/>
                <a:ea typeface="Poppins Bold" pitchFamily="34" charset="-122"/>
                <a:cs typeface="Poppins Bold" pitchFamily="34" charset="-120"/>
              </a:rPr>
              <a:t>55%</a:t>
            </a:r>
            <a:endParaRPr lang="en-US" sz="4800" dirty="0"/>
          </a:p>
        </p:txBody>
      </p:sp>
      <p:sp>
        <p:nvSpPr>
          <p:cNvPr id="18" name="Shape 7">
            <a:extLst>
              <a:ext uri="{FF2B5EF4-FFF2-40B4-BE49-F238E27FC236}">
                <a16:creationId xmlns:a16="http://schemas.microsoft.com/office/drawing/2014/main" id="{812DFD72-F199-CA4A-B4D1-E4A5FF464669}"/>
              </a:ext>
            </a:extLst>
          </p:cNvPr>
          <p:cNvSpPr/>
          <p:nvPr/>
        </p:nvSpPr>
        <p:spPr>
          <a:xfrm>
            <a:off x="1230386" y="21694140"/>
            <a:ext cx="1740117" cy="3810000"/>
          </a:xfrm>
          <a:prstGeom prst="rect">
            <a:avLst/>
          </a:prstGeom>
          <a:solidFill>
            <a:srgbClr val="5C8A4A">
              <a:alpha val="100000"/>
            </a:srgbClr>
          </a:solidFill>
          <a:ln/>
        </p:spPr>
      </p:sp>
      <p:sp>
        <p:nvSpPr>
          <p:cNvPr id="19" name="Text 8">
            <a:extLst>
              <a:ext uri="{FF2B5EF4-FFF2-40B4-BE49-F238E27FC236}">
                <a16:creationId xmlns:a16="http://schemas.microsoft.com/office/drawing/2014/main" id="{4D6D6901-67B2-E544-BDD3-60F91EDAA890}"/>
              </a:ext>
            </a:extLst>
          </p:cNvPr>
          <p:cNvSpPr/>
          <p:nvPr/>
        </p:nvSpPr>
        <p:spPr>
          <a:xfrm>
            <a:off x="1535224" y="24081740"/>
            <a:ext cx="1511489" cy="1117600"/>
          </a:xfrm>
          <a:prstGeom prst="rect">
            <a:avLst/>
          </a:prstGeom>
          <a:noFill/>
          <a:ln/>
        </p:spPr>
        <p:txBody>
          <a:bodyPr wrap="square" lIns="0" tIns="0" rIns="0" bIns="0" rtlCol="0" anchor="b"/>
          <a:lstStyle/>
          <a:p>
            <a:pPr algn="l"/>
            <a:r>
              <a:rPr lang="en-US" sz="4800" dirty="0">
                <a:solidFill>
                  <a:srgbClr val="FFFFFF">
                    <a:alpha val="100000"/>
                  </a:srgbClr>
                </a:solidFill>
                <a:latin typeface="Poppins Bold" pitchFamily="34" charset="0"/>
                <a:ea typeface="Poppins Bold" pitchFamily="34" charset="-122"/>
                <a:cs typeface="Poppins Bold" pitchFamily="34" charset="-120"/>
              </a:rPr>
              <a:t>30%</a:t>
            </a:r>
            <a:endParaRPr lang="en-US" sz="4800" dirty="0"/>
          </a:p>
        </p:txBody>
      </p:sp>
      <p:pic>
        <p:nvPicPr>
          <p:cNvPr id="20" name="Image 1" descr="preencoded.png">
            <a:extLst>
              <a:ext uri="{FF2B5EF4-FFF2-40B4-BE49-F238E27FC236}">
                <a16:creationId xmlns:a16="http://schemas.microsoft.com/office/drawing/2014/main" id="{B8880E75-9B97-7940-AF40-D2EA4DF05DC8}"/>
              </a:ext>
            </a:extLst>
          </p:cNvPr>
          <p:cNvPicPr>
            <a:picLocks noChangeAspect="1"/>
          </p:cNvPicPr>
          <p:nvPr/>
        </p:nvPicPr>
        <p:blipFill>
          <a:blip r:embed="rId5"/>
          <a:stretch>
            <a:fillRect/>
          </a:stretch>
        </p:blipFill>
        <p:spPr>
          <a:xfrm>
            <a:off x="16219927" y="-15144750"/>
            <a:ext cx="7455832" cy="9918700"/>
          </a:xfrm>
          <a:prstGeom prst="rect">
            <a:avLst/>
          </a:prstGeom>
        </p:spPr>
      </p:pic>
      <p:pic>
        <p:nvPicPr>
          <p:cNvPr id="21" name="Image 2" descr="preencoded.png">
            <a:extLst>
              <a:ext uri="{FF2B5EF4-FFF2-40B4-BE49-F238E27FC236}">
                <a16:creationId xmlns:a16="http://schemas.microsoft.com/office/drawing/2014/main" id="{09B31EAF-25FE-9648-B901-99CC3BFCEBE5}"/>
              </a:ext>
            </a:extLst>
          </p:cNvPr>
          <p:cNvPicPr>
            <a:picLocks noChangeAspect="1"/>
          </p:cNvPicPr>
          <p:nvPr/>
        </p:nvPicPr>
        <p:blipFill>
          <a:blip r:embed="rId6"/>
          <a:stretch>
            <a:fillRect/>
          </a:stretch>
        </p:blipFill>
        <p:spPr>
          <a:xfrm>
            <a:off x="8395749" y="23503150"/>
            <a:ext cx="7455832" cy="9918700"/>
          </a:xfrm>
          <a:prstGeom prst="rect">
            <a:avLst/>
          </a:prstGeom>
        </p:spPr>
      </p:pic>
      <p:sp>
        <p:nvSpPr>
          <p:cNvPr id="22" name="Text 9">
            <a:extLst>
              <a:ext uri="{FF2B5EF4-FFF2-40B4-BE49-F238E27FC236}">
                <a16:creationId xmlns:a16="http://schemas.microsoft.com/office/drawing/2014/main" id="{C1E238FC-808F-8846-97F5-7A7132A709FA}"/>
              </a:ext>
            </a:extLst>
          </p:cNvPr>
          <p:cNvSpPr/>
          <p:nvPr/>
        </p:nvSpPr>
        <p:spPr>
          <a:xfrm>
            <a:off x="-17822828" y="1270000"/>
            <a:ext cx="14272350" cy="1557867"/>
          </a:xfrm>
          <a:prstGeom prst="rect">
            <a:avLst/>
          </a:prstGeom>
          <a:noFill/>
          <a:ln/>
        </p:spPr>
        <p:txBody>
          <a:bodyPr wrap="square" lIns="0" tIns="0" rIns="0" bIns="0" rtlCol="0" anchor="t"/>
          <a:lstStyle/>
          <a:p>
            <a:pPr algn="ctr"/>
            <a:r>
              <a:rPr lang="en-US" sz="8000" b="1" dirty="0">
                <a:solidFill>
                  <a:srgbClr val="5C8A4A">
                    <a:alpha val="100000"/>
                  </a:srgbClr>
                </a:solidFill>
                <a:latin typeface="Lato" panose="020F0502020204030203" pitchFamily="34" charset="77"/>
                <a:ea typeface="Lato ExtraBold" pitchFamily="34" charset="-122"/>
                <a:cs typeface="Lato ExtraBold" pitchFamily="34" charset="-120"/>
              </a:rPr>
              <a:t>THE ART OF ENCHANTMENT</a:t>
            </a:r>
            <a:endParaRPr lang="en-US" sz="8000" b="1" dirty="0">
              <a:latin typeface="Lato" panose="020F0502020204030203" pitchFamily="34" charset="77"/>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solidFill>
            <a:srgbClr val="FFFFFF">
              <a:alpha val="100000"/>
            </a:srgbClr>
          </a:solidFill>
          <a:ln/>
        </p:spPr>
      </p:sp>
      <p:pic>
        <p:nvPicPr>
          <p:cNvPr id="3"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4" name="Shape 1"/>
          <p:cNvSpPr/>
          <p:nvPr/>
        </p:nvSpPr>
        <p:spPr>
          <a:xfrm>
            <a:off x="6541318" y="5029200"/>
            <a:ext cx="15673759" cy="7874000"/>
          </a:xfrm>
          <a:prstGeom prst="rect">
            <a:avLst/>
          </a:prstGeom>
          <a:noFill/>
          <a:ln w="38100">
            <a:solidFill>
              <a:srgbClr val="5C8A4A"/>
            </a:solidFill>
            <a:prstDash val="solid"/>
          </a:ln>
        </p:spPr>
      </p:sp>
      <p:pic>
        <p:nvPicPr>
          <p:cNvPr id="5" name="Image 1" descr="preencoded.png"/>
          <p:cNvPicPr>
            <a:picLocks noChangeAspect="1"/>
          </p:cNvPicPr>
          <p:nvPr/>
        </p:nvPicPr>
        <p:blipFill>
          <a:blip r:embed="rId4"/>
          <a:stretch>
            <a:fillRect/>
          </a:stretch>
        </p:blipFill>
        <p:spPr>
          <a:xfrm>
            <a:off x="16219927" y="584200"/>
            <a:ext cx="7455832" cy="9918700"/>
          </a:xfrm>
          <a:prstGeom prst="rect">
            <a:avLst/>
          </a:prstGeom>
        </p:spPr>
      </p:pic>
      <p:pic>
        <p:nvPicPr>
          <p:cNvPr id="6" name="Image 2" descr="preencoded.png"/>
          <p:cNvPicPr>
            <a:picLocks noChangeAspect="1"/>
          </p:cNvPicPr>
          <p:nvPr/>
        </p:nvPicPr>
        <p:blipFill>
          <a:blip r:embed="rId5"/>
          <a:stretch>
            <a:fillRect/>
          </a:stretch>
        </p:blipFill>
        <p:spPr>
          <a:xfrm>
            <a:off x="8395749" y="3289300"/>
            <a:ext cx="7455832" cy="9918700"/>
          </a:xfrm>
          <a:prstGeom prst="rect">
            <a:avLst/>
          </a:prstGeom>
        </p:spPr>
      </p:pic>
      <p:sp>
        <p:nvSpPr>
          <p:cNvPr id="7" name="Shape 2"/>
          <p:cNvSpPr/>
          <p:nvPr/>
        </p:nvSpPr>
        <p:spPr>
          <a:xfrm>
            <a:off x="1511489" y="2743200"/>
            <a:ext cx="1765521" cy="10160000"/>
          </a:xfrm>
          <a:prstGeom prst="rect">
            <a:avLst/>
          </a:prstGeom>
          <a:noFill/>
          <a:ln/>
        </p:spPr>
      </p:sp>
      <p:sp>
        <p:nvSpPr>
          <p:cNvPr id="8" name="Shape 3"/>
          <p:cNvSpPr/>
          <p:nvPr/>
        </p:nvSpPr>
        <p:spPr>
          <a:xfrm>
            <a:off x="1536892" y="2768600"/>
            <a:ext cx="1714714" cy="1765300"/>
          </a:xfrm>
          <a:prstGeom prst="rect">
            <a:avLst/>
          </a:prstGeom>
          <a:solidFill>
            <a:srgbClr val="D8E3B8">
              <a:alpha val="100000"/>
            </a:srgbClr>
          </a:solidFill>
          <a:ln/>
        </p:spPr>
      </p:sp>
      <p:sp>
        <p:nvSpPr>
          <p:cNvPr id="9" name="Text 4"/>
          <p:cNvSpPr/>
          <p:nvPr/>
        </p:nvSpPr>
        <p:spPr>
          <a:xfrm>
            <a:off x="1841730" y="3111500"/>
            <a:ext cx="1486086" cy="1117600"/>
          </a:xfrm>
          <a:prstGeom prst="rect">
            <a:avLst/>
          </a:prstGeom>
          <a:noFill/>
          <a:ln/>
        </p:spPr>
        <p:txBody>
          <a:bodyPr wrap="square" lIns="0" tIns="0" rIns="0" bIns="0" rtlCol="0" anchor="b"/>
          <a:lstStyle/>
          <a:p>
            <a:pPr algn="l"/>
            <a:r>
              <a:rPr lang="en-US" sz="4800" dirty="0">
                <a:solidFill>
                  <a:srgbClr val="5C8A4A">
                    <a:alpha val="100000"/>
                  </a:srgbClr>
                </a:solidFill>
                <a:latin typeface="Poppins Bold" pitchFamily="34" charset="0"/>
                <a:ea typeface="Poppins Bold" pitchFamily="34" charset="-122"/>
                <a:cs typeface="Poppins Bold" pitchFamily="34" charset="-120"/>
              </a:rPr>
              <a:t>20%</a:t>
            </a:r>
            <a:endParaRPr lang="en-US" sz="4800" dirty="0"/>
          </a:p>
        </p:txBody>
      </p:sp>
      <p:sp>
        <p:nvSpPr>
          <p:cNvPr id="10" name="Shape 5"/>
          <p:cNvSpPr/>
          <p:nvPr/>
        </p:nvSpPr>
        <p:spPr>
          <a:xfrm>
            <a:off x="1511489" y="4533900"/>
            <a:ext cx="1765521" cy="4559300"/>
          </a:xfrm>
          <a:prstGeom prst="rect">
            <a:avLst/>
          </a:prstGeom>
          <a:solidFill>
            <a:srgbClr val="EAF3E6">
              <a:alpha val="100000"/>
            </a:srgbClr>
          </a:solidFill>
          <a:ln/>
        </p:spPr>
      </p:sp>
      <p:sp>
        <p:nvSpPr>
          <p:cNvPr id="11" name="Text 6"/>
          <p:cNvSpPr/>
          <p:nvPr/>
        </p:nvSpPr>
        <p:spPr>
          <a:xfrm>
            <a:off x="1816327" y="7670800"/>
            <a:ext cx="1536892" cy="1117600"/>
          </a:xfrm>
          <a:prstGeom prst="rect">
            <a:avLst/>
          </a:prstGeom>
          <a:noFill/>
          <a:ln/>
        </p:spPr>
        <p:txBody>
          <a:bodyPr wrap="square" lIns="0" tIns="0" rIns="0" bIns="0" rtlCol="0" anchor="b"/>
          <a:lstStyle/>
          <a:p>
            <a:pPr algn="l"/>
            <a:r>
              <a:rPr lang="en-US" sz="4800" dirty="0">
                <a:solidFill>
                  <a:srgbClr val="5C8A4A">
                    <a:alpha val="100000"/>
                  </a:srgbClr>
                </a:solidFill>
                <a:latin typeface="Poppins Bold" pitchFamily="34" charset="0"/>
                <a:ea typeface="Poppins Bold" pitchFamily="34" charset="-122"/>
                <a:cs typeface="Poppins Bold" pitchFamily="34" charset="-120"/>
              </a:rPr>
              <a:t>55%</a:t>
            </a:r>
            <a:endParaRPr lang="en-US" sz="4800" dirty="0"/>
          </a:p>
        </p:txBody>
      </p:sp>
      <p:sp>
        <p:nvSpPr>
          <p:cNvPr id="12" name="Shape 7"/>
          <p:cNvSpPr/>
          <p:nvPr/>
        </p:nvSpPr>
        <p:spPr>
          <a:xfrm>
            <a:off x="1524191" y="9093200"/>
            <a:ext cx="1740117" cy="3810000"/>
          </a:xfrm>
          <a:prstGeom prst="rect">
            <a:avLst/>
          </a:prstGeom>
          <a:solidFill>
            <a:srgbClr val="5C8A4A">
              <a:alpha val="100000"/>
            </a:srgbClr>
          </a:solidFill>
          <a:ln/>
        </p:spPr>
      </p:sp>
      <p:sp>
        <p:nvSpPr>
          <p:cNvPr id="13" name="Text 8"/>
          <p:cNvSpPr/>
          <p:nvPr/>
        </p:nvSpPr>
        <p:spPr>
          <a:xfrm>
            <a:off x="1829029" y="11480800"/>
            <a:ext cx="1511489" cy="1117600"/>
          </a:xfrm>
          <a:prstGeom prst="rect">
            <a:avLst/>
          </a:prstGeom>
          <a:noFill/>
          <a:ln/>
        </p:spPr>
        <p:txBody>
          <a:bodyPr wrap="square" lIns="0" tIns="0" rIns="0" bIns="0" rtlCol="0" anchor="b"/>
          <a:lstStyle/>
          <a:p>
            <a:pPr algn="l"/>
            <a:r>
              <a:rPr lang="en-US" sz="4800" dirty="0">
                <a:solidFill>
                  <a:srgbClr val="FFFFFF">
                    <a:alpha val="100000"/>
                  </a:srgbClr>
                </a:solidFill>
                <a:latin typeface="Poppins Bold" pitchFamily="34" charset="0"/>
                <a:ea typeface="Poppins Bold" pitchFamily="34" charset="-122"/>
                <a:cs typeface="Poppins Bold" pitchFamily="34" charset="-120"/>
              </a:rPr>
              <a:t>30%</a:t>
            </a:r>
            <a:endParaRPr lang="en-US" sz="4800" dirty="0"/>
          </a:p>
        </p:txBody>
      </p:sp>
      <p:sp>
        <p:nvSpPr>
          <p:cNvPr id="14" name="Text 9"/>
          <p:cNvSpPr/>
          <p:nvPr/>
        </p:nvSpPr>
        <p:spPr>
          <a:xfrm>
            <a:off x="1342134" y="584200"/>
            <a:ext cx="14272350" cy="1557867"/>
          </a:xfrm>
          <a:prstGeom prst="rect">
            <a:avLst/>
          </a:prstGeom>
          <a:noFill/>
          <a:ln/>
        </p:spPr>
        <p:txBody>
          <a:bodyPr wrap="square" lIns="0" tIns="0" rIns="0" bIns="0" rtlCol="0" anchor="t"/>
          <a:lstStyle/>
          <a:p>
            <a:pPr algn="ctr"/>
            <a:r>
              <a:rPr lang="en-US" sz="8000" b="1" dirty="0">
                <a:solidFill>
                  <a:srgbClr val="5C8A4A">
                    <a:alpha val="100000"/>
                  </a:srgbClr>
                </a:solidFill>
                <a:latin typeface="Lato" panose="020F0502020204030203" pitchFamily="34" charset="77"/>
                <a:ea typeface="Lato ExtraBold" pitchFamily="34" charset="-122"/>
                <a:cs typeface="Lato ExtraBold" pitchFamily="34" charset="-120"/>
              </a:rPr>
              <a:t>THE ART OF ENCHANTMENT</a:t>
            </a:r>
            <a:endParaRPr lang="en-US" sz="8000" b="1" dirty="0">
              <a:latin typeface="Lato" panose="020F0502020204030203" pitchFamily="34" charset="77"/>
            </a:endParaRPr>
          </a:p>
        </p:txBody>
      </p:sp>
      <p:pic>
        <p:nvPicPr>
          <p:cNvPr id="15" name="Image 1" descr="preencoded.png">
            <a:extLst>
              <a:ext uri="{FF2B5EF4-FFF2-40B4-BE49-F238E27FC236}">
                <a16:creationId xmlns:a16="http://schemas.microsoft.com/office/drawing/2014/main" id="{762C2682-BE20-7F4F-A86A-D4F5A511DB50}"/>
              </a:ext>
            </a:extLst>
          </p:cNvPr>
          <p:cNvPicPr>
            <a:picLocks noChangeAspect="1"/>
          </p:cNvPicPr>
          <p:nvPr/>
        </p:nvPicPr>
        <p:blipFill>
          <a:blip r:embed="rId6"/>
          <a:stretch>
            <a:fillRect/>
          </a:stretch>
        </p:blipFill>
        <p:spPr>
          <a:xfrm>
            <a:off x="-10768829" y="7950200"/>
            <a:ext cx="7455832" cy="4953000"/>
          </a:xfrm>
          <a:prstGeom prst="rect">
            <a:avLst/>
          </a:prstGeom>
        </p:spPr>
      </p:pic>
      <p:pic>
        <p:nvPicPr>
          <p:cNvPr id="16" name="Image 2" descr="preencoded.png">
            <a:extLst>
              <a:ext uri="{FF2B5EF4-FFF2-40B4-BE49-F238E27FC236}">
                <a16:creationId xmlns:a16="http://schemas.microsoft.com/office/drawing/2014/main" id="{33468894-0519-3E46-BC3C-7E856A3EB5A0}"/>
              </a:ext>
            </a:extLst>
          </p:cNvPr>
          <p:cNvPicPr>
            <a:picLocks noChangeAspect="1"/>
          </p:cNvPicPr>
          <p:nvPr/>
        </p:nvPicPr>
        <p:blipFill>
          <a:blip r:embed="rId7"/>
          <a:stretch>
            <a:fillRect/>
          </a:stretch>
        </p:blipFill>
        <p:spPr>
          <a:xfrm>
            <a:off x="-10768829" y="774700"/>
            <a:ext cx="7455832" cy="6781800"/>
          </a:xfrm>
          <a:prstGeom prst="rect">
            <a:avLst/>
          </a:prstGeom>
        </p:spPr>
      </p:pic>
      <p:pic>
        <p:nvPicPr>
          <p:cNvPr id="17" name="Image 3" descr="preencoded.png">
            <a:extLst>
              <a:ext uri="{FF2B5EF4-FFF2-40B4-BE49-F238E27FC236}">
                <a16:creationId xmlns:a16="http://schemas.microsoft.com/office/drawing/2014/main" id="{B79A0C27-A9CC-AC47-BEE3-0B258B3FFE70}"/>
              </a:ext>
            </a:extLst>
          </p:cNvPr>
          <p:cNvPicPr>
            <a:picLocks noChangeAspect="1"/>
          </p:cNvPicPr>
          <p:nvPr/>
        </p:nvPicPr>
        <p:blipFill>
          <a:blip r:embed="rId8"/>
          <a:stretch>
            <a:fillRect/>
          </a:stretch>
        </p:blipFill>
        <p:spPr>
          <a:xfrm>
            <a:off x="5608972" y="-13614400"/>
            <a:ext cx="7455832" cy="11976100"/>
          </a:xfrm>
          <a:prstGeom prst="rect">
            <a:avLst/>
          </a:prstGeom>
        </p:spPr>
      </p:pic>
      <p:sp>
        <p:nvSpPr>
          <p:cNvPr id="18" name="Text 2">
            <a:extLst>
              <a:ext uri="{FF2B5EF4-FFF2-40B4-BE49-F238E27FC236}">
                <a16:creationId xmlns:a16="http://schemas.microsoft.com/office/drawing/2014/main" id="{00955E3D-6859-7B48-848E-60C98CED731D}"/>
              </a:ext>
            </a:extLst>
          </p:cNvPr>
          <p:cNvSpPr/>
          <p:nvPr/>
        </p:nvSpPr>
        <p:spPr>
          <a:xfrm>
            <a:off x="27560327" y="6858000"/>
            <a:ext cx="4327007" cy="35136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Lato Regular" pitchFamily="34" charset="0"/>
                <a:ea typeface="Lato Regular" pitchFamily="34" charset="-122"/>
                <a:cs typeface="Lato Regular" pitchFamily="34" charset="-120"/>
              </a:rPr>
              <a:t>A magical being with the power to cast spells and create illusions, often sought for bringing wonder and magic into people's lives.</a:t>
            </a:r>
            <a:endParaRPr lang="en-US" sz="32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solidFill>
            <a:srgbClr val="FFFFFF">
              <a:alpha val="100000"/>
            </a:srgbClr>
          </a:solidFill>
          <a:ln/>
        </p:spPr>
      </p:sp>
      <p:pic>
        <p:nvPicPr>
          <p:cNvPr id="3"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4" name="Shape 1"/>
          <p:cNvSpPr/>
          <p:nvPr/>
        </p:nvSpPr>
        <p:spPr>
          <a:xfrm>
            <a:off x="6884260" y="2921000"/>
            <a:ext cx="15673759" cy="7874000"/>
          </a:xfrm>
          <a:prstGeom prst="rect">
            <a:avLst/>
          </a:prstGeom>
          <a:solidFill>
            <a:srgbClr val="5C8A4A">
              <a:alpha val="100000"/>
            </a:srgbClr>
          </a:solidFill>
          <a:ln w="38100">
            <a:solidFill>
              <a:srgbClr val="5C8A4A"/>
            </a:solidFill>
            <a:prstDash val="solid"/>
          </a:ln>
        </p:spPr>
      </p:sp>
      <p:pic>
        <p:nvPicPr>
          <p:cNvPr id="5" name="Image 1" descr="preencoded.png"/>
          <p:cNvPicPr>
            <a:picLocks noChangeAspect="1"/>
          </p:cNvPicPr>
          <p:nvPr/>
        </p:nvPicPr>
        <p:blipFill>
          <a:blip r:embed="rId4"/>
          <a:stretch>
            <a:fillRect/>
          </a:stretch>
        </p:blipFill>
        <p:spPr>
          <a:xfrm>
            <a:off x="939917" y="8102600"/>
            <a:ext cx="7455832" cy="4953000"/>
          </a:xfrm>
          <a:prstGeom prst="rect">
            <a:avLst/>
          </a:prstGeom>
        </p:spPr>
      </p:pic>
      <p:pic>
        <p:nvPicPr>
          <p:cNvPr id="6" name="Image 2" descr="preencoded.png"/>
          <p:cNvPicPr>
            <a:picLocks noChangeAspect="1"/>
          </p:cNvPicPr>
          <p:nvPr/>
        </p:nvPicPr>
        <p:blipFill>
          <a:blip r:embed="rId5"/>
          <a:stretch>
            <a:fillRect/>
          </a:stretch>
        </p:blipFill>
        <p:spPr>
          <a:xfrm>
            <a:off x="939917" y="927100"/>
            <a:ext cx="7455832" cy="6781800"/>
          </a:xfrm>
          <a:prstGeom prst="rect">
            <a:avLst/>
          </a:prstGeom>
        </p:spPr>
      </p:pic>
      <p:pic>
        <p:nvPicPr>
          <p:cNvPr id="7" name="Image 3" descr="preencoded.png"/>
          <p:cNvPicPr>
            <a:picLocks noChangeAspect="1"/>
          </p:cNvPicPr>
          <p:nvPr/>
        </p:nvPicPr>
        <p:blipFill>
          <a:blip r:embed="rId6"/>
          <a:stretch>
            <a:fillRect/>
          </a:stretch>
        </p:blipFill>
        <p:spPr>
          <a:xfrm>
            <a:off x="8840305" y="927100"/>
            <a:ext cx="7455832" cy="11976100"/>
          </a:xfrm>
          <a:prstGeom prst="rect">
            <a:avLst/>
          </a:prstGeom>
        </p:spPr>
      </p:pic>
      <p:sp>
        <p:nvSpPr>
          <p:cNvPr id="8" name="Text 2"/>
          <p:cNvSpPr/>
          <p:nvPr/>
        </p:nvSpPr>
        <p:spPr>
          <a:xfrm>
            <a:off x="17185248" y="5168900"/>
            <a:ext cx="4327007" cy="35136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Lato Regular" pitchFamily="34" charset="0"/>
                <a:ea typeface="Lato Regular" pitchFamily="34" charset="-122"/>
                <a:cs typeface="Lato Regular" pitchFamily="34" charset="-120"/>
              </a:rPr>
              <a:t>A magical being with the power to cast spells and create illusions, often sought for bringing wonder and magic into people's lives.</a:t>
            </a:r>
            <a:endParaRPr lang="en-US" sz="3200" dirty="0"/>
          </a:p>
        </p:txBody>
      </p:sp>
      <p:sp>
        <p:nvSpPr>
          <p:cNvPr id="9" name="Shape 2">
            <a:extLst>
              <a:ext uri="{FF2B5EF4-FFF2-40B4-BE49-F238E27FC236}">
                <a16:creationId xmlns:a16="http://schemas.microsoft.com/office/drawing/2014/main" id="{C39C9C9E-E116-6045-A382-F01A9F5E0E73}"/>
              </a:ext>
            </a:extLst>
          </p:cNvPr>
          <p:cNvSpPr/>
          <p:nvPr/>
        </p:nvSpPr>
        <p:spPr>
          <a:xfrm>
            <a:off x="1621569" y="-7956550"/>
            <a:ext cx="8891111" cy="1955800"/>
          </a:xfrm>
          <a:prstGeom prst="rect">
            <a:avLst/>
          </a:prstGeom>
          <a:noFill/>
          <a:ln/>
        </p:spPr>
      </p:sp>
      <p:sp>
        <p:nvSpPr>
          <p:cNvPr id="10" name="Shape 3">
            <a:extLst>
              <a:ext uri="{FF2B5EF4-FFF2-40B4-BE49-F238E27FC236}">
                <a16:creationId xmlns:a16="http://schemas.microsoft.com/office/drawing/2014/main" id="{4AE476E6-CD3D-DF4A-9764-1094CE0D67F3}"/>
              </a:ext>
            </a:extLst>
          </p:cNvPr>
          <p:cNvSpPr/>
          <p:nvPr/>
        </p:nvSpPr>
        <p:spPr>
          <a:xfrm>
            <a:off x="1621569" y="-7956550"/>
            <a:ext cx="952619" cy="1955800"/>
          </a:xfrm>
          <a:prstGeom prst="rect">
            <a:avLst/>
          </a:prstGeom>
          <a:noFill/>
          <a:ln/>
        </p:spPr>
      </p:sp>
      <p:sp>
        <p:nvSpPr>
          <p:cNvPr id="11" name="Text 4">
            <a:extLst>
              <a:ext uri="{FF2B5EF4-FFF2-40B4-BE49-F238E27FC236}">
                <a16:creationId xmlns:a16="http://schemas.microsoft.com/office/drawing/2014/main" id="{27A98A36-4A03-2C45-9211-0B2255CB5837}"/>
              </a:ext>
            </a:extLst>
          </p:cNvPr>
          <p:cNvSpPr/>
          <p:nvPr/>
        </p:nvSpPr>
        <p:spPr>
          <a:xfrm>
            <a:off x="1621569" y="-7956550"/>
            <a:ext cx="1494553" cy="2497667"/>
          </a:xfrm>
          <a:prstGeom prst="rect">
            <a:avLst/>
          </a:prstGeom>
          <a:noFill/>
          <a:ln/>
        </p:spPr>
        <p:txBody>
          <a:bodyPr wrap="square" lIns="0" tIns="0" rIns="0" bIns="0" rtlCol="0" anchor="t"/>
          <a:lstStyle/>
          <a:p>
            <a:pPr algn="l"/>
            <a:r>
              <a:rPr lang="en-US" sz="12800" b="1" dirty="0">
                <a:solidFill>
                  <a:srgbClr val="5C8A4A">
                    <a:alpha val="100000"/>
                  </a:srgbClr>
                </a:solidFill>
                <a:latin typeface="Lato" panose="020F0502020204030203" pitchFamily="34" charset="77"/>
                <a:ea typeface="Lato ExtraBold" pitchFamily="34" charset="-122"/>
                <a:cs typeface="Lato ExtraBold" pitchFamily="34" charset="-120"/>
              </a:rPr>
              <a:t>1</a:t>
            </a:r>
            <a:endParaRPr lang="en-US" sz="12800" b="1" dirty="0">
              <a:latin typeface="Lato" panose="020F0502020204030203" pitchFamily="34" charset="77"/>
            </a:endParaRPr>
          </a:p>
        </p:txBody>
      </p:sp>
      <p:sp>
        <p:nvSpPr>
          <p:cNvPr id="12" name="Shape 5">
            <a:extLst>
              <a:ext uri="{FF2B5EF4-FFF2-40B4-BE49-F238E27FC236}">
                <a16:creationId xmlns:a16="http://schemas.microsoft.com/office/drawing/2014/main" id="{F530DF83-D7A9-5847-A049-9435CE4D4C01}"/>
              </a:ext>
            </a:extLst>
          </p:cNvPr>
          <p:cNvSpPr/>
          <p:nvPr/>
        </p:nvSpPr>
        <p:spPr>
          <a:xfrm>
            <a:off x="3183864" y="-7880350"/>
            <a:ext cx="7328816" cy="1803400"/>
          </a:xfrm>
          <a:prstGeom prst="rect">
            <a:avLst/>
          </a:prstGeom>
          <a:noFill/>
          <a:ln/>
        </p:spPr>
      </p:sp>
      <p:sp>
        <p:nvSpPr>
          <p:cNvPr id="13" name="Text 6">
            <a:extLst>
              <a:ext uri="{FF2B5EF4-FFF2-40B4-BE49-F238E27FC236}">
                <a16:creationId xmlns:a16="http://schemas.microsoft.com/office/drawing/2014/main" id="{E1B39BEE-B7C1-624B-A7D4-3211DCF61EF2}"/>
              </a:ext>
            </a:extLst>
          </p:cNvPr>
          <p:cNvSpPr/>
          <p:nvPr/>
        </p:nvSpPr>
        <p:spPr>
          <a:xfrm>
            <a:off x="3183864" y="-7880350"/>
            <a:ext cx="7532041" cy="939800"/>
          </a:xfrm>
          <a:prstGeom prst="rect">
            <a:avLst/>
          </a:prstGeom>
          <a:noFill/>
          <a:ln/>
        </p:spPr>
        <p:txBody>
          <a:bodyPr wrap="square" lIns="0" tIns="0" rIns="0" bIns="0" rtlCol="0" anchor="t"/>
          <a:lstStyle/>
          <a:p>
            <a:pPr algn="l"/>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DISCOVER THE SECRETS</a:t>
            </a:r>
            <a:endParaRPr lang="en-US" sz="4800" b="1" dirty="0">
              <a:latin typeface="Lato" panose="020F0502020204030203" pitchFamily="34" charset="77"/>
            </a:endParaRPr>
          </a:p>
        </p:txBody>
      </p:sp>
      <p:sp>
        <p:nvSpPr>
          <p:cNvPr id="14" name="Text 7">
            <a:extLst>
              <a:ext uri="{FF2B5EF4-FFF2-40B4-BE49-F238E27FC236}">
                <a16:creationId xmlns:a16="http://schemas.microsoft.com/office/drawing/2014/main" id="{B7108DEF-FE5E-864F-8129-6AC938EC51B6}"/>
              </a:ext>
            </a:extLst>
          </p:cNvPr>
          <p:cNvSpPr/>
          <p:nvPr/>
        </p:nvSpPr>
        <p:spPr>
          <a:xfrm>
            <a:off x="3183864" y="-7042150"/>
            <a:ext cx="7464300" cy="11006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Lato Regular" pitchFamily="34" charset="0"/>
                <a:ea typeface="Lato Regular" pitchFamily="34" charset="-122"/>
                <a:cs typeface="Lato Regular" pitchFamily="34" charset="-120"/>
              </a:rPr>
              <a:t>Explore the lush, vibrant forest and uncover the mysteries that lie within.</a:t>
            </a:r>
            <a:endParaRPr lang="en-US" sz="3200" dirty="0"/>
          </a:p>
        </p:txBody>
      </p:sp>
      <p:sp>
        <p:nvSpPr>
          <p:cNvPr id="21" name="Shape 15">
            <a:extLst>
              <a:ext uri="{FF2B5EF4-FFF2-40B4-BE49-F238E27FC236}">
                <a16:creationId xmlns:a16="http://schemas.microsoft.com/office/drawing/2014/main" id="{6A5DFB20-D23F-5F4F-9531-683E17FA9C7A}"/>
              </a:ext>
            </a:extLst>
          </p:cNvPr>
          <p:cNvSpPr/>
          <p:nvPr/>
        </p:nvSpPr>
        <p:spPr>
          <a:xfrm>
            <a:off x="14653398" y="-5708650"/>
            <a:ext cx="952619" cy="1955800"/>
          </a:xfrm>
          <a:prstGeom prst="rect">
            <a:avLst/>
          </a:prstGeom>
          <a:noFill/>
          <a:ln/>
        </p:spPr>
      </p:sp>
      <p:sp>
        <p:nvSpPr>
          <p:cNvPr id="22" name="Text 16">
            <a:extLst>
              <a:ext uri="{FF2B5EF4-FFF2-40B4-BE49-F238E27FC236}">
                <a16:creationId xmlns:a16="http://schemas.microsoft.com/office/drawing/2014/main" id="{2B89FF6A-F724-0540-9C79-1BA83980AADF}"/>
              </a:ext>
            </a:extLst>
          </p:cNvPr>
          <p:cNvSpPr/>
          <p:nvPr/>
        </p:nvSpPr>
        <p:spPr>
          <a:xfrm>
            <a:off x="14653398" y="-5708650"/>
            <a:ext cx="1494553" cy="2497667"/>
          </a:xfrm>
          <a:prstGeom prst="rect">
            <a:avLst/>
          </a:prstGeom>
          <a:noFill/>
          <a:ln/>
        </p:spPr>
        <p:txBody>
          <a:bodyPr wrap="square" lIns="0" tIns="0" rIns="0" bIns="0" rtlCol="0" anchor="t"/>
          <a:lstStyle/>
          <a:p>
            <a:pPr algn="l"/>
            <a:endParaRPr lang="en-US" sz="12800" b="1" dirty="0">
              <a:latin typeface="Lato" panose="020F0502020204030203" pitchFamily="34" charset="77"/>
            </a:endParaRPr>
          </a:p>
        </p:txBody>
      </p:sp>
      <p:sp>
        <p:nvSpPr>
          <p:cNvPr id="23" name="Shape 20">
            <a:extLst>
              <a:ext uri="{FF2B5EF4-FFF2-40B4-BE49-F238E27FC236}">
                <a16:creationId xmlns:a16="http://schemas.microsoft.com/office/drawing/2014/main" id="{F0AA2CDD-7E91-3747-B102-2AE1EFBBE5C5}"/>
              </a:ext>
            </a:extLst>
          </p:cNvPr>
          <p:cNvSpPr/>
          <p:nvPr/>
        </p:nvSpPr>
        <p:spPr>
          <a:xfrm>
            <a:off x="12417918" y="-8020050"/>
            <a:ext cx="8891111" cy="1955800"/>
          </a:xfrm>
          <a:prstGeom prst="rect">
            <a:avLst/>
          </a:prstGeom>
          <a:noFill/>
          <a:ln/>
        </p:spPr>
      </p:sp>
      <p:sp>
        <p:nvSpPr>
          <p:cNvPr id="24" name="Shape 21">
            <a:extLst>
              <a:ext uri="{FF2B5EF4-FFF2-40B4-BE49-F238E27FC236}">
                <a16:creationId xmlns:a16="http://schemas.microsoft.com/office/drawing/2014/main" id="{B2620740-8F7A-FF4F-9A59-178991ACF5DD}"/>
              </a:ext>
            </a:extLst>
          </p:cNvPr>
          <p:cNvSpPr/>
          <p:nvPr/>
        </p:nvSpPr>
        <p:spPr>
          <a:xfrm>
            <a:off x="12417918" y="-8020050"/>
            <a:ext cx="952619" cy="1955800"/>
          </a:xfrm>
          <a:prstGeom prst="rect">
            <a:avLst/>
          </a:prstGeom>
          <a:noFill/>
          <a:ln/>
        </p:spPr>
      </p:sp>
      <p:sp>
        <p:nvSpPr>
          <p:cNvPr id="25" name="Text 22">
            <a:extLst>
              <a:ext uri="{FF2B5EF4-FFF2-40B4-BE49-F238E27FC236}">
                <a16:creationId xmlns:a16="http://schemas.microsoft.com/office/drawing/2014/main" id="{719505BA-69EE-8947-9992-E5FCEF7C11DF}"/>
              </a:ext>
            </a:extLst>
          </p:cNvPr>
          <p:cNvSpPr/>
          <p:nvPr/>
        </p:nvSpPr>
        <p:spPr>
          <a:xfrm>
            <a:off x="12417918" y="-8020050"/>
            <a:ext cx="1494553" cy="2497667"/>
          </a:xfrm>
          <a:prstGeom prst="rect">
            <a:avLst/>
          </a:prstGeom>
          <a:noFill/>
          <a:ln/>
        </p:spPr>
        <p:txBody>
          <a:bodyPr wrap="square" lIns="0" tIns="0" rIns="0" bIns="0" rtlCol="0" anchor="t"/>
          <a:lstStyle/>
          <a:p>
            <a:pPr algn="l"/>
            <a:r>
              <a:rPr lang="en-US" sz="12800" b="1" dirty="0">
                <a:solidFill>
                  <a:srgbClr val="5C8A4A">
                    <a:alpha val="100000"/>
                  </a:srgbClr>
                </a:solidFill>
                <a:latin typeface="Lato" panose="020F0502020204030203" pitchFamily="34" charset="77"/>
                <a:ea typeface="Lato ExtraBold" pitchFamily="34" charset="-122"/>
                <a:cs typeface="Lato ExtraBold" pitchFamily="34" charset="-120"/>
              </a:rPr>
              <a:t>2</a:t>
            </a:r>
            <a:endParaRPr lang="en-US" sz="12800" b="1" dirty="0">
              <a:latin typeface="Lato" panose="020F0502020204030203" pitchFamily="34" charset="77"/>
            </a:endParaRPr>
          </a:p>
        </p:txBody>
      </p:sp>
      <p:sp>
        <p:nvSpPr>
          <p:cNvPr id="26" name="Shape 23">
            <a:extLst>
              <a:ext uri="{FF2B5EF4-FFF2-40B4-BE49-F238E27FC236}">
                <a16:creationId xmlns:a16="http://schemas.microsoft.com/office/drawing/2014/main" id="{4EF19B05-8B20-7442-95A3-16DA8245D0FE}"/>
              </a:ext>
            </a:extLst>
          </p:cNvPr>
          <p:cNvSpPr/>
          <p:nvPr/>
        </p:nvSpPr>
        <p:spPr>
          <a:xfrm>
            <a:off x="13980214" y="-7943850"/>
            <a:ext cx="7328816" cy="1803400"/>
          </a:xfrm>
          <a:prstGeom prst="rect">
            <a:avLst/>
          </a:prstGeom>
          <a:noFill/>
          <a:ln/>
        </p:spPr>
      </p:sp>
      <p:sp>
        <p:nvSpPr>
          <p:cNvPr id="27" name="Text 24">
            <a:extLst>
              <a:ext uri="{FF2B5EF4-FFF2-40B4-BE49-F238E27FC236}">
                <a16:creationId xmlns:a16="http://schemas.microsoft.com/office/drawing/2014/main" id="{313FFDD9-5CD1-384A-BD68-44BA9167BF17}"/>
              </a:ext>
            </a:extLst>
          </p:cNvPr>
          <p:cNvSpPr/>
          <p:nvPr/>
        </p:nvSpPr>
        <p:spPr>
          <a:xfrm>
            <a:off x="13980214" y="-7943850"/>
            <a:ext cx="7532041" cy="939800"/>
          </a:xfrm>
          <a:prstGeom prst="rect">
            <a:avLst/>
          </a:prstGeom>
          <a:noFill/>
          <a:ln/>
        </p:spPr>
        <p:txBody>
          <a:bodyPr wrap="square" lIns="0" tIns="0" rIns="0" bIns="0" rtlCol="0" anchor="t"/>
          <a:lstStyle/>
          <a:p>
            <a:pPr algn="l"/>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FIND YOUR OWN PATH</a:t>
            </a:r>
            <a:endParaRPr lang="en-US" sz="4800" b="1" dirty="0">
              <a:latin typeface="Lato" panose="020F0502020204030203" pitchFamily="34" charset="77"/>
            </a:endParaRPr>
          </a:p>
        </p:txBody>
      </p:sp>
      <p:sp>
        <p:nvSpPr>
          <p:cNvPr id="28" name="Text 25">
            <a:extLst>
              <a:ext uri="{FF2B5EF4-FFF2-40B4-BE49-F238E27FC236}">
                <a16:creationId xmlns:a16="http://schemas.microsoft.com/office/drawing/2014/main" id="{301661C6-946B-AA4B-9106-3CDE85346649}"/>
              </a:ext>
            </a:extLst>
          </p:cNvPr>
          <p:cNvSpPr/>
          <p:nvPr/>
        </p:nvSpPr>
        <p:spPr>
          <a:xfrm>
            <a:off x="13980214" y="-7105650"/>
            <a:ext cx="7464300" cy="11006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Lato Regular" pitchFamily="34" charset="0"/>
                <a:ea typeface="Lato Regular" pitchFamily="34" charset="-122"/>
                <a:cs typeface="Lato Regular" pitchFamily="34" charset="-120"/>
              </a:rPr>
              <a:t>Choose your own path through the forest, and see where it takes you.</a:t>
            </a:r>
            <a:endParaRPr lang="en-US" sz="3200" dirty="0"/>
          </a:p>
        </p:txBody>
      </p:sp>
      <p:sp>
        <p:nvSpPr>
          <p:cNvPr id="29" name="Shape 8">
            <a:extLst>
              <a:ext uri="{FF2B5EF4-FFF2-40B4-BE49-F238E27FC236}">
                <a16:creationId xmlns:a16="http://schemas.microsoft.com/office/drawing/2014/main" id="{314FA052-3225-A343-92FE-D906A3865E1C}"/>
              </a:ext>
            </a:extLst>
          </p:cNvPr>
          <p:cNvSpPr/>
          <p:nvPr/>
        </p:nvSpPr>
        <p:spPr>
          <a:xfrm>
            <a:off x="4331242" y="17467958"/>
            <a:ext cx="8891111" cy="1955800"/>
          </a:xfrm>
          <a:prstGeom prst="rect">
            <a:avLst/>
          </a:prstGeom>
          <a:noFill/>
          <a:ln/>
        </p:spPr>
      </p:sp>
      <p:sp>
        <p:nvSpPr>
          <p:cNvPr id="30" name="Shape 9">
            <a:extLst>
              <a:ext uri="{FF2B5EF4-FFF2-40B4-BE49-F238E27FC236}">
                <a16:creationId xmlns:a16="http://schemas.microsoft.com/office/drawing/2014/main" id="{7A608FF3-70A2-6446-B148-1299CDF271EC}"/>
              </a:ext>
            </a:extLst>
          </p:cNvPr>
          <p:cNvSpPr/>
          <p:nvPr/>
        </p:nvSpPr>
        <p:spPr>
          <a:xfrm>
            <a:off x="4331242" y="17467958"/>
            <a:ext cx="952619" cy="1955800"/>
          </a:xfrm>
          <a:prstGeom prst="rect">
            <a:avLst/>
          </a:prstGeom>
          <a:noFill/>
          <a:ln/>
        </p:spPr>
      </p:sp>
      <p:sp>
        <p:nvSpPr>
          <p:cNvPr id="31" name="Text 10">
            <a:extLst>
              <a:ext uri="{FF2B5EF4-FFF2-40B4-BE49-F238E27FC236}">
                <a16:creationId xmlns:a16="http://schemas.microsoft.com/office/drawing/2014/main" id="{B03CB888-8F60-1240-9AB5-A86D974E318E}"/>
              </a:ext>
            </a:extLst>
          </p:cNvPr>
          <p:cNvSpPr/>
          <p:nvPr/>
        </p:nvSpPr>
        <p:spPr>
          <a:xfrm>
            <a:off x="4331242" y="17467958"/>
            <a:ext cx="1494553" cy="2497667"/>
          </a:xfrm>
          <a:prstGeom prst="rect">
            <a:avLst/>
          </a:prstGeom>
          <a:noFill/>
          <a:ln/>
        </p:spPr>
        <p:txBody>
          <a:bodyPr wrap="square" lIns="0" tIns="0" rIns="0" bIns="0" rtlCol="0" anchor="t"/>
          <a:lstStyle/>
          <a:p>
            <a:pPr algn="l"/>
            <a:r>
              <a:rPr lang="en-US" sz="12800" b="1" dirty="0">
                <a:solidFill>
                  <a:srgbClr val="5C8A4A">
                    <a:alpha val="100000"/>
                  </a:srgbClr>
                </a:solidFill>
                <a:latin typeface="Lato" panose="020F0502020204030203" pitchFamily="34" charset="77"/>
                <a:ea typeface="Lato ExtraBold" pitchFamily="34" charset="-122"/>
                <a:cs typeface="Lato ExtraBold" pitchFamily="34" charset="-120"/>
              </a:rPr>
              <a:t>3</a:t>
            </a:r>
            <a:endParaRPr lang="en-US" sz="12800" b="1" dirty="0">
              <a:latin typeface="Lato" panose="020F0502020204030203" pitchFamily="34" charset="77"/>
            </a:endParaRPr>
          </a:p>
        </p:txBody>
      </p:sp>
      <p:sp>
        <p:nvSpPr>
          <p:cNvPr id="32" name="Shape 11">
            <a:extLst>
              <a:ext uri="{FF2B5EF4-FFF2-40B4-BE49-F238E27FC236}">
                <a16:creationId xmlns:a16="http://schemas.microsoft.com/office/drawing/2014/main" id="{F174F758-9A6B-E54E-8562-3A5359AE0EA1}"/>
              </a:ext>
            </a:extLst>
          </p:cNvPr>
          <p:cNvSpPr/>
          <p:nvPr/>
        </p:nvSpPr>
        <p:spPr>
          <a:xfrm>
            <a:off x="5893537" y="17544158"/>
            <a:ext cx="7328816" cy="1803400"/>
          </a:xfrm>
          <a:prstGeom prst="rect">
            <a:avLst/>
          </a:prstGeom>
          <a:noFill/>
          <a:ln/>
        </p:spPr>
      </p:sp>
      <p:sp>
        <p:nvSpPr>
          <p:cNvPr id="33" name="Text 12">
            <a:extLst>
              <a:ext uri="{FF2B5EF4-FFF2-40B4-BE49-F238E27FC236}">
                <a16:creationId xmlns:a16="http://schemas.microsoft.com/office/drawing/2014/main" id="{74512484-95B1-CB41-BB67-80CB72625C85}"/>
              </a:ext>
            </a:extLst>
          </p:cNvPr>
          <p:cNvSpPr/>
          <p:nvPr/>
        </p:nvSpPr>
        <p:spPr>
          <a:xfrm>
            <a:off x="5893537" y="17544158"/>
            <a:ext cx="7532041" cy="939800"/>
          </a:xfrm>
          <a:prstGeom prst="rect">
            <a:avLst/>
          </a:prstGeom>
          <a:noFill/>
          <a:ln/>
        </p:spPr>
        <p:txBody>
          <a:bodyPr wrap="square" lIns="0" tIns="0" rIns="0" bIns="0" rtlCol="0" anchor="t"/>
          <a:lstStyle/>
          <a:p>
            <a:pPr algn="l"/>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MEET THE CREATURES</a:t>
            </a:r>
            <a:endParaRPr lang="en-US" sz="4800" b="1" dirty="0">
              <a:latin typeface="Lato" panose="020F0502020204030203" pitchFamily="34" charset="77"/>
            </a:endParaRPr>
          </a:p>
        </p:txBody>
      </p:sp>
      <p:sp>
        <p:nvSpPr>
          <p:cNvPr id="34" name="Text 13">
            <a:extLst>
              <a:ext uri="{FF2B5EF4-FFF2-40B4-BE49-F238E27FC236}">
                <a16:creationId xmlns:a16="http://schemas.microsoft.com/office/drawing/2014/main" id="{8D0EF448-48E3-4746-9D72-1C9DE432750F}"/>
              </a:ext>
            </a:extLst>
          </p:cNvPr>
          <p:cNvSpPr/>
          <p:nvPr/>
        </p:nvSpPr>
        <p:spPr>
          <a:xfrm>
            <a:off x="5893537" y="18382358"/>
            <a:ext cx="7464300" cy="11006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Lato Regular" pitchFamily="34" charset="0"/>
                <a:ea typeface="Lato Regular" pitchFamily="34" charset="-122"/>
                <a:cs typeface="Lato Regular" pitchFamily="34" charset="-120"/>
              </a:rPr>
              <a:t>Encounter the mythical creatures that call the forest home.</a:t>
            </a:r>
            <a:endParaRPr lang="en-US" sz="3200" dirty="0"/>
          </a:p>
        </p:txBody>
      </p:sp>
      <p:sp>
        <p:nvSpPr>
          <p:cNvPr id="35" name="Shape 14">
            <a:extLst>
              <a:ext uri="{FF2B5EF4-FFF2-40B4-BE49-F238E27FC236}">
                <a16:creationId xmlns:a16="http://schemas.microsoft.com/office/drawing/2014/main" id="{7BAED687-D10C-A949-91A4-FC5CF5861455}"/>
              </a:ext>
            </a:extLst>
          </p:cNvPr>
          <p:cNvSpPr/>
          <p:nvPr/>
        </p:nvSpPr>
        <p:spPr>
          <a:xfrm>
            <a:off x="15140293" y="17061558"/>
            <a:ext cx="8891111" cy="1955800"/>
          </a:xfrm>
          <a:prstGeom prst="rect">
            <a:avLst/>
          </a:prstGeom>
          <a:noFill/>
          <a:ln/>
        </p:spPr>
      </p:sp>
      <p:sp>
        <p:nvSpPr>
          <p:cNvPr id="36" name="Shape 15">
            <a:extLst>
              <a:ext uri="{FF2B5EF4-FFF2-40B4-BE49-F238E27FC236}">
                <a16:creationId xmlns:a16="http://schemas.microsoft.com/office/drawing/2014/main" id="{CD8347E3-B544-EB44-A97E-4C0804D2C549}"/>
              </a:ext>
            </a:extLst>
          </p:cNvPr>
          <p:cNvSpPr/>
          <p:nvPr/>
        </p:nvSpPr>
        <p:spPr>
          <a:xfrm>
            <a:off x="15140293" y="17061558"/>
            <a:ext cx="952619" cy="1955800"/>
          </a:xfrm>
          <a:prstGeom prst="rect">
            <a:avLst/>
          </a:prstGeom>
          <a:noFill/>
          <a:ln/>
        </p:spPr>
      </p:sp>
      <p:sp>
        <p:nvSpPr>
          <p:cNvPr id="37" name="Text 16">
            <a:extLst>
              <a:ext uri="{FF2B5EF4-FFF2-40B4-BE49-F238E27FC236}">
                <a16:creationId xmlns:a16="http://schemas.microsoft.com/office/drawing/2014/main" id="{EEC1895F-72DB-5746-9825-2CF23342DB5D}"/>
              </a:ext>
            </a:extLst>
          </p:cNvPr>
          <p:cNvSpPr/>
          <p:nvPr/>
        </p:nvSpPr>
        <p:spPr>
          <a:xfrm>
            <a:off x="15140293" y="17061558"/>
            <a:ext cx="1494553" cy="2497667"/>
          </a:xfrm>
          <a:prstGeom prst="rect">
            <a:avLst/>
          </a:prstGeom>
          <a:noFill/>
          <a:ln/>
        </p:spPr>
        <p:txBody>
          <a:bodyPr wrap="square" lIns="0" tIns="0" rIns="0" bIns="0" rtlCol="0" anchor="t"/>
          <a:lstStyle/>
          <a:p>
            <a:pPr algn="l"/>
            <a:r>
              <a:rPr lang="en-US" sz="12800" b="1" dirty="0">
                <a:solidFill>
                  <a:srgbClr val="5C8A4A">
                    <a:alpha val="100000"/>
                  </a:srgbClr>
                </a:solidFill>
                <a:latin typeface="Lato" panose="020F0502020204030203" pitchFamily="34" charset="77"/>
                <a:ea typeface="Lato ExtraBold" pitchFamily="34" charset="-122"/>
                <a:cs typeface="Lato ExtraBold" pitchFamily="34" charset="-120"/>
              </a:rPr>
              <a:t>4</a:t>
            </a:r>
            <a:endParaRPr lang="en-US" sz="12800" b="1" dirty="0">
              <a:latin typeface="Lato" panose="020F0502020204030203" pitchFamily="34" charset="77"/>
            </a:endParaRPr>
          </a:p>
        </p:txBody>
      </p:sp>
      <p:sp>
        <p:nvSpPr>
          <p:cNvPr id="38" name="Shape 17">
            <a:extLst>
              <a:ext uri="{FF2B5EF4-FFF2-40B4-BE49-F238E27FC236}">
                <a16:creationId xmlns:a16="http://schemas.microsoft.com/office/drawing/2014/main" id="{F7C6D42F-E721-F74F-B6B4-E3654E28DED2}"/>
              </a:ext>
            </a:extLst>
          </p:cNvPr>
          <p:cNvSpPr/>
          <p:nvPr/>
        </p:nvSpPr>
        <p:spPr>
          <a:xfrm>
            <a:off x="16702588" y="17137758"/>
            <a:ext cx="7328816" cy="1803400"/>
          </a:xfrm>
          <a:prstGeom prst="rect">
            <a:avLst/>
          </a:prstGeom>
          <a:noFill/>
          <a:ln/>
        </p:spPr>
      </p:sp>
      <p:sp>
        <p:nvSpPr>
          <p:cNvPr id="39" name="Text 18">
            <a:extLst>
              <a:ext uri="{FF2B5EF4-FFF2-40B4-BE49-F238E27FC236}">
                <a16:creationId xmlns:a16="http://schemas.microsoft.com/office/drawing/2014/main" id="{E355BD0F-A2DC-AB40-976C-76C842C29909}"/>
              </a:ext>
            </a:extLst>
          </p:cNvPr>
          <p:cNvSpPr/>
          <p:nvPr/>
        </p:nvSpPr>
        <p:spPr>
          <a:xfrm>
            <a:off x="16702588" y="17137758"/>
            <a:ext cx="7532041" cy="939800"/>
          </a:xfrm>
          <a:prstGeom prst="rect">
            <a:avLst/>
          </a:prstGeom>
          <a:noFill/>
          <a:ln/>
        </p:spPr>
        <p:txBody>
          <a:bodyPr wrap="square" lIns="0" tIns="0" rIns="0" bIns="0" rtlCol="0" anchor="t"/>
          <a:lstStyle/>
          <a:p>
            <a:pPr algn="l"/>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UNCOVER THE MAGIC</a:t>
            </a:r>
            <a:endParaRPr lang="en-US" sz="4800" b="1" dirty="0">
              <a:latin typeface="Lato" panose="020F0502020204030203" pitchFamily="34" charset="77"/>
            </a:endParaRPr>
          </a:p>
        </p:txBody>
      </p:sp>
      <p:sp>
        <p:nvSpPr>
          <p:cNvPr id="40" name="Text 19">
            <a:extLst>
              <a:ext uri="{FF2B5EF4-FFF2-40B4-BE49-F238E27FC236}">
                <a16:creationId xmlns:a16="http://schemas.microsoft.com/office/drawing/2014/main" id="{0FD351FA-2E4C-2D44-A72A-D26D6D95968D}"/>
              </a:ext>
            </a:extLst>
          </p:cNvPr>
          <p:cNvSpPr/>
          <p:nvPr/>
        </p:nvSpPr>
        <p:spPr>
          <a:xfrm>
            <a:off x="16702588" y="17975958"/>
            <a:ext cx="7464300" cy="11006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Lato Regular" pitchFamily="34" charset="0"/>
                <a:ea typeface="Lato Regular" pitchFamily="34" charset="-122"/>
                <a:cs typeface="Lato Regular" pitchFamily="34" charset="-120"/>
              </a:rPr>
              <a:t>Learn about the powerful magic that pervades the forest and how it affects.</a:t>
            </a:r>
            <a:endParaRPr lang="en-US" sz="3200" dirty="0"/>
          </a:p>
        </p:txBody>
      </p:sp>
      <p:pic>
        <p:nvPicPr>
          <p:cNvPr id="41" name="Image 1" descr="preencoded.png">
            <a:extLst>
              <a:ext uri="{FF2B5EF4-FFF2-40B4-BE49-F238E27FC236}">
                <a16:creationId xmlns:a16="http://schemas.microsoft.com/office/drawing/2014/main" id="{6EF8A29F-A5AB-E749-BC2C-611D8017A5D3}"/>
              </a:ext>
            </a:extLst>
          </p:cNvPr>
          <p:cNvPicPr>
            <a:picLocks noChangeAspect="1"/>
          </p:cNvPicPr>
          <p:nvPr/>
        </p:nvPicPr>
        <p:blipFill>
          <a:blip r:embed="rId7"/>
          <a:stretch>
            <a:fillRect/>
          </a:stretch>
        </p:blipFill>
        <p:spPr>
          <a:xfrm>
            <a:off x="25348295" y="7874000"/>
            <a:ext cx="20983023" cy="47371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3607251" y="7378700"/>
            <a:ext cx="19293711" cy="5829300"/>
          </a:xfrm>
          <a:prstGeom prst="rect">
            <a:avLst/>
          </a:prstGeom>
          <a:noFill/>
          <a:ln w="38100">
            <a:solidFill>
              <a:srgbClr val="5C8A4A"/>
            </a:solidFill>
            <a:prstDash val="solid"/>
          </a:ln>
        </p:spPr>
      </p:sp>
      <p:sp>
        <p:nvSpPr>
          <p:cNvPr id="3" name="Shape 1"/>
          <p:cNvSpPr/>
          <p:nvPr/>
        </p:nvSpPr>
        <p:spPr>
          <a:xfrm>
            <a:off x="23370921" y="10515600"/>
            <a:ext cx="1016127" cy="3200400"/>
          </a:xfrm>
          <a:prstGeom prst="rect">
            <a:avLst/>
          </a:prstGeom>
          <a:noFill/>
          <a:ln/>
        </p:spPr>
      </p:sp>
      <p:pic>
        <p:nvPicPr>
          <p:cNvPr id="4"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5" name="Shape 2"/>
          <p:cNvSpPr/>
          <p:nvPr/>
        </p:nvSpPr>
        <p:spPr>
          <a:xfrm>
            <a:off x="1232054" y="1358900"/>
            <a:ext cx="8891111" cy="1955800"/>
          </a:xfrm>
          <a:prstGeom prst="rect">
            <a:avLst/>
          </a:prstGeom>
          <a:noFill/>
          <a:ln/>
        </p:spPr>
      </p:sp>
      <p:sp>
        <p:nvSpPr>
          <p:cNvPr id="6" name="Shape 3"/>
          <p:cNvSpPr/>
          <p:nvPr/>
        </p:nvSpPr>
        <p:spPr>
          <a:xfrm>
            <a:off x="1232054" y="1358900"/>
            <a:ext cx="952619" cy="1955800"/>
          </a:xfrm>
          <a:prstGeom prst="rect">
            <a:avLst/>
          </a:prstGeom>
          <a:noFill/>
          <a:ln/>
        </p:spPr>
      </p:sp>
      <p:sp>
        <p:nvSpPr>
          <p:cNvPr id="7" name="Text 4"/>
          <p:cNvSpPr/>
          <p:nvPr/>
        </p:nvSpPr>
        <p:spPr>
          <a:xfrm>
            <a:off x="1232054" y="1358900"/>
            <a:ext cx="1494553" cy="2497667"/>
          </a:xfrm>
          <a:prstGeom prst="rect">
            <a:avLst/>
          </a:prstGeom>
          <a:noFill/>
          <a:ln/>
        </p:spPr>
        <p:txBody>
          <a:bodyPr wrap="square" lIns="0" tIns="0" rIns="0" bIns="0" rtlCol="0" anchor="t"/>
          <a:lstStyle/>
          <a:p>
            <a:pPr algn="l"/>
            <a:r>
              <a:rPr lang="en-US" sz="12800" b="1" dirty="0">
                <a:solidFill>
                  <a:srgbClr val="5C8A4A">
                    <a:alpha val="100000"/>
                  </a:srgbClr>
                </a:solidFill>
                <a:latin typeface="Lato" panose="020F0502020204030203" pitchFamily="34" charset="77"/>
                <a:ea typeface="Lato ExtraBold" pitchFamily="34" charset="-122"/>
                <a:cs typeface="Lato ExtraBold" pitchFamily="34" charset="-120"/>
              </a:rPr>
              <a:t>1</a:t>
            </a:r>
            <a:endParaRPr lang="en-US" sz="12800" b="1" dirty="0">
              <a:latin typeface="Lato" panose="020F0502020204030203" pitchFamily="34" charset="77"/>
            </a:endParaRPr>
          </a:p>
        </p:txBody>
      </p:sp>
      <p:sp>
        <p:nvSpPr>
          <p:cNvPr id="8" name="Shape 5"/>
          <p:cNvSpPr/>
          <p:nvPr/>
        </p:nvSpPr>
        <p:spPr>
          <a:xfrm>
            <a:off x="2794349" y="1435100"/>
            <a:ext cx="7328816" cy="1803400"/>
          </a:xfrm>
          <a:prstGeom prst="rect">
            <a:avLst/>
          </a:prstGeom>
          <a:noFill/>
          <a:ln/>
        </p:spPr>
      </p:sp>
      <p:sp>
        <p:nvSpPr>
          <p:cNvPr id="9" name="Text 6"/>
          <p:cNvSpPr/>
          <p:nvPr/>
        </p:nvSpPr>
        <p:spPr>
          <a:xfrm>
            <a:off x="2794349" y="1435100"/>
            <a:ext cx="7532041" cy="939800"/>
          </a:xfrm>
          <a:prstGeom prst="rect">
            <a:avLst/>
          </a:prstGeom>
          <a:noFill/>
          <a:ln/>
        </p:spPr>
        <p:txBody>
          <a:bodyPr wrap="square" lIns="0" tIns="0" rIns="0" bIns="0" rtlCol="0" anchor="t"/>
          <a:lstStyle/>
          <a:p>
            <a:pPr algn="l"/>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DISCOVER THE SECRETS</a:t>
            </a:r>
            <a:endParaRPr lang="en-US" sz="4800" b="1" dirty="0">
              <a:latin typeface="Lato" panose="020F0502020204030203" pitchFamily="34" charset="77"/>
            </a:endParaRPr>
          </a:p>
        </p:txBody>
      </p:sp>
      <p:sp>
        <p:nvSpPr>
          <p:cNvPr id="10" name="Text 7"/>
          <p:cNvSpPr/>
          <p:nvPr/>
        </p:nvSpPr>
        <p:spPr>
          <a:xfrm>
            <a:off x="2794349" y="2273300"/>
            <a:ext cx="7464300" cy="11006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Lato Regular" pitchFamily="34" charset="0"/>
                <a:ea typeface="Lato Regular" pitchFamily="34" charset="-122"/>
                <a:cs typeface="Lato Regular" pitchFamily="34" charset="-120"/>
              </a:rPr>
              <a:t>Explore the lush, vibrant forest and uncover the mysteries that lie within.</a:t>
            </a:r>
            <a:endParaRPr lang="en-US" sz="3200" dirty="0"/>
          </a:p>
        </p:txBody>
      </p:sp>
      <p:sp>
        <p:nvSpPr>
          <p:cNvPr id="11" name="Shape 8"/>
          <p:cNvSpPr/>
          <p:nvPr/>
        </p:nvSpPr>
        <p:spPr>
          <a:xfrm>
            <a:off x="3454832" y="4013200"/>
            <a:ext cx="8891111" cy="1955800"/>
          </a:xfrm>
          <a:prstGeom prst="rect">
            <a:avLst/>
          </a:prstGeom>
          <a:noFill/>
          <a:ln/>
        </p:spPr>
      </p:sp>
      <p:sp>
        <p:nvSpPr>
          <p:cNvPr id="12" name="Shape 9"/>
          <p:cNvSpPr/>
          <p:nvPr/>
        </p:nvSpPr>
        <p:spPr>
          <a:xfrm>
            <a:off x="3454832" y="4013200"/>
            <a:ext cx="952619" cy="1955800"/>
          </a:xfrm>
          <a:prstGeom prst="rect">
            <a:avLst/>
          </a:prstGeom>
          <a:noFill/>
          <a:ln/>
        </p:spPr>
      </p:sp>
      <p:sp>
        <p:nvSpPr>
          <p:cNvPr id="13" name="Text 10"/>
          <p:cNvSpPr/>
          <p:nvPr/>
        </p:nvSpPr>
        <p:spPr>
          <a:xfrm>
            <a:off x="3454832" y="4013200"/>
            <a:ext cx="1494553" cy="2497667"/>
          </a:xfrm>
          <a:prstGeom prst="rect">
            <a:avLst/>
          </a:prstGeom>
          <a:noFill/>
          <a:ln/>
        </p:spPr>
        <p:txBody>
          <a:bodyPr wrap="square" lIns="0" tIns="0" rIns="0" bIns="0" rtlCol="0" anchor="t"/>
          <a:lstStyle/>
          <a:p>
            <a:pPr algn="l"/>
            <a:r>
              <a:rPr lang="en-US" sz="12800" b="1" dirty="0">
                <a:solidFill>
                  <a:srgbClr val="5C8A4A">
                    <a:alpha val="100000"/>
                  </a:srgbClr>
                </a:solidFill>
                <a:latin typeface="Lato" panose="020F0502020204030203" pitchFamily="34" charset="77"/>
                <a:ea typeface="Lato ExtraBold" pitchFamily="34" charset="-122"/>
                <a:cs typeface="Lato ExtraBold" pitchFamily="34" charset="-120"/>
              </a:rPr>
              <a:t>3</a:t>
            </a:r>
            <a:endParaRPr lang="en-US" sz="12800" b="1" dirty="0">
              <a:latin typeface="Lato" panose="020F0502020204030203" pitchFamily="34" charset="77"/>
            </a:endParaRPr>
          </a:p>
        </p:txBody>
      </p:sp>
      <p:sp>
        <p:nvSpPr>
          <p:cNvPr id="14" name="Shape 11"/>
          <p:cNvSpPr/>
          <p:nvPr/>
        </p:nvSpPr>
        <p:spPr>
          <a:xfrm>
            <a:off x="5017127" y="4089400"/>
            <a:ext cx="7328816" cy="1803400"/>
          </a:xfrm>
          <a:prstGeom prst="rect">
            <a:avLst/>
          </a:prstGeom>
          <a:noFill/>
          <a:ln/>
        </p:spPr>
      </p:sp>
      <p:sp>
        <p:nvSpPr>
          <p:cNvPr id="15" name="Text 12"/>
          <p:cNvSpPr/>
          <p:nvPr/>
        </p:nvSpPr>
        <p:spPr>
          <a:xfrm>
            <a:off x="5017127" y="4089400"/>
            <a:ext cx="7532041" cy="939800"/>
          </a:xfrm>
          <a:prstGeom prst="rect">
            <a:avLst/>
          </a:prstGeom>
          <a:noFill/>
          <a:ln/>
        </p:spPr>
        <p:txBody>
          <a:bodyPr wrap="square" lIns="0" tIns="0" rIns="0" bIns="0" rtlCol="0" anchor="t"/>
          <a:lstStyle/>
          <a:p>
            <a:pPr algn="l"/>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MEET THE CREATURES</a:t>
            </a:r>
            <a:endParaRPr lang="en-US" sz="4800" b="1" dirty="0">
              <a:latin typeface="Lato" panose="020F0502020204030203" pitchFamily="34" charset="77"/>
            </a:endParaRPr>
          </a:p>
        </p:txBody>
      </p:sp>
      <p:sp>
        <p:nvSpPr>
          <p:cNvPr id="16" name="Text 13"/>
          <p:cNvSpPr/>
          <p:nvPr/>
        </p:nvSpPr>
        <p:spPr>
          <a:xfrm>
            <a:off x="5017127" y="4927600"/>
            <a:ext cx="7464300" cy="11006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Lato Regular" pitchFamily="34" charset="0"/>
                <a:ea typeface="Lato Regular" pitchFamily="34" charset="-122"/>
                <a:cs typeface="Lato Regular" pitchFamily="34" charset="-120"/>
              </a:rPr>
              <a:t>Encounter the mythical creatures that call the forest home.</a:t>
            </a:r>
            <a:endParaRPr lang="en-US" sz="3200" dirty="0"/>
          </a:p>
        </p:txBody>
      </p:sp>
      <p:sp>
        <p:nvSpPr>
          <p:cNvPr id="17" name="Shape 14"/>
          <p:cNvSpPr/>
          <p:nvPr/>
        </p:nvSpPr>
        <p:spPr>
          <a:xfrm>
            <a:off x="14263883" y="3606800"/>
            <a:ext cx="8891111" cy="1955800"/>
          </a:xfrm>
          <a:prstGeom prst="rect">
            <a:avLst/>
          </a:prstGeom>
          <a:noFill/>
          <a:ln/>
        </p:spPr>
      </p:sp>
      <p:sp>
        <p:nvSpPr>
          <p:cNvPr id="18" name="Shape 15"/>
          <p:cNvSpPr/>
          <p:nvPr/>
        </p:nvSpPr>
        <p:spPr>
          <a:xfrm>
            <a:off x="14263883" y="3606800"/>
            <a:ext cx="952619" cy="1955800"/>
          </a:xfrm>
          <a:prstGeom prst="rect">
            <a:avLst/>
          </a:prstGeom>
          <a:noFill/>
          <a:ln/>
        </p:spPr>
      </p:sp>
      <p:sp>
        <p:nvSpPr>
          <p:cNvPr id="19" name="Text 16"/>
          <p:cNvSpPr/>
          <p:nvPr/>
        </p:nvSpPr>
        <p:spPr>
          <a:xfrm>
            <a:off x="14263883" y="3606800"/>
            <a:ext cx="1494553" cy="2497667"/>
          </a:xfrm>
          <a:prstGeom prst="rect">
            <a:avLst/>
          </a:prstGeom>
          <a:noFill/>
          <a:ln/>
        </p:spPr>
        <p:txBody>
          <a:bodyPr wrap="square" lIns="0" tIns="0" rIns="0" bIns="0" rtlCol="0" anchor="t"/>
          <a:lstStyle/>
          <a:p>
            <a:pPr algn="l"/>
            <a:r>
              <a:rPr lang="en-US" sz="12800" b="1" dirty="0">
                <a:solidFill>
                  <a:srgbClr val="5C8A4A">
                    <a:alpha val="100000"/>
                  </a:srgbClr>
                </a:solidFill>
                <a:latin typeface="Lato" panose="020F0502020204030203" pitchFamily="34" charset="77"/>
                <a:ea typeface="Lato ExtraBold" pitchFamily="34" charset="-122"/>
                <a:cs typeface="Lato ExtraBold" pitchFamily="34" charset="-120"/>
              </a:rPr>
              <a:t>4</a:t>
            </a:r>
            <a:endParaRPr lang="en-US" sz="12800" b="1" dirty="0">
              <a:latin typeface="Lato" panose="020F0502020204030203" pitchFamily="34" charset="77"/>
            </a:endParaRPr>
          </a:p>
        </p:txBody>
      </p:sp>
      <p:sp>
        <p:nvSpPr>
          <p:cNvPr id="20" name="Shape 17"/>
          <p:cNvSpPr/>
          <p:nvPr/>
        </p:nvSpPr>
        <p:spPr>
          <a:xfrm>
            <a:off x="15826178" y="3683000"/>
            <a:ext cx="7328816" cy="1803400"/>
          </a:xfrm>
          <a:prstGeom prst="rect">
            <a:avLst/>
          </a:prstGeom>
          <a:noFill/>
          <a:ln/>
        </p:spPr>
      </p:sp>
      <p:sp>
        <p:nvSpPr>
          <p:cNvPr id="21" name="Text 18"/>
          <p:cNvSpPr/>
          <p:nvPr/>
        </p:nvSpPr>
        <p:spPr>
          <a:xfrm>
            <a:off x="15826178" y="3683000"/>
            <a:ext cx="7532041" cy="939800"/>
          </a:xfrm>
          <a:prstGeom prst="rect">
            <a:avLst/>
          </a:prstGeom>
          <a:noFill/>
          <a:ln/>
        </p:spPr>
        <p:txBody>
          <a:bodyPr wrap="square" lIns="0" tIns="0" rIns="0" bIns="0" rtlCol="0" anchor="t"/>
          <a:lstStyle/>
          <a:p>
            <a:pPr algn="l"/>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UNCOVER THE MAGIC</a:t>
            </a:r>
            <a:endParaRPr lang="en-US" sz="4800" b="1" dirty="0">
              <a:latin typeface="Lato" panose="020F0502020204030203" pitchFamily="34" charset="77"/>
            </a:endParaRPr>
          </a:p>
        </p:txBody>
      </p:sp>
      <p:sp>
        <p:nvSpPr>
          <p:cNvPr id="22" name="Text 19"/>
          <p:cNvSpPr/>
          <p:nvPr/>
        </p:nvSpPr>
        <p:spPr>
          <a:xfrm>
            <a:off x="15826178" y="4521200"/>
            <a:ext cx="7464300" cy="11006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Lato Regular" pitchFamily="34" charset="0"/>
                <a:ea typeface="Lato Regular" pitchFamily="34" charset="-122"/>
                <a:cs typeface="Lato Regular" pitchFamily="34" charset="-120"/>
              </a:rPr>
              <a:t>Learn about the powerful magic that pervades the forest and how it affects.</a:t>
            </a:r>
            <a:endParaRPr lang="en-US" sz="3200" dirty="0"/>
          </a:p>
        </p:txBody>
      </p:sp>
      <p:sp>
        <p:nvSpPr>
          <p:cNvPr id="23" name="Shape 20"/>
          <p:cNvSpPr/>
          <p:nvPr/>
        </p:nvSpPr>
        <p:spPr>
          <a:xfrm>
            <a:off x="12028403" y="1295400"/>
            <a:ext cx="8891111" cy="1955800"/>
          </a:xfrm>
          <a:prstGeom prst="rect">
            <a:avLst/>
          </a:prstGeom>
          <a:noFill/>
          <a:ln/>
        </p:spPr>
      </p:sp>
      <p:sp>
        <p:nvSpPr>
          <p:cNvPr id="24" name="Shape 21"/>
          <p:cNvSpPr/>
          <p:nvPr/>
        </p:nvSpPr>
        <p:spPr>
          <a:xfrm>
            <a:off x="12028403" y="1295400"/>
            <a:ext cx="952619" cy="1955800"/>
          </a:xfrm>
          <a:prstGeom prst="rect">
            <a:avLst/>
          </a:prstGeom>
          <a:noFill/>
          <a:ln/>
        </p:spPr>
      </p:sp>
      <p:sp>
        <p:nvSpPr>
          <p:cNvPr id="25" name="Text 22"/>
          <p:cNvSpPr/>
          <p:nvPr/>
        </p:nvSpPr>
        <p:spPr>
          <a:xfrm>
            <a:off x="12028403" y="1295400"/>
            <a:ext cx="1494553" cy="2497667"/>
          </a:xfrm>
          <a:prstGeom prst="rect">
            <a:avLst/>
          </a:prstGeom>
          <a:noFill/>
          <a:ln/>
        </p:spPr>
        <p:txBody>
          <a:bodyPr wrap="square" lIns="0" tIns="0" rIns="0" bIns="0" rtlCol="0" anchor="t"/>
          <a:lstStyle/>
          <a:p>
            <a:pPr algn="l"/>
            <a:r>
              <a:rPr lang="en-US" sz="12800" b="1" dirty="0">
                <a:solidFill>
                  <a:srgbClr val="5C8A4A">
                    <a:alpha val="100000"/>
                  </a:srgbClr>
                </a:solidFill>
                <a:latin typeface="Lato" panose="020F0502020204030203" pitchFamily="34" charset="77"/>
                <a:ea typeface="Lato ExtraBold" pitchFamily="34" charset="-122"/>
                <a:cs typeface="Lato ExtraBold" pitchFamily="34" charset="-120"/>
              </a:rPr>
              <a:t>2</a:t>
            </a:r>
            <a:endParaRPr lang="en-US" sz="12800" b="1" dirty="0">
              <a:latin typeface="Lato" panose="020F0502020204030203" pitchFamily="34" charset="77"/>
            </a:endParaRPr>
          </a:p>
        </p:txBody>
      </p:sp>
      <p:sp>
        <p:nvSpPr>
          <p:cNvPr id="26" name="Shape 23"/>
          <p:cNvSpPr/>
          <p:nvPr/>
        </p:nvSpPr>
        <p:spPr>
          <a:xfrm>
            <a:off x="13590699" y="1371600"/>
            <a:ext cx="7328816" cy="1803400"/>
          </a:xfrm>
          <a:prstGeom prst="rect">
            <a:avLst/>
          </a:prstGeom>
          <a:noFill/>
          <a:ln/>
        </p:spPr>
      </p:sp>
      <p:sp>
        <p:nvSpPr>
          <p:cNvPr id="27" name="Text 24"/>
          <p:cNvSpPr/>
          <p:nvPr/>
        </p:nvSpPr>
        <p:spPr>
          <a:xfrm>
            <a:off x="13590699" y="1371600"/>
            <a:ext cx="7532041" cy="939800"/>
          </a:xfrm>
          <a:prstGeom prst="rect">
            <a:avLst/>
          </a:prstGeom>
          <a:noFill/>
          <a:ln/>
        </p:spPr>
        <p:txBody>
          <a:bodyPr wrap="square" lIns="0" tIns="0" rIns="0" bIns="0" rtlCol="0" anchor="t"/>
          <a:lstStyle/>
          <a:p>
            <a:pPr algn="l"/>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FIND YOUR OWN PATH</a:t>
            </a:r>
            <a:endParaRPr lang="en-US" sz="4800" b="1" dirty="0">
              <a:latin typeface="Lato" panose="020F0502020204030203" pitchFamily="34" charset="77"/>
            </a:endParaRPr>
          </a:p>
        </p:txBody>
      </p:sp>
      <p:sp>
        <p:nvSpPr>
          <p:cNvPr id="28" name="Text 25"/>
          <p:cNvSpPr/>
          <p:nvPr/>
        </p:nvSpPr>
        <p:spPr>
          <a:xfrm>
            <a:off x="13590699" y="2209800"/>
            <a:ext cx="7464300" cy="11006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Lato Regular" pitchFamily="34" charset="0"/>
                <a:ea typeface="Lato Regular" pitchFamily="34" charset="-122"/>
                <a:cs typeface="Lato Regular" pitchFamily="34" charset="-120"/>
              </a:rPr>
              <a:t>Choose your own path through the forest, and see where it takes you.</a:t>
            </a:r>
            <a:endParaRPr lang="en-US" sz="3200" dirty="0"/>
          </a:p>
        </p:txBody>
      </p:sp>
      <p:pic>
        <p:nvPicPr>
          <p:cNvPr id="29" name="Image 1" descr="preencoded.png"/>
          <p:cNvPicPr>
            <a:picLocks noChangeAspect="1"/>
          </p:cNvPicPr>
          <p:nvPr/>
        </p:nvPicPr>
        <p:blipFill>
          <a:blip r:embed="rId4"/>
          <a:stretch>
            <a:fillRect/>
          </a:stretch>
        </p:blipFill>
        <p:spPr>
          <a:xfrm>
            <a:off x="1232054" y="7874000"/>
            <a:ext cx="20983023" cy="4737100"/>
          </a:xfrm>
          <a:prstGeom prst="rect">
            <a:avLst/>
          </a:prstGeom>
        </p:spPr>
      </p:pic>
      <p:sp>
        <p:nvSpPr>
          <p:cNvPr id="30" name="Text 2">
            <a:extLst>
              <a:ext uri="{FF2B5EF4-FFF2-40B4-BE49-F238E27FC236}">
                <a16:creationId xmlns:a16="http://schemas.microsoft.com/office/drawing/2014/main" id="{FF205B7F-87D5-524B-8558-2F9C36DCF118}"/>
              </a:ext>
            </a:extLst>
          </p:cNvPr>
          <p:cNvSpPr/>
          <p:nvPr/>
        </p:nvSpPr>
        <p:spPr>
          <a:xfrm>
            <a:off x="14009851" y="-6447367"/>
            <a:ext cx="7896154" cy="59266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Lato Regular" pitchFamily="34" charset="0"/>
                <a:ea typeface="Lato Regular" pitchFamily="34" charset="-122"/>
                <a:cs typeface="Lato Regular" pitchFamily="34" charset="-120"/>
              </a:rPr>
              <a:t>The Evolution of the Unicorn" is a study exploring the historical, cultural, and mythical development of the iconic fantasy creature. From its ancient roots in Mediterranean mythology to its modern-day representation in popular culture, this research delves into the various interpretations and beliefs surrounding the mystical horse with a single horn. The goal is to understand the evolution of this captivating creature and its enduring place in human imagination.</a:t>
            </a:r>
            <a:endParaRPr lang="en-US" sz="3200" dirty="0"/>
          </a:p>
        </p:txBody>
      </p:sp>
      <p:pic>
        <p:nvPicPr>
          <p:cNvPr id="31" name="Image 1" descr="preencoded.png">
            <a:extLst>
              <a:ext uri="{FF2B5EF4-FFF2-40B4-BE49-F238E27FC236}">
                <a16:creationId xmlns:a16="http://schemas.microsoft.com/office/drawing/2014/main" id="{9445D612-3D59-C444-BF2A-B9BD68A117B5}"/>
              </a:ext>
            </a:extLst>
          </p:cNvPr>
          <p:cNvPicPr>
            <a:picLocks noChangeAspect="1"/>
          </p:cNvPicPr>
          <p:nvPr/>
        </p:nvPicPr>
        <p:blipFill>
          <a:blip r:embed="rId5"/>
          <a:stretch>
            <a:fillRect/>
          </a:stretch>
        </p:blipFill>
        <p:spPr>
          <a:xfrm>
            <a:off x="812902" y="-14132315"/>
            <a:ext cx="8649781" cy="9296400"/>
          </a:xfrm>
          <a:prstGeom prst="rect">
            <a:avLst/>
          </a:prstGeom>
        </p:spPr>
      </p:pic>
      <p:sp>
        <p:nvSpPr>
          <p:cNvPr id="32" name="Text 3">
            <a:extLst>
              <a:ext uri="{FF2B5EF4-FFF2-40B4-BE49-F238E27FC236}">
                <a16:creationId xmlns:a16="http://schemas.microsoft.com/office/drawing/2014/main" id="{D6DC2DD1-F290-034D-AB18-33C67D853C54}"/>
              </a:ext>
            </a:extLst>
          </p:cNvPr>
          <p:cNvSpPr/>
          <p:nvPr/>
        </p:nvSpPr>
        <p:spPr>
          <a:xfrm>
            <a:off x="6240713" y="17767300"/>
            <a:ext cx="6562487" cy="5215467"/>
          </a:xfrm>
          <a:prstGeom prst="rect">
            <a:avLst/>
          </a:prstGeom>
          <a:noFill/>
          <a:ln/>
        </p:spPr>
        <p:txBody>
          <a:bodyPr wrap="square" lIns="0" tIns="0" rIns="0" bIns="0" rtlCol="0" anchor="t"/>
          <a:lstStyle/>
          <a:p>
            <a:pPr algn="r"/>
            <a:r>
              <a:rPr lang="en-US" sz="8000" b="1" dirty="0">
                <a:solidFill>
                  <a:srgbClr val="FFFFFF">
                    <a:alpha val="100000"/>
                  </a:srgbClr>
                </a:solidFill>
                <a:latin typeface="Lato" panose="020F0502020204030203" pitchFamily="34" charset="77"/>
                <a:ea typeface="Lato ExtraBold" pitchFamily="34" charset="-122"/>
                <a:cs typeface="Lato ExtraBold" pitchFamily="34" charset="-120"/>
              </a:rPr>
              <a:t>THE EVOLUTION OF THE UNICORN</a:t>
            </a:r>
            <a:endParaRPr lang="en-US" sz="8000" b="1" dirty="0">
              <a:latin typeface="Lato" panose="020F0502020204030203" pitchFamily="34" charset="77"/>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3391324" y="3657600"/>
            <a:ext cx="19293711" cy="9042400"/>
          </a:xfrm>
          <a:prstGeom prst="rect">
            <a:avLst/>
          </a:prstGeom>
          <a:solidFill>
            <a:srgbClr val="5C8A4A">
              <a:alpha val="100000"/>
            </a:srgbClr>
          </a:solidFill>
          <a:ln w="38100">
            <a:solidFill>
              <a:srgbClr val="5C8A4A"/>
            </a:solidFill>
            <a:prstDash val="solid"/>
          </a:ln>
        </p:spPr>
      </p:sp>
      <p:sp>
        <p:nvSpPr>
          <p:cNvPr id="3" name="Shape 1"/>
          <p:cNvSpPr/>
          <p:nvPr/>
        </p:nvSpPr>
        <p:spPr>
          <a:xfrm>
            <a:off x="23370921" y="10515600"/>
            <a:ext cx="1016127" cy="3200400"/>
          </a:xfrm>
          <a:prstGeom prst="rect">
            <a:avLst/>
          </a:prstGeom>
          <a:solidFill>
            <a:srgbClr val="FFFFFF">
              <a:alpha val="100000"/>
            </a:srgbClr>
          </a:solidFill>
          <a:ln/>
        </p:spPr>
      </p:sp>
      <p:pic>
        <p:nvPicPr>
          <p:cNvPr id="4"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5" name="Text 2"/>
          <p:cNvSpPr/>
          <p:nvPr/>
        </p:nvSpPr>
        <p:spPr>
          <a:xfrm>
            <a:off x="14009851" y="4724400"/>
            <a:ext cx="7896154" cy="5926667"/>
          </a:xfrm>
          <a:prstGeom prst="rect">
            <a:avLst/>
          </a:prstGeom>
          <a:noFill/>
          <a:ln/>
        </p:spPr>
        <p:txBody>
          <a:bodyPr wrap="square" lIns="0" tIns="0" rIns="0" bIns="0" rtlCol="0" anchor="t"/>
          <a:lstStyle/>
          <a:p>
            <a:pPr algn="l">
              <a:spcAft>
                <a:spcPts val="4000"/>
              </a:spcAft>
            </a:pPr>
            <a:r>
              <a:rPr lang="en-US" sz="3200" dirty="0">
                <a:solidFill>
                  <a:srgbClr val="FFFFFF">
                    <a:alpha val="100000"/>
                  </a:srgbClr>
                </a:solidFill>
                <a:latin typeface="Lato Regular" pitchFamily="34" charset="0"/>
                <a:ea typeface="Lato Regular" pitchFamily="34" charset="-122"/>
                <a:cs typeface="Lato Regular" pitchFamily="34" charset="-120"/>
              </a:rPr>
              <a:t>The Evolution of the Unicorn" is a study exploring the historical, cultural, and mythical development of the iconic fantasy creature. From its ancient roots in Mediterranean mythology to its modern-day representation in popular culture, this research delves into the various interpretations and beliefs surrounding the mystical horse with a single horn. The goal is to understand the evolution of this captivating creature and its enduring place in human imagination.</a:t>
            </a:r>
            <a:endParaRPr lang="en-US" sz="3200" dirty="0"/>
          </a:p>
        </p:txBody>
      </p:sp>
      <p:pic>
        <p:nvPicPr>
          <p:cNvPr id="6" name="Image 1" descr="preencoded.png"/>
          <p:cNvPicPr>
            <a:picLocks noChangeAspect="1"/>
          </p:cNvPicPr>
          <p:nvPr/>
        </p:nvPicPr>
        <p:blipFill>
          <a:blip r:embed="rId4"/>
          <a:stretch>
            <a:fillRect/>
          </a:stretch>
        </p:blipFill>
        <p:spPr>
          <a:xfrm>
            <a:off x="812902" y="0"/>
            <a:ext cx="8649781" cy="9296400"/>
          </a:xfrm>
          <a:prstGeom prst="rect">
            <a:avLst/>
          </a:prstGeom>
        </p:spPr>
      </p:pic>
      <p:sp>
        <p:nvSpPr>
          <p:cNvPr id="7" name="Text 3"/>
          <p:cNvSpPr/>
          <p:nvPr/>
        </p:nvSpPr>
        <p:spPr>
          <a:xfrm>
            <a:off x="6240713" y="6845300"/>
            <a:ext cx="6562487" cy="5215467"/>
          </a:xfrm>
          <a:prstGeom prst="rect">
            <a:avLst/>
          </a:prstGeom>
          <a:noFill/>
          <a:ln/>
        </p:spPr>
        <p:txBody>
          <a:bodyPr wrap="square" lIns="0" tIns="0" rIns="0" bIns="0" rtlCol="0" anchor="t"/>
          <a:lstStyle/>
          <a:p>
            <a:pPr algn="r"/>
            <a:r>
              <a:rPr lang="en-US" sz="8000" b="1" dirty="0">
                <a:solidFill>
                  <a:srgbClr val="FFFFFF">
                    <a:alpha val="100000"/>
                  </a:srgbClr>
                </a:solidFill>
                <a:latin typeface="Lato" panose="020F0502020204030203" pitchFamily="34" charset="77"/>
                <a:ea typeface="Lato ExtraBold" pitchFamily="34" charset="-122"/>
                <a:cs typeface="Lato ExtraBold" pitchFamily="34" charset="-120"/>
              </a:rPr>
              <a:t>THE EVOLUTION OF THE UNICORN</a:t>
            </a:r>
            <a:endParaRPr lang="en-US" sz="8000" b="1" dirty="0">
              <a:latin typeface="Lato" panose="020F0502020204030203" pitchFamily="34" charset="77"/>
            </a:endParaRPr>
          </a:p>
        </p:txBody>
      </p:sp>
      <p:pic>
        <p:nvPicPr>
          <p:cNvPr id="8" name="Image 1" descr="preencoded.png">
            <a:extLst>
              <a:ext uri="{FF2B5EF4-FFF2-40B4-BE49-F238E27FC236}">
                <a16:creationId xmlns:a16="http://schemas.microsoft.com/office/drawing/2014/main" id="{5721718E-2AAE-5342-894A-E18C214C53A9}"/>
              </a:ext>
            </a:extLst>
          </p:cNvPr>
          <p:cNvPicPr>
            <a:picLocks noChangeAspect="1"/>
          </p:cNvPicPr>
          <p:nvPr/>
        </p:nvPicPr>
        <p:blipFill>
          <a:blip r:embed="rId5"/>
          <a:stretch>
            <a:fillRect/>
          </a:stretch>
        </p:blipFill>
        <p:spPr>
          <a:xfrm>
            <a:off x="-7287687" y="1117600"/>
            <a:ext cx="4750394" cy="10998200"/>
          </a:xfrm>
          <a:prstGeom prst="rect">
            <a:avLst/>
          </a:prstGeom>
        </p:spPr>
      </p:pic>
      <p:pic>
        <p:nvPicPr>
          <p:cNvPr id="9" name="Image 2" descr="preencoded.png">
            <a:extLst>
              <a:ext uri="{FF2B5EF4-FFF2-40B4-BE49-F238E27FC236}">
                <a16:creationId xmlns:a16="http://schemas.microsoft.com/office/drawing/2014/main" id="{D30D6156-05A8-0E46-9B55-E4550D6A9457}"/>
              </a:ext>
            </a:extLst>
          </p:cNvPr>
          <p:cNvPicPr>
            <a:picLocks noChangeAspect="1"/>
          </p:cNvPicPr>
          <p:nvPr/>
        </p:nvPicPr>
        <p:blipFill>
          <a:blip r:embed="rId6"/>
          <a:stretch>
            <a:fillRect/>
          </a:stretch>
        </p:blipFill>
        <p:spPr>
          <a:xfrm>
            <a:off x="-12244330" y="4757710"/>
            <a:ext cx="2870559" cy="5016500"/>
          </a:xfrm>
          <a:prstGeom prst="rect">
            <a:avLst/>
          </a:prstGeom>
        </p:spPr>
      </p:pic>
      <p:sp>
        <p:nvSpPr>
          <p:cNvPr id="10" name="Text 6">
            <a:extLst>
              <a:ext uri="{FF2B5EF4-FFF2-40B4-BE49-F238E27FC236}">
                <a16:creationId xmlns:a16="http://schemas.microsoft.com/office/drawing/2014/main" id="{AF0FCA5B-5A69-0446-960B-8DBE28D44124}"/>
              </a:ext>
            </a:extLst>
          </p:cNvPr>
          <p:cNvSpPr/>
          <p:nvPr/>
        </p:nvSpPr>
        <p:spPr>
          <a:xfrm>
            <a:off x="-9068933" y="6580160"/>
            <a:ext cx="2857857" cy="939800"/>
          </a:xfrm>
          <a:prstGeom prst="rect">
            <a:avLst/>
          </a:prstGeom>
          <a:noFill/>
          <a:ln/>
        </p:spPr>
        <p:txBody>
          <a:bodyPr wrap="square" lIns="0" tIns="0" rIns="0" bIns="0" rtlCol="0" anchor="t"/>
          <a:lstStyle/>
          <a:p>
            <a:pPr algn="l"/>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ELDRUIN</a:t>
            </a:r>
            <a:endParaRPr lang="en-US" sz="4800" b="1" dirty="0">
              <a:latin typeface="Lato" panose="020F0502020204030203" pitchFamily="34" charset="77"/>
            </a:endParaRPr>
          </a:p>
        </p:txBody>
      </p:sp>
      <p:sp>
        <p:nvSpPr>
          <p:cNvPr id="11" name="Text 7">
            <a:extLst>
              <a:ext uri="{FF2B5EF4-FFF2-40B4-BE49-F238E27FC236}">
                <a16:creationId xmlns:a16="http://schemas.microsoft.com/office/drawing/2014/main" id="{B55A0321-6DCE-BE45-85B8-909CE86F6A43}"/>
              </a:ext>
            </a:extLst>
          </p:cNvPr>
          <p:cNvSpPr/>
          <p:nvPr/>
        </p:nvSpPr>
        <p:spPr>
          <a:xfrm>
            <a:off x="-9068933" y="7469160"/>
            <a:ext cx="2688503"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The Fire Mage</a:t>
            </a:r>
            <a:endParaRPr lang="en-US" sz="3200" dirty="0"/>
          </a:p>
        </p:txBody>
      </p:sp>
      <p:pic>
        <p:nvPicPr>
          <p:cNvPr id="12" name="Image 3" descr="preencoded.png">
            <a:extLst>
              <a:ext uri="{FF2B5EF4-FFF2-40B4-BE49-F238E27FC236}">
                <a16:creationId xmlns:a16="http://schemas.microsoft.com/office/drawing/2014/main" id="{11B6F4BA-2AD5-E949-88E9-B637E8E006D2}"/>
              </a:ext>
            </a:extLst>
          </p:cNvPr>
          <p:cNvPicPr>
            <a:picLocks noChangeAspect="1"/>
          </p:cNvPicPr>
          <p:nvPr/>
        </p:nvPicPr>
        <p:blipFill>
          <a:blip r:embed="rId7"/>
          <a:stretch>
            <a:fillRect/>
          </a:stretch>
        </p:blipFill>
        <p:spPr>
          <a:xfrm>
            <a:off x="12790499" y="-10020300"/>
            <a:ext cx="4191524" cy="2692400"/>
          </a:xfrm>
          <a:prstGeom prst="rect">
            <a:avLst/>
          </a:prstGeom>
        </p:spPr>
      </p:pic>
      <p:sp>
        <p:nvSpPr>
          <p:cNvPr id="13" name="Text 12">
            <a:extLst>
              <a:ext uri="{FF2B5EF4-FFF2-40B4-BE49-F238E27FC236}">
                <a16:creationId xmlns:a16="http://schemas.microsoft.com/office/drawing/2014/main" id="{C15D5A5E-FC0C-D444-B66B-30A71F6B4054}"/>
              </a:ext>
            </a:extLst>
          </p:cNvPr>
          <p:cNvSpPr/>
          <p:nvPr/>
        </p:nvSpPr>
        <p:spPr>
          <a:xfrm>
            <a:off x="17286861" y="-9359900"/>
            <a:ext cx="2857857" cy="939800"/>
          </a:xfrm>
          <a:prstGeom prst="rect">
            <a:avLst/>
          </a:prstGeom>
          <a:noFill/>
          <a:ln/>
        </p:spPr>
        <p:txBody>
          <a:bodyPr wrap="square" lIns="0" tIns="0" rIns="0" bIns="0" rtlCol="0" anchor="t"/>
          <a:lstStyle/>
          <a:p>
            <a:pPr algn="l"/>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ELDRUIN</a:t>
            </a:r>
            <a:endParaRPr lang="en-US" sz="4800" b="1" dirty="0">
              <a:latin typeface="Lato" panose="020F0502020204030203" pitchFamily="34" charset="77"/>
            </a:endParaRPr>
          </a:p>
        </p:txBody>
      </p:sp>
      <p:sp>
        <p:nvSpPr>
          <p:cNvPr id="14" name="Text 13">
            <a:extLst>
              <a:ext uri="{FF2B5EF4-FFF2-40B4-BE49-F238E27FC236}">
                <a16:creationId xmlns:a16="http://schemas.microsoft.com/office/drawing/2014/main" id="{2BA33CCF-5B06-7C4E-90D5-9FE0B4CE5E52}"/>
              </a:ext>
            </a:extLst>
          </p:cNvPr>
          <p:cNvSpPr/>
          <p:nvPr/>
        </p:nvSpPr>
        <p:spPr>
          <a:xfrm>
            <a:off x="17286861" y="-8470900"/>
            <a:ext cx="2688503"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The Fire Mage</a:t>
            </a:r>
            <a:endParaRPr lang="en-US" sz="3200" dirty="0"/>
          </a:p>
        </p:txBody>
      </p:sp>
      <p:pic>
        <p:nvPicPr>
          <p:cNvPr id="15" name="Image 4" descr="preencoded.png">
            <a:extLst>
              <a:ext uri="{FF2B5EF4-FFF2-40B4-BE49-F238E27FC236}">
                <a16:creationId xmlns:a16="http://schemas.microsoft.com/office/drawing/2014/main" id="{2C8C2A21-3E9C-6541-BFBB-78FC3102BDD6}"/>
              </a:ext>
            </a:extLst>
          </p:cNvPr>
          <p:cNvPicPr>
            <a:picLocks noChangeAspect="1"/>
          </p:cNvPicPr>
          <p:nvPr/>
        </p:nvPicPr>
        <p:blipFill>
          <a:blip r:embed="rId7"/>
          <a:stretch>
            <a:fillRect/>
          </a:stretch>
        </p:blipFill>
        <p:spPr>
          <a:xfrm>
            <a:off x="12790499" y="15985958"/>
            <a:ext cx="4191524" cy="2692400"/>
          </a:xfrm>
          <a:prstGeom prst="rect">
            <a:avLst/>
          </a:prstGeom>
        </p:spPr>
      </p:pic>
      <p:sp>
        <p:nvSpPr>
          <p:cNvPr id="16" name="Text 18">
            <a:extLst>
              <a:ext uri="{FF2B5EF4-FFF2-40B4-BE49-F238E27FC236}">
                <a16:creationId xmlns:a16="http://schemas.microsoft.com/office/drawing/2014/main" id="{9A2F870E-2115-8542-8DF8-289F1E94C830}"/>
              </a:ext>
            </a:extLst>
          </p:cNvPr>
          <p:cNvSpPr/>
          <p:nvPr/>
        </p:nvSpPr>
        <p:spPr>
          <a:xfrm>
            <a:off x="17286861" y="16646358"/>
            <a:ext cx="2857857" cy="939800"/>
          </a:xfrm>
          <a:prstGeom prst="rect">
            <a:avLst/>
          </a:prstGeom>
          <a:noFill/>
          <a:ln/>
        </p:spPr>
        <p:txBody>
          <a:bodyPr wrap="square" lIns="0" tIns="0" rIns="0" bIns="0" rtlCol="0" anchor="t"/>
          <a:lstStyle/>
          <a:p>
            <a:pPr algn="l"/>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ELDRUIN</a:t>
            </a:r>
            <a:endParaRPr lang="en-US" sz="4800" b="1" dirty="0">
              <a:latin typeface="Lato" panose="020F0502020204030203" pitchFamily="34" charset="77"/>
            </a:endParaRPr>
          </a:p>
        </p:txBody>
      </p:sp>
      <p:sp>
        <p:nvSpPr>
          <p:cNvPr id="17" name="Text 19">
            <a:extLst>
              <a:ext uri="{FF2B5EF4-FFF2-40B4-BE49-F238E27FC236}">
                <a16:creationId xmlns:a16="http://schemas.microsoft.com/office/drawing/2014/main" id="{80697C74-52DF-EC4A-BB19-67FAF7212006}"/>
              </a:ext>
            </a:extLst>
          </p:cNvPr>
          <p:cNvSpPr/>
          <p:nvPr/>
        </p:nvSpPr>
        <p:spPr>
          <a:xfrm>
            <a:off x="17286861" y="17535358"/>
            <a:ext cx="2688503"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The Fire Mage</a:t>
            </a:r>
            <a:endParaRPr lang="en-US" sz="3200" dirty="0"/>
          </a:p>
        </p:txBody>
      </p:sp>
      <p:sp>
        <p:nvSpPr>
          <p:cNvPr id="18" name="Text 20">
            <a:extLst>
              <a:ext uri="{FF2B5EF4-FFF2-40B4-BE49-F238E27FC236}">
                <a16:creationId xmlns:a16="http://schemas.microsoft.com/office/drawing/2014/main" id="{F5260E07-E800-3E4F-BF10-F5837AA94E4C}"/>
              </a:ext>
            </a:extLst>
          </p:cNvPr>
          <p:cNvSpPr/>
          <p:nvPr/>
        </p:nvSpPr>
        <p:spPr>
          <a:xfrm>
            <a:off x="1368525" y="-3151717"/>
            <a:ext cx="11211268" cy="1557867"/>
          </a:xfrm>
          <a:prstGeom prst="rect">
            <a:avLst/>
          </a:prstGeom>
          <a:noFill/>
          <a:ln/>
        </p:spPr>
        <p:txBody>
          <a:bodyPr wrap="square" lIns="0" tIns="0" rIns="0" bIns="0" rtlCol="0" anchor="t"/>
          <a:lstStyle/>
          <a:p>
            <a:pPr algn="l"/>
            <a:r>
              <a:rPr lang="en-US" sz="8000" b="1" dirty="0">
                <a:solidFill>
                  <a:srgbClr val="5C8A4A">
                    <a:alpha val="100000"/>
                  </a:srgbClr>
                </a:solidFill>
                <a:latin typeface="Lato" panose="020F0502020204030203" pitchFamily="34" charset="77"/>
                <a:ea typeface="Lato ExtraBold" pitchFamily="34" charset="-122"/>
                <a:cs typeface="Lato ExtraBold" pitchFamily="34" charset="-120"/>
              </a:rPr>
              <a:t>THE ELVES: A GLIMPSE</a:t>
            </a:r>
            <a:endParaRPr lang="en-US" sz="8000" b="1" dirty="0">
              <a:latin typeface="Lato" panose="020F0502020204030203" pitchFamily="34" charset="77"/>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3061083" y="1739900"/>
            <a:ext cx="19293711" cy="9690100"/>
          </a:xfrm>
          <a:prstGeom prst="rect">
            <a:avLst/>
          </a:prstGeom>
          <a:noFill/>
          <a:ln w="38100">
            <a:solidFill>
              <a:srgbClr val="5C8A4A"/>
            </a:solidFill>
            <a:prstDash val="solid"/>
          </a:ln>
        </p:spPr>
      </p:sp>
      <p:sp>
        <p:nvSpPr>
          <p:cNvPr id="3" name="Shape 1"/>
          <p:cNvSpPr/>
          <p:nvPr/>
        </p:nvSpPr>
        <p:spPr>
          <a:xfrm>
            <a:off x="23370921" y="10515600"/>
            <a:ext cx="1016127" cy="3200400"/>
          </a:xfrm>
          <a:prstGeom prst="rect">
            <a:avLst/>
          </a:prstGeom>
          <a:solidFill>
            <a:srgbClr val="FFFFFF">
              <a:alpha val="100000"/>
            </a:srgbClr>
          </a:solidFill>
          <a:ln/>
        </p:spPr>
      </p:sp>
      <p:pic>
        <p:nvPicPr>
          <p:cNvPr id="4" name="Image 0" descr="preencoded.png"/>
          <p:cNvPicPr>
            <a:picLocks noChangeAspect="1"/>
          </p:cNvPicPr>
          <p:nvPr/>
        </p:nvPicPr>
        <p:blipFill>
          <a:blip r:embed="rId3"/>
          <a:stretch>
            <a:fillRect/>
          </a:stretch>
        </p:blipFill>
        <p:spPr>
          <a:xfrm>
            <a:off x="23523340" y="10820400"/>
            <a:ext cx="711289" cy="2590800"/>
          </a:xfrm>
          <a:prstGeom prst="rect">
            <a:avLst/>
          </a:prstGeom>
        </p:spPr>
      </p:pic>
      <p:pic>
        <p:nvPicPr>
          <p:cNvPr id="5" name="Image 1" descr="preencoded.png"/>
          <p:cNvPicPr>
            <a:picLocks noChangeAspect="1"/>
          </p:cNvPicPr>
          <p:nvPr/>
        </p:nvPicPr>
        <p:blipFill>
          <a:blip r:embed="rId4"/>
          <a:stretch>
            <a:fillRect/>
          </a:stretch>
        </p:blipFill>
        <p:spPr>
          <a:xfrm>
            <a:off x="774797" y="1117600"/>
            <a:ext cx="4750394" cy="10998200"/>
          </a:xfrm>
          <a:prstGeom prst="rect">
            <a:avLst/>
          </a:prstGeom>
        </p:spPr>
      </p:pic>
      <p:sp>
        <p:nvSpPr>
          <p:cNvPr id="6" name="Shape 2"/>
          <p:cNvSpPr/>
          <p:nvPr/>
        </p:nvSpPr>
        <p:spPr>
          <a:xfrm>
            <a:off x="6350794" y="4356100"/>
            <a:ext cx="5614102" cy="5016500"/>
          </a:xfrm>
          <a:prstGeom prst="rect">
            <a:avLst/>
          </a:prstGeom>
          <a:noFill/>
          <a:ln/>
        </p:spPr>
      </p:sp>
      <p:pic>
        <p:nvPicPr>
          <p:cNvPr id="7" name="Image 2" descr="preencoded.png"/>
          <p:cNvPicPr>
            <a:picLocks noChangeAspect="1"/>
          </p:cNvPicPr>
          <p:nvPr/>
        </p:nvPicPr>
        <p:blipFill>
          <a:blip r:embed="rId5"/>
          <a:stretch>
            <a:fillRect/>
          </a:stretch>
        </p:blipFill>
        <p:spPr>
          <a:xfrm>
            <a:off x="6350794" y="4356100"/>
            <a:ext cx="2870559" cy="5016500"/>
          </a:xfrm>
          <a:prstGeom prst="rect">
            <a:avLst/>
          </a:prstGeom>
        </p:spPr>
      </p:pic>
      <p:sp>
        <p:nvSpPr>
          <p:cNvPr id="8" name="Shape 3"/>
          <p:cNvSpPr/>
          <p:nvPr/>
        </p:nvSpPr>
        <p:spPr>
          <a:xfrm>
            <a:off x="9526191" y="6178550"/>
            <a:ext cx="2438705" cy="1371600"/>
          </a:xfrm>
          <a:prstGeom prst="rect">
            <a:avLst/>
          </a:prstGeom>
          <a:noFill/>
          <a:ln/>
        </p:spPr>
      </p:sp>
      <p:sp>
        <p:nvSpPr>
          <p:cNvPr id="9" name="Shape 4"/>
          <p:cNvSpPr/>
          <p:nvPr/>
        </p:nvSpPr>
        <p:spPr>
          <a:xfrm>
            <a:off x="9526191" y="6178550"/>
            <a:ext cx="2438705" cy="1371600"/>
          </a:xfrm>
          <a:prstGeom prst="rect">
            <a:avLst/>
          </a:prstGeom>
          <a:noFill/>
          <a:ln/>
        </p:spPr>
      </p:sp>
      <p:sp>
        <p:nvSpPr>
          <p:cNvPr id="10" name="Shape 5"/>
          <p:cNvSpPr/>
          <p:nvPr/>
        </p:nvSpPr>
        <p:spPr>
          <a:xfrm>
            <a:off x="9526191" y="6178550"/>
            <a:ext cx="2438705" cy="1371600"/>
          </a:xfrm>
          <a:prstGeom prst="rect">
            <a:avLst/>
          </a:prstGeom>
          <a:noFill/>
          <a:ln/>
        </p:spPr>
      </p:sp>
      <p:sp>
        <p:nvSpPr>
          <p:cNvPr id="11" name="Text 6"/>
          <p:cNvSpPr/>
          <p:nvPr/>
        </p:nvSpPr>
        <p:spPr>
          <a:xfrm>
            <a:off x="9526191" y="6178550"/>
            <a:ext cx="2857857" cy="939800"/>
          </a:xfrm>
          <a:prstGeom prst="rect">
            <a:avLst/>
          </a:prstGeom>
          <a:noFill/>
          <a:ln/>
        </p:spPr>
        <p:txBody>
          <a:bodyPr wrap="square" lIns="0" tIns="0" rIns="0" bIns="0" rtlCol="0" anchor="t"/>
          <a:lstStyle/>
          <a:p>
            <a:pPr algn="l"/>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ELDRUIN</a:t>
            </a:r>
            <a:endParaRPr lang="en-US" sz="4800" b="1" dirty="0">
              <a:latin typeface="Lato" panose="020F0502020204030203" pitchFamily="34" charset="77"/>
            </a:endParaRPr>
          </a:p>
        </p:txBody>
      </p:sp>
      <p:sp>
        <p:nvSpPr>
          <p:cNvPr id="12" name="Text 7"/>
          <p:cNvSpPr/>
          <p:nvPr/>
        </p:nvSpPr>
        <p:spPr>
          <a:xfrm>
            <a:off x="9526191" y="7067550"/>
            <a:ext cx="2688503"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The Fire Mage</a:t>
            </a:r>
            <a:endParaRPr lang="en-US" sz="3200" dirty="0"/>
          </a:p>
        </p:txBody>
      </p:sp>
      <p:sp>
        <p:nvSpPr>
          <p:cNvPr id="13" name="Shape 8"/>
          <p:cNvSpPr/>
          <p:nvPr/>
        </p:nvSpPr>
        <p:spPr>
          <a:xfrm>
            <a:off x="12790499" y="3670300"/>
            <a:ext cx="6935067" cy="2692400"/>
          </a:xfrm>
          <a:prstGeom prst="rect">
            <a:avLst/>
          </a:prstGeom>
          <a:noFill/>
          <a:ln/>
        </p:spPr>
      </p:sp>
      <p:pic>
        <p:nvPicPr>
          <p:cNvPr id="14" name="Image 3" descr="preencoded.png"/>
          <p:cNvPicPr>
            <a:picLocks noChangeAspect="1"/>
          </p:cNvPicPr>
          <p:nvPr/>
        </p:nvPicPr>
        <p:blipFill>
          <a:blip r:embed="rId6"/>
          <a:stretch>
            <a:fillRect/>
          </a:stretch>
        </p:blipFill>
        <p:spPr>
          <a:xfrm>
            <a:off x="12790499" y="3670300"/>
            <a:ext cx="4191524" cy="2692400"/>
          </a:xfrm>
          <a:prstGeom prst="rect">
            <a:avLst/>
          </a:prstGeom>
        </p:spPr>
      </p:pic>
      <p:sp>
        <p:nvSpPr>
          <p:cNvPr id="15" name="Shape 9"/>
          <p:cNvSpPr/>
          <p:nvPr/>
        </p:nvSpPr>
        <p:spPr>
          <a:xfrm>
            <a:off x="17286861" y="4330700"/>
            <a:ext cx="2438705" cy="1371600"/>
          </a:xfrm>
          <a:prstGeom prst="rect">
            <a:avLst/>
          </a:prstGeom>
          <a:noFill/>
          <a:ln/>
        </p:spPr>
      </p:sp>
      <p:sp>
        <p:nvSpPr>
          <p:cNvPr id="16" name="Shape 10"/>
          <p:cNvSpPr/>
          <p:nvPr/>
        </p:nvSpPr>
        <p:spPr>
          <a:xfrm>
            <a:off x="17286861" y="4330700"/>
            <a:ext cx="2438705" cy="1371600"/>
          </a:xfrm>
          <a:prstGeom prst="rect">
            <a:avLst/>
          </a:prstGeom>
          <a:noFill/>
          <a:ln/>
        </p:spPr>
      </p:sp>
      <p:sp>
        <p:nvSpPr>
          <p:cNvPr id="17" name="Shape 11"/>
          <p:cNvSpPr/>
          <p:nvPr/>
        </p:nvSpPr>
        <p:spPr>
          <a:xfrm>
            <a:off x="17286861" y="4330700"/>
            <a:ext cx="2438705" cy="1371600"/>
          </a:xfrm>
          <a:prstGeom prst="rect">
            <a:avLst/>
          </a:prstGeom>
          <a:noFill/>
          <a:ln/>
        </p:spPr>
      </p:sp>
      <p:sp>
        <p:nvSpPr>
          <p:cNvPr id="18" name="Text 12"/>
          <p:cNvSpPr/>
          <p:nvPr/>
        </p:nvSpPr>
        <p:spPr>
          <a:xfrm>
            <a:off x="17286861" y="4330700"/>
            <a:ext cx="2857857" cy="939800"/>
          </a:xfrm>
          <a:prstGeom prst="rect">
            <a:avLst/>
          </a:prstGeom>
          <a:noFill/>
          <a:ln/>
        </p:spPr>
        <p:txBody>
          <a:bodyPr wrap="square" lIns="0" tIns="0" rIns="0" bIns="0" rtlCol="0" anchor="t"/>
          <a:lstStyle/>
          <a:p>
            <a:pPr algn="l"/>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ELDRUIN</a:t>
            </a:r>
            <a:endParaRPr lang="en-US" sz="4800" b="1" dirty="0">
              <a:latin typeface="Lato" panose="020F0502020204030203" pitchFamily="34" charset="77"/>
            </a:endParaRPr>
          </a:p>
        </p:txBody>
      </p:sp>
      <p:sp>
        <p:nvSpPr>
          <p:cNvPr id="19" name="Text 13"/>
          <p:cNvSpPr/>
          <p:nvPr/>
        </p:nvSpPr>
        <p:spPr>
          <a:xfrm>
            <a:off x="17286861" y="5219700"/>
            <a:ext cx="2688503"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The Fire Mage</a:t>
            </a:r>
            <a:endParaRPr lang="en-US" sz="3200" dirty="0"/>
          </a:p>
        </p:txBody>
      </p:sp>
      <p:sp>
        <p:nvSpPr>
          <p:cNvPr id="20" name="Shape 14"/>
          <p:cNvSpPr/>
          <p:nvPr/>
        </p:nvSpPr>
        <p:spPr>
          <a:xfrm>
            <a:off x="12790499" y="7366000"/>
            <a:ext cx="6935067" cy="2692400"/>
          </a:xfrm>
          <a:prstGeom prst="rect">
            <a:avLst/>
          </a:prstGeom>
          <a:noFill/>
          <a:ln/>
        </p:spPr>
      </p:sp>
      <p:pic>
        <p:nvPicPr>
          <p:cNvPr id="21" name="Image 4" descr="preencoded.png"/>
          <p:cNvPicPr>
            <a:picLocks noChangeAspect="1"/>
          </p:cNvPicPr>
          <p:nvPr/>
        </p:nvPicPr>
        <p:blipFill>
          <a:blip r:embed="rId6"/>
          <a:stretch>
            <a:fillRect/>
          </a:stretch>
        </p:blipFill>
        <p:spPr>
          <a:xfrm>
            <a:off x="12790499" y="7366000"/>
            <a:ext cx="4191524" cy="2692400"/>
          </a:xfrm>
          <a:prstGeom prst="rect">
            <a:avLst/>
          </a:prstGeom>
        </p:spPr>
      </p:pic>
      <p:sp>
        <p:nvSpPr>
          <p:cNvPr id="22" name="Shape 15"/>
          <p:cNvSpPr/>
          <p:nvPr/>
        </p:nvSpPr>
        <p:spPr>
          <a:xfrm>
            <a:off x="17286861" y="8026400"/>
            <a:ext cx="2438705" cy="1371600"/>
          </a:xfrm>
          <a:prstGeom prst="rect">
            <a:avLst/>
          </a:prstGeom>
          <a:noFill/>
          <a:ln/>
        </p:spPr>
      </p:sp>
      <p:sp>
        <p:nvSpPr>
          <p:cNvPr id="23" name="Shape 16"/>
          <p:cNvSpPr/>
          <p:nvPr/>
        </p:nvSpPr>
        <p:spPr>
          <a:xfrm>
            <a:off x="17286861" y="8026400"/>
            <a:ext cx="2438705" cy="1371600"/>
          </a:xfrm>
          <a:prstGeom prst="rect">
            <a:avLst/>
          </a:prstGeom>
          <a:noFill/>
          <a:ln/>
        </p:spPr>
      </p:sp>
      <p:sp>
        <p:nvSpPr>
          <p:cNvPr id="24" name="Shape 17"/>
          <p:cNvSpPr/>
          <p:nvPr/>
        </p:nvSpPr>
        <p:spPr>
          <a:xfrm>
            <a:off x="17286861" y="8026400"/>
            <a:ext cx="2438705" cy="1371600"/>
          </a:xfrm>
          <a:prstGeom prst="rect">
            <a:avLst/>
          </a:prstGeom>
          <a:noFill/>
          <a:ln/>
        </p:spPr>
      </p:sp>
      <p:sp>
        <p:nvSpPr>
          <p:cNvPr id="25" name="Text 18"/>
          <p:cNvSpPr/>
          <p:nvPr/>
        </p:nvSpPr>
        <p:spPr>
          <a:xfrm>
            <a:off x="17286861" y="8026400"/>
            <a:ext cx="2857857" cy="939800"/>
          </a:xfrm>
          <a:prstGeom prst="rect">
            <a:avLst/>
          </a:prstGeom>
          <a:noFill/>
          <a:ln/>
        </p:spPr>
        <p:txBody>
          <a:bodyPr wrap="square" lIns="0" tIns="0" rIns="0" bIns="0" rtlCol="0" anchor="t"/>
          <a:lstStyle/>
          <a:p>
            <a:pPr algn="l"/>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ELDRUIN</a:t>
            </a:r>
            <a:endParaRPr lang="en-US" sz="4800" b="1" dirty="0">
              <a:latin typeface="Lato" panose="020F0502020204030203" pitchFamily="34" charset="77"/>
            </a:endParaRPr>
          </a:p>
        </p:txBody>
      </p:sp>
      <p:sp>
        <p:nvSpPr>
          <p:cNvPr id="26" name="Text 19"/>
          <p:cNvSpPr/>
          <p:nvPr/>
        </p:nvSpPr>
        <p:spPr>
          <a:xfrm>
            <a:off x="17286861" y="8915400"/>
            <a:ext cx="2688503"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The Fire Mage</a:t>
            </a:r>
            <a:endParaRPr lang="en-US" sz="3200" dirty="0"/>
          </a:p>
        </p:txBody>
      </p:sp>
      <p:sp>
        <p:nvSpPr>
          <p:cNvPr id="27" name="Text 20"/>
          <p:cNvSpPr/>
          <p:nvPr/>
        </p:nvSpPr>
        <p:spPr>
          <a:xfrm>
            <a:off x="6350794" y="1739900"/>
            <a:ext cx="11211268" cy="1557867"/>
          </a:xfrm>
          <a:prstGeom prst="rect">
            <a:avLst/>
          </a:prstGeom>
          <a:noFill/>
          <a:ln/>
        </p:spPr>
        <p:txBody>
          <a:bodyPr wrap="square" lIns="0" tIns="0" rIns="0" bIns="0" rtlCol="0" anchor="t"/>
          <a:lstStyle/>
          <a:p>
            <a:pPr algn="l"/>
            <a:r>
              <a:rPr lang="en-US" sz="8000" b="1" dirty="0">
                <a:solidFill>
                  <a:srgbClr val="5C8A4A">
                    <a:alpha val="100000"/>
                  </a:srgbClr>
                </a:solidFill>
                <a:latin typeface="Lato" panose="020F0502020204030203" pitchFamily="34" charset="77"/>
                <a:ea typeface="Lato ExtraBold" pitchFamily="34" charset="-122"/>
                <a:cs typeface="Lato ExtraBold" pitchFamily="34" charset="-120"/>
              </a:rPr>
              <a:t>THE ELVES: A GLIMPSE</a:t>
            </a:r>
            <a:endParaRPr lang="en-US" sz="8000" b="1" dirty="0">
              <a:latin typeface="Lato" panose="020F0502020204030203" pitchFamily="34" charset="77"/>
            </a:endParaRPr>
          </a:p>
        </p:txBody>
      </p:sp>
      <p:pic>
        <p:nvPicPr>
          <p:cNvPr id="28" name="Image 0" descr="preencoded.png">
            <a:extLst>
              <a:ext uri="{FF2B5EF4-FFF2-40B4-BE49-F238E27FC236}">
                <a16:creationId xmlns:a16="http://schemas.microsoft.com/office/drawing/2014/main" id="{D19C9BB1-E366-7D48-A251-BB22EB721D79}"/>
              </a:ext>
            </a:extLst>
          </p:cNvPr>
          <p:cNvPicPr>
            <a:picLocks noChangeAspect="1"/>
          </p:cNvPicPr>
          <p:nvPr/>
        </p:nvPicPr>
        <p:blipFill>
          <a:blip r:embed="rId7"/>
          <a:stretch>
            <a:fillRect/>
          </a:stretch>
        </p:blipFill>
        <p:spPr>
          <a:xfrm>
            <a:off x="30229778" y="1727200"/>
            <a:ext cx="18899962" cy="10261600"/>
          </a:xfrm>
          <a:prstGeom prst="rect">
            <a:avLst/>
          </a:prstGeom>
        </p:spPr>
      </p:pic>
      <p:sp>
        <p:nvSpPr>
          <p:cNvPr id="29" name="Text 2">
            <a:extLst>
              <a:ext uri="{FF2B5EF4-FFF2-40B4-BE49-F238E27FC236}">
                <a16:creationId xmlns:a16="http://schemas.microsoft.com/office/drawing/2014/main" id="{46C44D25-0268-7244-90AB-565EB04FD1E1}"/>
              </a:ext>
            </a:extLst>
          </p:cNvPr>
          <p:cNvSpPr/>
          <p:nvPr/>
        </p:nvSpPr>
        <p:spPr>
          <a:xfrm>
            <a:off x="-1578459" y="-4072467"/>
            <a:ext cx="6791115" cy="2777067"/>
          </a:xfrm>
          <a:prstGeom prst="rect">
            <a:avLst/>
          </a:prstGeom>
          <a:noFill/>
          <a:ln/>
        </p:spPr>
        <p:txBody>
          <a:bodyPr wrap="square" lIns="0" tIns="0" rIns="0" bIns="0" rtlCol="0" anchor="t"/>
          <a:lstStyle/>
          <a:p>
            <a:pPr algn="r"/>
            <a:r>
              <a:rPr lang="en-US" sz="8000" b="1" dirty="0">
                <a:solidFill>
                  <a:srgbClr val="FFFFFF">
                    <a:alpha val="100000"/>
                  </a:srgbClr>
                </a:solidFill>
                <a:latin typeface="Lato" panose="020F0502020204030203" pitchFamily="34" charset="77"/>
                <a:ea typeface="Lato ExtraBold" pitchFamily="34" charset="-122"/>
                <a:cs typeface="Lato ExtraBold" pitchFamily="34" charset="-120"/>
              </a:rPr>
              <a:t>FANTASY REALM </a:t>
            </a:r>
            <a:endParaRPr lang="en-US" sz="8000" b="1" dirty="0">
              <a:latin typeface="Lato" panose="020F0502020204030203" pitchFamily="34" charset="77"/>
            </a:endParaRPr>
          </a:p>
        </p:txBody>
      </p:sp>
      <p:sp>
        <p:nvSpPr>
          <p:cNvPr id="30" name="Text 5">
            <a:extLst>
              <a:ext uri="{FF2B5EF4-FFF2-40B4-BE49-F238E27FC236}">
                <a16:creationId xmlns:a16="http://schemas.microsoft.com/office/drawing/2014/main" id="{6B4E3C63-B188-EE47-87AC-0592BC11143C}"/>
              </a:ext>
            </a:extLst>
          </p:cNvPr>
          <p:cNvSpPr/>
          <p:nvPr/>
        </p:nvSpPr>
        <p:spPr>
          <a:xfrm>
            <a:off x="-7878446" y="5283200"/>
            <a:ext cx="6299987" cy="1676400"/>
          </a:xfrm>
          <a:prstGeom prst="rect">
            <a:avLst/>
          </a:prstGeom>
          <a:noFill/>
          <a:ln/>
        </p:spPr>
        <p:txBody>
          <a:bodyPr wrap="square" lIns="0" tIns="0" rIns="0" bIns="0" rtlCol="0" anchor="t"/>
          <a:lstStyle/>
          <a:p>
            <a:pPr algn="r"/>
            <a:r>
              <a:rPr lang="en-US" sz="4800" b="1" dirty="0">
                <a:solidFill>
                  <a:srgbClr val="FFFFFF">
                    <a:alpha val="100000"/>
                  </a:srgbClr>
                </a:solidFill>
                <a:latin typeface="Lato" panose="020F0502020204030203" pitchFamily="34" charset="77"/>
                <a:ea typeface="Lato ExtraBold" pitchFamily="34" charset="-122"/>
                <a:cs typeface="Lato ExtraBold" pitchFamily="34" charset="-120"/>
              </a:rPr>
              <a:t>THE ENCHANTED FOREST</a:t>
            </a:r>
            <a:endParaRPr lang="en-US" sz="4800" b="1" dirty="0">
              <a:latin typeface="Lato" panose="020F0502020204030203" pitchFamily="34" charset="77"/>
            </a:endParaRPr>
          </a:p>
        </p:txBody>
      </p:sp>
      <p:sp>
        <p:nvSpPr>
          <p:cNvPr id="31" name="Text 6">
            <a:extLst>
              <a:ext uri="{FF2B5EF4-FFF2-40B4-BE49-F238E27FC236}">
                <a16:creationId xmlns:a16="http://schemas.microsoft.com/office/drawing/2014/main" id="{363B702E-A154-C842-9C03-2700DBB444D9}"/>
              </a:ext>
            </a:extLst>
          </p:cNvPr>
          <p:cNvSpPr/>
          <p:nvPr/>
        </p:nvSpPr>
        <p:spPr>
          <a:xfrm>
            <a:off x="-7810704" y="6858000"/>
            <a:ext cx="6232246" cy="1100667"/>
          </a:xfrm>
          <a:prstGeom prst="rect">
            <a:avLst/>
          </a:prstGeom>
          <a:noFill/>
          <a:ln/>
        </p:spPr>
        <p:txBody>
          <a:bodyPr wrap="square" lIns="0" tIns="0" rIns="0" bIns="0" rtlCol="0" anchor="t"/>
          <a:lstStyle/>
          <a:p>
            <a:pPr algn="r">
              <a:spcAft>
                <a:spcPts val="4000"/>
              </a:spcAft>
            </a:pPr>
            <a:r>
              <a:rPr lang="en-US" sz="3200" dirty="0">
                <a:solidFill>
                  <a:srgbClr val="FFFFFF">
                    <a:alpha val="100000"/>
                  </a:srgbClr>
                </a:solidFill>
                <a:latin typeface="Lato Regular" pitchFamily="34" charset="0"/>
                <a:ea typeface="Lato Regular" pitchFamily="34" charset="-122"/>
                <a:cs typeface="Lato Regular" pitchFamily="34" charset="-120"/>
              </a:rPr>
              <a:t>A magical forest filled with talking animals and enchanted creatures.</a:t>
            </a:r>
            <a:endParaRPr lang="en-US" sz="3200" dirty="0"/>
          </a:p>
        </p:txBody>
      </p:sp>
      <p:sp>
        <p:nvSpPr>
          <p:cNvPr id="32" name="Text 9">
            <a:extLst>
              <a:ext uri="{FF2B5EF4-FFF2-40B4-BE49-F238E27FC236}">
                <a16:creationId xmlns:a16="http://schemas.microsoft.com/office/drawing/2014/main" id="{8DBD5B63-EB29-AF49-BC0E-7A78DDB40309}"/>
              </a:ext>
            </a:extLst>
          </p:cNvPr>
          <p:cNvSpPr/>
          <p:nvPr/>
        </p:nvSpPr>
        <p:spPr>
          <a:xfrm>
            <a:off x="-11298062" y="9372600"/>
            <a:ext cx="6299987" cy="939800"/>
          </a:xfrm>
          <a:prstGeom prst="rect">
            <a:avLst/>
          </a:prstGeom>
          <a:noFill/>
          <a:ln/>
        </p:spPr>
        <p:txBody>
          <a:bodyPr wrap="square" lIns="0" tIns="0" rIns="0" bIns="0" rtlCol="0" anchor="t"/>
          <a:lstStyle/>
          <a:p>
            <a:pPr algn="r"/>
            <a:r>
              <a:rPr lang="en-US" sz="4800" b="1" dirty="0">
                <a:solidFill>
                  <a:srgbClr val="FFFFFF">
                    <a:alpha val="100000"/>
                  </a:srgbClr>
                </a:solidFill>
                <a:latin typeface="Lato" panose="020F0502020204030203" pitchFamily="34" charset="77"/>
                <a:ea typeface="Lato ExtraBold" pitchFamily="34" charset="-122"/>
                <a:cs typeface="Lato ExtraBold" pitchFamily="34" charset="-120"/>
              </a:rPr>
              <a:t>THE CRYSTAL CAVES</a:t>
            </a:r>
            <a:endParaRPr lang="en-US" sz="4800" b="1" dirty="0">
              <a:latin typeface="Lato" panose="020F0502020204030203" pitchFamily="34" charset="77"/>
            </a:endParaRPr>
          </a:p>
        </p:txBody>
      </p:sp>
      <p:sp>
        <p:nvSpPr>
          <p:cNvPr id="33" name="Text 10">
            <a:extLst>
              <a:ext uri="{FF2B5EF4-FFF2-40B4-BE49-F238E27FC236}">
                <a16:creationId xmlns:a16="http://schemas.microsoft.com/office/drawing/2014/main" id="{E0FE716D-CE4E-C542-B264-E185236E29A2}"/>
              </a:ext>
            </a:extLst>
          </p:cNvPr>
          <p:cNvSpPr/>
          <p:nvPr/>
        </p:nvSpPr>
        <p:spPr>
          <a:xfrm>
            <a:off x="-11230320" y="10210800"/>
            <a:ext cx="6232246" cy="1583267"/>
          </a:xfrm>
          <a:prstGeom prst="rect">
            <a:avLst/>
          </a:prstGeom>
          <a:noFill/>
          <a:ln/>
        </p:spPr>
        <p:txBody>
          <a:bodyPr wrap="square" lIns="0" tIns="0" rIns="0" bIns="0" rtlCol="0" anchor="t"/>
          <a:lstStyle/>
          <a:p>
            <a:pPr algn="r">
              <a:spcAft>
                <a:spcPts val="4000"/>
              </a:spcAft>
            </a:pPr>
            <a:r>
              <a:rPr lang="en-US" sz="3200" dirty="0">
                <a:solidFill>
                  <a:srgbClr val="FFFFFF">
                    <a:alpha val="100000"/>
                  </a:srgbClr>
                </a:solidFill>
                <a:latin typeface="Lato Regular" pitchFamily="34" charset="0"/>
                <a:ea typeface="Lato Regular" pitchFamily="34" charset="-122"/>
                <a:cs typeface="Lato Regular" pitchFamily="34" charset="-120"/>
              </a:rPr>
              <a:t>A network of underground caves filled with precious gems and crystals.</a:t>
            </a:r>
            <a:endParaRPr lang="en-US" sz="32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182248" y="1727200"/>
            <a:ext cx="18899962" cy="10261600"/>
          </a:xfrm>
          <a:prstGeom prst="rect">
            <a:avLst/>
          </a:prstGeom>
        </p:spPr>
      </p:pic>
      <p:sp>
        <p:nvSpPr>
          <p:cNvPr id="3" name="Shape 0"/>
          <p:cNvSpPr/>
          <p:nvPr/>
        </p:nvSpPr>
        <p:spPr>
          <a:xfrm>
            <a:off x="1016127" y="0"/>
            <a:ext cx="7874984" cy="13716000"/>
          </a:xfrm>
          <a:prstGeom prst="rect">
            <a:avLst/>
          </a:prstGeom>
          <a:solidFill>
            <a:srgbClr val="5C8A4A">
              <a:alpha val="100000"/>
            </a:srgbClr>
          </a:solidFill>
          <a:ln w="38100">
            <a:solidFill>
              <a:srgbClr val="5C8A4A"/>
            </a:solidFill>
            <a:prstDash val="solid"/>
          </a:ln>
        </p:spPr>
      </p:sp>
      <p:sp>
        <p:nvSpPr>
          <p:cNvPr id="4" name="Shape 1"/>
          <p:cNvSpPr/>
          <p:nvPr/>
        </p:nvSpPr>
        <p:spPr>
          <a:xfrm>
            <a:off x="23370921" y="10515600"/>
            <a:ext cx="1016127" cy="3200400"/>
          </a:xfrm>
          <a:prstGeom prst="rect">
            <a:avLst/>
          </a:prstGeom>
          <a:solidFill>
            <a:srgbClr val="FFFFFF">
              <a:alpha val="100000"/>
            </a:srgbClr>
          </a:solidFill>
          <a:ln/>
        </p:spPr>
      </p:sp>
      <p:pic>
        <p:nvPicPr>
          <p:cNvPr id="5" name="Image 1" descr="preencoded.png"/>
          <p:cNvPicPr>
            <a:picLocks noChangeAspect="1"/>
          </p:cNvPicPr>
          <p:nvPr/>
        </p:nvPicPr>
        <p:blipFill>
          <a:blip r:embed="rId4"/>
          <a:stretch>
            <a:fillRect/>
          </a:stretch>
        </p:blipFill>
        <p:spPr>
          <a:xfrm>
            <a:off x="23523340" y="10820400"/>
            <a:ext cx="711289" cy="2590800"/>
          </a:xfrm>
          <a:prstGeom prst="rect">
            <a:avLst/>
          </a:prstGeom>
        </p:spPr>
      </p:pic>
      <p:sp>
        <p:nvSpPr>
          <p:cNvPr id="6" name="Text 2"/>
          <p:cNvSpPr/>
          <p:nvPr/>
        </p:nvSpPr>
        <p:spPr>
          <a:xfrm>
            <a:off x="1350602" y="1295400"/>
            <a:ext cx="6791115" cy="2777067"/>
          </a:xfrm>
          <a:prstGeom prst="rect">
            <a:avLst/>
          </a:prstGeom>
          <a:noFill/>
          <a:ln/>
        </p:spPr>
        <p:txBody>
          <a:bodyPr wrap="square" lIns="0" tIns="0" rIns="0" bIns="0" rtlCol="0" anchor="t"/>
          <a:lstStyle/>
          <a:p>
            <a:pPr algn="r"/>
            <a:r>
              <a:rPr lang="en-US" sz="8000" b="1" dirty="0">
                <a:solidFill>
                  <a:srgbClr val="FFFFFF">
                    <a:alpha val="100000"/>
                  </a:srgbClr>
                </a:solidFill>
                <a:latin typeface="Lato" panose="020F0502020204030203" pitchFamily="34" charset="77"/>
                <a:ea typeface="Lato ExtraBold" pitchFamily="34" charset="-122"/>
                <a:cs typeface="Lato ExtraBold" pitchFamily="34" charset="-120"/>
              </a:rPr>
              <a:t>FANTASY REALM </a:t>
            </a:r>
            <a:endParaRPr lang="en-US" sz="8000" b="1" dirty="0">
              <a:latin typeface="Lato" panose="020F0502020204030203" pitchFamily="34" charset="77"/>
            </a:endParaRPr>
          </a:p>
        </p:txBody>
      </p:sp>
      <p:sp>
        <p:nvSpPr>
          <p:cNvPr id="7" name="Shape 3"/>
          <p:cNvSpPr/>
          <p:nvPr/>
        </p:nvSpPr>
        <p:spPr>
          <a:xfrm>
            <a:off x="2044956" y="5283200"/>
            <a:ext cx="6096762" cy="2540000"/>
          </a:xfrm>
          <a:prstGeom prst="rect">
            <a:avLst/>
          </a:prstGeom>
          <a:noFill/>
          <a:ln/>
        </p:spPr>
      </p:sp>
      <p:sp>
        <p:nvSpPr>
          <p:cNvPr id="8" name="Shape 4"/>
          <p:cNvSpPr/>
          <p:nvPr/>
        </p:nvSpPr>
        <p:spPr>
          <a:xfrm>
            <a:off x="2044956" y="5283200"/>
            <a:ext cx="6096762" cy="2540000"/>
          </a:xfrm>
          <a:prstGeom prst="rect">
            <a:avLst/>
          </a:prstGeom>
          <a:noFill/>
          <a:ln/>
        </p:spPr>
      </p:sp>
      <p:sp>
        <p:nvSpPr>
          <p:cNvPr id="9" name="Text 5"/>
          <p:cNvSpPr/>
          <p:nvPr/>
        </p:nvSpPr>
        <p:spPr>
          <a:xfrm>
            <a:off x="1841730" y="5283200"/>
            <a:ext cx="6299987" cy="1676400"/>
          </a:xfrm>
          <a:prstGeom prst="rect">
            <a:avLst/>
          </a:prstGeom>
          <a:noFill/>
          <a:ln/>
        </p:spPr>
        <p:txBody>
          <a:bodyPr wrap="square" lIns="0" tIns="0" rIns="0" bIns="0" rtlCol="0" anchor="t"/>
          <a:lstStyle/>
          <a:p>
            <a:pPr algn="r"/>
            <a:r>
              <a:rPr lang="en-US" sz="4800" b="1" dirty="0">
                <a:solidFill>
                  <a:srgbClr val="FFFFFF">
                    <a:alpha val="100000"/>
                  </a:srgbClr>
                </a:solidFill>
                <a:latin typeface="Lato" panose="020F0502020204030203" pitchFamily="34" charset="77"/>
                <a:ea typeface="Lato ExtraBold" pitchFamily="34" charset="-122"/>
                <a:cs typeface="Lato ExtraBold" pitchFamily="34" charset="-120"/>
              </a:rPr>
              <a:t>THE ENCHANTED FOREST</a:t>
            </a:r>
            <a:endParaRPr lang="en-US" sz="4800" b="1" dirty="0">
              <a:latin typeface="Lato" panose="020F0502020204030203" pitchFamily="34" charset="77"/>
            </a:endParaRPr>
          </a:p>
        </p:txBody>
      </p:sp>
      <p:sp>
        <p:nvSpPr>
          <p:cNvPr id="10" name="Text 6"/>
          <p:cNvSpPr/>
          <p:nvPr/>
        </p:nvSpPr>
        <p:spPr>
          <a:xfrm>
            <a:off x="1909472" y="6858000"/>
            <a:ext cx="6232246" cy="1100667"/>
          </a:xfrm>
          <a:prstGeom prst="rect">
            <a:avLst/>
          </a:prstGeom>
          <a:noFill/>
          <a:ln/>
        </p:spPr>
        <p:txBody>
          <a:bodyPr wrap="square" lIns="0" tIns="0" rIns="0" bIns="0" rtlCol="0" anchor="t"/>
          <a:lstStyle/>
          <a:p>
            <a:pPr algn="r">
              <a:spcAft>
                <a:spcPts val="4000"/>
              </a:spcAft>
            </a:pPr>
            <a:r>
              <a:rPr lang="en-US" sz="3200" dirty="0">
                <a:solidFill>
                  <a:srgbClr val="FFFFFF">
                    <a:alpha val="100000"/>
                  </a:srgbClr>
                </a:solidFill>
                <a:latin typeface="Lato Regular" pitchFamily="34" charset="0"/>
                <a:ea typeface="Lato Regular" pitchFamily="34" charset="-122"/>
                <a:cs typeface="Lato Regular" pitchFamily="34" charset="-120"/>
              </a:rPr>
              <a:t>A magical forest filled with talking animals and enchanted creatures.</a:t>
            </a:r>
            <a:endParaRPr lang="en-US" sz="3200" dirty="0"/>
          </a:p>
        </p:txBody>
      </p:sp>
      <p:sp>
        <p:nvSpPr>
          <p:cNvPr id="11" name="Shape 7"/>
          <p:cNvSpPr/>
          <p:nvPr/>
        </p:nvSpPr>
        <p:spPr>
          <a:xfrm>
            <a:off x="2044956" y="9372600"/>
            <a:ext cx="6096762" cy="2286000"/>
          </a:xfrm>
          <a:prstGeom prst="rect">
            <a:avLst/>
          </a:prstGeom>
          <a:noFill/>
          <a:ln/>
        </p:spPr>
      </p:sp>
      <p:sp>
        <p:nvSpPr>
          <p:cNvPr id="12" name="Shape 8"/>
          <p:cNvSpPr/>
          <p:nvPr/>
        </p:nvSpPr>
        <p:spPr>
          <a:xfrm>
            <a:off x="2044956" y="9372600"/>
            <a:ext cx="6096762" cy="2286000"/>
          </a:xfrm>
          <a:prstGeom prst="rect">
            <a:avLst/>
          </a:prstGeom>
          <a:noFill/>
          <a:ln/>
        </p:spPr>
      </p:sp>
      <p:sp>
        <p:nvSpPr>
          <p:cNvPr id="13" name="Text 9"/>
          <p:cNvSpPr/>
          <p:nvPr/>
        </p:nvSpPr>
        <p:spPr>
          <a:xfrm>
            <a:off x="1841730" y="9372600"/>
            <a:ext cx="6299987" cy="939800"/>
          </a:xfrm>
          <a:prstGeom prst="rect">
            <a:avLst/>
          </a:prstGeom>
          <a:noFill/>
          <a:ln/>
        </p:spPr>
        <p:txBody>
          <a:bodyPr wrap="square" lIns="0" tIns="0" rIns="0" bIns="0" rtlCol="0" anchor="t"/>
          <a:lstStyle/>
          <a:p>
            <a:pPr algn="r"/>
            <a:r>
              <a:rPr lang="en-US" sz="4800" b="1" dirty="0">
                <a:solidFill>
                  <a:srgbClr val="FFFFFF">
                    <a:alpha val="100000"/>
                  </a:srgbClr>
                </a:solidFill>
                <a:latin typeface="Lato" panose="020F0502020204030203" pitchFamily="34" charset="77"/>
                <a:ea typeface="Lato ExtraBold" pitchFamily="34" charset="-122"/>
                <a:cs typeface="Lato ExtraBold" pitchFamily="34" charset="-120"/>
              </a:rPr>
              <a:t>THE CRYSTAL CAVES</a:t>
            </a:r>
            <a:endParaRPr lang="en-US" sz="4800" b="1" dirty="0">
              <a:latin typeface="Lato" panose="020F0502020204030203" pitchFamily="34" charset="77"/>
            </a:endParaRPr>
          </a:p>
        </p:txBody>
      </p:sp>
      <p:sp>
        <p:nvSpPr>
          <p:cNvPr id="14" name="Text 10"/>
          <p:cNvSpPr/>
          <p:nvPr/>
        </p:nvSpPr>
        <p:spPr>
          <a:xfrm>
            <a:off x="1909472" y="10210800"/>
            <a:ext cx="6232246" cy="1583267"/>
          </a:xfrm>
          <a:prstGeom prst="rect">
            <a:avLst/>
          </a:prstGeom>
          <a:noFill/>
          <a:ln/>
        </p:spPr>
        <p:txBody>
          <a:bodyPr wrap="square" lIns="0" tIns="0" rIns="0" bIns="0" rtlCol="0" anchor="t"/>
          <a:lstStyle/>
          <a:p>
            <a:pPr algn="r">
              <a:spcAft>
                <a:spcPts val="4000"/>
              </a:spcAft>
            </a:pPr>
            <a:r>
              <a:rPr lang="en-US" sz="3200" dirty="0">
                <a:solidFill>
                  <a:srgbClr val="FFFFFF">
                    <a:alpha val="100000"/>
                  </a:srgbClr>
                </a:solidFill>
                <a:latin typeface="Lato Regular" pitchFamily="34" charset="0"/>
                <a:ea typeface="Lato Regular" pitchFamily="34" charset="-122"/>
                <a:cs typeface="Lato Regular" pitchFamily="34" charset="-120"/>
              </a:rPr>
              <a:t>A network of underground caves filled with precious gems and crystals.</a:t>
            </a:r>
            <a:endParaRPr lang="en-US" sz="3200" dirty="0"/>
          </a:p>
        </p:txBody>
      </p:sp>
      <p:sp>
        <p:nvSpPr>
          <p:cNvPr id="16" name="Text 2">
            <a:extLst>
              <a:ext uri="{FF2B5EF4-FFF2-40B4-BE49-F238E27FC236}">
                <a16:creationId xmlns:a16="http://schemas.microsoft.com/office/drawing/2014/main" id="{100A71D0-6E71-724D-99F2-FCE120541917}"/>
              </a:ext>
            </a:extLst>
          </p:cNvPr>
          <p:cNvSpPr/>
          <p:nvPr/>
        </p:nvSpPr>
        <p:spPr>
          <a:xfrm>
            <a:off x="990724" y="-13002683"/>
            <a:ext cx="12278201" cy="1557867"/>
          </a:xfrm>
          <a:prstGeom prst="rect">
            <a:avLst/>
          </a:prstGeom>
          <a:noFill/>
          <a:ln/>
        </p:spPr>
        <p:txBody>
          <a:bodyPr wrap="square" lIns="0" tIns="0" rIns="0" bIns="0" rtlCol="0" anchor="t"/>
          <a:lstStyle/>
          <a:p>
            <a:pPr algn="l"/>
            <a:r>
              <a:rPr lang="en-US" sz="8000" b="1" dirty="0">
                <a:solidFill>
                  <a:srgbClr val="5C8A4A">
                    <a:alpha val="100000"/>
                  </a:srgbClr>
                </a:solidFill>
                <a:latin typeface="Lato" panose="020F0502020204030203" pitchFamily="34" charset="77"/>
                <a:ea typeface="Lato ExtraBold" pitchFamily="34" charset="-122"/>
                <a:cs typeface="Lato ExtraBold" pitchFamily="34" charset="-120"/>
              </a:rPr>
              <a:t>THE TIMELINE</a:t>
            </a:r>
            <a:endParaRPr lang="en-US" sz="8000" b="1" dirty="0">
              <a:latin typeface="Lato" panose="020F0502020204030203" pitchFamily="34" charset="77"/>
            </a:endParaRPr>
          </a:p>
        </p:txBody>
      </p:sp>
      <p:sp>
        <p:nvSpPr>
          <p:cNvPr id="17" name="Shape 3">
            <a:extLst>
              <a:ext uri="{FF2B5EF4-FFF2-40B4-BE49-F238E27FC236}">
                <a16:creationId xmlns:a16="http://schemas.microsoft.com/office/drawing/2014/main" id="{7EF6561C-290F-0341-BE16-A94AFD97F268}"/>
              </a:ext>
            </a:extLst>
          </p:cNvPr>
          <p:cNvSpPr/>
          <p:nvPr/>
        </p:nvSpPr>
        <p:spPr>
          <a:xfrm>
            <a:off x="-21004193" y="7480300"/>
            <a:ext cx="18087061" cy="1625600"/>
          </a:xfrm>
          <a:prstGeom prst="rect">
            <a:avLst/>
          </a:prstGeom>
          <a:noFill/>
          <a:ln/>
        </p:spPr>
      </p:sp>
      <p:pic>
        <p:nvPicPr>
          <p:cNvPr id="18" name="Image 1" descr="preencoded.png">
            <a:extLst>
              <a:ext uri="{FF2B5EF4-FFF2-40B4-BE49-F238E27FC236}">
                <a16:creationId xmlns:a16="http://schemas.microsoft.com/office/drawing/2014/main" id="{BAA724FA-5F3C-BF4A-B5F9-53D0DE3D96CA}"/>
              </a:ext>
            </a:extLst>
          </p:cNvPr>
          <p:cNvPicPr>
            <a:picLocks noChangeAspect="1"/>
          </p:cNvPicPr>
          <p:nvPr/>
        </p:nvPicPr>
        <p:blipFill>
          <a:blip r:embed="rId5"/>
          <a:stretch>
            <a:fillRect/>
          </a:stretch>
        </p:blipFill>
        <p:spPr>
          <a:xfrm>
            <a:off x="-21004193" y="7480300"/>
            <a:ext cx="1625803" cy="1625600"/>
          </a:xfrm>
          <a:prstGeom prst="rect">
            <a:avLst/>
          </a:prstGeom>
        </p:spPr>
      </p:pic>
      <p:sp>
        <p:nvSpPr>
          <p:cNvPr id="19" name="Shape 4">
            <a:extLst>
              <a:ext uri="{FF2B5EF4-FFF2-40B4-BE49-F238E27FC236}">
                <a16:creationId xmlns:a16="http://schemas.microsoft.com/office/drawing/2014/main" id="{10DF63DC-FE52-B74D-8EF5-E9CB08460F10}"/>
              </a:ext>
            </a:extLst>
          </p:cNvPr>
          <p:cNvSpPr/>
          <p:nvPr/>
        </p:nvSpPr>
        <p:spPr>
          <a:xfrm>
            <a:off x="-21004193" y="7480300"/>
            <a:ext cx="1625803" cy="1625600"/>
          </a:xfrm>
          <a:prstGeom prst="roundRect">
            <a:avLst>
              <a:gd name="adj" fmla="val 18563"/>
            </a:avLst>
          </a:prstGeom>
          <a:solidFill>
            <a:srgbClr val="5C8A4A">
              <a:alpha val="100000"/>
            </a:srgbClr>
          </a:solidFill>
          <a:ln w="12700">
            <a:solidFill>
              <a:srgbClr val="5C8A4A"/>
            </a:solidFill>
            <a:prstDash val="solid"/>
          </a:ln>
        </p:spPr>
      </p:sp>
      <p:sp>
        <p:nvSpPr>
          <p:cNvPr id="20" name="Text 5">
            <a:extLst>
              <a:ext uri="{FF2B5EF4-FFF2-40B4-BE49-F238E27FC236}">
                <a16:creationId xmlns:a16="http://schemas.microsoft.com/office/drawing/2014/main" id="{D230B31E-FC29-EC41-A38B-6060ACB07B49}"/>
              </a:ext>
            </a:extLst>
          </p:cNvPr>
          <p:cNvSpPr/>
          <p:nvPr/>
        </p:nvSpPr>
        <p:spPr>
          <a:xfrm>
            <a:off x="-21004193" y="7823200"/>
            <a:ext cx="1625803" cy="939800"/>
          </a:xfrm>
          <a:prstGeom prst="rect">
            <a:avLst/>
          </a:prstGeom>
          <a:noFill/>
          <a:ln/>
        </p:spPr>
        <p:txBody>
          <a:bodyPr wrap="square" lIns="0" tIns="0" rIns="0" bIns="0" rtlCol="0" anchor="ctr"/>
          <a:lstStyle/>
          <a:p>
            <a:pPr algn="ctr"/>
            <a:r>
              <a:rPr lang="en-US" sz="4800" dirty="0">
                <a:solidFill>
                  <a:srgbClr val="FFFFFF">
                    <a:alpha val="100000"/>
                  </a:srgbClr>
                </a:solidFill>
                <a:latin typeface="Lato ExtraBold" pitchFamily="34" charset="0"/>
                <a:ea typeface="Lato ExtraBold" pitchFamily="34" charset="-122"/>
                <a:cs typeface="Lato ExtraBold" pitchFamily="34" charset="-120"/>
              </a:rPr>
              <a:t>2022</a:t>
            </a:r>
            <a:endParaRPr lang="en-US" sz="4800" dirty="0"/>
          </a:p>
        </p:txBody>
      </p:sp>
      <p:sp>
        <p:nvSpPr>
          <p:cNvPr id="21" name="Shape 6">
            <a:extLst>
              <a:ext uri="{FF2B5EF4-FFF2-40B4-BE49-F238E27FC236}">
                <a16:creationId xmlns:a16="http://schemas.microsoft.com/office/drawing/2014/main" id="{271CE790-C210-314C-9251-24B1CEE9BD4E}"/>
              </a:ext>
            </a:extLst>
          </p:cNvPr>
          <p:cNvSpPr/>
          <p:nvPr/>
        </p:nvSpPr>
        <p:spPr>
          <a:xfrm>
            <a:off x="-19378389" y="8293100"/>
            <a:ext cx="3861283" cy="0"/>
          </a:xfrm>
          <a:prstGeom prst="rect">
            <a:avLst/>
          </a:prstGeom>
          <a:noFill/>
          <a:ln/>
        </p:spPr>
      </p:sp>
      <p:pic>
        <p:nvPicPr>
          <p:cNvPr id="22" name="Image 2" descr="preencoded.png">
            <a:extLst>
              <a:ext uri="{FF2B5EF4-FFF2-40B4-BE49-F238E27FC236}">
                <a16:creationId xmlns:a16="http://schemas.microsoft.com/office/drawing/2014/main" id="{74A21D4C-A64A-6440-90E7-CC7AE23A0736}"/>
              </a:ext>
            </a:extLst>
          </p:cNvPr>
          <p:cNvPicPr>
            <a:picLocks noChangeAspect="1"/>
          </p:cNvPicPr>
          <p:nvPr/>
        </p:nvPicPr>
        <p:blipFill>
          <a:blip r:embed="rId5"/>
          <a:stretch>
            <a:fillRect/>
          </a:stretch>
        </p:blipFill>
        <p:spPr>
          <a:xfrm>
            <a:off x="-15517107" y="7480300"/>
            <a:ext cx="1625803" cy="1625600"/>
          </a:xfrm>
          <a:prstGeom prst="rect">
            <a:avLst/>
          </a:prstGeom>
        </p:spPr>
      </p:pic>
      <p:sp>
        <p:nvSpPr>
          <p:cNvPr id="23" name="Shape 7">
            <a:extLst>
              <a:ext uri="{FF2B5EF4-FFF2-40B4-BE49-F238E27FC236}">
                <a16:creationId xmlns:a16="http://schemas.microsoft.com/office/drawing/2014/main" id="{95A80E1E-F054-FD43-BEE8-E40845B36D12}"/>
              </a:ext>
            </a:extLst>
          </p:cNvPr>
          <p:cNvSpPr/>
          <p:nvPr/>
        </p:nvSpPr>
        <p:spPr>
          <a:xfrm>
            <a:off x="-15517107" y="7480300"/>
            <a:ext cx="1625803" cy="1625600"/>
          </a:xfrm>
          <a:prstGeom prst="roundRect">
            <a:avLst>
              <a:gd name="adj" fmla="val 7875"/>
            </a:avLst>
          </a:prstGeom>
          <a:solidFill>
            <a:srgbClr val="5C8A4A">
              <a:alpha val="100000"/>
            </a:srgbClr>
          </a:solidFill>
          <a:ln w="12700">
            <a:solidFill>
              <a:srgbClr val="5C8A4A"/>
            </a:solidFill>
            <a:prstDash val="solid"/>
          </a:ln>
        </p:spPr>
      </p:sp>
      <p:sp>
        <p:nvSpPr>
          <p:cNvPr id="24" name="Text 8">
            <a:extLst>
              <a:ext uri="{FF2B5EF4-FFF2-40B4-BE49-F238E27FC236}">
                <a16:creationId xmlns:a16="http://schemas.microsoft.com/office/drawing/2014/main" id="{20E89C4E-F55C-F541-99D3-C1847211EBB1}"/>
              </a:ext>
            </a:extLst>
          </p:cNvPr>
          <p:cNvSpPr/>
          <p:nvPr/>
        </p:nvSpPr>
        <p:spPr>
          <a:xfrm>
            <a:off x="-15517107" y="7823200"/>
            <a:ext cx="1625803" cy="939800"/>
          </a:xfrm>
          <a:prstGeom prst="rect">
            <a:avLst/>
          </a:prstGeom>
          <a:noFill/>
          <a:ln/>
        </p:spPr>
        <p:txBody>
          <a:bodyPr wrap="square" lIns="0" tIns="0" rIns="0" bIns="0" rtlCol="0" anchor="ctr"/>
          <a:lstStyle/>
          <a:p>
            <a:pPr algn="ctr"/>
            <a:r>
              <a:rPr lang="en-US" sz="4800" dirty="0">
                <a:solidFill>
                  <a:srgbClr val="FFFFFF">
                    <a:alpha val="100000"/>
                  </a:srgbClr>
                </a:solidFill>
                <a:latin typeface="Lato ExtraBold" pitchFamily="34" charset="0"/>
                <a:ea typeface="Lato ExtraBold" pitchFamily="34" charset="-122"/>
                <a:cs typeface="Lato ExtraBold" pitchFamily="34" charset="-120"/>
              </a:rPr>
              <a:t>2023</a:t>
            </a:r>
            <a:endParaRPr lang="en-US" sz="4800" dirty="0"/>
          </a:p>
        </p:txBody>
      </p:sp>
      <p:sp>
        <p:nvSpPr>
          <p:cNvPr id="25" name="Shape 9">
            <a:extLst>
              <a:ext uri="{FF2B5EF4-FFF2-40B4-BE49-F238E27FC236}">
                <a16:creationId xmlns:a16="http://schemas.microsoft.com/office/drawing/2014/main" id="{762D8191-F724-7047-A38B-A8CDCD66282A}"/>
              </a:ext>
            </a:extLst>
          </p:cNvPr>
          <p:cNvSpPr/>
          <p:nvPr/>
        </p:nvSpPr>
        <p:spPr>
          <a:xfrm>
            <a:off x="-13891304" y="8293100"/>
            <a:ext cx="3861283" cy="0"/>
          </a:xfrm>
          <a:prstGeom prst="rect">
            <a:avLst/>
          </a:prstGeom>
          <a:noFill/>
          <a:ln/>
        </p:spPr>
      </p:sp>
      <p:pic>
        <p:nvPicPr>
          <p:cNvPr id="26" name="Image 3" descr="preencoded.png">
            <a:extLst>
              <a:ext uri="{FF2B5EF4-FFF2-40B4-BE49-F238E27FC236}">
                <a16:creationId xmlns:a16="http://schemas.microsoft.com/office/drawing/2014/main" id="{7AD05543-A7D6-D04B-AE63-028558F72D66}"/>
              </a:ext>
            </a:extLst>
          </p:cNvPr>
          <p:cNvPicPr>
            <a:picLocks noChangeAspect="1"/>
          </p:cNvPicPr>
          <p:nvPr/>
        </p:nvPicPr>
        <p:blipFill>
          <a:blip r:embed="rId5"/>
          <a:stretch>
            <a:fillRect/>
          </a:stretch>
        </p:blipFill>
        <p:spPr>
          <a:xfrm>
            <a:off x="-10030021" y="7480300"/>
            <a:ext cx="1625803" cy="1625600"/>
          </a:xfrm>
          <a:prstGeom prst="rect">
            <a:avLst/>
          </a:prstGeom>
        </p:spPr>
      </p:pic>
      <p:sp>
        <p:nvSpPr>
          <p:cNvPr id="27" name="Shape 10">
            <a:extLst>
              <a:ext uri="{FF2B5EF4-FFF2-40B4-BE49-F238E27FC236}">
                <a16:creationId xmlns:a16="http://schemas.microsoft.com/office/drawing/2014/main" id="{63951FD5-622A-1943-A134-D3D3625C1A32}"/>
              </a:ext>
            </a:extLst>
          </p:cNvPr>
          <p:cNvSpPr/>
          <p:nvPr/>
        </p:nvSpPr>
        <p:spPr>
          <a:xfrm>
            <a:off x="-10030021" y="7480300"/>
            <a:ext cx="1625803" cy="1625600"/>
          </a:xfrm>
          <a:prstGeom prst="roundRect">
            <a:avLst>
              <a:gd name="adj" fmla="val 18563"/>
            </a:avLst>
          </a:prstGeom>
          <a:solidFill>
            <a:srgbClr val="5C8A4A">
              <a:alpha val="100000"/>
            </a:srgbClr>
          </a:solidFill>
          <a:ln w="12700">
            <a:solidFill>
              <a:srgbClr val="5C8A4A"/>
            </a:solidFill>
            <a:prstDash val="solid"/>
          </a:ln>
        </p:spPr>
      </p:sp>
      <p:sp>
        <p:nvSpPr>
          <p:cNvPr id="28" name="Text 11">
            <a:extLst>
              <a:ext uri="{FF2B5EF4-FFF2-40B4-BE49-F238E27FC236}">
                <a16:creationId xmlns:a16="http://schemas.microsoft.com/office/drawing/2014/main" id="{D7B21709-B8AA-E849-876A-ECCE60E0D2E3}"/>
              </a:ext>
            </a:extLst>
          </p:cNvPr>
          <p:cNvSpPr/>
          <p:nvPr/>
        </p:nvSpPr>
        <p:spPr>
          <a:xfrm>
            <a:off x="-10030021" y="7823200"/>
            <a:ext cx="1625803" cy="939800"/>
          </a:xfrm>
          <a:prstGeom prst="rect">
            <a:avLst/>
          </a:prstGeom>
          <a:noFill/>
          <a:ln/>
        </p:spPr>
        <p:txBody>
          <a:bodyPr wrap="square" lIns="0" tIns="0" rIns="0" bIns="0" rtlCol="0" anchor="ctr"/>
          <a:lstStyle/>
          <a:p>
            <a:pPr algn="ctr"/>
            <a:r>
              <a:rPr lang="en-US" sz="4800" dirty="0">
                <a:solidFill>
                  <a:srgbClr val="FFFFFF">
                    <a:alpha val="100000"/>
                  </a:srgbClr>
                </a:solidFill>
                <a:latin typeface="Lato ExtraBold" pitchFamily="34" charset="0"/>
                <a:ea typeface="Lato ExtraBold" pitchFamily="34" charset="-122"/>
                <a:cs typeface="Lato ExtraBold" pitchFamily="34" charset="-120"/>
              </a:rPr>
              <a:t>2024</a:t>
            </a:r>
            <a:endParaRPr lang="en-US" sz="4800" dirty="0"/>
          </a:p>
        </p:txBody>
      </p:sp>
      <p:sp>
        <p:nvSpPr>
          <p:cNvPr id="29" name="Shape 12">
            <a:extLst>
              <a:ext uri="{FF2B5EF4-FFF2-40B4-BE49-F238E27FC236}">
                <a16:creationId xmlns:a16="http://schemas.microsoft.com/office/drawing/2014/main" id="{6C38DFF6-44FA-614B-B7F2-64A0C3BF26FB}"/>
              </a:ext>
            </a:extLst>
          </p:cNvPr>
          <p:cNvSpPr/>
          <p:nvPr/>
        </p:nvSpPr>
        <p:spPr>
          <a:xfrm>
            <a:off x="-8404218" y="8293100"/>
            <a:ext cx="3861283" cy="0"/>
          </a:xfrm>
          <a:prstGeom prst="rect">
            <a:avLst/>
          </a:prstGeom>
          <a:noFill/>
          <a:ln/>
        </p:spPr>
      </p:sp>
      <p:pic>
        <p:nvPicPr>
          <p:cNvPr id="30" name="Image 4" descr="preencoded.png">
            <a:extLst>
              <a:ext uri="{FF2B5EF4-FFF2-40B4-BE49-F238E27FC236}">
                <a16:creationId xmlns:a16="http://schemas.microsoft.com/office/drawing/2014/main" id="{8DB7090F-1ED0-FD47-ADD2-76CDA68E1EC7}"/>
              </a:ext>
            </a:extLst>
          </p:cNvPr>
          <p:cNvPicPr>
            <a:picLocks noChangeAspect="1"/>
          </p:cNvPicPr>
          <p:nvPr/>
        </p:nvPicPr>
        <p:blipFill>
          <a:blip r:embed="rId5"/>
          <a:stretch>
            <a:fillRect/>
          </a:stretch>
        </p:blipFill>
        <p:spPr>
          <a:xfrm>
            <a:off x="-4542935" y="7480300"/>
            <a:ext cx="1625803" cy="1625600"/>
          </a:xfrm>
          <a:prstGeom prst="rect">
            <a:avLst/>
          </a:prstGeom>
        </p:spPr>
      </p:pic>
      <p:sp>
        <p:nvSpPr>
          <p:cNvPr id="31" name="Shape 13">
            <a:extLst>
              <a:ext uri="{FF2B5EF4-FFF2-40B4-BE49-F238E27FC236}">
                <a16:creationId xmlns:a16="http://schemas.microsoft.com/office/drawing/2014/main" id="{17AC0668-2C06-4F44-AE02-E241AF35D35C}"/>
              </a:ext>
            </a:extLst>
          </p:cNvPr>
          <p:cNvSpPr/>
          <p:nvPr/>
        </p:nvSpPr>
        <p:spPr>
          <a:xfrm>
            <a:off x="-4542935" y="7480300"/>
            <a:ext cx="1625803" cy="1625600"/>
          </a:xfrm>
          <a:prstGeom prst="roundRect">
            <a:avLst>
              <a:gd name="adj" fmla="val 18563"/>
            </a:avLst>
          </a:prstGeom>
          <a:solidFill>
            <a:srgbClr val="5C8A4A">
              <a:alpha val="100000"/>
            </a:srgbClr>
          </a:solidFill>
          <a:ln w="12700">
            <a:solidFill>
              <a:srgbClr val="5C8A4A"/>
            </a:solidFill>
            <a:prstDash val="solid"/>
          </a:ln>
        </p:spPr>
      </p:sp>
      <p:sp>
        <p:nvSpPr>
          <p:cNvPr id="32" name="Text 14">
            <a:extLst>
              <a:ext uri="{FF2B5EF4-FFF2-40B4-BE49-F238E27FC236}">
                <a16:creationId xmlns:a16="http://schemas.microsoft.com/office/drawing/2014/main" id="{56FC328F-BA08-C841-A88C-EECF708F2A03}"/>
              </a:ext>
            </a:extLst>
          </p:cNvPr>
          <p:cNvSpPr/>
          <p:nvPr/>
        </p:nvSpPr>
        <p:spPr>
          <a:xfrm>
            <a:off x="-4542935" y="7823200"/>
            <a:ext cx="1625803" cy="939800"/>
          </a:xfrm>
          <a:prstGeom prst="rect">
            <a:avLst/>
          </a:prstGeom>
          <a:noFill/>
          <a:ln/>
        </p:spPr>
        <p:txBody>
          <a:bodyPr wrap="square" lIns="0" tIns="0" rIns="0" bIns="0" rtlCol="0" anchor="ctr"/>
          <a:lstStyle/>
          <a:p>
            <a:pPr algn="ctr"/>
            <a:r>
              <a:rPr lang="en-US" sz="4800" dirty="0">
                <a:solidFill>
                  <a:srgbClr val="FFFFFF">
                    <a:alpha val="100000"/>
                  </a:srgbClr>
                </a:solidFill>
                <a:latin typeface="Lato ExtraBold" pitchFamily="34" charset="0"/>
                <a:ea typeface="Lato ExtraBold" pitchFamily="34" charset="-122"/>
                <a:cs typeface="Lato ExtraBold" pitchFamily="34" charset="-120"/>
              </a:rPr>
              <a:t>2025</a:t>
            </a:r>
            <a:endParaRPr lang="en-US" sz="4800" dirty="0"/>
          </a:p>
        </p:txBody>
      </p:sp>
      <p:sp>
        <p:nvSpPr>
          <p:cNvPr id="33" name="Shape 15">
            <a:extLst>
              <a:ext uri="{FF2B5EF4-FFF2-40B4-BE49-F238E27FC236}">
                <a16:creationId xmlns:a16="http://schemas.microsoft.com/office/drawing/2014/main" id="{0FAEDD6D-8A4D-154C-AB38-2514FA2C698C}"/>
              </a:ext>
            </a:extLst>
          </p:cNvPr>
          <p:cNvSpPr/>
          <p:nvPr/>
        </p:nvSpPr>
        <p:spPr>
          <a:xfrm>
            <a:off x="863708" y="-10107083"/>
            <a:ext cx="6096762" cy="1803400"/>
          </a:xfrm>
          <a:prstGeom prst="rect">
            <a:avLst/>
          </a:prstGeom>
          <a:noFill/>
          <a:ln/>
        </p:spPr>
      </p:sp>
      <p:sp>
        <p:nvSpPr>
          <p:cNvPr id="34" name="Shape 16">
            <a:extLst>
              <a:ext uri="{FF2B5EF4-FFF2-40B4-BE49-F238E27FC236}">
                <a16:creationId xmlns:a16="http://schemas.microsoft.com/office/drawing/2014/main" id="{7066F1A9-09A9-C44C-A131-430D147F5E4C}"/>
              </a:ext>
            </a:extLst>
          </p:cNvPr>
          <p:cNvSpPr/>
          <p:nvPr/>
        </p:nvSpPr>
        <p:spPr>
          <a:xfrm>
            <a:off x="863708" y="-10107083"/>
            <a:ext cx="6096762" cy="1803400"/>
          </a:xfrm>
          <a:prstGeom prst="rect">
            <a:avLst/>
          </a:prstGeom>
          <a:noFill/>
          <a:ln/>
        </p:spPr>
      </p:sp>
      <p:sp>
        <p:nvSpPr>
          <p:cNvPr id="35" name="Text 17">
            <a:extLst>
              <a:ext uri="{FF2B5EF4-FFF2-40B4-BE49-F238E27FC236}">
                <a16:creationId xmlns:a16="http://schemas.microsoft.com/office/drawing/2014/main" id="{9AE85BE1-1D9A-FF4E-816A-16C7FD45E88F}"/>
              </a:ext>
            </a:extLst>
          </p:cNvPr>
          <p:cNvSpPr/>
          <p:nvPr/>
        </p:nvSpPr>
        <p:spPr>
          <a:xfrm>
            <a:off x="762095" y="-10107083"/>
            <a:ext cx="6299987" cy="939800"/>
          </a:xfrm>
          <a:prstGeom prst="rect">
            <a:avLst/>
          </a:prstGeom>
          <a:noFill/>
          <a:ln/>
        </p:spPr>
        <p:txBody>
          <a:bodyPr wrap="square" lIns="0" tIns="0" rIns="0" bIns="0" rtlCol="0" anchor="t"/>
          <a:lstStyle/>
          <a:p>
            <a:pPr algn="ctr"/>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DRAGON TAMING</a:t>
            </a:r>
            <a:endParaRPr lang="en-US" sz="4800" b="1" dirty="0">
              <a:latin typeface="Lato" panose="020F0502020204030203" pitchFamily="34" charset="77"/>
            </a:endParaRPr>
          </a:p>
        </p:txBody>
      </p:sp>
      <p:sp>
        <p:nvSpPr>
          <p:cNvPr id="36" name="Text 18">
            <a:extLst>
              <a:ext uri="{FF2B5EF4-FFF2-40B4-BE49-F238E27FC236}">
                <a16:creationId xmlns:a16="http://schemas.microsoft.com/office/drawing/2014/main" id="{859439A9-EAD4-EE4A-A6F7-836747F1A61E}"/>
              </a:ext>
            </a:extLst>
          </p:cNvPr>
          <p:cNvSpPr/>
          <p:nvPr/>
        </p:nvSpPr>
        <p:spPr>
          <a:xfrm>
            <a:off x="795966" y="-9268883"/>
            <a:ext cx="6232246" cy="11006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First dragon was successfully tamed</a:t>
            </a:r>
            <a:endParaRPr lang="en-US" sz="3200" dirty="0"/>
          </a:p>
        </p:txBody>
      </p:sp>
      <p:sp>
        <p:nvSpPr>
          <p:cNvPr id="37" name="Shape 19">
            <a:extLst>
              <a:ext uri="{FF2B5EF4-FFF2-40B4-BE49-F238E27FC236}">
                <a16:creationId xmlns:a16="http://schemas.microsoft.com/office/drawing/2014/main" id="{4371FAF4-9264-DD47-BFDB-3491BD3B49B5}"/>
              </a:ext>
            </a:extLst>
          </p:cNvPr>
          <p:cNvSpPr/>
          <p:nvPr/>
        </p:nvSpPr>
        <p:spPr>
          <a:xfrm>
            <a:off x="11863283" y="-10792883"/>
            <a:ext cx="6096762" cy="2540000"/>
          </a:xfrm>
          <a:prstGeom prst="rect">
            <a:avLst/>
          </a:prstGeom>
          <a:noFill/>
          <a:ln/>
        </p:spPr>
      </p:sp>
      <p:sp>
        <p:nvSpPr>
          <p:cNvPr id="38" name="Shape 20">
            <a:extLst>
              <a:ext uri="{FF2B5EF4-FFF2-40B4-BE49-F238E27FC236}">
                <a16:creationId xmlns:a16="http://schemas.microsoft.com/office/drawing/2014/main" id="{C284DFDC-33CC-024F-BF5E-EE282532C5FF}"/>
              </a:ext>
            </a:extLst>
          </p:cNvPr>
          <p:cNvSpPr/>
          <p:nvPr/>
        </p:nvSpPr>
        <p:spPr>
          <a:xfrm>
            <a:off x="11863283" y="-10792883"/>
            <a:ext cx="6096762" cy="2540000"/>
          </a:xfrm>
          <a:prstGeom prst="rect">
            <a:avLst/>
          </a:prstGeom>
          <a:noFill/>
          <a:ln/>
        </p:spPr>
      </p:sp>
      <p:sp>
        <p:nvSpPr>
          <p:cNvPr id="39" name="Text 21">
            <a:extLst>
              <a:ext uri="{FF2B5EF4-FFF2-40B4-BE49-F238E27FC236}">
                <a16:creationId xmlns:a16="http://schemas.microsoft.com/office/drawing/2014/main" id="{7C66E9EB-FFB9-8445-AB96-D57477A44DE0}"/>
              </a:ext>
            </a:extLst>
          </p:cNvPr>
          <p:cNvSpPr/>
          <p:nvPr/>
        </p:nvSpPr>
        <p:spPr>
          <a:xfrm>
            <a:off x="11761670" y="-10792883"/>
            <a:ext cx="6299987" cy="1676400"/>
          </a:xfrm>
          <a:prstGeom prst="rect">
            <a:avLst/>
          </a:prstGeom>
          <a:noFill/>
          <a:ln/>
        </p:spPr>
        <p:txBody>
          <a:bodyPr wrap="square" lIns="0" tIns="0" rIns="0" bIns="0" rtlCol="0" anchor="t"/>
          <a:lstStyle/>
          <a:p>
            <a:pPr algn="ctr"/>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UNICORN MIGRATION</a:t>
            </a:r>
            <a:endParaRPr lang="en-US" sz="4800" b="1" dirty="0">
              <a:latin typeface="Lato" panose="020F0502020204030203" pitchFamily="34" charset="77"/>
            </a:endParaRPr>
          </a:p>
        </p:txBody>
      </p:sp>
      <p:sp>
        <p:nvSpPr>
          <p:cNvPr id="40" name="Text 22">
            <a:extLst>
              <a:ext uri="{FF2B5EF4-FFF2-40B4-BE49-F238E27FC236}">
                <a16:creationId xmlns:a16="http://schemas.microsoft.com/office/drawing/2014/main" id="{4AA1CC03-64C4-634D-BDA7-18688CAE2CF6}"/>
              </a:ext>
            </a:extLst>
          </p:cNvPr>
          <p:cNvSpPr/>
          <p:nvPr/>
        </p:nvSpPr>
        <p:spPr>
          <a:xfrm>
            <a:off x="11795541" y="-9218083"/>
            <a:ext cx="6232246" cy="11006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Large herd of unicorns migrated to the realm</a:t>
            </a:r>
            <a:endParaRPr lang="en-US" sz="3200" dirty="0"/>
          </a:p>
        </p:txBody>
      </p:sp>
      <p:sp>
        <p:nvSpPr>
          <p:cNvPr id="41" name="Text 25">
            <a:extLst>
              <a:ext uri="{FF2B5EF4-FFF2-40B4-BE49-F238E27FC236}">
                <a16:creationId xmlns:a16="http://schemas.microsoft.com/office/drawing/2014/main" id="{35EA9719-E527-F447-BA23-ED645BFCED56}"/>
              </a:ext>
            </a:extLst>
          </p:cNvPr>
          <p:cNvSpPr/>
          <p:nvPr/>
        </p:nvSpPr>
        <p:spPr>
          <a:xfrm>
            <a:off x="17197949" y="18101733"/>
            <a:ext cx="6299987" cy="1676400"/>
          </a:xfrm>
          <a:prstGeom prst="rect">
            <a:avLst/>
          </a:prstGeom>
          <a:noFill/>
          <a:ln/>
        </p:spPr>
        <p:txBody>
          <a:bodyPr wrap="square" lIns="0" tIns="0" rIns="0" bIns="0" rtlCol="0" anchor="t"/>
          <a:lstStyle/>
          <a:p>
            <a:pPr algn="ctr"/>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RAINBOW SIGHTINGS</a:t>
            </a:r>
            <a:endParaRPr lang="en-US" sz="4800" b="1" dirty="0">
              <a:latin typeface="Lato" panose="020F0502020204030203" pitchFamily="34" charset="77"/>
            </a:endParaRPr>
          </a:p>
        </p:txBody>
      </p:sp>
      <p:sp>
        <p:nvSpPr>
          <p:cNvPr id="42" name="Text 26">
            <a:extLst>
              <a:ext uri="{FF2B5EF4-FFF2-40B4-BE49-F238E27FC236}">
                <a16:creationId xmlns:a16="http://schemas.microsoft.com/office/drawing/2014/main" id="{777E7AB6-E2EF-6D4E-AEFD-BD29E3D15A72}"/>
              </a:ext>
            </a:extLst>
          </p:cNvPr>
          <p:cNvSpPr/>
          <p:nvPr/>
        </p:nvSpPr>
        <p:spPr>
          <a:xfrm>
            <a:off x="17231820" y="19676533"/>
            <a:ext cx="6232246" cy="11006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Unusually large number of rainbows were sighted</a:t>
            </a:r>
            <a:endParaRPr lang="en-US" sz="3200" dirty="0"/>
          </a:p>
        </p:txBody>
      </p:sp>
      <p:sp>
        <p:nvSpPr>
          <p:cNvPr id="43" name="Shape 27">
            <a:extLst>
              <a:ext uri="{FF2B5EF4-FFF2-40B4-BE49-F238E27FC236}">
                <a16:creationId xmlns:a16="http://schemas.microsoft.com/office/drawing/2014/main" id="{AC366450-2378-944E-A6F2-D2D90B1C94CB}"/>
              </a:ext>
            </a:extLst>
          </p:cNvPr>
          <p:cNvSpPr/>
          <p:nvPr/>
        </p:nvSpPr>
        <p:spPr>
          <a:xfrm>
            <a:off x="6427003" y="18431933"/>
            <a:ext cx="6096762" cy="1803400"/>
          </a:xfrm>
          <a:prstGeom prst="rect">
            <a:avLst/>
          </a:prstGeom>
          <a:noFill/>
          <a:ln/>
        </p:spPr>
      </p:sp>
      <p:sp>
        <p:nvSpPr>
          <p:cNvPr id="44" name="Shape 28">
            <a:extLst>
              <a:ext uri="{FF2B5EF4-FFF2-40B4-BE49-F238E27FC236}">
                <a16:creationId xmlns:a16="http://schemas.microsoft.com/office/drawing/2014/main" id="{5A18FA57-A6A7-B54D-A34B-D16AAF0DBC79}"/>
              </a:ext>
            </a:extLst>
          </p:cNvPr>
          <p:cNvSpPr/>
          <p:nvPr/>
        </p:nvSpPr>
        <p:spPr>
          <a:xfrm>
            <a:off x="6427003" y="18431933"/>
            <a:ext cx="6096762" cy="1803400"/>
          </a:xfrm>
          <a:prstGeom prst="rect">
            <a:avLst/>
          </a:prstGeom>
          <a:noFill/>
          <a:ln/>
        </p:spPr>
      </p:sp>
      <p:sp>
        <p:nvSpPr>
          <p:cNvPr id="45" name="Text 29">
            <a:extLst>
              <a:ext uri="{FF2B5EF4-FFF2-40B4-BE49-F238E27FC236}">
                <a16:creationId xmlns:a16="http://schemas.microsoft.com/office/drawing/2014/main" id="{AAA82041-812E-324C-9653-7A7DF0343564}"/>
              </a:ext>
            </a:extLst>
          </p:cNvPr>
          <p:cNvSpPr/>
          <p:nvPr/>
        </p:nvSpPr>
        <p:spPr>
          <a:xfrm>
            <a:off x="6325391" y="18431933"/>
            <a:ext cx="6299987" cy="939800"/>
          </a:xfrm>
          <a:prstGeom prst="rect">
            <a:avLst/>
          </a:prstGeom>
          <a:noFill/>
          <a:ln/>
        </p:spPr>
        <p:txBody>
          <a:bodyPr wrap="square" lIns="0" tIns="0" rIns="0" bIns="0" rtlCol="0" anchor="t"/>
          <a:lstStyle/>
          <a:p>
            <a:pPr algn="ctr"/>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ENCHANTED POOL</a:t>
            </a:r>
            <a:endParaRPr lang="en-US" sz="4800" b="1" dirty="0">
              <a:latin typeface="Lato" panose="020F0502020204030203" pitchFamily="34" charset="77"/>
            </a:endParaRPr>
          </a:p>
        </p:txBody>
      </p:sp>
      <p:sp>
        <p:nvSpPr>
          <p:cNvPr id="46" name="Text 30">
            <a:extLst>
              <a:ext uri="{FF2B5EF4-FFF2-40B4-BE49-F238E27FC236}">
                <a16:creationId xmlns:a16="http://schemas.microsoft.com/office/drawing/2014/main" id="{3CB42350-0F21-9746-B0B7-938DA85D7177}"/>
              </a:ext>
            </a:extLst>
          </p:cNvPr>
          <p:cNvSpPr/>
          <p:nvPr/>
        </p:nvSpPr>
        <p:spPr>
          <a:xfrm>
            <a:off x="6359261" y="19270133"/>
            <a:ext cx="6232246" cy="11006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A magical pool with power to grant wishes</a:t>
            </a:r>
            <a:endParaRPr lang="en-US" sz="32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4166121" y="7391400"/>
            <a:ext cx="16067508" cy="203200"/>
          </a:xfrm>
          <a:prstGeom prst="rect">
            <a:avLst/>
          </a:prstGeom>
          <a:solidFill>
            <a:srgbClr val="5C8A4A">
              <a:alpha val="100000"/>
            </a:srgbClr>
          </a:solidFill>
          <a:ln w="38100">
            <a:solidFill>
              <a:srgbClr val="5C8A4A"/>
            </a:solidFill>
            <a:prstDash val="solid"/>
          </a:ln>
        </p:spPr>
      </p:sp>
      <p:sp>
        <p:nvSpPr>
          <p:cNvPr id="3" name="Shape 1"/>
          <p:cNvSpPr/>
          <p:nvPr/>
        </p:nvSpPr>
        <p:spPr>
          <a:xfrm>
            <a:off x="23370921" y="10515600"/>
            <a:ext cx="1016127" cy="3200400"/>
          </a:xfrm>
          <a:prstGeom prst="rect">
            <a:avLst/>
          </a:prstGeom>
          <a:solidFill>
            <a:srgbClr val="FFFFFF">
              <a:alpha val="100000"/>
            </a:srgbClr>
          </a:solidFill>
          <a:ln/>
        </p:spPr>
      </p:sp>
      <p:pic>
        <p:nvPicPr>
          <p:cNvPr id="4"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5" name="Text 2"/>
          <p:cNvSpPr/>
          <p:nvPr/>
        </p:nvSpPr>
        <p:spPr>
          <a:xfrm>
            <a:off x="990724" y="1422400"/>
            <a:ext cx="12278201" cy="1557867"/>
          </a:xfrm>
          <a:prstGeom prst="rect">
            <a:avLst/>
          </a:prstGeom>
          <a:noFill/>
          <a:ln/>
        </p:spPr>
        <p:txBody>
          <a:bodyPr wrap="square" lIns="0" tIns="0" rIns="0" bIns="0" rtlCol="0" anchor="t"/>
          <a:lstStyle/>
          <a:p>
            <a:pPr algn="l"/>
            <a:r>
              <a:rPr lang="en-US" sz="8000" b="1" dirty="0">
                <a:solidFill>
                  <a:srgbClr val="5C8A4A">
                    <a:alpha val="100000"/>
                  </a:srgbClr>
                </a:solidFill>
                <a:latin typeface="Lato" panose="020F0502020204030203" pitchFamily="34" charset="77"/>
                <a:ea typeface="Lato ExtraBold" pitchFamily="34" charset="-122"/>
                <a:cs typeface="Lato ExtraBold" pitchFamily="34" charset="-120"/>
              </a:rPr>
              <a:t>THE TIMELINE</a:t>
            </a:r>
            <a:endParaRPr lang="en-US" sz="8000" b="1" dirty="0">
              <a:latin typeface="Lato" panose="020F0502020204030203" pitchFamily="34" charset="77"/>
            </a:endParaRPr>
          </a:p>
        </p:txBody>
      </p:sp>
      <p:sp>
        <p:nvSpPr>
          <p:cNvPr id="6" name="Shape 3"/>
          <p:cNvSpPr/>
          <p:nvPr/>
        </p:nvSpPr>
        <p:spPr>
          <a:xfrm>
            <a:off x="2972171" y="6680200"/>
            <a:ext cx="18087061" cy="1625600"/>
          </a:xfrm>
          <a:prstGeom prst="rect">
            <a:avLst/>
          </a:prstGeom>
          <a:noFill/>
          <a:ln/>
        </p:spPr>
      </p:sp>
      <p:pic>
        <p:nvPicPr>
          <p:cNvPr id="7" name="Image 1" descr="preencoded.png"/>
          <p:cNvPicPr>
            <a:picLocks noChangeAspect="1"/>
          </p:cNvPicPr>
          <p:nvPr/>
        </p:nvPicPr>
        <p:blipFill>
          <a:blip r:embed="rId4"/>
          <a:stretch>
            <a:fillRect/>
          </a:stretch>
        </p:blipFill>
        <p:spPr>
          <a:xfrm>
            <a:off x="2972171" y="6680200"/>
            <a:ext cx="1625803" cy="1625600"/>
          </a:xfrm>
          <a:prstGeom prst="rect">
            <a:avLst/>
          </a:prstGeom>
        </p:spPr>
      </p:pic>
      <p:sp>
        <p:nvSpPr>
          <p:cNvPr id="8" name="Shape 4"/>
          <p:cNvSpPr/>
          <p:nvPr/>
        </p:nvSpPr>
        <p:spPr>
          <a:xfrm>
            <a:off x="2972171" y="6680200"/>
            <a:ext cx="1625803" cy="1625600"/>
          </a:xfrm>
          <a:prstGeom prst="roundRect">
            <a:avLst>
              <a:gd name="adj" fmla="val 18563"/>
            </a:avLst>
          </a:prstGeom>
          <a:solidFill>
            <a:srgbClr val="5C8A4A">
              <a:alpha val="100000"/>
            </a:srgbClr>
          </a:solidFill>
          <a:ln w="12700">
            <a:solidFill>
              <a:srgbClr val="5C8A4A"/>
            </a:solidFill>
            <a:prstDash val="solid"/>
          </a:ln>
        </p:spPr>
      </p:sp>
      <p:sp>
        <p:nvSpPr>
          <p:cNvPr id="9" name="Text 5"/>
          <p:cNvSpPr/>
          <p:nvPr/>
        </p:nvSpPr>
        <p:spPr>
          <a:xfrm>
            <a:off x="2972171" y="7023100"/>
            <a:ext cx="1625803" cy="939800"/>
          </a:xfrm>
          <a:prstGeom prst="rect">
            <a:avLst/>
          </a:prstGeom>
          <a:noFill/>
          <a:ln/>
        </p:spPr>
        <p:txBody>
          <a:bodyPr wrap="square" lIns="0" tIns="0" rIns="0" bIns="0" rtlCol="0" anchor="ctr"/>
          <a:lstStyle/>
          <a:p>
            <a:pPr algn="ctr"/>
            <a:r>
              <a:rPr lang="en-US" sz="4800" dirty="0">
                <a:solidFill>
                  <a:srgbClr val="FFFFFF">
                    <a:alpha val="100000"/>
                  </a:srgbClr>
                </a:solidFill>
                <a:latin typeface="Lato ExtraBold" pitchFamily="34" charset="0"/>
                <a:ea typeface="Lato ExtraBold" pitchFamily="34" charset="-122"/>
                <a:cs typeface="Lato ExtraBold" pitchFamily="34" charset="-120"/>
              </a:rPr>
              <a:t>2022</a:t>
            </a:r>
            <a:endParaRPr lang="en-US" sz="4800" dirty="0"/>
          </a:p>
        </p:txBody>
      </p:sp>
      <p:sp>
        <p:nvSpPr>
          <p:cNvPr id="10" name="Shape 6"/>
          <p:cNvSpPr/>
          <p:nvPr/>
        </p:nvSpPr>
        <p:spPr>
          <a:xfrm>
            <a:off x="4597975" y="7493000"/>
            <a:ext cx="3861283" cy="0"/>
          </a:xfrm>
          <a:prstGeom prst="rect">
            <a:avLst/>
          </a:prstGeom>
          <a:noFill/>
          <a:ln/>
        </p:spPr>
      </p:sp>
      <p:pic>
        <p:nvPicPr>
          <p:cNvPr id="11" name="Image 2" descr="preencoded.png"/>
          <p:cNvPicPr>
            <a:picLocks noChangeAspect="1"/>
          </p:cNvPicPr>
          <p:nvPr/>
        </p:nvPicPr>
        <p:blipFill>
          <a:blip r:embed="rId4"/>
          <a:stretch>
            <a:fillRect/>
          </a:stretch>
        </p:blipFill>
        <p:spPr>
          <a:xfrm>
            <a:off x="8459257" y="6680200"/>
            <a:ext cx="1625803" cy="1625600"/>
          </a:xfrm>
          <a:prstGeom prst="rect">
            <a:avLst/>
          </a:prstGeom>
        </p:spPr>
      </p:pic>
      <p:sp>
        <p:nvSpPr>
          <p:cNvPr id="12" name="Shape 7"/>
          <p:cNvSpPr/>
          <p:nvPr/>
        </p:nvSpPr>
        <p:spPr>
          <a:xfrm>
            <a:off x="8459257" y="6680200"/>
            <a:ext cx="1625803" cy="1625600"/>
          </a:xfrm>
          <a:prstGeom prst="roundRect">
            <a:avLst>
              <a:gd name="adj" fmla="val 7875"/>
            </a:avLst>
          </a:prstGeom>
          <a:solidFill>
            <a:srgbClr val="5C8A4A">
              <a:alpha val="100000"/>
            </a:srgbClr>
          </a:solidFill>
          <a:ln w="12700">
            <a:solidFill>
              <a:srgbClr val="5C8A4A"/>
            </a:solidFill>
            <a:prstDash val="solid"/>
          </a:ln>
        </p:spPr>
      </p:sp>
      <p:sp>
        <p:nvSpPr>
          <p:cNvPr id="13" name="Text 8"/>
          <p:cNvSpPr/>
          <p:nvPr/>
        </p:nvSpPr>
        <p:spPr>
          <a:xfrm>
            <a:off x="8459257" y="7023100"/>
            <a:ext cx="1625803" cy="939800"/>
          </a:xfrm>
          <a:prstGeom prst="rect">
            <a:avLst/>
          </a:prstGeom>
          <a:noFill/>
          <a:ln/>
        </p:spPr>
        <p:txBody>
          <a:bodyPr wrap="square" lIns="0" tIns="0" rIns="0" bIns="0" rtlCol="0" anchor="ctr"/>
          <a:lstStyle/>
          <a:p>
            <a:pPr algn="ctr"/>
            <a:r>
              <a:rPr lang="en-US" sz="4800" dirty="0">
                <a:solidFill>
                  <a:srgbClr val="FFFFFF">
                    <a:alpha val="100000"/>
                  </a:srgbClr>
                </a:solidFill>
                <a:latin typeface="Lato ExtraBold" pitchFamily="34" charset="0"/>
                <a:ea typeface="Lato ExtraBold" pitchFamily="34" charset="-122"/>
                <a:cs typeface="Lato ExtraBold" pitchFamily="34" charset="-120"/>
              </a:rPr>
              <a:t>2023</a:t>
            </a:r>
            <a:endParaRPr lang="en-US" sz="4800" dirty="0"/>
          </a:p>
        </p:txBody>
      </p:sp>
      <p:sp>
        <p:nvSpPr>
          <p:cNvPr id="14" name="Shape 9"/>
          <p:cNvSpPr/>
          <p:nvPr/>
        </p:nvSpPr>
        <p:spPr>
          <a:xfrm>
            <a:off x="10085060" y="7493000"/>
            <a:ext cx="3861283" cy="0"/>
          </a:xfrm>
          <a:prstGeom prst="rect">
            <a:avLst/>
          </a:prstGeom>
          <a:noFill/>
          <a:ln/>
        </p:spPr>
      </p:sp>
      <p:pic>
        <p:nvPicPr>
          <p:cNvPr id="15" name="Image 3" descr="preencoded.png"/>
          <p:cNvPicPr>
            <a:picLocks noChangeAspect="1"/>
          </p:cNvPicPr>
          <p:nvPr/>
        </p:nvPicPr>
        <p:blipFill>
          <a:blip r:embed="rId4"/>
          <a:stretch>
            <a:fillRect/>
          </a:stretch>
        </p:blipFill>
        <p:spPr>
          <a:xfrm>
            <a:off x="13946343" y="6680200"/>
            <a:ext cx="1625803" cy="1625600"/>
          </a:xfrm>
          <a:prstGeom prst="rect">
            <a:avLst/>
          </a:prstGeom>
        </p:spPr>
      </p:pic>
      <p:sp>
        <p:nvSpPr>
          <p:cNvPr id="16" name="Shape 10"/>
          <p:cNvSpPr/>
          <p:nvPr/>
        </p:nvSpPr>
        <p:spPr>
          <a:xfrm>
            <a:off x="13946343" y="6680200"/>
            <a:ext cx="1625803" cy="1625600"/>
          </a:xfrm>
          <a:prstGeom prst="roundRect">
            <a:avLst>
              <a:gd name="adj" fmla="val 18563"/>
            </a:avLst>
          </a:prstGeom>
          <a:solidFill>
            <a:srgbClr val="5C8A4A">
              <a:alpha val="100000"/>
            </a:srgbClr>
          </a:solidFill>
          <a:ln w="12700">
            <a:solidFill>
              <a:srgbClr val="5C8A4A"/>
            </a:solidFill>
            <a:prstDash val="solid"/>
          </a:ln>
        </p:spPr>
      </p:sp>
      <p:sp>
        <p:nvSpPr>
          <p:cNvPr id="17" name="Text 11"/>
          <p:cNvSpPr/>
          <p:nvPr/>
        </p:nvSpPr>
        <p:spPr>
          <a:xfrm>
            <a:off x="13946343" y="7023100"/>
            <a:ext cx="1625803" cy="939800"/>
          </a:xfrm>
          <a:prstGeom prst="rect">
            <a:avLst/>
          </a:prstGeom>
          <a:noFill/>
          <a:ln/>
        </p:spPr>
        <p:txBody>
          <a:bodyPr wrap="square" lIns="0" tIns="0" rIns="0" bIns="0" rtlCol="0" anchor="ctr"/>
          <a:lstStyle/>
          <a:p>
            <a:pPr algn="ctr"/>
            <a:r>
              <a:rPr lang="en-US" sz="4800" dirty="0">
                <a:solidFill>
                  <a:srgbClr val="FFFFFF">
                    <a:alpha val="100000"/>
                  </a:srgbClr>
                </a:solidFill>
                <a:latin typeface="Lato ExtraBold" pitchFamily="34" charset="0"/>
                <a:ea typeface="Lato ExtraBold" pitchFamily="34" charset="-122"/>
                <a:cs typeface="Lato ExtraBold" pitchFamily="34" charset="-120"/>
              </a:rPr>
              <a:t>2024</a:t>
            </a:r>
            <a:endParaRPr lang="en-US" sz="4800" dirty="0"/>
          </a:p>
        </p:txBody>
      </p:sp>
      <p:sp>
        <p:nvSpPr>
          <p:cNvPr id="18" name="Shape 12"/>
          <p:cNvSpPr/>
          <p:nvPr/>
        </p:nvSpPr>
        <p:spPr>
          <a:xfrm>
            <a:off x="15572146" y="7493000"/>
            <a:ext cx="3861283" cy="0"/>
          </a:xfrm>
          <a:prstGeom prst="rect">
            <a:avLst/>
          </a:prstGeom>
          <a:noFill/>
          <a:ln/>
        </p:spPr>
      </p:sp>
      <p:pic>
        <p:nvPicPr>
          <p:cNvPr id="19" name="Image 4" descr="preencoded.png"/>
          <p:cNvPicPr>
            <a:picLocks noChangeAspect="1"/>
          </p:cNvPicPr>
          <p:nvPr/>
        </p:nvPicPr>
        <p:blipFill>
          <a:blip r:embed="rId4"/>
          <a:stretch>
            <a:fillRect/>
          </a:stretch>
        </p:blipFill>
        <p:spPr>
          <a:xfrm>
            <a:off x="19433429" y="6680200"/>
            <a:ext cx="1625803" cy="1625600"/>
          </a:xfrm>
          <a:prstGeom prst="rect">
            <a:avLst/>
          </a:prstGeom>
        </p:spPr>
      </p:pic>
      <p:sp>
        <p:nvSpPr>
          <p:cNvPr id="20" name="Shape 13"/>
          <p:cNvSpPr/>
          <p:nvPr/>
        </p:nvSpPr>
        <p:spPr>
          <a:xfrm>
            <a:off x="19433429" y="6680200"/>
            <a:ext cx="1625803" cy="1625600"/>
          </a:xfrm>
          <a:prstGeom prst="roundRect">
            <a:avLst>
              <a:gd name="adj" fmla="val 18563"/>
            </a:avLst>
          </a:prstGeom>
          <a:solidFill>
            <a:srgbClr val="5C8A4A">
              <a:alpha val="100000"/>
            </a:srgbClr>
          </a:solidFill>
          <a:ln w="12700">
            <a:solidFill>
              <a:srgbClr val="5C8A4A"/>
            </a:solidFill>
            <a:prstDash val="solid"/>
          </a:ln>
        </p:spPr>
      </p:sp>
      <p:sp>
        <p:nvSpPr>
          <p:cNvPr id="21" name="Text 14"/>
          <p:cNvSpPr/>
          <p:nvPr/>
        </p:nvSpPr>
        <p:spPr>
          <a:xfrm>
            <a:off x="19433429" y="7023100"/>
            <a:ext cx="1625803" cy="939800"/>
          </a:xfrm>
          <a:prstGeom prst="rect">
            <a:avLst/>
          </a:prstGeom>
          <a:noFill/>
          <a:ln/>
        </p:spPr>
        <p:txBody>
          <a:bodyPr wrap="square" lIns="0" tIns="0" rIns="0" bIns="0" rtlCol="0" anchor="ctr"/>
          <a:lstStyle/>
          <a:p>
            <a:pPr algn="ctr"/>
            <a:r>
              <a:rPr lang="en-US" sz="4800" dirty="0">
                <a:solidFill>
                  <a:srgbClr val="FFFFFF">
                    <a:alpha val="100000"/>
                  </a:srgbClr>
                </a:solidFill>
                <a:latin typeface="Lato ExtraBold" pitchFamily="34" charset="0"/>
                <a:ea typeface="Lato ExtraBold" pitchFamily="34" charset="-122"/>
                <a:cs typeface="Lato ExtraBold" pitchFamily="34" charset="-120"/>
              </a:rPr>
              <a:t>2025</a:t>
            </a:r>
            <a:endParaRPr lang="en-US" sz="4800" dirty="0"/>
          </a:p>
        </p:txBody>
      </p:sp>
      <p:sp>
        <p:nvSpPr>
          <p:cNvPr id="22" name="Shape 15"/>
          <p:cNvSpPr/>
          <p:nvPr/>
        </p:nvSpPr>
        <p:spPr>
          <a:xfrm>
            <a:off x="863708" y="4318000"/>
            <a:ext cx="6096762" cy="1803400"/>
          </a:xfrm>
          <a:prstGeom prst="rect">
            <a:avLst/>
          </a:prstGeom>
          <a:noFill/>
          <a:ln/>
        </p:spPr>
      </p:sp>
      <p:sp>
        <p:nvSpPr>
          <p:cNvPr id="23" name="Shape 16"/>
          <p:cNvSpPr/>
          <p:nvPr/>
        </p:nvSpPr>
        <p:spPr>
          <a:xfrm>
            <a:off x="863708" y="4318000"/>
            <a:ext cx="6096762" cy="1803400"/>
          </a:xfrm>
          <a:prstGeom prst="rect">
            <a:avLst/>
          </a:prstGeom>
          <a:noFill/>
          <a:ln/>
        </p:spPr>
      </p:sp>
      <p:sp>
        <p:nvSpPr>
          <p:cNvPr id="24" name="Text 17"/>
          <p:cNvSpPr/>
          <p:nvPr/>
        </p:nvSpPr>
        <p:spPr>
          <a:xfrm>
            <a:off x="762095" y="4318000"/>
            <a:ext cx="6299987" cy="939800"/>
          </a:xfrm>
          <a:prstGeom prst="rect">
            <a:avLst/>
          </a:prstGeom>
          <a:noFill/>
          <a:ln/>
        </p:spPr>
        <p:txBody>
          <a:bodyPr wrap="square" lIns="0" tIns="0" rIns="0" bIns="0" rtlCol="0" anchor="t"/>
          <a:lstStyle/>
          <a:p>
            <a:pPr algn="ctr"/>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DRAGON TAMING</a:t>
            </a:r>
            <a:endParaRPr lang="en-US" sz="4800" b="1" dirty="0">
              <a:latin typeface="Lato" panose="020F0502020204030203" pitchFamily="34" charset="77"/>
            </a:endParaRPr>
          </a:p>
        </p:txBody>
      </p:sp>
      <p:sp>
        <p:nvSpPr>
          <p:cNvPr id="25" name="Text 18"/>
          <p:cNvSpPr/>
          <p:nvPr/>
        </p:nvSpPr>
        <p:spPr>
          <a:xfrm>
            <a:off x="795966" y="5156200"/>
            <a:ext cx="6232246" cy="11006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First dragon was successfully tamed</a:t>
            </a:r>
            <a:endParaRPr lang="en-US" sz="3200" dirty="0"/>
          </a:p>
        </p:txBody>
      </p:sp>
      <p:sp>
        <p:nvSpPr>
          <p:cNvPr id="26" name="Shape 19"/>
          <p:cNvSpPr/>
          <p:nvPr/>
        </p:nvSpPr>
        <p:spPr>
          <a:xfrm>
            <a:off x="11863283" y="3632200"/>
            <a:ext cx="6096762" cy="2540000"/>
          </a:xfrm>
          <a:prstGeom prst="rect">
            <a:avLst/>
          </a:prstGeom>
          <a:noFill/>
          <a:ln/>
        </p:spPr>
      </p:sp>
      <p:sp>
        <p:nvSpPr>
          <p:cNvPr id="27" name="Shape 20"/>
          <p:cNvSpPr/>
          <p:nvPr/>
        </p:nvSpPr>
        <p:spPr>
          <a:xfrm>
            <a:off x="11863283" y="3632200"/>
            <a:ext cx="6096762" cy="2540000"/>
          </a:xfrm>
          <a:prstGeom prst="rect">
            <a:avLst/>
          </a:prstGeom>
          <a:noFill/>
          <a:ln/>
        </p:spPr>
      </p:sp>
      <p:sp>
        <p:nvSpPr>
          <p:cNvPr id="28" name="Text 21"/>
          <p:cNvSpPr/>
          <p:nvPr/>
        </p:nvSpPr>
        <p:spPr>
          <a:xfrm>
            <a:off x="11761670" y="3632200"/>
            <a:ext cx="6299987" cy="1676400"/>
          </a:xfrm>
          <a:prstGeom prst="rect">
            <a:avLst/>
          </a:prstGeom>
          <a:noFill/>
          <a:ln/>
        </p:spPr>
        <p:txBody>
          <a:bodyPr wrap="square" lIns="0" tIns="0" rIns="0" bIns="0" rtlCol="0" anchor="t"/>
          <a:lstStyle/>
          <a:p>
            <a:pPr algn="ctr"/>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UNICORN MIGRATION</a:t>
            </a:r>
            <a:endParaRPr lang="en-US" sz="4800" b="1" dirty="0">
              <a:latin typeface="Lato" panose="020F0502020204030203" pitchFamily="34" charset="77"/>
            </a:endParaRPr>
          </a:p>
        </p:txBody>
      </p:sp>
      <p:sp>
        <p:nvSpPr>
          <p:cNvPr id="29" name="Text 22"/>
          <p:cNvSpPr/>
          <p:nvPr/>
        </p:nvSpPr>
        <p:spPr>
          <a:xfrm>
            <a:off x="11795541" y="5207000"/>
            <a:ext cx="6232246" cy="11006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Large herd of unicorns migrated to the realm</a:t>
            </a:r>
            <a:endParaRPr lang="en-US" sz="3200" dirty="0"/>
          </a:p>
        </p:txBody>
      </p:sp>
      <p:sp>
        <p:nvSpPr>
          <p:cNvPr id="30" name="Shape 23"/>
          <p:cNvSpPr/>
          <p:nvPr/>
        </p:nvSpPr>
        <p:spPr>
          <a:xfrm>
            <a:off x="17299562" y="8851900"/>
            <a:ext cx="6096762" cy="2540000"/>
          </a:xfrm>
          <a:prstGeom prst="rect">
            <a:avLst/>
          </a:prstGeom>
          <a:noFill/>
          <a:ln/>
        </p:spPr>
      </p:sp>
      <p:sp>
        <p:nvSpPr>
          <p:cNvPr id="31" name="Shape 24"/>
          <p:cNvSpPr/>
          <p:nvPr/>
        </p:nvSpPr>
        <p:spPr>
          <a:xfrm>
            <a:off x="17299562" y="8851900"/>
            <a:ext cx="6096762" cy="2540000"/>
          </a:xfrm>
          <a:prstGeom prst="rect">
            <a:avLst/>
          </a:prstGeom>
          <a:noFill/>
          <a:ln/>
        </p:spPr>
      </p:sp>
      <p:sp>
        <p:nvSpPr>
          <p:cNvPr id="32" name="Text 25"/>
          <p:cNvSpPr/>
          <p:nvPr/>
        </p:nvSpPr>
        <p:spPr>
          <a:xfrm>
            <a:off x="17197949" y="8851900"/>
            <a:ext cx="6299987" cy="1676400"/>
          </a:xfrm>
          <a:prstGeom prst="rect">
            <a:avLst/>
          </a:prstGeom>
          <a:noFill/>
          <a:ln/>
        </p:spPr>
        <p:txBody>
          <a:bodyPr wrap="square" lIns="0" tIns="0" rIns="0" bIns="0" rtlCol="0" anchor="t"/>
          <a:lstStyle/>
          <a:p>
            <a:pPr algn="ctr"/>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RAINBOW SIGHTINGS</a:t>
            </a:r>
            <a:endParaRPr lang="en-US" sz="4800" b="1" dirty="0">
              <a:latin typeface="Lato" panose="020F0502020204030203" pitchFamily="34" charset="77"/>
            </a:endParaRPr>
          </a:p>
        </p:txBody>
      </p:sp>
      <p:sp>
        <p:nvSpPr>
          <p:cNvPr id="33" name="Text 26"/>
          <p:cNvSpPr/>
          <p:nvPr/>
        </p:nvSpPr>
        <p:spPr>
          <a:xfrm>
            <a:off x="17231820" y="10426700"/>
            <a:ext cx="6232246" cy="11006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Unusually large number of rainbows were sighted</a:t>
            </a:r>
            <a:endParaRPr lang="en-US" sz="3200" dirty="0"/>
          </a:p>
        </p:txBody>
      </p:sp>
      <p:sp>
        <p:nvSpPr>
          <p:cNvPr id="34" name="Shape 27"/>
          <p:cNvSpPr/>
          <p:nvPr/>
        </p:nvSpPr>
        <p:spPr>
          <a:xfrm>
            <a:off x="6427003" y="9182100"/>
            <a:ext cx="6096762" cy="1803400"/>
          </a:xfrm>
          <a:prstGeom prst="rect">
            <a:avLst/>
          </a:prstGeom>
          <a:noFill/>
          <a:ln/>
        </p:spPr>
      </p:sp>
      <p:sp>
        <p:nvSpPr>
          <p:cNvPr id="35" name="Shape 28"/>
          <p:cNvSpPr/>
          <p:nvPr/>
        </p:nvSpPr>
        <p:spPr>
          <a:xfrm>
            <a:off x="6427003" y="9182100"/>
            <a:ext cx="6096762" cy="1803400"/>
          </a:xfrm>
          <a:prstGeom prst="rect">
            <a:avLst/>
          </a:prstGeom>
          <a:noFill/>
          <a:ln/>
        </p:spPr>
      </p:sp>
      <p:sp>
        <p:nvSpPr>
          <p:cNvPr id="36" name="Text 29"/>
          <p:cNvSpPr/>
          <p:nvPr/>
        </p:nvSpPr>
        <p:spPr>
          <a:xfrm>
            <a:off x="6325391" y="9182100"/>
            <a:ext cx="6299987" cy="939800"/>
          </a:xfrm>
          <a:prstGeom prst="rect">
            <a:avLst/>
          </a:prstGeom>
          <a:noFill/>
          <a:ln/>
        </p:spPr>
        <p:txBody>
          <a:bodyPr wrap="square" lIns="0" tIns="0" rIns="0" bIns="0" rtlCol="0" anchor="t"/>
          <a:lstStyle/>
          <a:p>
            <a:pPr algn="ctr"/>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ENCHANTED POOL</a:t>
            </a:r>
            <a:endParaRPr lang="en-US" sz="4800" b="1" dirty="0">
              <a:latin typeface="Lato" panose="020F0502020204030203" pitchFamily="34" charset="77"/>
            </a:endParaRPr>
          </a:p>
        </p:txBody>
      </p:sp>
      <p:sp>
        <p:nvSpPr>
          <p:cNvPr id="37" name="Text 30"/>
          <p:cNvSpPr/>
          <p:nvPr/>
        </p:nvSpPr>
        <p:spPr>
          <a:xfrm>
            <a:off x="6359261" y="10020300"/>
            <a:ext cx="6232246" cy="11006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A magical pool with power to grant wishes</a:t>
            </a:r>
            <a:endParaRPr lang="en-US" sz="3200" dirty="0"/>
          </a:p>
        </p:txBody>
      </p:sp>
      <p:pic>
        <p:nvPicPr>
          <p:cNvPr id="38" name="Image 1" descr="preencoded.png">
            <a:extLst>
              <a:ext uri="{FF2B5EF4-FFF2-40B4-BE49-F238E27FC236}">
                <a16:creationId xmlns:a16="http://schemas.microsoft.com/office/drawing/2014/main" id="{60F64D77-9970-2940-A03D-6C6D51550F63}"/>
              </a:ext>
            </a:extLst>
          </p:cNvPr>
          <p:cNvPicPr>
            <a:picLocks noChangeAspect="1"/>
          </p:cNvPicPr>
          <p:nvPr/>
        </p:nvPicPr>
        <p:blipFill>
          <a:blip r:embed="rId5"/>
          <a:stretch>
            <a:fillRect/>
          </a:stretch>
        </p:blipFill>
        <p:spPr>
          <a:xfrm>
            <a:off x="3086486" y="18275300"/>
            <a:ext cx="18607826" cy="8064500"/>
          </a:xfrm>
          <a:prstGeom prst="rect">
            <a:avLst/>
          </a:prstGeom>
        </p:spPr>
      </p:pic>
      <p:sp>
        <p:nvSpPr>
          <p:cNvPr id="39" name="Text 2">
            <a:extLst>
              <a:ext uri="{FF2B5EF4-FFF2-40B4-BE49-F238E27FC236}">
                <a16:creationId xmlns:a16="http://schemas.microsoft.com/office/drawing/2014/main" id="{3394B0AE-F567-AF4F-A5CC-C05B49096AD6}"/>
              </a:ext>
            </a:extLst>
          </p:cNvPr>
          <p:cNvSpPr/>
          <p:nvPr/>
        </p:nvSpPr>
        <p:spPr>
          <a:xfrm>
            <a:off x="3391324" y="18478500"/>
            <a:ext cx="12079210" cy="698500"/>
          </a:xfrm>
          <a:prstGeom prst="rect">
            <a:avLst/>
          </a:prstGeom>
          <a:noFill/>
          <a:ln/>
        </p:spPr>
        <p:txBody>
          <a:bodyPr wrap="square" lIns="0" tIns="0" rIns="0" bIns="0" rtlCol="0" anchor="t"/>
          <a:lstStyle/>
          <a:p>
            <a:pPr algn="l"/>
            <a:r>
              <a:rPr lang="en-US" sz="3600" b="1" dirty="0">
                <a:solidFill>
                  <a:srgbClr val="000000">
                    <a:alpha val="100000"/>
                  </a:srgbClr>
                </a:solidFill>
                <a:latin typeface="Lato" panose="020F0502020204030203" pitchFamily="34" charset="77"/>
                <a:ea typeface="Lato ExtraBold" pitchFamily="34" charset="-122"/>
                <a:cs typeface="Lato ExtraBold" pitchFamily="34" charset="-120"/>
              </a:rPr>
              <a:t>ITEM NAME</a:t>
            </a:r>
            <a:endParaRPr lang="en-US" sz="3600" b="1" dirty="0">
              <a:latin typeface="Lato" panose="020F0502020204030203" pitchFamily="34" charset="77"/>
            </a:endParaRPr>
          </a:p>
        </p:txBody>
      </p:sp>
      <p:sp>
        <p:nvSpPr>
          <p:cNvPr id="40" name="Text 3">
            <a:extLst>
              <a:ext uri="{FF2B5EF4-FFF2-40B4-BE49-F238E27FC236}">
                <a16:creationId xmlns:a16="http://schemas.microsoft.com/office/drawing/2014/main" id="{0C530469-F699-D440-882A-3DB695A710E8}"/>
              </a:ext>
            </a:extLst>
          </p:cNvPr>
          <p:cNvSpPr/>
          <p:nvPr/>
        </p:nvSpPr>
        <p:spPr>
          <a:xfrm>
            <a:off x="15927791" y="18478500"/>
            <a:ext cx="5614102" cy="698500"/>
          </a:xfrm>
          <a:prstGeom prst="rect">
            <a:avLst/>
          </a:prstGeom>
          <a:noFill/>
          <a:ln/>
        </p:spPr>
        <p:txBody>
          <a:bodyPr wrap="square" lIns="0" tIns="0" rIns="0" bIns="0" rtlCol="0" anchor="t"/>
          <a:lstStyle/>
          <a:p>
            <a:pPr algn="l"/>
            <a:r>
              <a:rPr lang="en-US" sz="3600" b="1" dirty="0">
                <a:solidFill>
                  <a:srgbClr val="000000">
                    <a:alpha val="100000"/>
                  </a:srgbClr>
                </a:solidFill>
                <a:latin typeface="Lato" panose="020F0502020204030203" pitchFamily="34" charset="77"/>
                <a:ea typeface="Lato ExtraBold" pitchFamily="34" charset="-122"/>
                <a:cs typeface="Lato ExtraBold" pitchFamily="34" charset="-120"/>
              </a:rPr>
              <a:t>PRICE</a:t>
            </a:r>
            <a:endParaRPr lang="en-US" sz="3600" b="1" dirty="0">
              <a:latin typeface="Lato" panose="020F0502020204030203" pitchFamily="34" charset="77"/>
            </a:endParaRPr>
          </a:p>
        </p:txBody>
      </p:sp>
      <p:sp>
        <p:nvSpPr>
          <p:cNvPr id="41" name="Text 4">
            <a:extLst>
              <a:ext uri="{FF2B5EF4-FFF2-40B4-BE49-F238E27FC236}">
                <a16:creationId xmlns:a16="http://schemas.microsoft.com/office/drawing/2014/main" id="{73CA5829-D0C5-1B48-BFC5-CD8B4F4F478D}"/>
              </a:ext>
            </a:extLst>
          </p:cNvPr>
          <p:cNvSpPr/>
          <p:nvPr/>
        </p:nvSpPr>
        <p:spPr>
          <a:xfrm>
            <a:off x="3391324" y="19431000"/>
            <a:ext cx="12062274"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Enchanted Sword</a:t>
            </a:r>
            <a:endParaRPr lang="en-US" sz="3200" dirty="0"/>
          </a:p>
        </p:txBody>
      </p:sp>
      <p:sp>
        <p:nvSpPr>
          <p:cNvPr id="42" name="Text 5">
            <a:extLst>
              <a:ext uri="{FF2B5EF4-FFF2-40B4-BE49-F238E27FC236}">
                <a16:creationId xmlns:a16="http://schemas.microsoft.com/office/drawing/2014/main" id="{A9A6F0D6-C3AD-EA4F-89C5-5F4F40415CBE}"/>
              </a:ext>
            </a:extLst>
          </p:cNvPr>
          <p:cNvSpPr/>
          <p:nvPr/>
        </p:nvSpPr>
        <p:spPr>
          <a:xfrm>
            <a:off x="15927791" y="19431000"/>
            <a:ext cx="5597166"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500 Gold Coins</a:t>
            </a:r>
            <a:endParaRPr lang="en-US" sz="3200" dirty="0"/>
          </a:p>
        </p:txBody>
      </p:sp>
      <p:sp>
        <p:nvSpPr>
          <p:cNvPr id="43" name="Text 6">
            <a:extLst>
              <a:ext uri="{FF2B5EF4-FFF2-40B4-BE49-F238E27FC236}">
                <a16:creationId xmlns:a16="http://schemas.microsoft.com/office/drawing/2014/main" id="{C08D7F22-60FA-0B4B-BA60-30D864745522}"/>
              </a:ext>
            </a:extLst>
          </p:cNvPr>
          <p:cNvSpPr/>
          <p:nvPr/>
        </p:nvSpPr>
        <p:spPr>
          <a:xfrm>
            <a:off x="3391324" y="20320000"/>
            <a:ext cx="12062274"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Spellbook of the Elders</a:t>
            </a:r>
            <a:endParaRPr lang="en-US" sz="3200" dirty="0"/>
          </a:p>
        </p:txBody>
      </p:sp>
      <p:sp>
        <p:nvSpPr>
          <p:cNvPr id="44" name="Text 7">
            <a:extLst>
              <a:ext uri="{FF2B5EF4-FFF2-40B4-BE49-F238E27FC236}">
                <a16:creationId xmlns:a16="http://schemas.microsoft.com/office/drawing/2014/main" id="{CC84D1B3-3921-8C49-A176-E151ED1CCF2C}"/>
              </a:ext>
            </a:extLst>
          </p:cNvPr>
          <p:cNvSpPr/>
          <p:nvPr/>
        </p:nvSpPr>
        <p:spPr>
          <a:xfrm>
            <a:off x="15927791" y="20320000"/>
            <a:ext cx="5597166"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700 Gold Coins</a:t>
            </a:r>
            <a:endParaRPr lang="en-US" sz="3200" dirty="0"/>
          </a:p>
        </p:txBody>
      </p:sp>
      <p:sp>
        <p:nvSpPr>
          <p:cNvPr id="45" name="Text 8">
            <a:extLst>
              <a:ext uri="{FF2B5EF4-FFF2-40B4-BE49-F238E27FC236}">
                <a16:creationId xmlns:a16="http://schemas.microsoft.com/office/drawing/2014/main" id="{3B597A0C-7CC9-3D4A-A85A-38C9DD5333FC}"/>
              </a:ext>
            </a:extLst>
          </p:cNvPr>
          <p:cNvSpPr/>
          <p:nvPr/>
        </p:nvSpPr>
        <p:spPr>
          <a:xfrm>
            <a:off x="3391324" y="21209000"/>
            <a:ext cx="12062274"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Staff of the Archmage</a:t>
            </a:r>
            <a:endParaRPr lang="en-US" sz="3200" dirty="0"/>
          </a:p>
        </p:txBody>
      </p:sp>
      <p:sp>
        <p:nvSpPr>
          <p:cNvPr id="46" name="Text 9">
            <a:extLst>
              <a:ext uri="{FF2B5EF4-FFF2-40B4-BE49-F238E27FC236}">
                <a16:creationId xmlns:a16="http://schemas.microsoft.com/office/drawing/2014/main" id="{2E0F334A-244C-4543-8BAF-2894C4314AA6}"/>
              </a:ext>
            </a:extLst>
          </p:cNvPr>
          <p:cNvSpPr/>
          <p:nvPr/>
        </p:nvSpPr>
        <p:spPr>
          <a:xfrm>
            <a:off x="15927791" y="21209000"/>
            <a:ext cx="5597166"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643 Gold Coins</a:t>
            </a:r>
            <a:endParaRPr lang="en-US" sz="3200" dirty="0"/>
          </a:p>
        </p:txBody>
      </p:sp>
      <p:sp>
        <p:nvSpPr>
          <p:cNvPr id="47" name="Text 10">
            <a:extLst>
              <a:ext uri="{FF2B5EF4-FFF2-40B4-BE49-F238E27FC236}">
                <a16:creationId xmlns:a16="http://schemas.microsoft.com/office/drawing/2014/main" id="{3FFF79C4-E8DE-604B-8DE6-A8AC6FACA745}"/>
              </a:ext>
            </a:extLst>
          </p:cNvPr>
          <p:cNvSpPr/>
          <p:nvPr/>
        </p:nvSpPr>
        <p:spPr>
          <a:xfrm>
            <a:off x="3391324" y="22098000"/>
            <a:ext cx="12062274"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Phoenix Feather Cloak</a:t>
            </a:r>
            <a:endParaRPr lang="en-US" sz="3200" dirty="0"/>
          </a:p>
        </p:txBody>
      </p:sp>
      <p:sp>
        <p:nvSpPr>
          <p:cNvPr id="48" name="Text 11">
            <a:extLst>
              <a:ext uri="{FF2B5EF4-FFF2-40B4-BE49-F238E27FC236}">
                <a16:creationId xmlns:a16="http://schemas.microsoft.com/office/drawing/2014/main" id="{3DAAE794-870F-A14B-92C6-FF3486A11263}"/>
              </a:ext>
            </a:extLst>
          </p:cNvPr>
          <p:cNvSpPr/>
          <p:nvPr/>
        </p:nvSpPr>
        <p:spPr>
          <a:xfrm>
            <a:off x="15927791" y="22098000"/>
            <a:ext cx="5597166"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875 Gold Coins</a:t>
            </a:r>
            <a:endParaRPr lang="en-US" sz="3200" dirty="0"/>
          </a:p>
        </p:txBody>
      </p:sp>
      <p:sp>
        <p:nvSpPr>
          <p:cNvPr id="49" name="Text 12">
            <a:extLst>
              <a:ext uri="{FF2B5EF4-FFF2-40B4-BE49-F238E27FC236}">
                <a16:creationId xmlns:a16="http://schemas.microsoft.com/office/drawing/2014/main" id="{9CD5E292-9D6B-FC40-AF9B-B79357B0E4FF}"/>
              </a:ext>
            </a:extLst>
          </p:cNvPr>
          <p:cNvSpPr/>
          <p:nvPr/>
        </p:nvSpPr>
        <p:spPr>
          <a:xfrm>
            <a:off x="3391324" y="22987000"/>
            <a:ext cx="12062274"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Amulet of Invisibility</a:t>
            </a:r>
            <a:endParaRPr lang="en-US" sz="3200" dirty="0"/>
          </a:p>
        </p:txBody>
      </p:sp>
      <p:sp>
        <p:nvSpPr>
          <p:cNvPr id="50" name="Text 13">
            <a:extLst>
              <a:ext uri="{FF2B5EF4-FFF2-40B4-BE49-F238E27FC236}">
                <a16:creationId xmlns:a16="http://schemas.microsoft.com/office/drawing/2014/main" id="{7A996EF0-A3FB-7C45-AB5B-339820FBD5F0}"/>
              </a:ext>
            </a:extLst>
          </p:cNvPr>
          <p:cNvSpPr/>
          <p:nvPr/>
        </p:nvSpPr>
        <p:spPr>
          <a:xfrm>
            <a:off x="15927791" y="22987000"/>
            <a:ext cx="5597166"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124 Gold Coins</a:t>
            </a:r>
            <a:endParaRPr lang="en-US" sz="3200" dirty="0"/>
          </a:p>
        </p:txBody>
      </p:sp>
      <p:sp>
        <p:nvSpPr>
          <p:cNvPr id="51" name="Text 14">
            <a:extLst>
              <a:ext uri="{FF2B5EF4-FFF2-40B4-BE49-F238E27FC236}">
                <a16:creationId xmlns:a16="http://schemas.microsoft.com/office/drawing/2014/main" id="{4B24B66D-A6E6-2A40-9F7F-E7303DB20E91}"/>
              </a:ext>
            </a:extLst>
          </p:cNvPr>
          <p:cNvSpPr/>
          <p:nvPr/>
        </p:nvSpPr>
        <p:spPr>
          <a:xfrm>
            <a:off x="3391324" y="23876000"/>
            <a:ext cx="12062274"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Cursed Mirror</a:t>
            </a:r>
            <a:endParaRPr lang="en-US" sz="3200" dirty="0"/>
          </a:p>
        </p:txBody>
      </p:sp>
      <p:sp>
        <p:nvSpPr>
          <p:cNvPr id="52" name="Text 15">
            <a:extLst>
              <a:ext uri="{FF2B5EF4-FFF2-40B4-BE49-F238E27FC236}">
                <a16:creationId xmlns:a16="http://schemas.microsoft.com/office/drawing/2014/main" id="{0A6A93E4-64CE-A649-8FE1-7FF8500105C2}"/>
              </a:ext>
            </a:extLst>
          </p:cNvPr>
          <p:cNvSpPr/>
          <p:nvPr/>
        </p:nvSpPr>
        <p:spPr>
          <a:xfrm>
            <a:off x="15927791" y="23876000"/>
            <a:ext cx="5597166"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673 Gold Coins</a:t>
            </a:r>
            <a:endParaRPr lang="en-US" sz="3200" dirty="0"/>
          </a:p>
        </p:txBody>
      </p:sp>
      <p:sp>
        <p:nvSpPr>
          <p:cNvPr id="53" name="Text 16">
            <a:extLst>
              <a:ext uri="{FF2B5EF4-FFF2-40B4-BE49-F238E27FC236}">
                <a16:creationId xmlns:a16="http://schemas.microsoft.com/office/drawing/2014/main" id="{5954E3D2-889F-E146-A06A-4DFC1EC5ADA1}"/>
              </a:ext>
            </a:extLst>
          </p:cNvPr>
          <p:cNvSpPr/>
          <p:nvPr/>
        </p:nvSpPr>
        <p:spPr>
          <a:xfrm>
            <a:off x="3391324" y="24765000"/>
            <a:ext cx="12062274"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Dragon's Hoard Chest</a:t>
            </a:r>
            <a:endParaRPr lang="en-US" sz="3200" dirty="0"/>
          </a:p>
        </p:txBody>
      </p:sp>
      <p:sp>
        <p:nvSpPr>
          <p:cNvPr id="54" name="Text 17">
            <a:extLst>
              <a:ext uri="{FF2B5EF4-FFF2-40B4-BE49-F238E27FC236}">
                <a16:creationId xmlns:a16="http://schemas.microsoft.com/office/drawing/2014/main" id="{21BE8663-2290-694B-8B58-5F1E51CF94B6}"/>
              </a:ext>
            </a:extLst>
          </p:cNvPr>
          <p:cNvSpPr/>
          <p:nvPr/>
        </p:nvSpPr>
        <p:spPr>
          <a:xfrm>
            <a:off x="15927791" y="24765000"/>
            <a:ext cx="5597166"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908 Gold Coins</a:t>
            </a:r>
            <a:endParaRPr lang="en-US" sz="3200" dirty="0"/>
          </a:p>
        </p:txBody>
      </p:sp>
      <p:sp>
        <p:nvSpPr>
          <p:cNvPr id="55" name="Text 18">
            <a:extLst>
              <a:ext uri="{FF2B5EF4-FFF2-40B4-BE49-F238E27FC236}">
                <a16:creationId xmlns:a16="http://schemas.microsoft.com/office/drawing/2014/main" id="{B7C59F34-17F7-4345-86B3-631A36FD693C}"/>
              </a:ext>
            </a:extLst>
          </p:cNvPr>
          <p:cNvSpPr/>
          <p:nvPr/>
        </p:nvSpPr>
        <p:spPr>
          <a:xfrm>
            <a:off x="3391324" y="25654000"/>
            <a:ext cx="12062274"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Mermaid's Tear Necklace</a:t>
            </a:r>
            <a:endParaRPr lang="en-US" sz="3200" dirty="0"/>
          </a:p>
        </p:txBody>
      </p:sp>
      <p:sp>
        <p:nvSpPr>
          <p:cNvPr id="56" name="Text 19">
            <a:extLst>
              <a:ext uri="{FF2B5EF4-FFF2-40B4-BE49-F238E27FC236}">
                <a16:creationId xmlns:a16="http://schemas.microsoft.com/office/drawing/2014/main" id="{E217D3F9-3696-A846-BC8F-E407187F0004}"/>
              </a:ext>
            </a:extLst>
          </p:cNvPr>
          <p:cNvSpPr/>
          <p:nvPr/>
        </p:nvSpPr>
        <p:spPr>
          <a:xfrm>
            <a:off x="15927791" y="25654000"/>
            <a:ext cx="5597166"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569 Gold Coins</a:t>
            </a:r>
            <a:endParaRPr lang="en-US" sz="3200" dirty="0"/>
          </a:p>
        </p:txBody>
      </p:sp>
      <p:sp>
        <p:nvSpPr>
          <p:cNvPr id="57" name="Text 20">
            <a:extLst>
              <a:ext uri="{FF2B5EF4-FFF2-40B4-BE49-F238E27FC236}">
                <a16:creationId xmlns:a16="http://schemas.microsoft.com/office/drawing/2014/main" id="{FACD57E1-4041-544E-A0F5-0A953893AA01}"/>
              </a:ext>
            </a:extLst>
          </p:cNvPr>
          <p:cNvSpPr/>
          <p:nvPr/>
        </p:nvSpPr>
        <p:spPr>
          <a:xfrm>
            <a:off x="6054423" y="-2946400"/>
            <a:ext cx="12278201" cy="1557867"/>
          </a:xfrm>
          <a:prstGeom prst="rect">
            <a:avLst/>
          </a:prstGeom>
          <a:noFill/>
          <a:ln/>
        </p:spPr>
        <p:txBody>
          <a:bodyPr wrap="square" lIns="0" tIns="0" rIns="0" bIns="0" rtlCol="0" anchor="t"/>
          <a:lstStyle/>
          <a:p>
            <a:pPr algn="ctr"/>
            <a:r>
              <a:rPr lang="en-US" sz="8000" b="1" dirty="0">
                <a:solidFill>
                  <a:srgbClr val="5C8A4A">
                    <a:alpha val="100000"/>
                  </a:srgbClr>
                </a:solidFill>
                <a:latin typeface="Lato" panose="020F0502020204030203" pitchFamily="34" charset="77"/>
                <a:ea typeface="Lato ExtraBold" pitchFamily="34" charset="-122"/>
                <a:cs typeface="Lato ExtraBold" pitchFamily="34" charset="-120"/>
              </a:rPr>
              <a:t>THE TABLE</a:t>
            </a:r>
            <a:endParaRPr lang="en-US" sz="8000" b="1" dirty="0">
              <a:latin typeface="Lato" panose="020F0502020204030203" pitchFamily="34" charset="77"/>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1320965" y="3035300"/>
            <a:ext cx="18671334" cy="10680700"/>
          </a:xfrm>
          <a:prstGeom prst="rect">
            <a:avLst/>
          </a:prstGeom>
          <a:solidFill>
            <a:srgbClr val="5C8A4A">
              <a:alpha val="100000"/>
            </a:srgbClr>
          </a:solidFill>
          <a:ln w="38100">
            <a:solidFill>
              <a:srgbClr val="5C8A4A"/>
            </a:solidFill>
            <a:prstDash val="solid"/>
          </a:ln>
        </p:spPr>
      </p:sp>
      <p:sp>
        <p:nvSpPr>
          <p:cNvPr id="3" name="Shape 1"/>
          <p:cNvSpPr/>
          <p:nvPr/>
        </p:nvSpPr>
        <p:spPr>
          <a:xfrm>
            <a:off x="23370921" y="10515600"/>
            <a:ext cx="1016127" cy="3200400"/>
          </a:xfrm>
          <a:prstGeom prst="rect">
            <a:avLst/>
          </a:prstGeom>
          <a:solidFill>
            <a:srgbClr val="FFFFFF">
              <a:alpha val="100000"/>
            </a:srgbClr>
          </a:solidFill>
          <a:ln/>
        </p:spPr>
      </p:sp>
      <p:pic>
        <p:nvPicPr>
          <p:cNvPr id="4" name="Image 0" descr="preencoded.png"/>
          <p:cNvPicPr>
            <a:picLocks noChangeAspect="1"/>
          </p:cNvPicPr>
          <p:nvPr/>
        </p:nvPicPr>
        <p:blipFill>
          <a:blip r:embed="rId3"/>
          <a:stretch>
            <a:fillRect/>
          </a:stretch>
        </p:blipFill>
        <p:spPr>
          <a:xfrm>
            <a:off x="23523340" y="10820400"/>
            <a:ext cx="711289" cy="2590800"/>
          </a:xfrm>
          <a:prstGeom prst="rect">
            <a:avLst/>
          </a:prstGeom>
        </p:spPr>
      </p:pic>
      <p:pic>
        <p:nvPicPr>
          <p:cNvPr id="5" name="Image 1" descr="preencoded.png"/>
          <p:cNvPicPr>
            <a:picLocks noChangeAspect="1"/>
          </p:cNvPicPr>
          <p:nvPr/>
        </p:nvPicPr>
        <p:blipFill>
          <a:blip r:embed="rId4"/>
          <a:stretch>
            <a:fillRect/>
          </a:stretch>
        </p:blipFill>
        <p:spPr>
          <a:xfrm>
            <a:off x="3086486" y="4051300"/>
            <a:ext cx="18607826" cy="8064500"/>
          </a:xfrm>
          <a:prstGeom prst="rect">
            <a:avLst/>
          </a:prstGeom>
        </p:spPr>
      </p:pic>
      <p:sp>
        <p:nvSpPr>
          <p:cNvPr id="6" name="Text 2"/>
          <p:cNvSpPr/>
          <p:nvPr/>
        </p:nvSpPr>
        <p:spPr>
          <a:xfrm>
            <a:off x="3391324" y="4254500"/>
            <a:ext cx="12079210" cy="698500"/>
          </a:xfrm>
          <a:prstGeom prst="rect">
            <a:avLst/>
          </a:prstGeom>
          <a:noFill/>
          <a:ln/>
        </p:spPr>
        <p:txBody>
          <a:bodyPr wrap="square" lIns="0" tIns="0" rIns="0" bIns="0" rtlCol="0" anchor="t"/>
          <a:lstStyle/>
          <a:p>
            <a:pPr algn="l"/>
            <a:r>
              <a:rPr lang="en-US" sz="3600" b="1" dirty="0">
                <a:solidFill>
                  <a:srgbClr val="000000">
                    <a:alpha val="100000"/>
                  </a:srgbClr>
                </a:solidFill>
                <a:latin typeface="Lato" panose="020F0502020204030203" pitchFamily="34" charset="77"/>
                <a:ea typeface="Lato ExtraBold" pitchFamily="34" charset="-122"/>
                <a:cs typeface="Lato ExtraBold" pitchFamily="34" charset="-120"/>
              </a:rPr>
              <a:t>ITEM NAME</a:t>
            </a:r>
            <a:endParaRPr lang="en-US" sz="3600" b="1" dirty="0">
              <a:latin typeface="Lato" panose="020F0502020204030203" pitchFamily="34" charset="77"/>
            </a:endParaRPr>
          </a:p>
        </p:txBody>
      </p:sp>
      <p:sp>
        <p:nvSpPr>
          <p:cNvPr id="7" name="Text 3"/>
          <p:cNvSpPr/>
          <p:nvPr/>
        </p:nvSpPr>
        <p:spPr>
          <a:xfrm>
            <a:off x="15927791" y="4254500"/>
            <a:ext cx="5614102" cy="698500"/>
          </a:xfrm>
          <a:prstGeom prst="rect">
            <a:avLst/>
          </a:prstGeom>
          <a:noFill/>
          <a:ln/>
        </p:spPr>
        <p:txBody>
          <a:bodyPr wrap="square" lIns="0" tIns="0" rIns="0" bIns="0" rtlCol="0" anchor="t"/>
          <a:lstStyle/>
          <a:p>
            <a:pPr algn="l"/>
            <a:r>
              <a:rPr lang="en-US" sz="3600" b="1" dirty="0">
                <a:solidFill>
                  <a:srgbClr val="000000">
                    <a:alpha val="100000"/>
                  </a:srgbClr>
                </a:solidFill>
                <a:latin typeface="Lato" panose="020F0502020204030203" pitchFamily="34" charset="77"/>
                <a:ea typeface="Lato ExtraBold" pitchFamily="34" charset="-122"/>
                <a:cs typeface="Lato ExtraBold" pitchFamily="34" charset="-120"/>
              </a:rPr>
              <a:t>PRICE</a:t>
            </a:r>
            <a:endParaRPr lang="en-US" sz="3600" b="1" dirty="0">
              <a:latin typeface="Lato" panose="020F0502020204030203" pitchFamily="34" charset="77"/>
            </a:endParaRPr>
          </a:p>
        </p:txBody>
      </p:sp>
      <p:sp>
        <p:nvSpPr>
          <p:cNvPr id="8" name="Text 4"/>
          <p:cNvSpPr/>
          <p:nvPr/>
        </p:nvSpPr>
        <p:spPr>
          <a:xfrm>
            <a:off x="3391324" y="5207000"/>
            <a:ext cx="12062274"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Enchanted Sword</a:t>
            </a:r>
            <a:endParaRPr lang="en-US" sz="3200" dirty="0"/>
          </a:p>
        </p:txBody>
      </p:sp>
      <p:sp>
        <p:nvSpPr>
          <p:cNvPr id="9" name="Text 5"/>
          <p:cNvSpPr/>
          <p:nvPr/>
        </p:nvSpPr>
        <p:spPr>
          <a:xfrm>
            <a:off x="15927791" y="5207000"/>
            <a:ext cx="5597166"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500 Gold Coins</a:t>
            </a:r>
            <a:endParaRPr lang="en-US" sz="3200" dirty="0"/>
          </a:p>
        </p:txBody>
      </p:sp>
      <p:sp>
        <p:nvSpPr>
          <p:cNvPr id="10" name="Text 6"/>
          <p:cNvSpPr/>
          <p:nvPr/>
        </p:nvSpPr>
        <p:spPr>
          <a:xfrm>
            <a:off x="3391324" y="6096000"/>
            <a:ext cx="12062274"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Spellbook of the Elders</a:t>
            </a:r>
            <a:endParaRPr lang="en-US" sz="3200" dirty="0"/>
          </a:p>
        </p:txBody>
      </p:sp>
      <p:sp>
        <p:nvSpPr>
          <p:cNvPr id="11" name="Text 7"/>
          <p:cNvSpPr/>
          <p:nvPr/>
        </p:nvSpPr>
        <p:spPr>
          <a:xfrm>
            <a:off x="15927791" y="6096000"/>
            <a:ext cx="5597166"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700 Gold Coins</a:t>
            </a:r>
            <a:endParaRPr lang="en-US" sz="3200" dirty="0"/>
          </a:p>
        </p:txBody>
      </p:sp>
      <p:sp>
        <p:nvSpPr>
          <p:cNvPr id="12" name="Text 8"/>
          <p:cNvSpPr/>
          <p:nvPr/>
        </p:nvSpPr>
        <p:spPr>
          <a:xfrm>
            <a:off x="3391324" y="6985000"/>
            <a:ext cx="12062274"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Staff of the Archmage</a:t>
            </a:r>
            <a:endParaRPr lang="en-US" sz="3200" dirty="0"/>
          </a:p>
        </p:txBody>
      </p:sp>
      <p:sp>
        <p:nvSpPr>
          <p:cNvPr id="13" name="Text 9"/>
          <p:cNvSpPr/>
          <p:nvPr/>
        </p:nvSpPr>
        <p:spPr>
          <a:xfrm>
            <a:off x="15927791" y="6985000"/>
            <a:ext cx="5597166"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643 Gold Coins</a:t>
            </a:r>
            <a:endParaRPr lang="en-US" sz="3200" dirty="0"/>
          </a:p>
        </p:txBody>
      </p:sp>
      <p:sp>
        <p:nvSpPr>
          <p:cNvPr id="14" name="Text 10"/>
          <p:cNvSpPr/>
          <p:nvPr/>
        </p:nvSpPr>
        <p:spPr>
          <a:xfrm>
            <a:off x="3391324" y="7874000"/>
            <a:ext cx="12062274"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Phoenix Feather Cloak</a:t>
            </a:r>
            <a:endParaRPr lang="en-US" sz="3200" dirty="0"/>
          </a:p>
        </p:txBody>
      </p:sp>
      <p:sp>
        <p:nvSpPr>
          <p:cNvPr id="15" name="Text 11"/>
          <p:cNvSpPr/>
          <p:nvPr/>
        </p:nvSpPr>
        <p:spPr>
          <a:xfrm>
            <a:off x="15927791" y="7874000"/>
            <a:ext cx="5597166"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875 Gold Coins</a:t>
            </a:r>
            <a:endParaRPr lang="en-US" sz="3200" dirty="0"/>
          </a:p>
        </p:txBody>
      </p:sp>
      <p:sp>
        <p:nvSpPr>
          <p:cNvPr id="16" name="Text 12"/>
          <p:cNvSpPr/>
          <p:nvPr/>
        </p:nvSpPr>
        <p:spPr>
          <a:xfrm>
            <a:off x="3391324" y="8763000"/>
            <a:ext cx="12062274"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Amulet of Invisibility</a:t>
            </a:r>
            <a:endParaRPr lang="en-US" sz="3200" dirty="0"/>
          </a:p>
        </p:txBody>
      </p:sp>
      <p:sp>
        <p:nvSpPr>
          <p:cNvPr id="17" name="Text 13"/>
          <p:cNvSpPr/>
          <p:nvPr/>
        </p:nvSpPr>
        <p:spPr>
          <a:xfrm>
            <a:off x="15927791" y="8763000"/>
            <a:ext cx="5597166"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124 Gold Coins</a:t>
            </a:r>
            <a:endParaRPr lang="en-US" sz="3200" dirty="0"/>
          </a:p>
        </p:txBody>
      </p:sp>
      <p:sp>
        <p:nvSpPr>
          <p:cNvPr id="18" name="Text 14"/>
          <p:cNvSpPr/>
          <p:nvPr/>
        </p:nvSpPr>
        <p:spPr>
          <a:xfrm>
            <a:off x="3391324" y="9652000"/>
            <a:ext cx="12062274"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Cursed Mirror</a:t>
            </a:r>
            <a:endParaRPr lang="en-US" sz="3200" dirty="0"/>
          </a:p>
        </p:txBody>
      </p:sp>
      <p:sp>
        <p:nvSpPr>
          <p:cNvPr id="19" name="Text 15"/>
          <p:cNvSpPr/>
          <p:nvPr/>
        </p:nvSpPr>
        <p:spPr>
          <a:xfrm>
            <a:off x="15927791" y="9652000"/>
            <a:ext cx="5597166"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673 Gold Coins</a:t>
            </a:r>
            <a:endParaRPr lang="en-US" sz="3200" dirty="0"/>
          </a:p>
        </p:txBody>
      </p:sp>
      <p:sp>
        <p:nvSpPr>
          <p:cNvPr id="20" name="Text 16"/>
          <p:cNvSpPr/>
          <p:nvPr/>
        </p:nvSpPr>
        <p:spPr>
          <a:xfrm>
            <a:off x="3391324" y="10541000"/>
            <a:ext cx="12062274"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Dragon's Hoard Chest</a:t>
            </a:r>
            <a:endParaRPr lang="en-US" sz="3200" dirty="0"/>
          </a:p>
        </p:txBody>
      </p:sp>
      <p:sp>
        <p:nvSpPr>
          <p:cNvPr id="21" name="Text 17"/>
          <p:cNvSpPr/>
          <p:nvPr/>
        </p:nvSpPr>
        <p:spPr>
          <a:xfrm>
            <a:off x="15927791" y="10541000"/>
            <a:ext cx="5597166"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908 Gold Coins</a:t>
            </a:r>
            <a:endParaRPr lang="en-US" sz="3200" dirty="0"/>
          </a:p>
        </p:txBody>
      </p:sp>
      <p:sp>
        <p:nvSpPr>
          <p:cNvPr id="22" name="Text 18"/>
          <p:cNvSpPr/>
          <p:nvPr/>
        </p:nvSpPr>
        <p:spPr>
          <a:xfrm>
            <a:off x="3391324" y="11430000"/>
            <a:ext cx="12062274"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Mermaid's Tear Necklace</a:t>
            </a:r>
            <a:endParaRPr lang="en-US" sz="3200" dirty="0"/>
          </a:p>
        </p:txBody>
      </p:sp>
      <p:sp>
        <p:nvSpPr>
          <p:cNvPr id="23" name="Text 19"/>
          <p:cNvSpPr/>
          <p:nvPr/>
        </p:nvSpPr>
        <p:spPr>
          <a:xfrm>
            <a:off x="15927791" y="11430000"/>
            <a:ext cx="5597166" cy="618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569 Gold Coins</a:t>
            </a:r>
            <a:endParaRPr lang="en-US" sz="3200" dirty="0"/>
          </a:p>
        </p:txBody>
      </p:sp>
      <p:sp>
        <p:nvSpPr>
          <p:cNvPr id="24" name="Text 20"/>
          <p:cNvSpPr/>
          <p:nvPr/>
        </p:nvSpPr>
        <p:spPr>
          <a:xfrm>
            <a:off x="6054423" y="812800"/>
            <a:ext cx="12278201" cy="1557867"/>
          </a:xfrm>
          <a:prstGeom prst="rect">
            <a:avLst/>
          </a:prstGeom>
          <a:noFill/>
          <a:ln/>
        </p:spPr>
        <p:txBody>
          <a:bodyPr wrap="square" lIns="0" tIns="0" rIns="0" bIns="0" rtlCol="0" anchor="t"/>
          <a:lstStyle/>
          <a:p>
            <a:pPr algn="ctr"/>
            <a:r>
              <a:rPr lang="en-US" sz="8000" b="1" dirty="0">
                <a:solidFill>
                  <a:srgbClr val="5C8A4A">
                    <a:alpha val="100000"/>
                  </a:srgbClr>
                </a:solidFill>
                <a:latin typeface="Lato" panose="020F0502020204030203" pitchFamily="34" charset="77"/>
                <a:ea typeface="Lato ExtraBold" pitchFamily="34" charset="-122"/>
                <a:cs typeface="Lato ExtraBold" pitchFamily="34" charset="-120"/>
              </a:rPr>
              <a:t>THE TABLE</a:t>
            </a:r>
            <a:endParaRPr lang="en-US" sz="8000" b="1" dirty="0">
              <a:latin typeface="Lato" panose="020F0502020204030203" pitchFamily="34" charset="77"/>
            </a:endParaRPr>
          </a:p>
        </p:txBody>
      </p:sp>
      <p:pic>
        <p:nvPicPr>
          <p:cNvPr id="25" name="Image 0" descr="preencoded.png">
            <a:extLst>
              <a:ext uri="{FF2B5EF4-FFF2-40B4-BE49-F238E27FC236}">
                <a16:creationId xmlns:a16="http://schemas.microsoft.com/office/drawing/2014/main" id="{440CE947-2F33-564E-B4F9-22B1D7AF820A}"/>
              </a:ext>
            </a:extLst>
          </p:cNvPr>
          <p:cNvPicPr>
            <a:picLocks noChangeAspect="1"/>
          </p:cNvPicPr>
          <p:nvPr/>
        </p:nvPicPr>
        <p:blipFill>
          <a:blip r:embed="rId5"/>
          <a:stretch>
            <a:fillRect/>
          </a:stretch>
        </p:blipFill>
        <p:spPr>
          <a:xfrm>
            <a:off x="0" y="15862300"/>
            <a:ext cx="24387048" cy="13716000"/>
          </a:xfrm>
          <a:prstGeom prst="rect">
            <a:avLst/>
          </a:prstGeom>
        </p:spPr>
      </p:pic>
      <p:sp>
        <p:nvSpPr>
          <p:cNvPr id="26" name="Text 3">
            <a:extLst>
              <a:ext uri="{FF2B5EF4-FFF2-40B4-BE49-F238E27FC236}">
                <a16:creationId xmlns:a16="http://schemas.microsoft.com/office/drawing/2014/main" id="{212AF19A-BF33-2642-A490-716417DC2EE6}"/>
              </a:ext>
            </a:extLst>
          </p:cNvPr>
          <p:cNvSpPr/>
          <p:nvPr/>
        </p:nvSpPr>
        <p:spPr>
          <a:xfrm>
            <a:off x="2197375" y="-12903200"/>
            <a:ext cx="6397366" cy="4453467"/>
          </a:xfrm>
          <a:prstGeom prst="rect">
            <a:avLst/>
          </a:prstGeom>
          <a:noFill/>
          <a:ln/>
        </p:spPr>
        <p:txBody>
          <a:bodyPr wrap="square" lIns="0" tIns="0" rIns="0" bIns="0" rtlCol="0" anchor="t"/>
          <a:lstStyle/>
          <a:p>
            <a:pPr algn="l"/>
            <a:r>
              <a:rPr lang="en-US" sz="12800" b="1" dirty="0">
                <a:solidFill>
                  <a:srgbClr val="5C8A4A">
                    <a:alpha val="100000"/>
                  </a:srgbClr>
                </a:solidFill>
                <a:latin typeface="Lato" panose="020F0502020204030203" pitchFamily="34" charset="77"/>
                <a:ea typeface="Lato ExtraBold" pitchFamily="34" charset="-122"/>
                <a:cs typeface="Lato ExtraBold" pitchFamily="34" charset="-120"/>
              </a:rPr>
              <a:t>THANK YOU</a:t>
            </a:r>
            <a:endParaRPr lang="en-US" sz="12800" b="1" dirty="0">
              <a:latin typeface="Lato" panose="020F0502020204030203" pitchFamily="34" charset="77"/>
            </a:endParaRPr>
          </a:p>
        </p:txBody>
      </p:sp>
      <p:sp>
        <p:nvSpPr>
          <p:cNvPr id="27" name="Text 6">
            <a:extLst>
              <a:ext uri="{FF2B5EF4-FFF2-40B4-BE49-F238E27FC236}">
                <a16:creationId xmlns:a16="http://schemas.microsoft.com/office/drawing/2014/main" id="{01F3114B-EDAD-5A46-9050-5F8E6DA0031B}"/>
              </a:ext>
            </a:extLst>
          </p:cNvPr>
          <p:cNvSpPr/>
          <p:nvPr/>
        </p:nvSpPr>
        <p:spPr>
          <a:xfrm>
            <a:off x="2197375" y="-8483600"/>
            <a:ext cx="5990915" cy="15832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Help us keep bringing free content by spreading the word about EaTemp.</a:t>
            </a:r>
            <a:endParaRPr lang="en-US" sz="32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13133441" y="1028700"/>
            <a:ext cx="8268733" cy="11671300"/>
          </a:xfrm>
          <a:prstGeom prst="rect">
            <a:avLst/>
          </a:prstGeom>
          <a:noFill/>
          <a:ln w="38100">
            <a:solidFill>
              <a:srgbClr val="5C8A4A"/>
            </a:solidFill>
            <a:prstDash val="solid"/>
          </a:ln>
        </p:spPr>
      </p:sp>
      <p:sp>
        <p:nvSpPr>
          <p:cNvPr id="3" name="Shape 1"/>
          <p:cNvSpPr/>
          <p:nvPr/>
        </p:nvSpPr>
        <p:spPr>
          <a:xfrm>
            <a:off x="23370921" y="10515600"/>
            <a:ext cx="1016127" cy="3200400"/>
          </a:xfrm>
          <a:prstGeom prst="rect">
            <a:avLst/>
          </a:prstGeom>
          <a:solidFill>
            <a:srgbClr val="FFFFFF">
              <a:alpha val="100000"/>
            </a:srgbClr>
          </a:solidFill>
          <a:ln/>
        </p:spPr>
      </p:sp>
      <p:pic>
        <p:nvPicPr>
          <p:cNvPr id="4"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5" name="Text 2"/>
          <p:cNvSpPr/>
          <p:nvPr/>
        </p:nvSpPr>
        <p:spPr>
          <a:xfrm>
            <a:off x="2569955" y="1320800"/>
            <a:ext cx="7807242" cy="2777067"/>
          </a:xfrm>
          <a:prstGeom prst="rect">
            <a:avLst/>
          </a:prstGeom>
          <a:noFill/>
          <a:ln/>
        </p:spPr>
        <p:txBody>
          <a:bodyPr wrap="square" lIns="0" tIns="0" rIns="0" bIns="0" rtlCol="0" anchor="t"/>
          <a:lstStyle/>
          <a:p>
            <a:pPr algn="r"/>
            <a:r>
              <a:rPr lang="en-US" sz="8000" b="1" dirty="0">
                <a:solidFill>
                  <a:srgbClr val="5C8A4A">
                    <a:alpha val="100000"/>
                  </a:srgbClr>
                </a:solidFill>
                <a:latin typeface="Lato" panose="020F0502020204030203" pitchFamily="34" charset="77"/>
                <a:ea typeface="Lato ExtraBold" pitchFamily="34" charset="-122"/>
                <a:cs typeface="Lato ExtraBold" pitchFamily="34" charset="-120"/>
              </a:rPr>
              <a:t>TABLE OF CONTENTS</a:t>
            </a:r>
            <a:endParaRPr lang="en-US" sz="8000" b="1" dirty="0">
              <a:latin typeface="Lato" panose="020F0502020204030203" pitchFamily="34" charset="77"/>
            </a:endParaRPr>
          </a:p>
        </p:txBody>
      </p:sp>
      <p:sp>
        <p:nvSpPr>
          <p:cNvPr id="6" name="Shape 3"/>
          <p:cNvSpPr/>
          <p:nvPr/>
        </p:nvSpPr>
        <p:spPr>
          <a:xfrm>
            <a:off x="1320965" y="4089400"/>
            <a:ext cx="5690311" cy="8305800"/>
          </a:xfrm>
          <a:prstGeom prst="rect">
            <a:avLst/>
          </a:prstGeom>
          <a:noFill/>
          <a:ln/>
        </p:spPr>
      </p:sp>
      <p:sp>
        <p:nvSpPr>
          <p:cNvPr id="7" name="Shape 4"/>
          <p:cNvSpPr/>
          <p:nvPr/>
        </p:nvSpPr>
        <p:spPr>
          <a:xfrm>
            <a:off x="1320965" y="4089400"/>
            <a:ext cx="5690311" cy="1130300"/>
          </a:xfrm>
          <a:prstGeom prst="rect">
            <a:avLst/>
          </a:prstGeom>
          <a:noFill/>
          <a:ln/>
        </p:spPr>
      </p:sp>
      <p:sp>
        <p:nvSpPr>
          <p:cNvPr id="8" name="Shape 5"/>
          <p:cNvSpPr/>
          <p:nvPr/>
        </p:nvSpPr>
        <p:spPr>
          <a:xfrm>
            <a:off x="1320965" y="4089400"/>
            <a:ext cx="5690311" cy="1130300"/>
          </a:xfrm>
          <a:prstGeom prst="rect">
            <a:avLst/>
          </a:prstGeom>
          <a:noFill/>
          <a:ln/>
        </p:spPr>
      </p:sp>
      <p:sp>
        <p:nvSpPr>
          <p:cNvPr id="9" name="Text 6"/>
          <p:cNvSpPr/>
          <p:nvPr/>
        </p:nvSpPr>
        <p:spPr>
          <a:xfrm>
            <a:off x="1320965" y="4089400"/>
            <a:ext cx="5842730" cy="698500"/>
          </a:xfrm>
          <a:prstGeom prst="rect">
            <a:avLst/>
          </a:prstGeom>
          <a:noFill/>
          <a:ln/>
        </p:spPr>
        <p:txBody>
          <a:bodyPr wrap="square" lIns="0" tIns="0" rIns="0" bIns="0" rtlCol="0" anchor="t"/>
          <a:lstStyle/>
          <a:p>
            <a:pPr algn="l"/>
            <a:r>
              <a:rPr lang="en-US" sz="3600" b="1" dirty="0">
                <a:solidFill>
                  <a:srgbClr val="000000">
                    <a:alpha val="100000"/>
                  </a:srgbClr>
                </a:solidFill>
                <a:latin typeface="Lato" panose="020F0502020204030203" pitchFamily="34" charset="77"/>
                <a:ea typeface="Lato ExtraBold" pitchFamily="34" charset="-122"/>
                <a:cs typeface="Lato ExtraBold" pitchFamily="34" charset="-120"/>
              </a:rPr>
              <a:t>INTRODUCTION</a:t>
            </a:r>
            <a:endParaRPr lang="en-US" sz="3600" b="1" dirty="0">
              <a:latin typeface="Lato" panose="020F0502020204030203" pitchFamily="34" charset="77"/>
            </a:endParaRPr>
          </a:p>
        </p:txBody>
      </p:sp>
      <p:sp>
        <p:nvSpPr>
          <p:cNvPr id="10" name="Text 7"/>
          <p:cNvSpPr/>
          <p:nvPr/>
        </p:nvSpPr>
        <p:spPr>
          <a:xfrm>
            <a:off x="1320965" y="4737100"/>
            <a:ext cx="5825795" cy="618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Lato Regular" pitchFamily="34" charset="0"/>
                <a:ea typeface="Lato Regular" pitchFamily="34" charset="-122"/>
                <a:cs typeface="Lato Regular" pitchFamily="34" charset="-120"/>
              </a:rPr>
              <a:t>The Extraordinary Realm</a:t>
            </a:r>
            <a:endParaRPr lang="en-US" sz="3200" dirty="0"/>
          </a:p>
        </p:txBody>
      </p:sp>
      <p:sp>
        <p:nvSpPr>
          <p:cNvPr id="11" name="Shape 8"/>
          <p:cNvSpPr/>
          <p:nvPr/>
        </p:nvSpPr>
        <p:spPr>
          <a:xfrm>
            <a:off x="1320965" y="5524500"/>
            <a:ext cx="5690311" cy="1130300"/>
          </a:xfrm>
          <a:prstGeom prst="rect">
            <a:avLst/>
          </a:prstGeom>
          <a:noFill/>
          <a:ln/>
        </p:spPr>
      </p:sp>
      <p:sp>
        <p:nvSpPr>
          <p:cNvPr id="12" name="Shape 9"/>
          <p:cNvSpPr/>
          <p:nvPr/>
        </p:nvSpPr>
        <p:spPr>
          <a:xfrm>
            <a:off x="1320965" y="5524500"/>
            <a:ext cx="5690311" cy="1130300"/>
          </a:xfrm>
          <a:prstGeom prst="rect">
            <a:avLst/>
          </a:prstGeom>
          <a:noFill/>
          <a:ln/>
        </p:spPr>
      </p:sp>
      <p:sp>
        <p:nvSpPr>
          <p:cNvPr id="13" name="Text 10"/>
          <p:cNvSpPr/>
          <p:nvPr/>
        </p:nvSpPr>
        <p:spPr>
          <a:xfrm>
            <a:off x="1320965" y="5524500"/>
            <a:ext cx="5842730" cy="698500"/>
          </a:xfrm>
          <a:prstGeom prst="rect">
            <a:avLst/>
          </a:prstGeom>
          <a:noFill/>
          <a:ln/>
        </p:spPr>
        <p:txBody>
          <a:bodyPr wrap="square" lIns="0" tIns="0" rIns="0" bIns="0" rtlCol="0" anchor="t"/>
          <a:lstStyle/>
          <a:p>
            <a:pPr algn="l"/>
            <a:r>
              <a:rPr lang="en-US" sz="3600" b="1" dirty="0">
                <a:solidFill>
                  <a:srgbClr val="000000">
                    <a:alpha val="100000"/>
                  </a:srgbClr>
                </a:solidFill>
                <a:latin typeface="Lato" panose="020F0502020204030203" pitchFamily="34" charset="77"/>
                <a:ea typeface="Lato ExtraBold" pitchFamily="34" charset="-122"/>
                <a:cs typeface="Lato ExtraBold" pitchFamily="34" charset="-120"/>
              </a:rPr>
              <a:t>ENCOUNTERS</a:t>
            </a:r>
            <a:endParaRPr lang="en-US" sz="3600" b="1" dirty="0">
              <a:latin typeface="Lato" panose="020F0502020204030203" pitchFamily="34" charset="77"/>
            </a:endParaRPr>
          </a:p>
        </p:txBody>
      </p:sp>
      <p:sp>
        <p:nvSpPr>
          <p:cNvPr id="14" name="Text 11"/>
          <p:cNvSpPr/>
          <p:nvPr/>
        </p:nvSpPr>
        <p:spPr>
          <a:xfrm>
            <a:off x="1320965" y="6172200"/>
            <a:ext cx="5825795" cy="618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Lato Regular" pitchFamily="34" charset="0"/>
                <a:ea typeface="Lato Regular" pitchFamily="34" charset="-122"/>
                <a:cs typeface="Lato Regular" pitchFamily="34" charset="-120"/>
              </a:rPr>
              <a:t>Unicorn Sightings</a:t>
            </a:r>
            <a:endParaRPr lang="en-US" sz="3200" dirty="0"/>
          </a:p>
        </p:txBody>
      </p:sp>
      <p:sp>
        <p:nvSpPr>
          <p:cNvPr id="15" name="Shape 12"/>
          <p:cNvSpPr/>
          <p:nvPr/>
        </p:nvSpPr>
        <p:spPr>
          <a:xfrm>
            <a:off x="1320965" y="6959600"/>
            <a:ext cx="5690311" cy="1130300"/>
          </a:xfrm>
          <a:prstGeom prst="rect">
            <a:avLst/>
          </a:prstGeom>
          <a:noFill/>
          <a:ln/>
        </p:spPr>
      </p:sp>
      <p:sp>
        <p:nvSpPr>
          <p:cNvPr id="16" name="Shape 13"/>
          <p:cNvSpPr/>
          <p:nvPr/>
        </p:nvSpPr>
        <p:spPr>
          <a:xfrm>
            <a:off x="1320965" y="6959600"/>
            <a:ext cx="5690311" cy="1130300"/>
          </a:xfrm>
          <a:prstGeom prst="rect">
            <a:avLst/>
          </a:prstGeom>
          <a:noFill/>
          <a:ln/>
        </p:spPr>
      </p:sp>
      <p:sp>
        <p:nvSpPr>
          <p:cNvPr id="17" name="Text 14"/>
          <p:cNvSpPr/>
          <p:nvPr/>
        </p:nvSpPr>
        <p:spPr>
          <a:xfrm>
            <a:off x="1320965" y="6959600"/>
            <a:ext cx="5842730" cy="698500"/>
          </a:xfrm>
          <a:prstGeom prst="rect">
            <a:avLst/>
          </a:prstGeom>
          <a:noFill/>
          <a:ln/>
        </p:spPr>
        <p:txBody>
          <a:bodyPr wrap="square" lIns="0" tIns="0" rIns="0" bIns="0" rtlCol="0" anchor="t"/>
          <a:lstStyle/>
          <a:p>
            <a:pPr algn="l"/>
            <a:r>
              <a:rPr lang="en-US" sz="3600" b="1" dirty="0">
                <a:solidFill>
                  <a:srgbClr val="000000">
                    <a:alpha val="100000"/>
                  </a:srgbClr>
                </a:solidFill>
                <a:latin typeface="Lato" panose="020F0502020204030203" pitchFamily="34" charset="77"/>
                <a:ea typeface="Lato ExtraBold" pitchFamily="34" charset="-122"/>
                <a:cs typeface="Lato ExtraBold" pitchFamily="34" charset="-120"/>
              </a:rPr>
              <a:t>WONDERS</a:t>
            </a:r>
            <a:endParaRPr lang="en-US" sz="3600" b="1" dirty="0">
              <a:latin typeface="Lato" panose="020F0502020204030203" pitchFamily="34" charset="77"/>
            </a:endParaRPr>
          </a:p>
        </p:txBody>
      </p:sp>
      <p:sp>
        <p:nvSpPr>
          <p:cNvPr id="18" name="Text 15"/>
          <p:cNvSpPr/>
          <p:nvPr/>
        </p:nvSpPr>
        <p:spPr>
          <a:xfrm>
            <a:off x="1320965" y="7607300"/>
            <a:ext cx="5825795" cy="618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Lato Regular" pitchFamily="34" charset="0"/>
                <a:ea typeface="Lato Regular" pitchFamily="34" charset="-122"/>
                <a:cs typeface="Lato Regular" pitchFamily="34" charset="-120"/>
              </a:rPr>
              <a:t>Wishes Granted</a:t>
            </a:r>
            <a:endParaRPr lang="en-US" sz="3200" dirty="0"/>
          </a:p>
        </p:txBody>
      </p:sp>
      <p:sp>
        <p:nvSpPr>
          <p:cNvPr id="19" name="Shape 16"/>
          <p:cNvSpPr/>
          <p:nvPr/>
        </p:nvSpPr>
        <p:spPr>
          <a:xfrm>
            <a:off x="1320965" y="8394700"/>
            <a:ext cx="5690311" cy="1130300"/>
          </a:xfrm>
          <a:prstGeom prst="rect">
            <a:avLst/>
          </a:prstGeom>
          <a:noFill/>
          <a:ln/>
        </p:spPr>
      </p:sp>
      <p:sp>
        <p:nvSpPr>
          <p:cNvPr id="20" name="Shape 17"/>
          <p:cNvSpPr/>
          <p:nvPr/>
        </p:nvSpPr>
        <p:spPr>
          <a:xfrm>
            <a:off x="1320965" y="8394700"/>
            <a:ext cx="5690311" cy="1130300"/>
          </a:xfrm>
          <a:prstGeom prst="rect">
            <a:avLst/>
          </a:prstGeom>
          <a:noFill/>
          <a:ln/>
        </p:spPr>
      </p:sp>
      <p:sp>
        <p:nvSpPr>
          <p:cNvPr id="21" name="Text 18"/>
          <p:cNvSpPr/>
          <p:nvPr/>
        </p:nvSpPr>
        <p:spPr>
          <a:xfrm>
            <a:off x="1320965" y="8394700"/>
            <a:ext cx="5842730" cy="698500"/>
          </a:xfrm>
          <a:prstGeom prst="rect">
            <a:avLst/>
          </a:prstGeom>
          <a:noFill/>
          <a:ln/>
        </p:spPr>
        <p:txBody>
          <a:bodyPr wrap="square" lIns="0" tIns="0" rIns="0" bIns="0" rtlCol="0" anchor="t"/>
          <a:lstStyle/>
          <a:p>
            <a:pPr algn="l"/>
            <a:r>
              <a:rPr lang="en-US" sz="3600" b="1" dirty="0">
                <a:solidFill>
                  <a:srgbClr val="000000">
                    <a:alpha val="100000"/>
                  </a:srgbClr>
                </a:solidFill>
                <a:latin typeface="Lato" panose="020F0502020204030203" pitchFamily="34" charset="77"/>
                <a:ea typeface="Lato ExtraBold" pitchFamily="34" charset="-122"/>
                <a:cs typeface="Lato ExtraBold" pitchFamily="34" charset="-120"/>
              </a:rPr>
              <a:t>MAGIC</a:t>
            </a:r>
            <a:endParaRPr lang="en-US" sz="3600" b="1" dirty="0">
              <a:latin typeface="Lato" panose="020F0502020204030203" pitchFamily="34" charset="77"/>
            </a:endParaRPr>
          </a:p>
        </p:txBody>
      </p:sp>
      <p:sp>
        <p:nvSpPr>
          <p:cNvPr id="22" name="Text 19"/>
          <p:cNvSpPr/>
          <p:nvPr/>
        </p:nvSpPr>
        <p:spPr>
          <a:xfrm>
            <a:off x="1320965" y="9042400"/>
            <a:ext cx="5825795" cy="618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Lato Regular" pitchFamily="34" charset="0"/>
                <a:ea typeface="Lato Regular" pitchFamily="34" charset="-122"/>
                <a:cs typeface="Lato Regular" pitchFamily="34" charset="-120"/>
              </a:rPr>
              <a:t>Spellcasting</a:t>
            </a:r>
            <a:endParaRPr lang="en-US" sz="3200" dirty="0"/>
          </a:p>
        </p:txBody>
      </p:sp>
      <p:sp>
        <p:nvSpPr>
          <p:cNvPr id="23" name="Shape 20"/>
          <p:cNvSpPr/>
          <p:nvPr/>
        </p:nvSpPr>
        <p:spPr>
          <a:xfrm>
            <a:off x="1320965" y="9829800"/>
            <a:ext cx="5690311" cy="1130300"/>
          </a:xfrm>
          <a:prstGeom prst="rect">
            <a:avLst/>
          </a:prstGeom>
          <a:noFill/>
          <a:ln/>
        </p:spPr>
      </p:sp>
      <p:sp>
        <p:nvSpPr>
          <p:cNvPr id="24" name="Shape 21"/>
          <p:cNvSpPr/>
          <p:nvPr/>
        </p:nvSpPr>
        <p:spPr>
          <a:xfrm>
            <a:off x="1320965" y="9829800"/>
            <a:ext cx="5690311" cy="1130300"/>
          </a:xfrm>
          <a:prstGeom prst="rect">
            <a:avLst/>
          </a:prstGeom>
          <a:noFill/>
          <a:ln/>
        </p:spPr>
      </p:sp>
      <p:sp>
        <p:nvSpPr>
          <p:cNvPr id="25" name="Text 22"/>
          <p:cNvSpPr/>
          <p:nvPr/>
        </p:nvSpPr>
        <p:spPr>
          <a:xfrm>
            <a:off x="1320965" y="9829800"/>
            <a:ext cx="5842730" cy="698500"/>
          </a:xfrm>
          <a:prstGeom prst="rect">
            <a:avLst/>
          </a:prstGeom>
          <a:noFill/>
          <a:ln/>
        </p:spPr>
        <p:txBody>
          <a:bodyPr wrap="square" lIns="0" tIns="0" rIns="0" bIns="0" rtlCol="0" anchor="t"/>
          <a:lstStyle/>
          <a:p>
            <a:pPr algn="l"/>
            <a:r>
              <a:rPr lang="en-US" sz="3600" b="1" dirty="0">
                <a:solidFill>
                  <a:srgbClr val="000000">
                    <a:alpha val="100000"/>
                  </a:srgbClr>
                </a:solidFill>
                <a:latin typeface="Lato" panose="020F0502020204030203" pitchFamily="34" charset="77"/>
                <a:ea typeface="Lato ExtraBold" pitchFamily="34" charset="-122"/>
                <a:cs typeface="Lato ExtraBold" pitchFamily="34" charset="-120"/>
              </a:rPr>
              <a:t>ADVENTURE</a:t>
            </a:r>
            <a:endParaRPr lang="en-US" sz="3600" b="1" dirty="0">
              <a:latin typeface="Lato" panose="020F0502020204030203" pitchFamily="34" charset="77"/>
            </a:endParaRPr>
          </a:p>
        </p:txBody>
      </p:sp>
      <p:sp>
        <p:nvSpPr>
          <p:cNvPr id="26" name="Text 23"/>
          <p:cNvSpPr/>
          <p:nvPr/>
        </p:nvSpPr>
        <p:spPr>
          <a:xfrm>
            <a:off x="1320965" y="10477500"/>
            <a:ext cx="5825795" cy="618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Lato Regular" pitchFamily="34" charset="0"/>
                <a:ea typeface="Lato Regular" pitchFamily="34" charset="-122"/>
                <a:cs typeface="Lato Regular" pitchFamily="34" charset="-120"/>
              </a:rPr>
              <a:t>Happily Ever After</a:t>
            </a:r>
            <a:endParaRPr lang="en-US" sz="3200" dirty="0"/>
          </a:p>
        </p:txBody>
      </p:sp>
      <p:sp>
        <p:nvSpPr>
          <p:cNvPr id="27" name="Shape 24"/>
          <p:cNvSpPr/>
          <p:nvPr/>
        </p:nvSpPr>
        <p:spPr>
          <a:xfrm>
            <a:off x="1320965" y="11264900"/>
            <a:ext cx="5690311" cy="1130300"/>
          </a:xfrm>
          <a:prstGeom prst="rect">
            <a:avLst/>
          </a:prstGeom>
          <a:noFill/>
          <a:ln/>
        </p:spPr>
      </p:sp>
      <p:sp>
        <p:nvSpPr>
          <p:cNvPr id="28" name="Shape 25"/>
          <p:cNvSpPr/>
          <p:nvPr/>
        </p:nvSpPr>
        <p:spPr>
          <a:xfrm>
            <a:off x="1320965" y="11264900"/>
            <a:ext cx="5690311" cy="1130300"/>
          </a:xfrm>
          <a:prstGeom prst="rect">
            <a:avLst/>
          </a:prstGeom>
          <a:noFill/>
          <a:ln/>
        </p:spPr>
      </p:sp>
      <p:sp>
        <p:nvSpPr>
          <p:cNvPr id="29" name="Text 26"/>
          <p:cNvSpPr/>
          <p:nvPr/>
        </p:nvSpPr>
        <p:spPr>
          <a:xfrm>
            <a:off x="1320965" y="11264900"/>
            <a:ext cx="5842730" cy="698500"/>
          </a:xfrm>
          <a:prstGeom prst="rect">
            <a:avLst/>
          </a:prstGeom>
          <a:noFill/>
          <a:ln/>
        </p:spPr>
        <p:txBody>
          <a:bodyPr wrap="square" lIns="0" tIns="0" rIns="0" bIns="0" rtlCol="0" anchor="t"/>
          <a:lstStyle/>
          <a:p>
            <a:pPr algn="l"/>
            <a:r>
              <a:rPr lang="en-US" sz="3600" b="1" dirty="0">
                <a:solidFill>
                  <a:srgbClr val="000000">
                    <a:alpha val="100000"/>
                  </a:srgbClr>
                </a:solidFill>
                <a:latin typeface="Lato" panose="020F0502020204030203" pitchFamily="34" charset="77"/>
                <a:ea typeface="Lato ExtraBold" pitchFamily="34" charset="-122"/>
                <a:cs typeface="Lato ExtraBold" pitchFamily="34" charset="-120"/>
              </a:rPr>
              <a:t>CONCLUSION</a:t>
            </a:r>
            <a:endParaRPr lang="en-US" sz="3600" b="1" dirty="0">
              <a:latin typeface="Lato" panose="020F0502020204030203" pitchFamily="34" charset="77"/>
            </a:endParaRPr>
          </a:p>
        </p:txBody>
      </p:sp>
      <p:sp>
        <p:nvSpPr>
          <p:cNvPr id="30" name="Text 27"/>
          <p:cNvSpPr/>
          <p:nvPr/>
        </p:nvSpPr>
        <p:spPr>
          <a:xfrm>
            <a:off x="1320965" y="11912600"/>
            <a:ext cx="5825795" cy="618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Lato Regular" pitchFamily="34" charset="0"/>
                <a:ea typeface="Lato Regular" pitchFamily="34" charset="-122"/>
                <a:cs typeface="Lato Regular" pitchFamily="34" charset="-120"/>
              </a:rPr>
              <a:t>Embrace the Fantasy</a:t>
            </a:r>
            <a:endParaRPr lang="en-US" sz="3200" dirty="0"/>
          </a:p>
        </p:txBody>
      </p:sp>
      <p:pic>
        <p:nvPicPr>
          <p:cNvPr id="31" name="Image 1" descr="preencoded.png"/>
          <p:cNvPicPr>
            <a:picLocks noChangeAspect="1"/>
          </p:cNvPicPr>
          <p:nvPr/>
        </p:nvPicPr>
        <p:blipFill>
          <a:blip r:embed="rId4"/>
          <a:stretch>
            <a:fillRect/>
          </a:stretch>
        </p:blipFill>
        <p:spPr>
          <a:xfrm>
            <a:off x="11431429" y="1778000"/>
            <a:ext cx="9195949" cy="10160000"/>
          </a:xfrm>
          <a:prstGeom prst="rect">
            <a:avLst/>
          </a:prstGeom>
        </p:spPr>
      </p:pic>
      <p:sp>
        <p:nvSpPr>
          <p:cNvPr id="32" name="Text 2">
            <a:extLst>
              <a:ext uri="{FF2B5EF4-FFF2-40B4-BE49-F238E27FC236}">
                <a16:creationId xmlns:a16="http://schemas.microsoft.com/office/drawing/2014/main" id="{F17E6251-C013-DF4D-A6A3-3B6F393DCA62}"/>
              </a:ext>
            </a:extLst>
          </p:cNvPr>
          <p:cNvSpPr/>
          <p:nvPr/>
        </p:nvSpPr>
        <p:spPr>
          <a:xfrm>
            <a:off x="-10506329" y="3757506"/>
            <a:ext cx="5559061" cy="1557867"/>
          </a:xfrm>
          <a:prstGeom prst="rect">
            <a:avLst/>
          </a:prstGeom>
          <a:noFill/>
          <a:ln/>
        </p:spPr>
        <p:txBody>
          <a:bodyPr wrap="square" lIns="0" tIns="0" rIns="0" bIns="0" rtlCol="0" anchor="t"/>
          <a:lstStyle/>
          <a:p>
            <a:pPr algn="l"/>
            <a:r>
              <a:rPr lang="en-US" sz="8000" b="1" dirty="0">
                <a:solidFill>
                  <a:srgbClr val="5C8A4A">
                    <a:alpha val="100000"/>
                  </a:srgbClr>
                </a:solidFill>
                <a:latin typeface="Lato" panose="020F0502020204030203" pitchFamily="34" charset="77"/>
                <a:ea typeface="Lato ExtraBold" pitchFamily="34" charset="-122"/>
                <a:cs typeface="Lato ExtraBold" pitchFamily="34" charset="-120"/>
              </a:rPr>
              <a:t>WELCOME</a:t>
            </a:r>
            <a:endParaRPr lang="en-US" sz="8000" b="1" dirty="0">
              <a:latin typeface="Lato" panose="020F0502020204030203" pitchFamily="34" charset="77"/>
            </a:endParaRPr>
          </a:p>
        </p:txBody>
      </p:sp>
      <p:sp>
        <p:nvSpPr>
          <p:cNvPr id="33" name="Text 3">
            <a:extLst>
              <a:ext uri="{FF2B5EF4-FFF2-40B4-BE49-F238E27FC236}">
                <a16:creationId xmlns:a16="http://schemas.microsoft.com/office/drawing/2014/main" id="{25C7B26C-5C3E-5747-A167-DCA06EC65EDD}"/>
              </a:ext>
            </a:extLst>
          </p:cNvPr>
          <p:cNvSpPr/>
          <p:nvPr/>
        </p:nvSpPr>
        <p:spPr>
          <a:xfrm>
            <a:off x="-10506329" y="5586306"/>
            <a:ext cx="6549785" cy="39962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pic>
        <p:nvPicPr>
          <p:cNvPr id="34" name="Picture 2" descr="Ficus lyrata Tobacco Plant - elho® - Give room to nature">
            <a:extLst>
              <a:ext uri="{FF2B5EF4-FFF2-40B4-BE49-F238E27FC236}">
                <a16:creationId xmlns:a16="http://schemas.microsoft.com/office/drawing/2014/main" id="{9C47A127-0CD9-D24F-8225-90029DFEB2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7747" y="13804900"/>
            <a:ext cx="24963120" cy="249631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icPr>
            <a:picLocks noChangeAspect="1"/>
          </p:cNvPicPr>
          <p:nvPr/>
        </p:nvPicPr>
        <p:blipFill>
          <a:blip r:embed="rId4"/>
          <a:stretch>
            <a:fillRect/>
          </a:stretch>
        </p:blipFill>
        <p:spPr>
          <a:xfrm>
            <a:off x="23523340" y="10820400"/>
            <a:ext cx="711289" cy="2590800"/>
          </a:xfrm>
          <a:prstGeom prst="rect">
            <a:avLst/>
          </a:prstGeom>
        </p:spPr>
      </p:pic>
      <p:sp>
        <p:nvSpPr>
          <p:cNvPr id="5" name="Shape 1"/>
          <p:cNvSpPr/>
          <p:nvPr/>
        </p:nvSpPr>
        <p:spPr>
          <a:xfrm>
            <a:off x="1397175" y="2171700"/>
            <a:ext cx="7468533" cy="7581900"/>
          </a:xfrm>
          <a:prstGeom prst="rect">
            <a:avLst/>
          </a:prstGeom>
          <a:noFill/>
          <a:ln w="38100">
            <a:solidFill>
              <a:srgbClr val="5C8A4A"/>
            </a:solidFill>
            <a:prstDash val="solid"/>
          </a:ln>
        </p:spPr>
      </p:sp>
      <p:sp>
        <p:nvSpPr>
          <p:cNvPr id="6" name="Shape 2"/>
          <p:cNvSpPr/>
          <p:nvPr/>
        </p:nvSpPr>
        <p:spPr>
          <a:xfrm>
            <a:off x="2197375" y="3035300"/>
            <a:ext cx="5855432" cy="5867400"/>
          </a:xfrm>
          <a:prstGeom prst="rect">
            <a:avLst/>
          </a:prstGeom>
          <a:noFill/>
          <a:ln/>
        </p:spPr>
      </p:sp>
      <p:sp>
        <p:nvSpPr>
          <p:cNvPr id="7" name="Text 3"/>
          <p:cNvSpPr/>
          <p:nvPr/>
        </p:nvSpPr>
        <p:spPr>
          <a:xfrm>
            <a:off x="2197375" y="3035300"/>
            <a:ext cx="6397366" cy="4453467"/>
          </a:xfrm>
          <a:prstGeom prst="rect">
            <a:avLst/>
          </a:prstGeom>
          <a:noFill/>
          <a:ln/>
        </p:spPr>
        <p:txBody>
          <a:bodyPr wrap="square" lIns="0" tIns="0" rIns="0" bIns="0" rtlCol="0" anchor="t"/>
          <a:lstStyle/>
          <a:p>
            <a:pPr algn="l"/>
            <a:r>
              <a:rPr lang="en-US" sz="12800" b="1" dirty="0">
                <a:solidFill>
                  <a:srgbClr val="5C8A4A">
                    <a:alpha val="100000"/>
                  </a:srgbClr>
                </a:solidFill>
                <a:latin typeface="Lato" panose="020F0502020204030203" pitchFamily="34" charset="77"/>
                <a:ea typeface="Lato ExtraBold" pitchFamily="34" charset="-122"/>
                <a:cs typeface="Lato ExtraBold" pitchFamily="34" charset="-120"/>
              </a:rPr>
              <a:t>THANK YOU</a:t>
            </a:r>
            <a:endParaRPr lang="en-US" sz="12800" b="1" dirty="0">
              <a:latin typeface="Lato" panose="020F0502020204030203" pitchFamily="34" charset="77"/>
            </a:endParaRPr>
          </a:p>
        </p:txBody>
      </p:sp>
      <p:sp>
        <p:nvSpPr>
          <p:cNvPr id="8" name="Shape 4"/>
          <p:cNvSpPr/>
          <p:nvPr/>
        </p:nvSpPr>
        <p:spPr>
          <a:xfrm>
            <a:off x="2197375" y="7454900"/>
            <a:ext cx="5855432" cy="1447800"/>
          </a:xfrm>
          <a:prstGeom prst="rect">
            <a:avLst/>
          </a:prstGeom>
          <a:noFill/>
          <a:ln/>
        </p:spPr>
      </p:sp>
      <p:sp>
        <p:nvSpPr>
          <p:cNvPr id="9" name="Shape 5"/>
          <p:cNvSpPr/>
          <p:nvPr/>
        </p:nvSpPr>
        <p:spPr>
          <a:xfrm>
            <a:off x="2197375" y="7454900"/>
            <a:ext cx="5855432" cy="1447800"/>
          </a:xfrm>
          <a:prstGeom prst="rect">
            <a:avLst/>
          </a:prstGeom>
          <a:noFill/>
          <a:ln/>
        </p:spPr>
      </p:sp>
      <p:sp>
        <p:nvSpPr>
          <p:cNvPr id="10" name="Text 6"/>
          <p:cNvSpPr/>
          <p:nvPr/>
        </p:nvSpPr>
        <p:spPr>
          <a:xfrm>
            <a:off x="2197375" y="7454900"/>
            <a:ext cx="5990915" cy="15832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Help us keep bringing free content by spreading the word about EaTemp.</a:t>
            </a:r>
            <a:endParaRPr lang="en-US" sz="3200" dirty="0"/>
          </a:p>
        </p:txBody>
      </p:sp>
      <p:sp>
        <p:nvSpPr>
          <p:cNvPr id="11" name="Shape 2">
            <a:extLst>
              <a:ext uri="{FF2B5EF4-FFF2-40B4-BE49-F238E27FC236}">
                <a16:creationId xmlns:a16="http://schemas.microsoft.com/office/drawing/2014/main" id="{09CC59B2-B089-2F47-AF24-A1DE1653B0ED}"/>
              </a:ext>
            </a:extLst>
          </p:cNvPr>
          <p:cNvSpPr/>
          <p:nvPr/>
        </p:nvSpPr>
        <p:spPr>
          <a:xfrm>
            <a:off x="6172972" y="15887700"/>
            <a:ext cx="12041105" cy="10693400"/>
          </a:xfrm>
          <a:prstGeom prst="roundRect">
            <a:avLst>
              <a:gd name="adj" fmla="val 11886"/>
            </a:avLst>
          </a:prstGeom>
          <a:solidFill>
            <a:srgbClr val="EAF3E6">
              <a:alpha val="100000"/>
            </a:srgbClr>
          </a:solidFill>
          <a:ln/>
        </p:spPr>
      </p:sp>
      <p:sp>
        <p:nvSpPr>
          <p:cNvPr id="12" name="Text 3">
            <a:extLst>
              <a:ext uri="{FF2B5EF4-FFF2-40B4-BE49-F238E27FC236}">
                <a16:creationId xmlns:a16="http://schemas.microsoft.com/office/drawing/2014/main" id="{7E42EFB8-5E2D-9B4B-BF7B-59BFD9E4D190}"/>
              </a:ext>
            </a:extLst>
          </p:cNvPr>
          <p:cNvSpPr/>
          <p:nvPr/>
        </p:nvSpPr>
        <p:spPr>
          <a:xfrm>
            <a:off x="6985873" y="16700500"/>
            <a:ext cx="10754011" cy="2777067"/>
          </a:xfrm>
          <a:prstGeom prst="rect">
            <a:avLst/>
          </a:prstGeom>
          <a:noFill/>
          <a:ln/>
        </p:spPr>
        <p:txBody>
          <a:bodyPr wrap="square" lIns="0" tIns="0" rIns="0" bIns="0" rtlCol="0" anchor="t"/>
          <a:lstStyle/>
          <a:p>
            <a:pPr algn="l"/>
            <a:r>
              <a:rPr lang="en-US" sz="8000" b="1" dirty="0">
                <a:solidFill>
                  <a:srgbClr val="5C8A4A">
                    <a:alpha val="100000"/>
                  </a:srgbClr>
                </a:solidFill>
                <a:latin typeface="Lato" panose="020F0502020204030203" pitchFamily="34" charset="77"/>
                <a:ea typeface="Lato ExtraBold" pitchFamily="34" charset="-122"/>
                <a:cs typeface="Lato ExtraBold" pitchFamily="34" charset="-120"/>
              </a:rPr>
              <a:t>THANK YOU FOR CHOOSING EATEMP</a:t>
            </a:r>
            <a:endParaRPr lang="en-US" sz="8000" b="1" dirty="0">
              <a:latin typeface="Lato" panose="020F0502020204030203" pitchFamily="34" charset="77"/>
            </a:endParaRPr>
          </a:p>
        </p:txBody>
      </p:sp>
      <p:sp>
        <p:nvSpPr>
          <p:cNvPr id="13" name="Text 4">
            <a:extLst>
              <a:ext uri="{FF2B5EF4-FFF2-40B4-BE49-F238E27FC236}">
                <a16:creationId xmlns:a16="http://schemas.microsoft.com/office/drawing/2014/main" id="{1D5C7726-AB16-2043-A757-603465AEBD7A}"/>
              </a:ext>
            </a:extLst>
          </p:cNvPr>
          <p:cNvSpPr/>
          <p:nvPr/>
        </p:nvSpPr>
        <p:spPr>
          <a:xfrm>
            <a:off x="6985873" y="19748500"/>
            <a:ext cx="10550785" cy="3539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As a new website, we rely on your support to grow, so please help us by sharing our site with your friends and colleagues. </a:t>
            </a:r>
            <a:endParaRPr lang="en-US" sz="3200" dirty="0"/>
          </a:p>
        </p:txBody>
      </p:sp>
      <p:sp>
        <p:nvSpPr>
          <p:cNvPr id="14" name="Shape 5">
            <a:extLst>
              <a:ext uri="{FF2B5EF4-FFF2-40B4-BE49-F238E27FC236}">
                <a16:creationId xmlns:a16="http://schemas.microsoft.com/office/drawing/2014/main" id="{D3E206AC-0852-E94E-A9C8-C245734CB27C}"/>
              </a:ext>
            </a:extLst>
          </p:cNvPr>
          <p:cNvSpPr/>
          <p:nvPr/>
        </p:nvSpPr>
        <p:spPr>
          <a:xfrm>
            <a:off x="6985873" y="23761700"/>
            <a:ext cx="9500787" cy="2006600"/>
          </a:xfrm>
          <a:prstGeom prst="rect">
            <a:avLst/>
          </a:prstGeom>
          <a:noFill/>
          <a:ln/>
        </p:spPr>
      </p:sp>
      <p:sp>
        <p:nvSpPr>
          <p:cNvPr id="15" name="Shape 6">
            <a:extLst>
              <a:ext uri="{FF2B5EF4-FFF2-40B4-BE49-F238E27FC236}">
                <a16:creationId xmlns:a16="http://schemas.microsoft.com/office/drawing/2014/main" id="{6BC99289-F5AE-BC45-ABA6-9F939AA1B562}"/>
              </a:ext>
            </a:extLst>
          </p:cNvPr>
          <p:cNvSpPr/>
          <p:nvPr/>
        </p:nvSpPr>
        <p:spPr>
          <a:xfrm>
            <a:off x="6985873" y="23761700"/>
            <a:ext cx="3556445" cy="2006600"/>
          </a:xfrm>
          <a:prstGeom prst="rect">
            <a:avLst/>
          </a:prstGeom>
          <a:noFill/>
          <a:ln/>
        </p:spPr>
      </p:sp>
      <p:sp>
        <p:nvSpPr>
          <p:cNvPr id="16" name="Shape 7">
            <a:extLst>
              <a:ext uri="{FF2B5EF4-FFF2-40B4-BE49-F238E27FC236}">
                <a16:creationId xmlns:a16="http://schemas.microsoft.com/office/drawing/2014/main" id="{95941778-6208-D046-BE26-982B0C5CDC5F}"/>
              </a:ext>
            </a:extLst>
          </p:cNvPr>
          <p:cNvSpPr/>
          <p:nvPr/>
        </p:nvSpPr>
        <p:spPr>
          <a:xfrm>
            <a:off x="6985873" y="23761700"/>
            <a:ext cx="2616527" cy="812800"/>
          </a:xfrm>
          <a:prstGeom prst="rect">
            <a:avLst/>
          </a:prstGeom>
          <a:noFill/>
          <a:ln/>
        </p:spPr>
      </p:sp>
      <p:pic>
        <p:nvPicPr>
          <p:cNvPr id="17" name="Image 1" descr="preencoded.png">
            <a:extLst>
              <a:ext uri="{FF2B5EF4-FFF2-40B4-BE49-F238E27FC236}">
                <a16:creationId xmlns:a16="http://schemas.microsoft.com/office/drawing/2014/main" id="{24376D39-4121-5E4B-A807-C35D624EDD5A}"/>
              </a:ext>
            </a:extLst>
          </p:cNvPr>
          <p:cNvPicPr>
            <a:picLocks noChangeAspect="1"/>
          </p:cNvPicPr>
          <p:nvPr/>
        </p:nvPicPr>
        <p:blipFill>
          <a:blip r:embed="rId5"/>
          <a:stretch>
            <a:fillRect/>
          </a:stretch>
        </p:blipFill>
        <p:spPr>
          <a:xfrm>
            <a:off x="6985873" y="23761700"/>
            <a:ext cx="812902" cy="812800"/>
          </a:xfrm>
          <a:prstGeom prst="rect">
            <a:avLst/>
          </a:prstGeom>
        </p:spPr>
      </p:pic>
      <p:pic>
        <p:nvPicPr>
          <p:cNvPr id="18" name="Image 2" descr="preencoded.png">
            <a:extLst>
              <a:ext uri="{FF2B5EF4-FFF2-40B4-BE49-F238E27FC236}">
                <a16:creationId xmlns:a16="http://schemas.microsoft.com/office/drawing/2014/main" id="{1133ACDD-49D5-9748-BB13-DB2F40634540}"/>
              </a:ext>
            </a:extLst>
          </p:cNvPr>
          <p:cNvPicPr>
            <a:picLocks noChangeAspect="1"/>
          </p:cNvPicPr>
          <p:nvPr/>
        </p:nvPicPr>
        <p:blipFill>
          <a:blip r:embed="rId6"/>
          <a:stretch>
            <a:fillRect/>
          </a:stretch>
        </p:blipFill>
        <p:spPr>
          <a:xfrm>
            <a:off x="7282244" y="24058042"/>
            <a:ext cx="220161" cy="220142"/>
          </a:xfrm>
          <a:prstGeom prst="rect">
            <a:avLst/>
          </a:prstGeom>
        </p:spPr>
      </p:pic>
      <p:pic>
        <p:nvPicPr>
          <p:cNvPr id="19" name="Image 3" descr="preencoded.png">
            <a:extLst>
              <a:ext uri="{FF2B5EF4-FFF2-40B4-BE49-F238E27FC236}">
                <a16:creationId xmlns:a16="http://schemas.microsoft.com/office/drawing/2014/main" id="{75BEA796-8A20-9245-A762-4823E690221B}"/>
              </a:ext>
            </a:extLst>
          </p:cNvPr>
          <p:cNvPicPr>
            <a:picLocks noChangeAspect="1"/>
          </p:cNvPicPr>
          <p:nvPr/>
        </p:nvPicPr>
        <p:blipFill>
          <a:blip r:embed="rId7"/>
          <a:stretch>
            <a:fillRect/>
          </a:stretch>
        </p:blipFill>
        <p:spPr>
          <a:xfrm>
            <a:off x="7080976" y="23856280"/>
            <a:ext cx="622695" cy="623664"/>
          </a:xfrm>
          <a:prstGeom prst="rect">
            <a:avLst/>
          </a:prstGeom>
        </p:spPr>
      </p:pic>
      <p:sp>
        <p:nvSpPr>
          <p:cNvPr id="20" name="Text 8">
            <a:extLst>
              <a:ext uri="{FF2B5EF4-FFF2-40B4-BE49-F238E27FC236}">
                <a16:creationId xmlns:a16="http://schemas.microsoft.com/office/drawing/2014/main" id="{92A654A1-94A7-0241-B8AB-2D5C3D3F2D6C}"/>
              </a:ext>
            </a:extLst>
          </p:cNvPr>
          <p:cNvSpPr/>
          <p:nvPr/>
        </p:nvSpPr>
        <p:spPr>
          <a:xfrm>
            <a:off x="8002000" y="23926800"/>
            <a:ext cx="1735884" cy="618067"/>
          </a:xfrm>
          <a:prstGeom prst="rect">
            <a:avLst/>
          </a:prstGeom>
          <a:noFill/>
          <a:ln/>
        </p:spPr>
        <p:txBody>
          <a:bodyPr wrap="square" lIns="0" tIns="0" rIns="0" bIns="0" rtlCol="0" anchor="t"/>
          <a:lstStyle/>
          <a:p>
            <a:pPr algn="l">
              <a:spcAft>
                <a:spcPts val="4000"/>
              </a:spcAft>
            </a:pPr>
            <a:r>
              <a:rPr lang="en-US" sz="3200" u="sng" dirty="0">
                <a:solidFill>
                  <a:srgbClr val="000000">
                    <a:alpha val="100000"/>
                  </a:srgbClr>
                </a:solidFill>
                <a:latin typeface="Lato Regular" pitchFamily="34" charset="0"/>
                <a:ea typeface="Lato Regular" pitchFamily="34" charset="-122"/>
                <a:cs typeface="Lato Regular" pitchFamily="34" charset="-120"/>
                <a:hlinkClick r:id="rId8" tooltip="Open https://www.instagram.com/eatemp._/">
                  <a:extLst>
                    <a:ext uri="{A12FA001-AC4F-418D-AE19-62706E023703}">
                      <ahyp:hlinkClr xmlns:ahyp="http://schemas.microsoft.com/office/drawing/2018/hyperlinkcolor" val="tx"/>
                    </a:ext>
                  </a:extLst>
                </a:hlinkClick>
              </a:rPr>
              <a:t>eatemp._</a:t>
            </a:r>
            <a:endParaRPr lang="en-US" sz="3200" dirty="0"/>
          </a:p>
        </p:txBody>
      </p:sp>
      <p:sp>
        <p:nvSpPr>
          <p:cNvPr id="21" name="Shape 9">
            <a:extLst>
              <a:ext uri="{FF2B5EF4-FFF2-40B4-BE49-F238E27FC236}">
                <a16:creationId xmlns:a16="http://schemas.microsoft.com/office/drawing/2014/main" id="{4917CD87-9DCC-5340-978E-E47BF3E916FC}"/>
              </a:ext>
            </a:extLst>
          </p:cNvPr>
          <p:cNvSpPr/>
          <p:nvPr/>
        </p:nvSpPr>
        <p:spPr>
          <a:xfrm>
            <a:off x="6985873" y="24955500"/>
            <a:ext cx="3556445" cy="812800"/>
          </a:xfrm>
          <a:prstGeom prst="rect">
            <a:avLst/>
          </a:prstGeom>
          <a:noFill/>
          <a:ln/>
        </p:spPr>
      </p:sp>
      <p:pic>
        <p:nvPicPr>
          <p:cNvPr id="22" name="Image 4" descr="preencoded.png">
            <a:extLst>
              <a:ext uri="{FF2B5EF4-FFF2-40B4-BE49-F238E27FC236}">
                <a16:creationId xmlns:a16="http://schemas.microsoft.com/office/drawing/2014/main" id="{DDBC3361-713C-7846-8E12-E3123707959C}"/>
              </a:ext>
            </a:extLst>
          </p:cNvPr>
          <p:cNvPicPr>
            <a:picLocks noChangeAspect="1"/>
          </p:cNvPicPr>
          <p:nvPr/>
        </p:nvPicPr>
        <p:blipFill>
          <a:blip r:embed="rId5"/>
          <a:stretch>
            <a:fillRect/>
          </a:stretch>
        </p:blipFill>
        <p:spPr>
          <a:xfrm>
            <a:off x="6985873" y="24955500"/>
            <a:ext cx="812902" cy="812800"/>
          </a:xfrm>
          <a:prstGeom prst="rect">
            <a:avLst/>
          </a:prstGeom>
        </p:spPr>
      </p:pic>
      <p:pic>
        <p:nvPicPr>
          <p:cNvPr id="23" name="Image 5" descr="preencoded.png">
            <a:extLst>
              <a:ext uri="{FF2B5EF4-FFF2-40B4-BE49-F238E27FC236}">
                <a16:creationId xmlns:a16="http://schemas.microsoft.com/office/drawing/2014/main" id="{9C13ABA8-B315-9B4B-B91D-90F0AEC84B61}"/>
              </a:ext>
            </a:extLst>
          </p:cNvPr>
          <p:cNvPicPr>
            <a:picLocks noChangeAspect="1"/>
          </p:cNvPicPr>
          <p:nvPr/>
        </p:nvPicPr>
        <p:blipFill>
          <a:blip r:embed="rId9"/>
          <a:stretch>
            <a:fillRect/>
          </a:stretch>
        </p:blipFill>
        <p:spPr>
          <a:xfrm>
            <a:off x="7053615" y="25023242"/>
            <a:ext cx="677418" cy="677342"/>
          </a:xfrm>
          <a:prstGeom prst="rect">
            <a:avLst/>
          </a:prstGeom>
        </p:spPr>
      </p:pic>
      <p:sp>
        <p:nvSpPr>
          <p:cNvPr id="24" name="Text 10">
            <a:extLst>
              <a:ext uri="{FF2B5EF4-FFF2-40B4-BE49-F238E27FC236}">
                <a16:creationId xmlns:a16="http://schemas.microsoft.com/office/drawing/2014/main" id="{AE2F36C1-7CD9-5B4E-8A27-C3F2140B47C4}"/>
              </a:ext>
            </a:extLst>
          </p:cNvPr>
          <p:cNvSpPr/>
          <p:nvPr/>
        </p:nvSpPr>
        <p:spPr>
          <a:xfrm>
            <a:off x="8002000" y="25120600"/>
            <a:ext cx="2675801" cy="618067"/>
          </a:xfrm>
          <a:prstGeom prst="rect">
            <a:avLst/>
          </a:prstGeom>
          <a:noFill/>
          <a:ln/>
        </p:spPr>
        <p:txBody>
          <a:bodyPr wrap="square" lIns="0" tIns="0" rIns="0" bIns="0" rtlCol="0" anchor="t"/>
          <a:lstStyle/>
          <a:p>
            <a:pPr algn="l">
              <a:spcAft>
                <a:spcPts val="4000"/>
              </a:spcAft>
            </a:pPr>
            <a:r>
              <a:rPr lang="en-US" sz="3200" u="sng" dirty="0">
                <a:solidFill>
                  <a:srgbClr val="000000">
                    <a:alpha val="100000"/>
                  </a:srgbClr>
                </a:solidFill>
                <a:latin typeface="Lato Regular" pitchFamily="34" charset="0"/>
                <a:ea typeface="Lato Regular" pitchFamily="34" charset="-122"/>
                <a:cs typeface="Lato Regular" pitchFamily="34" charset="-120"/>
                <a:hlinkClick r:id="rId10" tooltip="Open https://www.pinterest.com/eatempofficial/">
                  <a:extLst>
                    <a:ext uri="{A12FA001-AC4F-418D-AE19-62706E023703}">
                      <ahyp:hlinkClr xmlns:ahyp="http://schemas.microsoft.com/office/drawing/2018/hyperlinkcolor" val="tx"/>
                    </a:ext>
                  </a:extLst>
                </a:hlinkClick>
              </a:rPr>
              <a:t>eatempofficial</a:t>
            </a:r>
            <a:endParaRPr lang="en-US" sz="3200" dirty="0"/>
          </a:p>
        </p:txBody>
      </p:sp>
      <p:sp>
        <p:nvSpPr>
          <p:cNvPr id="25" name="Shape 11">
            <a:extLst>
              <a:ext uri="{FF2B5EF4-FFF2-40B4-BE49-F238E27FC236}">
                <a16:creationId xmlns:a16="http://schemas.microsoft.com/office/drawing/2014/main" id="{84D6C5AD-08F8-A048-B8B8-4F30E5A17A96}"/>
              </a:ext>
            </a:extLst>
          </p:cNvPr>
          <p:cNvSpPr/>
          <p:nvPr/>
        </p:nvSpPr>
        <p:spPr>
          <a:xfrm>
            <a:off x="12498362" y="23761700"/>
            <a:ext cx="3988298" cy="2006600"/>
          </a:xfrm>
          <a:prstGeom prst="rect">
            <a:avLst/>
          </a:prstGeom>
          <a:noFill/>
          <a:ln/>
        </p:spPr>
      </p:sp>
      <p:sp>
        <p:nvSpPr>
          <p:cNvPr id="26" name="Shape 12">
            <a:extLst>
              <a:ext uri="{FF2B5EF4-FFF2-40B4-BE49-F238E27FC236}">
                <a16:creationId xmlns:a16="http://schemas.microsoft.com/office/drawing/2014/main" id="{0DEA38F0-1538-C643-A8A9-335E2389375D}"/>
              </a:ext>
            </a:extLst>
          </p:cNvPr>
          <p:cNvSpPr/>
          <p:nvPr/>
        </p:nvSpPr>
        <p:spPr>
          <a:xfrm>
            <a:off x="12498362" y="23761700"/>
            <a:ext cx="2692737" cy="812800"/>
          </a:xfrm>
          <a:prstGeom prst="rect">
            <a:avLst/>
          </a:prstGeom>
          <a:noFill/>
          <a:ln/>
        </p:spPr>
      </p:sp>
      <p:pic>
        <p:nvPicPr>
          <p:cNvPr id="27" name="Image 6" descr="preencoded.png">
            <a:extLst>
              <a:ext uri="{FF2B5EF4-FFF2-40B4-BE49-F238E27FC236}">
                <a16:creationId xmlns:a16="http://schemas.microsoft.com/office/drawing/2014/main" id="{0B5D2233-BDB7-B944-A9F4-A560FF4FC60C}"/>
              </a:ext>
            </a:extLst>
          </p:cNvPr>
          <p:cNvPicPr>
            <a:picLocks noChangeAspect="1"/>
          </p:cNvPicPr>
          <p:nvPr/>
        </p:nvPicPr>
        <p:blipFill>
          <a:blip r:embed="rId5"/>
          <a:stretch>
            <a:fillRect/>
          </a:stretch>
        </p:blipFill>
        <p:spPr>
          <a:xfrm>
            <a:off x="12498362" y="23761700"/>
            <a:ext cx="812902" cy="812800"/>
          </a:xfrm>
          <a:prstGeom prst="rect">
            <a:avLst/>
          </a:prstGeom>
        </p:spPr>
      </p:pic>
      <p:pic>
        <p:nvPicPr>
          <p:cNvPr id="28" name="Image 7" descr="preencoded.png">
            <a:extLst>
              <a:ext uri="{FF2B5EF4-FFF2-40B4-BE49-F238E27FC236}">
                <a16:creationId xmlns:a16="http://schemas.microsoft.com/office/drawing/2014/main" id="{3D9DFECE-29F2-F54D-A06E-D71A5CB78223}"/>
              </a:ext>
            </a:extLst>
          </p:cNvPr>
          <p:cNvPicPr>
            <a:picLocks noChangeAspect="1"/>
          </p:cNvPicPr>
          <p:nvPr/>
        </p:nvPicPr>
        <p:blipFill>
          <a:blip r:embed="rId11"/>
          <a:stretch>
            <a:fillRect/>
          </a:stretch>
        </p:blipFill>
        <p:spPr>
          <a:xfrm>
            <a:off x="12566104" y="23931042"/>
            <a:ext cx="677418" cy="474142"/>
          </a:xfrm>
          <a:prstGeom prst="rect">
            <a:avLst/>
          </a:prstGeom>
        </p:spPr>
      </p:pic>
      <p:sp>
        <p:nvSpPr>
          <p:cNvPr id="29" name="Text 13">
            <a:extLst>
              <a:ext uri="{FF2B5EF4-FFF2-40B4-BE49-F238E27FC236}">
                <a16:creationId xmlns:a16="http://schemas.microsoft.com/office/drawing/2014/main" id="{3D2AFF00-EAFF-BE4A-B630-BEAC06CBA8C3}"/>
              </a:ext>
            </a:extLst>
          </p:cNvPr>
          <p:cNvSpPr/>
          <p:nvPr/>
        </p:nvSpPr>
        <p:spPr>
          <a:xfrm>
            <a:off x="13514489" y="23926800"/>
            <a:ext cx="1812093" cy="618067"/>
          </a:xfrm>
          <a:prstGeom prst="rect">
            <a:avLst/>
          </a:prstGeom>
          <a:noFill/>
          <a:ln/>
        </p:spPr>
        <p:txBody>
          <a:bodyPr wrap="square" lIns="0" tIns="0" rIns="0" bIns="0" rtlCol="0" anchor="t"/>
          <a:lstStyle/>
          <a:p>
            <a:pPr algn="l">
              <a:spcAft>
                <a:spcPts val="4000"/>
              </a:spcAft>
            </a:pPr>
            <a:r>
              <a:rPr lang="en-US" sz="3200" u="sng" dirty="0">
                <a:solidFill>
                  <a:srgbClr val="000000">
                    <a:alpha val="100000"/>
                  </a:srgbClr>
                </a:solidFill>
                <a:latin typeface="Lato Regular" pitchFamily="34" charset="0"/>
                <a:ea typeface="Lato Regular" pitchFamily="34" charset="-122"/>
                <a:cs typeface="Lato Regular" pitchFamily="34" charset="-120"/>
                <a:hlinkClick r:id="rId12" tooltip="Open https://www.youtube.com/@eatemp">
                  <a:extLst>
                    <a:ext uri="{A12FA001-AC4F-418D-AE19-62706E023703}">
                      <ahyp:hlinkClr xmlns:ahyp="http://schemas.microsoft.com/office/drawing/2018/hyperlinkcolor" val="tx"/>
                    </a:ext>
                  </a:extLst>
                </a:hlinkClick>
              </a:rPr>
              <a:t>@eatemp</a:t>
            </a:r>
            <a:endParaRPr lang="en-US" sz="3200" dirty="0"/>
          </a:p>
        </p:txBody>
      </p:sp>
      <p:sp>
        <p:nvSpPr>
          <p:cNvPr id="30" name="Shape 14">
            <a:extLst>
              <a:ext uri="{FF2B5EF4-FFF2-40B4-BE49-F238E27FC236}">
                <a16:creationId xmlns:a16="http://schemas.microsoft.com/office/drawing/2014/main" id="{23D41F39-0658-6045-8F4B-97884F5D170E}"/>
              </a:ext>
            </a:extLst>
          </p:cNvPr>
          <p:cNvSpPr/>
          <p:nvPr/>
        </p:nvSpPr>
        <p:spPr>
          <a:xfrm>
            <a:off x="12498362" y="24955500"/>
            <a:ext cx="3988298" cy="812800"/>
          </a:xfrm>
          <a:prstGeom prst="rect">
            <a:avLst/>
          </a:prstGeom>
          <a:noFill/>
          <a:ln/>
        </p:spPr>
      </p:sp>
      <p:pic>
        <p:nvPicPr>
          <p:cNvPr id="31" name="Image 8" descr="preencoded.png">
            <a:extLst>
              <a:ext uri="{FF2B5EF4-FFF2-40B4-BE49-F238E27FC236}">
                <a16:creationId xmlns:a16="http://schemas.microsoft.com/office/drawing/2014/main" id="{5AA3B857-3239-704B-959A-4965C05AC8EA}"/>
              </a:ext>
            </a:extLst>
          </p:cNvPr>
          <p:cNvPicPr>
            <a:picLocks noChangeAspect="1"/>
          </p:cNvPicPr>
          <p:nvPr/>
        </p:nvPicPr>
        <p:blipFill>
          <a:blip r:embed="rId5"/>
          <a:stretch>
            <a:fillRect/>
          </a:stretch>
        </p:blipFill>
        <p:spPr>
          <a:xfrm>
            <a:off x="12498362" y="24955500"/>
            <a:ext cx="812902" cy="812800"/>
          </a:xfrm>
          <a:prstGeom prst="rect">
            <a:avLst/>
          </a:prstGeom>
        </p:spPr>
      </p:pic>
      <p:pic>
        <p:nvPicPr>
          <p:cNvPr id="32" name="Image 9" descr="preencoded.png">
            <a:extLst>
              <a:ext uri="{FF2B5EF4-FFF2-40B4-BE49-F238E27FC236}">
                <a16:creationId xmlns:a16="http://schemas.microsoft.com/office/drawing/2014/main" id="{F4A87E3A-8FC3-0847-904F-FA7137B97E74}"/>
              </a:ext>
            </a:extLst>
          </p:cNvPr>
          <p:cNvPicPr>
            <a:picLocks noChangeAspect="1"/>
          </p:cNvPicPr>
          <p:nvPr/>
        </p:nvPicPr>
        <p:blipFill>
          <a:blip r:embed="rId13"/>
          <a:stretch>
            <a:fillRect/>
          </a:stretch>
        </p:blipFill>
        <p:spPr>
          <a:xfrm>
            <a:off x="12639265" y="25057100"/>
            <a:ext cx="531096" cy="609600"/>
          </a:xfrm>
          <a:prstGeom prst="rect">
            <a:avLst/>
          </a:prstGeom>
        </p:spPr>
      </p:pic>
      <p:sp>
        <p:nvSpPr>
          <p:cNvPr id="33" name="Text 15">
            <a:extLst>
              <a:ext uri="{FF2B5EF4-FFF2-40B4-BE49-F238E27FC236}">
                <a16:creationId xmlns:a16="http://schemas.microsoft.com/office/drawing/2014/main" id="{A87209C2-BCBC-8247-BDAD-998854B7114C}"/>
              </a:ext>
            </a:extLst>
          </p:cNvPr>
          <p:cNvSpPr/>
          <p:nvPr/>
        </p:nvSpPr>
        <p:spPr>
          <a:xfrm>
            <a:off x="13514489" y="25120600"/>
            <a:ext cx="3107655" cy="618067"/>
          </a:xfrm>
          <a:prstGeom prst="rect">
            <a:avLst/>
          </a:prstGeom>
          <a:noFill/>
          <a:ln/>
        </p:spPr>
        <p:txBody>
          <a:bodyPr wrap="square" lIns="0" tIns="0" rIns="0" bIns="0" rtlCol="0" anchor="t"/>
          <a:lstStyle/>
          <a:p>
            <a:pPr algn="l">
              <a:spcAft>
                <a:spcPts val="4000"/>
              </a:spcAft>
            </a:pPr>
            <a:r>
              <a:rPr lang="en-US" sz="3200" u="sng" dirty="0">
                <a:solidFill>
                  <a:srgbClr val="000000">
                    <a:alpha val="100000"/>
                  </a:srgbClr>
                </a:solidFill>
                <a:latin typeface="Lato Regular" pitchFamily="34" charset="0"/>
                <a:ea typeface="Lato Regular" pitchFamily="34" charset="-122"/>
                <a:cs typeface="Lato Regular" pitchFamily="34" charset="-120"/>
                <a:hlinkClick r:id="rId14" tooltip="Open https://www.tiktok.com/@eatemp.official">
                  <a:extLst>
                    <a:ext uri="{A12FA001-AC4F-418D-AE19-62706E023703}">
                      <ahyp:hlinkClr xmlns:ahyp="http://schemas.microsoft.com/office/drawing/2018/hyperlinkcolor" val="tx"/>
                    </a:ext>
                  </a:extLst>
                </a:hlinkClick>
              </a:rPr>
              <a:t>@eatemp.official</a:t>
            </a:r>
            <a:endParaRPr lang="en-US" sz="32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1295562" y="7683500"/>
            <a:ext cx="21732416" cy="3924300"/>
          </a:xfrm>
          <a:prstGeom prst="rect">
            <a:avLst/>
          </a:prstGeom>
          <a:noFill/>
          <a:ln w="38100">
            <a:solidFill>
              <a:srgbClr val="5C8A4A"/>
            </a:solidFill>
            <a:prstDash val="solid"/>
          </a:ln>
        </p:spPr>
      </p:sp>
      <p:sp>
        <p:nvSpPr>
          <p:cNvPr id="3" name="Shape 1"/>
          <p:cNvSpPr/>
          <p:nvPr/>
        </p:nvSpPr>
        <p:spPr>
          <a:xfrm>
            <a:off x="23370921" y="10515600"/>
            <a:ext cx="1016127" cy="3200400"/>
          </a:xfrm>
          <a:prstGeom prst="rect">
            <a:avLst/>
          </a:prstGeom>
          <a:noFill/>
          <a:ln/>
        </p:spPr>
      </p:sp>
      <p:pic>
        <p:nvPicPr>
          <p:cNvPr id="4"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5" name="Shape 2"/>
          <p:cNvSpPr/>
          <p:nvPr/>
        </p:nvSpPr>
        <p:spPr>
          <a:xfrm>
            <a:off x="6172972" y="1511300"/>
            <a:ext cx="12041105" cy="10693400"/>
          </a:xfrm>
          <a:prstGeom prst="roundRect">
            <a:avLst>
              <a:gd name="adj" fmla="val 11886"/>
            </a:avLst>
          </a:prstGeom>
          <a:solidFill>
            <a:srgbClr val="EAF3E6">
              <a:alpha val="100000"/>
            </a:srgbClr>
          </a:solidFill>
          <a:ln/>
        </p:spPr>
      </p:sp>
      <p:sp>
        <p:nvSpPr>
          <p:cNvPr id="6" name="Text 3"/>
          <p:cNvSpPr/>
          <p:nvPr/>
        </p:nvSpPr>
        <p:spPr>
          <a:xfrm>
            <a:off x="6985873" y="2324100"/>
            <a:ext cx="10754011" cy="2777067"/>
          </a:xfrm>
          <a:prstGeom prst="rect">
            <a:avLst/>
          </a:prstGeom>
          <a:noFill/>
          <a:ln/>
        </p:spPr>
        <p:txBody>
          <a:bodyPr wrap="square" lIns="0" tIns="0" rIns="0" bIns="0" rtlCol="0" anchor="t"/>
          <a:lstStyle/>
          <a:p>
            <a:pPr algn="l"/>
            <a:r>
              <a:rPr lang="en-US" sz="8000" b="1" dirty="0">
                <a:solidFill>
                  <a:srgbClr val="5C8A4A">
                    <a:alpha val="100000"/>
                  </a:srgbClr>
                </a:solidFill>
                <a:latin typeface="Lato" panose="020F0502020204030203" pitchFamily="34" charset="77"/>
                <a:ea typeface="Lato ExtraBold" pitchFamily="34" charset="-122"/>
                <a:cs typeface="Lato ExtraBold" pitchFamily="34" charset="-120"/>
              </a:rPr>
              <a:t>THANK YOU FOR CHOOSING EATEMP</a:t>
            </a:r>
            <a:endParaRPr lang="en-US" sz="8000" b="1" dirty="0">
              <a:latin typeface="Lato" panose="020F0502020204030203" pitchFamily="34" charset="77"/>
            </a:endParaRPr>
          </a:p>
        </p:txBody>
      </p:sp>
      <p:sp>
        <p:nvSpPr>
          <p:cNvPr id="7" name="Text 4"/>
          <p:cNvSpPr/>
          <p:nvPr/>
        </p:nvSpPr>
        <p:spPr>
          <a:xfrm>
            <a:off x="6985873" y="5372100"/>
            <a:ext cx="10550785" cy="3539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As a new website, we rely on your support to grow, so please help us by sharing our site with your friends and colleagues. </a:t>
            </a:r>
            <a:endParaRPr lang="en-US" sz="3200" dirty="0"/>
          </a:p>
        </p:txBody>
      </p:sp>
      <p:sp>
        <p:nvSpPr>
          <p:cNvPr id="8" name="Shape 5"/>
          <p:cNvSpPr/>
          <p:nvPr/>
        </p:nvSpPr>
        <p:spPr>
          <a:xfrm>
            <a:off x="6985873" y="9385300"/>
            <a:ext cx="9500787" cy="2006600"/>
          </a:xfrm>
          <a:prstGeom prst="rect">
            <a:avLst/>
          </a:prstGeom>
          <a:noFill/>
          <a:ln/>
        </p:spPr>
      </p:sp>
      <p:sp>
        <p:nvSpPr>
          <p:cNvPr id="9" name="Shape 6"/>
          <p:cNvSpPr/>
          <p:nvPr/>
        </p:nvSpPr>
        <p:spPr>
          <a:xfrm>
            <a:off x="6985873" y="9385300"/>
            <a:ext cx="3556445" cy="2006600"/>
          </a:xfrm>
          <a:prstGeom prst="rect">
            <a:avLst/>
          </a:prstGeom>
          <a:noFill/>
          <a:ln/>
        </p:spPr>
      </p:sp>
      <p:sp>
        <p:nvSpPr>
          <p:cNvPr id="10" name="Shape 7"/>
          <p:cNvSpPr/>
          <p:nvPr/>
        </p:nvSpPr>
        <p:spPr>
          <a:xfrm>
            <a:off x="6985873" y="9385300"/>
            <a:ext cx="2616527" cy="812800"/>
          </a:xfrm>
          <a:prstGeom prst="rect">
            <a:avLst/>
          </a:prstGeom>
          <a:noFill/>
          <a:ln/>
        </p:spPr>
      </p:sp>
      <p:pic>
        <p:nvPicPr>
          <p:cNvPr id="11" name="Image 1" descr="preencoded.png"/>
          <p:cNvPicPr>
            <a:picLocks noChangeAspect="1"/>
          </p:cNvPicPr>
          <p:nvPr/>
        </p:nvPicPr>
        <p:blipFill>
          <a:blip r:embed="rId4"/>
          <a:stretch>
            <a:fillRect/>
          </a:stretch>
        </p:blipFill>
        <p:spPr>
          <a:xfrm>
            <a:off x="6985873" y="9385300"/>
            <a:ext cx="812902" cy="812800"/>
          </a:xfrm>
          <a:prstGeom prst="rect">
            <a:avLst/>
          </a:prstGeom>
        </p:spPr>
      </p:pic>
      <p:pic>
        <p:nvPicPr>
          <p:cNvPr id="12" name="Image 2" descr="preencoded.png"/>
          <p:cNvPicPr>
            <a:picLocks noChangeAspect="1"/>
          </p:cNvPicPr>
          <p:nvPr/>
        </p:nvPicPr>
        <p:blipFill>
          <a:blip r:embed="rId5"/>
          <a:stretch>
            <a:fillRect/>
          </a:stretch>
        </p:blipFill>
        <p:spPr>
          <a:xfrm>
            <a:off x="7282244" y="9681642"/>
            <a:ext cx="220161" cy="220142"/>
          </a:xfrm>
          <a:prstGeom prst="rect">
            <a:avLst/>
          </a:prstGeom>
        </p:spPr>
      </p:pic>
      <p:pic>
        <p:nvPicPr>
          <p:cNvPr id="13" name="Image 3" descr="preencoded.png"/>
          <p:cNvPicPr>
            <a:picLocks noChangeAspect="1"/>
          </p:cNvPicPr>
          <p:nvPr/>
        </p:nvPicPr>
        <p:blipFill>
          <a:blip r:embed="rId6"/>
          <a:stretch>
            <a:fillRect/>
          </a:stretch>
        </p:blipFill>
        <p:spPr>
          <a:xfrm>
            <a:off x="7080976" y="9479880"/>
            <a:ext cx="622695" cy="623664"/>
          </a:xfrm>
          <a:prstGeom prst="rect">
            <a:avLst/>
          </a:prstGeom>
        </p:spPr>
      </p:pic>
      <p:sp>
        <p:nvSpPr>
          <p:cNvPr id="14" name="Text 8"/>
          <p:cNvSpPr/>
          <p:nvPr/>
        </p:nvSpPr>
        <p:spPr>
          <a:xfrm>
            <a:off x="8002000" y="9550400"/>
            <a:ext cx="1735884" cy="618067"/>
          </a:xfrm>
          <a:prstGeom prst="rect">
            <a:avLst/>
          </a:prstGeom>
          <a:noFill/>
          <a:ln/>
        </p:spPr>
        <p:txBody>
          <a:bodyPr wrap="square" lIns="0" tIns="0" rIns="0" bIns="0" rtlCol="0" anchor="t"/>
          <a:lstStyle/>
          <a:p>
            <a:pPr algn="l">
              <a:spcAft>
                <a:spcPts val="4000"/>
              </a:spcAft>
            </a:pPr>
            <a:r>
              <a:rPr lang="en-US" sz="3200" u="sng" dirty="0">
                <a:solidFill>
                  <a:srgbClr val="000000">
                    <a:alpha val="100000"/>
                  </a:srgbClr>
                </a:solidFill>
                <a:latin typeface="Lato Regular" pitchFamily="34" charset="0"/>
                <a:ea typeface="Lato Regular" pitchFamily="34" charset="-122"/>
                <a:cs typeface="Lato Regular" pitchFamily="34" charset="-120"/>
                <a:hlinkClick r:id="rId7" tooltip="Open https://www.instagram.com/eatemp._/">
                  <a:extLst>
                    <a:ext uri="{A12FA001-AC4F-418D-AE19-62706E023703}">
                      <ahyp:hlinkClr xmlns:ahyp="http://schemas.microsoft.com/office/drawing/2018/hyperlinkcolor" val="tx"/>
                    </a:ext>
                  </a:extLst>
                </a:hlinkClick>
              </a:rPr>
              <a:t>eatemp._</a:t>
            </a:r>
            <a:endParaRPr lang="en-US" sz="3200" dirty="0"/>
          </a:p>
        </p:txBody>
      </p:sp>
      <p:sp>
        <p:nvSpPr>
          <p:cNvPr id="15" name="Shape 9"/>
          <p:cNvSpPr/>
          <p:nvPr/>
        </p:nvSpPr>
        <p:spPr>
          <a:xfrm>
            <a:off x="6985873" y="10579100"/>
            <a:ext cx="3556445" cy="812800"/>
          </a:xfrm>
          <a:prstGeom prst="rect">
            <a:avLst/>
          </a:prstGeom>
          <a:noFill/>
          <a:ln/>
        </p:spPr>
      </p:sp>
      <p:pic>
        <p:nvPicPr>
          <p:cNvPr id="16" name="Image 4" descr="preencoded.png"/>
          <p:cNvPicPr>
            <a:picLocks noChangeAspect="1"/>
          </p:cNvPicPr>
          <p:nvPr/>
        </p:nvPicPr>
        <p:blipFill>
          <a:blip r:embed="rId4"/>
          <a:stretch>
            <a:fillRect/>
          </a:stretch>
        </p:blipFill>
        <p:spPr>
          <a:xfrm>
            <a:off x="6985873" y="10579100"/>
            <a:ext cx="812902" cy="812800"/>
          </a:xfrm>
          <a:prstGeom prst="rect">
            <a:avLst/>
          </a:prstGeom>
        </p:spPr>
      </p:pic>
      <p:pic>
        <p:nvPicPr>
          <p:cNvPr id="17" name="Image 5" descr="preencoded.png"/>
          <p:cNvPicPr>
            <a:picLocks noChangeAspect="1"/>
          </p:cNvPicPr>
          <p:nvPr/>
        </p:nvPicPr>
        <p:blipFill>
          <a:blip r:embed="rId8"/>
          <a:stretch>
            <a:fillRect/>
          </a:stretch>
        </p:blipFill>
        <p:spPr>
          <a:xfrm>
            <a:off x="7053615" y="10646842"/>
            <a:ext cx="677418" cy="677342"/>
          </a:xfrm>
          <a:prstGeom prst="rect">
            <a:avLst/>
          </a:prstGeom>
        </p:spPr>
      </p:pic>
      <p:sp>
        <p:nvSpPr>
          <p:cNvPr id="18" name="Text 10"/>
          <p:cNvSpPr/>
          <p:nvPr/>
        </p:nvSpPr>
        <p:spPr>
          <a:xfrm>
            <a:off x="8002000" y="10744200"/>
            <a:ext cx="2675801" cy="618067"/>
          </a:xfrm>
          <a:prstGeom prst="rect">
            <a:avLst/>
          </a:prstGeom>
          <a:noFill/>
          <a:ln/>
        </p:spPr>
        <p:txBody>
          <a:bodyPr wrap="square" lIns="0" tIns="0" rIns="0" bIns="0" rtlCol="0" anchor="t"/>
          <a:lstStyle/>
          <a:p>
            <a:pPr algn="l">
              <a:spcAft>
                <a:spcPts val="4000"/>
              </a:spcAft>
            </a:pPr>
            <a:r>
              <a:rPr lang="en-US" sz="3200" u="sng" dirty="0">
                <a:solidFill>
                  <a:srgbClr val="000000">
                    <a:alpha val="100000"/>
                  </a:srgbClr>
                </a:solidFill>
                <a:latin typeface="Lato Regular" pitchFamily="34" charset="0"/>
                <a:ea typeface="Lato Regular" pitchFamily="34" charset="-122"/>
                <a:cs typeface="Lato Regular" pitchFamily="34" charset="-120"/>
                <a:hlinkClick r:id="rId9" tooltip="Open https://www.pinterest.com/eatempofficial/">
                  <a:extLst>
                    <a:ext uri="{A12FA001-AC4F-418D-AE19-62706E023703}">
                      <ahyp:hlinkClr xmlns:ahyp="http://schemas.microsoft.com/office/drawing/2018/hyperlinkcolor" val="tx"/>
                    </a:ext>
                  </a:extLst>
                </a:hlinkClick>
              </a:rPr>
              <a:t>eatempofficial</a:t>
            </a:r>
            <a:endParaRPr lang="en-US" sz="3200" dirty="0"/>
          </a:p>
        </p:txBody>
      </p:sp>
      <p:sp>
        <p:nvSpPr>
          <p:cNvPr id="19" name="Shape 11"/>
          <p:cNvSpPr/>
          <p:nvPr/>
        </p:nvSpPr>
        <p:spPr>
          <a:xfrm>
            <a:off x="12498362" y="9385300"/>
            <a:ext cx="3988298" cy="2006600"/>
          </a:xfrm>
          <a:prstGeom prst="rect">
            <a:avLst/>
          </a:prstGeom>
          <a:noFill/>
          <a:ln/>
        </p:spPr>
      </p:sp>
      <p:sp>
        <p:nvSpPr>
          <p:cNvPr id="20" name="Shape 12"/>
          <p:cNvSpPr/>
          <p:nvPr/>
        </p:nvSpPr>
        <p:spPr>
          <a:xfrm>
            <a:off x="12498362" y="9385300"/>
            <a:ext cx="2692737" cy="812800"/>
          </a:xfrm>
          <a:prstGeom prst="rect">
            <a:avLst/>
          </a:prstGeom>
          <a:noFill/>
          <a:ln/>
        </p:spPr>
      </p:sp>
      <p:pic>
        <p:nvPicPr>
          <p:cNvPr id="21" name="Image 6" descr="preencoded.png"/>
          <p:cNvPicPr>
            <a:picLocks noChangeAspect="1"/>
          </p:cNvPicPr>
          <p:nvPr/>
        </p:nvPicPr>
        <p:blipFill>
          <a:blip r:embed="rId4"/>
          <a:stretch>
            <a:fillRect/>
          </a:stretch>
        </p:blipFill>
        <p:spPr>
          <a:xfrm>
            <a:off x="12498362" y="9385300"/>
            <a:ext cx="812902" cy="812800"/>
          </a:xfrm>
          <a:prstGeom prst="rect">
            <a:avLst/>
          </a:prstGeom>
        </p:spPr>
      </p:pic>
      <p:pic>
        <p:nvPicPr>
          <p:cNvPr id="22" name="Image 7" descr="preencoded.png"/>
          <p:cNvPicPr>
            <a:picLocks noChangeAspect="1"/>
          </p:cNvPicPr>
          <p:nvPr/>
        </p:nvPicPr>
        <p:blipFill>
          <a:blip r:embed="rId10"/>
          <a:stretch>
            <a:fillRect/>
          </a:stretch>
        </p:blipFill>
        <p:spPr>
          <a:xfrm>
            <a:off x="12566104" y="9554642"/>
            <a:ext cx="677418" cy="474142"/>
          </a:xfrm>
          <a:prstGeom prst="rect">
            <a:avLst/>
          </a:prstGeom>
        </p:spPr>
      </p:pic>
      <p:sp>
        <p:nvSpPr>
          <p:cNvPr id="23" name="Text 13"/>
          <p:cNvSpPr/>
          <p:nvPr/>
        </p:nvSpPr>
        <p:spPr>
          <a:xfrm>
            <a:off x="13514489" y="9550400"/>
            <a:ext cx="1812093" cy="618067"/>
          </a:xfrm>
          <a:prstGeom prst="rect">
            <a:avLst/>
          </a:prstGeom>
          <a:noFill/>
          <a:ln/>
        </p:spPr>
        <p:txBody>
          <a:bodyPr wrap="square" lIns="0" tIns="0" rIns="0" bIns="0" rtlCol="0" anchor="t"/>
          <a:lstStyle/>
          <a:p>
            <a:pPr algn="l">
              <a:spcAft>
                <a:spcPts val="4000"/>
              </a:spcAft>
            </a:pPr>
            <a:r>
              <a:rPr lang="en-US" sz="3200" u="sng" dirty="0">
                <a:solidFill>
                  <a:srgbClr val="000000">
                    <a:alpha val="100000"/>
                  </a:srgbClr>
                </a:solidFill>
                <a:latin typeface="Lato Regular" pitchFamily="34" charset="0"/>
                <a:ea typeface="Lato Regular" pitchFamily="34" charset="-122"/>
                <a:cs typeface="Lato Regular" pitchFamily="34" charset="-120"/>
                <a:hlinkClick r:id="rId11" tooltip="Open https://www.youtube.com/@eatemp">
                  <a:extLst>
                    <a:ext uri="{A12FA001-AC4F-418D-AE19-62706E023703}">
                      <ahyp:hlinkClr xmlns:ahyp="http://schemas.microsoft.com/office/drawing/2018/hyperlinkcolor" val="tx"/>
                    </a:ext>
                  </a:extLst>
                </a:hlinkClick>
              </a:rPr>
              <a:t>@eatemp</a:t>
            </a:r>
            <a:endParaRPr lang="en-US" sz="3200" dirty="0"/>
          </a:p>
        </p:txBody>
      </p:sp>
      <p:sp>
        <p:nvSpPr>
          <p:cNvPr id="24" name="Shape 14"/>
          <p:cNvSpPr/>
          <p:nvPr/>
        </p:nvSpPr>
        <p:spPr>
          <a:xfrm>
            <a:off x="12498362" y="10579100"/>
            <a:ext cx="3988298" cy="812800"/>
          </a:xfrm>
          <a:prstGeom prst="rect">
            <a:avLst/>
          </a:prstGeom>
          <a:noFill/>
          <a:ln/>
        </p:spPr>
      </p:sp>
      <p:pic>
        <p:nvPicPr>
          <p:cNvPr id="25" name="Image 8" descr="preencoded.png"/>
          <p:cNvPicPr>
            <a:picLocks noChangeAspect="1"/>
          </p:cNvPicPr>
          <p:nvPr/>
        </p:nvPicPr>
        <p:blipFill>
          <a:blip r:embed="rId4"/>
          <a:stretch>
            <a:fillRect/>
          </a:stretch>
        </p:blipFill>
        <p:spPr>
          <a:xfrm>
            <a:off x="12498362" y="10579100"/>
            <a:ext cx="812902" cy="812800"/>
          </a:xfrm>
          <a:prstGeom prst="rect">
            <a:avLst/>
          </a:prstGeom>
        </p:spPr>
      </p:pic>
      <p:pic>
        <p:nvPicPr>
          <p:cNvPr id="26" name="Image 9" descr="preencoded.png"/>
          <p:cNvPicPr>
            <a:picLocks noChangeAspect="1"/>
          </p:cNvPicPr>
          <p:nvPr/>
        </p:nvPicPr>
        <p:blipFill>
          <a:blip r:embed="rId12"/>
          <a:stretch>
            <a:fillRect/>
          </a:stretch>
        </p:blipFill>
        <p:spPr>
          <a:xfrm>
            <a:off x="12639265" y="10680700"/>
            <a:ext cx="531096" cy="609600"/>
          </a:xfrm>
          <a:prstGeom prst="rect">
            <a:avLst/>
          </a:prstGeom>
        </p:spPr>
      </p:pic>
      <p:sp>
        <p:nvSpPr>
          <p:cNvPr id="27" name="Text 15"/>
          <p:cNvSpPr/>
          <p:nvPr/>
        </p:nvSpPr>
        <p:spPr>
          <a:xfrm>
            <a:off x="13514489" y="10744200"/>
            <a:ext cx="3107655" cy="618067"/>
          </a:xfrm>
          <a:prstGeom prst="rect">
            <a:avLst/>
          </a:prstGeom>
          <a:noFill/>
          <a:ln/>
        </p:spPr>
        <p:txBody>
          <a:bodyPr wrap="square" lIns="0" tIns="0" rIns="0" bIns="0" rtlCol="0" anchor="t"/>
          <a:lstStyle/>
          <a:p>
            <a:pPr algn="l">
              <a:spcAft>
                <a:spcPts val="4000"/>
              </a:spcAft>
            </a:pPr>
            <a:r>
              <a:rPr lang="en-US" sz="3200" u="sng" dirty="0">
                <a:solidFill>
                  <a:srgbClr val="000000">
                    <a:alpha val="100000"/>
                  </a:srgbClr>
                </a:solidFill>
                <a:latin typeface="Lato Regular" pitchFamily="34" charset="0"/>
                <a:ea typeface="Lato Regular" pitchFamily="34" charset="-122"/>
                <a:cs typeface="Lato Regular" pitchFamily="34" charset="-120"/>
                <a:hlinkClick r:id="rId13" tooltip="Open https://www.tiktok.com/@eatemp.official">
                  <a:extLst>
                    <a:ext uri="{A12FA001-AC4F-418D-AE19-62706E023703}">
                      <ahyp:hlinkClr xmlns:ahyp="http://schemas.microsoft.com/office/drawing/2018/hyperlinkcolor" val="tx"/>
                    </a:ext>
                  </a:extLst>
                </a:hlinkClick>
              </a:rPr>
              <a:t>@eatemp.official</a:t>
            </a:r>
            <a:endParaRPr lang="en-US" sz="32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solidFill>
            <a:srgbClr val="FFFFFF">
              <a:alpha val="100000"/>
            </a:srgbClr>
          </a:solidFill>
          <a:ln/>
        </p:spPr>
      </p:sp>
      <p:pic>
        <p:nvPicPr>
          <p:cNvPr id="3"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4" name="Shape 1"/>
          <p:cNvSpPr/>
          <p:nvPr/>
        </p:nvSpPr>
        <p:spPr>
          <a:xfrm>
            <a:off x="3658057" y="4013200"/>
            <a:ext cx="6414302" cy="5689600"/>
          </a:xfrm>
          <a:prstGeom prst="rect">
            <a:avLst/>
          </a:prstGeom>
          <a:noFill/>
          <a:ln/>
        </p:spPr>
      </p:sp>
      <p:sp>
        <p:nvSpPr>
          <p:cNvPr id="5" name="Text 2"/>
          <p:cNvSpPr/>
          <p:nvPr/>
        </p:nvSpPr>
        <p:spPr>
          <a:xfrm>
            <a:off x="3658057" y="4013200"/>
            <a:ext cx="5559061" cy="1557867"/>
          </a:xfrm>
          <a:prstGeom prst="rect">
            <a:avLst/>
          </a:prstGeom>
          <a:noFill/>
          <a:ln/>
        </p:spPr>
        <p:txBody>
          <a:bodyPr wrap="square" lIns="0" tIns="0" rIns="0" bIns="0" rtlCol="0" anchor="t"/>
          <a:lstStyle/>
          <a:p>
            <a:pPr algn="l"/>
            <a:r>
              <a:rPr lang="en-US" sz="8000" b="1" dirty="0">
                <a:solidFill>
                  <a:srgbClr val="5C8A4A">
                    <a:alpha val="100000"/>
                  </a:srgbClr>
                </a:solidFill>
                <a:latin typeface="Lato" panose="020F0502020204030203" pitchFamily="34" charset="77"/>
                <a:ea typeface="Lato ExtraBold" pitchFamily="34" charset="-122"/>
                <a:cs typeface="Lato ExtraBold" pitchFamily="34" charset="-120"/>
              </a:rPr>
              <a:t>WELCOME</a:t>
            </a:r>
            <a:endParaRPr lang="en-US" sz="8000" b="1" dirty="0">
              <a:latin typeface="Lato" panose="020F0502020204030203" pitchFamily="34" charset="77"/>
            </a:endParaRPr>
          </a:p>
        </p:txBody>
      </p:sp>
      <p:sp>
        <p:nvSpPr>
          <p:cNvPr id="6" name="Text 3"/>
          <p:cNvSpPr/>
          <p:nvPr/>
        </p:nvSpPr>
        <p:spPr>
          <a:xfrm>
            <a:off x="3658057" y="5842000"/>
            <a:ext cx="6549785" cy="39962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
        <p:nvSpPr>
          <p:cNvPr id="7" name="Shape 4"/>
          <p:cNvSpPr/>
          <p:nvPr/>
        </p:nvSpPr>
        <p:spPr>
          <a:xfrm>
            <a:off x="2171971" y="3213100"/>
            <a:ext cx="17756819" cy="7302500"/>
          </a:xfrm>
          <a:prstGeom prst="rect">
            <a:avLst/>
          </a:prstGeom>
          <a:noFill/>
          <a:ln w="38100">
            <a:solidFill>
              <a:srgbClr val="5C8A4A"/>
            </a:solidFill>
            <a:prstDash val="solid"/>
          </a:ln>
        </p:spPr>
      </p:sp>
      <p:sp>
        <p:nvSpPr>
          <p:cNvPr id="8" name="Shape 5"/>
          <p:cNvSpPr/>
          <p:nvPr/>
        </p:nvSpPr>
        <p:spPr>
          <a:xfrm>
            <a:off x="10859857" y="1104900"/>
            <a:ext cx="10529616" cy="11506200"/>
          </a:xfrm>
          <a:prstGeom prst="rect">
            <a:avLst/>
          </a:prstGeom>
          <a:solidFill>
            <a:srgbClr val="5C8A4A">
              <a:alpha val="100000"/>
            </a:srgbClr>
          </a:solidFill>
          <a:ln/>
        </p:spPr>
      </p:sp>
      <p:pic>
        <p:nvPicPr>
          <p:cNvPr id="10" name="Picture 2" descr="Ficus lyrata Tobacco Plant - elho® - Give room to nature">
            <a:extLst>
              <a:ext uri="{FF2B5EF4-FFF2-40B4-BE49-F238E27FC236}">
                <a16:creationId xmlns:a16="http://schemas.microsoft.com/office/drawing/2014/main" id="{7828D3D8-B550-2E42-92C9-CA5E5DF8D0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8385" y="929640"/>
            <a:ext cx="24963120" cy="24963120"/>
          </a:xfrm>
          <a:prstGeom prst="rect">
            <a:avLst/>
          </a:prstGeom>
          <a:noFill/>
          <a:extLst>
            <a:ext uri="{909E8E84-426E-40DD-AFC4-6F175D3DCCD1}">
              <a14:hiddenFill xmlns:a14="http://schemas.microsoft.com/office/drawing/2010/main">
                <a:solidFill>
                  <a:srgbClr val="FFFFFF"/>
                </a:solidFill>
              </a14:hiddenFill>
            </a:ext>
          </a:extLst>
        </p:spPr>
      </p:pic>
      <p:sp>
        <p:nvSpPr>
          <p:cNvPr id="25" name="Shape 1">
            <a:extLst>
              <a:ext uri="{FF2B5EF4-FFF2-40B4-BE49-F238E27FC236}">
                <a16:creationId xmlns:a16="http://schemas.microsoft.com/office/drawing/2014/main" id="{846E60D2-7D83-6F4E-8500-7444178CCE67}"/>
              </a:ext>
            </a:extLst>
          </p:cNvPr>
          <p:cNvSpPr/>
          <p:nvPr/>
        </p:nvSpPr>
        <p:spPr>
          <a:xfrm>
            <a:off x="27389251" y="3989070"/>
            <a:ext cx="9907238" cy="2870200"/>
          </a:xfrm>
          <a:prstGeom prst="rect">
            <a:avLst/>
          </a:prstGeom>
          <a:noFill/>
          <a:ln/>
        </p:spPr>
      </p:sp>
      <p:sp>
        <p:nvSpPr>
          <p:cNvPr id="26" name="Shape 2">
            <a:extLst>
              <a:ext uri="{FF2B5EF4-FFF2-40B4-BE49-F238E27FC236}">
                <a16:creationId xmlns:a16="http://schemas.microsoft.com/office/drawing/2014/main" id="{9E99B630-7034-B941-A760-1409220F15A2}"/>
              </a:ext>
            </a:extLst>
          </p:cNvPr>
          <p:cNvSpPr/>
          <p:nvPr/>
        </p:nvSpPr>
        <p:spPr>
          <a:xfrm>
            <a:off x="27389251" y="4611370"/>
            <a:ext cx="1625803" cy="1625600"/>
          </a:xfrm>
          <a:prstGeom prst="roundRect">
            <a:avLst>
              <a:gd name="adj" fmla="val 78188"/>
            </a:avLst>
          </a:prstGeom>
          <a:noFill/>
          <a:ln/>
        </p:spPr>
      </p:sp>
      <p:pic>
        <p:nvPicPr>
          <p:cNvPr id="27" name="Image 1" descr="preencoded.png">
            <a:extLst>
              <a:ext uri="{FF2B5EF4-FFF2-40B4-BE49-F238E27FC236}">
                <a16:creationId xmlns:a16="http://schemas.microsoft.com/office/drawing/2014/main" id="{C7BAC395-D412-D843-B464-9F7207ADF123}"/>
              </a:ext>
            </a:extLst>
          </p:cNvPr>
          <p:cNvPicPr>
            <a:picLocks noChangeAspect="1"/>
          </p:cNvPicPr>
          <p:nvPr/>
        </p:nvPicPr>
        <p:blipFill>
          <a:blip r:embed="rId5"/>
          <a:stretch>
            <a:fillRect/>
          </a:stretch>
        </p:blipFill>
        <p:spPr>
          <a:xfrm>
            <a:off x="27389251" y="4611370"/>
            <a:ext cx="1625803" cy="1625600"/>
          </a:xfrm>
          <a:prstGeom prst="rect">
            <a:avLst/>
          </a:prstGeom>
        </p:spPr>
      </p:pic>
      <p:pic>
        <p:nvPicPr>
          <p:cNvPr id="28" name="Image 2" descr="preencoded.png">
            <a:extLst>
              <a:ext uri="{FF2B5EF4-FFF2-40B4-BE49-F238E27FC236}">
                <a16:creationId xmlns:a16="http://schemas.microsoft.com/office/drawing/2014/main" id="{B7EB24CF-045A-104A-8124-23017EF0EA28}"/>
              </a:ext>
            </a:extLst>
          </p:cNvPr>
          <p:cNvPicPr>
            <a:picLocks noChangeAspect="1"/>
          </p:cNvPicPr>
          <p:nvPr/>
        </p:nvPicPr>
        <p:blipFill>
          <a:blip r:embed="rId6"/>
          <a:stretch>
            <a:fillRect/>
          </a:stretch>
        </p:blipFill>
        <p:spPr>
          <a:xfrm>
            <a:off x="27678212" y="4712970"/>
            <a:ext cx="1047881" cy="1422400"/>
          </a:xfrm>
          <a:prstGeom prst="rect">
            <a:avLst/>
          </a:prstGeom>
        </p:spPr>
      </p:pic>
      <p:sp>
        <p:nvSpPr>
          <p:cNvPr id="29" name="Shape 3">
            <a:extLst>
              <a:ext uri="{FF2B5EF4-FFF2-40B4-BE49-F238E27FC236}">
                <a16:creationId xmlns:a16="http://schemas.microsoft.com/office/drawing/2014/main" id="{9A78DAA0-AE56-4543-9C6F-A393B069D59E}"/>
              </a:ext>
            </a:extLst>
          </p:cNvPr>
          <p:cNvSpPr/>
          <p:nvPr/>
        </p:nvSpPr>
        <p:spPr>
          <a:xfrm>
            <a:off x="29421505" y="3989070"/>
            <a:ext cx="7874984" cy="2870200"/>
          </a:xfrm>
          <a:prstGeom prst="rect">
            <a:avLst/>
          </a:prstGeom>
          <a:noFill/>
          <a:ln/>
        </p:spPr>
      </p:sp>
      <p:sp>
        <p:nvSpPr>
          <p:cNvPr id="30" name="Text 4">
            <a:extLst>
              <a:ext uri="{FF2B5EF4-FFF2-40B4-BE49-F238E27FC236}">
                <a16:creationId xmlns:a16="http://schemas.microsoft.com/office/drawing/2014/main" id="{C6A83249-FAF4-8A46-9A45-004FC558E9E6}"/>
              </a:ext>
            </a:extLst>
          </p:cNvPr>
          <p:cNvSpPr/>
          <p:nvPr/>
        </p:nvSpPr>
        <p:spPr>
          <a:xfrm>
            <a:off x="33900932" y="-1287781"/>
            <a:ext cx="8078210" cy="939800"/>
          </a:xfrm>
          <a:prstGeom prst="rect">
            <a:avLst/>
          </a:prstGeom>
          <a:noFill/>
          <a:ln/>
        </p:spPr>
        <p:txBody>
          <a:bodyPr wrap="square" lIns="0" tIns="0" rIns="0" bIns="0" rtlCol="0" anchor="t"/>
          <a:lstStyle/>
          <a:p>
            <a:pPr algn="l"/>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UNICORN SIGHTINGS</a:t>
            </a:r>
            <a:endParaRPr lang="en-US" sz="4800" b="1" dirty="0">
              <a:latin typeface="Lato" panose="020F0502020204030203" pitchFamily="34" charset="77"/>
            </a:endParaRPr>
          </a:p>
        </p:txBody>
      </p:sp>
      <p:sp>
        <p:nvSpPr>
          <p:cNvPr id="31" name="Text 5">
            <a:extLst>
              <a:ext uri="{FF2B5EF4-FFF2-40B4-BE49-F238E27FC236}">
                <a16:creationId xmlns:a16="http://schemas.microsoft.com/office/drawing/2014/main" id="{8FE572A1-971F-A74C-884F-2F13D8D668B5}"/>
              </a:ext>
            </a:extLst>
          </p:cNvPr>
          <p:cNvSpPr/>
          <p:nvPr/>
        </p:nvSpPr>
        <p:spPr>
          <a:xfrm>
            <a:off x="33968674" y="71966"/>
            <a:ext cx="8010468" cy="20658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A record of the number of unicorns spotted in the fantasy realm and the beauty and mystery that surrounds these enchanting creatures.</a:t>
            </a:r>
            <a:endParaRPr lang="en-US" sz="3200" dirty="0"/>
          </a:p>
        </p:txBody>
      </p:sp>
      <p:sp>
        <p:nvSpPr>
          <p:cNvPr id="32" name="Shape 6">
            <a:extLst>
              <a:ext uri="{FF2B5EF4-FFF2-40B4-BE49-F238E27FC236}">
                <a16:creationId xmlns:a16="http://schemas.microsoft.com/office/drawing/2014/main" id="{CB5CBA5F-E38C-5742-AC68-003D60D3FA5B}"/>
              </a:ext>
            </a:extLst>
          </p:cNvPr>
          <p:cNvSpPr/>
          <p:nvPr/>
        </p:nvSpPr>
        <p:spPr>
          <a:xfrm>
            <a:off x="29015055" y="7875270"/>
            <a:ext cx="9907238" cy="2387600"/>
          </a:xfrm>
          <a:prstGeom prst="rect">
            <a:avLst/>
          </a:prstGeom>
          <a:noFill/>
          <a:ln/>
        </p:spPr>
      </p:sp>
      <p:sp>
        <p:nvSpPr>
          <p:cNvPr id="33" name="Shape 7">
            <a:extLst>
              <a:ext uri="{FF2B5EF4-FFF2-40B4-BE49-F238E27FC236}">
                <a16:creationId xmlns:a16="http://schemas.microsoft.com/office/drawing/2014/main" id="{AFB0ABA2-552E-DA48-BF30-28F819E92998}"/>
              </a:ext>
            </a:extLst>
          </p:cNvPr>
          <p:cNvSpPr/>
          <p:nvPr/>
        </p:nvSpPr>
        <p:spPr>
          <a:xfrm>
            <a:off x="29015055" y="8256270"/>
            <a:ext cx="1625803" cy="1625600"/>
          </a:xfrm>
          <a:prstGeom prst="roundRect">
            <a:avLst>
              <a:gd name="adj" fmla="val 78188"/>
            </a:avLst>
          </a:prstGeom>
          <a:noFill/>
          <a:ln/>
        </p:spPr>
      </p:sp>
      <p:pic>
        <p:nvPicPr>
          <p:cNvPr id="34" name="Image 3" descr="preencoded.png">
            <a:extLst>
              <a:ext uri="{FF2B5EF4-FFF2-40B4-BE49-F238E27FC236}">
                <a16:creationId xmlns:a16="http://schemas.microsoft.com/office/drawing/2014/main" id="{F97FBAB4-F1C0-B74C-B0AB-284EAF4FD290}"/>
              </a:ext>
            </a:extLst>
          </p:cNvPr>
          <p:cNvPicPr>
            <a:picLocks noChangeAspect="1"/>
          </p:cNvPicPr>
          <p:nvPr/>
        </p:nvPicPr>
        <p:blipFill>
          <a:blip r:embed="rId5"/>
          <a:stretch>
            <a:fillRect/>
          </a:stretch>
        </p:blipFill>
        <p:spPr>
          <a:xfrm>
            <a:off x="29015055" y="8256270"/>
            <a:ext cx="1625803" cy="1625600"/>
          </a:xfrm>
          <a:prstGeom prst="rect">
            <a:avLst/>
          </a:prstGeom>
        </p:spPr>
      </p:pic>
      <p:pic>
        <p:nvPicPr>
          <p:cNvPr id="35" name="Image 4" descr="preencoded.png">
            <a:extLst>
              <a:ext uri="{FF2B5EF4-FFF2-40B4-BE49-F238E27FC236}">
                <a16:creationId xmlns:a16="http://schemas.microsoft.com/office/drawing/2014/main" id="{18AE07EF-6227-8742-8E7A-977EE131373A}"/>
              </a:ext>
            </a:extLst>
          </p:cNvPr>
          <p:cNvPicPr>
            <a:picLocks noChangeAspect="1"/>
          </p:cNvPicPr>
          <p:nvPr/>
        </p:nvPicPr>
        <p:blipFill>
          <a:blip r:embed="rId7"/>
          <a:stretch>
            <a:fillRect/>
          </a:stretch>
        </p:blipFill>
        <p:spPr>
          <a:xfrm>
            <a:off x="29294489" y="8370570"/>
            <a:ext cx="1066933" cy="1397000"/>
          </a:xfrm>
          <a:prstGeom prst="rect">
            <a:avLst/>
          </a:prstGeom>
        </p:spPr>
      </p:pic>
      <p:sp>
        <p:nvSpPr>
          <p:cNvPr id="36" name="Shape 8">
            <a:extLst>
              <a:ext uri="{FF2B5EF4-FFF2-40B4-BE49-F238E27FC236}">
                <a16:creationId xmlns:a16="http://schemas.microsoft.com/office/drawing/2014/main" id="{AB06E0A2-889F-8043-893C-DF6DEF55465A}"/>
              </a:ext>
            </a:extLst>
          </p:cNvPr>
          <p:cNvSpPr/>
          <p:nvPr/>
        </p:nvSpPr>
        <p:spPr>
          <a:xfrm>
            <a:off x="31817743" y="12269470"/>
            <a:ext cx="7874984" cy="2387600"/>
          </a:xfrm>
          <a:prstGeom prst="rect">
            <a:avLst/>
          </a:prstGeom>
          <a:noFill/>
          <a:ln/>
        </p:spPr>
      </p:sp>
      <p:sp>
        <p:nvSpPr>
          <p:cNvPr id="37" name="Text 9">
            <a:extLst>
              <a:ext uri="{FF2B5EF4-FFF2-40B4-BE49-F238E27FC236}">
                <a16:creationId xmlns:a16="http://schemas.microsoft.com/office/drawing/2014/main" id="{150E6CE6-51A9-8C43-B53C-CFCA3DDBD9A0}"/>
              </a:ext>
            </a:extLst>
          </p:cNvPr>
          <p:cNvSpPr/>
          <p:nvPr/>
        </p:nvSpPr>
        <p:spPr>
          <a:xfrm>
            <a:off x="31817743" y="12269470"/>
            <a:ext cx="8078210" cy="939800"/>
          </a:xfrm>
          <a:prstGeom prst="rect">
            <a:avLst/>
          </a:prstGeom>
          <a:noFill/>
          <a:ln/>
        </p:spPr>
        <p:txBody>
          <a:bodyPr wrap="square" lIns="0" tIns="0" rIns="0" bIns="0" rtlCol="0" anchor="t"/>
          <a:lstStyle/>
          <a:p>
            <a:pPr algn="l"/>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DRAGON TAMING</a:t>
            </a:r>
            <a:endParaRPr lang="en-US" sz="4800" b="1" dirty="0">
              <a:latin typeface="Lato" panose="020F0502020204030203" pitchFamily="34" charset="77"/>
            </a:endParaRPr>
          </a:p>
        </p:txBody>
      </p:sp>
      <p:sp>
        <p:nvSpPr>
          <p:cNvPr id="38" name="Text 10">
            <a:extLst>
              <a:ext uri="{FF2B5EF4-FFF2-40B4-BE49-F238E27FC236}">
                <a16:creationId xmlns:a16="http://schemas.microsoft.com/office/drawing/2014/main" id="{E808DD01-84EF-CF4E-B480-E99F368A4A36}"/>
              </a:ext>
            </a:extLst>
          </p:cNvPr>
          <p:cNvSpPr/>
          <p:nvPr/>
        </p:nvSpPr>
        <p:spPr>
          <a:xfrm>
            <a:off x="31817743" y="13209270"/>
            <a:ext cx="8010468" cy="15832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A closer look at the art of taming dragons and the brave adventurers who dare to take on these fearsome creatures.</a:t>
            </a:r>
            <a:endParaRPr lang="en-US" sz="3200"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solidFill>
            <a:srgbClr val="FFFFFF">
              <a:alpha val="100000"/>
            </a:srgbClr>
          </a:solidFill>
          <a:ln/>
        </p:spPr>
      </p:sp>
      <p:pic>
        <p:nvPicPr>
          <p:cNvPr id="3"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4" name="Shape 1"/>
          <p:cNvSpPr/>
          <p:nvPr/>
        </p:nvSpPr>
        <p:spPr>
          <a:xfrm>
            <a:off x="11444130" y="3721100"/>
            <a:ext cx="9907238" cy="2870200"/>
          </a:xfrm>
          <a:prstGeom prst="rect">
            <a:avLst/>
          </a:prstGeom>
          <a:noFill/>
          <a:ln/>
        </p:spPr>
      </p:sp>
      <p:sp>
        <p:nvSpPr>
          <p:cNvPr id="5" name="Shape 2"/>
          <p:cNvSpPr/>
          <p:nvPr/>
        </p:nvSpPr>
        <p:spPr>
          <a:xfrm>
            <a:off x="11444130" y="4343400"/>
            <a:ext cx="1625803" cy="1625600"/>
          </a:xfrm>
          <a:prstGeom prst="roundRect">
            <a:avLst>
              <a:gd name="adj" fmla="val 78188"/>
            </a:avLst>
          </a:prstGeom>
          <a:noFill/>
          <a:ln/>
        </p:spPr>
      </p:sp>
      <p:pic>
        <p:nvPicPr>
          <p:cNvPr id="6" name="Image 1" descr="preencoded.png"/>
          <p:cNvPicPr>
            <a:picLocks noChangeAspect="1"/>
          </p:cNvPicPr>
          <p:nvPr/>
        </p:nvPicPr>
        <p:blipFill>
          <a:blip r:embed="rId4"/>
          <a:stretch>
            <a:fillRect/>
          </a:stretch>
        </p:blipFill>
        <p:spPr>
          <a:xfrm>
            <a:off x="11444130" y="4343400"/>
            <a:ext cx="1625803" cy="1625600"/>
          </a:xfrm>
          <a:prstGeom prst="rect">
            <a:avLst/>
          </a:prstGeom>
        </p:spPr>
      </p:pic>
      <p:pic>
        <p:nvPicPr>
          <p:cNvPr id="7" name="Image 2" descr="preencoded.png"/>
          <p:cNvPicPr>
            <a:picLocks noChangeAspect="1"/>
          </p:cNvPicPr>
          <p:nvPr/>
        </p:nvPicPr>
        <p:blipFill>
          <a:blip r:embed="rId5"/>
          <a:stretch>
            <a:fillRect/>
          </a:stretch>
        </p:blipFill>
        <p:spPr>
          <a:xfrm>
            <a:off x="11733091" y="4445000"/>
            <a:ext cx="1047881" cy="1422400"/>
          </a:xfrm>
          <a:prstGeom prst="rect">
            <a:avLst/>
          </a:prstGeom>
        </p:spPr>
      </p:pic>
      <p:sp>
        <p:nvSpPr>
          <p:cNvPr id="8" name="Shape 3"/>
          <p:cNvSpPr/>
          <p:nvPr/>
        </p:nvSpPr>
        <p:spPr>
          <a:xfrm>
            <a:off x="13476384" y="3721100"/>
            <a:ext cx="7874984" cy="2870200"/>
          </a:xfrm>
          <a:prstGeom prst="rect">
            <a:avLst/>
          </a:prstGeom>
          <a:noFill/>
          <a:ln/>
        </p:spPr>
      </p:sp>
      <p:sp>
        <p:nvSpPr>
          <p:cNvPr id="9" name="Text 4"/>
          <p:cNvSpPr/>
          <p:nvPr/>
        </p:nvSpPr>
        <p:spPr>
          <a:xfrm>
            <a:off x="13476384" y="3721100"/>
            <a:ext cx="8078210" cy="939800"/>
          </a:xfrm>
          <a:prstGeom prst="rect">
            <a:avLst/>
          </a:prstGeom>
          <a:noFill/>
          <a:ln/>
        </p:spPr>
        <p:txBody>
          <a:bodyPr wrap="square" lIns="0" tIns="0" rIns="0" bIns="0" rtlCol="0" anchor="t"/>
          <a:lstStyle/>
          <a:p>
            <a:pPr algn="l"/>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UNICORN SIGHTINGS</a:t>
            </a:r>
            <a:endParaRPr lang="en-US" sz="4800" b="1" dirty="0">
              <a:latin typeface="Lato" panose="020F0502020204030203" pitchFamily="34" charset="77"/>
            </a:endParaRPr>
          </a:p>
        </p:txBody>
      </p:sp>
      <p:sp>
        <p:nvSpPr>
          <p:cNvPr id="10" name="Text 5"/>
          <p:cNvSpPr/>
          <p:nvPr/>
        </p:nvSpPr>
        <p:spPr>
          <a:xfrm>
            <a:off x="13476384" y="4660900"/>
            <a:ext cx="8010468" cy="20658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A record of the number of unicorns spotted in the fantasy realm and the beauty and mystery that surrounds these enchanting creatures.</a:t>
            </a:r>
            <a:endParaRPr lang="en-US" sz="3200" dirty="0"/>
          </a:p>
        </p:txBody>
      </p:sp>
      <p:sp>
        <p:nvSpPr>
          <p:cNvPr id="11" name="Shape 6"/>
          <p:cNvSpPr/>
          <p:nvPr/>
        </p:nvSpPr>
        <p:spPr>
          <a:xfrm>
            <a:off x="13069934" y="7607300"/>
            <a:ext cx="9907238" cy="2387600"/>
          </a:xfrm>
          <a:prstGeom prst="rect">
            <a:avLst/>
          </a:prstGeom>
          <a:noFill/>
          <a:ln/>
        </p:spPr>
      </p:sp>
      <p:sp>
        <p:nvSpPr>
          <p:cNvPr id="12" name="Shape 7"/>
          <p:cNvSpPr/>
          <p:nvPr/>
        </p:nvSpPr>
        <p:spPr>
          <a:xfrm>
            <a:off x="13069934" y="7988300"/>
            <a:ext cx="1625803" cy="1625600"/>
          </a:xfrm>
          <a:prstGeom prst="roundRect">
            <a:avLst>
              <a:gd name="adj" fmla="val 78188"/>
            </a:avLst>
          </a:prstGeom>
          <a:noFill/>
          <a:ln/>
        </p:spPr>
      </p:sp>
      <p:pic>
        <p:nvPicPr>
          <p:cNvPr id="13" name="Image 3" descr="preencoded.png"/>
          <p:cNvPicPr>
            <a:picLocks noChangeAspect="1"/>
          </p:cNvPicPr>
          <p:nvPr/>
        </p:nvPicPr>
        <p:blipFill>
          <a:blip r:embed="rId4"/>
          <a:stretch>
            <a:fillRect/>
          </a:stretch>
        </p:blipFill>
        <p:spPr>
          <a:xfrm>
            <a:off x="13069934" y="7988300"/>
            <a:ext cx="1625803" cy="1625600"/>
          </a:xfrm>
          <a:prstGeom prst="rect">
            <a:avLst/>
          </a:prstGeom>
        </p:spPr>
      </p:pic>
      <p:pic>
        <p:nvPicPr>
          <p:cNvPr id="14" name="Image 4" descr="preencoded.png"/>
          <p:cNvPicPr>
            <a:picLocks noChangeAspect="1"/>
          </p:cNvPicPr>
          <p:nvPr/>
        </p:nvPicPr>
        <p:blipFill>
          <a:blip r:embed="rId6"/>
          <a:stretch>
            <a:fillRect/>
          </a:stretch>
        </p:blipFill>
        <p:spPr>
          <a:xfrm>
            <a:off x="13349368" y="8102600"/>
            <a:ext cx="1066933" cy="1397000"/>
          </a:xfrm>
          <a:prstGeom prst="rect">
            <a:avLst/>
          </a:prstGeom>
        </p:spPr>
      </p:pic>
      <p:sp>
        <p:nvSpPr>
          <p:cNvPr id="15" name="Shape 8"/>
          <p:cNvSpPr/>
          <p:nvPr/>
        </p:nvSpPr>
        <p:spPr>
          <a:xfrm>
            <a:off x="15102188" y="7607300"/>
            <a:ext cx="7874984" cy="2387600"/>
          </a:xfrm>
          <a:prstGeom prst="rect">
            <a:avLst/>
          </a:prstGeom>
          <a:noFill/>
          <a:ln/>
        </p:spPr>
      </p:sp>
      <p:sp>
        <p:nvSpPr>
          <p:cNvPr id="16" name="Text 9"/>
          <p:cNvSpPr/>
          <p:nvPr/>
        </p:nvSpPr>
        <p:spPr>
          <a:xfrm>
            <a:off x="15102188" y="7607300"/>
            <a:ext cx="8078210" cy="939800"/>
          </a:xfrm>
          <a:prstGeom prst="rect">
            <a:avLst/>
          </a:prstGeom>
          <a:noFill/>
          <a:ln/>
        </p:spPr>
        <p:txBody>
          <a:bodyPr wrap="square" lIns="0" tIns="0" rIns="0" bIns="0" rtlCol="0" anchor="t"/>
          <a:lstStyle/>
          <a:p>
            <a:pPr algn="l"/>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DRAGON TAMING</a:t>
            </a:r>
            <a:endParaRPr lang="en-US" sz="4800" b="1" dirty="0">
              <a:latin typeface="Lato" panose="020F0502020204030203" pitchFamily="34" charset="77"/>
            </a:endParaRPr>
          </a:p>
        </p:txBody>
      </p:sp>
      <p:sp>
        <p:nvSpPr>
          <p:cNvPr id="17" name="Text 10"/>
          <p:cNvSpPr/>
          <p:nvPr/>
        </p:nvSpPr>
        <p:spPr>
          <a:xfrm>
            <a:off x="15102188" y="8547100"/>
            <a:ext cx="8010468" cy="15832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A closer look at the art of taming dragons and the brave adventurers who dare to take on these fearsome creatures.</a:t>
            </a:r>
            <a:endParaRPr lang="en-US" sz="3200" dirty="0"/>
          </a:p>
        </p:txBody>
      </p:sp>
      <p:sp>
        <p:nvSpPr>
          <p:cNvPr id="18" name="Shape 11"/>
          <p:cNvSpPr/>
          <p:nvPr/>
        </p:nvSpPr>
        <p:spPr>
          <a:xfrm>
            <a:off x="1511489" y="1244600"/>
            <a:ext cx="9195949" cy="10160000"/>
          </a:xfrm>
          <a:prstGeom prst="rect">
            <a:avLst/>
          </a:prstGeom>
          <a:noFill/>
          <a:ln w="38100">
            <a:solidFill>
              <a:srgbClr val="5C8A4A"/>
            </a:solidFill>
            <a:prstDash val="solid"/>
          </a:ln>
        </p:spPr>
      </p:sp>
      <p:pic>
        <p:nvPicPr>
          <p:cNvPr id="1026" name="Picture 2" descr="Ficus lyrata Tobacco Plant - elho® - Give room to nature">
            <a:extLst>
              <a:ext uri="{FF2B5EF4-FFF2-40B4-BE49-F238E27FC236}">
                <a16:creationId xmlns:a16="http://schemas.microsoft.com/office/drawing/2014/main" id="{677DF228-388D-4B4E-A4E5-7325F343DE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7670" y="1012506"/>
            <a:ext cx="16085189" cy="16085189"/>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1" descr="preencoded.png">
            <a:extLst>
              <a:ext uri="{FF2B5EF4-FFF2-40B4-BE49-F238E27FC236}">
                <a16:creationId xmlns:a16="http://schemas.microsoft.com/office/drawing/2014/main" id="{0C919C28-6AB4-FE4D-A1FA-C45697904048}"/>
              </a:ext>
            </a:extLst>
          </p:cNvPr>
          <p:cNvPicPr>
            <a:picLocks noChangeAspect="1"/>
          </p:cNvPicPr>
          <p:nvPr/>
        </p:nvPicPr>
        <p:blipFill>
          <a:blip r:embed="rId8"/>
          <a:stretch>
            <a:fillRect/>
          </a:stretch>
        </p:blipFill>
        <p:spPr>
          <a:xfrm>
            <a:off x="-15702724" y="4864100"/>
            <a:ext cx="13235054" cy="5651500"/>
          </a:xfrm>
          <a:prstGeom prst="rect">
            <a:avLst/>
          </a:prstGeom>
        </p:spPr>
      </p:pic>
      <p:sp>
        <p:nvSpPr>
          <p:cNvPr id="22" name="Text 2">
            <a:extLst>
              <a:ext uri="{FF2B5EF4-FFF2-40B4-BE49-F238E27FC236}">
                <a16:creationId xmlns:a16="http://schemas.microsoft.com/office/drawing/2014/main" id="{23DDEAE7-2936-AD48-B11C-6D3351D4765D}"/>
              </a:ext>
            </a:extLst>
          </p:cNvPr>
          <p:cNvSpPr/>
          <p:nvPr/>
        </p:nvSpPr>
        <p:spPr>
          <a:xfrm>
            <a:off x="-15435991" y="901700"/>
            <a:ext cx="11439896" cy="31834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In the Realm of Magic and Adventure, dragons are no longer fearsome beasts to be feared. They can be tamed and even become loyal companions to those brave enough to venture into the unknown. Similarly, unicorns, long considered to be mythical creatures, can now be sighted in this fantastical realm. The world is filled with endless possibilities and endless adventures.</a:t>
            </a:r>
            <a:endParaRPr lang="en-US" sz="3200" dirty="0"/>
          </a:p>
        </p:txBody>
      </p:sp>
      <p:sp>
        <p:nvSpPr>
          <p:cNvPr id="23" name="Text 3">
            <a:extLst>
              <a:ext uri="{FF2B5EF4-FFF2-40B4-BE49-F238E27FC236}">
                <a16:creationId xmlns:a16="http://schemas.microsoft.com/office/drawing/2014/main" id="{E952C048-392B-214B-A4E6-EC53213B97AC}"/>
              </a:ext>
            </a:extLst>
          </p:cNvPr>
          <p:cNvSpPr/>
          <p:nvPr/>
        </p:nvSpPr>
        <p:spPr>
          <a:xfrm>
            <a:off x="26653801" y="1938866"/>
            <a:ext cx="7222969" cy="6434667"/>
          </a:xfrm>
          <a:prstGeom prst="rect">
            <a:avLst/>
          </a:prstGeom>
          <a:noFill/>
          <a:ln/>
        </p:spPr>
        <p:txBody>
          <a:bodyPr wrap="square" lIns="0" tIns="0" rIns="0" bIns="0" rtlCol="0" anchor="t"/>
          <a:lstStyle/>
          <a:p>
            <a:pPr algn="l"/>
            <a:r>
              <a:rPr lang="en-US" sz="8000" b="1" dirty="0">
                <a:solidFill>
                  <a:srgbClr val="5C8A4A">
                    <a:alpha val="100000"/>
                  </a:srgbClr>
                </a:solidFill>
                <a:latin typeface="Lato" panose="020F0502020204030203" pitchFamily="34" charset="77"/>
                <a:ea typeface="Lato ExtraBold" pitchFamily="34" charset="-122"/>
                <a:cs typeface="Lato ExtraBold" pitchFamily="34" charset="-120"/>
              </a:rPr>
              <a:t>TAMING DRAGONS AND SIGHTING UNICORNS</a:t>
            </a:r>
            <a:endParaRPr lang="en-US" sz="8000" b="1" dirty="0">
              <a:latin typeface="Lato" panose="020F0502020204030203" pitchFamily="34" charset="77"/>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solidFill>
            <a:srgbClr val="FFFFFF">
              <a:alpha val="100000"/>
            </a:srgbClr>
          </a:solidFill>
          <a:ln/>
        </p:spPr>
      </p:sp>
      <p:pic>
        <p:nvPicPr>
          <p:cNvPr id="3"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4" name="Shape 1"/>
          <p:cNvSpPr/>
          <p:nvPr/>
        </p:nvSpPr>
        <p:spPr>
          <a:xfrm>
            <a:off x="12866708" y="1231900"/>
            <a:ext cx="2337092" cy="11468100"/>
          </a:xfrm>
          <a:prstGeom prst="rect">
            <a:avLst/>
          </a:prstGeom>
          <a:solidFill>
            <a:srgbClr val="5C8A4A">
              <a:alpha val="100000"/>
            </a:srgbClr>
          </a:solidFill>
          <a:ln w="38100">
            <a:solidFill>
              <a:srgbClr val="5C8A4A"/>
            </a:solidFill>
            <a:prstDash val="solid"/>
          </a:ln>
        </p:spPr>
      </p:sp>
      <p:pic>
        <p:nvPicPr>
          <p:cNvPr id="5" name="Image 1" descr="preencoded.png"/>
          <p:cNvPicPr>
            <a:picLocks noChangeAspect="1"/>
          </p:cNvPicPr>
          <p:nvPr/>
        </p:nvPicPr>
        <p:blipFill>
          <a:blip r:embed="rId4"/>
          <a:stretch>
            <a:fillRect/>
          </a:stretch>
        </p:blipFill>
        <p:spPr>
          <a:xfrm>
            <a:off x="774797" y="7251700"/>
            <a:ext cx="13235054" cy="5651500"/>
          </a:xfrm>
          <a:prstGeom prst="rect">
            <a:avLst/>
          </a:prstGeom>
        </p:spPr>
      </p:pic>
      <p:sp>
        <p:nvSpPr>
          <p:cNvPr id="6" name="Text 2"/>
          <p:cNvSpPr/>
          <p:nvPr/>
        </p:nvSpPr>
        <p:spPr>
          <a:xfrm>
            <a:off x="1041530" y="3289300"/>
            <a:ext cx="11439896" cy="31834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In the Realm of Magic and Adventure, dragons are no longer fearsome beasts to be feared. They can be tamed and even become loyal companions to those brave enough to venture into the unknown. Similarly, unicorns, long considered to be mythical creatures, can now be sighted in this fantastical realm. The world is filled with endless possibilities and endless adventures.</a:t>
            </a:r>
            <a:endParaRPr lang="en-US" sz="3200" dirty="0"/>
          </a:p>
        </p:txBody>
      </p:sp>
      <p:sp>
        <p:nvSpPr>
          <p:cNvPr id="7" name="Text 3"/>
          <p:cNvSpPr/>
          <p:nvPr/>
        </p:nvSpPr>
        <p:spPr>
          <a:xfrm>
            <a:off x="16296137" y="3810000"/>
            <a:ext cx="7222969" cy="6434667"/>
          </a:xfrm>
          <a:prstGeom prst="rect">
            <a:avLst/>
          </a:prstGeom>
          <a:noFill/>
          <a:ln/>
        </p:spPr>
        <p:txBody>
          <a:bodyPr wrap="square" lIns="0" tIns="0" rIns="0" bIns="0" rtlCol="0" anchor="t"/>
          <a:lstStyle/>
          <a:p>
            <a:pPr algn="l"/>
            <a:r>
              <a:rPr lang="en-US" sz="8000" b="1" dirty="0">
                <a:solidFill>
                  <a:srgbClr val="5C8A4A">
                    <a:alpha val="100000"/>
                  </a:srgbClr>
                </a:solidFill>
                <a:latin typeface="Lato" panose="020F0502020204030203" pitchFamily="34" charset="77"/>
                <a:ea typeface="Lato ExtraBold" pitchFamily="34" charset="-122"/>
                <a:cs typeface="Lato ExtraBold" pitchFamily="34" charset="-120"/>
              </a:rPr>
              <a:t>TAMING DRAGONS AND SIGHTING UNICORNS</a:t>
            </a:r>
            <a:endParaRPr lang="en-US" sz="8000" b="1" dirty="0">
              <a:latin typeface="Lato" panose="020F0502020204030203" pitchFamily="34" charset="77"/>
            </a:endParaRPr>
          </a:p>
        </p:txBody>
      </p:sp>
      <p:pic>
        <p:nvPicPr>
          <p:cNvPr id="8" name="Image 1" descr="preencoded.png">
            <a:extLst>
              <a:ext uri="{FF2B5EF4-FFF2-40B4-BE49-F238E27FC236}">
                <a16:creationId xmlns:a16="http://schemas.microsoft.com/office/drawing/2014/main" id="{B50CC022-ACC7-7943-8CDF-B20DAD691374}"/>
              </a:ext>
            </a:extLst>
          </p:cNvPr>
          <p:cNvPicPr>
            <a:picLocks noChangeAspect="1"/>
          </p:cNvPicPr>
          <p:nvPr/>
        </p:nvPicPr>
        <p:blipFill>
          <a:blip r:embed="rId5"/>
          <a:stretch>
            <a:fillRect/>
          </a:stretch>
        </p:blipFill>
        <p:spPr>
          <a:xfrm>
            <a:off x="-16467145" y="-3091543"/>
            <a:ext cx="10032125" cy="8069943"/>
          </a:xfrm>
          <a:prstGeom prst="rect">
            <a:avLst/>
          </a:prstGeom>
        </p:spPr>
      </p:pic>
      <p:sp>
        <p:nvSpPr>
          <p:cNvPr id="9" name="Text 4">
            <a:extLst>
              <a:ext uri="{FF2B5EF4-FFF2-40B4-BE49-F238E27FC236}">
                <a16:creationId xmlns:a16="http://schemas.microsoft.com/office/drawing/2014/main" id="{80390099-5E0C-024A-A50A-EFC3F1E3A5A6}"/>
              </a:ext>
            </a:extLst>
          </p:cNvPr>
          <p:cNvSpPr/>
          <p:nvPr/>
        </p:nvSpPr>
        <p:spPr>
          <a:xfrm>
            <a:off x="-13749005" y="3810000"/>
            <a:ext cx="9678610" cy="7569200"/>
          </a:xfrm>
          <a:prstGeom prst="rect">
            <a:avLst/>
          </a:prstGeom>
          <a:noFill/>
          <a:ln/>
        </p:spPr>
        <p:txBody>
          <a:bodyPr wrap="square" lIns="0" tIns="0" rIns="0" bIns="0" rtlCol="0" anchor="t"/>
          <a:lstStyle/>
          <a:p>
            <a:pPr algn="l"/>
            <a:r>
              <a:rPr lang="en-US" sz="4800" b="1" dirty="0">
                <a:solidFill>
                  <a:srgbClr val="FFFFFF">
                    <a:alpha val="100000"/>
                  </a:srgbClr>
                </a:solidFill>
                <a:latin typeface="Lato" panose="020F0502020204030203" pitchFamily="34" charset="77"/>
                <a:ea typeface="Lato ExtraBold" pitchFamily="34" charset="-122"/>
                <a:cs typeface="Lato ExtraBold"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b="1" dirty="0">
              <a:latin typeface="Lato" panose="020F0502020204030203" pitchFamily="34" charset="77"/>
            </a:endParaRPr>
          </a:p>
        </p:txBody>
      </p:sp>
      <p:sp>
        <p:nvSpPr>
          <p:cNvPr id="10" name="Text 5">
            <a:extLst>
              <a:ext uri="{FF2B5EF4-FFF2-40B4-BE49-F238E27FC236}">
                <a16:creationId xmlns:a16="http://schemas.microsoft.com/office/drawing/2014/main" id="{9B6C56EE-CA56-EF4A-806B-EBE6592721DF}"/>
              </a:ext>
            </a:extLst>
          </p:cNvPr>
          <p:cNvSpPr/>
          <p:nvPr/>
        </p:nvSpPr>
        <p:spPr>
          <a:xfrm>
            <a:off x="-8998612" y="11480800"/>
            <a:ext cx="4877410" cy="698500"/>
          </a:xfrm>
          <a:prstGeom prst="rect">
            <a:avLst/>
          </a:prstGeom>
          <a:noFill/>
          <a:ln/>
        </p:spPr>
        <p:txBody>
          <a:bodyPr wrap="square" lIns="0" tIns="0" rIns="0" bIns="0" rtlCol="0" anchor="t"/>
          <a:lstStyle/>
          <a:p>
            <a:pPr algn="l"/>
            <a:r>
              <a:rPr lang="en-US" sz="3600" dirty="0">
                <a:solidFill>
                  <a:srgbClr val="FFFFFF">
                    <a:alpha val="100000"/>
                  </a:srgbClr>
                </a:solidFill>
                <a:latin typeface="Lato ExtraBold" pitchFamily="34" charset="0"/>
                <a:ea typeface="Lato ExtraBold" pitchFamily="34" charset="-122"/>
                <a:cs typeface="Lato ExtraBold" pitchFamily="34" charset="-120"/>
              </a:rPr>
              <a:t>THE DREAM WEAVER</a:t>
            </a:r>
            <a:endParaRPr lang="en-US" sz="3600" dirty="0"/>
          </a:p>
        </p:txBody>
      </p:sp>
      <p:pic>
        <p:nvPicPr>
          <p:cNvPr id="11" name="Image 2" descr="preencoded.png">
            <a:extLst>
              <a:ext uri="{FF2B5EF4-FFF2-40B4-BE49-F238E27FC236}">
                <a16:creationId xmlns:a16="http://schemas.microsoft.com/office/drawing/2014/main" id="{1A0E356F-49BC-8543-8B0A-5F2B91E00BE0}"/>
              </a:ext>
            </a:extLst>
          </p:cNvPr>
          <p:cNvPicPr>
            <a:picLocks noChangeAspect="1"/>
          </p:cNvPicPr>
          <p:nvPr/>
        </p:nvPicPr>
        <p:blipFill>
          <a:blip r:embed="rId6"/>
          <a:stretch>
            <a:fillRect/>
          </a:stretch>
        </p:blipFill>
        <p:spPr>
          <a:xfrm>
            <a:off x="26199251" y="-770467"/>
            <a:ext cx="7316114" cy="5651500"/>
          </a:xfrm>
          <a:prstGeom prst="rect">
            <a:avLst/>
          </a:prstGeom>
        </p:spPr>
      </p:pic>
      <p:pic>
        <p:nvPicPr>
          <p:cNvPr id="12" name="Image 3" descr="preencoded.png">
            <a:extLst>
              <a:ext uri="{FF2B5EF4-FFF2-40B4-BE49-F238E27FC236}">
                <a16:creationId xmlns:a16="http://schemas.microsoft.com/office/drawing/2014/main" id="{F46BE71E-5356-CD42-8070-4065F1C8FED7}"/>
              </a:ext>
            </a:extLst>
          </p:cNvPr>
          <p:cNvPicPr>
            <a:picLocks noChangeAspect="1"/>
          </p:cNvPicPr>
          <p:nvPr/>
        </p:nvPicPr>
        <p:blipFill>
          <a:blip r:embed="rId7"/>
          <a:stretch>
            <a:fillRect/>
          </a:stretch>
        </p:blipFill>
        <p:spPr>
          <a:xfrm>
            <a:off x="26101762" y="6809619"/>
            <a:ext cx="8853006" cy="56515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16880410" y="1562100"/>
            <a:ext cx="5398175" cy="10160000"/>
          </a:xfrm>
          <a:prstGeom prst="rect">
            <a:avLst/>
          </a:prstGeom>
          <a:noFill/>
          <a:ln w="38100">
            <a:solidFill>
              <a:srgbClr val="5C8A4A"/>
            </a:solidFill>
            <a:prstDash val="solid"/>
          </a:ln>
        </p:spPr>
      </p:sp>
      <p:sp>
        <p:nvSpPr>
          <p:cNvPr id="3" name="Shape 1"/>
          <p:cNvSpPr/>
          <p:nvPr/>
        </p:nvSpPr>
        <p:spPr>
          <a:xfrm>
            <a:off x="1663908" y="0"/>
            <a:ext cx="11583848" cy="12903200"/>
          </a:xfrm>
          <a:prstGeom prst="rect">
            <a:avLst/>
          </a:prstGeom>
          <a:solidFill>
            <a:srgbClr val="5C8A4A">
              <a:alpha val="100000"/>
            </a:srgbClr>
          </a:solidFill>
          <a:ln w="38100">
            <a:solidFill>
              <a:srgbClr val="5C8A4A"/>
            </a:solidFill>
            <a:prstDash val="solid"/>
          </a:ln>
        </p:spPr>
      </p:sp>
      <p:sp>
        <p:nvSpPr>
          <p:cNvPr id="4" name="Shape 2"/>
          <p:cNvSpPr/>
          <p:nvPr/>
        </p:nvSpPr>
        <p:spPr>
          <a:xfrm>
            <a:off x="23370921" y="10515600"/>
            <a:ext cx="1016127" cy="3200400"/>
          </a:xfrm>
          <a:prstGeom prst="rect">
            <a:avLst/>
          </a:prstGeom>
          <a:solidFill>
            <a:srgbClr val="FFFFFF">
              <a:alpha val="100000"/>
            </a:srgbClr>
          </a:solidFill>
          <a:ln/>
        </p:spPr>
      </p:sp>
      <p:pic>
        <p:nvPicPr>
          <p:cNvPr id="5" name="Image 0" descr="preencoded.png"/>
          <p:cNvPicPr>
            <a:picLocks noChangeAspect="1"/>
          </p:cNvPicPr>
          <p:nvPr/>
        </p:nvPicPr>
        <p:blipFill>
          <a:blip r:embed="rId3"/>
          <a:stretch>
            <a:fillRect/>
          </a:stretch>
        </p:blipFill>
        <p:spPr>
          <a:xfrm>
            <a:off x="23523340" y="10820400"/>
            <a:ext cx="711289" cy="2590800"/>
          </a:xfrm>
          <a:prstGeom prst="rect">
            <a:avLst/>
          </a:prstGeom>
        </p:spPr>
      </p:pic>
      <p:pic>
        <p:nvPicPr>
          <p:cNvPr id="6" name="Image 1" descr="preencoded.png"/>
          <p:cNvPicPr>
            <a:picLocks noChangeAspect="1"/>
          </p:cNvPicPr>
          <p:nvPr/>
        </p:nvPicPr>
        <p:blipFill>
          <a:blip r:embed="rId4"/>
          <a:stretch>
            <a:fillRect/>
          </a:stretch>
        </p:blipFill>
        <p:spPr>
          <a:xfrm>
            <a:off x="0" y="723807"/>
            <a:ext cx="3962895" cy="3187793"/>
          </a:xfrm>
          <a:prstGeom prst="rect">
            <a:avLst/>
          </a:prstGeom>
        </p:spPr>
      </p:pic>
      <p:sp>
        <p:nvSpPr>
          <p:cNvPr id="7" name="Shape 3"/>
          <p:cNvSpPr/>
          <p:nvPr/>
        </p:nvSpPr>
        <p:spPr>
          <a:xfrm>
            <a:off x="2718140" y="2743200"/>
            <a:ext cx="9475384" cy="8216900"/>
          </a:xfrm>
          <a:prstGeom prst="rect">
            <a:avLst/>
          </a:prstGeom>
          <a:noFill/>
          <a:ln/>
        </p:spPr>
      </p:sp>
      <p:sp>
        <p:nvSpPr>
          <p:cNvPr id="8" name="Text 4"/>
          <p:cNvSpPr/>
          <p:nvPr/>
        </p:nvSpPr>
        <p:spPr>
          <a:xfrm>
            <a:off x="2718140" y="2743200"/>
            <a:ext cx="9678610" cy="7569200"/>
          </a:xfrm>
          <a:prstGeom prst="rect">
            <a:avLst/>
          </a:prstGeom>
          <a:noFill/>
          <a:ln/>
        </p:spPr>
        <p:txBody>
          <a:bodyPr wrap="square" lIns="0" tIns="0" rIns="0" bIns="0" rtlCol="0" anchor="t"/>
          <a:lstStyle/>
          <a:p>
            <a:pPr algn="l"/>
            <a:r>
              <a:rPr lang="en-US" sz="4800" b="1" dirty="0">
                <a:solidFill>
                  <a:srgbClr val="FFFFFF">
                    <a:alpha val="100000"/>
                  </a:srgbClr>
                </a:solidFill>
                <a:latin typeface="Lato" panose="020F0502020204030203" pitchFamily="34" charset="77"/>
                <a:ea typeface="Lato ExtraBold" pitchFamily="34" charset="-122"/>
                <a:cs typeface="Lato ExtraBold"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b="1" dirty="0">
              <a:latin typeface="Lato" panose="020F0502020204030203" pitchFamily="34" charset="77"/>
            </a:endParaRPr>
          </a:p>
        </p:txBody>
      </p:sp>
      <p:sp>
        <p:nvSpPr>
          <p:cNvPr id="9" name="Text 5"/>
          <p:cNvSpPr/>
          <p:nvPr/>
        </p:nvSpPr>
        <p:spPr>
          <a:xfrm>
            <a:off x="7468533" y="10414000"/>
            <a:ext cx="4877410" cy="698500"/>
          </a:xfrm>
          <a:prstGeom prst="rect">
            <a:avLst/>
          </a:prstGeom>
          <a:noFill/>
          <a:ln/>
        </p:spPr>
        <p:txBody>
          <a:bodyPr wrap="square" lIns="0" tIns="0" rIns="0" bIns="0" rtlCol="0" anchor="t"/>
          <a:lstStyle/>
          <a:p>
            <a:pPr algn="l"/>
            <a:r>
              <a:rPr lang="en-US" sz="3600" dirty="0">
                <a:solidFill>
                  <a:srgbClr val="FFFFFF">
                    <a:alpha val="100000"/>
                  </a:srgbClr>
                </a:solidFill>
                <a:latin typeface="Lato ExtraBold" pitchFamily="34" charset="0"/>
                <a:ea typeface="Lato ExtraBold" pitchFamily="34" charset="-122"/>
                <a:cs typeface="Lato ExtraBold" pitchFamily="34" charset="-120"/>
              </a:rPr>
              <a:t>THE DREAM WEAVER</a:t>
            </a:r>
            <a:endParaRPr lang="en-US" sz="3600" dirty="0"/>
          </a:p>
        </p:txBody>
      </p:sp>
      <p:pic>
        <p:nvPicPr>
          <p:cNvPr id="10" name="Image 2" descr="preencoded.png"/>
          <p:cNvPicPr>
            <a:picLocks noChangeAspect="1"/>
          </p:cNvPicPr>
          <p:nvPr/>
        </p:nvPicPr>
        <p:blipFill>
          <a:blip r:embed="rId5"/>
          <a:stretch>
            <a:fillRect/>
          </a:stretch>
        </p:blipFill>
        <p:spPr>
          <a:xfrm>
            <a:off x="12193524" y="647700"/>
            <a:ext cx="7316114" cy="5651500"/>
          </a:xfrm>
          <a:prstGeom prst="rect">
            <a:avLst/>
          </a:prstGeom>
        </p:spPr>
      </p:pic>
      <p:pic>
        <p:nvPicPr>
          <p:cNvPr id="11" name="Image 3" descr="preencoded.png"/>
          <p:cNvPicPr>
            <a:picLocks noChangeAspect="1"/>
          </p:cNvPicPr>
          <p:nvPr/>
        </p:nvPicPr>
        <p:blipFill>
          <a:blip r:embed="rId6"/>
          <a:stretch>
            <a:fillRect/>
          </a:stretch>
        </p:blipFill>
        <p:spPr>
          <a:xfrm>
            <a:off x="14314689" y="6858000"/>
            <a:ext cx="8853006" cy="5651500"/>
          </a:xfrm>
          <a:prstGeom prst="rect">
            <a:avLst/>
          </a:prstGeom>
        </p:spPr>
      </p:pic>
      <p:sp>
        <p:nvSpPr>
          <p:cNvPr id="12" name="Shape 2">
            <a:extLst>
              <a:ext uri="{FF2B5EF4-FFF2-40B4-BE49-F238E27FC236}">
                <a16:creationId xmlns:a16="http://schemas.microsoft.com/office/drawing/2014/main" id="{F4EA7AE8-AD5D-E740-B699-F8F60E711523}"/>
              </a:ext>
            </a:extLst>
          </p:cNvPr>
          <p:cNvSpPr/>
          <p:nvPr/>
        </p:nvSpPr>
        <p:spPr>
          <a:xfrm>
            <a:off x="2718140" y="-15189200"/>
            <a:ext cx="8129016" cy="11214100"/>
          </a:xfrm>
          <a:prstGeom prst="rect">
            <a:avLst/>
          </a:prstGeom>
          <a:noFill/>
          <a:ln/>
        </p:spPr>
      </p:sp>
      <p:sp>
        <p:nvSpPr>
          <p:cNvPr id="13" name="Shape 3">
            <a:extLst>
              <a:ext uri="{FF2B5EF4-FFF2-40B4-BE49-F238E27FC236}">
                <a16:creationId xmlns:a16="http://schemas.microsoft.com/office/drawing/2014/main" id="{266EEB90-29EB-1642-8A06-7361E61406FC}"/>
              </a:ext>
            </a:extLst>
          </p:cNvPr>
          <p:cNvSpPr/>
          <p:nvPr/>
        </p:nvSpPr>
        <p:spPr>
          <a:xfrm>
            <a:off x="5969746" y="-15189200"/>
            <a:ext cx="1625803" cy="1625600"/>
          </a:xfrm>
          <a:prstGeom prst="roundRect">
            <a:avLst>
              <a:gd name="adj" fmla="val 78188"/>
            </a:avLst>
          </a:prstGeom>
          <a:noFill/>
          <a:ln/>
        </p:spPr>
      </p:sp>
      <p:pic>
        <p:nvPicPr>
          <p:cNvPr id="14" name="Image 1" descr="preencoded.png">
            <a:extLst>
              <a:ext uri="{FF2B5EF4-FFF2-40B4-BE49-F238E27FC236}">
                <a16:creationId xmlns:a16="http://schemas.microsoft.com/office/drawing/2014/main" id="{C28D3A80-CC31-0142-A93F-C52735D0780A}"/>
              </a:ext>
            </a:extLst>
          </p:cNvPr>
          <p:cNvPicPr>
            <a:picLocks noChangeAspect="1"/>
          </p:cNvPicPr>
          <p:nvPr/>
        </p:nvPicPr>
        <p:blipFill>
          <a:blip r:embed="rId7"/>
          <a:stretch>
            <a:fillRect/>
          </a:stretch>
        </p:blipFill>
        <p:spPr>
          <a:xfrm>
            <a:off x="5969746" y="-15189200"/>
            <a:ext cx="1625803" cy="1625600"/>
          </a:xfrm>
          <a:prstGeom prst="rect">
            <a:avLst/>
          </a:prstGeom>
        </p:spPr>
      </p:pic>
      <p:pic>
        <p:nvPicPr>
          <p:cNvPr id="15" name="Image 2" descr="preencoded.png">
            <a:extLst>
              <a:ext uri="{FF2B5EF4-FFF2-40B4-BE49-F238E27FC236}">
                <a16:creationId xmlns:a16="http://schemas.microsoft.com/office/drawing/2014/main" id="{4639B4C9-32D8-3D4C-B79F-0C8372030407}"/>
              </a:ext>
            </a:extLst>
          </p:cNvPr>
          <p:cNvPicPr>
            <a:picLocks noChangeAspect="1"/>
          </p:cNvPicPr>
          <p:nvPr/>
        </p:nvPicPr>
        <p:blipFill>
          <a:blip r:embed="rId8"/>
          <a:stretch>
            <a:fillRect/>
          </a:stretch>
        </p:blipFill>
        <p:spPr>
          <a:xfrm>
            <a:off x="6155507" y="-14905037"/>
            <a:ext cx="1270159" cy="1057275"/>
          </a:xfrm>
          <a:prstGeom prst="rect">
            <a:avLst/>
          </a:prstGeom>
        </p:spPr>
      </p:pic>
      <p:sp>
        <p:nvSpPr>
          <p:cNvPr id="16" name="Shape 4">
            <a:extLst>
              <a:ext uri="{FF2B5EF4-FFF2-40B4-BE49-F238E27FC236}">
                <a16:creationId xmlns:a16="http://schemas.microsoft.com/office/drawing/2014/main" id="{E171A1E5-4D5C-6A48-AA7B-A4BFD3C07DF2}"/>
              </a:ext>
            </a:extLst>
          </p:cNvPr>
          <p:cNvSpPr/>
          <p:nvPr/>
        </p:nvSpPr>
        <p:spPr>
          <a:xfrm>
            <a:off x="3639005" y="-12954000"/>
            <a:ext cx="6287286" cy="736600"/>
          </a:xfrm>
          <a:prstGeom prst="rect">
            <a:avLst/>
          </a:prstGeom>
          <a:noFill/>
          <a:ln/>
        </p:spPr>
      </p:sp>
      <p:sp>
        <p:nvSpPr>
          <p:cNvPr id="17" name="Text 5">
            <a:extLst>
              <a:ext uri="{FF2B5EF4-FFF2-40B4-BE49-F238E27FC236}">
                <a16:creationId xmlns:a16="http://schemas.microsoft.com/office/drawing/2014/main" id="{DAFF6872-D462-8545-A2FB-078A5E9CB156}"/>
              </a:ext>
            </a:extLst>
          </p:cNvPr>
          <p:cNvSpPr/>
          <p:nvPr/>
        </p:nvSpPr>
        <p:spPr>
          <a:xfrm>
            <a:off x="3639005" y="-12954000"/>
            <a:ext cx="6490511" cy="939800"/>
          </a:xfrm>
          <a:prstGeom prst="rect">
            <a:avLst/>
          </a:prstGeom>
          <a:noFill/>
          <a:ln/>
        </p:spPr>
        <p:txBody>
          <a:bodyPr wrap="square" lIns="0" tIns="0" rIns="0" bIns="0" rtlCol="0" anchor="t"/>
          <a:lstStyle/>
          <a:p>
            <a:pPr algn="l"/>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UNICORN SIGHTINGS</a:t>
            </a:r>
            <a:endParaRPr lang="en-US" sz="4800" b="1" dirty="0">
              <a:latin typeface="Lato" panose="020F0502020204030203" pitchFamily="34" charset="77"/>
            </a:endParaRPr>
          </a:p>
        </p:txBody>
      </p:sp>
      <p:sp>
        <p:nvSpPr>
          <p:cNvPr id="18" name="Shape 6">
            <a:extLst>
              <a:ext uri="{FF2B5EF4-FFF2-40B4-BE49-F238E27FC236}">
                <a16:creationId xmlns:a16="http://schemas.microsoft.com/office/drawing/2014/main" id="{F18ECF9B-8EDA-5242-9319-1DA4CB796A24}"/>
              </a:ext>
            </a:extLst>
          </p:cNvPr>
          <p:cNvSpPr/>
          <p:nvPr/>
        </p:nvSpPr>
        <p:spPr>
          <a:xfrm>
            <a:off x="2718140" y="-11607800"/>
            <a:ext cx="8129016" cy="965200"/>
          </a:xfrm>
          <a:prstGeom prst="rect">
            <a:avLst/>
          </a:prstGeom>
          <a:noFill/>
          <a:ln/>
        </p:spPr>
      </p:sp>
      <p:sp>
        <p:nvSpPr>
          <p:cNvPr id="19" name="Text 7">
            <a:extLst>
              <a:ext uri="{FF2B5EF4-FFF2-40B4-BE49-F238E27FC236}">
                <a16:creationId xmlns:a16="http://schemas.microsoft.com/office/drawing/2014/main" id="{617C27D9-FD03-8E4D-8B9C-6538B522BCF8}"/>
              </a:ext>
            </a:extLst>
          </p:cNvPr>
          <p:cNvSpPr/>
          <p:nvPr/>
        </p:nvSpPr>
        <p:spPr>
          <a:xfrm>
            <a:off x="2650398" y="-11607800"/>
            <a:ext cx="8264500" cy="11006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A record of the number of unicorns spotted in the fantasy realm and the beauty and mystery.</a:t>
            </a:r>
            <a:endParaRPr lang="en-US" sz="3200" dirty="0"/>
          </a:p>
        </p:txBody>
      </p:sp>
      <p:pic>
        <p:nvPicPr>
          <p:cNvPr id="20" name="Image 3" descr="preencoded.png">
            <a:extLst>
              <a:ext uri="{FF2B5EF4-FFF2-40B4-BE49-F238E27FC236}">
                <a16:creationId xmlns:a16="http://schemas.microsoft.com/office/drawing/2014/main" id="{637608AB-FABA-684F-85A1-316667071E3C}"/>
              </a:ext>
            </a:extLst>
          </p:cNvPr>
          <p:cNvPicPr>
            <a:picLocks noChangeAspect="1"/>
          </p:cNvPicPr>
          <p:nvPr/>
        </p:nvPicPr>
        <p:blipFill>
          <a:blip r:embed="rId9"/>
          <a:stretch>
            <a:fillRect/>
          </a:stretch>
        </p:blipFill>
        <p:spPr>
          <a:xfrm>
            <a:off x="2718140" y="-10033000"/>
            <a:ext cx="8129016" cy="6057900"/>
          </a:xfrm>
          <a:prstGeom prst="rect">
            <a:avLst/>
          </a:prstGeom>
        </p:spPr>
      </p:pic>
      <p:sp>
        <p:nvSpPr>
          <p:cNvPr id="21" name="Shape 8">
            <a:extLst>
              <a:ext uri="{FF2B5EF4-FFF2-40B4-BE49-F238E27FC236}">
                <a16:creationId xmlns:a16="http://schemas.microsoft.com/office/drawing/2014/main" id="{F84302D3-E131-5A45-A4F0-D76A8907FEAE}"/>
              </a:ext>
            </a:extLst>
          </p:cNvPr>
          <p:cNvSpPr/>
          <p:nvPr/>
        </p:nvSpPr>
        <p:spPr>
          <a:xfrm>
            <a:off x="13315497" y="14312900"/>
            <a:ext cx="8129016" cy="11214100"/>
          </a:xfrm>
          <a:prstGeom prst="rect">
            <a:avLst/>
          </a:prstGeom>
          <a:noFill/>
          <a:ln/>
        </p:spPr>
      </p:sp>
      <p:sp>
        <p:nvSpPr>
          <p:cNvPr id="22" name="Shape 9">
            <a:extLst>
              <a:ext uri="{FF2B5EF4-FFF2-40B4-BE49-F238E27FC236}">
                <a16:creationId xmlns:a16="http://schemas.microsoft.com/office/drawing/2014/main" id="{8DBBD5F9-71C4-6248-9359-0EC2C22FA03E}"/>
              </a:ext>
            </a:extLst>
          </p:cNvPr>
          <p:cNvSpPr/>
          <p:nvPr/>
        </p:nvSpPr>
        <p:spPr>
          <a:xfrm>
            <a:off x="16567104" y="14312900"/>
            <a:ext cx="1625803" cy="1625600"/>
          </a:xfrm>
          <a:prstGeom prst="roundRect">
            <a:avLst>
              <a:gd name="adj" fmla="val 78188"/>
            </a:avLst>
          </a:prstGeom>
          <a:noFill/>
          <a:ln/>
        </p:spPr>
      </p:sp>
      <p:pic>
        <p:nvPicPr>
          <p:cNvPr id="23" name="Image 4" descr="preencoded.png">
            <a:extLst>
              <a:ext uri="{FF2B5EF4-FFF2-40B4-BE49-F238E27FC236}">
                <a16:creationId xmlns:a16="http://schemas.microsoft.com/office/drawing/2014/main" id="{758D7B98-5179-6443-893B-E3A9F5372955}"/>
              </a:ext>
            </a:extLst>
          </p:cNvPr>
          <p:cNvPicPr>
            <a:picLocks noChangeAspect="1"/>
          </p:cNvPicPr>
          <p:nvPr/>
        </p:nvPicPr>
        <p:blipFill>
          <a:blip r:embed="rId7"/>
          <a:stretch>
            <a:fillRect/>
          </a:stretch>
        </p:blipFill>
        <p:spPr>
          <a:xfrm>
            <a:off x="16567104" y="14312900"/>
            <a:ext cx="1625803" cy="1625600"/>
          </a:xfrm>
          <a:prstGeom prst="rect">
            <a:avLst/>
          </a:prstGeom>
        </p:spPr>
      </p:pic>
      <p:pic>
        <p:nvPicPr>
          <p:cNvPr id="24" name="Image 5" descr="preencoded.png">
            <a:extLst>
              <a:ext uri="{FF2B5EF4-FFF2-40B4-BE49-F238E27FC236}">
                <a16:creationId xmlns:a16="http://schemas.microsoft.com/office/drawing/2014/main" id="{5E0A44E5-73EE-9448-9925-723369D879D0}"/>
              </a:ext>
            </a:extLst>
          </p:cNvPr>
          <p:cNvPicPr>
            <a:picLocks noChangeAspect="1"/>
          </p:cNvPicPr>
          <p:nvPr/>
        </p:nvPicPr>
        <p:blipFill>
          <a:blip r:embed="rId10"/>
          <a:stretch>
            <a:fillRect/>
          </a:stretch>
        </p:blipFill>
        <p:spPr>
          <a:xfrm>
            <a:off x="16840188" y="14471650"/>
            <a:ext cx="1079635" cy="1308261"/>
          </a:xfrm>
          <a:prstGeom prst="rect">
            <a:avLst/>
          </a:prstGeom>
        </p:spPr>
      </p:pic>
      <p:sp>
        <p:nvSpPr>
          <p:cNvPr id="25" name="Shape 10">
            <a:extLst>
              <a:ext uri="{FF2B5EF4-FFF2-40B4-BE49-F238E27FC236}">
                <a16:creationId xmlns:a16="http://schemas.microsoft.com/office/drawing/2014/main" id="{DE076393-3BF3-C74C-B1F8-6A8814A9814C}"/>
              </a:ext>
            </a:extLst>
          </p:cNvPr>
          <p:cNvSpPr/>
          <p:nvPr/>
        </p:nvSpPr>
        <p:spPr>
          <a:xfrm>
            <a:off x="14744426" y="16548100"/>
            <a:ext cx="5271159" cy="736600"/>
          </a:xfrm>
          <a:prstGeom prst="rect">
            <a:avLst/>
          </a:prstGeom>
          <a:noFill/>
          <a:ln/>
        </p:spPr>
      </p:sp>
      <p:sp>
        <p:nvSpPr>
          <p:cNvPr id="26" name="Text 11">
            <a:extLst>
              <a:ext uri="{FF2B5EF4-FFF2-40B4-BE49-F238E27FC236}">
                <a16:creationId xmlns:a16="http://schemas.microsoft.com/office/drawing/2014/main" id="{C12E46FC-B138-1A4F-A337-A108672C35D0}"/>
              </a:ext>
            </a:extLst>
          </p:cNvPr>
          <p:cNvSpPr/>
          <p:nvPr/>
        </p:nvSpPr>
        <p:spPr>
          <a:xfrm>
            <a:off x="14744426" y="16548100"/>
            <a:ext cx="5474384" cy="939800"/>
          </a:xfrm>
          <a:prstGeom prst="rect">
            <a:avLst/>
          </a:prstGeom>
          <a:noFill/>
          <a:ln/>
        </p:spPr>
        <p:txBody>
          <a:bodyPr wrap="square" lIns="0" tIns="0" rIns="0" bIns="0" rtlCol="0" anchor="t"/>
          <a:lstStyle/>
          <a:p>
            <a:pPr algn="l"/>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DRAGON TAMING</a:t>
            </a:r>
            <a:endParaRPr lang="en-US" sz="4800" b="1" dirty="0">
              <a:latin typeface="Lato" panose="020F0502020204030203" pitchFamily="34" charset="77"/>
            </a:endParaRPr>
          </a:p>
        </p:txBody>
      </p:sp>
      <p:sp>
        <p:nvSpPr>
          <p:cNvPr id="27" name="Shape 12">
            <a:extLst>
              <a:ext uri="{FF2B5EF4-FFF2-40B4-BE49-F238E27FC236}">
                <a16:creationId xmlns:a16="http://schemas.microsoft.com/office/drawing/2014/main" id="{F080E384-C524-414D-A36A-BB43AB23AE11}"/>
              </a:ext>
            </a:extLst>
          </p:cNvPr>
          <p:cNvSpPr/>
          <p:nvPr/>
        </p:nvSpPr>
        <p:spPr>
          <a:xfrm>
            <a:off x="13315497" y="17894300"/>
            <a:ext cx="8129016" cy="1447800"/>
          </a:xfrm>
          <a:prstGeom prst="rect">
            <a:avLst/>
          </a:prstGeom>
          <a:noFill/>
          <a:ln/>
        </p:spPr>
      </p:sp>
      <p:sp>
        <p:nvSpPr>
          <p:cNvPr id="28" name="Text 13">
            <a:extLst>
              <a:ext uri="{FF2B5EF4-FFF2-40B4-BE49-F238E27FC236}">
                <a16:creationId xmlns:a16="http://schemas.microsoft.com/office/drawing/2014/main" id="{549A2340-C4BB-F848-8CCC-E6DD2A4938F0}"/>
              </a:ext>
            </a:extLst>
          </p:cNvPr>
          <p:cNvSpPr/>
          <p:nvPr/>
        </p:nvSpPr>
        <p:spPr>
          <a:xfrm>
            <a:off x="13247756" y="17894300"/>
            <a:ext cx="8264500" cy="15832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A closer look at the art of taming dragons and the brave adventurers who dare to take on these fearsome creatures.</a:t>
            </a:r>
            <a:endParaRPr lang="en-US" sz="3200" dirty="0"/>
          </a:p>
        </p:txBody>
      </p:sp>
      <p:pic>
        <p:nvPicPr>
          <p:cNvPr id="29" name="Image 6" descr="preencoded.png">
            <a:extLst>
              <a:ext uri="{FF2B5EF4-FFF2-40B4-BE49-F238E27FC236}">
                <a16:creationId xmlns:a16="http://schemas.microsoft.com/office/drawing/2014/main" id="{E2F7FC59-20EF-C34F-B7E7-0245F1B86A4D}"/>
              </a:ext>
            </a:extLst>
          </p:cNvPr>
          <p:cNvPicPr>
            <a:picLocks noChangeAspect="1"/>
          </p:cNvPicPr>
          <p:nvPr/>
        </p:nvPicPr>
        <p:blipFill>
          <a:blip r:embed="rId11"/>
          <a:stretch>
            <a:fillRect/>
          </a:stretch>
        </p:blipFill>
        <p:spPr>
          <a:xfrm>
            <a:off x="13315497" y="19951700"/>
            <a:ext cx="8129016" cy="53721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3162695" y="9220200"/>
            <a:ext cx="11024978" cy="3390900"/>
          </a:xfrm>
          <a:prstGeom prst="rect">
            <a:avLst/>
          </a:prstGeom>
          <a:noFill/>
          <a:ln w="38100">
            <a:solidFill>
              <a:srgbClr val="5C8A4A"/>
            </a:solidFill>
            <a:prstDash val="solid"/>
          </a:ln>
        </p:spPr>
      </p:sp>
      <p:sp>
        <p:nvSpPr>
          <p:cNvPr id="3" name="Shape 1"/>
          <p:cNvSpPr/>
          <p:nvPr/>
        </p:nvSpPr>
        <p:spPr>
          <a:xfrm>
            <a:off x="23370921" y="10515600"/>
            <a:ext cx="1016127" cy="3200400"/>
          </a:xfrm>
          <a:prstGeom prst="rect">
            <a:avLst/>
          </a:prstGeom>
          <a:solidFill>
            <a:srgbClr val="FFFFFF">
              <a:alpha val="100000"/>
            </a:srgbClr>
          </a:solidFill>
          <a:ln/>
        </p:spPr>
      </p:sp>
      <p:pic>
        <p:nvPicPr>
          <p:cNvPr id="4"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5" name="Shape 2"/>
          <p:cNvSpPr/>
          <p:nvPr/>
        </p:nvSpPr>
        <p:spPr>
          <a:xfrm>
            <a:off x="3912089" y="469900"/>
            <a:ext cx="8129016" cy="11214100"/>
          </a:xfrm>
          <a:prstGeom prst="rect">
            <a:avLst/>
          </a:prstGeom>
          <a:noFill/>
          <a:ln/>
        </p:spPr>
      </p:sp>
      <p:sp>
        <p:nvSpPr>
          <p:cNvPr id="6" name="Shape 3"/>
          <p:cNvSpPr/>
          <p:nvPr/>
        </p:nvSpPr>
        <p:spPr>
          <a:xfrm>
            <a:off x="7163695" y="469900"/>
            <a:ext cx="1625803" cy="1625600"/>
          </a:xfrm>
          <a:prstGeom prst="roundRect">
            <a:avLst>
              <a:gd name="adj" fmla="val 78188"/>
            </a:avLst>
          </a:prstGeom>
          <a:noFill/>
          <a:ln/>
        </p:spPr>
      </p:sp>
      <p:pic>
        <p:nvPicPr>
          <p:cNvPr id="7" name="Image 1" descr="preencoded.png"/>
          <p:cNvPicPr>
            <a:picLocks noChangeAspect="1"/>
          </p:cNvPicPr>
          <p:nvPr/>
        </p:nvPicPr>
        <p:blipFill>
          <a:blip r:embed="rId4"/>
          <a:stretch>
            <a:fillRect/>
          </a:stretch>
        </p:blipFill>
        <p:spPr>
          <a:xfrm>
            <a:off x="7163695" y="469900"/>
            <a:ext cx="1625803" cy="1625600"/>
          </a:xfrm>
          <a:prstGeom prst="rect">
            <a:avLst/>
          </a:prstGeom>
        </p:spPr>
      </p:pic>
      <p:pic>
        <p:nvPicPr>
          <p:cNvPr id="8" name="Image 2" descr="preencoded.png"/>
          <p:cNvPicPr>
            <a:picLocks noChangeAspect="1"/>
          </p:cNvPicPr>
          <p:nvPr/>
        </p:nvPicPr>
        <p:blipFill>
          <a:blip r:embed="rId5"/>
          <a:stretch>
            <a:fillRect/>
          </a:stretch>
        </p:blipFill>
        <p:spPr>
          <a:xfrm>
            <a:off x="7349456" y="754063"/>
            <a:ext cx="1270159" cy="1057275"/>
          </a:xfrm>
          <a:prstGeom prst="rect">
            <a:avLst/>
          </a:prstGeom>
        </p:spPr>
      </p:pic>
      <p:sp>
        <p:nvSpPr>
          <p:cNvPr id="9" name="Shape 4"/>
          <p:cNvSpPr/>
          <p:nvPr/>
        </p:nvSpPr>
        <p:spPr>
          <a:xfrm>
            <a:off x="4832954" y="2705100"/>
            <a:ext cx="6287286" cy="736600"/>
          </a:xfrm>
          <a:prstGeom prst="rect">
            <a:avLst/>
          </a:prstGeom>
          <a:noFill/>
          <a:ln/>
        </p:spPr>
      </p:sp>
      <p:sp>
        <p:nvSpPr>
          <p:cNvPr id="10" name="Text 5"/>
          <p:cNvSpPr/>
          <p:nvPr/>
        </p:nvSpPr>
        <p:spPr>
          <a:xfrm>
            <a:off x="4832954" y="2705100"/>
            <a:ext cx="6490511" cy="939800"/>
          </a:xfrm>
          <a:prstGeom prst="rect">
            <a:avLst/>
          </a:prstGeom>
          <a:noFill/>
          <a:ln/>
        </p:spPr>
        <p:txBody>
          <a:bodyPr wrap="square" lIns="0" tIns="0" rIns="0" bIns="0" rtlCol="0" anchor="t"/>
          <a:lstStyle/>
          <a:p>
            <a:pPr algn="l"/>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UNICORN SIGHTINGS</a:t>
            </a:r>
            <a:endParaRPr lang="en-US" sz="4800" b="1" dirty="0">
              <a:latin typeface="Lato" panose="020F0502020204030203" pitchFamily="34" charset="77"/>
            </a:endParaRPr>
          </a:p>
        </p:txBody>
      </p:sp>
      <p:sp>
        <p:nvSpPr>
          <p:cNvPr id="11" name="Shape 6"/>
          <p:cNvSpPr/>
          <p:nvPr/>
        </p:nvSpPr>
        <p:spPr>
          <a:xfrm>
            <a:off x="3912089" y="4051300"/>
            <a:ext cx="8129016" cy="965200"/>
          </a:xfrm>
          <a:prstGeom prst="rect">
            <a:avLst/>
          </a:prstGeom>
          <a:noFill/>
          <a:ln/>
        </p:spPr>
      </p:sp>
      <p:sp>
        <p:nvSpPr>
          <p:cNvPr id="12" name="Text 7"/>
          <p:cNvSpPr/>
          <p:nvPr/>
        </p:nvSpPr>
        <p:spPr>
          <a:xfrm>
            <a:off x="3844347" y="4051300"/>
            <a:ext cx="8264500" cy="11006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A record of the number of unicorns spotted in the fantasy realm and the beauty and mystery.</a:t>
            </a:r>
            <a:endParaRPr lang="en-US" sz="3200" dirty="0"/>
          </a:p>
        </p:txBody>
      </p:sp>
      <p:pic>
        <p:nvPicPr>
          <p:cNvPr id="13" name="Image 3" descr="preencoded.png"/>
          <p:cNvPicPr>
            <a:picLocks noChangeAspect="1"/>
          </p:cNvPicPr>
          <p:nvPr/>
        </p:nvPicPr>
        <p:blipFill>
          <a:blip r:embed="rId6"/>
          <a:stretch>
            <a:fillRect/>
          </a:stretch>
        </p:blipFill>
        <p:spPr>
          <a:xfrm>
            <a:off x="3912089" y="5626100"/>
            <a:ext cx="8129016" cy="6057900"/>
          </a:xfrm>
          <a:prstGeom prst="rect">
            <a:avLst/>
          </a:prstGeom>
        </p:spPr>
      </p:pic>
      <p:sp>
        <p:nvSpPr>
          <p:cNvPr id="14" name="Shape 8"/>
          <p:cNvSpPr/>
          <p:nvPr/>
        </p:nvSpPr>
        <p:spPr>
          <a:xfrm>
            <a:off x="13781222" y="2705100"/>
            <a:ext cx="8129016" cy="11214100"/>
          </a:xfrm>
          <a:prstGeom prst="rect">
            <a:avLst/>
          </a:prstGeom>
          <a:noFill/>
          <a:ln/>
        </p:spPr>
      </p:sp>
      <p:sp>
        <p:nvSpPr>
          <p:cNvPr id="15" name="Shape 9"/>
          <p:cNvSpPr/>
          <p:nvPr/>
        </p:nvSpPr>
        <p:spPr>
          <a:xfrm>
            <a:off x="17032829" y="2705100"/>
            <a:ext cx="1625803" cy="1625600"/>
          </a:xfrm>
          <a:prstGeom prst="roundRect">
            <a:avLst>
              <a:gd name="adj" fmla="val 78188"/>
            </a:avLst>
          </a:prstGeom>
          <a:noFill/>
          <a:ln/>
        </p:spPr>
      </p:sp>
      <p:pic>
        <p:nvPicPr>
          <p:cNvPr id="16" name="Image 4" descr="preencoded.png"/>
          <p:cNvPicPr>
            <a:picLocks noChangeAspect="1"/>
          </p:cNvPicPr>
          <p:nvPr/>
        </p:nvPicPr>
        <p:blipFill>
          <a:blip r:embed="rId4"/>
          <a:stretch>
            <a:fillRect/>
          </a:stretch>
        </p:blipFill>
        <p:spPr>
          <a:xfrm>
            <a:off x="17032829" y="2705100"/>
            <a:ext cx="1625803" cy="1625600"/>
          </a:xfrm>
          <a:prstGeom prst="rect">
            <a:avLst/>
          </a:prstGeom>
        </p:spPr>
      </p:pic>
      <p:pic>
        <p:nvPicPr>
          <p:cNvPr id="17" name="Image 5" descr="preencoded.png"/>
          <p:cNvPicPr>
            <a:picLocks noChangeAspect="1"/>
          </p:cNvPicPr>
          <p:nvPr/>
        </p:nvPicPr>
        <p:blipFill>
          <a:blip r:embed="rId7"/>
          <a:stretch>
            <a:fillRect/>
          </a:stretch>
        </p:blipFill>
        <p:spPr>
          <a:xfrm>
            <a:off x="17305913" y="2863850"/>
            <a:ext cx="1079635" cy="1308261"/>
          </a:xfrm>
          <a:prstGeom prst="rect">
            <a:avLst/>
          </a:prstGeom>
        </p:spPr>
      </p:pic>
      <p:sp>
        <p:nvSpPr>
          <p:cNvPr id="18" name="Shape 10"/>
          <p:cNvSpPr/>
          <p:nvPr/>
        </p:nvSpPr>
        <p:spPr>
          <a:xfrm>
            <a:off x="15210151" y="4940300"/>
            <a:ext cx="5271159" cy="736600"/>
          </a:xfrm>
          <a:prstGeom prst="rect">
            <a:avLst/>
          </a:prstGeom>
          <a:noFill/>
          <a:ln/>
        </p:spPr>
      </p:sp>
      <p:sp>
        <p:nvSpPr>
          <p:cNvPr id="19" name="Text 11"/>
          <p:cNvSpPr/>
          <p:nvPr/>
        </p:nvSpPr>
        <p:spPr>
          <a:xfrm>
            <a:off x="15210151" y="4940300"/>
            <a:ext cx="5474384" cy="939800"/>
          </a:xfrm>
          <a:prstGeom prst="rect">
            <a:avLst/>
          </a:prstGeom>
          <a:noFill/>
          <a:ln/>
        </p:spPr>
        <p:txBody>
          <a:bodyPr wrap="square" lIns="0" tIns="0" rIns="0" bIns="0" rtlCol="0" anchor="t"/>
          <a:lstStyle/>
          <a:p>
            <a:pPr algn="l"/>
            <a:r>
              <a:rPr lang="en-US" sz="4800" b="1" dirty="0">
                <a:solidFill>
                  <a:srgbClr val="000000">
                    <a:alpha val="100000"/>
                  </a:srgbClr>
                </a:solidFill>
                <a:latin typeface="Lato" panose="020F0502020204030203" pitchFamily="34" charset="77"/>
                <a:ea typeface="Lato ExtraBold" pitchFamily="34" charset="-122"/>
                <a:cs typeface="Lato ExtraBold" pitchFamily="34" charset="-120"/>
              </a:rPr>
              <a:t>DRAGON TAMING</a:t>
            </a:r>
            <a:endParaRPr lang="en-US" sz="4800" b="1" dirty="0">
              <a:latin typeface="Lato" panose="020F0502020204030203" pitchFamily="34" charset="77"/>
            </a:endParaRPr>
          </a:p>
        </p:txBody>
      </p:sp>
      <p:sp>
        <p:nvSpPr>
          <p:cNvPr id="20" name="Shape 12"/>
          <p:cNvSpPr/>
          <p:nvPr/>
        </p:nvSpPr>
        <p:spPr>
          <a:xfrm>
            <a:off x="13781222" y="6286500"/>
            <a:ext cx="8129016" cy="1447800"/>
          </a:xfrm>
          <a:prstGeom prst="rect">
            <a:avLst/>
          </a:prstGeom>
          <a:noFill/>
          <a:ln/>
        </p:spPr>
      </p:sp>
      <p:sp>
        <p:nvSpPr>
          <p:cNvPr id="21" name="Text 13"/>
          <p:cNvSpPr/>
          <p:nvPr/>
        </p:nvSpPr>
        <p:spPr>
          <a:xfrm>
            <a:off x="13713481" y="6286500"/>
            <a:ext cx="8264500" cy="15832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A closer look at the art of taming dragons and the brave adventurers who dare to take on these fearsome creatures.</a:t>
            </a:r>
            <a:endParaRPr lang="en-US" sz="3200" dirty="0"/>
          </a:p>
        </p:txBody>
      </p:sp>
      <p:pic>
        <p:nvPicPr>
          <p:cNvPr id="22" name="Image 6" descr="preencoded.png"/>
          <p:cNvPicPr>
            <a:picLocks noChangeAspect="1"/>
          </p:cNvPicPr>
          <p:nvPr/>
        </p:nvPicPr>
        <p:blipFill>
          <a:blip r:embed="rId8"/>
          <a:stretch>
            <a:fillRect/>
          </a:stretch>
        </p:blipFill>
        <p:spPr>
          <a:xfrm>
            <a:off x="13781222" y="8343900"/>
            <a:ext cx="8129016" cy="5372100"/>
          </a:xfrm>
          <a:prstGeom prst="rect">
            <a:avLst/>
          </a:prstGeom>
        </p:spPr>
      </p:pic>
      <p:sp>
        <p:nvSpPr>
          <p:cNvPr id="23" name="Shape 14"/>
          <p:cNvSpPr/>
          <p:nvPr/>
        </p:nvSpPr>
        <p:spPr>
          <a:xfrm>
            <a:off x="1270159" y="0"/>
            <a:ext cx="1016127" cy="12903200"/>
          </a:xfrm>
          <a:prstGeom prst="rect">
            <a:avLst/>
          </a:prstGeom>
          <a:solidFill>
            <a:srgbClr val="5C8A4A">
              <a:alpha val="100000"/>
            </a:srgbClr>
          </a:solidFill>
          <a:ln w="38100">
            <a:solidFill>
              <a:srgbClr val="5C8A4A"/>
            </a:solidFill>
            <a:prstDash val="solid"/>
          </a:ln>
        </p:spPr>
      </p:sp>
      <p:sp>
        <p:nvSpPr>
          <p:cNvPr id="24" name="Text 3">
            <a:extLst>
              <a:ext uri="{FF2B5EF4-FFF2-40B4-BE49-F238E27FC236}">
                <a16:creationId xmlns:a16="http://schemas.microsoft.com/office/drawing/2014/main" id="{CC1712B2-DAC9-0948-9344-5B913B0810E8}"/>
              </a:ext>
            </a:extLst>
          </p:cNvPr>
          <p:cNvSpPr/>
          <p:nvPr/>
        </p:nvSpPr>
        <p:spPr>
          <a:xfrm>
            <a:off x="27258991" y="2838450"/>
            <a:ext cx="12151185" cy="2777067"/>
          </a:xfrm>
          <a:prstGeom prst="rect">
            <a:avLst/>
          </a:prstGeom>
          <a:noFill/>
          <a:ln/>
        </p:spPr>
        <p:txBody>
          <a:bodyPr wrap="square" lIns="0" tIns="0" rIns="0" bIns="0" rtlCol="0" anchor="t"/>
          <a:lstStyle/>
          <a:p>
            <a:pPr algn="l"/>
            <a:r>
              <a:rPr lang="en-US" sz="8000" b="1" dirty="0">
                <a:solidFill>
                  <a:srgbClr val="5C8A4A">
                    <a:alpha val="100000"/>
                  </a:srgbClr>
                </a:solidFill>
                <a:latin typeface="Lato" panose="020F0502020204030203" pitchFamily="34" charset="77"/>
                <a:ea typeface="Lato ExtraBold" pitchFamily="34" charset="-122"/>
                <a:cs typeface="Lato ExtraBold" pitchFamily="34" charset="-120"/>
              </a:rPr>
              <a:t>IMAGINATION AND FANTASY</a:t>
            </a:r>
            <a:endParaRPr lang="en-US" sz="8000" b="1" dirty="0">
              <a:latin typeface="Lato" panose="020F0502020204030203" pitchFamily="34" charset="77"/>
            </a:endParaRPr>
          </a:p>
        </p:txBody>
      </p:sp>
      <p:sp>
        <p:nvSpPr>
          <p:cNvPr id="25" name="Text 4">
            <a:extLst>
              <a:ext uri="{FF2B5EF4-FFF2-40B4-BE49-F238E27FC236}">
                <a16:creationId xmlns:a16="http://schemas.microsoft.com/office/drawing/2014/main" id="{136840CA-06DC-734C-B9B8-DA298935432C}"/>
              </a:ext>
            </a:extLst>
          </p:cNvPr>
          <p:cNvSpPr/>
          <p:nvPr/>
        </p:nvSpPr>
        <p:spPr>
          <a:xfrm>
            <a:off x="27258991" y="5581650"/>
            <a:ext cx="9090103" cy="5774267"/>
          </a:xfrm>
          <a:prstGeom prst="rect">
            <a:avLst/>
          </a:prstGeom>
          <a:noFill/>
          <a:ln/>
        </p:spPr>
        <p:txBody>
          <a:bodyPr wrap="square" lIns="0" tIns="0" rIns="0" bIns="0" rtlCol="0" anchor="t"/>
          <a:lstStyle/>
          <a:p>
            <a:pPr marL="685800" lvl="1" indent="-342900" algn="l">
              <a:spcAft>
                <a:spcPts val="4000"/>
              </a:spcAft>
              <a:buSzPct val="100000"/>
              <a:buChar char="•"/>
            </a:pPr>
            <a:r>
              <a:rPr lang="en-US" sz="3200" dirty="0">
                <a:solidFill>
                  <a:srgbClr val="000000">
                    <a:alpha val="100000"/>
                  </a:srgbClr>
                </a:solidFill>
                <a:latin typeface="Lato Regular" pitchFamily="34" charset="0"/>
                <a:ea typeface="Lato Regular" pitchFamily="34" charset="-122"/>
                <a:cs typeface="Lato Regular" pitchFamily="34" charset="-120"/>
              </a:rPr>
              <a:t>Embark on an adventure filled with magic and wonder</a:t>
            </a:r>
            <a:endParaRPr lang="en-US" sz="3200" dirty="0"/>
          </a:p>
          <a:p>
            <a:pPr marL="685800" lvl="1" indent="-342900" algn="l">
              <a:spcAft>
                <a:spcPts val="4000"/>
              </a:spcAft>
              <a:buSzPct val="100000"/>
              <a:buChar char="•"/>
            </a:pPr>
            <a:r>
              <a:rPr lang="en-US" sz="3200" dirty="0">
                <a:solidFill>
                  <a:srgbClr val="000000">
                    <a:alpha val="100000"/>
                  </a:srgbClr>
                </a:solidFill>
                <a:latin typeface="Lato Regular" pitchFamily="34" charset="0"/>
                <a:ea typeface="Lato Regular" pitchFamily="34" charset="-122"/>
                <a:cs typeface="Lato Regular" pitchFamily="34" charset="-120"/>
              </a:rPr>
              <a:t>Tame dragons, see unicorns and experience rainbows every day</a:t>
            </a:r>
            <a:endParaRPr lang="en-US" sz="3200" dirty="0"/>
          </a:p>
          <a:p>
            <a:pPr marL="685800" lvl="1" indent="-342900" algn="l">
              <a:spcAft>
                <a:spcPts val="4000"/>
              </a:spcAft>
              <a:buSzPct val="100000"/>
              <a:buChar char="•"/>
            </a:pPr>
            <a:r>
              <a:rPr lang="en-US" sz="3200" dirty="0">
                <a:solidFill>
                  <a:srgbClr val="000000">
                    <a:alpha val="100000"/>
                  </a:srgbClr>
                </a:solidFill>
                <a:latin typeface="Lato Regular" pitchFamily="34" charset="0"/>
                <a:ea typeface="Lato Regular" pitchFamily="34" charset="-122"/>
                <a:cs typeface="Lato Regular" pitchFamily="34" charset="-120"/>
              </a:rPr>
              <a:t>Discover yourself and unlock your imagination through exploration</a:t>
            </a:r>
            <a:endParaRPr lang="en-US" sz="3200" dirty="0"/>
          </a:p>
          <a:p>
            <a:pPr marL="685800" lvl="1" indent="-342900" algn="l">
              <a:spcAft>
                <a:spcPts val="4000"/>
              </a:spcAft>
              <a:buSzPct val="100000"/>
              <a:buChar char="•"/>
            </a:pPr>
            <a:r>
              <a:rPr lang="en-US" sz="3200" dirty="0">
                <a:solidFill>
                  <a:srgbClr val="000000">
                    <a:alpha val="100000"/>
                  </a:srgbClr>
                </a:solidFill>
                <a:latin typeface="Lato Regular" pitchFamily="34" charset="0"/>
                <a:ea typeface="Lato Regular" pitchFamily="34" charset="-122"/>
                <a:cs typeface="Lato Regular" pitchFamily="34" charset="-120"/>
              </a:rPr>
              <a:t>Experience the manifestation of your deepest desires and fondest dreams</a:t>
            </a:r>
            <a:endParaRPr lang="en-US" sz="3200" dirty="0"/>
          </a:p>
          <a:p>
            <a:pPr marL="685800" lvl="1" indent="-342900" algn="l">
              <a:spcAft>
                <a:spcPts val="4000"/>
              </a:spcAft>
              <a:buSzPct val="100000"/>
              <a:buChar char="•"/>
            </a:pPr>
            <a:r>
              <a:rPr lang="en-US" sz="3200" dirty="0">
                <a:solidFill>
                  <a:srgbClr val="000000">
                    <a:alpha val="100000"/>
                  </a:srgbClr>
                </a:solidFill>
                <a:latin typeface="Lato Regular" pitchFamily="34" charset="0"/>
                <a:ea typeface="Lato Regular" pitchFamily="34" charset="-122"/>
                <a:cs typeface="Lato Regular" pitchFamily="34" charset="-120"/>
              </a:rPr>
              <a:t>Leave reality behind and immerse yourself in a world of endless possibilities</a:t>
            </a:r>
            <a:endParaRPr lang="en-US" sz="3200" dirty="0"/>
          </a:p>
        </p:txBody>
      </p:sp>
      <p:pic>
        <p:nvPicPr>
          <p:cNvPr id="26" name="Image 1" descr="preencoded.png">
            <a:extLst>
              <a:ext uri="{FF2B5EF4-FFF2-40B4-BE49-F238E27FC236}">
                <a16:creationId xmlns:a16="http://schemas.microsoft.com/office/drawing/2014/main" id="{6B560F16-B5DA-9241-8489-8884E57F02D7}"/>
              </a:ext>
            </a:extLst>
          </p:cNvPr>
          <p:cNvPicPr>
            <a:picLocks noChangeAspect="1"/>
          </p:cNvPicPr>
          <p:nvPr/>
        </p:nvPicPr>
        <p:blipFill>
          <a:blip r:embed="rId9"/>
          <a:stretch>
            <a:fillRect/>
          </a:stretch>
        </p:blipFill>
        <p:spPr>
          <a:xfrm>
            <a:off x="-21418846" y="1549400"/>
            <a:ext cx="8853006" cy="4000500"/>
          </a:xfrm>
          <a:prstGeom prst="rect">
            <a:avLst/>
          </a:prstGeom>
        </p:spPr>
      </p:pic>
      <p:pic>
        <p:nvPicPr>
          <p:cNvPr id="27" name="Image 2" descr="preencoded.png">
            <a:extLst>
              <a:ext uri="{FF2B5EF4-FFF2-40B4-BE49-F238E27FC236}">
                <a16:creationId xmlns:a16="http://schemas.microsoft.com/office/drawing/2014/main" id="{3A67B670-BB87-644A-8BA7-8336862C9FDA}"/>
              </a:ext>
            </a:extLst>
          </p:cNvPr>
          <p:cNvPicPr>
            <a:picLocks noChangeAspect="1"/>
          </p:cNvPicPr>
          <p:nvPr/>
        </p:nvPicPr>
        <p:blipFill>
          <a:blip r:embed="rId10"/>
          <a:stretch>
            <a:fillRect/>
          </a:stretch>
        </p:blipFill>
        <p:spPr>
          <a:xfrm>
            <a:off x="-21418846" y="6070600"/>
            <a:ext cx="8853006" cy="73406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1359070" y="406400"/>
            <a:ext cx="9881835" cy="12903200"/>
          </a:xfrm>
          <a:prstGeom prst="rect">
            <a:avLst/>
          </a:prstGeom>
          <a:solidFill>
            <a:srgbClr val="5C8A4A">
              <a:alpha val="100000"/>
            </a:srgbClr>
          </a:solidFill>
          <a:ln w="38100">
            <a:solidFill>
              <a:srgbClr val="5C8A4A"/>
            </a:solidFill>
            <a:prstDash val="solid"/>
          </a:ln>
        </p:spPr>
      </p:sp>
      <p:sp>
        <p:nvSpPr>
          <p:cNvPr id="3" name="Shape 1"/>
          <p:cNvSpPr/>
          <p:nvPr/>
        </p:nvSpPr>
        <p:spPr>
          <a:xfrm>
            <a:off x="23370921" y="10515600"/>
            <a:ext cx="1016127" cy="3200400"/>
          </a:xfrm>
          <a:prstGeom prst="rect">
            <a:avLst/>
          </a:prstGeom>
          <a:solidFill>
            <a:srgbClr val="FFFFFF">
              <a:alpha val="100000"/>
            </a:srgbClr>
          </a:solidFill>
          <a:ln/>
        </p:spPr>
      </p:sp>
      <p:pic>
        <p:nvPicPr>
          <p:cNvPr id="4"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5" name="Shape 2"/>
          <p:cNvSpPr/>
          <p:nvPr/>
        </p:nvSpPr>
        <p:spPr>
          <a:xfrm>
            <a:off x="12079210" y="2616200"/>
            <a:ext cx="11812476" cy="8382000"/>
          </a:xfrm>
          <a:prstGeom prst="rect">
            <a:avLst/>
          </a:prstGeom>
          <a:noFill/>
          <a:ln/>
        </p:spPr>
      </p:sp>
      <p:sp>
        <p:nvSpPr>
          <p:cNvPr id="6" name="Text 3"/>
          <p:cNvSpPr/>
          <p:nvPr/>
        </p:nvSpPr>
        <p:spPr>
          <a:xfrm>
            <a:off x="12079210" y="2616200"/>
            <a:ext cx="12151185" cy="2777067"/>
          </a:xfrm>
          <a:prstGeom prst="rect">
            <a:avLst/>
          </a:prstGeom>
          <a:noFill/>
          <a:ln/>
        </p:spPr>
        <p:txBody>
          <a:bodyPr wrap="square" lIns="0" tIns="0" rIns="0" bIns="0" rtlCol="0" anchor="t"/>
          <a:lstStyle/>
          <a:p>
            <a:pPr algn="l"/>
            <a:r>
              <a:rPr lang="en-US" sz="8000" b="1" dirty="0">
                <a:solidFill>
                  <a:srgbClr val="5C8A4A">
                    <a:alpha val="100000"/>
                  </a:srgbClr>
                </a:solidFill>
                <a:latin typeface="Lato" panose="020F0502020204030203" pitchFamily="34" charset="77"/>
                <a:ea typeface="Lato ExtraBold" pitchFamily="34" charset="-122"/>
                <a:cs typeface="Lato ExtraBold" pitchFamily="34" charset="-120"/>
              </a:rPr>
              <a:t>IMAGINATION AND FANTASY</a:t>
            </a:r>
            <a:endParaRPr lang="en-US" sz="8000" b="1" dirty="0">
              <a:latin typeface="Lato" panose="020F0502020204030203" pitchFamily="34" charset="77"/>
            </a:endParaRPr>
          </a:p>
        </p:txBody>
      </p:sp>
      <p:sp>
        <p:nvSpPr>
          <p:cNvPr id="7" name="Text 4"/>
          <p:cNvSpPr/>
          <p:nvPr/>
        </p:nvSpPr>
        <p:spPr>
          <a:xfrm>
            <a:off x="12079210" y="5359400"/>
            <a:ext cx="9090103" cy="5774267"/>
          </a:xfrm>
          <a:prstGeom prst="rect">
            <a:avLst/>
          </a:prstGeom>
          <a:noFill/>
          <a:ln/>
        </p:spPr>
        <p:txBody>
          <a:bodyPr wrap="square" lIns="0" tIns="0" rIns="0" bIns="0" rtlCol="0" anchor="t"/>
          <a:lstStyle/>
          <a:p>
            <a:pPr marL="685800" lvl="1" indent="-342900" algn="l">
              <a:spcAft>
                <a:spcPts val="4000"/>
              </a:spcAft>
              <a:buSzPct val="100000"/>
              <a:buChar char="•"/>
            </a:pPr>
            <a:r>
              <a:rPr lang="en-US" sz="3200" dirty="0">
                <a:solidFill>
                  <a:srgbClr val="000000">
                    <a:alpha val="100000"/>
                  </a:srgbClr>
                </a:solidFill>
                <a:latin typeface="Lato Regular" pitchFamily="34" charset="0"/>
                <a:ea typeface="Lato Regular" pitchFamily="34" charset="-122"/>
                <a:cs typeface="Lato Regular" pitchFamily="34" charset="-120"/>
              </a:rPr>
              <a:t>Embark on an adventure filled with magic and wonder</a:t>
            </a:r>
            <a:endParaRPr lang="en-US" sz="3200" dirty="0"/>
          </a:p>
          <a:p>
            <a:pPr marL="685800" lvl="1" indent="-342900" algn="l">
              <a:spcAft>
                <a:spcPts val="4000"/>
              </a:spcAft>
              <a:buSzPct val="100000"/>
              <a:buChar char="•"/>
            </a:pPr>
            <a:r>
              <a:rPr lang="en-US" sz="3200" dirty="0">
                <a:solidFill>
                  <a:srgbClr val="000000">
                    <a:alpha val="100000"/>
                  </a:srgbClr>
                </a:solidFill>
                <a:latin typeface="Lato Regular" pitchFamily="34" charset="0"/>
                <a:ea typeface="Lato Regular" pitchFamily="34" charset="-122"/>
                <a:cs typeface="Lato Regular" pitchFamily="34" charset="-120"/>
              </a:rPr>
              <a:t>Tame dragons, see unicorns and experience rainbows every day</a:t>
            </a:r>
            <a:endParaRPr lang="en-US" sz="3200" dirty="0"/>
          </a:p>
          <a:p>
            <a:pPr marL="685800" lvl="1" indent="-342900" algn="l">
              <a:spcAft>
                <a:spcPts val="4000"/>
              </a:spcAft>
              <a:buSzPct val="100000"/>
              <a:buChar char="•"/>
            </a:pPr>
            <a:r>
              <a:rPr lang="en-US" sz="3200" dirty="0">
                <a:solidFill>
                  <a:srgbClr val="000000">
                    <a:alpha val="100000"/>
                  </a:srgbClr>
                </a:solidFill>
                <a:latin typeface="Lato Regular" pitchFamily="34" charset="0"/>
                <a:ea typeface="Lato Regular" pitchFamily="34" charset="-122"/>
                <a:cs typeface="Lato Regular" pitchFamily="34" charset="-120"/>
              </a:rPr>
              <a:t>Discover yourself and unlock your imagination through exploration</a:t>
            </a:r>
            <a:endParaRPr lang="en-US" sz="3200" dirty="0"/>
          </a:p>
          <a:p>
            <a:pPr marL="685800" lvl="1" indent="-342900" algn="l">
              <a:spcAft>
                <a:spcPts val="4000"/>
              </a:spcAft>
              <a:buSzPct val="100000"/>
              <a:buChar char="•"/>
            </a:pPr>
            <a:r>
              <a:rPr lang="en-US" sz="3200" dirty="0">
                <a:solidFill>
                  <a:srgbClr val="000000">
                    <a:alpha val="100000"/>
                  </a:srgbClr>
                </a:solidFill>
                <a:latin typeface="Lato Regular" pitchFamily="34" charset="0"/>
                <a:ea typeface="Lato Regular" pitchFamily="34" charset="-122"/>
                <a:cs typeface="Lato Regular" pitchFamily="34" charset="-120"/>
              </a:rPr>
              <a:t>Experience the manifestation of your deepest desires and fondest dreams</a:t>
            </a:r>
            <a:endParaRPr lang="en-US" sz="3200" dirty="0"/>
          </a:p>
          <a:p>
            <a:pPr marL="685800" lvl="1" indent="-342900" algn="l">
              <a:spcAft>
                <a:spcPts val="4000"/>
              </a:spcAft>
              <a:buSzPct val="100000"/>
              <a:buChar char="•"/>
            </a:pPr>
            <a:r>
              <a:rPr lang="en-US" sz="3200" dirty="0">
                <a:solidFill>
                  <a:srgbClr val="000000">
                    <a:alpha val="100000"/>
                  </a:srgbClr>
                </a:solidFill>
                <a:latin typeface="Lato Regular" pitchFamily="34" charset="0"/>
                <a:ea typeface="Lato Regular" pitchFamily="34" charset="-122"/>
                <a:cs typeface="Lato Regular" pitchFamily="34" charset="-120"/>
              </a:rPr>
              <a:t>Leave reality behind and immerse yourself in a world of endless possibilities</a:t>
            </a:r>
            <a:endParaRPr lang="en-US" sz="3200" dirty="0"/>
          </a:p>
        </p:txBody>
      </p:sp>
      <p:pic>
        <p:nvPicPr>
          <p:cNvPr id="8" name="Image 1" descr="preencoded.png"/>
          <p:cNvPicPr>
            <a:picLocks noChangeAspect="1"/>
          </p:cNvPicPr>
          <p:nvPr/>
        </p:nvPicPr>
        <p:blipFill>
          <a:blip r:embed="rId4"/>
          <a:stretch>
            <a:fillRect/>
          </a:stretch>
        </p:blipFill>
        <p:spPr>
          <a:xfrm>
            <a:off x="1867133" y="838200"/>
            <a:ext cx="8853006" cy="4000500"/>
          </a:xfrm>
          <a:prstGeom prst="rect">
            <a:avLst/>
          </a:prstGeom>
        </p:spPr>
      </p:pic>
      <p:pic>
        <p:nvPicPr>
          <p:cNvPr id="9" name="Image 2" descr="preencoded.png"/>
          <p:cNvPicPr>
            <a:picLocks noChangeAspect="1"/>
          </p:cNvPicPr>
          <p:nvPr/>
        </p:nvPicPr>
        <p:blipFill>
          <a:blip r:embed="rId5"/>
          <a:stretch>
            <a:fillRect/>
          </a:stretch>
        </p:blipFill>
        <p:spPr>
          <a:xfrm>
            <a:off x="1867133" y="5359400"/>
            <a:ext cx="8853006" cy="7340600"/>
          </a:xfrm>
          <a:prstGeom prst="rect">
            <a:avLst/>
          </a:prstGeom>
        </p:spPr>
      </p:pic>
      <p:pic>
        <p:nvPicPr>
          <p:cNvPr id="10" name="Image 1" descr="preencoded.png">
            <a:extLst>
              <a:ext uri="{FF2B5EF4-FFF2-40B4-BE49-F238E27FC236}">
                <a16:creationId xmlns:a16="http://schemas.microsoft.com/office/drawing/2014/main" id="{BEA2FDCE-41F4-1B4C-99EF-4674CE8CFA6D}"/>
              </a:ext>
            </a:extLst>
          </p:cNvPr>
          <p:cNvPicPr>
            <a:picLocks noChangeAspect="1"/>
          </p:cNvPicPr>
          <p:nvPr/>
        </p:nvPicPr>
        <p:blipFill>
          <a:blip r:embed="rId6"/>
          <a:stretch>
            <a:fillRect/>
          </a:stretch>
        </p:blipFill>
        <p:spPr>
          <a:xfrm>
            <a:off x="-15286361" y="-120650"/>
            <a:ext cx="5639505" cy="9918700"/>
          </a:xfrm>
          <a:prstGeom prst="rect">
            <a:avLst/>
          </a:prstGeom>
        </p:spPr>
      </p:pic>
      <p:pic>
        <p:nvPicPr>
          <p:cNvPr id="11" name="Image 2" descr="preencoded.png">
            <a:extLst>
              <a:ext uri="{FF2B5EF4-FFF2-40B4-BE49-F238E27FC236}">
                <a16:creationId xmlns:a16="http://schemas.microsoft.com/office/drawing/2014/main" id="{79FB96D6-77DB-E24A-A4AA-718461158FC3}"/>
              </a:ext>
            </a:extLst>
          </p:cNvPr>
          <p:cNvPicPr>
            <a:picLocks noChangeAspect="1"/>
          </p:cNvPicPr>
          <p:nvPr/>
        </p:nvPicPr>
        <p:blipFill>
          <a:blip r:embed="rId7"/>
          <a:stretch>
            <a:fillRect/>
          </a:stretch>
        </p:blipFill>
        <p:spPr>
          <a:xfrm>
            <a:off x="-9100688" y="-120650"/>
            <a:ext cx="7455832" cy="9918700"/>
          </a:xfrm>
          <a:prstGeom prst="rect">
            <a:avLst/>
          </a:prstGeom>
        </p:spPr>
      </p:pic>
      <p:sp>
        <p:nvSpPr>
          <p:cNvPr id="12" name="Text 2">
            <a:extLst>
              <a:ext uri="{FF2B5EF4-FFF2-40B4-BE49-F238E27FC236}">
                <a16:creationId xmlns:a16="http://schemas.microsoft.com/office/drawing/2014/main" id="{A2C97005-67A2-8240-AF90-DB8D555C8B6B}"/>
              </a:ext>
            </a:extLst>
          </p:cNvPr>
          <p:cNvSpPr/>
          <p:nvPr/>
        </p:nvSpPr>
        <p:spPr>
          <a:xfrm>
            <a:off x="25798586" y="11133667"/>
            <a:ext cx="7629420" cy="7653867"/>
          </a:xfrm>
          <a:prstGeom prst="rect">
            <a:avLst/>
          </a:prstGeom>
          <a:noFill/>
          <a:ln/>
        </p:spPr>
        <p:txBody>
          <a:bodyPr wrap="square" lIns="0" tIns="0" rIns="0" bIns="0" rtlCol="0" anchor="t"/>
          <a:lstStyle/>
          <a:p>
            <a:pPr algn="l"/>
            <a:r>
              <a:rPr lang="en-US" sz="8000" b="1" dirty="0">
                <a:solidFill>
                  <a:srgbClr val="FFFFFF">
                    <a:alpha val="100000"/>
                  </a:srgbClr>
                </a:solidFill>
                <a:latin typeface="Lato" panose="020F0502020204030203" pitchFamily="34" charset="77"/>
                <a:ea typeface="Lato ExtraBold" pitchFamily="34" charset="-122"/>
                <a:cs typeface="Lato ExtraBold" pitchFamily="34" charset="-120"/>
              </a:rPr>
              <a:t>EXPLORATION OF THE INNER SELF: </a:t>
            </a:r>
            <a:endParaRPr lang="en-US" sz="8000" b="1" dirty="0">
              <a:latin typeface="Lato" panose="020F0502020204030203" pitchFamily="34" charset="77"/>
            </a:endParaRPr>
          </a:p>
          <a:p>
            <a:pPr algn="l"/>
            <a:r>
              <a:rPr lang="en-US" sz="8000" b="1" dirty="0">
                <a:solidFill>
                  <a:srgbClr val="FFFFFF">
                    <a:alpha val="100000"/>
                  </a:srgbClr>
                </a:solidFill>
                <a:latin typeface="Lato" panose="020F0502020204030203" pitchFamily="34" charset="77"/>
                <a:ea typeface="Lato ExtraBold" pitchFamily="34" charset="-122"/>
                <a:cs typeface="Lato ExtraBold" pitchFamily="34" charset="-120"/>
              </a:rPr>
              <a:t>A JOURNEY OF SELF-DISCOVERY</a:t>
            </a:r>
            <a:endParaRPr lang="en-US" sz="8000" b="1" dirty="0">
              <a:latin typeface="Lato" panose="020F0502020204030203" pitchFamily="34" charset="77"/>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13184248" y="0"/>
            <a:ext cx="9881835" cy="12903200"/>
          </a:xfrm>
          <a:prstGeom prst="rect">
            <a:avLst/>
          </a:prstGeom>
          <a:solidFill>
            <a:srgbClr val="5C8A4A">
              <a:alpha val="100000"/>
            </a:srgbClr>
          </a:solidFill>
          <a:ln w="38100">
            <a:solidFill>
              <a:srgbClr val="5C8A4A"/>
            </a:solidFill>
            <a:prstDash val="solid"/>
          </a:ln>
        </p:spPr>
      </p:sp>
      <p:sp>
        <p:nvSpPr>
          <p:cNvPr id="3" name="Shape 1"/>
          <p:cNvSpPr/>
          <p:nvPr/>
        </p:nvSpPr>
        <p:spPr>
          <a:xfrm>
            <a:off x="23370921" y="10515600"/>
            <a:ext cx="1016127" cy="3200400"/>
          </a:xfrm>
          <a:prstGeom prst="rect">
            <a:avLst/>
          </a:prstGeom>
          <a:solidFill>
            <a:srgbClr val="FFFFFF">
              <a:alpha val="100000"/>
            </a:srgbClr>
          </a:solidFill>
          <a:ln/>
        </p:spPr>
      </p:sp>
      <p:pic>
        <p:nvPicPr>
          <p:cNvPr id="4" name="Image 0" descr="preencoded.png"/>
          <p:cNvPicPr>
            <a:picLocks noChangeAspect="1"/>
          </p:cNvPicPr>
          <p:nvPr/>
        </p:nvPicPr>
        <p:blipFill>
          <a:blip r:embed="rId3"/>
          <a:stretch>
            <a:fillRect/>
          </a:stretch>
        </p:blipFill>
        <p:spPr>
          <a:xfrm>
            <a:off x="23523340" y="10820400"/>
            <a:ext cx="711289" cy="2590800"/>
          </a:xfrm>
          <a:prstGeom prst="rect">
            <a:avLst/>
          </a:prstGeom>
        </p:spPr>
      </p:pic>
      <p:pic>
        <p:nvPicPr>
          <p:cNvPr id="5" name="Image 1" descr="preencoded.png"/>
          <p:cNvPicPr>
            <a:picLocks noChangeAspect="1"/>
          </p:cNvPicPr>
          <p:nvPr/>
        </p:nvPicPr>
        <p:blipFill>
          <a:blip r:embed="rId4"/>
          <a:stretch>
            <a:fillRect/>
          </a:stretch>
        </p:blipFill>
        <p:spPr>
          <a:xfrm>
            <a:off x="1041530" y="2781300"/>
            <a:ext cx="5639505" cy="9918700"/>
          </a:xfrm>
          <a:prstGeom prst="rect">
            <a:avLst/>
          </a:prstGeom>
        </p:spPr>
      </p:pic>
      <p:pic>
        <p:nvPicPr>
          <p:cNvPr id="6" name="Image 2" descr="preencoded.png"/>
          <p:cNvPicPr>
            <a:picLocks noChangeAspect="1"/>
          </p:cNvPicPr>
          <p:nvPr/>
        </p:nvPicPr>
        <p:blipFill>
          <a:blip r:embed="rId5"/>
          <a:stretch>
            <a:fillRect/>
          </a:stretch>
        </p:blipFill>
        <p:spPr>
          <a:xfrm>
            <a:off x="7227203" y="2781300"/>
            <a:ext cx="7455832" cy="9918700"/>
          </a:xfrm>
          <a:prstGeom prst="rect">
            <a:avLst/>
          </a:prstGeom>
        </p:spPr>
      </p:pic>
      <p:sp>
        <p:nvSpPr>
          <p:cNvPr id="7" name="Text 2"/>
          <p:cNvSpPr/>
          <p:nvPr/>
        </p:nvSpPr>
        <p:spPr>
          <a:xfrm>
            <a:off x="15229203" y="1282700"/>
            <a:ext cx="7629420" cy="7653867"/>
          </a:xfrm>
          <a:prstGeom prst="rect">
            <a:avLst/>
          </a:prstGeom>
          <a:noFill/>
          <a:ln/>
        </p:spPr>
        <p:txBody>
          <a:bodyPr wrap="square" lIns="0" tIns="0" rIns="0" bIns="0" rtlCol="0" anchor="t"/>
          <a:lstStyle/>
          <a:p>
            <a:pPr algn="l"/>
            <a:r>
              <a:rPr lang="en-US" sz="8000" b="1" dirty="0">
                <a:solidFill>
                  <a:srgbClr val="FFFFFF">
                    <a:alpha val="100000"/>
                  </a:srgbClr>
                </a:solidFill>
                <a:latin typeface="Lato" panose="020F0502020204030203" pitchFamily="34" charset="77"/>
                <a:ea typeface="Lato ExtraBold" pitchFamily="34" charset="-122"/>
                <a:cs typeface="Lato ExtraBold" pitchFamily="34" charset="-120"/>
              </a:rPr>
              <a:t>EXPLORATION OF THE INNER SELF: </a:t>
            </a:r>
            <a:endParaRPr lang="en-US" sz="8000" b="1" dirty="0">
              <a:latin typeface="Lato" panose="020F0502020204030203" pitchFamily="34" charset="77"/>
            </a:endParaRPr>
          </a:p>
          <a:p>
            <a:pPr algn="l"/>
            <a:r>
              <a:rPr lang="en-US" sz="8000" b="1" dirty="0">
                <a:solidFill>
                  <a:srgbClr val="FFFFFF">
                    <a:alpha val="100000"/>
                  </a:srgbClr>
                </a:solidFill>
                <a:latin typeface="Lato" panose="020F0502020204030203" pitchFamily="34" charset="77"/>
                <a:ea typeface="Lato ExtraBold" pitchFamily="34" charset="-122"/>
                <a:cs typeface="Lato ExtraBold" pitchFamily="34" charset="-120"/>
              </a:rPr>
              <a:t>A JOURNEY OF SELF-DISCOVERY</a:t>
            </a:r>
            <a:endParaRPr lang="en-US" sz="8000" b="1" dirty="0">
              <a:latin typeface="Lato" panose="020F0502020204030203" pitchFamily="34" charset="77"/>
            </a:endParaRPr>
          </a:p>
        </p:txBody>
      </p:sp>
      <p:sp>
        <p:nvSpPr>
          <p:cNvPr id="8" name="Text 3">
            <a:extLst>
              <a:ext uri="{FF2B5EF4-FFF2-40B4-BE49-F238E27FC236}">
                <a16:creationId xmlns:a16="http://schemas.microsoft.com/office/drawing/2014/main" id="{865EF1B5-BB39-FD4C-89BA-73602899C187}"/>
              </a:ext>
            </a:extLst>
          </p:cNvPr>
          <p:cNvSpPr/>
          <p:nvPr/>
        </p:nvSpPr>
        <p:spPr>
          <a:xfrm>
            <a:off x="-12008585" y="2781300"/>
            <a:ext cx="8023169" cy="3996267"/>
          </a:xfrm>
          <a:prstGeom prst="rect">
            <a:avLst/>
          </a:prstGeom>
          <a:noFill/>
          <a:ln/>
        </p:spPr>
        <p:txBody>
          <a:bodyPr wrap="square" lIns="0" tIns="0" rIns="0" bIns="0" rtlCol="0" anchor="t"/>
          <a:lstStyle/>
          <a:p>
            <a:pPr algn="l"/>
            <a:r>
              <a:rPr lang="en-US" sz="8000" b="1" dirty="0">
                <a:solidFill>
                  <a:srgbClr val="5C8A4A">
                    <a:alpha val="100000"/>
                  </a:srgbClr>
                </a:solidFill>
                <a:latin typeface="Lato" panose="020F0502020204030203" pitchFamily="34" charset="77"/>
                <a:ea typeface="Lato ExtraBold" pitchFamily="34" charset="-122"/>
                <a:cs typeface="Lato ExtraBold" pitchFamily="34" charset="-120"/>
              </a:rPr>
              <a:t>THE ELVES: A GLIMPSE INTO THEIR WORLD</a:t>
            </a:r>
            <a:endParaRPr lang="en-US" sz="8000" b="1" dirty="0">
              <a:latin typeface="Lato" panose="020F0502020204030203" pitchFamily="34" charset="77"/>
            </a:endParaRPr>
          </a:p>
        </p:txBody>
      </p:sp>
      <p:sp>
        <p:nvSpPr>
          <p:cNvPr id="9" name="Text 4">
            <a:extLst>
              <a:ext uri="{FF2B5EF4-FFF2-40B4-BE49-F238E27FC236}">
                <a16:creationId xmlns:a16="http://schemas.microsoft.com/office/drawing/2014/main" id="{F72A5041-DA38-5245-A134-03F8012DEC99}"/>
              </a:ext>
            </a:extLst>
          </p:cNvPr>
          <p:cNvSpPr/>
          <p:nvPr/>
        </p:nvSpPr>
        <p:spPr>
          <a:xfrm>
            <a:off x="-12008585" y="6743700"/>
            <a:ext cx="8035871" cy="3031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Elegant inhabitants of enchanted forests, known for their mastery of magic and their close connection to nature. They possess an innate sense of harmony and balance, making them protectors of the natural world.</a:t>
            </a:r>
            <a:endParaRPr lang="en-US" sz="3200" dirty="0"/>
          </a:p>
        </p:txBody>
      </p:sp>
      <p:sp>
        <p:nvSpPr>
          <p:cNvPr id="10" name="Shape 5">
            <a:extLst>
              <a:ext uri="{FF2B5EF4-FFF2-40B4-BE49-F238E27FC236}">
                <a16:creationId xmlns:a16="http://schemas.microsoft.com/office/drawing/2014/main" id="{D13615E7-C926-5F4B-9462-EC59C69810D0}"/>
              </a:ext>
            </a:extLst>
          </p:cNvPr>
          <p:cNvSpPr/>
          <p:nvPr/>
        </p:nvSpPr>
        <p:spPr>
          <a:xfrm>
            <a:off x="14747197" y="-6802967"/>
            <a:ext cx="4064508" cy="4216400"/>
          </a:xfrm>
          <a:prstGeom prst="rect">
            <a:avLst/>
          </a:prstGeom>
          <a:noFill/>
          <a:ln/>
        </p:spPr>
      </p:sp>
      <p:sp>
        <p:nvSpPr>
          <p:cNvPr id="11" name="Shape 6">
            <a:extLst>
              <a:ext uri="{FF2B5EF4-FFF2-40B4-BE49-F238E27FC236}">
                <a16:creationId xmlns:a16="http://schemas.microsoft.com/office/drawing/2014/main" id="{1BD0AE24-5734-0347-BDB9-0231F85FE047}"/>
              </a:ext>
            </a:extLst>
          </p:cNvPr>
          <p:cNvSpPr/>
          <p:nvPr/>
        </p:nvSpPr>
        <p:spPr>
          <a:xfrm>
            <a:off x="14747197" y="-6802967"/>
            <a:ext cx="1016127" cy="1016000"/>
          </a:xfrm>
          <a:prstGeom prst="roundRect">
            <a:avLst>
              <a:gd name="adj" fmla="val 125100"/>
            </a:avLst>
          </a:prstGeom>
          <a:noFill/>
          <a:ln/>
        </p:spPr>
      </p:sp>
      <p:pic>
        <p:nvPicPr>
          <p:cNvPr id="12" name="Image 1" descr="preencoded.png">
            <a:extLst>
              <a:ext uri="{FF2B5EF4-FFF2-40B4-BE49-F238E27FC236}">
                <a16:creationId xmlns:a16="http://schemas.microsoft.com/office/drawing/2014/main" id="{2F3D96E4-66ED-244F-8B75-AAD05BC25B7A}"/>
              </a:ext>
            </a:extLst>
          </p:cNvPr>
          <p:cNvPicPr>
            <a:picLocks noChangeAspect="1"/>
          </p:cNvPicPr>
          <p:nvPr/>
        </p:nvPicPr>
        <p:blipFill>
          <a:blip r:embed="rId6"/>
          <a:stretch>
            <a:fillRect/>
          </a:stretch>
        </p:blipFill>
        <p:spPr>
          <a:xfrm>
            <a:off x="14747197" y="-6802967"/>
            <a:ext cx="1016127" cy="1016000"/>
          </a:xfrm>
          <a:prstGeom prst="rect">
            <a:avLst/>
          </a:prstGeom>
        </p:spPr>
      </p:pic>
      <p:pic>
        <p:nvPicPr>
          <p:cNvPr id="13" name="Image 2" descr="preencoded.png">
            <a:extLst>
              <a:ext uri="{FF2B5EF4-FFF2-40B4-BE49-F238E27FC236}">
                <a16:creationId xmlns:a16="http://schemas.microsoft.com/office/drawing/2014/main" id="{70FB7772-C128-0943-AE3E-1F456A4F7124}"/>
              </a:ext>
            </a:extLst>
          </p:cNvPr>
          <p:cNvPicPr>
            <a:picLocks noChangeAspect="1"/>
          </p:cNvPicPr>
          <p:nvPr/>
        </p:nvPicPr>
        <p:blipFill>
          <a:blip r:embed="rId7"/>
          <a:stretch>
            <a:fillRect/>
          </a:stretch>
        </p:blipFill>
        <p:spPr>
          <a:xfrm>
            <a:off x="14822613" y="-6594608"/>
            <a:ext cx="865296" cy="599281"/>
          </a:xfrm>
          <a:prstGeom prst="rect">
            <a:avLst/>
          </a:prstGeom>
        </p:spPr>
      </p:pic>
      <p:sp>
        <p:nvSpPr>
          <p:cNvPr id="14" name="Shape 7">
            <a:extLst>
              <a:ext uri="{FF2B5EF4-FFF2-40B4-BE49-F238E27FC236}">
                <a16:creationId xmlns:a16="http://schemas.microsoft.com/office/drawing/2014/main" id="{E2CF81DA-15EF-604D-B046-299A89FB74A0}"/>
              </a:ext>
            </a:extLst>
          </p:cNvPr>
          <p:cNvSpPr/>
          <p:nvPr/>
        </p:nvSpPr>
        <p:spPr>
          <a:xfrm>
            <a:off x="14747197" y="-5482167"/>
            <a:ext cx="4064508" cy="2895600"/>
          </a:xfrm>
          <a:prstGeom prst="rect">
            <a:avLst/>
          </a:prstGeom>
          <a:noFill/>
          <a:ln/>
        </p:spPr>
      </p:sp>
      <p:sp>
        <p:nvSpPr>
          <p:cNvPr id="15" name="Text 8">
            <a:extLst>
              <a:ext uri="{FF2B5EF4-FFF2-40B4-BE49-F238E27FC236}">
                <a16:creationId xmlns:a16="http://schemas.microsoft.com/office/drawing/2014/main" id="{9C1208A0-23A1-5440-B4B4-D08C146C1583}"/>
              </a:ext>
            </a:extLst>
          </p:cNvPr>
          <p:cNvSpPr/>
          <p:nvPr/>
        </p:nvSpPr>
        <p:spPr>
          <a:xfrm>
            <a:off x="14747197" y="-5482167"/>
            <a:ext cx="4199992" cy="3031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"The Art of Archery": Discover the intricacies of the Art of Archery as practiced by the graceful and precise elves.</a:t>
            </a:r>
            <a:endParaRPr lang="en-US" sz="3200" dirty="0"/>
          </a:p>
        </p:txBody>
      </p:sp>
      <p:sp>
        <p:nvSpPr>
          <p:cNvPr id="16" name="Shape 9">
            <a:extLst>
              <a:ext uri="{FF2B5EF4-FFF2-40B4-BE49-F238E27FC236}">
                <a16:creationId xmlns:a16="http://schemas.microsoft.com/office/drawing/2014/main" id="{B7570328-2819-F643-ADA9-688B7F3E1849}"/>
              </a:ext>
            </a:extLst>
          </p:cNvPr>
          <p:cNvSpPr/>
          <p:nvPr/>
        </p:nvSpPr>
        <p:spPr>
          <a:xfrm>
            <a:off x="14822613" y="15512627"/>
            <a:ext cx="4064508" cy="4699000"/>
          </a:xfrm>
          <a:prstGeom prst="rect">
            <a:avLst/>
          </a:prstGeom>
          <a:noFill/>
          <a:ln/>
        </p:spPr>
      </p:sp>
      <p:sp>
        <p:nvSpPr>
          <p:cNvPr id="17" name="Shape 10">
            <a:extLst>
              <a:ext uri="{FF2B5EF4-FFF2-40B4-BE49-F238E27FC236}">
                <a16:creationId xmlns:a16="http://schemas.microsoft.com/office/drawing/2014/main" id="{7F1B33B9-04C7-6841-BFEA-E32EEF62ACD5}"/>
              </a:ext>
            </a:extLst>
          </p:cNvPr>
          <p:cNvSpPr/>
          <p:nvPr/>
        </p:nvSpPr>
        <p:spPr>
          <a:xfrm>
            <a:off x="14822613" y="15512627"/>
            <a:ext cx="1016127" cy="1016000"/>
          </a:xfrm>
          <a:prstGeom prst="roundRect">
            <a:avLst>
              <a:gd name="adj" fmla="val 125100"/>
            </a:avLst>
          </a:prstGeom>
          <a:noFill/>
          <a:ln/>
        </p:spPr>
      </p:sp>
      <p:pic>
        <p:nvPicPr>
          <p:cNvPr id="18" name="Image 3" descr="preencoded.png">
            <a:extLst>
              <a:ext uri="{FF2B5EF4-FFF2-40B4-BE49-F238E27FC236}">
                <a16:creationId xmlns:a16="http://schemas.microsoft.com/office/drawing/2014/main" id="{C4D00CDB-B3E6-DB46-842B-4FF6C8C7929F}"/>
              </a:ext>
            </a:extLst>
          </p:cNvPr>
          <p:cNvPicPr>
            <a:picLocks noChangeAspect="1"/>
          </p:cNvPicPr>
          <p:nvPr/>
        </p:nvPicPr>
        <p:blipFill>
          <a:blip r:embed="rId6"/>
          <a:stretch>
            <a:fillRect/>
          </a:stretch>
        </p:blipFill>
        <p:spPr>
          <a:xfrm>
            <a:off x="14822613" y="15512627"/>
            <a:ext cx="1016127" cy="1016000"/>
          </a:xfrm>
          <a:prstGeom prst="rect">
            <a:avLst/>
          </a:prstGeom>
        </p:spPr>
      </p:pic>
      <p:pic>
        <p:nvPicPr>
          <p:cNvPr id="19" name="Image 4" descr="preencoded.png">
            <a:extLst>
              <a:ext uri="{FF2B5EF4-FFF2-40B4-BE49-F238E27FC236}">
                <a16:creationId xmlns:a16="http://schemas.microsoft.com/office/drawing/2014/main" id="{AA96A6EF-3080-0446-9BF6-1B0AF4A6205F}"/>
              </a:ext>
            </a:extLst>
          </p:cNvPr>
          <p:cNvPicPr>
            <a:picLocks noChangeAspect="1"/>
          </p:cNvPicPr>
          <p:nvPr/>
        </p:nvPicPr>
        <p:blipFill>
          <a:blip r:embed="rId8"/>
          <a:stretch>
            <a:fillRect/>
          </a:stretch>
        </p:blipFill>
        <p:spPr>
          <a:xfrm>
            <a:off x="14917875" y="15607877"/>
            <a:ext cx="825603" cy="825897"/>
          </a:xfrm>
          <a:prstGeom prst="rect">
            <a:avLst/>
          </a:prstGeom>
        </p:spPr>
      </p:pic>
      <p:sp>
        <p:nvSpPr>
          <p:cNvPr id="20" name="Shape 11">
            <a:extLst>
              <a:ext uri="{FF2B5EF4-FFF2-40B4-BE49-F238E27FC236}">
                <a16:creationId xmlns:a16="http://schemas.microsoft.com/office/drawing/2014/main" id="{73D883DA-22CC-B94C-902E-6981BB5EE5EE}"/>
              </a:ext>
            </a:extLst>
          </p:cNvPr>
          <p:cNvSpPr/>
          <p:nvPr/>
        </p:nvSpPr>
        <p:spPr>
          <a:xfrm>
            <a:off x="14822613" y="16833427"/>
            <a:ext cx="4064508" cy="3378200"/>
          </a:xfrm>
          <a:prstGeom prst="rect">
            <a:avLst/>
          </a:prstGeom>
          <a:noFill/>
          <a:ln/>
        </p:spPr>
      </p:sp>
      <p:sp>
        <p:nvSpPr>
          <p:cNvPr id="21" name="Text 12">
            <a:extLst>
              <a:ext uri="{FF2B5EF4-FFF2-40B4-BE49-F238E27FC236}">
                <a16:creationId xmlns:a16="http://schemas.microsoft.com/office/drawing/2014/main" id="{B8144D96-D7E5-9742-A4E0-9BF08395C4DD}"/>
              </a:ext>
            </a:extLst>
          </p:cNvPr>
          <p:cNvSpPr/>
          <p:nvPr/>
        </p:nvSpPr>
        <p:spPr>
          <a:xfrm>
            <a:off x="14822613" y="16833427"/>
            <a:ext cx="4199992" cy="3513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Lato Regular" pitchFamily="34" charset="0"/>
                <a:ea typeface="Lato Regular" pitchFamily="34" charset="-122"/>
                <a:cs typeface="Lato Regular" pitchFamily="34" charset="-120"/>
              </a:rPr>
              <a:t>"The Music of the Elves": Immerse yourself in the enchanting music of the elves, whose songs have the power to heal.</a:t>
            </a:r>
            <a:endParaRPr lang="en-US" sz="3200" dirty="0"/>
          </a:p>
        </p:txBody>
      </p:sp>
      <p:pic>
        <p:nvPicPr>
          <p:cNvPr id="22" name="Picture 2" descr="Artificial Mint Plant In Pot | Neptune">
            <a:extLst>
              <a:ext uri="{FF2B5EF4-FFF2-40B4-BE49-F238E27FC236}">
                <a16:creationId xmlns:a16="http://schemas.microsoft.com/office/drawing/2014/main" id="{40024D35-6742-4F4A-82DC-C3FE8ABD36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490" y="-13622020"/>
            <a:ext cx="8281543" cy="11391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1778</Words>
  <Application>Microsoft Macintosh PowerPoint</Application>
  <PresentationFormat>Custom</PresentationFormat>
  <Paragraphs>253</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Lato ExtraBold</vt:lpstr>
      <vt:lpstr>Arial</vt:lpstr>
      <vt:lpstr>Calibri</vt:lpstr>
      <vt:lpstr>Lato</vt:lpstr>
      <vt:lpstr>Lato Regular</vt:lpstr>
      <vt:lpstr>Poppins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Truc Truc</cp:lastModifiedBy>
  <cp:revision>2</cp:revision>
  <dcterms:created xsi:type="dcterms:W3CDTF">2023-02-27T14:33:40Z</dcterms:created>
  <dcterms:modified xsi:type="dcterms:W3CDTF">2023-02-27T15:31:42Z</dcterms:modified>
</cp:coreProperties>
</file>