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c8bb5d281d_0_1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c8bb5d281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485900" y="1409700"/>
            <a:ext cx="2829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 u="sng"/>
          </a:p>
        </p:txBody>
      </p:sp>
      <p:sp>
        <p:nvSpPr>
          <p:cNvPr id="55" name="Google Shape;55;p13"/>
          <p:cNvSpPr txBox="1"/>
          <p:nvPr/>
        </p:nvSpPr>
        <p:spPr>
          <a:xfrm>
            <a:off x="1485900" y="1895475"/>
            <a:ext cx="571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56" name="Google Shape;56;p13"/>
          <p:cNvSpPr txBox="1"/>
          <p:nvPr/>
        </p:nvSpPr>
        <p:spPr>
          <a:xfrm>
            <a:off x="2276475" y="1895475"/>
            <a:ext cx="571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57" name="Google Shape;57;p13"/>
          <p:cNvSpPr txBox="1"/>
          <p:nvPr/>
        </p:nvSpPr>
        <p:spPr>
          <a:xfrm>
            <a:off x="2971800" y="1895475"/>
            <a:ext cx="571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58" name="Google Shape;58;p13"/>
          <p:cNvSpPr txBox="1"/>
          <p:nvPr/>
        </p:nvSpPr>
        <p:spPr>
          <a:xfrm>
            <a:off x="3943350" y="1895475"/>
            <a:ext cx="571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59" name="Google Shape;59;p13"/>
          <p:cNvSpPr txBox="1"/>
          <p:nvPr/>
        </p:nvSpPr>
        <p:spPr>
          <a:xfrm>
            <a:off x="1485900" y="2628900"/>
            <a:ext cx="524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0" name="Google Shape;60;p13"/>
          <p:cNvSpPr txBox="1"/>
          <p:nvPr/>
        </p:nvSpPr>
        <p:spPr>
          <a:xfrm>
            <a:off x="1485900" y="2264775"/>
            <a:ext cx="28290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sp>
        <p:nvSpPr>
          <p:cNvPr id="61" name="Google Shape;61;p13"/>
          <p:cNvSpPr txBox="1"/>
          <p:nvPr/>
        </p:nvSpPr>
        <p:spPr>
          <a:xfrm>
            <a:off x="4415513" y="2904525"/>
            <a:ext cx="2294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2" name="Google Shape;62;p13"/>
          <p:cNvSpPr txBox="1"/>
          <p:nvPr/>
        </p:nvSpPr>
        <p:spPr>
          <a:xfrm>
            <a:off x="4415513" y="3243225"/>
            <a:ext cx="2294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3" name="Google Shape;63;p13"/>
          <p:cNvSpPr txBox="1"/>
          <p:nvPr/>
        </p:nvSpPr>
        <p:spPr>
          <a:xfrm>
            <a:off x="1485900" y="3926025"/>
            <a:ext cx="524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4" name="Google Shape;64;p13"/>
          <p:cNvSpPr txBox="1"/>
          <p:nvPr/>
        </p:nvSpPr>
        <p:spPr>
          <a:xfrm>
            <a:off x="1485900" y="3735525"/>
            <a:ext cx="28290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sp>
        <p:nvSpPr>
          <p:cNvPr id="65" name="Google Shape;65;p13"/>
          <p:cNvSpPr txBox="1"/>
          <p:nvPr/>
        </p:nvSpPr>
        <p:spPr>
          <a:xfrm>
            <a:off x="1485900" y="3561900"/>
            <a:ext cx="28290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sp>
        <p:nvSpPr>
          <p:cNvPr id="66" name="Google Shape;66;p13"/>
          <p:cNvSpPr txBox="1"/>
          <p:nvPr/>
        </p:nvSpPr>
        <p:spPr>
          <a:xfrm>
            <a:off x="2090750" y="4773750"/>
            <a:ext cx="461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/>
              <a:t>　　　　　　　　　　　　　学歴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919175" y="5112450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2090750" y="5112450"/>
            <a:ext cx="461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1538300" y="5461950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2090750" y="5459850"/>
            <a:ext cx="461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1538288" y="5798550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2" name="Google Shape;72;p13"/>
          <p:cNvSpPr txBox="1"/>
          <p:nvPr/>
        </p:nvSpPr>
        <p:spPr>
          <a:xfrm>
            <a:off x="2090750" y="5798550"/>
            <a:ext cx="461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3" name="Google Shape;73;p13"/>
          <p:cNvSpPr txBox="1"/>
          <p:nvPr/>
        </p:nvSpPr>
        <p:spPr>
          <a:xfrm>
            <a:off x="3067050" y="809625"/>
            <a:ext cx="571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74" name="Google Shape;74;p13"/>
          <p:cNvSpPr txBox="1"/>
          <p:nvPr/>
        </p:nvSpPr>
        <p:spPr>
          <a:xfrm>
            <a:off x="4276725" y="809625"/>
            <a:ext cx="571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75" name="Google Shape;75;p13"/>
          <p:cNvSpPr txBox="1"/>
          <p:nvPr/>
        </p:nvSpPr>
        <p:spPr>
          <a:xfrm>
            <a:off x="1485900" y="1100550"/>
            <a:ext cx="28290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 txBox="1"/>
          <p:nvPr/>
        </p:nvSpPr>
        <p:spPr>
          <a:xfrm>
            <a:off x="2014550" y="1057950"/>
            <a:ext cx="461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1" name="Google Shape;81;p14"/>
          <p:cNvSpPr txBox="1"/>
          <p:nvPr/>
        </p:nvSpPr>
        <p:spPr>
          <a:xfrm>
            <a:off x="1462100" y="1057950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2" name="Google Shape;82;p14"/>
          <p:cNvSpPr txBox="1"/>
          <p:nvPr/>
        </p:nvSpPr>
        <p:spPr>
          <a:xfrm>
            <a:off x="842975" y="1057950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3" name="Google Shape;83;p14"/>
          <p:cNvSpPr txBox="1"/>
          <p:nvPr/>
        </p:nvSpPr>
        <p:spPr>
          <a:xfrm>
            <a:off x="2014550" y="1396650"/>
            <a:ext cx="461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4" name="Google Shape;84;p14"/>
          <p:cNvSpPr txBox="1"/>
          <p:nvPr/>
        </p:nvSpPr>
        <p:spPr>
          <a:xfrm>
            <a:off x="1462100" y="1396650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5" name="Google Shape;85;p14"/>
          <p:cNvSpPr txBox="1"/>
          <p:nvPr/>
        </p:nvSpPr>
        <p:spPr>
          <a:xfrm>
            <a:off x="842975" y="1396650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6" name="Google Shape;86;p14"/>
          <p:cNvSpPr txBox="1"/>
          <p:nvPr/>
        </p:nvSpPr>
        <p:spPr>
          <a:xfrm>
            <a:off x="2014550" y="1735350"/>
            <a:ext cx="461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7" name="Google Shape;87;p14"/>
          <p:cNvSpPr txBox="1"/>
          <p:nvPr/>
        </p:nvSpPr>
        <p:spPr>
          <a:xfrm>
            <a:off x="1462100" y="1735350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8" name="Google Shape;88;p14"/>
          <p:cNvSpPr txBox="1"/>
          <p:nvPr/>
        </p:nvSpPr>
        <p:spPr>
          <a:xfrm>
            <a:off x="842975" y="1735350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9" name="Google Shape;89;p14"/>
          <p:cNvSpPr txBox="1"/>
          <p:nvPr/>
        </p:nvSpPr>
        <p:spPr>
          <a:xfrm>
            <a:off x="2014550" y="2116350"/>
            <a:ext cx="461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0" name="Google Shape;90;p14"/>
          <p:cNvSpPr txBox="1"/>
          <p:nvPr/>
        </p:nvSpPr>
        <p:spPr>
          <a:xfrm>
            <a:off x="1462100" y="2116350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1" name="Google Shape;91;p14"/>
          <p:cNvSpPr txBox="1"/>
          <p:nvPr/>
        </p:nvSpPr>
        <p:spPr>
          <a:xfrm>
            <a:off x="842975" y="2116350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2" name="Google Shape;92;p14"/>
          <p:cNvSpPr txBox="1"/>
          <p:nvPr/>
        </p:nvSpPr>
        <p:spPr>
          <a:xfrm>
            <a:off x="2014550" y="2441325"/>
            <a:ext cx="461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3" name="Google Shape;93;p14"/>
          <p:cNvSpPr txBox="1"/>
          <p:nvPr/>
        </p:nvSpPr>
        <p:spPr>
          <a:xfrm>
            <a:off x="1462100" y="2441325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4" name="Google Shape;94;p14"/>
          <p:cNvSpPr txBox="1"/>
          <p:nvPr/>
        </p:nvSpPr>
        <p:spPr>
          <a:xfrm>
            <a:off x="842975" y="2441325"/>
            <a:ext cx="519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5" name="Google Shape;95;p14"/>
          <p:cNvSpPr txBox="1"/>
          <p:nvPr/>
        </p:nvSpPr>
        <p:spPr>
          <a:xfrm>
            <a:off x="2014550" y="3486000"/>
            <a:ext cx="46188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96" name="Google Shape;96;p14"/>
          <p:cNvSpPr txBox="1"/>
          <p:nvPr/>
        </p:nvSpPr>
        <p:spPr>
          <a:xfrm>
            <a:off x="1785950" y="4009875"/>
            <a:ext cx="1765500" cy="3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97" name="Google Shape;97;p14"/>
          <p:cNvSpPr txBox="1"/>
          <p:nvPr/>
        </p:nvSpPr>
        <p:spPr>
          <a:xfrm>
            <a:off x="1785950" y="4276575"/>
            <a:ext cx="4847400" cy="3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98" name="Google Shape;98;p14"/>
          <p:cNvSpPr txBox="1"/>
          <p:nvPr/>
        </p:nvSpPr>
        <p:spPr>
          <a:xfrm>
            <a:off x="5724525" y="4533750"/>
            <a:ext cx="6666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99" name="Google Shape;99;p14"/>
          <p:cNvSpPr txBox="1"/>
          <p:nvPr/>
        </p:nvSpPr>
        <p:spPr>
          <a:xfrm>
            <a:off x="1176350" y="5133825"/>
            <a:ext cx="1509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00" name="Google Shape;100;p14"/>
          <p:cNvSpPr txBox="1"/>
          <p:nvPr/>
        </p:nvSpPr>
        <p:spPr>
          <a:xfrm>
            <a:off x="3319475" y="5133825"/>
            <a:ext cx="666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01" name="Google Shape;101;p14"/>
          <p:cNvSpPr txBox="1"/>
          <p:nvPr/>
        </p:nvSpPr>
        <p:spPr>
          <a:xfrm>
            <a:off x="5576900" y="5133825"/>
            <a:ext cx="13479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02" name="Google Shape;102;p14"/>
          <p:cNvSpPr txBox="1"/>
          <p:nvPr/>
        </p:nvSpPr>
        <p:spPr>
          <a:xfrm>
            <a:off x="1176350" y="5391000"/>
            <a:ext cx="1509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03" name="Google Shape;103;p14"/>
          <p:cNvSpPr txBox="1"/>
          <p:nvPr/>
        </p:nvSpPr>
        <p:spPr>
          <a:xfrm>
            <a:off x="3319475" y="5391000"/>
            <a:ext cx="666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04" name="Google Shape;104;p14"/>
          <p:cNvSpPr txBox="1"/>
          <p:nvPr/>
        </p:nvSpPr>
        <p:spPr>
          <a:xfrm>
            <a:off x="4176725" y="5391000"/>
            <a:ext cx="666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05" name="Google Shape;105;p14"/>
          <p:cNvSpPr txBox="1"/>
          <p:nvPr/>
        </p:nvSpPr>
        <p:spPr>
          <a:xfrm>
            <a:off x="5576900" y="5391000"/>
            <a:ext cx="13479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06" name="Google Shape;106;p14"/>
          <p:cNvSpPr txBox="1"/>
          <p:nvPr/>
        </p:nvSpPr>
        <p:spPr>
          <a:xfrm>
            <a:off x="1176350" y="5629125"/>
            <a:ext cx="1509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07" name="Google Shape;107;p14"/>
          <p:cNvSpPr txBox="1"/>
          <p:nvPr/>
        </p:nvSpPr>
        <p:spPr>
          <a:xfrm>
            <a:off x="3319475" y="5629125"/>
            <a:ext cx="666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08" name="Google Shape;108;p14"/>
          <p:cNvSpPr txBox="1"/>
          <p:nvPr/>
        </p:nvSpPr>
        <p:spPr>
          <a:xfrm>
            <a:off x="4176725" y="5629125"/>
            <a:ext cx="666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09" name="Google Shape;109;p14"/>
          <p:cNvSpPr txBox="1"/>
          <p:nvPr/>
        </p:nvSpPr>
        <p:spPr>
          <a:xfrm>
            <a:off x="5576900" y="5629125"/>
            <a:ext cx="13479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110" name="Google Shape;110;p14"/>
          <p:cNvSpPr txBox="1"/>
          <p:nvPr/>
        </p:nvSpPr>
        <p:spPr>
          <a:xfrm>
            <a:off x="842975" y="6278663"/>
            <a:ext cx="59292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111" name="Google Shape;111;p14"/>
          <p:cNvSpPr txBox="1"/>
          <p:nvPr/>
        </p:nvSpPr>
        <p:spPr>
          <a:xfrm>
            <a:off x="767775" y="7655250"/>
            <a:ext cx="59292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12" name="Google Shape;112;p14"/>
          <p:cNvSpPr txBox="1"/>
          <p:nvPr/>
        </p:nvSpPr>
        <p:spPr>
          <a:xfrm>
            <a:off x="842975" y="9041700"/>
            <a:ext cx="59292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</a:rPr>
              <a:t>　</a:t>
            </a:r>
            <a:endParaRPr sz="9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