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09" r:id="rId4"/>
    <p:sldId id="310" r:id="rId5"/>
    <p:sldId id="314" r:id="rId6"/>
    <p:sldId id="315" r:id="rId7"/>
    <p:sldId id="316" r:id="rId8"/>
    <p:sldId id="317" r:id="rId9"/>
    <p:sldId id="31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 TÊ-RÊ-SA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9973" y="3902582"/>
            <a:ext cx="2728210" cy="68440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Dấu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Chân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98623" y="320328"/>
            <a:ext cx="7000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NHƯ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HOA TÊ-RÊ-SA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89244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Tê-rê-sa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Giê-su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khiêm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phục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3781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Tuổi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xuân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vỏn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vẹn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giăng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than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vãn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Tê-rê-sa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mặn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quý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hơn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ngọc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âm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tỏa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ngát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xuống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tưới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mát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cõi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Tê-rê-sa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Giê-su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nay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hưởng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sang.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quốc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tấu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rộn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nữ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đẹp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Hiệp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giúp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hiệp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Nhiệt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dấn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reo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giắc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Tê-rê-sa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mặn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quý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hơn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ngọc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âm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thầm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tỏa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ngát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xuống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tưới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mát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cõi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478</TotalTime>
  <Words>260</Words>
  <Application>Microsoft Office PowerPoint</Application>
  <PresentationFormat>Custom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Savon</vt:lpstr>
      <vt:lpstr>NHƯ HOA TÊ-RÊ-SA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123</cp:revision>
  <dcterms:created xsi:type="dcterms:W3CDTF">2024-12-09T09:39:37Z</dcterms:created>
  <dcterms:modified xsi:type="dcterms:W3CDTF">2025-08-10T08:47:43Z</dcterms:modified>
</cp:coreProperties>
</file>