
<file path=[Content_Types].xml><?xml version="1.0" encoding="utf-8"?>
<Types xmlns="http://schemas.openxmlformats.org/package/2006/content-types">
  <Default Extension="glb" ContentType="model/gltf.binary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8" r:id="rId2"/>
    <p:sldId id="279" r:id="rId3"/>
    <p:sldId id="282" r:id="rId4"/>
    <p:sldId id="291" r:id="rId5"/>
    <p:sldId id="293" r:id="rId6"/>
    <p:sldId id="280" r:id="rId7"/>
    <p:sldId id="285" r:id="rId8"/>
    <p:sldId id="281" r:id="rId9"/>
    <p:sldId id="286" r:id="rId10"/>
    <p:sldId id="288" r:id="rId11"/>
    <p:sldId id="287" r:id="rId12"/>
    <p:sldId id="283" r:id="rId13"/>
    <p:sldId id="28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_with _close_menu" id="{8D42DCB0-8F80-4D68-B4A5-5B6EAE4FA842}">
          <p14:sldIdLst>
            <p14:sldId id="278"/>
            <p14:sldId id="279"/>
            <p14:sldId id="282"/>
          </p14:sldIdLst>
        </p14:section>
        <p14:section name="restricted_or_banned" id="{44188991-3C6F-4275-B71A-062A65CFF202}">
          <p14:sldIdLst>
            <p14:sldId id="291"/>
            <p14:sldId id="293"/>
          </p14:sldIdLst>
        </p14:section>
        <p14:section name="Favoritres" id="{5B2A5C96-F916-4AB0-820D-6882BF783070}">
          <p14:sldIdLst>
            <p14:sldId id="280"/>
            <p14:sldId id="285"/>
            <p14:sldId id="281"/>
            <p14:sldId id="286"/>
            <p14:sldId id="288"/>
            <p14:sldId id="287"/>
            <p14:sldId id="283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2274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621113-D4B4-4B0C-9C80-D958E56917B2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DBA0A-FD17-4A69-BD79-5F02B24906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9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F76BDF-E9F0-13FE-B70D-46190D63F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A160EF-F3F7-C2F4-D805-A9DCC388CD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B6BAC4-DB50-F155-5FC6-F70015F04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B6831F-E121-68B1-38EA-CB7F9B230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AF98FC-4F2B-E458-703F-02F3AC246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4481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694CB-B2FB-D2A0-A145-5502BDF83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694ECD0-3042-14B9-8188-B06F28026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EE260C-D872-11DC-B910-A7656BD1D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8BBD85-4203-37D4-3DA7-05D6ACF8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BEFCEB-66D7-667F-650D-920A9FC44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991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F186715-35D8-087C-0C99-E2D029824E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45F3248-592B-A81A-B9FC-D520FD504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6976B6-1748-073E-A518-4B437C280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6F8318-7FBA-7495-3ED4-9B5493D0D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43CBD0-CF8F-851E-EF3B-ED95F653C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985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BE5FDC-6FFE-398D-2269-A067847D7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1A7A19-DA38-0B27-512E-BE80320A0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09633B-BC62-07F3-E80B-ADCA029E2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A7FB33-6DF8-4343-C33A-BB7B0F61B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9B41B4-26A0-8C5C-392F-D05B36F84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034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AD206-9893-E6AB-58BD-100D2B5CC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CCBB89-3567-264F-34D5-503606C1E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BCE56A-F864-D01E-C7D9-9BE4B61DB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D3FD8D-99D6-D5B5-AF55-598246B4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37DDC3-E06E-DA69-5DA6-D497B58E6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402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543A7-2081-792F-DB78-BD99F95D1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9638FE-5C7A-FF49-9929-7A7545D087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3BBE46-15E9-9B65-0DB2-CAEB6BBCF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BEEE800-F466-C9D4-74DF-CDD75C246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3BEB48-12A5-415E-9C01-FD070E813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F53029-4170-FEF5-149A-7E1FD7B50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37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DC1354-2A3E-4CB9-8173-0E2787BD3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D272F3-8AFC-3020-3D63-E9B4ABAAF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16DE990-DE26-2E76-B6C7-E0A1DFC871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71D7976-F2A3-3CA3-D354-E8ADBAA24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599579A-6F94-2FFD-0B9F-812C40D3EE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9FD7026-4424-8C62-AF7C-F0BABE7DB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6C8235B-0147-5975-27E1-191E49B55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637842E-261E-E83F-2619-CAD9CF638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221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48DAD1-A85F-A817-E98E-9E7C1CF00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ACC29B-9E72-F541-1152-ECE7DA1B0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7E2EE3E-A907-22BA-CD4D-9C375CE26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0452EE5-9BD3-75ED-C516-4E90C6D7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9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5A9F89-BE68-F08F-23FE-DBA075CBB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4663B7-A101-3684-2E11-38EA7286B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43F9B67-62DB-34DE-D68C-841D512AC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757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AEE7AA-7E53-8E53-9281-D1AB4FB8D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9A760B-38B5-A8C0-840A-A35292E99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D83E58-8C88-0FD6-2074-C01956B34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6FBB651-88B2-ADA2-D093-F0CBB4D1E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EE319E-F698-3643-4B5A-968CB4491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C870EC-630E-3395-EAC7-6958BEB08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1419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CACDD2-056D-6942-9AFA-C77D96832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E0B1316-F953-D284-40A9-B4F81AF96E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8A1FD0-6AA9-45AD-8FC1-F4BCDC2B9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0C9C4D-2A03-871C-0300-02E05F519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4245FA-911E-D967-E124-6D1B1AF8F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6AF0DE-14DC-F2F2-4CEF-7DDB6CC01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862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C29D15-0BDC-6B30-006A-01B34D19D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B5089B-0592-FC29-4A6B-2B37E150D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03B-D38C-3D9D-38B2-8BCEBC5622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5763F0-3E37-4533-82B2-26EA444B48DC}" type="datetimeFigureOut">
              <a:rPr lang="ru-RU" smtClean="0"/>
              <a:t>06.03.2026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22823A-57F1-2A0F-AD08-F2C58B561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C6D93B-444E-8B86-7E11-53935997E9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4B5F1A-BACC-4BEB-952B-544252B980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86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6.xml"/><Relationship Id="rId3" Type="http://schemas.microsoft.com/office/2007/relationships/hdphoto" Target="../media/hdphoto1.wdp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0" Type="http://schemas.openxmlformats.org/officeDocument/2006/relationships/image" Target="../media/image4.png"/><Relationship Id="rId4" Type="http://schemas.openxmlformats.org/officeDocument/2006/relationships/image" Target="../media/image2.jfif"/><Relationship Id="rId9" Type="http://schemas.microsoft.com/office/2017/06/relationships/model3d" Target="../media/model3d2.glb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6.xml"/><Relationship Id="rId18" Type="http://schemas.openxmlformats.org/officeDocument/2006/relationships/slide" Target="slide4.xml"/><Relationship Id="rId3" Type="http://schemas.microsoft.com/office/2007/relationships/hdphoto" Target="../media/hdphoto1.wdp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microsoft.com/office/2017/06/relationships/model3d" Target="../media/model3d4.glb"/><Relationship Id="rId20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5" Type="http://schemas.openxmlformats.org/officeDocument/2006/relationships/slide" Target="slide11.xml"/><Relationship Id="rId10" Type="http://schemas.openxmlformats.org/officeDocument/2006/relationships/image" Target="../media/image4.png"/><Relationship Id="rId19" Type="http://schemas.openxmlformats.org/officeDocument/2006/relationships/slide" Target="slide9.xml"/><Relationship Id="rId4" Type="http://schemas.openxmlformats.org/officeDocument/2006/relationships/image" Target="../media/image2.jfif"/><Relationship Id="rId9" Type="http://schemas.microsoft.com/office/2017/06/relationships/model3d" Target="../media/model3d2.glb"/><Relationship Id="rId1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12.xml"/><Relationship Id="rId18" Type="http://schemas.openxmlformats.org/officeDocument/2006/relationships/slide" Target="slide9.xml"/><Relationship Id="rId3" Type="http://schemas.microsoft.com/office/2007/relationships/hdphoto" Target="../media/hdphoto1.wdp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17" Type="http://schemas.openxmlformats.org/officeDocument/2006/relationships/slide" Target="slide6.xml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5" Type="http://schemas.openxmlformats.org/officeDocument/2006/relationships/image" Target="../media/image12.png"/><Relationship Id="rId10" Type="http://schemas.openxmlformats.org/officeDocument/2006/relationships/image" Target="../media/image4.png"/><Relationship Id="rId19" Type="http://schemas.openxmlformats.org/officeDocument/2006/relationships/slide" Target="slide10.xml"/><Relationship Id="rId4" Type="http://schemas.openxmlformats.org/officeDocument/2006/relationships/image" Target="../media/image2.jfif"/><Relationship Id="rId9" Type="http://schemas.microsoft.com/office/2017/06/relationships/model3d" Target="../media/model3d2.glb"/><Relationship Id="rId14" Type="http://schemas.microsoft.com/office/2017/06/relationships/model3d" Target="../media/model3d4.glb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17/06/relationships/model3d" Target="../media/model3d4.glb"/><Relationship Id="rId18" Type="http://schemas.openxmlformats.org/officeDocument/2006/relationships/slide" Target="slide6.xml"/><Relationship Id="rId3" Type="http://schemas.microsoft.com/office/2007/relationships/hdphoto" Target="../media/hdphoto1.wdp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17" Type="http://schemas.microsoft.com/office/2007/relationships/hdphoto" Target="../media/hdphoto2.wdp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5" Type="http://schemas.openxmlformats.org/officeDocument/2006/relationships/slide" Target="slide1.xml"/><Relationship Id="rId10" Type="http://schemas.openxmlformats.org/officeDocument/2006/relationships/image" Target="../media/image4.png"/><Relationship Id="rId19" Type="http://schemas.openxmlformats.org/officeDocument/2006/relationships/slide" Target="slide13.xml"/><Relationship Id="rId4" Type="http://schemas.openxmlformats.org/officeDocument/2006/relationships/image" Target="../media/image14.png"/><Relationship Id="rId9" Type="http://schemas.microsoft.com/office/2017/06/relationships/model3d" Target="../media/model3d2.glb"/><Relationship Id="rId1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17/06/relationships/model3d" Target="../media/model3d4.glb"/><Relationship Id="rId18" Type="http://schemas.openxmlformats.org/officeDocument/2006/relationships/image" Target="../media/image16.png"/><Relationship Id="rId3" Type="http://schemas.microsoft.com/office/2007/relationships/hdphoto" Target="../media/hdphoto1.wdp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17" Type="http://schemas.microsoft.com/office/2007/relationships/hdphoto" Target="../media/hdphoto2.wdp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5" Type="http://schemas.openxmlformats.org/officeDocument/2006/relationships/slide" Target="slide1.xml"/><Relationship Id="rId10" Type="http://schemas.openxmlformats.org/officeDocument/2006/relationships/image" Target="../media/image4.png"/><Relationship Id="rId19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microsoft.com/office/2017/06/relationships/model3d" Target="../media/model3d2.glb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17/06/relationships/model3d" Target="../media/model3d2.glb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17/06/relationships/model3d" Target="../media/model3d1.glb"/><Relationship Id="rId11" Type="http://schemas.openxmlformats.org/officeDocument/2006/relationships/image" Target="../media/image6.png"/><Relationship Id="rId5" Type="http://schemas.openxmlformats.org/officeDocument/2006/relationships/slide" Target="slide1.xml"/><Relationship Id="rId10" Type="http://schemas.microsoft.com/office/2017/06/relationships/model3d" Target="../media/model3d3.glb"/><Relationship Id="rId4" Type="http://schemas.openxmlformats.org/officeDocument/2006/relationships/image" Target="../media/image2.jfif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17/06/relationships/model3d" Target="../media/model3d2.glb"/><Relationship Id="rId3" Type="http://schemas.microsoft.com/office/2007/relationships/hdphoto" Target="../media/hdphoto1.wdp"/><Relationship Id="rId7" Type="http://schemas.openxmlformats.org/officeDocument/2006/relationships/image" Target="../media/image3.png"/><Relationship Id="rId12" Type="http://schemas.openxmlformats.org/officeDocument/2006/relationships/slide" Target="slid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17/06/relationships/model3d" Target="../media/model3d1.glb"/><Relationship Id="rId11" Type="http://schemas.openxmlformats.org/officeDocument/2006/relationships/image" Target="../media/image5.png"/><Relationship Id="rId5" Type="http://schemas.openxmlformats.org/officeDocument/2006/relationships/slide" Target="slide2.xml"/><Relationship Id="rId10" Type="http://schemas.microsoft.com/office/2017/06/relationships/model3d" Target="../media/model3d3.glb"/><Relationship Id="rId4" Type="http://schemas.openxmlformats.org/officeDocument/2006/relationships/image" Target="../media/image7.pn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17/06/relationships/model3d" Target="../media/model3d3.glb"/><Relationship Id="rId11" Type="http://schemas.microsoft.com/office/2017/06/relationships/model3d" Target="../media/model3d1.glb"/><Relationship Id="rId5" Type="http://schemas.openxmlformats.org/officeDocument/2006/relationships/slide" Target="slide2.xml"/><Relationship Id="rId10" Type="http://schemas.openxmlformats.org/officeDocument/2006/relationships/image" Target="../media/image8.png"/><Relationship Id="rId4" Type="http://schemas.openxmlformats.org/officeDocument/2006/relationships/image" Target="../media/image2.jfif"/><Relationship Id="rId9" Type="http://schemas.microsoft.com/office/2017/06/relationships/model3d" Target="../media/model3d2.glb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17/06/relationships/model3d" Target="../media/model3d3.glb"/><Relationship Id="rId11" Type="http://schemas.openxmlformats.org/officeDocument/2006/relationships/image" Target="../media/image10.png"/><Relationship Id="rId5" Type="http://schemas.openxmlformats.org/officeDocument/2006/relationships/slide" Target="slide2.xml"/><Relationship Id="rId10" Type="http://schemas.microsoft.com/office/2017/06/relationships/model3d" Target="../media/model3d2.glb"/><Relationship Id="rId4" Type="http://schemas.openxmlformats.org/officeDocument/2006/relationships/image" Target="../media/image2.jfif"/><Relationship Id="rId9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7.xml"/><Relationship Id="rId18" Type="http://schemas.openxmlformats.org/officeDocument/2006/relationships/slide" Target="slide1.xml"/><Relationship Id="rId3" Type="http://schemas.microsoft.com/office/2007/relationships/hdphoto" Target="../media/hdphoto1.wdp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17" Type="http://schemas.openxmlformats.org/officeDocument/2006/relationships/slide" Target="slide9.xml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5" Type="http://schemas.microsoft.com/office/2017/06/relationships/model3d" Target="../media/model3d4.glb"/><Relationship Id="rId10" Type="http://schemas.openxmlformats.org/officeDocument/2006/relationships/image" Target="../media/image4.png"/><Relationship Id="rId4" Type="http://schemas.openxmlformats.org/officeDocument/2006/relationships/image" Target="../media/image2.jfif"/><Relationship Id="rId9" Type="http://schemas.microsoft.com/office/2017/06/relationships/model3d" Target="../media/model3d2.glb"/><Relationship Id="rId1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8.xml"/><Relationship Id="rId18" Type="http://schemas.openxmlformats.org/officeDocument/2006/relationships/slide" Target="slide1.xml"/><Relationship Id="rId3" Type="http://schemas.microsoft.com/office/2007/relationships/hdphoto" Target="../media/hdphoto1.wdp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17" Type="http://schemas.openxmlformats.org/officeDocument/2006/relationships/slide" Target="slide9.xml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5" Type="http://schemas.microsoft.com/office/2017/06/relationships/model3d" Target="../media/model3d4.glb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image" Target="../media/image2.jfif"/><Relationship Id="rId9" Type="http://schemas.microsoft.com/office/2017/06/relationships/model3d" Target="../media/model3d2.glb"/><Relationship Id="rId14" Type="http://schemas.openxmlformats.org/officeDocument/2006/relationships/slide" Target="slide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12.xml"/><Relationship Id="rId1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17" Type="http://schemas.openxmlformats.org/officeDocument/2006/relationships/slide" Target="slide1.xml"/><Relationship Id="rId2" Type="http://schemas.openxmlformats.org/officeDocument/2006/relationships/image" Target="../media/image2.jfif"/><Relationship Id="rId16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5" Type="http://schemas.openxmlformats.org/officeDocument/2006/relationships/image" Target="../media/image12.png"/><Relationship Id="rId10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microsoft.com/office/2017/06/relationships/model3d" Target="../media/model3d2.glb"/><Relationship Id="rId14" Type="http://schemas.microsoft.com/office/2017/06/relationships/model3d" Target="../media/model3d4.glb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6.xml"/><Relationship Id="rId18" Type="http://schemas.openxmlformats.org/officeDocument/2006/relationships/slide" Target="slide9.xml"/><Relationship Id="rId3" Type="http://schemas.microsoft.com/office/2007/relationships/hdphoto" Target="../media/hdphoto1.wdp"/><Relationship Id="rId7" Type="http://schemas.microsoft.com/office/2017/06/relationships/model3d" Target="../media/model3d1.glb"/><Relationship Id="rId12" Type="http://schemas.openxmlformats.org/officeDocument/2006/relationships/image" Target="../media/image5.png"/><Relationship Id="rId17" Type="http://schemas.openxmlformats.org/officeDocument/2006/relationships/image" Target="../media/image12.png"/><Relationship Id="rId2" Type="http://schemas.openxmlformats.org/officeDocument/2006/relationships/image" Target="../media/image1.png"/><Relationship Id="rId16" Type="http://schemas.microsoft.com/office/2017/06/relationships/model3d" Target="../media/model3d4.glb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11" Type="http://schemas.microsoft.com/office/2017/06/relationships/model3d" Target="../media/model3d3.glb"/><Relationship Id="rId5" Type="http://schemas.openxmlformats.org/officeDocument/2006/relationships/slide" Target="slide2.xml"/><Relationship Id="rId15" Type="http://schemas.openxmlformats.org/officeDocument/2006/relationships/slide" Target="slide11.xml"/><Relationship Id="rId10" Type="http://schemas.openxmlformats.org/officeDocument/2006/relationships/image" Target="../media/image4.png"/><Relationship Id="rId19" Type="http://schemas.openxmlformats.org/officeDocument/2006/relationships/slide" Target="slide10.xml"/><Relationship Id="rId4" Type="http://schemas.openxmlformats.org/officeDocument/2006/relationships/image" Target="../media/image2.jfif"/><Relationship Id="rId9" Type="http://schemas.microsoft.com/office/2017/06/relationships/model3d" Target="../media/model3d2.glb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Начните общение</a:t>
            </a:r>
            <a:r>
              <a:rPr lang="en-US" dirty="0"/>
              <a:t>,</a:t>
            </a:r>
            <a:r>
              <a:rPr lang="ru-RU" dirty="0"/>
              <a:t> написав кому-то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3" name="Стрелка: шеврон 2">
            <a:hlinkClick r:id="" action="ppaction://noaction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-3905899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78765648"/>
                  </p:ext>
                </p:extLst>
              </p:nvPr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19413324"/>
                  </p:ext>
                </p:extLst>
              </p:nvPr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13295890"/>
                  </p:ext>
                </p:extLst>
              </p:nvPr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Прямоугольник: скругленные углы 17">
            <a:hlinkClick r:id="rId13" action="ppaction://hlinksldjump"/>
            <a:extLst>
              <a:ext uri="{FF2B5EF4-FFF2-40B4-BE49-F238E27FC236}">
                <a16:creationId xmlns:a16="http://schemas.microsoft.com/office/drawing/2014/main" id="{8235832C-06AF-071E-8E0B-9AC0FF46D6CC}"/>
              </a:ext>
            </a:extLst>
          </p:cNvPr>
          <p:cNvSpPr/>
          <p:nvPr/>
        </p:nvSpPr>
        <p:spPr>
          <a:xfrm>
            <a:off x="173096" y="738257"/>
            <a:ext cx="4906903" cy="938143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hlinkClick r:id="rId13" action="ppaction://hlinksldjump"/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342900" y="856547"/>
            <a:ext cx="787400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hlinkClick r:id="rId13" action="ppaction://hlinksldjump"/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204094" y="997934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21" name="Стрелка: шеврон 20">
            <a:hlinkClick r:id="" action="ppaction://noaction"/>
            <a:extLst>
              <a:ext uri="{FF2B5EF4-FFF2-40B4-BE49-F238E27FC236}">
                <a16:creationId xmlns:a16="http://schemas.microsoft.com/office/drawing/2014/main" id="{DBC2F371-C49E-2631-C29F-1A96E5D184B1}"/>
              </a:ext>
            </a:extLst>
          </p:cNvPr>
          <p:cNvSpPr/>
          <p:nvPr/>
        </p:nvSpPr>
        <p:spPr>
          <a:xfrm flipH="1">
            <a:off x="5740400" y="-77303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0093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>
        <p159:morph option="byObject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E45C1F4-3FFC-0FE1-B2E0-C9F46FF30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564" y="-2765651"/>
            <a:ext cx="5435601" cy="12187861"/>
          </a:xfrm>
          <a:prstGeom prst="rect">
            <a:avLst/>
          </a:prstGeom>
        </p:spPr>
      </p:pic>
      <p:pic>
        <p:nvPicPr>
          <p:cNvPr id="40" name="Рисунок 3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B788479-641D-1B76-3571-F8A7D3119F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165" y="-2765650"/>
            <a:ext cx="6756401" cy="12187861"/>
          </a:xfrm>
          <a:prstGeom prst="rect">
            <a:avLst/>
          </a:prstGeom>
        </p:spPr>
      </p:pic>
      <p:pic>
        <p:nvPicPr>
          <p:cNvPr id="35" name="Рисунок 34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1CAA33C-A35E-EDF5-3D01-75D436332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5356390" y="-2619682"/>
            <a:ext cx="6881327" cy="16272341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9870823-15AE-F09C-15EA-3C3F5493A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" y="-3625359"/>
            <a:ext cx="5435597" cy="1727802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C95AE3C-5BF3-C62C-8045-D85F7B6D06DD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3759201"/>
          </a:xfrm>
          <a:prstGeom prst="roundRect">
            <a:avLst>
              <a:gd name="adj" fmla="val 10654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22779" y="854217"/>
            <a:ext cx="759536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62234" y="863054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C0B5B22-B18F-4829-9C38-738D98EB46F6}"/>
              </a:ext>
            </a:extLst>
          </p:cNvPr>
          <p:cNvSpPr/>
          <p:nvPr/>
        </p:nvSpPr>
        <p:spPr>
          <a:xfrm>
            <a:off x="10146014" y="10650041"/>
            <a:ext cx="550160" cy="557809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 rot="5400000">
            <a:off x="5482542" y="7959703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Arial Black" panose="020B0A04020102020204" pitchFamily="34" charset="0"/>
              </a:rPr>
              <a:t>&gt;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12520318" y="5651586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24" name="Прямоугольник: скругленные углы 23">
            <a:hlinkClick r:id="rId13" action="ppaction://hlinksldjump"/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hlinkClick r:id="rId13" action="ppaction://hlinksldjump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239058" y="10782777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239058" y="10782777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28DB778-2750-BEAF-F5A7-8138DE52173E}"/>
              </a:ext>
            </a:extLst>
          </p:cNvPr>
          <p:cNvSpPr/>
          <p:nvPr/>
        </p:nvSpPr>
        <p:spPr>
          <a:xfrm>
            <a:off x="6304846" y="7959704"/>
            <a:ext cx="5684931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Сообщение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88EBF14-1570-7D80-7765-C323B5605D36}"/>
              </a:ext>
            </a:extLst>
          </p:cNvPr>
          <p:cNvSpPr/>
          <p:nvPr/>
        </p:nvSpPr>
        <p:spPr>
          <a:xfrm>
            <a:off x="-1124308" y="8089900"/>
            <a:ext cx="12192000" cy="7692920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538385-6208-A35A-0F3D-4EA5A296E7C4}"/>
              </a:ext>
            </a:extLst>
          </p:cNvPr>
          <p:cNvSpPr txBox="1"/>
          <p:nvPr/>
        </p:nvSpPr>
        <p:spPr>
          <a:xfrm>
            <a:off x="1062234" y="1221557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Стикер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63385" y="1339663"/>
              <a:ext cx="216615" cy="219744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216615" cy="219744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3282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63385" y="1339663"/>
                <a:ext cx="216615" cy="219744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EAF08DDE-CB2F-6169-E421-52522F841F89}"/>
              </a:ext>
            </a:extLst>
          </p:cNvPr>
          <p:cNvSpPr/>
          <p:nvPr/>
        </p:nvSpPr>
        <p:spPr>
          <a:xfrm>
            <a:off x="5340811" y="7800337"/>
            <a:ext cx="6756402" cy="2229173"/>
          </a:xfrm>
          <a:prstGeom prst="roundRect">
            <a:avLst>
              <a:gd name="adj" fmla="val 19419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Соединение</a:t>
            </a:r>
            <a:r>
              <a:rPr lang="en-US" dirty="0"/>
              <a:t>…</a:t>
            </a:r>
            <a:endParaRPr lang="ru-RU" dirty="0"/>
          </a:p>
        </p:txBody>
      </p:sp>
      <p:sp>
        <p:nvSpPr>
          <p:cNvPr id="7" name="Прямоугольник: скругленные углы 6">
            <a:hlinkClick r:id="rId15" action="ppaction://hlinksldjump"/>
            <a:extLst>
              <a:ext uri="{FF2B5EF4-FFF2-40B4-BE49-F238E27FC236}">
                <a16:creationId xmlns:a16="http://schemas.microsoft.com/office/drawing/2014/main" id="{2CC1A84C-BA9E-D541-09E9-438C61D9D27B}"/>
              </a:ext>
            </a:extLst>
          </p:cNvPr>
          <p:cNvSpPr/>
          <p:nvPr/>
        </p:nvSpPr>
        <p:spPr>
          <a:xfrm>
            <a:off x="7647915" y="216413"/>
            <a:ext cx="1910238" cy="1909878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1F3300-0495-6FC5-38E8-1EF10349FA84}"/>
              </a:ext>
            </a:extLst>
          </p:cNvPr>
          <p:cNvSpPr txBox="1"/>
          <p:nvPr/>
        </p:nvSpPr>
        <p:spPr>
          <a:xfrm>
            <a:off x="6979052" y="2253369"/>
            <a:ext cx="307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F74B2F7C-9CA2-7EA2-68B1-BD3BC6CD3EA5}"/>
              </a:ext>
            </a:extLst>
          </p:cNvPr>
          <p:cNvSpPr/>
          <p:nvPr/>
        </p:nvSpPr>
        <p:spPr>
          <a:xfrm>
            <a:off x="-7012309" y="4885062"/>
            <a:ext cx="6756400" cy="1972938"/>
          </a:xfrm>
          <a:prstGeom prst="roundRect">
            <a:avLst>
              <a:gd name="adj" fmla="val 27574"/>
            </a:avLst>
          </a:prstGeom>
          <a:solidFill>
            <a:schemeClr val="tx2">
              <a:lumMod val="50000"/>
              <a:lumOff val="5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Кружащие птички"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13239771"/>
                  </p:ext>
                </p:extLst>
              </p:nvPr>
            </p:nvGraphicFramePr>
            <p:xfrm>
              <a:off x="-6837845" y="5118264"/>
              <a:ext cx="3235304" cy="1506534"/>
            </p:xfrm>
            <a:graphic>
              <a:graphicData uri="http://schemas.microsoft.com/office/drawing/2017/model3d">
                <am3d:model3d r:embed="rId16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7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Кружащие птички"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-6837845" y="5118264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F567177A-CACC-3620-D978-9C4BD6D9806B}"/>
              </a:ext>
            </a:extLst>
          </p:cNvPr>
          <p:cNvSpPr txBox="1"/>
          <p:nvPr/>
        </p:nvSpPr>
        <p:spPr>
          <a:xfrm>
            <a:off x="5593550" y="2932661"/>
            <a:ext cx="1385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О себе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1B343EF-C11A-7876-DB05-BB9ABFBB09B4}"/>
              </a:ext>
            </a:extLst>
          </p:cNvPr>
          <p:cNvSpPr txBox="1"/>
          <p:nvPr/>
        </p:nvSpPr>
        <p:spPr>
          <a:xfrm>
            <a:off x="5599339" y="3319377"/>
            <a:ext cx="5435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Сохраняйте свои воспоминания здесь!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B396784-F81F-9D49-9F79-660FEA2AA529}"/>
              </a:ext>
            </a:extLst>
          </p:cNvPr>
          <p:cNvSpPr/>
          <p:nvPr/>
        </p:nvSpPr>
        <p:spPr>
          <a:xfrm>
            <a:off x="5451166" y="4869273"/>
            <a:ext cx="6756400" cy="1972938"/>
          </a:xfrm>
          <a:prstGeom prst="roundRect">
            <a:avLst>
              <a:gd name="adj" fmla="val 27574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: скругленные углы 9">
            <a:hlinkClick r:id="rId18" action="ppaction://hlinksldjump"/>
            <a:extLst>
              <a:ext uri="{FF2B5EF4-FFF2-40B4-BE49-F238E27FC236}">
                <a16:creationId xmlns:a16="http://schemas.microsoft.com/office/drawing/2014/main" id="{7AAF23CF-76D4-F1C8-7598-72CA6F90FDD0}"/>
              </a:ext>
            </a:extLst>
          </p:cNvPr>
          <p:cNvSpPr/>
          <p:nvPr/>
        </p:nvSpPr>
        <p:spPr>
          <a:xfrm>
            <a:off x="5733765" y="5118265"/>
            <a:ext cx="6256011" cy="888836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>
            <a:hlinkClick r:id="rId18" action="ppaction://hlinksldjump"/>
            <a:extLst>
              <a:ext uri="{FF2B5EF4-FFF2-40B4-BE49-F238E27FC236}">
                <a16:creationId xmlns:a16="http://schemas.microsoft.com/office/drawing/2014/main" id="{688D8861-DDFD-CE62-7D13-C1D05184EBF0}"/>
              </a:ext>
            </a:extLst>
          </p:cNvPr>
          <p:cNvSpPr txBox="1"/>
          <p:nvPr/>
        </p:nvSpPr>
        <p:spPr>
          <a:xfrm>
            <a:off x="6612146" y="5397560"/>
            <a:ext cx="3106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TowerRL Studios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23" name="Прямоугольник: скругленные углы 22">
            <a:hlinkClick r:id="rId18" action="ppaction://hlinksldjump"/>
            <a:extLst>
              <a:ext uri="{FF2B5EF4-FFF2-40B4-BE49-F238E27FC236}">
                <a16:creationId xmlns:a16="http://schemas.microsoft.com/office/drawing/2014/main" id="{D278DAF5-AB60-6161-EA06-176CFA9A2E7F}"/>
              </a:ext>
            </a:extLst>
          </p:cNvPr>
          <p:cNvSpPr/>
          <p:nvPr/>
        </p:nvSpPr>
        <p:spPr>
          <a:xfrm>
            <a:off x="5842216" y="5191809"/>
            <a:ext cx="745784" cy="745961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: скругленные углы 24">
            <a:hlinkClick r:id="rId19" action="ppaction://hlinksldjump"/>
            <a:extLst>
              <a:ext uri="{FF2B5EF4-FFF2-40B4-BE49-F238E27FC236}">
                <a16:creationId xmlns:a16="http://schemas.microsoft.com/office/drawing/2014/main" id="{D12D30FE-CE23-BCC9-FD32-981FA5EFEFAC}"/>
              </a:ext>
            </a:extLst>
          </p:cNvPr>
          <p:cNvSpPr/>
          <p:nvPr/>
        </p:nvSpPr>
        <p:spPr>
          <a:xfrm>
            <a:off x="5458455" y="3958210"/>
            <a:ext cx="1626017" cy="698211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Медиа</a:t>
            </a:r>
          </a:p>
        </p:txBody>
      </p:sp>
      <p:sp>
        <p:nvSpPr>
          <p:cNvPr id="41" name="Прямоугольник: скругленные углы 40">
            <a:hlinkClick r:id="rId20" action="ppaction://hlinksldjump"/>
            <a:extLst>
              <a:ext uri="{FF2B5EF4-FFF2-40B4-BE49-F238E27FC236}">
                <a16:creationId xmlns:a16="http://schemas.microsoft.com/office/drawing/2014/main" id="{0AEB8F85-4CC3-5A6D-0F31-2714DA7D513C}"/>
              </a:ext>
            </a:extLst>
          </p:cNvPr>
          <p:cNvSpPr/>
          <p:nvPr/>
        </p:nvSpPr>
        <p:spPr>
          <a:xfrm>
            <a:off x="7294470" y="3965131"/>
            <a:ext cx="1626017" cy="698211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Каналы</a:t>
            </a:r>
          </a:p>
        </p:txBody>
      </p:sp>
    </p:spTree>
    <p:extLst>
      <p:ext uri="{BB962C8B-B14F-4D97-AF65-F5344CB8AC3E}">
        <p14:creationId xmlns:p14="http://schemas.microsoft.com/office/powerpoint/2010/main" val="4435513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6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049FCF8-12BE-CA44-6343-67A3B3CEF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564" y="-2765651"/>
            <a:ext cx="5435601" cy="12187861"/>
          </a:xfrm>
          <a:prstGeom prst="rect">
            <a:avLst/>
          </a:prstGeom>
        </p:spPr>
      </p:pic>
      <p:pic>
        <p:nvPicPr>
          <p:cNvPr id="38" name="Рисунок 3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F6D22DF-2C8A-9161-0915-3F900872FA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165" y="-2765650"/>
            <a:ext cx="6756401" cy="12187861"/>
          </a:xfrm>
          <a:prstGeom prst="rect">
            <a:avLst/>
          </a:prstGeom>
        </p:spPr>
      </p:pic>
      <p:pic>
        <p:nvPicPr>
          <p:cNvPr id="35" name="Рисунок 34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1CAA33C-A35E-EDF5-3D01-75D436332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5356390" y="-2619682"/>
            <a:ext cx="6881327" cy="16272341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9870823-15AE-F09C-15EA-3C3F5493A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" y="-3625359"/>
            <a:ext cx="5435597" cy="1727802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C95AE3C-5BF3-C62C-8045-D85F7B6D06DD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0"/>
            <a:ext cx="6756400" cy="5511979"/>
          </a:xfrm>
          <a:prstGeom prst="roundRect">
            <a:avLst>
              <a:gd name="adj" fmla="val 5249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22779" y="854217"/>
            <a:ext cx="759536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62234" y="863054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C0B5B22-B18F-4829-9C38-738D98EB46F6}"/>
              </a:ext>
            </a:extLst>
          </p:cNvPr>
          <p:cNvSpPr/>
          <p:nvPr/>
        </p:nvSpPr>
        <p:spPr>
          <a:xfrm>
            <a:off x="10146014" y="10650041"/>
            <a:ext cx="550160" cy="557809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 rot="5400000">
            <a:off x="5190652" y="10761994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Arial Black" panose="020B0A04020102020204" pitchFamily="34" charset="0"/>
              </a:rPr>
              <a:t>&gt;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12371919" y="6007098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Кружащие птички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GraphicFramePr/>
              <p:nvPr/>
            </p:nvGraphicFramePr>
            <p:xfrm>
              <a:off x="9136615" y="9276243"/>
              <a:ext cx="3235304" cy="1506534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5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Кружащие птички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136615" y="9276243"/>
                <a:ext cx="3235304" cy="15065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239058" y="10782777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239058" y="10782777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28DB778-2750-BEAF-F5A7-8138DE52173E}"/>
              </a:ext>
            </a:extLst>
          </p:cNvPr>
          <p:cNvSpPr/>
          <p:nvPr/>
        </p:nvSpPr>
        <p:spPr>
          <a:xfrm>
            <a:off x="6224231" y="10455385"/>
            <a:ext cx="5684931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Сообщение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88EBF14-1570-7D80-7765-C323B5605D36}"/>
              </a:ext>
            </a:extLst>
          </p:cNvPr>
          <p:cNvSpPr/>
          <p:nvPr/>
        </p:nvSpPr>
        <p:spPr>
          <a:xfrm>
            <a:off x="38450" y="10805164"/>
            <a:ext cx="12192000" cy="4389462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538385-6208-A35A-0F3D-4EA5A296E7C4}"/>
              </a:ext>
            </a:extLst>
          </p:cNvPr>
          <p:cNvSpPr txBox="1"/>
          <p:nvPr/>
        </p:nvSpPr>
        <p:spPr>
          <a:xfrm>
            <a:off x="1062234" y="1221557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Стикер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63385" y="1339663"/>
              <a:ext cx="216615" cy="219744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216615" cy="219744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6"/>
                  </am3d:raster>
                  <am3d:objViewport viewportSz="3282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863385" y="1339663"/>
                <a:ext cx="216615" cy="219744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EAF08DDE-CB2F-6169-E421-52522F841F89}"/>
              </a:ext>
            </a:extLst>
          </p:cNvPr>
          <p:cNvSpPr/>
          <p:nvPr/>
        </p:nvSpPr>
        <p:spPr>
          <a:xfrm>
            <a:off x="5229452" y="10548217"/>
            <a:ext cx="6756402" cy="2229173"/>
          </a:xfrm>
          <a:prstGeom prst="roundRect">
            <a:avLst>
              <a:gd name="adj" fmla="val 19419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Соединение</a:t>
            </a:r>
            <a:r>
              <a:rPr lang="en-US" dirty="0"/>
              <a:t>…</a:t>
            </a:r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CC1A84C-BA9E-D541-09E9-438C61D9D27B}"/>
              </a:ext>
            </a:extLst>
          </p:cNvPr>
          <p:cNvSpPr/>
          <p:nvPr/>
        </p:nvSpPr>
        <p:spPr>
          <a:xfrm>
            <a:off x="5451158" y="0"/>
            <a:ext cx="6740842" cy="3808169"/>
          </a:xfrm>
          <a:prstGeom prst="roundRect">
            <a:avLst>
              <a:gd name="adj" fmla="val 7344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1F3300-0495-6FC5-38E8-1EF10349FA84}"/>
              </a:ext>
            </a:extLst>
          </p:cNvPr>
          <p:cNvSpPr txBox="1"/>
          <p:nvPr/>
        </p:nvSpPr>
        <p:spPr>
          <a:xfrm>
            <a:off x="5451166" y="3167390"/>
            <a:ext cx="307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3" name="Стрелка: шеврон 2">
            <a:hlinkClick r:id="rId17" action="ppaction://hlinksldjump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D9A0022-8666-C33A-6F9B-EA834149D7D4}"/>
              </a:ext>
            </a:extLst>
          </p:cNvPr>
          <p:cNvSpPr/>
          <p:nvPr/>
        </p:nvSpPr>
        <p:spPr>
          <a:xfrm>
            <a:off x="5451166" y="6871469"/>
            <a:ext cx="6756400" cy="1972938"/>
          </a:xfrm>
          <a:prstGeom prst="roundRect">
            <a:avLst>
              <a:gd name="adj" fmla="val 27574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2" name="Трехмерная модель 21" descr="Кружащие птички">
                <a:extLst>
                  <a:ext uri="{FF2B5EF4-FFF2-40B4-BE49-F238E27FC236}">
                    <a16:creationId xmlns:a16="http://schemas.microsoft.com/office/drawing/2014/main" id="{A9787654-04E3-02FD-4E5C-380A24EEA78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633926464"/>
                  </p:ext>
                </p:extLst>
              </p:nvPr>
            </p:nvGraphicFramePr>
            <p:xfrm>
              <a:off x="5604042" y="7095550"/>
              <a:ext cx="3235304" cy="1506534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5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2" name="Трехмерная модель 21" descr="Кружащие птички">
                <a:extLst>
                  <a:ext uri="{FF2B5EF4-FFF2-40B4-BE49-F238E27FC236}">
                    <a16:creationId xmlns:a16="http://schemas.microsoft.com/office/drawing/2014/main" id="{A9787654-04E3-02FD-4E5C-380A24EEA7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604042" y="7095550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Стрелка: шеврон 24">
            <a:hlinkClick r:id="rId18" action="ppaction://hlinksldjump"/>
            <a:extLst>
              <a:ext uri="{FF2B5EF4-FFF2-40B4-BE49-F238E27FC236}">
                <a16:creationId xmlns:a16="http://schemas.microsoft.com/office/drawing/2014/main" id="{E6786F36-5D9A-95F3-FB9F-667283178834}"/>
              </a:ext>
            </a:extLst>
          </p:cNvPr>
          <p:cNvSpPr/>
          <p:nvPr/>
        </p:nvSpPr>
        <p:spPr>
          <a:xfrm rot="16200000" flipH="1">
            <a:off x="11559321" y="22204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18CE54-0DCC-4628-5317-C1295DAFAF6A}"/>
              </a:ext>
            </a:extLst>
          </p:cNvPr>
          <p:cNvSpPr txBox="1"/>
          <p:nvPr/>
        </p:nvSpPr>
        <p:spPr>
          <a:xfrm>
            <a:off x="5698970" y="3935063"/>
            <a:ext cx="1385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О себе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D46FAC-6D1E-05A8-333B-C4D83E2675B5}"/>
              </a:ext>
            </a:extLst>
          </p:cNvPr>
          <p:cNvSpPr txBox="1"/>
          <p:nvPr/>
        </p:nvSpPr>
        <p:spPr>
          <a:xfrm>
            <a:off x="5704759" y="4321779"/>
            <a:ext cx="5435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Сохраняйте свои воспоминания здесь!</a:t>
            </a:r>
          </a:p>
        </p:txBody>
      </p:sp>
      <p:sp>
        <p:nvSpPr>
          <p:cNvPr id="8" name="Прямоугольник: скругленные углы 7">
            <a:hlinkClick r:id="rId18" action="ppaction://hlinksldjump"/>
            <a:extLst>
              <a:ext uri="{FF2B5EF4-FFF2-40B4-BE49-F238E27FC236}">
                <a16:creationId xmlns:a16="http://schemas.microsoft.com/office/drawing/2014/main" id="{868865CF-3F57-BD71-8977-9FB9CB7CDD93}"/>
              </a:ext>
            </a:extLst>
          </p:cNvPr>
          <p:cNvSpPr/>
          <p:nvPr/>
        </p:nvSpPr>
        <p:spPr>
          <a:xfrm>
            <a:off x="5477705" y="5954935"/>
            <a:ext cx="1626017" cy="698211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Медиа</a:t>
            </a:r>
          </a:p>
        </p:txBody>
      </p:sp>
      <p:sp>
        <p:nvSpPr>
          <p:cNvPr id="39" name="Прямоугольник: скругленные углы 38">
            <a:hlinkClick r:id="rId19" action="ppaction://hlinksldjump"/>
            <a:extLst>
              <a:ext uri="{FF2B5EF4-FFF2-40B4-BE49-F238E27FC236}">
                <a16:creationId xmlns:a16="http://schemas.microsoft.com/office/drawing/2014/main" id="{879F03C9-68E7-3B57-458D-2B414282EC0A}"/>
              </a:ext>
            </a:extLst>
          </p:cNvPr>
          <p:cNvSpPr/>
          <p:nvPr/>
        </p:nvSpPr>
        <p:spPr>
          <a:xfrm>
            <a:off x="7237924" y="5954934"/>
            <a:ext cx="1626017" cy="698211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Каналы</a:t>
            </a:r>
          </a:p>
        </p:txBody>
      </p:sp>
    </p:spTree>
    <p:extLst>
      <p:ext uri="{BB962C8B-B14F-4D97-AF65-F5344CB8AC3E}">
        <p14:creationId xmlns:p14="http://schemas.microsoft.com/office/powerpoint/2010/main" val="46679209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6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4667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C95AE3C-5BF3-C62C-8045-D85F7B6D06DD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22779" y="854217"/>
            <a:ext cx="759536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62234" y="1029994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C0B5B22-B18F-4829-9C38-738D98EB46F6}"/>
              </a:ext>
            </a:extLst>
          </p:cNvPr>
          <p:cNvSpPr/>
          <p:nvPr/>
        </p:nvSpPr>
        <p:spPr>
          <a:xfrm>
            <a:off x="11422744" y="5074233"/>
            <a:ext cx="550160" cy="557809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>
            <a:off x="5527695" y="6007099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:)</a:t>
            </a:r>
            <a:endParaRPr lang="ru-RU" sz="36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Кружащие птички"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GraphicFramePr/>
              <p:nvPr/>
            </p:nvGraphicFramePr>
            <p:xfrm>
              <a:off x="8737600" y="3846286"/>
              <a:ext cx="3235304" cy="1506534"/>
            </p:xfrm>
            <a:graphic>
              <a:graphicData uri="http://schemas.microsoft.com/office/drawing/2017/model3d">
                <am3d:model3d r:embed="rId13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Кружащие птички"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737600" y="3846286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F8782AC-6E19-68E3-5E51-9EEDEB352D88}"/>
              </a:ext>
            </a:extLst>
          </p:cNvPr>
          <p:cNvSpPr/>
          <p:nvPr/>
        </p:nvSpPr>
        <p:spPr>
          <a:xfrm>
            <a:off x="7494189" y="162691"/>
            <a:ext cx="2639219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12C16E-5355-5565-94A1-284C04534D7F}"/>
              </a:ext>
            </a:extLst>
          </p:cNvPr>
          <p:cNvSpPr txBox="1"/>
          <p:nvPr/>
        </p:nvSpPr>
        <p:spPr>
          <a:xfrm>
            <a:off x="7974395" y="289938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24" name="Прямоугольник: скругленные углы 23">
            <a:hlinkClick r:id="rId15" action="ppaction://hlinksldjump"/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hlinkClick r:id="rId15" action="ppaction://hlinksldjump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515787" y="5191598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515787" y="5191598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28DB778-2750-BEAF-F5A7-8138DE52173E}"/>
              </a:ext>
            </a:extLst>
          </p:cNvPr>
          <p:cNvSpPr/>
          <p:nvPr/>
        </p:nvSpPr>
        <p:spPr>
          <a:xfrm>
            <a:off x="6349999" y="6007100"/>
            <a:ext cx="5653315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Сообщение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A19EDD7-DF1A-2873-DB2F-EA039DAFD82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Blur radius="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4171" y="-68678"/>
            <a:ext cx="12546090" cy="7024619"/>
          </a:xfrm>
          <a:prstGeom prst="rect">
            <a:avLst/>
          </a:prstGeom>
        </p:spPr>
      </p:pic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FE9F3D8A-FFAB-6B92-2623-066CA320AE55}"/>
              </a:ext>
            </a:extLst>
          </p:cNvPr>
          <p:cNvSpPr/>
          <p:nvPr/>
        </p:nvSpPr>
        <p:spPr>
          <a:xfrm>
            <a:off x="0" y="289937"/>
            <a:ext cx="12192000" cy="7692920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996B01-51AE-1CB2-4E15-507CB2F7AE70}"/>
              </a:ext>
            </a:extLst>
          </p:cNvPr>
          <p:cNvSpPr txBox="1"/>
          <p:nvPr/>
        </p:nvSpPr>
        <p:spPr>
          <a:xfrm>
            <a:off x="798324" y="480372"/>
            <a:ext cx="6515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PowerPoint Animated Classics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Трехмерная модель 30" descr="Кружащие птички">
                <a:extLst>
                  <a:ext uri="{FF2B5EF4-FFF2-40B4-BE49-F238E27FC236}">
                    <a16:creationId xmlns:a16="http://schemas.microsoft.com/office/drawing/2014/main" id="{8E597849-1FF8-35D9-F8A2-EAF495F60EB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78428575"/>
                  </p:ext>
                </p:extLst>
              </p:nvPr>
            </p:nvGraphicFramePr>
            <p:xfrm>
              <a:off x="100969" y="1456487"/>
              <a:ext cx="3235304" cy="1506534"/>
            </p:xfrm>
            <a:graphic>
              <a:graphicData uri="http://schemas.microsoft.com/office/drawing/2017/model3d">
                <am3d:model3d r:embed="rId13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Трехмерная модель 30" descr="Кружащие птички">
                <a:extLst>
                  <a:ext uri="{FF2B5EF4-FFF2-40B4-BE49-F238E27FC236}">
                    <a16:creationId xmlns:a16="http://schemas.microsoft.com/office/drawing/2014/main" id="{8E597849-1FF8-35D9-F8A2-EAF495F60E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0969" y="1456487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Стрелка: шеврон 10">
            <a:hlinkClick r:id="rId18" action="ppaction://hlinksldjump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flipH="1">
            <a:off x="277300" y="490134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рямоугольник: скругленные углы 13">
            <a:hlinkClick r:id="rId19" action="ppaction://hlinksldjump"/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8888014" y="423553"/>
            <a:ext cx="3192825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Поделится набором</a:t>
            </a:r>
          </a:p>
        </p:txBody>
      </p:sp>
    </p:spTree>
    <p:extLst>
      <p:ext uri="{BB962C8B-B14F-4D97-AF65-F5344CB8AC3E}">
        <p14:creationId xmlns:p14="http://schemas.microsoft.com/office/powerpoint/2010/main" val="147812027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6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4667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C95AE3C-5BF3-C62C-8045-D85F7B6D06DD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61818261"/>
                  </p:ext>
                </p:extLst>
              </p:nvPr>
            </p:nvGraphicFramePr>
            <p:xfrm rot="16200000">
              <a:off x="-1882227" y="3091593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882227" y="3091593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22779" y="854217"/>
            <a:ext cx="759536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62234" y="1029994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C0B5B22-B18F-4829-9C38-738D98EB46F6}"/>
              </a:ext>
            </a:extLst>
          </p:cNvPr>
          <p:cNvSpPr/>
          <p:nvPr/>
        </p:nvSpPr>
        <p:spPr>
          <a:xfrm>
            <a:off x="11422744" y="5074233"/>
            <a:ext cx="550160" cy="557809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>
            <a:off x="5527695" y="6007099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:)</a:t>
            </a:r>
            <a:endParaRPr lang="ru-RU" sz="36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Кружащие птички"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GraphicFramePr/>
              <p:nvPr/>
            </p:nvGraphicFramePr>
            <p:xfrm>
              <a:off x="8737600" y="3846286"/>
              <a:ext cx="3235304" cy="1506534"/>
            </p:xfrm>
            <a:graphic>
              <a:graphicData uri="http://schemas.microsoft.com/office/drawing/2017/model3d">
                <am3d:model3d r:embed="rId13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Кружащие птички"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737600" y="3846286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F8782AC-6E19-68E3-5E51-9EEDEB352D88}"/>
              </a:ext>
            </a:extLst>
          </p:cNvPr>
          <p:cNvSpPr/>
          <p:nvPr/>
        </p:nvSpPr>
        <p:spPr>
          <a:xfrm>
            <a:off x="7494189" y="162691"/>
            <a:ext cx="2639219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12C16E-5355-5565-94A1-284C04534D7F}"/>
              </a:ext>
            </a:extLst>
          </p:cNvPr>
          <p:cNvSpPr txBox="1"/>
          <p:nvPr/>
        </p:nvSpPr>
        <p:spPr>
          <a:xfrm>
            <a:off x="7974395" y="289938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24" name="Прямоугольник: скругленные углы 23">
            <a:hlinkClick r:id="rId15" action="ppaction://hlinksldjump"/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hlinkClick r:id="rId15" action="ppaction://hlinksldjump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515787" y="5191598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515787" y="5191598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28DB778-2750-BEAF-F5A7-8138DE52173E}"/>
              </a:ext>
            </a:extLst>
          </p:cNvPr>
          <p:cNvSpPr/>
          <p:nvPr/>
        </p:nvSpPr>
        <p:spPr>
          <a:xfrm>
            <a:off x="6349999" y="6007100"/>
            <a:ext cx="5653315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Сообщение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4A19EDD7-DF1A-2873-DB2F-EA039DAFD82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artisticBlur radius="2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74171" y="-68678"/>
            <a:ext cx="12546090" cy="7024619"/>
          </a:xfrm>
          <a:prstGeom prst="rect">
            <a:avLst/>
          </a:prstGeom>
        </p:spPr>
      </p:pic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flipH="1">
            <a:off x="100969" y="534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1" name="Трехмерная модель 30" descr="Кружащие птички">
                <a:extLst>
                  <a:ext uri="{FF2B5EF4-FFF2-40B4-BE49-F238E27FC236}">
                    <a16:creationId xmlns:a16="http://schemas.microsoft.com/office/drawing/2014/main" id="{8E597849-1FF8-35D9-F8A2-EAF495F60EB5}"/>
                  </a:ext>
                </a:extLst>
              </p:cNvPr>
              <p:cNvGraphicFramePr/>
              <p:nvPr/>
            </p:nvGraphicFramePr>
            <p:xfrm>
              <a:off x="100969" y="1456487"/>
              <a:ext cx="3235304" cy="1506534"/>
            </p:xfrm>
            <a:graphic>
              <a:graphicData uri="http://schemas.microsoft.com/office/drawing/2017/model3d">
                <am3d:model3d r:embed="rId13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1" name="Трехмерная модель 30" descr="Кружащие птички">
                <a:extLst>
                  <a:ext uri="{FF2B5EF4-FFF2-40B4-BE49-F238E27FC236}">
                    <a16:creationId xmlns:a16="http://schemas.microsoft.com/office/drawing/2014/main" id="{8E597849-1FF8-35D9-F8A2-EAF495F60EB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0969" y="1456487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9075375" y="452333"/>
            <a:ext cx="3192825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Поделится набором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2890C066-EE82-0E23-7F75-F16FA8418F1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81480" y="-146516"/>
            <a:ext cx="13954959" cy="798560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D996B01-51AE-1CB2-4E15-507CB2F7AE70}"/>
              </a:ext>
            </a:extLst>
          </p:cNvPr>
          <p:cNvSpPr txBox="1"/>
          <p:nvPr/>
        </p:nvSpPr>
        <p:spPr>
          <a:xfrm>
            <a:off x="2954140" y="5945801"/>
            <a:ext cx="6515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Соединение</a:t>
            </a:r>
            <a:r>
              <a:rPr lang="en-US" sz="2800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…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32" name="Стрелка: шеврон 31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28A3256B-64EE-AD72-785E-478DC2B065C3}"/>
              </a:ext>
            </a:extLst>
          </p:cNvPr>
          <p:cNvSpPr/>
          <p:nvPr/>
        </p:nvSpPr>
        <p:spPr>
          <a:xfrm flipH="1">
            <a:off x="253369" y="6871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055EF34-CF0A-53DC-EE31-1ACF5CF7A5B4}"/>
              </a:ext>
            </a:extLst>
          </p:cNvPr>
          <p:cNvSpPr txBox="1"/>
          <p:nvPr/>
        </p:nvSpPr>
        <p:spPr>
          <a:xfrm>
            <a:off x="658893" y="654642"/>
            <a:ext cx="10968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Поделится набором </a:t>
            </a:r>
            <a:r>
              <a:rPr lang="en-US" sz="2800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“PowerPoint Animated Classics”</a:t>
            </a:r>
            <a:endParaRPr lang="ru-RU" sz="2800" b="1" dirty="0">
              <a:solidFill>
                <a:schemeClr val="bg1"/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Трехмерная модель 33" descr="Повтор">
                <a:extLst>
                  <a:ext uri="{FF2B5EF4-FFF2-40B4-BE49-F238E27FC236}">
                    <a16:creationId xmlns:a16="http://schemas.microsoft.com/office/drawing/2014/main" id="{E8E383AA-C0BD-22B9-B158-EB6AFCD14DB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41050760"/>
                  </p:ext>
                </p:extLst>
              </p:nvPr>
            </p:nvGraphicFramePr>
            <p:xfrm>
              <a:off x="7792358" y="601869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Трехмерная модель 33" descr="Повтор">
                <a:extLst>
                  <a:ext uri="{FF2B5EF4-FFF2-40B4-BE49-F238E27FC236}">
                    <a16:creationId xmlns:a16="http://schemas.microsoft.com/office/drawing/2014/main" id="{E8E383AA-C0BD-22B9-B158-EB6AFCD14D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792358" y="601869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3FBABB0B-FBB8-A13A-52B5-4FDBA29802FE}"/>
              </a:ext>
            </a:extLst>
          </p:cNvPr>
          <p:cNvSpPr/>
          <p:nvPr/>
        </p:nvSpPr>
        <p:spPr>
          <a:xfrm>
            <a:off x="-3866083" y="8463880"/>
            <a:ext cx="19522035" cy="1218786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21549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6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4667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" action="ppaction://hlinkshowjump?jump=nextslide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75236" y="-773031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3" name="Стрелка: шеврон 2">
            <a:hlinkClick r:id="" action="ppaction://noaction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-3905899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hlinkClick r:id="rId5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2415024" y="6007100"/>
            <a:ext cx="2664976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Вернуться в </a:t>
            </a:r>
            <a:r>
              <a:rPr lang="en-US" dirty="0"/>
              <a:t>Telegram</a:t>
            </a:r>
            <a:endParaRPr lang="ru-RU" dirty="0"/>
          </a:p>
        </p:txBody>
      </p:sp>
      <p:sp>
        <p:nvSpPr>
          <p:cNvPr id="4" name="Прямоугольник: скругленные углы 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98497" y="166770"/>
            <a:ext cx="2028927" cy="54593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6">
                  <a:lumMod val="16000"/>
                  <a:lumOff val="84000"/>
                </a:schemeClr>
              </a:gs>
              <a:gs pos="100000">
                <a:srgbClr val="FFFFCC">
                  <a:lumMod val="98000"/>
                </a:srgbClr>
              </a:gs>
            </a:gsLst>
            <a:lin ang="1200000" scaled="0"/>
          </a:gra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6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81552662"/>
                  </p:ext>
                </p:extLst>
              </p:nvPr>
            </p:nvGraphicFramePr>
            <p:xfrm rot="11912541">
              <a:off x="2056054" y="-2476500"/>
              <a:ext cx="1974010" cy="2002520"/>
            </p:xfrm>
            <a:graphic>
              <a:graphicData uri="http://schemas.microsoft.com/office/drawing/2017/model3d">
                <am3d:model3d r:embed="rId10">
                  <am3d:spPr>
                    <a:xfrm rot="11912541">
                      <a:off x="0" y="0"/>
                      <a:ext cx="1974010" cy="2002520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299152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rot="11912541">
                <a:off x="2056054" y="-2476500"/>
                <a:ext cx="1974010" cy="200252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235832C-06AF-071E-8E0B-9AC0FF46D6CC}"/>
              </a:ext>
            </a:extLst>
          </p:cNvPr>
          <p:cNvSpPr/>
          <p:nvPr/>
        </p:nvSpPr>
        <p:spPr>
          <a:xfrm>
            <a:off x="-5044790" y="712700"/>
            <a:ext cx="4906903" cy="938143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-4874986" y="830990"/>
            <a:ext cx="787400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-4013792" y="972377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Стрелка: шеврон 4">
            <a:hlinkClick r:id="" action="ppaction://noaction"/>
            <a:extLst>
              <a:ext uri="{FF2B5EF4-FFF2-40B4-BE49-F238E27FC236}">
                <a16:creationId xmlns:a16="http://schemas.microsoft.com/office/drawing/2014/main" id="{0964F114-7672-6D36-1053-4E5E4A6BCBA6}"/>
              </a:ext>
            </a:extLst>
          </p:cNvPr>
          <p:cNvSpPr/>
          <p:nvPr/>
        </p:nvSpPr>
        <p:spPr>
          <a:xfrm flipH="1">
            <a:off x="5740400" y="-77303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323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Выберите кому хотите написать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3" name="Стрелка: шеврон 2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173097" y="6200916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6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8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Прямоугольник: скругленные углы 17">
            <a:hlinkClick r:id="rId12" action="ppaction://hlinksldjump"/>
            <a:extLst>
              <a:ext uri="{FF2B5EF4-FFF2-40B4-BE49-F238E27FC236}">
                <a16:creationId xmlns:a16="http://schemas.microsoft.com/office/drawing/2014/main" id="{8235832C-06AF-071E-8E0B-9AC0FF46D6CC}"/>
              </a:ext>
            </a:extLst>
          </p:cNvPr>
          <p:cNvSpPr/>
          <p:nvPr/>
        </p:nvSpPr>
        <p:spPr>
          <a:xfrm>
            <a:off x="6360347" y="528862"/>
            <a:ext cx="4906903" cy="938143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hlinkClick r:id="rId12" action="ppaction://hlinksldjump"/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6496292" y="644822"/>
            <a:ext cx="787400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hlinkClick r:id="rId12" action="ppaction://hlinksldjump"/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7952625" y="813268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21" name="Стрелка: шеврон 20">
            <a:hlinkClick r:id="" action="ppaction://noaction"/>
            <a:extLst>
              <a:ext uri="{FF2B5EF4-FFF2-40B4-BE49-F238E27FC236}">
                <a16:creationId xmlns:a16="http://schemas.microsoft.com/office/drawing/2014/main" id="{DBC2F371-C49E-2631-C29F-1A96E5D184B1}"/>
              </a:ext>
            </a:extLst>
          </p:cNvPr>
          <p:cNvSpPr/>
          <p:nvPr/>
        </p:nvSpPr>
        <p:spPr>
          <a:xfrm flipH="1">
            <a:off x="5740400" y="-77303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0099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235832C-06AF-071E-8E0B-9AC0FF46D6CC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16756" y="856547"/>
            <a:ext cx="787400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42041" y="1022662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13" name="Прямоугольник: скругленные углы 12">
            <a:hlinkClick r:id="rId8" action="ppaction://hlinksldjump"/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>
            <a:off x="8285950" y="7479436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:)</a:t>
            </a:r>
            <a:endParaRPr lang="ru-RU" sz="36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12473535" y="6061843"/>
            <a:ext cx="684419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F8782AC-6E19-68E3-5E51-9EEDEB352D88}"/>
              </a:ext>
            </a:extLst>
          </p:cNvPr>
          <p:cNvSpPr/>
          <p:nvPr/>
        </p:nvSpPr>
        <p:spPr>
          <a:xfrm>
            <a:off x="6908800" y="162691"/>
            <a:ext cx="3701143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12C16E-5355-5565-94A1-284C04534D7F}"/>
              </a:ext>
            </a:extLst>
          </p:cNvPr>
          <p:cNvSpPr txBox="1"/>
          <p:nvPr/>
        </p:nvSpPr>
        <p:spPr>
          <a:xfrm>
            <a:off x="7385074" y="179034"/>
            <a:ext cx="2744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TowerRL Studios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5D043CE8-3DCB-AF0B-5CC0-8DD360B492C6}"/>
              </a:ext>
            </a:extLst>
          </p:cNvPr>
          <p:cNvSpPr/>
          <p:nvPr/>
        </p:nvSpPr>
        <p:spPr>
          <a:xfrm>
            <a:off x="5717135" y="6007100"/>
            <a:ext cx="6286179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BE9414C-765D-1F69-4B3E-20F35BFACB2D}"/>
              </a:ext>
            </a:extLst>
          </p:cNvPr>
          <p:cNvSpPr/>
          <p:nvPr/>
        </p:nvSpPr>
        <p:spPr>
          <a:xfrm>
            <a:off x="6906704" y="1478929"/>
            <a:ext cx="3701143" cy="3423122"/>
          </a:xfrm>
          <a:prstGeom prst="roundRect">
            <a:avLst>
              <a:gd name="adj" fmla="val 16079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713689" y="2980250"/>
              <a:ext cx="156592" cy="671128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156592" cy="671128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75501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713689" y="2980250"/>
                <a:ext cx="156592" cy="6711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334503"/>
                  </p:ext>
                </p:extLst>
              </p:nvPr>
            </p:nvGraphicFramePr>
            <p:xfrm rot="16574253">
              <a:off x="8168833" y="2666974"/>
              <a:ext cx="1289932" cy="741519"/>
            </p:xfrm>
            <a:graphic>
              <a:graphicData uri="http://schemas.microsoft.com/office/drawing/2017/model3d">
                <am3d:model3d r:embed="rId11">
                  <am3d:spPr>
                    <a:xfrm rot="16574253">
                      <a:off x="0" y="0"/>
                      <a:ext cx="1289932" cy="741519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265709" ay="37839" az="2933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154875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rot="16574253">
                <a:off x="8168833" y="2666974"/>
                <a:ext cx="1289932" cy="741519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B3B75EE-7583-2835-7E95-3BD93344652A}"/>
              </a:ext>
            </a:extLst>
          </p:cNvPr>
          <p:cNvSpPr txBox="1"/>
          <p:nvPr/>
        </p:nvSpPr>
        <p:spPr>
          <a:xfrm>
            <a:off x="7341488" y="475778"/>
            <a:ext cx="2744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cs typeface="Segoe UI" panose="020B0502040204020203" pitchFamily="34" charset="0"/>
              </a:rPr>
              <a:t>0 подписчиков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7E656F-EEE6-87E9-AFC6-1552BD29390D}"/>
              </a:ext>
            </a:extLst>
          </p:cNvPr>
          <p:cNvSpPr txBox="1"/>
          <p:nvPr/>
        </p:nvSpPr>
        <p:spPr>
          <a:xfrm>
            <a:off x="7385074" y="3734703"/>
            <a:ext cx="2744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>
                    <a:alpha val="10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Канал </a:t>
            </a:r>
            <a:r>
              <a:rPr lang="en-US" b="1" dirty="0">
                <a:solidFill>
                  <a:schemeClr val="bg1">
                    <a:alpha val="10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TowerRL Studios</a:t>
            </a:r>
            <a:r>
              <a:rPr lang="ru-RU" b="1" dirty="0">
                <a:solidFill>
                  <a:schemeClr val="bg1">
                    <a:alpha val="10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 недоступен</a:t>
            </a:r>
          </a:p>
        </p:txBody>
      </p:sp>
    </p:spTree>
    <p:extLst>
      <p:ext uri="{BB962C8B-B14F-4D97-AF65-F5344CB8AC3E}">
        <p14:creationId xmlns:p14="http://schemas.microsoft.com/office/powerpoint/2010/main" val="39664757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250" advClick="0" advTm="50">
        <p159:morph option="byObject"/>
      </p:transition>
    </mc:Choice>
    <mc:Fallback>
      <p:transition advClick="0" advTm="5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6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235832C-06AF-071E-8E0B-9AC0FF46D6CC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16756" y="856547"/>
            <a:ext cx="787400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42041" y="1022662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13" name="Прямоугольник: скругленные углы 12">
            <a:hlinkClick r:id="rId8" action="ppaction://hlinksldjump"/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>
            <a:off x="8285950" y="7479436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:)</a:t>
            </a:r>
            <a:endParaRPr lang="ru-RU" sz="36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12473535" y="6061843"/>
            <a:ext cx="684419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DF8782AC-6E19-68E3-5E51-9EEDEB352D88}"/>
              </a:ext>
            </a:extLst>
          </p:cNvPr>
          <p:cNvSpPr/>
          <p:nvPr/>
        </p:nvSpPr>
        <p:spPr>
          <a:xfrm>
            <a:off x="6908800" y="162691"/>
            <a:ext cx="3701143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12C16E-5355-5565-94A1-284C04534D7F}"/>
              </a:ext>
            </a:extLst>
          </p:cNvPr>
          <p:cNvSpPr txBox="1"/>
          <p:nvPr/>
        </p:nvSpPr>
        <p:spPr>
          <a:xfrm>
            <a:off x="7387170" y="281551"/>
            <a:ext cx="2744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TowerRL Studios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Прямоугольник: скругленные углы 25">
            <a:hlinkClick r:id="rId9" action="ppaction://hlinksldjump"/>
            <a:extLst>
              <a:ext uri="{FF2B5EF4-FFF2-40B4-BE49-F238E27FC236}">
                <a16:creationId xmlns:a16="http://schemas.microsoft.com/office/drawing/2014/main" id="{5D043CE8-3DCB-AF0B-5CC0-8DD360B492C6}"/>
              </a:ext>
            </a:extLst>
          </p:cNvPr>
          <p:cNvSpPr/>
          <p:nvPr/>
        </p:nvSpPr>
        <p:spPr>
          <a:xfrm>
            <a:off x="5717135" y="6007100"/>
            <a:ext cx="6286179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ОК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BE9414C-765D-1F69-4B3E-20F35BFACB2D}"/>
              </a:ext>
            </a:extLst>
          </p:cNvPr>
          <p:cNvSpPr/>
          <p:nvPr/>
        </p:nvSpPr>
        <p:spPr>
          <a:xfrm>
            <a:off x="6906704" y="1478929"/>
            <a:ext cx="3701143" cy="3423122"/>
          </a:xfrm>
          <a:prstGeom prst="roundRect">
            <a:avLst>
              <a:gd name="adj" fmla="val 16079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95445194"/>
                  </p:ext>
                </p:extLst>
              </p:nvPr>
            </p:nvGraphicFramePr>
            <p:xfrm>
              <a:off x="8386192" y="1907856"/>
              <a:ext cx="948063" cy="1515604"/>
            </p:xfrm>
            <a:graphic>
              <a:graphicData uri="http://schemas.microsoft.com/office/drawing/2017/model3d">
                <am3d:model3d r:embed="rId10">
                  <am3d:spPr>
                    <a:xfrm>
                      <a:off x="0" y="0"/>
                      <a:ext cx="948063" cy="1515604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1"/>
                  </am3d:raster>
                  <am3d:objViewport viewportSz="189209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86192" y="1907856"/>
                <a:ext cx="948063" cy="1515604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1B30FB1-C930-A0C5-9542-4230A633EFFF}"/>
              </a:ext>
            </a:extLst>
          </p:cNvPr>
          <p:cNvSpPr txBox="1"/>
          <p:nvPr/>
        </p:nvSpPr>
        <p:spPr>
          <a:xfrm>
            <a:off x="7385074" y="3734703"/>
            <a:ext cx="2744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Канал </a:t>
            </a:r>
            <a:r>
              <a:rPr lang="en-US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TowerRL Studios</a:t>
            </a:r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 недоступен</a:t>
            </a:r>
          </a:p>
        </p:txBody>
      </p:sp>
    </p:spTree>
    <p:extLst>
      <p:ext uri="{BB962C8B-B14F-4D97-AF65-F5344CB8AC3E}">
        <p14:creationId xmlns:p14="http://schemas.microsoft.com/office/powerpoint/2010/main" val="24212316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235832C-06AF-071E-8E0B-9AC0FF46D6CC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16756" y="856547"/>
            <a:ext cx="787400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42041" y="1022662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Прямоугольник: скругленные углы 4">
            <a:hlinkClick r:id="rId13" action="ppaction://hlinksldjump"/>
            <a:extLst>
              <a:ext uri="{FF2B5EF4-FFF2-40B4-BE49-F238E27FC236}">
                <a16:creationId xmlns:a16="http://schemas.microsoft.com/office/drawing/2014/main" id="{9C0B5B22-B18F-4829-9C38-738D98EB46F6}"/>
              </a:ext>
            </a:extLst>
          </p:cNvPr>
          <p:cNvSpPr/>
          <p:nvPr/>
        </p:nvSpPr>
        <p:spPr>
          <a:xfrm>
            <a:off x="7391400" y="1562769"/>
            <a:ext cx="2844800" cy="2787489"/>
          </a:xfrm>
          <a:prstGeom prst="roundRect">
            <a:avLst>
              <a:gd name="adj" fmla="val 1278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hlinkClick r:id="rId14" action="ppaction://hlinksldjump"/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>
            <a:off x="5542750" y="7123923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:)</a:t>
            </a:r>
            <a:endParaRPr lang="ru-RU" sz="36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12279824" y="6007099"/>
            <a:ext cx="684419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Кружащие птички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841670120"/>
                  </p:ext>
                </p:extLst>
              </p:nvPr>
            </p:nvGraphicFramePr>
            <p:xfrm>
              <a:off x="7570274" y="2221021"/>
              <a:ext cx="2487052" cy="867189"/>
            </p:xfrm>
            <a:graphic>
              <a:graphicData uri="http://schemas.microsoft.com/office/drawing/2017/model3d">
                <am3d:model3d r:embed="rId15">
                  <am3d:spPr>
                    <a:xfrm>
                      <a:off x="0" y="0"/>
                      <a:ext cx="2487052" cy="867189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6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288619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Кружащие птички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570274" y="2221021"/>
                <a:ext cx="2487052" cy="867189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Прямоугольник: скругленные углы 22">
            <a:hlinkClick r:id="rId17" action="ppaction://hlinksldjump"/>
            <a:extLst>
              <a:ext uri="{FF2B5EF4-FFF2-40B4-BE49-F238E27FC236}">
                <a16:creationId xmlns:a16="http://schemas.microsoft.com/office/drawing/2014/main" id="{DF8782AC-6E19-68E3-5E51-9EEDEB352D88}"/>
              </a:ext>
            </a:extLst>
          </p:cNvPr>
          <p:cNvSpPr/>
          <p:nvPr/>
        </p:nvSpPr>
        <p:spPr>
          <a:xfrm>
            <a:off x="7494189" y="162691"/>
            <a:ext cx="2639219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12C16E-5355-5565-94A1-284C04534D7F}"/>
              </a:ext>
            </a:extLst>
          </p:cNvPr>
          <p:cNvSpPr txBox="1"/>
          <p:nvPr/>
        </p:nvSpPr>
        <p:spPr>
          <a:xfrm>
            <a:off x="7974395" y="289938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24" name="Прямоугольник: скругленные углы 23">
            <a:hlinkClick r:id="rId18" action="ppaction://hlinksldjump"/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hlinkClick r:id="rId18" action="ppaction://hlinksldjump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TextBox 24">
            <a:hlinkClick r:id="rId13" action="ppaction://hlinksldjump"/>
            <a:extLst>
              <a:ext uri="{FF2B5EF4-FFF2-40B4-BE49-F238E27FC236}">
                <a16:creationId xmlns:a16="http://schemas.microsoft.com/office/drawing/2014/main" id="{AE82EBB8-AE66-09E0-B8AA-2F091753DD8A}"/>
              </a:ext>
            </a:extLst>
          </p:cNvPr>
          <p:cNvSpPr txBox="1"/>
          <p:nvPr/>
        </p:nvSpPr>
        <p:spPr>
          <a:xfrm>
            <a:off x="7709498" y="3593465"/>
            <a:ext cx="2208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Нажмите на стикер чтобы отправить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5D043CE8-3DCB-AF0B-5CC0-8DD360B492C6}"/>
              </a:ext>
            </a:extLst>
          </p:cNvPr>
          <p:cNvSpPr/>
          <p:nvPr/>
        </p:nvSpPr>
        <p:spPr>
          <a:xfrm>
            <a:off x="5717135" y="6007100"/>
            <a:ext cx="6286179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Сообщение</a:t>
            </a:r>
          </a:p>
        </p:txBody>
      </p:sp>
    </p:spTree>
    <p:extLst>
      <p:ext uri="{BB962C8B-B14F-4D97-AF65-F5344CB8AC3E}">
        <p14:creationId xmlns:p14="http://schemas.microsoft.com/office/powerpoint/2010/main" val="10478631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6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" y="-2664933"/>
            <a:ext cx="5435601" cy="12187861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C95AE3C-5BF3-C62C-8045-D85F7B6D06DD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2664932"/>
            <a:ext cx="6756401" cy="12187861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6858001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22779" y="854217"/>
            <a:ext cx="759536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62234" y="863054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C0B5B22-B18F-4829-9C38-738D98EB46F6}"/>
              </a:ext>
            </a:extLst>
          </p:cNvPr>
          <p:cNvSpPr/>
          <p:nvPr/>
        </p:nvSpPr>
        <p:spPr>
          <a:xfrm>
            <a:off x="11422744" y="5074233"/>
            <a:ext cx="550160" cy="557809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hlinkClick r:id="rId13" action="ppaction://hlinksldjump"/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>
            <a:off x="5527695" y="6007099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:)</a:t>
            </a:r>
            <a:endParaRPr lang="ru-RU" sz="36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12371919" y="6007098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Кружащие птички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GraphicFramePr/>
              <p:nvPr/>
            </p:nvGraphicFramePr>
            <p:xfrm>
              <a:off x="8737600" y="3846286"/>
              <a:ext cx="3235304" cy="1506534"/>
            </p:xfrm>
            <a:graphic>
              <a:graphicData uri="http://schemas.microsoft.com/office/drawing/2017/model3d">
                <am3d:model3d r:embed="rId15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6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Кружащие птички">
                <a:hlinkClick r:id="rId14" action="ppaction://hlinksldjump"/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737600" y="3846286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Прямоугольник: скругленные углы 22">
            <a:hlinkClick r:id="rId17" action="ppaction://hlinksldjump"/>
            <a:extLst>
              <a:ext uri="{FF2B5EF4-FFF2-40B4-BE49-F238E27FC236}">
                <a16:creationId xmlns:a16="http://schemas.microsoft.com/office/drawing/2014/main" id="{DF8782AC-6E19-68E3-5E51-9EEDEB352D88}"/>
              </a:ext>
            </a:extLst>
          </p:cNvPr>
          <p:cNvSpPr/>
          <p:nvPr/>
        </p:nvSpPr>
        <p:spPr>
          <a:xfrm>
            <a:off x="7494189" y="162691"/>
            <a:ext cx="2639219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12C16E-5355-5565-94A1-284C04534D7F}"/>
              </a:ext>
            </a:extLst>
          </p:cNvPr>
          <p:cNvSpPr txBox="1"/>
          <p:nvPr/>
        </p:nvSpPr>
        <p:spPr>
          <a:xfrm>
            <a:off x="7974395" y="289938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24" name="Прямоугольник: скругленные углы 23">
            <a:hlinkClick r:id="rId18" action="ppaction://hlinksldjump"/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hlinkClick r:id="rId18" action="ppaction://hlinksldjump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515787" y="5191598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515787" y="5191598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28DB778-2750-BEAF-F5A7-8138DE52173E}"/>
              </a:ext>
            </a:extLst>
          </p:cNvPr>
          <p:cNvSpPr/>
          <p:nvPr/>
        </p:nvSpPr>
        <p:spPr>
          <a:xfrm>
            <a:off x="6349999" y="6007100"/>
            <a:ext cx="5653315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Сообщение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88EBF14-1570-7D80-7765-C323B5605D36}"/>
              </a:ext>
            </a:extLst>
          </p:cNvPr>
          <p:cNvSpPr/>
          <p:nvPr/>
        </p:nvSpPr>
        <p:spPr>
          <a:xfrm>
            <a:off x="0" y="7126663"/>
            <a:ext cx="12192000" cy="7692920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538385-6208-A35A-0F3D-4EA5A296E7C4}"/>
              </a:ext>
            </a:extLst>
          </p:cNvPr>
          <p:cNvSpPr txBox="1"/>
          <p:nvPr/>
        </p:nvSpPr>
        <p:spPr>
          <a:xfrm>
            <a:off x="1062234" y="1221557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Стикер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63385" y="1339663"/>
              <a:ext cx="216615" cy="219744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216615" cy="219744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9"/>
                  </am3d:raster>
                  <am3d:objViewport viewportSz="3282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863385" y="1339663"/>
                <a:ext cx="216615" cy="21974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76704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6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0DF428-5DBA-D71A-DE6F-6E61B23FC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599" y="-4395018"/>
            <a:ext cx="6756401" cy="9589318"/>
          </a:xfrm>
          <a:prstGeom prst="rect">
            <a:avLst/>
          </a:prstGeom>
        </p:spPr>
      </p:pic>
      <p:pic>
        <p:nvPicPr>
          <p:cNvPr id="35" name="Рисунок 34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1CAA33C-A35E-EDF5-3D01-75D436332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366653" y="3706119"/>
            <a:ext cx="6825346" cy="9946544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9870823-15AE-F09C-15EA-3C3F5493A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-68946" y="4628826"/>
            <a:ext cx="5435601" cy="9023843"/>
          </a:xfrm>
          <a:prstGeom prst="rect">
            <a:avLst/>
          </a:prstGeom>
        </p:spPr>
      </p:pic>
      <p:pic>
        <p:nvPicPr>
          <p:cNvPr id="10" name="Рисунок 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0B0F71-FD00-6BAF-4F58-0E1F40CB7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" y="-4395017"/>
            <a:ext cx="5435601" cy="9023843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C95AE3C-5BF3-C62C-8045-D85F7B6D06DD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3517901"/>
          </a:xfrm>
          <a:prstGeom prst="roundRect">
            <a:avLst>
              <a:gd name="adj" fmla="val 1088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16985240"/>
                  </p:ext>
                </p:extLst>
              </p:nvPr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22779" y="854217"/>
            <a:ext cx="759536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62234" y="863054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C0B5B22-B18F-4829-9C38-738D98EB46F6}"/>
              </a:ext>
            </a:extLst>
          </p:cNvPr>
          <p:cNvSpPr/>
          <p:nvPr/>
        </p:nvSpPr>
        <p:spPr>
          <a:xfrm>
            <a:off x="11457035" y="2784984"/>
            <a:ext cx="550160" cy="557809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 rot="5400000">
            <a:off x="5561986" y="3717850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Arial Black" panose="020B0A04020102020204" pitchFamily="34" charset="0"/>
              </a:rPr>
              <a:t>&gt;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12371919" y="6007098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Кружащие птички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51004014"/>
                  </p:ext>
                </p:extLst>
              </p:nvPr>
            </p:nvGraphicFramePr>
            <p:xfrm>
              <a:off x="8833917" y="1139513"/>
              <a:ext cx="3235304" cy="1506534"/>
            </p:xfrm>
            <a:graphic>
              <a:graphicData uri="http://schemas.microsoft.com/office/drawing/2017/model3d">
                <am3d:model3d r:embed="rId14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5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Кружащие птички">
                <a:hlinkClick r:id="rId13" action="ppaction://hlinksldjump"/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833917" y="1139513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Прямоугольник: скругленные углы 22">
            <a:hlinkClick r:id="rId16" action="ppaction://hlinksldjump"/>
            <a:extLst>
              <a:ext uri="{FF2B5EF4-FFF2-40B4-BE49-F238E27FC236}">
                <a16:creationId xmlns:a16="http://schemas.microsoft.com/office/drawing/2014/main" id="{DF8782AC-6E19-68E3-5E51-9EEDEB352D88}"/>
              </a:ext>
            </a:extLst>
          </p:cNvPr>
          <p:cNvSpPr/>
          <p:nvPr/>
        </p:nvSpPr>
        <p:spPr>
          <a:xfrm>
            <a:off x="7494189" y="162691"/>
            <a:ext cx="2639219" cy="61130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12C16E-5355-5565-94A1-284C04534D7F}"/>
              </a:ext>
            </a:extLst>
          </p:cNvPr>
          <p:cNvSpPr txBox="1"/>
          <p:nvPr/>
        </p:nvSpPr>
        <p:spPr>
          <a:xfrm>
            <a:off x="7974395" y="289938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24" name="Прямоугольник: скругленные углы 23">
            <a:hlinkClick r:id="rId17" action="ppaction://hlinksldjump"/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hlinkClick r:id="rId17" action="ppaction://hlinksldjump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0227400"/>
                  </p:ext>
                </p:extLst>
              </p:nvPr>
            </p:nvGraphicFramePr>
            <p:xfrm>
              <a:off x="11550078" y="2902349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550078" y="2902349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28DB778-2750-BEAF-F5A7-8138DE52173E}"/>
              </a:ext>
            </a:extLst>
          </p:cNvPr>
          <p:cNvSpPr/>
          <p:nvPr/>
        </p:nvSpPr>
        <p:spPr>
          <a:xfrm>
            <a:off x="6384290" y="3717851"/>
            <a:ext cx="5684931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Сообщение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88EBF14-1570-7D80-7765-C323B5605D36}"/>
              </a:ext>
            </a:extLst>
          </p:cNvPr>
          <p:cNvSpPr/>
          <p:nvPr/>
        </p:nvSpPr>
        <p:spPr>
          <a:xfrm>
            <a:off x="0" y="7126663"/>
            <a:ext cx="12192000" cy="7692920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538385-6208-A35A-0F3D-4EA5A296E7C4}"/>
              </a:ext>
            </a:extLst>
          </p:cNvPr>
          <p:cNvSpPr txBox="1"/>
          <p:nvPr/>
        </p:nvSpPr>
        <p:spPr>
          <a:xfrm>
            <a:off x="1062234" y="1221557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Стикер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54873410"/>
                  </p:ext>
                </p:extLst>
              </p:nvPr>
            </p:nvGraphicFramePr>
            <p:xfrm>
              <a:off x="4863385" y="1339663"/>
              <a:ext cx="216615" cy="219744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216615" cy="219744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8"/>
                  </am3d:raster>
                  <am3d:objViewport viewportSz="3282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863385" y="1339663"/>
                <a:ext cx="216615" cy="219744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EAF08DDE-CB2F-6169-E421-52522F841F89}"/>
              </a:ext>
            </a:extLst>
          </p:cNvPr>
          <p:cNvSpPr/>
          <p:nvPr/>
        </p:nvSpPr>
        <p:spPr>
          <a:xfrm>
            <a:off x="5435598" y="4628827"/>
            <a:ext cx="6756402" cy="2229173"/>
          </a:xfrm>
          <a:prstGeom prst="roundRect">
            <a:avLst>
              <a:gd name="adj" fmla="val 19419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Соединение</a:t>
            </a:r>
            <a:r>
              <a:rPr lang="en-US" dirty="0"/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2946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6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5D5C5-C09D-4DE2-BE10-D3AF23EF0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E45C1F4-3FFC-0FE1-B2E0-C9F46FF30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564" y="-2765651"/>
            <a:ext cx="5435601" cy="12187861"/>
          </a:xfrm>
          <a:prstGeom prst="rect">
            <a:avLst/>
          </a:prstGeom>
        </p:spPr>
      </p:pic>
      <p:pic>
        <p:nvPicPr>
          <p:cNvPr id="40" name="Рисунок 39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B788479-641D-1B76-3571-F8A7D3119F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165" y="-2765650"/>
            <a:ext cx="6756401" cy="12187861"/>
          </a:xfrm>
          <a:prstGeom prst="rect">
            <a:avLst/>
          </a:prstGeom>
        </p:spPr>
      </p:pic>
      <p:pic>
        <p:nvPicPr>
          <p:cNvPr id="35" name="Рисунок 34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1CAA33C-A35E-EDF5-3D01-75D436332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5356390" y="-2619682"/>
            <a:ext cx="6881327" cy="16272341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зеленый, Бирюза, Цвет морской волны, ткан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9870823-15AE-F09C-15EA-3C3F5493A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" y="-3625359"/>
            <a:ext cx="5435597" cy="1727802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CD903ED8-91BA-7AA8-8E65-A084C4C97D69}"/>
              </a:ext>
            </a:extLst>
          </p:cNvPr>
          <p:cNvSpPr/>
          <p:nvPr/>
        </p:nvSpPr>
        <p:spPr>
          <a:xfrm>
            <a:off x="0" y="0"/>
            <a:ext cx="5297714" cy="6858001"/>
          </a:xfrm>
          <a:prstGeom prst="roundRect">
            <a:avLst>
              <a:gd name="adj" fmla="val 5736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6C95AE3C-5BF3-C62C-8045-D85F7B6D06DD}"/>
              </a:ext>
            </a:extLst>
          </p:cNvPr>
          <p:cNvSpPr/>
          <p:nvPr/>
        </p:nvSpPr>
        <p:spPr>
          <a:xfrm>
            <a:off x="0" y="738257"/>
            <a:ext cx="5297714" cy="938143"/>
          </a:xfrm>
          <a:prstGeom prst="roundRect">
            <a:avLst>
              <a:gd name="adj" fmla="val 32982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FF813D7-F932-0906-B580-22D06672F084}"/>
              </a:ext>
            </a:extLst>
          </p:cNvPr>
          <p:cNvSpPr/>
          <p:nvPr/>
        </p:nvSpPr>
        <p:spPr>
          <a:xfrm>
            <a:off x="5435600" y="-1"/>
            <a:ext cx="6756400" cy="3759201"/>
          </a:xfrm>
          <a:prstGeom prst="roundRect">
            <a:avLst>
              <a:gd name="adj" fmla="val 10654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hlinkHover r:id="rId5" action="ppaction://hlinksldjump"/>
            <a:extLst>
              <a:ext uri="{FF2B5EF4-FFF2-40B4-BE49-F238E27FC236}">
                <a16:creationId xmlns:a16="http://schemas.microsoft.com/office/drawing/2014/main" id="{28AF9765-05C5-F072-8176-20F47561E8A0}"/>
              </a:ext>
            </a:extLst>
          </p:cNvPr>
          <p:cNvSpPr txBox="1"/>
          <p:nvPr/>
        </p:nvSpPr>
        <p:spPr>
          <a:xfrm>
            <a:off x="637136" y="125653"/>
            <a:ext cx="155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Telegram</a:t>
            </a:r>
            <a:endParaRPr lang="ru-RU" b="1" dirty="0">
              <a:solidFill>
                <a:schemeClr val="tx2">
                  <a:lumMod val="75000"/>
                  <a:lumOff val="25000"/>
                </a:schemeClr>
              </a:solidFill>
              <a:latin typeface="Arial Black" panose="020B0A04020102020204" pitchFamily="34" charset="0"/>
              <a:cs typeface="Segoe UI" panose="020B0502040204020203" pitchFamily="34" charset="0"/>
            </a:endParaRPr>
          </a:p>
        </p:txBody>
      </p:sp>
      <p:sp>
        <p:nvSpPr>
          <p:cNvPr id="11" name="Стрелка: шеврон 10">
            <a:hlinkClick r:id="" action="ppaction://noaction"/>
            <a:extLst>
              <a:ext uri="{FF2B5EF4-FFF2-40B4-BE49-F238E27FC236}">
                <a16:creationId xmlns:a16="http://schemas.microsoft.com/office/drawing/2014/main" id="{349CFDD3-32ED-A8F7-20AF-849F341ABA21}"/>
              </a:ext>
            </a:extLst>
          </p:cNvPr>
          <p:cNvSpPr/>
          <p:nvPr/>
        </p:nvSpPr>
        <p:spPr>
          <a:xfrm rot="10800000" flipH="1">
            <a:off x="-3345543" y="7127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рямоугольник: скругленные углы 11">
            <a:hlinkClick r:id="rId6" action="ppaction://hlinksldjump"/>
            <a:extLst>
              <a:ext uri="{FF2B5EF4-FFF2-40B4-BE49-F238E27FC236}">
                <a16:creationId xmlns:a16="http://schemas.microsoft.com/office/drawing/2014/main" id="{85FCCD2B-0980-2B3A-8F83-717C9B76ED72}"/>
              </a:ext>
            </a:extLst>
          </p:cNvPr>
          <p:cNvSpPr/>
          <p:nvPr/>
        </p:nvSpPr>
        <p:spPr>
          <a:xfrm>
            <a:off x="3568700" y="6007100"/>
            <a:ext cx="1511300" cy="61794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3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Написать</a:t>
            </a:r>
          </a:p>
        </p:txBody>
      </p:sp>
      <p:sp>
        <p:nvSpPr>
          <p:cNvPr id="4" name="Прямоугольник: скругленные углы 3">
            <a:hlinkClick r:id="" action="ppaction://noaction"/>
            <a:extLst>
              <a:ext uri="{FF2B5EF4-FFF2-40B4-BE49-F238E27FC236}">
                <a16:creationId xmlns:a16="http://schemas.microsoft.com/office/drawing/2014/main" id="{8B2092B7-8E58-CF26-22FF-AA9EDBD71F1A}"/>
              </a:ext>
            </a:extLst>
          </p:cNvPr>
          <p:cNvSpPr/>
          <p:nvPr/>
        </p:nvSpPr>
        <p:spPr>
          <a:xfrm>
            <a:off x="173097" y="-773030"/>
            <a:ext cx="1552189" cy="40011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alpha val="92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Sogoe UI"/>
                <a:cs typeface="Segoe UI" panose="020B0502040204020203" pitchFamily="34" charset="0"/>
              </a:rPr>
              <a:t>Закрыть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 rot="16200000">
              <a:off x="-1729419" y="3132710"/>
              <a:ext cx="1415732" cy="465577"/>
            </p:xfrm>
            <a:graphic>
              <a:graphicData uri="http://schemas.microsoft.com/office/drawing/2017/model3d">
                <am3d:model3d r:embed="rId7">
                  <am3d:spPr>
                    <a:xfrm rot="16200000">
                      <a:off x="0" y="0"/>
                      <a:ext cx="1415732" cy="465577"/>
                    </a:xfrm>
                    <a:prstGeom prst="rect">
                      <a:avLst/>
                    </a:prstGeom>
                  </am3d:spPr>
                  <am3d:camera>
                    <am3d:pos x="0" y="0" z="545810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395195" d="1000000"/>
                    <am3d:preTrans dx="-2591932" dy="-1049622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4523648" ay="112243" az="42842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54875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5" name="Трехмерная модель 14" descr="Указующая рука">
                <a:extLst>
                  <a:ext uri="{FF2B5EF4-FFF2-40B4-BE49-F238E27FC236}">
                    <a16:creationId xmlns:a16="http://schemas.microsoft.com/office/drawing/2014/main" id="{2DAC3709-35AC-7980-3459-F6D20EDAD0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rot="16200000">
                <a:off x="-1729419" y="3132710"/>
                <a:ext cx="1415732" cy="465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-1980618" y="2654616"/>
              <a:ext cx="331736" cy="1421766"/>
            </p:xfrm>
            <a:graphic>
              <a:graphicData uri="http://schemas.microsoft.com/office/drawing/2017/model3d">
                <am3d:model3d r:embed="rId9">
                  <am3d:spPr>
                    <a:xfrm>
                      <a:off x="0" y="0"/>
                      <a:ext cx="331736" cy="1421766"/>
                    </a:xfrm>
                    <a:prstGeom prst="rect">
                      <a:avLst/>
                    </a:prstGeom>
                  </am3d:spPr>
                  <am3d:camera>
                    <am3d:pos x="0" y="0" z="5559119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072281" d="1000000"/>
                    <am3d:preTrans dx="-3674486" dy="-18000000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y="-4718728"/>
                    <am3d:postTrans dx="0" dy="0" dz="0"/>
                  </am3d:trans>
                  <am3d:raster rName="Office3DRenderer" rVer="16.0.8326">
                    <am3d:blip r:embed="rId10"/>
                  </am3d:raster>
                  <am3d:objViewport viewportSz="17440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6" name="Трехмерная модель 15" descr="Рука «Стоп»">
                <a:extLst>
                  <a:ext uri="{FF2B5EF4-FFF2-40B4-BE49-F238E27FC236}">
                    <a16:creationId xmlns:a16="http://schemas.microsoft.com/office/drawing/2014/main" id="{FF8D6876-75D4-F7DE-18A0-81ACAF101C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-1980618" y="2654616"/>
                <a:ext cx="331736" cy="14217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007287" y="120802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7" name="Трехмерная модель 16" descr="Повтор">
                <a:extLst>
                  <a:ext uri="{FF2B5EF4-FFF2-40B4-BE49-F238E27FC236}">
                    <a16:creationId xmlns:a16="http://schemas.microsoft.com/office/drawing/2014/main" id="{D79D1BE8-E8AE-39AC-8C4A-81B7FA6157B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07287" y="120802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A79B447-EAF5-2817-9CF7-C1302EE0211D}"/>
              </a:ext>
            </a:extLst>
          </p:cNvPr>
          <p:cNvSpPr/>
          <p:nvPr/>
        </p:nvSpPr>
        <p:spPr>
          <a:xfrm>
            <a:off x="122779" y="854217"/>
            <a:ext cx="759536" cy="706222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0EA386D-C24C-82AC-98AC-E621ACE16E36}"/>
              </a:ext>
            </a:extLst>
          </p:cNvPr>
          <p:cNvSpPr txBox="1"/>
          <p:nvPr/>
        </p:nvSpPr>
        <p:spPr>
          <a:xfrm>
            <a:off x="1062234" y="863054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9C0B5B22-B18F-4829-9C38-738D98EB46F6}"/>
              </a:ext>
            </a:extLst>
          </p:cNvPr>
          <p:cNvSpPr/>
          <p:nvPr/>
        </p:nvSpPr>
        <p:spPr>
          <a:xfrm>
            <a:off x="10146014" y="10650041"/>
            <a:ext cx="550160" cy="557809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: скругленные углы 12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14D074EB-047C-03AC-39E0-0EE65C8DB30E}"/>
              </a:ext>
            </a:extLst>
          </p:cNvPr>
          <p:cNvSpPr/>
          <p:nvPr/>
        </p:nvSpPr>
        <p:spPr>
          <a:xfrm rot="5400000">
            <a:off x="5482542" y="7959703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latin typeface="Arial Black" panose="020B0A04020102020204" pitchFamily="34" charset="0"/>
              </a:rPr>
              <a:t>&gt;</a:t>
            </a:r>
            <a:endParaRPr lang="ru-RU" sz="3600" b="1" dirty="0">
              <a:latin typeface="Arial Black" panose="020B0A040201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DBA67C-975A-7B49-DD83-23F7636CCF3B}"/>
              </a:ext>
            </a:extLst>
          </p:cNvPr>
          <p:cNvSpPr/>
          <p:nvPr/>
        </p:nvSpPr>
        <p:spPr>
          <a:xfrm>
            <a:off x="12520318" y="5651586"/>
            <a:ext cx="734480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&gt;</a:t>
            </a:r>
            <a:endParaRPr lang="ru-RU" sz="3600" dirty="0"/>
          </a:p>
        </p:txBody>
      </p:sp>
      <p:sp>
        <p:nvSpPr>
          <p:cNvPr id="24" name="Прямоугольник: скругленные углы 23">
            <a:hlinkClick r:id="rId13" action="ppaction://hlinksldjump"/>
            <a:extLst>
              <a:ext uri="{FF2B5EF4-FFF2-40B4-BE49-F238E27FC236}">
                <a16:creationId xmlns:a16="http://schemas.microsoft.com/office/drawing/2014/main" id="{6821126E-E2B1-B80E-4916-8A53F81A71EC}"/>
              </a:ext>
            </a:extLst>
          </p:cNvPr>
          <p:cNvSpPr/>
          <p:nvPr/>
        </p:nvSpPr>
        <p:spPr>
          <a:xfrm>
            <a:off x="5593550" y="139874"/>
            <a:ext cx="682599" cy="662038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3" name="Стрелка: шеврон 2">
            <a:hlinkClick r:id="rId13" action="ppaction://hlinksldjump"/>
            <a:extLst>
              <a:ext uri="{FF2B5EF4-FFF2-40B4-BE49-F238E27FC236}">
                <a16:creationId xmlns:a16="http://schemas.microsoft.com/office/drawing/2014/main" id="{6D6FA3B8-8DEA-5CB3-42ED-B77FA4A024E4}"/>
              </a:ext>
            </a:extLst>
          </p:cNvPr>
          <p:cNvSpPr/>
          <p:nvPr/>
        </p:nvSpPr>
        <p:spPr>
          <a:xfrm flipH="1">
            <a:off x="5717135" y="242800"/>
            <a:ext cx="355600" cy="469900"/>
          </a:xfrm>
          <a:prstGeom prst="chevron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84712140"/>
                  </p:ext>
                </p:extLst>
              </p:nvPr>
            </p:nvGraphicFramePr>
            <p:xfrm>
              <a:off x="10239058" y="10782777"/>
              <a:ext cx="364073" cy="369332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364073" cy="369332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5517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6" name="Трехмерная модель 25" descr="Повтор">
                <a:extLst>
                  <a:ext uri="{FF2B5EF4-FFF2-40B4-BE49-F238E27FC236}">
                    <a16:creationId xmlns:a16="http://schemas.microsoft.com/office/drawing/2014/main" id="{E601B7EA-37B4-9F16-91BF-B4386DACF14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239058" y="10782777"/>
                <a:ext cx="364073" cy="369332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828DB778-2750-BEAF-F5A7-8138DE52173E}"/>
              </a:ext>
            </a:extLst>
          </p:cNvPr>
          <p:cNvSpPr/>
          <p:nvPr/>
        </p:nvSpPr>
        <p:spPr>
          <a:xfrm>
            <a:off x="6304846" y="7959704"/>
            <a:ext cx="5684931" cy="711027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Сообщение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B88EBF14-1570-7D80-7765-C323B5605D36}"/>
              </a:ext>
            </a:extLst>
          </p:cNvPr>
          <p:cNvSpPr/>
          <p:nvPr/>
        </p:nvSpPr>
        <p:spPr>
          <a:xfrm>
            <a:off x="-1124308" y="8089900"/>
            <a:ext cx="12192000" cy="7692920"/>
          </a:xfrm>
          <a:prstGeom prst="roundRect">
            <a:avLst>
              <a:gd name="adj" fmla="val 3668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D538385-6208-A35A-0F3D-4EA5A296E7C4}"/>
              </a:ext>
            </a:extLst>
          </p:cNvPr>
          <p:cNvSpPr txBox="1"/>
          <p:nvPr/>
        </p:nvSpPr>
        <p:spPr>
          <a:xfrm>
            <a:off x="1062234" y="1221557"/>
            <a:ext cx="16788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Стикер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63385" y="1339663"/>
              <a:ext cx="216615" cy="219744"/>
            </p:xfrm>
            <a:graphic>
              <a:graphicData uri="http://schemas.microsoft.com/office/drawing/2017/model3d">
                <am3d:model3d r:embed="rId11">
                  <am3d:spPr>
                    <a:xfrm>
                      <a:off x="0" y="0"/>
                      <a:ext cx="216615" cy="219744"/>
                    </a:xfrm>
                    <a:prstGeom prst="rect">
                      <a:avLst/>
                    </a:prstGeom>
                  </am3d:spPr>
                  <am3d:camera>
                    <am3d:pos x="0" y="0" z="661224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32270" d="1000000"/>
                    <am3d:preTrans dx="16513" dy="-17967886" dz="-1006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4"/>
                  </am3d:raster>
                  <am3d:objViewport viewportSz="32827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2" name="Трехмерная модель 31" descr="Повтор">
                <a:extLst>
                  <a:ext uri="{FF2B5EF4-FFF2-40B4-BE49-F238E27FC236}">
                    <a16:creationId xmlns:a16="http://schemas.microsoft.com/office/drawing/2014/main" id="{DAD13869-0840-2D49-F064-B138EDAA108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63385" y="1339663"/>
                <a:ext cx="216615" cy="219744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EAF08DDE-CB2F-6169-E421-52522F841F89}"/>
              </a:ext>
            </a:extLst>
          </p:cNvPr>
          <p:cNvSpPr/>
          <p:nvPr/>
        </p:nvSpPr>
        <p:spPr>
          <a:xfrm>
            <a:off x="5340811" y="7800337"/>
            <a:ext cx="6756402" cy="2229173"/>
          </a:xfrm>
          <a:prstGeom prst="roundRect">
            <a:avLst>
              <a:gd name="adj" fmla="val 19419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Соединение</a:t>
            </a:r>
            <a:r>
              <a:rPr lang="en-US" dirty="0"/>
              <a:t>…</a:t>
            </a:r>
            <a:endParaRPr lang="ru-RU" dirty="0"/>
          </a:p>
        </p:txBody>
      </p:sp>
      <p:sp>
        <p:nvSpPr>
          <p:cNvPr id="7" name="Прямоугольник: скругленные углы 6">
            <a:hlinkClick r:id="rId15" action="ppaction://hlinksldjump"/>
            <a:extLst>
              <a:ext uri="{FF2B5EF4-FFF2-40B4-BE49-F238E27FC236}">
                <a16:creationId xmlns:a16="http://schemas.microsoft.com/office/drawing/2014/main" id="{2CC1A84C-BA9E-D541-09E9-438C61D9D27B}"/>
              </a:ext>
            </a:extLst>
          </p:cNvPr>
          <p:cNvSpPr/>
          <p:nvPr/>
        </p:nvSpPr>
        <p:spPr>
          <a:xfrm>
            <a:off x="7647915" y="216413"/>
            <a:ext cx="1910238" cy="1909878"/>
          </a:xfrm>
          <a:prstGeom prst="roundRect">
            <a:avLst>
              <a:gd name="adj" fmla="val 50000"/>
            </a:avLst>
          </a:prstGeom>
          <a:solidFill>
            <a:schemeClr val="tx2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1F3300-0495-6FC5-38E8-1EF10349FA84}"/>
              </a:ext>
            </a:extLst>
          </p:cNvPr>
          <p:cNvSpPr txBox="1"/>
          <p:nvPr/>
        </p:nvSpPr>
        <p:spPr>
          <a:xfrm>
            <a:off x="6979052" y="2253369"/>
            <a:ext cx="307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  <a:latin typeface="Arial Black" panose="020B0A04020102020204" pitchFamily="34" charset="0"/>
                <a:cs typeface="Segoe UI" panose="020B0502040204020203" pitchFamily="34" charset="0"/>
              </a:rPr>
              <a:t>Избранное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F74B2F7C-9CA2-7EA2-68B1-BD3BC6CD3EA5}"/>
              </a:ext>
            </a:extLst>
          </p:cNvPr>
          <p:cNvSpPr/>
          <p:nvPr/>
        </p:nvSpPr>
        <p:spPr>
          <a:xfrm>
            <a:off x="5420036" y="4885062"/>
            <a:ext cx="6756400" cy="1972938"/>
          </a:xfrm>
          <a:prstGeom prst="roundRect">
            <a:avLst>
              <a:gd name="adj" fmla="val 27574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1" name="Трехмерная модель 20" descr="Кружащие птички"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860498064"/>
                  </p:ext>
                </p:extLst>
              </p:nvPr>
            </p:nvGraphicFramePr>
            <p:xfrm>
              <a:off x="5631110" y="5135053"/>
              <a:ext cx="3235304" cy="1506534"/>
            </p:xfrm>
            <a:graphic>
              <a:graphicData uri="http://schemas.microsoft.com/office/drawing/2017/model3d">
                <am3d:model3d r:embed="rId16">
                  <am3d:spPr>
                    <a:xfrm>
                      <a:off x="0" y="0"/>
                      <a:ext cx="3235304" cy="1506534"/>
                    </a:xfrm>
                    <a:prstGeom prst="rect">
                      <a:avLst/>
                    </a:prstGeom>
                  </am3d:spPr>
                  <am3d:camera>
                    <am3d:pos x="0" y="0" z="6597753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32" d="1000000"/>
                    <am3d:preTrans dx="-10112955" dy="-4913053" dz="25452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7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6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375452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1" name="Трехмерная модель 20" descr="Кружащие птички">
                <a:extLst>
                  <a:ext uri="{FF2B5EF4-FFF2-40B4-BE49-F238E27FC236}">
                    <a16:creationId xmlns:a16="http://schemas.microsoft.com/office/drawing/2014/main" id="{ACF23A9C-498B-291E-5DF5-B506A70E79A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631110" y="5135053"/>
                <a:ext cx="3235304" cy="1506534"/>
              </a:xfrm>
              <a:prstGeom prst="rect">
                <a:avLst/>
              </a:prstGeom>
            </p:spPr>
          </p:pic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F567177A-CACC-3620-D978-9C4BD6D9806B}"/>
              </a:ext>
            </a:extLst>
          </p:cNvPr>
          <p:cNvSpPr txBox="1"/>
          <p:nvPr/>
        </p:nvSpPr>
        <p:spPr>
          <a:xfrm>
            <a:off x="5593550" y="2932661"/>
            <a:ext cx="13855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О себе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1B343EF-C11A-7876-DB05-BB9ABFBB09B4}"/>
              </a:ext>
            </a:extLst>
          </p:cNvPr>
          <p:cNvSpPr txBox="1"/>
          <p:nvPr/>
        </p:nvSpPr>
        <p:spPr>
          <a:xfrm>
            <a:off x="5599339" y="3319377"/>
            <a:ext cx="5435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+mj-lt"/>
                <a:cs typeface="Segoe UI" panose="020B0502040204020203" pitchFamily="34" charset="0"/>
              </a:rPr>
              <a:t>Сохраняйте свои воспоминания здесь!</a:t>
            </a:r>
          </a:p>
        </p:txBody>
      </p:sp>
      <p:sp>
        <p:nvSpPr>
          <p:cNvPr id="25" name="Прямоугольник: скругленные углы 24">
            <a:hlinkClick r:id="rId18" action="ppaction://hlinksldjump"/>
            <a:extLst>
              <a:ext uri="{FF2B5EF4-FFF2-40B4-BE49-F238E27FC236}">
                <a16:creationId xmlns:a16="http://schemas.microsoft.com/office/drawing/2014/main" id="{D12D30FE-CE23-BCC9-FD32-981FA5EFEFAC}"/>
              </a:ext>
            </a:extLst>
          </p:cNvPr>
          <p:cNvSpPr/>
          <p:nvPr/>
        </p:nvSpPr>
        <p:spPr>
          <a:xfrm>
            <a:off x="5458455" y="3958210"/>
            <a:ext cx="1626017" cy="698211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Медиа</a:t>
            </a:r>
          </a:p>
        </p:txBody>
      </p:sp>
      <p:sp>
        <p:nvSpPr>
          <p:cNvPr id="41" name="Прямоугольник: скругленные углы 40">
            <a:hlinkClick r:id="rId19" action="ppaction://hlinksldjump"/>
            <a:extLst>
              <a:ext uri="{FF2B5EF4-FFF2-40B4-BE49-F238E27FC236}">
                <a16:creationId xmlns:a16="http://schemas.microsoft.com/office/drawing/2014/main" id="{0AEB8F85-4CC3-5A6D-0F31-2714DA7D513C}"/>
              </a:ext>
            </a:extLst>
          </p:cNvPr>
          <p:cNvSpPr/>
          <p:nvPr/>
        </p:nvSpPr>
        <p:spPr>
          <a:xfrm>
            <a:off x="7294470" y="3965131"/>
            <a:ext cx="1626017" cy="698211"/>
          </a:xfrm>
          <a:prstGeom prst="roundRect">
            <a:avLst>
              <a:gd name="adj" fmla="val 50000"/>
            </a:avLst>
          </a:prstGeom>
          <a:solidFill>
            <a:schemeClr val="bg2">
              <a:lumMod val="90000"/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Каналы</a:t>
            </a:r>
          </a:p>
        </p:txBody>
      </p:sp>
    </p:spTree>
    <p:extLst>
      <p:ext uri="{BB962C8B-B14F-4D97-AF65-F5344CB8AC3E}">
        <p14:creationId xmlns:p14="http://schemas.microsoft.com/office/powerpoint/2010/main" val="26831218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advClick="0">
        <p159:morph option="byObject"/>
      </p:transition>
    </mc:Choice>
    <mc:Fallback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466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emph" presetSubtype="204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3d.view.rotation.z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175</Words>
  <Application>Microsoft Office PowerPoint</Application>
  <PresentationFormat>Широкоэкранный</PresentationFormat>
  <Paragraphs>121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Aptos</vt:lpstr>
      <vt:lpstr>Aptos Display</vt:lpstr>
      <vt:lpstr>Arial</vt:lpstr>
      <vt:lpstr>Arial Black</vt:lpstr>
      <vt:lpstr>Segoe UI</vt:lpstr>
      <vt:lpstr>Sogoe UI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Рома Гришин</dc:creator>
  <cp:lastModifiedBy>TowerRL Studios</cp:lastModifiedBy>
  <cp:revision>6</cp:revision>
  <dcterms:created xsi:type="dcterms:W3CDTF">2026-01-14T12:18:29Z</dcterms:created>
  <dcterms:modified xsi:type="dcterms:W3CDTF">2026-03-06T15:59:33Z</dcterms:modified>
</cp:coreProperties>
</file>