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9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Lato Light"/>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29" roundtripDataSignature="AMtx7mgui+QJrgir+gBxTxh1Z/+Hzz1m8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font" Target="fonts/LatoLight-bold.fntdata"/><Relationship Id="rId25" Type="http://schemas.openxmlformats.org/officeDocument/2006/relationships/font" Target="fonts/LatoLight-regular.fntdata"/><Relationship Id="rId28" Type="http://schemas.openxmlformats.org/officeDocument/2006/relationships/font" Target="fonts/LatoLight-boldItalic.fntdata"/><Relationship Id="rId27" Type="http://schemas.openxmlformats.org/officeDocument/2006/relationships/font" Target="fonts/LatoLight-italic.fntdata"/><Relationship Id="rId29"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1" name="Google Shape;71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8" name="Google Shape;768;p1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9" name="Google Shape;769;p1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4" name="Google Shape;77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9" name="Google Shape;779;p1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0" name="Google Shape;780;p1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8" name="Google Shape;83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3" name="Google Shape;843;p1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4" name="Google Shape;844;p1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4" name="Google Shape;854;p1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5" name="Google Shape;855;p1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16:notes"/>
          <p:cNvSpPr txBox="1"/>
          <p:nvPr>
            <p:ph idx="1" type="body"/>
          </p:nvPr>
        </p:nvSpPr>
        <p:spPr>
          <a:xfrm>
            <a:off x="685800" y="4400552"/>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9" name="Google Shape;949;p16: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4" name="Google Shape;95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1" name="Google Shape;961;p1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2" name="Google Shape;962;p1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8" name="Google Shape;71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3" name="Google Shape;72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8" name="Google Shape;728;p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9" name="Google Shape;729;p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7" name="Google Shape;73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3" name="Google Shape;74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9" name="Google Shape;74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4" name="Google Shape;75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1" name="Google Shape;76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5.png"/><Relationship Id="rId6"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5.png"/><Relationship Id="rId6"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6" name="Shape 6"/>
        <p:cNvGrpSpPr/>
        <p:nvPr/>
      </p:nvGrpSpPr>
      <p:grpSpPr>
        <a:xfrm>
          <a:off x="0" y="0"/>
          <a:ext cx="0" cy="0"/>
          <a:chOff x="0" y="0"/>
          <a:chExt cx="0" cy="0"/>
        </a:xfrm>
      </p:grpSpPr>
      <p:sp>
        <p:nvSpPr>
          <p:cNvPr id="7" name="Google Shape;7;p20"/>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 name="Google Shape;8;p20"/>
          <p:cNvPicPr preferRelativeResize="0"/>
          <p:nvPr/>
        </p:nvPicPr>
        <p:blipFill rotWithShape="1">
          <a:blip r:embed="rId2">
            <a:alphaModFix/>
          </a:blip>
          <a:srcRect b="0" l="0" r="0" t="0"/>
          <a:stretch/>
        </p:blipFill>
        <p:spPr>
          <a:xfrm>
            <a:off x="382519" y="468144"/>
            <a:ext cx="2164275" cy="580168"/>
          </a:xfrm>
          <a:prstGeom prst="rect">
            <a:avLst/>
          </a:prstGeom>
          <a:noFill/>
          <a:ln>
            <a:noFill/>
          </a:ln>
        </p:spPr>
      </p:pic>
      <p:sp>
        <p:nvSpPr>
          <p:cNvPr id="9" name="Google Shape;9;p20"/>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 name="Google Shape;10;p20"/>
          <p:cNvSpPr txBox="1"/>
          <p:nvPr/>
        </p:nvSpPr>
        <p:spPr>
          <a:xfrm>
            <a:off x="407513" y="952088"/>
            <a:ext cx="2164200" cy="4569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900"/>
              <a:buFont typeface="Arial"/>
              <a:buNone/>
            </a:pPr>
            <a:r>
              <a:rPr b="0" i="0" lang="en" sz="900" u="none" cap="none" strike="noStrike">
                <a:solidFill>
                  <a:schemeClr val="dk1"/>
                </a:solidFill>
                <a:highlight>
                  <a:srgbClr val="FFFFFF"/>
                </a:highlight>
                <a:latin typeface="Lato Light"/>
                <a:ea typeface="Lato Light"/>
                <a:cs typeface="Lato Light"/>
                <a:sym typeface="Lato Light"/>
              </a:rPr>
              <a:t>Digital Telecommunication Infrastructure</a:t>
            </a:r>
            <a:endParaRPr b="0" i="0" sz="900" u="none" cap="none" strike="noStrike">
              <a:solidFill>
                <a:schemeClr val="dk1"/>
              </a:solidFill>
              <a:highlight>
                <a:srgbClr val="FFFFFF"/>
              </a:highlight>
              <a:latin typeface="Lato Light"/>
              <a:ea typeface="Lato Light"/>
              <a:cs typeface="Lato Light"/>
              <a:sym typeface="Lato Light"/>
            </a:endParaRPr>
          </a:p>
        </p:txBody>
      </p:sp>
      <p:grpSp>
        <p:nvGrpSpPr>
          <p:cNvPr id="11" name="Google Shape;11;p20"/>
          <p:cNvGrpSpPr/>
          <p:nvPr/>
        </p:nvGrpSpPr>
        <p:grpSpPr>
          <a:xfrm>
            <a:off x="5154561" y="925484"/>
            <a:ext cx="3544156" cy="3292877"/>
            <a:chOff x="6504842" y="1222650"/>
            <a:chExt cx="5055858" cy="4697400"/>
          </a:xfrm>
        </p:grpSpPr>
        <p:pic>
          <p:nvPicPr>
            <p:cNvPr id="12" name="Google Shape;12;p20"/>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3" name="Google Shape;13;p20"/>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4" name="Google Shape;14;p20"/>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5" name="Google Shape;15;p20"/>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6" name="Google Shape;16;p20"/>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74" name="Shape 74"/>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75" name="Shape 75"/>
        <p:cNvGrpSpPr/>
        <p:nvPr/>
      </p:nvGrpSpPr>
      <p:grpSpPr>
        <a:xfrm>
          <a:off x="0" y="0"/>
          <a:ext cx="0" cy="0"/>
          <a:chOff x="0" y="0"/>
          <a:chExt cx="0" cy="0"/>
        </a:xfrm>
      </p:grpSpPr>
      <p:sp>
        <p:nvSpPr>
          <p:cNvPr id="76" name="Google Shape;76;p34"/>
          <p:cNvSpPr/>
          <p:nvPr/>
        </p:nvSpPr>
        <p:spPr>
          <a:xfrm flipH="1" rot="10800000">
            <a:off x="-9562" y="5081850"/>
            <a:ext cx="9163200" cy="819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3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 name="Google Shape;78;p34"/>
          <p:cNvSpPr txBox="1"/>
          <p:nvPr/>
        </p:nvSpPr>
        <p:spPr>
          <a:xfrm>
            <a:off x="2800125" y="296091"/>
            <a:ext cx="3543900" cy="554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libri"/>
                <a:ea typeface="Calibri"/>
                <a:cs typeface="Calibri"/>
                <a:sym typeface="Calibri"/>
              </a:rPr>
              <a:t>Yo</a:t>
            </a:r>
            <a:r>
              <a:rPr b="1" i="0" lang="en" sz="2700" u="none" cap="none" strike="noStrike">
                <a:solidFill>
                  <a:schemeClr val="dk1"/>
                </a:solidFill>
                <a:latin typeface="Calibri"/>
                <a:ea typeface="Calibri"/>
                <a:cs typeface="Calibri"/>
                <a:sym typeface="Calibri"/>
              </a:rPr>
              <a:t>u</a:t>
            </a:r>
            <a:r>
              <a:rPr b="1" i="0" lang="en" sz="2700" u="none" cap="none" strike="noStrike">
                <a:solidFill>
                  <a:srgbClr val="000000"/>
                </a:solidFill>
                <a:latin typeface="Calibri"/>
                <a:ea typeface="Calibri"/>
                <a:cs typeface="Calibri"/>
                <a:sym typeface="Calibri"/>
              </a:rPr>
              <a:t>r Content</a:t>
            </a:r>
            <a:endParaRPr b="1" i="0" sz="2700" u="none" cap="none" strike="noStrike">
              <a:solidFill>
                <a:srgbClr val="000000"/>
              </a:solidFill>
              <a:latin typeface="Calibri"/>
              <a:ea typeface="Calibri"/>
              <a:cs typeface="Calibri"/>
              <a:sym typeface="Calibri"/>
            </a:endParaRPr>
          </a:p>
        </p:txBody>
      </p:sp>
      <p:sp>
        <p:nvSpPr>
          <p:cNvPr id="79" name="Google Shape;79;p34"/>
          <p:cNvSpPr/>
          <p:nvPr/>
        </p:nvSpPr>
        <p:spPr>
          <a:xfrm>
            <a:off x="810000"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pic>
        <p:nvPicPr>
          <p:cNvPr id="80" name="Google Shape;80;p34"/>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81" name="Google Shape;81;p34"/>
          <p:cNvSpPr/>
          <p:nvPr/>
        </p:nvSpPr>
        <p:spPr>
          <a:xfrm>
            <a:off x="2756925"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82" name="Google Shape;82;p34"/>
          <p:cNvSpPr/>
          <p:nvPr/>
        </p:nvSpPr>
        <p:spPr>
          <a:xfrm>
            <a:off x="4794975"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83" name="Google Shape;83;p34"/>
          <p:cNvSpPr/>
          <p:nvPr/>
        </p:nvSpPr>
        <p:spPr>
          <a:xfrm>
            <a:off x="6721650"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84" name="Google Shape;84;p34"/>
          <p:cNvSpPr txBox="1"/>
          <p:nvPr/>
        </p:nvSpPr>
        <p:spPr>
          <a:xfrm>
            <a:off x="810000"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85" name="Google Shape;85;p34"/>
          <p:cNvSpPr txBox="1"/>
          <p:nvPr/>
        </p:nvSpPr>
        <p:spPr>
          <a:xfrm>
            <a:off x="2802488"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86" name="Google Shape;86;p34"/>
          <p:cNvSpPr txBox="1"/>
          <p:nvPr/>
        </p:nvSpPr>
        <p:spPr>
          <a:xfrm>
            <a:off x="4794975"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87" name="Google Shape;87;p34"/>
          <p:cNvSpPr txBox="1"/>
          <p:nvPr/>
        </p:nvSpPr>
        <p:spPr>
          <a:xfrm>
            <a:off x="6721650"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chemeClr val="lt1"/>
        </a:solidFill>
      </p:bgPr>
    </p:bg>
    <p:spTree>
      <p:nvGrpSpPr>
        <p:cNvPr id="88" name="Shape 88"/>
        <p:cNvGrpSpPr/>
        <p:nvPr/>
      </p:nvGrpSpPr>
      <p:grpSpPr>
        <a:xfrm>
          <a:off x="0" y="0"/>
          <a:ext cx="0" cy="0"/>
          <a:chOff x="0" y="0"/>
          <a:chExt cx="0" cy="0"/>
        </a:xfrm>
      </p:grpSpPr>
      <p:sp>
        <p:nvSpPr>
          <p:cNvPr id="89" name="Google Shape;89;p35"/>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35"/>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91" name="Google Shape;91;p35"/>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92" name="Shape 92"/>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93" name="Shape 93"/>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94" name="Shape 9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95" name="Shape 95"/>
        <p:cNvGrpSpPr/>
        <p:nvPr/>
      </p:nvGrpSpPr>
      <p:grpSpPr>
        <a:xfrm>
          <a:off x="0" y="0"/>
          <a:ext cx="0" cy="0"/>
          <a:chOff x="0" y="0"/>
          <a:chExt cx="0" cy="0"/>
        </a:xfrm>
      </p:grpSpPr>
      <p:sp>
        <p:nvSpPr>
          <p:cNvPr id="96" name="Google Shape;96;p39"/>
          <p:cNvSpPr/>
          <p:nvPr>
            <p:ph idx="2" type="pic"/>
          </p:nvPr>
        </p:nvSpPr>
        <p:spPr>
          <a:xfrm>
            <a:off x="0" y="-1"/>
            <a:ext cx="9144000" cy="3435300"/>
          </a:xfrm>
          <a:prstGeom prst="rect">
            <a:avLst/>
          </a:prstGeom>
          <a:solidFill>
            <a:srgbClr val="F2F2F2"/>
          </a:solidFill>
          <a:ln>
            <a:noFill/>
          </a:ln>
        </p:spPr>
      </p:sp>
      <p:grpSp>
        <p:nvGrpSpPr>
          <p:cNvPr id="97" name="Google Shape;97;p39"/>
          <p:cNvGrpSpPr/>
          <p:nvPr/>
        </p:nvGrpSpPr>
        <p:grpSpPr>
          <a:xfrm>
            <a:off x="41" y="5081789"/>
            <a:ext cx="9143844" cy="61766"/>
            <a:chOff x="1063925" y="1155200"/>
            <a:chExt cx="10673333" cy="88200"/>
          </a:xfrm>
        </p:grpSpPr>
        <p:sp>
          <p:nvSpPr>
            <p:cNvPr id="98" name="Google Shape;98;p39"/>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39"/>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0" name="Google Shape;100;p39"/>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1" name="Google Shape;101;p39"/>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102" name="Shape 102"/>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03" name="Shape 103"/>
        <p:cNvGrpSpPr/>
        <p:nvPr/>
      </p:nvGrpSpPr>
      <p:grpSpPr>
        <a:xfrm>
          <a:off x="0" y="0"/>
          <a:ext cx="0" cy="0"/>
          <a:chOff x="0" y="0"/>
          <a:chExt cx="0" cy="0"/>
        </a:xfrm>
      </p:grpSpPr>
      <p:sp>
        <p:nvSpPr>
          <p:cNvPr id="104" name="Google Shape;104;p41"/>
          <p:cNvSpPr txBox="1"/>
          <p:nvPr>
            <p:ph idx="1" type="body"/>
          </p:nvPr>
        </p:nvSpPr>
        <p:spPr>
          <a:xfrm>
            <a:off x="242647" y="24936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105" name="Shape 105"/>
        <p:cNvGrpSpPr/>
        <p:nvPr/>
      </p:nvGrpSpPr>
      <p:grpSpPr>
        <a:xfrm>
          <a:off x="0" y="0"/>
          <a:ext cx="0" cy="0"/>
          <a:chOff x="0" y="0"/>
          <a:chExt cx="0" cy="0"/>
        </a:xfrm>
      </p:grpSpPr>
      <p:sp>
        <p:nvSpPr>
          <p:cNvPr id="106" name="Google Shape;106;p42"/>
          <p:cNvSpPr txBox="1"/>
          <p:nvPr>
            <p:ph idx="1" type="body"/>
          </p:nvPr>
        </p:nvSpPr>
        <p:spPr>
          <a:xfrm>
            <a:off x="242647" y="92609"/>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07" name="Google Shape;107;p42"/>
          <p:cNvSpPr/>
          <p:nvPr/>
        </p:nvSpPr>
        <p:spPr>
          <a:xfrm>
            <a:off x="265508" y="848693"/>
            <a:ext cx="2670600" cy="4052100"/>
          </a:xfrm>
          <a:prstGeom prst="roundRect">
            <a:avLst>
              <a:gd fmla="val 3968" name="adj"/>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08" name="Google Shape;108;p42"/>
          <p:cNvSpPr/>
          <p:nvPr/>
        </p:nvSpPr>
        <p:spPr>
          <a:xfrm>
            <a:off x="398950" y="1010625"/>
            <a:ext cx="115500" cy="3761400"/>
          </a:xfrm>
          <a:prstGeom prst="roundRect">
            <a:avLst>
              <a:gd fmla="val 50000" name="adj"/>
            </a:avLst>
          </a:prstGeom>
          <a:solidFill>
            <a:schemeClr val="lt1">
              <a:alpha val="40392"/>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109" name="Google Shape;109;p42"/>
          <p:cNvSpPr/>
          <p:nvPr/>
        </p:nvSpPr>
        <p:spPr>
          <a:xfrm rot="5400000">
            <a:off x="2292807" y="957527"/>
            <a:ext cx="514500" cy="513900"/>
          </a:xfrm>
          <a:prstGeom prst="halfFrame">
            <a:avLst>
              <a:gd fmla="val 23728" name="adj1"/>
              <a:gd fmla="val 24642" name="adj2"/>
            </a:avLst>
          </a:prstGeom>
          <a:solidFill>
            <a:schemeClr val="lt1">
              <a:alpha val="22352"/>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262626"/>
              </a:solidFill>
              <a:latin typeface="Arial"/>
              <a:ea typeface="Arial"/>
              <a:cs typeface="Arial"/>
              <a:sym typeface="Arial"/>
            </a:endParaRPr>
          </a:p>
        </p:txBody>
      </p:sp>
      <p:sp>
        <p:nvSpPr>
          <p:cNvPr id="110" name="Google Shape;110;p42"/>
          <p:cNvSpPr txBox="1"/>
          <p:nvPr/>
        </p:nvSpPr>
        <p:spPr>
          <a:xfrm>
            <a:off x="533778" y="1227910"/>
            <a:ext cx="1674300" cy="4080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You can Resize without losing quality</a:t>
            </a:r>
            <a:endParaRPr b="1" i="0" sz="1100" u="none" cap="none" strike="noStrike">
              <a:solidFill>
                <a:schemeClr val="lt1"/>
              </a:solidFill>
              <a:latin typeface="Arial"/>
              <a:ea typeface="Arial"/>
              <a:cs typeface="Arial"/>
              <a:sym typeface="Arial"/>
            </a:endParaRPr>
          </a:p>
        </p:txBody>
      </p:sp>
      <p:sp>
        <p:nvSpPr>
          <p:cNvPr id="111" name="Google Shape;111;p42"/>
          <p:cNvSpPr txBox="1"/>
          <p:nvPr/>
        </p:nvSpPr>
        <p:spPr>
          <a:xfrm>
            <a:off x="533778" y="1595597"/>
            <a:ext cx="1674300" cy="5772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You can Change Fill Color &amp;</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Line Color</a:t>
            </a:r>
            <a:endParaRPr b="1" i="0" sz="1100" u="none" cap="none" strike="noStrike">
              <a:solidFill>
                <a:schemeClr val="lt1"/>
              </a:solidFill>
              <a:latin typeface="Arial"/>
              <a:ea typeface="Arial"/>
              <a:cs typeface="Arial"/>
              <a:sym typeface="Arial"/>
            </a:endParaRPr>
          </a:p>
        </p:txBody>
      </p:sp>
      <p:sp>
        <p:nvSpPr>
          <p:cNvPr id="112" name="Google Shape;112;p42"/>
          <p:cNvSpPr txBox="1"/>
          <p:nvPr/>
        </p:nvSpPr>
        <p:spPr>
          <a:xfrm>
            <a:off x="540922" y="4356328"/>
            <a:ext cx="1674000" cy="2385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a:ea typeface="Arial"/>
                <a:cs typeface="Arial"/>
                <a:sym typeface="Arial"/>
              </a:rPr>
              <a:t>www.allppt.com</a:t>
            </a:r>
            <a:endParaRPr b="0" i="0" sz="1100" u="none" cap="none" strike="noStrike">
              <a:solidFill>
                <a:schemeClr val="lt1"/>
              </a:solidFill>
              <a:latin typeface="Arial"/>
              <a:ea typeface="Arial"/>
              <a:cs typeface="Arial"/>
              <a:sym typeface="Arial"/>
            </a:endParaRPr>
          </a:p>
        </p:txBody>
      </p:sp>
      <p:sp>
        <p:nvSpPr>
          <p:cNvPr id="113" name="Google Shape;113;p42"/>
          <p:cNvSpPr txBox="1"/>
          <p:nvPr/>
        </p:nvSpPr>
        <p:spPr>
          <a:xfrm>
            <a:off x="540922" y="3337743"/>
            <a:ext cx="2038200" cy="10389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FREE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PPT TEMPLATES</a:t>
            </a:r>
            <a:endParaRPr b="0" i="0" sz="1100" u="none" cap="none" strike="noStrike">
              <a:solidFill>
                <a:srgbClr val="000000"/>
              </a:solidFill>
              <a:latin typeface="Arial"/>
              <a:ea typeface="Arial"/>
              <a:cs typeface="Arial"/>
              <a:sym typeface="Arial"/>
            </a:endParaRPr>
          </a:p>
        </p:txBody>
      </p:sp>
      <p:grpSp>
        <p:nvGrpSpPr>
          <p:cNvPr id="114" name="Google Shape;114;p42"/>
          <p:cNvGrpSpPr/>
          <p:nvPr/>
        </p:nvGrpSpPr>
        <p:grpSpPr>
          <a:xfrm>
            <a:off x="4334441" y="140127"/>
            <a:ext cx="475116" cy="102825"/>
            <a:chOff x="5655129" y="211061"/>
            <a:chExt cx="633488" cy="137100"/>
          </a:xfrm>
        </p:grpSpPr>
        <p:sp>
          <p:nvSpPr>
            <p:cNvPr id="115" name="Google Shape;115;p42"/>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6" name="Google Shape;116;p42"/>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7" name="Google Shape;117;p42"/>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118" name="Google Shape;118;p42"/>
          <p:cNvGrpSpPr/>
          <p:nvPr/>
        </p:nvGrpSpPr>
        <p:grpSpPr>
          <a:xfrm>
            <a:off x="41" y="5081789"/>
            <a:ext cx="9143844" cy="61766"/>
            <a:chOff x="1063925" y="1155200"/>
            <a:chExt cx="10673333" cy="88200"/>
          </a:xfrm>
        </p:grpSpPr>
        <p:sp>
          <p:nvSpPr>
            <p:cNvPr id="119" name="Google Shape;119;p4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4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1" name="Google Shape;121;p4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2" name="Google Shape;122;p42"/>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17" name="Shape 17"/>
        <p:cNvGrpSpPr/>
        <p:nvPr/>
      </p:nvGrpSpPr>
      <p:grpSpPr>
        <a:xfrm>
          <a:off x="0" y="0"/>
          <a:ext cx="0" cy="0"/>
          <a:chOff x="0" y="0"/>
          <a:chExt cx="0" cy="0"/>
        </a:xfrm>
      </p:grpSpPr>
      <p:grpSp>
        <p:nvGrpSpPr>
          <p:cNvPr id="18" name="Google Shape;18;p21"/>
          <p:cNvGrpSpPr/>
          <p:nvPr/>
        </p:nvGrpSpPr>
        <p:grpSpPr>
          <a:xfrm>
            <a:off x="0" y="0"/>
            <a:ext cx="4463476" cy="5143500"/>
            <a:chOff x="0" y="0"/>
            <a:chExt cx="5951301" cy="6857999"/>
          </a:xfrm>
        </p:grpSpPr>
        <p:pic>
          <p:nvPicPr>
            <p:cNvPr id="19" name="Google Shape;19;p21"/>
            <p:cNvPicPr preferRelativeResize="0"/>
            <p:nvPr/>
          </p:nvPicPr>
          <p:blipFill rotWithShape="1">
            <a:blip r:embed="rId2">
              <a:alphaModFix/>
            </a:blip>
            <a:srcRect b="0" l="0" r="0" t="0"/>
            <a:stretch/>
          </p:blipFill>
          <p:spPr>
            <a:xfrm>
              <a:off x="0" y="0"/>
              <a:ext cx="5951301" cy="6857999"/>
            </a:xfrm>
            <a:prstGeom prst="rect">
              <a:avLst/>
            </a:prstGeom>
            <a:noFill/>
            <a:ln>
              <a:noFill/>
            </a:ln>
          </p:spPr>
        </p:pic>
        <p:sp>
          <p:nvSpPr>
            <p:cNvPr id="20" name="Google Shape;20;p21"/>
            <p:cNvSpPr txBox="1"/>
            <p:nvPr/>
          </p:nvSpPr>
          <p:spPr>
            <a:xfrm>
              <a:off x="38000" y="1114425"/>
              <a:ext cx="5889600" cy="2031900"/>
            </a:xfrm>
            <a:prstGeom prst="rect">
              <a:avLst/>
            </a:prstGeom>
            <a:noFill/>
            <a:ln>
              <a:noFill/>
            </a:ln>
            <a:effectLst>
              <a:outerShdw blurRad="57150" rotWithShape="0" algn="bl" dir="5400000" dist="19050">
                <a:srgbClr val="000000">
                  <a:alpha val="49803"/>
                </a:srgbClr>
              </a:outerShdw>
            </a:effectLst>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500"/>
                <a:buFont typeface="Arial"/>
                <a:buNone/>
              </a:pPr>
              <a:r>
                <a:rPr b="1" i="0" lang="en" sz="4500" u="none" cap="none" strike="noStrike">
                  <a:solidFill>
                    <a:schemeClr val="lt1"/>
                  </a:solidFill>
                  <a:latin typeface="Arial"/>
                  <a:ea typeface="Arial"/>
                  <a:cs typeface="Arial"/>
                  <a:sym typeface="Arial"/>
                </a:rPr>
                <a:t>Table of Contents</a:t>
              </a:r>
              <a:endParaRPr b="1" i="0" sz="4500" u="none" cap="none" strike="noStrike">
                <a:solidFill>
                  <a:schemeClr val="lt1"/>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123" name="Shape 123"/>
        <p:cNvGrpSpPr/>
        <p:nvPr/>
      </p:nvGrpSpPr>
      <p:grpSpPr>
        <a:xfrm>
          <a:off x="0" y="0"/>
          <a:ext cx="0" cy="0"/>
          <a:chOff x="0" y="0"/>
          <a:chExt cx="0" cy="0"/>
        </a:xfrm>
      </p:grpSpPr>
      <p:sp>
        <p:nvSpPr>
          <p:cNvPr id="124" name="Google Shape;124;p43"/>
          <p:cNvSpPr txBox="1"/>
          <p:nvPr>
            <p:ph idx="1" type="body"/>
          </p:nvPr>
        </p:nvSpPr>
        <p:spPr>
          <a:xfrm>
            <a:off x="242647" y="25463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125" name="Google Shape;125;p43"/>
          <p:cNvGrpSpPr/>
          <p:nvPr/>
        </p:nvGrpSpPr>
        <p:grpSpPr>
          <a:xfrm>
            <a:off x="4334441" y="140127"/>
            <a:ext cx="475116" cy="102825"/>
            <a:chOff x="5655129" y="211061"/>
            <a:chExt cx="633488" cy="137100"/>
          </a:xfrm>
        </p:grpSpPr>
        <p:sp>
          <p:nvSpPr>
            <p:cNvPr id="126" name="Google Shape;126;p43"/>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7" name="Google Shape;127;p43"/>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8" name="Google Shape;128;p43"/>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129" name="Google Shape;129;p43"/>
          <p:cNvGrpSpPr/>
          <p:nvPr/>
        </p:nvGrpSpPr>
        <p:grpSpPr>
          <a:xfrm>
            <a:off x="41" y="5081789"/>
            <a:ext cx="9143844" cy="61766"/>
            <a:chOff x="1063925" y="1155200"/>
            <a:chExt cx="10673333" cy="88200"/>
          </a:xfrm>
        </p:grpSpPr>
        <p:sp>
          <p:nvSpPr>
            <p:cNvPr id="130" name="Google Shape;130;p4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4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2" name="Google Shape;132;p4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3" name="Google Shape;133;p43"/>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134" name="Shape 134"/>
        <p:cNvGrpSpPr/>
        <p:nvPr/>
      </p:nvGrpSpPr>
      <p:grpSpPr>
        <a:xfrm>
          <a:off x="0" y="0"/>
          <a:ext cx="0" cy="0"/>
          <a:chOff x="0" y="0"/>
          <a:chExt cx="0" cy="0"/>
        </a:xfrm>
      </p:grpSpPr>
      <p:sp>
        <p:nvSpPr>
          <p:cNvPr id="135" name="Google Shape;135;p44"/>
          <p:cNvSpPr/>
          <p:nvPr>
            <p:ph idx="2" type="pic"/>
          </p:nvPr>
        </p:nvSpPr>
        <p:spPr>
          <a:xfrm>
            <a:off x="679142" y="1142995"/>
            <a:ext cx="2077200" cy="3381000"/>
          </a:xfrm>
          <a:prstGeom prst="rect">
            <a:avLst/>
          </a:prstGeom>
          <a:solidFill>
            <a:srgbClr val="F2F2F2"/>
          </a:solidFill>
          <a:ln>
            <a:noFill/>
          </a:ln>
        </p:spPr>
      </p:sp>
      <p:sp>
        <p:nvSpPr>
          <p:cNvPr id="136" name="Google Shape;136;p44"/>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137" name="Google Shape;137;p44"/>
          <p:cNvGrpSpPr/>
          <p:nvPr/>
        </p:nvGrpSpPr>
        <p:grpSpPr>
          <a:xfrm>
            <a:off x="4334441" y="140127"/>
            <a:ext cx="475116" cy="102825"/>
            <a:chOff x="5655129" y="211061"/>
            <a:chExt cx="633488" cy="137100"/>
          </a:xfrm>
        </p:grpSpPr>
        <p:sp>
          <p:nvSpPr>
            <p:cNvPr id="138" name="Google Shape;138;p44"/>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9" name="Google Shape;139;p44"/>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0" name="Google Shape;140;p44"/>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141" name="Google Shape;141;p44"/>
          <p:cNvGrpSpPr/>
          <p:nvPr/>
        </p:nvGrpSpPr>
        <p:grpSpPr>
          <a:xfrm>
            <a:off x="41" y="5081789"/>
            <a:ext cx="9143844" cy="61766"/>
            <a:chOff x="1063925" y="1155200"/>
            <a:chExt cx="10673333" cy="88200"/>
          </a:xfrm>
        </p:grpSpPr>
        <p:sp>
          <p:nvSpPr>
            <p:cNvPr id="142" name="Google Shape;142;p4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4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4" name="Google Shape;144;p4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5" name="Google Shape;145;p44"/>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extLst>
    <p:ext uri="{DCECCB84-F9BA-43D5-87BE-67443E8EF086}">
      <p15:sldGuideLst>
        <p15:guide id="1" orient="horz" pos="1782">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146" name="Shape 146"/>
        <p:cNvGrpSpPr/>
        <p:nvPr/>
      </p:nvGrpSpPr>
      <p:grpSpPr>
        <a:xfrm>
          <a:off x="0" y="0"/>
          <a:ext cx="0" cy="0"/>
          <a:chOff x="0" y="0"/>
          <a:chExt cx="0" cy="0"/>
        </a:xfrm>
      </p:grpSpPr>
      <p:sp>
        <p:nvSpPr>
          <p:cNvPr id="147" name="Google Shape;147;p45"/>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148" name="Google Shape;148;p45"/>
          <p:cNvGrpSpPr/>
          <p:nvPr/>
        </p:nvGrpSpPr>
        <p:grpSpPr>
          <a:xfrm>
            <a:off x="4334441" y="140127"/>
            <a:ext cx="475116" cy="102825"/>
            <a:chOff x="5655129" y="211061"/>
            <a:chExt cx="633488" cy="137100"/>
          </a:xfrm>
        </p:grpSpPr>
        <p:sp>
          <p:nvSpPr>
            <p:cNvPr id="149" name="Google Shape;149;p45"/>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0" name="Google Shape;150;p45"/>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1" name="Google Shape;151;p45"/>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152" name="Google Shape;152;p45"/>
          <p:cNvGrpSpPr/>
          <p:nvPr/>
        </p:nvGrpSpPr>
        <p:grpSpPr>
          <a:xfrm>
            <a:off x="41" y="5081789"/>
            <a:ext cx="9143844" cy="61766"/>
            <a:chOff x="1063925" y="1155200"/>
            <a:chExt cx="10673333" cy="88200"/>
          </a:xfrm>
        </p:grpSpPr>
        <p:sp>
          <p:nvSpPr>
            <p:cNvPr id="153" name="Google Shape;153;p4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4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5" name="Google Shape;155;p4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6" name="Google Shape;156;p45"/>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157" name="Shape 157"/>
        <p:cNvGrpSpPr/>
        <p:nvPr/>
      </p:nvGrpSpPr>
      <p:grpSpPr>
        <a:xfrm>
          <a:off x="0" y="0"/>
          <a:ext cx="0" cy="0"/>
          <a:chOff x="0" y="0"/>
          <a:chExt cx="0" cy="0"/>
        </a:xfrm>
      </p:grpSpPr>
      <p:grpSp>
        <p:nvGrpSpPr>
          <p:cNvPr id="158" name="Google Shape;158;p46"/>
          <p:cNvGrpSpPr/>
          <p:nvPr/>
        </p:nvGrpSpPr>
        <p:grpSpPr>
          <a:xfrm>
            <a:off x="6681338" y="1082030"/>
            <a:ext cx="1955912" cy="3650782"/>
            <a:chOff x="3501573" y="3178068"/>
            <a:chExt cx="1341043" cy="2738771"/>
          </a:xfrm>
        </p:grpSpPr>
        <p:sp>
          <p:nvSpPr>
            <p:cNvPr id="159" name="Google Shape;159;p46"/>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0" name="Google Shape;160;p46"/>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1" name="Google Shape;161;p46"/>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2" name="Google Shape;162;p46"/>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3" name="Google Shape;163;p46"/>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4" name="Google Shape;164;p46"/>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165" name="Google Shape;165;p46"/>
            <p:cNvGrpSpPr/>
            <p:nvPr/>
          </p:nvGrpSpPr>
          <p:grpSpPr>
            <a:xfrm>
              <a:off x="4092679" y="5635777"/>
              <a:ext cx="164577" cy="172999"/>
              <a:chOff x="6772303" y="6038214"/>
              <a:chExt cx="140700" cy="147900"/>
            </a:xfrm>
          </p:grpSpPr>
          <p:sp>
            <p:nvSpPr>
              <p:cNvPr id="166" name="Google Shape;166;p46"/>
              <p:cNvSpPr/>
              <p:nvPr/>
            </p:nvSpPr>
            <p:spPr>
              <a:xfrm>
                <a:off x="6772303" y="6038214"/>
                <a:ext cx="140700" cy="1479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7" name="Google Shape;167;p46"/>
              <p:cNvSpPr/>
              <p:nvPr/>
            </p:nvSpPr>
            <p:spPr>
              <a:xfrm>
                <a:off x="6807465" y="6071635"/>
                <a:ext cx="70200" cy="81300"/>
              </a:xfrm>
              <a:prstGeom prst="ellipse">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168" name="Google Shape;168;p46"/>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9" name="Google Shape;169;p46"/>
            <p:cNvSpPr/>
            <p:nvPr/>
          </p:nvSpPr>
          <p:spPr>
            <a:xfrm>
              <a:off x="4058661" y="3449093"/>
              <a:ext cx="254400" cy="58500"/>
            </a:xfrm>
            <a:prstGeom prst="roundRect">
              <a:avLst>
                <a:gd fmla="val 50000" name="adj"/>
              </a:avLst>
            </a:prstGeom>
            <a:solidFill>
              <a:srgbClr val="7F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0" name="Google Shape;170;p46"/>
            <p:cNvSpPr/>
            <p:nvPr/>
          </p:nvSpPr>
          <p:spPr>
            <a:xfrm>
              <a:off x="3922825" y="3449093"/>
              <a:ext cx="58500" cy="585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171" name="Google Shape;171;p46"/>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72" name="Google Shape;172;p46"/>
          <p:cNvSpPr/>
          <p:nvPr>
            <p:ph idx="2" type="pic"/>
          </p:nvPr>
        </p:nvSpPr>
        <p:spPr>
          <a:xfrm>
            <a:off x="6881802" y="1614656"/>
            <a:ext cx="1626600" cy="2625900"/>
          </a:xfrm>
          <a:prstGeom prst="rect">
            <a:avLst/>
          </a:prstGeom>
          <a:solidFill>
            <a:srgbClr val="F2F2F2"/>
          </a:solidFill>
          <a:ln>
            <a:noFill/>
          </a:ln>
        </p:spPr>
      </p:sp>
      <p:grpSp>
        <p:nvGrpSpPr>
          <p:cNvPr id="173" name="Google Shape;173;p46"/>
          <p:cNvGrpSpPr/>
          <p:nvPr/>
        </p:nvGrpSpPr>
        <p:grpSpPr>
          <a:xfrm>
            <a:off x="4334441" y="140127"/>
            <a:ext cx="475116" cy="102825"/>
            <a:chOff x="5655129" y="211061"/>
            <a:chExt cx="633488" cy="137100"/>
          </a:xfrm>
        </p:grpSpPr>
        <p:sp>
          <p:nvSpPr>
            <p:cNvPr id="174" name="Google Shape;174;p46"/>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5" name="Google Shape;175;p46"/>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6" name="Google Shape;176;p46"/>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177" name="Google Shape;177;p46"/>
          <p:cNvGrpSpPr/>
          <p:nvPr/>
        </p:nvGrpSpPr>
        <p:grpSpPr>
          <a:xfrm>
            <a:off x="41" y="5081789"/>
            <a:ext cx="9143844" cy="61766"/>
            <a:chOff x="1063925" y="1155200"/>
            <a:chExt cx="10673333" cy="88200"/>
          </a:xfrm>
        </p:grpSpPr>
        <p:sp>
          <p:nvSpPr>
            <p:cNvPr id="178" name="Google Shape;178;p4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4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0" name="Google Shape;180;p4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81" name="Google Shape;181;p46"/>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182" name="Shape 182"/>
        <p:cNvGrpSpPr/>
        <p:nvPr/>
      </p:nvGrpSpPr>
      <p:grpSpPr>
        <a:xfrm>
          <a:off x="0" y="0"/>
          <a:ext cx="0" cy="0"/>
          <a:chOff x="0" y="0"/>
          <a:chExt cx="0" cy="0"/>
        </a:xfrm>
      </p:grpSpPr>
      <p:sp>
        <p:nvSpPr>
          <p:cNvPr id="183" name="Google Shape;183;p47"/>
          <p:cNvSpPr/>
          <p:nvPr>
            <p:ph idx="2" type="pic"/>
          </p:nvPr>
        </p:nvSpPr>
        <p:spPr>
          <a:xfrm>
            <a:off x="0" y="958337"/>
            <a:ext cx="3153300" cy="3246000"/>
          </a:xfrm>
          <a:prstGeom prst="rect">
            <a:avLst/>
          </a:prstGeom>
          <a:solidFill>
            <a:srgbClr val="F2F2F2"/>
          </a:solidFill>
          <a:ln>
            <a:noFill/>
          </a:ln>
        </p:spPr>
      </p:sp>
      <p:sp>
        <p:nvSpPr>
          <p:cNvPr id="184" name="Google Shape;184;p47"/>
          <p:cNvSpPr/>
          <p:nvPr>
            <p:ph idx="3" type="pic"/>
          </p:nvPr>
        </p:nvSpPr>
        <p:spPr>
          <a:xfrm>
            <a:off x="6001884" y="954103"/>
            <a:ext cx="3146100" cy="3250200"/>
          </a:xfrm>
          <a:prstGeom prst="rect">
            <a:avLst/>
          </a:prstGeom>
          <a:solidFill>
            <a:srgbClr val="F2F2F2"/>
          </a:solidFill>
          <a:ln>
            <a:noFill/>
          </a:ln>
        </p:spPr>
      </p:sp>
      <p:grpSp>
        <p:nvGrpSpPr>
          <p:cNvPr id="185" name="Google Shape;185;p47"/>
          <p:cNvGrpSpPr/>
          <p:nvPr/>
        </p:nvGrpSpPr>
        <p:grpSpPr>
          <a:xfrm>
            <a:off x="4334441" y="140127"/>
            <a:ext cx="475116" cy="102825"/>
            <a:chOff x="5655129" y="211061"/>
            <a:chExt cx="633488" cy="137100"/>
          </a:xfrm>
        </p:grpSpPr>
        <p:sp>
          <p:nvSpPr>
            <p:cNvPr id="186" name="Google Shape;186;p47"/>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7" name="Google Shape;187;p47"/>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8" name="Google Shape;188;p47"/>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189" name="Google Shape;189;p47"/>
          <p:cNvGrpSpPr/>
          <p:nvPr/>
        </p:nvGrpSpPr>
        <p:grpSpPr>
          <a:xfrm>
            <a:off x="41" y="5081789"/>
            <a:ext cx="9143844" cy="61766"/>
            <a:chOff x="1063925" y="1155200"/>
            <a:chExt cx="10673333" cy="88200"/>
          </a:xfrm>
        </p:grpSpPr>
        <p:sp>
          <p:nvSpPr>
            <p:cNvPr id="190" name="Google Shape;190;p4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4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92" name="Google Shape;192;p4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93" name="Google Shape;193;p47"/>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194" name="Shape 194"/>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195" name="Shape 195"/>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196" name="Shape 196"/>
        <p:cNvGrpSpPr/>
        <p:nvPr/>
      </p:nvGrpSpPr>
      <p:grpSpPr>
        <a:xfrm>
          <a:off x="0" y="0"/>
          <a:ext cx="0" cy="0"/>
          <a:chOff x="0" y="0"/>
          <a:chExt cx="0" cy="0"/>
        </a:xfrm>
      </p:grpSpPr>
      <p:sp>
        <p:nvSpPr>
          <p:cNvPr id="197" name="Google Shape;197;p50"/>
          <p:cNvSpPr/>
          <p:nvPr>
            <p:ph idx="2" type="pic"/>
          </p:nvPr>
        </p:nvSpPr>
        <p:spPr>
          <a:xfrm>
            <a:off x="0" y="0"/>
            <a:ext cx="4316100" cy="5143500"/>
          </a:xfrm>
          <a:prstGeom prst="rect">
            <a:avLst/>
          </a:prstGeom>
          <a:solidFill>
            <a:srgbClr val="F2F2F2"/>
          </a:solidFill>
          <a:ln>
            <a:noFill/>
          </a:ln>
        </p:spPr>
      </p:sp>
      <p:grpSp>
        <p:nvGrpSpPr>
          <p:cNvPr id="198" name="Google Shape;198;p50"/>
          <p:cNvGrpSpPr/>
          <p:nvPr/>
        </p:nvGrpSpPr>
        <p:grpSpPr>
          <a:xfrm>
            <a:off x="41" y="5081789"/>
            <a:ext cx="9143844" cy="61766"/>
            <a:chOff x="1063925" y="1155200"/>
            <a:chExt cx="10673333" cy="88200"/>
          </a:xfrm>
        </p:grpSpPr>
        <p:sp>
          <p:nvSpPr>
            <p:cNvPr id="199" name="Google Shape;199;p5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5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1" name="Google Shape;201;p5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2" name="Google Shape;202;p50"/>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203" name="Shape 203"/>
        <p:cNvGrpSpPr/>
        <p:nvPr/>
      </p:nvGrpSpPr>
      <p:grpSpPr>
        <a:xfrm>
          <a:off x="0" y="0"/>
          <a:ext cx="0" cy="0"/>
          <a:chOff x="0" y="0"/>
          <a:chExt cx="0" cy="0"/>
        </a:xfrm>
      </p:grpSpPr>
      <p:sp>
        <p:nvSpPr>
          <p:cNvPr id="204" name="Google Shape;204;p51"/>
          <p:cNvSpPr/>
          <p:nvPr/>
        </p:nvSpPr>
        <p:spPr>
          <a:xfrm>
            <a:off x="488374" y="463694"/>
            <a:ext cx="8167200" cy="3740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5" name="Google Shape;205;p51"/>
          <p:cNvSpPr/>
          <p:nvPr>
            <p:ph idx="2" type="pic"/>
          </p:nvPr>
        </p:nvSpPr>
        <p:spPr>
          <a:xfrm>
            <a:off x="1" y="1"/>
            <a:ext cx="5392800" cy="5143500"/>
          </a:xfrm>
          <a:prstGeom prst="rect">
            <a:avLst/>
          </a:prstGeom>
          <a:solidFill>
            <a:srgbClr val="F2F2F2"/>
          </a:solidFill>
          <a:ln>
            <a:noFill/>
          </a:ln>
        </p:spPr>
      </p:sp>
      <p:grpSp>
        <p:nvGrpSpPr>
          <p:cNvPr id="206" name="Google Shape;206;p51"/>
          <p:cNvGrpSpPr/>
          <p:nvPr/>
        </p:nvGrpSpPr>
        <p:grpSpPr>
          <a:xfrm>
            <a:off x="41" y="5081789"/>
            <a:ext cx="9143844" cy="61766"/>
            <a:chOff x="1063925" y="1155200"/>
            <a:chExt cx="10673333" cy="88200"/>
          </a:xfrm>
        </p:grpSpPr>
        <p:sp>
          <p:nvSpPr>
            <p:cNvPr id="207" name="Google Shape;207;p5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5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9" name="Google Shape;209;p5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0" name="Google Shape;210;p51"/>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211" name="Shape 211"/>
        <p:cNvGrpSpPr/>
        <p:nvPr/>
      </p:nvGrpSpPr>
      <p:grpSpPr>
        <a:xfrm>
          <a:off x="0" y="0"/>
          <a:ext cx="0" cy="0"/>
          <a:chOff x="0" y="0"/>
          <a:chExt cx="0" cy="0"/>
        </a:xfrm>
      </p:grpSpPr>
      <p:sp>
        <p:nvSpPr>
          <p:cNvPr id="212" name="Google Shape;212;p52"/>
          <p:cNvSpPr/>
          <p:nvPr>
            <p:ph idx="2" type="pic"/>
          </p:nvPr>
        </p:nvSpPr>
        <p:spPr>
          <a:xfrm>
            <a:off x="107504" y="108293"/>
            <a:ext cx="8928900" cy="3870600"/>
          </a:xfrm>
          <a:prstGeom prst="rect">
            <a:avLst/>
          </a:prstGeom>
          <a:solidFill>
            <a:srgbClr val="F2F2F2"/>
          </a:solidFill>
          <a:ln>
            <a:noFill/>
          </a:ln>
        </p:spPr>
      </p:sp>
      <p:sp>
        <p:nvSpPr>
          <p:cNvPr id="213" name="Google Shape;213;p52"/>
          <p:cNvSpPr txBox="1"/>
          <p:nvPr>
            <p:ph type="title"/>
          </p:nvPr>
        </p:nvSpPr>
        <p:spPr>
          <a:xfrm>
            <a:off x="0" y="222758"/>
            <a:ext cx="9144000" cy="5334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grpSp>
        <p:nvGrpSpPr>
          <p:cNvPr id="214" name="Google Shape;214;p52"/>
          <p:cNvGrpSpPr/>
          <p:nvPr/>
        </p:nvGrpSpPr>
        <p:grpSpPr>
          <a:xfrm>
            <a:off x="41" y="5081789"/>
            <a:ext cx="9143844" cy="61766"/>
            <a:chOff x="1063925" y="1155200"/>
            <a:chExt cx="10673333" cy="88200"/>
          </a:xfrm>
        </p:grpSpPr>
        <p:sp>
          <p:nvSpPr>
            <p:cNvPr id="215" name="Google Shape;215;p5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5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7" name="Google Shape;217;p5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2"/>
        </a:solidFill>
      </p:bgPr>
    </p:bg>
    <p:spTree>
      <p:nvGrpSpPr>
        <p:cNvPr id="21" name="Shape 21"/>
        <p:cNvGrpSpPr/>
        <p:nvPr/>
      </p:nvGrpSpPr>
      <p:grpSpPr>
        <a:xfrm>
          <a:off x="0" y="0"/>
          <a:ext cx="0" cy="0"/>
          <a:chOff x="0" y="0"/>
          <a:chExt cx="0" cy="0"/>
        </a:xfrm>
      </p:grpSpPr>
      <p:sp>
        <p:nvSpPr>
          <p:cNvPr id="22" name="Google Shape;22;p22"/>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lt1"/>
              </a:buClr>
              <a:buSzPts val="2600"/>
              <a:buFont typeface="Arial"/>
              <a:buNone/>
              <a:defRPr b="0" i="0" sz="2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23" name="Google Shape;23;p22"/>
          <p:cNvCxnSpPr/>
          <p:nvPr/>
        </p:nvCxnSpPr>
        <p:spPr>
          <a:xfrm>
            <a:off x="1503450" y="1759913"/>
            <a:ext cx="6137100" cy="0"/>
          </a:xfrm>
          <a:prstGeom prst="straightConnector1">
            <a:avLst/>
          </a:prstGeom>
          <a:noFill/>
          <a:ln cap="flat" cmpd="sng" w="38100">
            <a:solidFill>
              <a:schemeClr val="lt1"/>
            </a:solidFill>
            <a:prstDash val="solid"/>
            <a:round/>
            <a:headEnd len="med" w="med" type="oval"/>
            <a:tailEnd len="med" w="med" type="oval"/>
          </a:ln>
        </p:spPr>
      </p:cxnSp>
      <p:cxnSp>
        <p:nvCxnSpPr>
          <p:cNvPr id="24" name="Google Shape;24;p22"/>
          <p:cNvCxnSpPr/>
          <p:nvPr/>
        </p:nvCxnSpPr>
        <p:spPr>
          <a:xfrm>
            <a:off x="1503450" y="2676731"/>
            <a:ext cx="6137100" cy="0"/>
          </a:xfrm>
          <a:prstGeom prst="straightConnector1">
            <a:avLst/>
          </a:prstGeom>
          <a:noFill/>
          <a:ln cap="flat" cmpd="sng" w="38100">
            <a:solidFill>
              <a:schemeClr val="lt1"/>
            </a:solidFill>
            <a:prstDash val="solid"/>
            <a:round/>
            <a:headEnd len="med" w="med" type="oval"/>
            <a:tailEnd len="med" w="med" type="oval"/>
          </a:ln>
        </p:spPr>
      </p:cxnSp>
      <p:grpSp>
        <p:nvGrpSpPr>
          <p:cNvPr id="25" name="Google Shape;25;p22"/>
          <p:cNvGrpSpPr/>
          <p:nvPr/>
        </p:nvGrpSpPr>
        <p:grpSpPr>
          <a:xfrm>
            <a:off x="0" y="4505625"/>
            <a:ext cx="9154475" cy="498150"/>
            <a:chOff x="-13500" y="6236050"/>
            <a:chExt cx="12219000" cy="664200"/>
          </a:xfrm>
        </p:grpSpPr>
        <p:sp>
          <p:nvSpPr>
            <p:cNvPr id="26" name="Google Shape;26;p22"/>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7" name="Google Shape;27;p2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28" name="Google Shape;28;p2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218" name="Shape 218"/>
        <p:cNvGrpSpPr/>
        <p:nvPr/>
      </p:nvGrpSpPr>
      <p:grpSpPr>
        <a:xfrm>
          <a:off x="0" y="0"/>
          <a:ext cx="0" cy="0"/>
          <a:chOff x="0" y="0"/>
          <a:chExt cx="0" cy="0"/>
        </a:xfrm>
      </p:grpSpPr>
      <p:sp>
        <p:nvSpPr>
          <p:cNvPr id="219" name="Google Shape;219;p53"/>
          <p:cNvSpPr/>
          <p:nvPr>
            <p:ph idx="2" type="pic"/>
          </p:nvPr>
        </p:nvSpPr>
        <p:spPr>
          <a:xfrm>
            <a:off x="6286499" y="1148437"/>
            <a:ext cx="2400300" cy="3429000"/>
          </a:xfrm>
          <a:prstGeom prst="rect">
            <a:avLst/>
          </a:prstGeom>
          <a:solidFill>
            <a:srgbClr val="F2F2F2"/>
          </a:solidFill>
          <a:ln>
            <a:noFill/>
          </a:ln>
        </p:spPr>
      </p:sp>
      <p:sp>
        <p:nvSpPr>
          <p:cNvPr id="220" name="Google Shape;220;p53"/>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21" name="Google Shape;221;p53"/>
          <p:cNvSpPr/>
          <p:nvPr/>
        </p:nvSpPr>
        <p:spPr>
          <a:xfrm>
            <a:off x="3521052" y="1148437"/>
            <a:ext cx="2400300" cy="3429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22" name="Google Shape;222;p53"/>
          <p:cNvGrpSpPr/>
          <p:nvPr/>
        </p:nvGrpSpPr>
        <p:grpSpPr>
          <a:xfrm>
            <a:off x="4334441" y="140127"/>
            <a:ext cx="475116" cy="102825"/>
            <a:chOff x="5655129" y="211061"/>
            <a:chExt cx="633488" cy="137100"/>
          </a:xfrm>
        </p:grpSpPr>
        <p:sp>
          <p:nvSpPr>
            <p:cNvPr id="223" name="Google Shape;223;p53"/>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4" name="Google Shape;224;p53"/>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5" name="Google Shape;225;p53"/>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26" name="Google Shape;226;p53"/>
          <p:cNvGrpSpPr/>
          <p:nvPr/>
        </p:nvGrpSpPr>
        <p:grpSpPr>
          <a:xfrm>
            <a:off x="41" y="5081789"/>
            <a:ext cx="9143844" cy="61766"/>
            <a:chOff x="1063925" y="1155200"/>
            <a:chExt cx="10673333" cy="88200"/>
          </a:xfrm>
        </p:grpSpPr>
        <p:sp>
          <p:nvSpPr>
            <p:cNvPr id="227" name="Google Shape;227;p5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5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9" name="Google Shape;229;p5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30" name="Google Shape;230;p53"/>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231" name="Shape 231"/>
        <p:cNvGrpSpPr/>
        <p:nvPr/>
      </p:nvGrpSpPr>
      <p:grpSpPr>
        <a:xfrm>
          <a:off x="0" y="0"/>
          <a:ext cx="0" cy="0"/>
          <a:chOff x="0" y="0"/>
          <a:chExt cx="0" cy="0"/>
        </a:xfrm>
      </p:grpSpPr>
      <p:sp>
        <p:nvSpPr>
          <p:cNvPr id="232" name="Google Shape;232;p54"/>
          <p:cNvSpPr/>
          <p:nvPr>
            <p:ph idx="2" type="pic"/>
          </p:nvPr>
        </p:nvSpPr>
        <p:spPr>
          <a:xfrm>
            <a:off x="378619" y="999162"/>
            <a:ext cx="8386800" cy="2679900"/>
          </a:xfrm>
          <a:prstGeom prst="rect">
            <a:avLst/>
          </a:prstGeom>
          <a:solidFill>
            <a:srgbClr val="F2F2F2"/>
          </a:solidFill>
          <a:ln>
            <a:noFill/>
          </a:ln>
        </p:spPr>
      </p:sp>
      <p:sp>
        <p:nvSpPr>
          <p:cNvPr id="233" name="Google Shape;233;p54"/>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234" name="Google Shape;234;p54"/>
          <p:cNvGrpSpPr/>
          <p:nvPr/>
        </p:nvGrpSpPr>
        <p:grpSpPr>
          <a:xfrm>
            <a:off x="4334441" y="140127"/>
            <a:ext cx="475116" cy="102825"/>
            <a:chOff x="5655129" y="211061"/>
            <a:chExt cx="633488" cy="137100"/>
          </a:xfrm>
        </p:grpSpPr>
        <p:sp>
          <p:nvSpPr>
            <p:cNvPr id="235" name="Google Shape;235;p54"/>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6" name="Google Shape;236;p54"/>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7" name="Google Shape;237;p54"/>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38" name="Google Shape;238;p54"/>
          <p:cNvGrpSpPr/>
          <p:nvPr/>
        </p:nvGrpSpPr>
        <p:grpSpPr>
          <a:xfrm>
            <a:off x="41" y="5081789"/>
            <a:ext cx="9143844" cy="61766"/>
            <a:chOff x="1063925" y="1155200"/>
            <a:chExt cx="10673333" cy="88200"/>
          </a:xfrm>
        </p:grpSpPr>
        <p:sp>
          <p:nvSpPr>
            <p:cNvPr id="239" name="Google Shape;239;p5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5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1" name="Google Shape;241;p5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42" name="Google Shape;242;p54"/>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3" name="Shape 243"/>
        <p:cNvGrpSpPr/>
        <p:nvPr/>
      </p:nvGrpSpPr>
      <p:grpSpPr>
        <a:xfrm>
          <a:off x="0" y="0"/>
          <a:ext cx="0" cy="0"/>
          <a:chOff x="0" y="0"/>
          <a:chExt cx="0" cy="0"/>
        </a:xfrm>
      </p:grpSpPr>
      <p:grpSp>
        <p:nvGrpSpPr>
          <p:cNvPr id="244" name="Google Shape;244;p55"/>
          <p:cNvGrpSpPr/>
          <p:nvPr/>
        </p:nvGrpSpPr>
        <p:grpSpPr>
          <a:xfrm>
            <a:off x="4334441" y="140127"/>
            <a:ext cx="475116" cy="102825"/>
            <a:chOff x="5655129" y="211061"/>
            <a:chExt cx="633488" cy="137100"/>
          </a:xfrm>
        </p:grpSpPr>
        <p:sp>
          <p:nvSpPr>
            <p:cNvPr id="245" name="Google Shape;245;p55"/>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6" name="Google Shape;246;p55"/>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7" name="Google Shape;247;p55"/>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48" name="Google Shape;248;p55"/>
          <p:cNvGrpSpPr/>
          <p:nvPr/>
        </p:nvGrpSpPr>
        <p:grpSpPr>
          <a:xfrm>
            <a:off x="41" y="5081789"/>
            <a:ext cx="9143844" cy="61766"/>
            <a:chOff x="1063925" y="1155200"/>
            <a:chExt cx="10673333" cy="88200"/>
          </a:xfrm>
        </p:grpSpPr>
        <p:sp>
          <p:nvSpPr>
            <p:cNvPr id="249" name="Google Shape;249;p5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5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51" name="Google Shape;251;p5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52" name="Google Shape;252;p55"/>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3" name="Shape 253"/>
        <p:cNvGrpSpPr/>
        <p:nvPr/>
      </p:nvGrpSpPr>
      <p:grpSpPr>
        <a:xfrm>
          <a:off x="0" y="0"/>
          <a:ext cx="0" cy="0"/>
          <a:chOff x="0" y="0"/>
          <a:chExt cx="0" cy="0"/>
        </a:xfrm>
      </p:grpSpPr>
      <p:sp>
        <p:nvSpPr>
          <p:cNvPr id="254" name="Google Shape;254;p56"/>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56"/>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256" name="Google Shape;256;p56"/>
          <p:cNvSpPr txBox="1"/>
          <p:nvPr>
            <p:ph idx="1" type="subTitle"/>
          </p:nvPr>
        </p:nvSpPr>
        <p:spPr>
          <a:xfrm>
            <a:off x="724950" y="3161525"/>
            <a:ext cx="3300900" cy="759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257" name="Google Shape;257;p56"/>
          <p:cNvSpPr txBox="1"/>
          <p:nvPr>
            <p:ph idx="2" type="body"/>
          </p:nvPr>
        </p:nvSpPr>
        <p:spPr>
          <a:xfrm>
            <a:off x="5174225" y="1352625"/>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58" name="Google Shape;258;p5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259" name="Google Shape;259;p56"/>
          <p:cNvGrpSpPr/>
          <p:nvPr/>
        </p:nvGrpSpPr>
        <p:grpSpPr>
          <a:xfrm>
            <a:off x="41" y="5081789"/>
            <a:ext cx="9143844" cy="61766"/>
            <a:chOff x="1063925" y="1155200"/>
            <a:chExt cx="10673333" cy="88200"/>
          </a:xfrm>
        </p:grpSpPr>
        <p:sp>
          <p:nvSpPr>
            <p:cNvPr id="260" name="Google Shape;260;p5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5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2" name="Google Shape;262;p5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63" name="Google Shape;263;p56"/>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264" name="Shape 264"/>
        <p:cNvGrpSpPr/>
        <p:nvPr/>
      </p:nvGrpSpPr>
      <p:grpSpPr>
        <a:xfrm>
          <a:off x="0" y="0"/>
          <a:ext cx="0" cy="0"/>
          <a:chOff x="0" y="0"/>
          <a:chExt cx="0" cy="0"/>
        </a:xfrm>
      </p:grpSpPr>
      <p:grpSp>
        <p:nvGrpSpPr>
          <p:cNvPr id="265" name="Google Shape;265;p57"/>
          <p:cNvGrpSpPr/>
          <p:nvPr/>
        </p:nvGrpSpPr>
        <p:grpSpPr>
          <a:xfrm>
            <a:off x="41" y="5081789"/>
            <a:ext cx="9143844" cy="61766"/>
            <a:chOff x="1063925" y="1155200"/>
            <a:chExt cx="10673333" cy="88200"/>
          </a:xfrm>
        </p:grpSpPr>
        <p:sp>
          <p:nvSpPr>
            <p:cNvPr id="266" name="Google Shape;266;p5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5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8" name="Google Shape;268;p5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269" name="Shape 269"/>
        <p:cNvGrpSpPr/>
        <p:nvPr/>
      </p:nvGrpSpPr>
      <p:grpSpPr>
        <a:xfrm>
          <a:off x="0" y="0"/>
          <a:ext cx="0" cy="0"/>
          <a:chOff x="0" y="0"/>
          <a:chExt cx="0" cy="0"/>
        </a:xfrm>
      </p:grpSpPr>
      <p:sp>
        <p:nvSpPr>
          <p:cNvPr id="270" name="Google Shape;270;p58"/>
          <p:cNvSpPr/>
          <p:nvPr/>
        </p:nvSpPr>
        <p:spPr>
          <a:xfrm>
            <a:off x="0" y="0"/>
            <a:ext cx="4572000" cy="5143500"/>
          </a:xfrm>
          <a:prstGeom prst="rect">
            <a:avLst/>
          </a:prstGeom>
          <a:solidFill>
            <a:srgbClr val="999999">
              <a:alpha val="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58"/>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272" name="Google Shape;272;p58"/>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73" name="Google Shape;273;p5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274" name="Google Shape;274;p58"/>
          <p:cNvGrpSpPr/>
          <p:nvPr/>
        </p:nvGrpSpPr>
        <p:grpSpPr>
          <a:xfrm>
            <a:off x="729961" y="990574"/>
            <a:ext cx="1359783" cy="45449"/>
            <a:chOff x="1063925" y="1155200"/>
            <a:chExt cx="10673333" cy="88200"/>
          </a:xfrm>
        </p:grpSpPr>
        <p:sp>
          <p:nvSpPr>
            <p:cNvPr id="275" name="Google Shape;275;p58"/>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58"/>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7" name="Google Shape;277;p58"/>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titleOnly">
  <p:cSld name="TITLE_ONLY">
    <p:spTree>
      <p:nvGrpSpPr>
        <p:cNvPr id="278" name="Shape 278"/>
        <p:cNvGrpSpPr/>
        <p:nvPr/>
      </p:nvGrpSpPr>
      <p:grpSpPr>
        <a:xfrm>
          <a:off x="0" y="0"/>
          <a:ext cx="0" cy="0"/>
          <a:chOff x="0" y="0"/>
          <a:chExt cx="0" cy="0"/>
        </a:xfrm>
      </p:grpSpPr>
      <p:grpSp>
        <p:nvGrpSpPr>
          <p:cNvPr id="279" name="Google Shape;279;p59"/>
          <p:cNvGrpSpPr/>
          <p:nvPr/>
        </p:nvGrpSpPr>
        <p:grpSpPr>
          <a:xfrm>
            <a:off x="41" y="5081789"/>
            <a:ext cx="9143844" cy="61766"/>
            <a:chOff x="1063925" y="1155200"/>
            <a:chExt cx="10673333" cy="88200"/>
          </a:xfrm>
        </p:grpSpPr>
        <p:sp>
          <p:nvSpPr>
            <p:cNvPr id="280" name="Google Shape;280;p59"/>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59"/>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2" name="Google Shape;282;p59"/>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3" name="Google Shape;283;p59"/>
          <p:cNvGrpSpPr/>
          <p:nvPr/>
        </p:nvGrpSpPr>
        <p:grpSpPr>
          <a:xfrm>
            <a:off x="4334441" y="158296"/>
            <a:ext cx="475116" cy="102825"/>
            <a:chOff x="5215346" y="150098"/>
            <a:chExt cx="633488" cy="137100"/>
          </a:xfrm>
        </p:grpSpPr>
        <p:sp>
          <p:nvSpPr>
            <p:cNvPr id="284" name="Google Shape;284;p59"/>
            <p:cNvSpPr/>
            <p:nvPr/>
          </p:nvSpPr>
          <p:spPr>
            <a:xfrm>
              <a:off x="5215346" y="150098"/>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5" name="Google Shape;285;p59"/>
            <p:cNvSpPr/>
            <p:nvPr/>
          </p:nvSpPr>
          <p:spPr>
            <a:xfrm>
              <a:off x="5463540" y="150098"/>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6" name="Google Shape;286;p59"/>
            <p:cNvSpPr/>
            <p:nvPr/>
          </p:nvSpPr>
          <p:spPr>
            <a:xfrm>
              <a:off x="5711734" y="150098"/>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287" name="Google Shape;287;p59"/>
          <p:cNvSpPr txBox="1"/>
          <p:nvPr>
            <p:ph type="ctrTitle"/>
          </p:nvPr>
        </p:nvSpPr>
        <p:spPr>
          <a:xfrm>
            <a:off x="715275" y="261113"/>
            <a:ext cx="7713600" cy="6213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3200"/>
              <a:buFont typeface="Arial"/>
              <a:buChar char="●"/>
              <a:defRPr b="1" i="0" sz="3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MAIN_POINT">
    <p:bg>
      <p:bgPr>
        <a:solidFill>
          <a:srgbClr val="2FB885"/>
        </a:solidFill>
      </p:bgPr>
    </p:bg>
    <p:spTree>
      <p:nvGrpSpPr>
        <p:cNvPr id="288" name="Shape 288"/>
        <p:cNvGrpSpPr/>
        <p:nvPr/>
      </p:nvGrpSpPr>
      <p:grpSpPr>
        <a:xfrm>
          <a:off x="0" y="0"/>
          <a:ext cx="0" cy="0"/>
          <a:chOff x="0" y="0"/>
          <a:chExt cx="0" cy="0"/>
        </a:xfrm>
      </p:grpSpPr>
      <p:sp>
        <p:nvSpPr>
          <p:cNvPr id="289" name="Google Shape;289;p60"/>
          <p:cNvSpPr txBox="1"/>
          <p:nvPr>
            <p:ph type="title"/>
          </p:nvPr>
        </p:nvSpPr>
        <p:spPr>
          <a:xfrm>
            <a:off x="729450" y="1079213"/>
            <a:ext cx="7021200" cy="2985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3600"/>
              <a:buFont typeface="Arial"/>
              <a:buChar char="●"/>
              <a:defRPr b="1"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sp>
        <p:nvSpPr>
          <p:cNvPr id="290" name="Google Shape;290;p6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291" name="Google Shape;291;p60"/>
          <p:cNvGrpSpPr/>
          <p:nvPr/>
        </p:nvGrpSpPr>
        <p:grpSpPr>
          <a:xfrm>
            <a:off x="729359" y="3189472"/>
            <a:ext cx="1377927" cy="63866"/>
            <a:chOff x="1063925" y="1155200"/>
            <a:chExt cx="10673333" cy="88200"/>
          </a:xfrm>
        </p:grpSpPr>
        <p:sp>
          <p:nvSpPr>
            <p:cNvPr id="292" name="Google Shape;292;p6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6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4" name="Google Shape;294;p6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1">
  <p:cSld name="SECTION_TITLE_AND_DESCRIPTION_2">
    <p:spTree>
      <p:nvGrpSpPr>
        <p:cNvPr id="295" name="Shape 295"/>
        <p:cNvGrpSpPr/>
        <p:nvPr/>
      </p:nvGrpSpPr>
      <p:grpSpPr>
        <a:xfrm>
          <a:off x="0" y="0"/>
          <a:ext cx="0" cy="0"/>
          <a:chOff x="0" y="0"/>
          <a:chExt cx="0" cy="0"/>
        </a:xfrm>
      </p:grpSpPr>
      <p:sp>
        <p:nvSpPr>
          <p:cNvPr id="296" name="Google Shape;296;p61"/>
          <p:cNvSpPr/>
          <p:nvPr/>
        </p:nvSpPr>
        <p:spPr>
          <a:xfrm>
            <a:off x="0" y="0"/>
            <a:ext cx="4572000" cy="5143500"/>
          </a:xfrm>
          <a:prstGeom prst="rect">
            <a:avLst/>
          </a:prstGeom>
          <a:solidFill>
            <a:srgbClr val="999999">
              <a:alpha val="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61"/>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298" name="Google Shape;298;p61"/>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99" name="Google Shape;299;p6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300" name="Google Shape;300;p61"/>
          <p:cNvGrpSpPr/>
          <p:nvPr/>
        </p:nvGrpSpPr>
        <p:grpSpPr>
          <a:xfrm>
            <a:off x="729961" y="990574"/>
            <a:ext cx="1359783" cy="45449"/>
            <a:chOff x="1063925" y="1155200"/>
            <a:chExt cx="10673333" cy="88200"/>
          </a:xfrm>
        </p:grpSpPr>
        <p:sp>
          <p:nvSpPr>
            <p:cNvPr id="301" name="Google Shape;301;p6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6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03" name="Google Shape;303;p6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section">
  <p:cSld name="TITLE_1">
    <p:spTree>
      <p:nvGrpSpPr>
        <p:cNvPr id="304" name="Shape 304"/>
        <p:cNvGrpSpPr/>
        <p:nvPr/>
      </p:nvGrpSpPr>
      <p:grpSpPr>
        <a:xfrm>
          <a:off x="0" y="0"/>
          <a:ext cx="0" cy="0"/>
          <a:chOff x="0" y="0"/>
          <a:chExt cx="0" cy="0"/>
        </a:xfrm>
      </p:grpSpPr>
      <p:sp>
        <p:nvSpPr>
          <p:cNvPr id="305" name="Google Shape;305;p62"/>
          <p:cNvSpPr/>
          <p:nvPr/>
        </p:nvSpPr>
        <p:spPr>
          <a:xfrm>
            <a:off x="0" y="0"/>
            <a:ext cx="9144000" cy="3993000"/>
          </a:xfrm>
          <a:prstGeom prst="rect">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62"/>
          <p:cNvSpPr txBox="1"/>
          <p:nvPr>
            <p:ph type="ctrTitle"/>
          </p:nvPr>
        </p:nvSpPr>
        <p:spPr>
          <a:xfrm>
            <a:off x="685800" y="1583342"/>
            <a:ext cx="7772400" cy="1159800"/>
          </a:xfrm>
          <a:prstGeom prst="rect">
            <a:avLst/>
          </a:prstGeom>
          <a:noFill/>
          <a:ln cap="flat" cmpd="sng" w="76200">
            <a:solidFill>
              <a:schemeClr val="lt1"/>
            </a:solidFill>
            <a:prstDash val="solid"/>
            <a:round/>
            <a:headEnd len="sm" w="sm" type="none"/>
            <a:tailEnd len="sm" w="sm" type="none"/>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4000"/>
              <a:buFont typeface="Arial"/>
              <a:buChar char="●"/>
              <a:defRPr b="1" i="0" sz="4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9pPr>
          </a:lstStyle>
          <a:p/>
        </p:txBody>
      </p:sp>
      <p:grpSp>
        <p:nvGrpSpPr>
          <p:cNvPr id="307" name="Google Shape;307;p62"/>
          <p:cNvGrpSpPr/>
          <p:nvPr/>
        </p:nvGrpSpPr>
        <p:grpSpPr>
          <a:xfrm flipH="1" rot="10800000">
            <a:off x="-83" y="4090691"/>
            <a:ext cx="9143844" cy="71327"/>
            <a:chOff x="1063925" y="1155200"/>
            <a:chExt cx="10673333" cy="88200"/>
          </a:xfrm>
        </p:grpSpPr>
        <p:sp>
          <p:nvSpPr>
            <p:cNvPr id="308" name="Google Shape;308;p6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6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10" name="Google Shape;310;p6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11" name="Google Shape;311;p62"/>
          <p:cNvPicPr preferRelativeResize="0"/>
          <p:nvPr/>
        </p:nvPicPr>
        <p:blipFill rotWithShape="1">
          <a:blip r:embed="rId2">
            <a:alphaModFix/>
          </a:blip>
          <a:srcRect b="0" l="0" r="0" t="0"/>
          <a:stretch/>
        </p:blipFill>
        <p:spPr>
          <a:xfrm>
            <a:off x="8020275" y="1318444"/>
            <a:ext cx="703692" cy="70362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29" name="Shape 29"/>
        <p:cNvGrpSpPr/>
        <p:nvPr/>
      </p:nvGrpSpPr>
      <p:grpSpPr>
        <a:xfrm>
          <a:off x="0" y="0"/>
          <a:ext cx="0" cy="0"/>
          <a:chOff x="0" y="0"/>
          <a:chExt cx="0" cy="0"/>
        </a:xfrm>
      </p:grpSpPr>
      <p:sp>
        <p:nvSpPr>
          <p:cNvPr id="30" name="Google Shape;30;p25"/>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25"/>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2" name="Google Shape;32;p25"/>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33" name="Google Shape;33;p25"/>
          <p:cNvSpPr txBox="1"/>
          <p:nvPr>
            <p:ph type="title"/>
          </p:nvPr>
        </p:nvSpPr>
        <p:spPr>
          <a:xfrm>
            <a:off x="227138" y="122719"/>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1">
  <p:cSld name="Contents slide layout_1">
    <p:spTree>
      <p:nvGrpSpPr>
        <p:cNvPr id="312" name="Shape 312"/>
        <p:cNvGrpSpPr/>
        <p:nvPr/>
      </p:nvGrpSpPr>
      <p:grpSpPr>
        <a:xfrm>
          <a:off x="0" y="0"/>
          <a:ext cx="0" cy="0"/>
          <a:chOff x="0" y="0"/>
          <a:chExt cx="0" cy="0"/>
        </a:xfrm>
      </p:grpSpPr>
      <p:sp>
        <p:nvSpPr>
          <p:cNvPr id="313" name="Google Shape;313;p63"/>
          <p:cNvSpPr txBox="1"/>
          <p:nvPr>
            <p:ph idx="1" type="body"/>
          </p:nvPr>
        </p:nvSpPr>
        <p:spPr>
          <a:xfrm>
            <a:off x="242647" y="25463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314" name="Google Shape;314;p63"/>
          <p:cNvGrpSpPr/>
          <p:nvPr/>
        </p:nvGrpSpPr>
        <p:grpSpPr>
          <a:xfrm>
            <a:off x="-25" y="5081723"/>
            <a:ext cx="9143844" cy="61802"/>
            <a:chOff x="1063925" y="1155200"/>
            <a:chExt cx="10673333" cy="88200"/>
          </a:xfrm>
        </p:grpSpPr>
        <p:sp>
          <p:nvSpPr>
            <p:cNvPr id="315" name="Google Shape;315;p6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6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17" name="Google Shape;317;p6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18" name="Google Shape;318;p63"/>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
        <p:nvSpPr>
          <p:cNvPr id="319" name="Google Shape;319;p63"/>
          <p:cNvSpPr/>
          <p:nvPr/>
        </p:nvSpPr>
        <p:spPr>
          <a:xfrm>
            <a:off x="4334412" y="158296"/>
            <a:ext cx="102900" cy="102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0" name="Google Shape;320;p63"/>
          <p:cNvSpPr/>
          <p:nvPr/>
        </p:nvSpPr>
        <p:spPr>
          <a:xfrm>
            <a:off x="4520558" y="158296"/>
            <a:ext cx="102900" cy="1029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1" name="Google Shape;321;p63"/>
          <p:cNvSpPr/>
          <p:nvPr/>
        </p:nvSpPr>
        <p:spPr>
          <a:xfrm>
            <a:off x="4706703" y="158296"/>
            <a:ext cx="102900" cy="1029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2">
    <p:bg>
      <p:bgPr>
        <a:solidFill>
          <a:schemeClr val="accent4"/>
        </a:solidFill>
      </p:bgPr>
    </p:bg>
    <p:spTree>
      <p:nvGrpSpPr>
        <p:cNvPr id="322" name="Shape 322"/>
        <p:cNvGrpSpPr/>
        <p:nvPr/>
      </p:nvGrpSpPr>
      <p:grpSpPr>
        <a:xfrm>
          <a:off x="0" y="0"/>
          <a:ext cx="0" cy="0"/>
          <a:chOff x="0" y="0"/>
          <a:chExt cx="0" cy="0"/>
        </a:xfrm>
      </p:grpSpPr>
      <p:sp>
        <p:nvSpPr>
          <p:cNvPr id="323" name="Google Shape;323;p64"/>
          <p:cNvSpPr txBox="1"/>
          <p:nvPr>
            <p:ph type="ctrTitle"/>
          </p:nvPr>
        </p:nvSpPr>
        <p:spPr>
          <a:xfrm>
            <a:off x="2327288" y="1991813"/>
            <a:ext cx="6255300" cy="1159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4400"/>
              <a:buFont typeface="Arial"/>
              <a:buChar char="●"/>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2"/>
              </a:buClr>
              <a:buSzPts val="4400"/>
              <a:buFont typeface="Arial"/>
              <a:buChar char="○"/>
              <a:defRPr b="0" i="0" sz="4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4400"/>
              <a:buFont typeface="Arial"/>
              <a:buChar char="■"/>
              <a:defRPr b="0" i="0" sz="4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4400"/>
              <a:buFont typeface="Arial"/>
              <a:buChar char="●"/>
              <a:defRPr b="0" i="0" sz="4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4400"/>
              <a:buFont typeface="Arial"/>
              <a:buChar char="○"/>
              <a:defRPr b="0" i="0" sz="4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4400"/>
              <a:buFont typeface="Arial"/>
              <a:buChar char="■"/>
              <a:defRPr b="0" i="0" sz="4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4400"/>
              <a:buFont typeface="Arial"/>
              <a:buChar char="●"/>
              <a:defRPr b="0" i="0" sz="4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4400"/>
              <a:buFont typeface="Arial"/>
              <a:buChar char="○"/>
              <a:defRPr b="0" i="0" sz="4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4400"/>
              <a:buFont typeface="Arial"/>
              <a:buChar char="■"/>
              <a:defRPr b="0" i="0" sz="4400" u="none" cap="none" strike="noStrike">
                <a:solidFill>
                  <a:schemeClr val="dk2"/>
                </a:solidFill>
                <a:latin typeface="Arial"/>
                <a:ea typeface="Arial"/>
                <a:cs typeface="Arial"/>
                <a:sym typeface="Arial"/>
              </a:defRPr>
            </a:lvl9pPr>
          </a:lstStyle>
          <a:p/>
        </p:txBody>
      </p:sp>
      <p:grpSp>
        <p:nvGrpSpPr>
          <p:cNvPr id="324" name="Google Shape;324;p64"/>
          <p:cNvGrpSpPr/>
          <p:nvPr/>
        </p:nvGrpSpPr>
        <p:grpSpPr>
          <a:xfrm>
            <a:off x="693364" y="3898317"/>
            <a:ext cx="2284093" cy="63866"/>
            <a:chOff x="1063925" y="1155200"/>
            <a:chExt cx="10673333" cy="88200"/>
          </a:xfrm>
        </p:grpSpPr>
        <p:sp>
          <p:nvSpPr>
            <p:cNvPr id="325" name="Google Shape;325;p6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6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27" name="Google Shape;327;p6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28" name="Google Shape;328;p64"/>
          <p:cNvPicPr preferRelativeResize="0"/>
          <p:nvPr/>
        </p:nvPicPr>
        <p:blipFill rotWithShape="1">
          <a:blip r:embed="rId2">
            <a:alphaModFix/>
          </a:blip>
          <a:srcRect b="0" l="0" r="0" t="0"/>
          <a:stretch/>
        </p:blipFill>
        <p:spPr>
          <a:xfrm>
            <a:off x="693335" y="2182971"/>
            <a:ext cx="792915" cy="77756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2">
  <p:cSld name="SECTION_TITLE_AND_DESCRIPTION_3">
    <p:spTree>
      <p:nvGrpSpPr>
        <p:cNvPr id="329" name="Shape 329"/>
        <p:cNvGrpSpPr/>
        <p:nvPr/>
      </p:nvGrpSpPr>
      <p:grpSpPr>
        <a:xfrm>
          <a:off x="0" y="0"/>
          <a:ext cx="0" cy="0"/>
          <a:chOff x="0" y="0"/>
          <a:chExt cx="0" cy="0"/>
        </a:xfrm>
      </p:grpSpPr>
      <p:sp>
        <p:nvSpPr>
          <p:cNvPr id="330" name="Google Shape;330;p65"/>
          <p:cNvSpPr/>
          <p:nvPr/>
        </p:nvSpPr>
        <p:spPr>
          <a:xfrm>
            <a:off x="0" y="0"/>
            <a:ext cx="4572000" cy="5143500"/>
          </a:xfrm>
          <a:prstGeom prst="rect">
            <a:avLst/>
          </a:prstGeom>
          <a:solidFill>
            <a:srgbClr val="999999">
              <a:alpha val="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65"/>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332" name="Google Shape;332;p65"/>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33" name="Google Shape;333;p6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334" name="Google Shape;334;p65"/>
          <p:cNvGrpSpPr/>
          <p:nvPr/>
        </p:nvGrpSpPr>
        <p:grpSpPr>
          <a:xfrm>
            <a:off x="729961" y="990574"/>
            <a:ext cx="1359783" cy="45449"/>
            <a:chOff x="1063925" y="1155200"/>
            <a:chExt cx="10673333" cy="88200"/>
          </a:xfrm>
        </p:grpSpPr>
        <p:sp>
          <p:nvSpPr>
            <p:cNvPr id="335" name="Google Shape;335;p6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6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37" name="Google Shape;337;p6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bg>
      <p:bgPr>
        <a:solidFill>
          <a:schemeClr val="lt2"/>
        </a:solidFill>
      </p:bgPr>
    </p:bg>
    <p:spTree>
      <p:nvGrpSpPr>
        <p:cNvPr id="338" name="Shape 338"/>
        <p:cNvGrpSpPr/>
        <p:nvPr/>
      </p:nvGrpSpPr>
      <p:grpSpPr>
        <a:xfrm>
          <a:off x="0" y="0"/>
          <a:ext cx="0" cy="0"/>
          <a:chOff x="0" y="0"/>
          <a:chExt cx="0" cy="0"/>
        </a:xfrm>
      </p:grpSpPr>
      <p:sp>
        <p:nvSpPr>
          <p:cNvPr id="339" name="Google Shape;339;p66"/>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0" name="Google Shape;340;p66"/>
          <p:cNvGrpSpPr/>
          <p:nvPr/>
        </p:nvGrpSpPr>
        <p:grpSpPr>
          <a:xfrm>
            <a:off x="830392" y="1191256"/>
            <a:ext cx="745763" cy="45826"/>
            <a:chOff x="4580561" y="2589004"/>
            <a:chExt cx="1064464" cy="25200"/>
          </a:xfrm>
        </p:grpSpPr>
        <p:sp>
          <p:nvSpPr>
            <p:cNvPr id="341" name="Google Shape;341;p6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6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3" name="Google Shape;343;p66"/>
          <p:cNvSpPr txBox="1"/>
          <p:nvPr>
            <p:ph type="ctrTitle"/>
          </p:nvPr>
        </p:nvSpPr>
        <p:spPr>
          <a:xfrm>
            <a:off x="729450" y="1322450"/>
            <a:ext cx="7688100" cy="1664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4200"/>
              <a:buFont typeface="Arial"/>
              <a:buChar char="■"/>
              <a:defRPr b="0" i="0" sz="4200" u="none" cap="none" strike="noStrike">
                <a:solidFill>
                  <a:schemeClr val="dk2"/>
                </a:solidFill>
                <a:latin typeface="Arial"/>
                <a:ea typeface="Arial"/>
                <a:cs typeface="Arial"/>
                <a:sym typeface="Arial"/>
              </a:defRPr>
            </a:lvl9pPr>
          </a:lstStyle>
          <a:p/>
        </p:txBody>
      </p:sp>
      <p:sp>
        <p:nvSpPr>
          <p:cNvPr id="344" name="Google Shape;344;p66"/>
          <p:cNvSpPr txBox="1"/>
          <p:nvPr>
            <p:ph idx="1" type="subTitle"/>
          </p:nvPr>
        </p:nvSpPr>
        <p:spPr>
          <a:xfrm>
            <a:off x="729627" y="3172900"/>
            <a:ext cx="7688100" cy="541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45" name="Google Shape;345;p6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6" name="Shape 346"/>
        <p:cNvGrpSpPr/>
        <p:nvPr/>
      </p:nvGrpSpPr>
      <p:grpSpPr>
        <a:xfrm>
          <a:off x="0" y="0"/>
          <a:ext cx="0" cy="0"/>
          <a:chOff x="0" y="0"/>
          <a:chExt cx="0" cy="0"/>
        </a:xfrm>
      </p:grpSpPr>
      <p:sp>
        <p:nvSpPr>
          <p:cNvPr id="347" name="Google Shape;347;p6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8" name="Google Shape;348;p67"/>
          <p:cNvGrpSpPr/>
          <p:nvPr/>
        </p:nvGrpSpPr>
        <p:grpSpPr>
          <a:xfrm>
            <a:off x="830392" y="1191256"/>
            <a:ext cx="745763" cy="45826"/>
            <a:chOff x="4580561" y="2589004"/>
            <a:chExt cx="1064464" cy="25200"/>
          </a:xfrm>
        </p:grpSpPr>
        <p:sp>
          <p:nvSpPr>
            <p:cNvPr id="349" name="Google Shape;349;p6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6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1" name="Google Shape;351;p67"/>
          <p:cNvSpPr txBox="1"/>
          <p:nvPr>
            <p:ph type="title"/>
          </p:nvPr>
        </p:nvSpPr>
        <p:spPr>
          <a:xfrm>
            <a:off x="729450" y="1318650"/>
            <a:ext cx="7688700" cy="535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352" name="Google Shape;352;p67"/>
          <p:cNvSpPr txBox="1"/>
          <p:nvPr>
            <p:ph idx="1" type="body"/>
          </p:nvPr>
        </p:nvSpPr>
        <p:spPr>
          <a:xfrm>
            <a:off x="729450" y="2078875"/>
            <a:ext cx="7688700" cy="22611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53" name="Google Shape;353;p6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54" name="Shape 354"/>
        <p:cNvGrpSpPr/>
        <p:nvPr/>
      </p:nvGrpSpPr>
      <p:grpSpPr>
        <a:xfrm>
          <a:off x="0" y="0"/>
          <a:ext cx="0" cy="0"/>
          <a:chOff x="0" y="0"/>
          <a:chExt cx="0" cy="0"/>
        </a:xfrm>
      </p:grpSpPr>
      <p:grpSp>
        <p:nvGrpSpPr>
          <p:cNvPr id="355" name="Google Shape;355;p68"/>
          <p:cNvGrpSpPr/>
          <p:nvPr/>
        </p:nvGrpSpPr>
        <p:grpSpPr>
          <a:xfrm>
            <a:off x="830392" y="1191256"/>
            <a:ext cx="745763" cy="45826"/>
            <a:chOff x="4580561" y="2589004"/>
            <a:chExt cx="1064464" cy="25200"/>
          </a:xfrm>
        </p:grpSpPr>
        <p:sp>
          <p:nvSpPr>
            <p:cNvPr id="356" name="Google Shape;356;p6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6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8" name="Google Shape;358;p68"/>
          <p:cNvSpPr txBox="1"/>
          <p:nvPr>
            <p:ph type="title"/>
          </p:nvPr>
        </p:nvSpPr>
        <p:spPr>
          <a:xfrm>
            <a:off x="729450" y="1322450"/>
            <a:ext cx="7688400" cy="1518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3600"/>
              <a:buFont typeface="Arial"/>
              <a:buChar char="■"/>
              <a:defRPr b="0" i="0" sz="3600" u="none" cap="none" strike="noStrike">
                <a:solidFill>
                  <a:schemeClr val="lt1"/>
                </a:solidFill>
                <a:latin typeface="Arial"/>
                <a:ea typeface="Arial"/>
                <a:cs typeface="Arial"/>
                <a:sym typeface="Arial"/>
              </a:defRPr>
            </a:lvl9pPr>
          </a:lstStyle>
          <a:p/>
        </p:txBody>
      </p:sp>
      <p:sp>
        <p:nvSpPr>
          <p:cNvPr id="359" name="Google Shape;359;p6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_1">
  <p:cSld name="TITLE_ONLY_1">
    <p:spTree>
      <p:nvGrpSpPr>
        <p:cNvPr id="360" name="Shape 360"/>
        <p:cNvGrpSpPr/>
        <p:nvPr/>
      </p:nvGrpSpPr>
      <p:grpSpPr>
        <a:xfrm>
          <a:off x="0" y="0"/>
          <a:ext cx="0" cy="0"/>
          <a:chOff x="0" y="0"/>
          <a:chExt cx="0" cy="0"/>
        </a:xfrm>
      </p:grpSpPr>
      <p:sp>
        <p:nvSpPr>
          <p:cNvPr id="361" name="Google Shape;361;p6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2" name="Google Shape;362;p69"/>
          <p:cNvGrpSpPr/>
          <p:nvPr/>
        </p:nvGrpSpPr>
        <p:grpSpPr>
          <a:xfrm>
            <a:off x="830392" y="1191256"/>
            <a:ext cx="745763" cy="45826"/>
            <a:chOff x="4580561" y="2589004"/>
            <a:chExt cx="1064464" cy="25200"/>
          </a:xfrm>
        </p:grpSpPr>
        <p:sp>
          <p:nvSpPr>
            <p:cNvPr id="363" name="Google Shape;363;p6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6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5" name="Google Shape;365;p69"/>
          <p:cNvSpPr txBox="1"/>
          <p:nvPr>
            <p:ph type="title"/>
          </p:nvPr>
        </p:nvSpPr>
        <p:spPr>
          <a:xfrm>
            <a:off x="729450" y="1318650"/>
            <a:ext cx="7688400" cy="535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366" name="Google Shape;366;p6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7" name="Shape 367"/>
        <p:cNvGrpSpPr/>
        <p:nvPr/>
      </p:nvGrpSpPr>
      <p:grpSpPr>
        <a:xfrm>
          <a:off x="0" y="0"/>
          <a:ext cx="0" cy="0"/>
          <a:chOff x="0" y="0"/>
          <a:chExt cx="0" cy="0"/>
        </a:xfrm>
      </p:grpSpPr>
      <p:sp>
        <p:nvSpPr>
          <p:cNvPr id="368" name="Google Shape;368;p7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9" name="Google Shape;369;p70"/>
          <p:cNvGrpSpPr/>
          <p:nvPr/>
        </p:nvGrpSpPr>
        <p:grpSpPr>
          <a:xfrm>
            <a:off x="830392" y="1191256"/>
            <a:ext cx="745763" cy="45826"/>
            <a:chOff x="4580561" y="2589004"/>
            <a:chExt cx="1064464" cy="25200"/>
          </a:xfrm>
        </p:grpSpPr>
        <p:sp>
          <p:nvSpPr>
            <p:cNvPr id="370" name="Google Shape;370;p7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7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2" name="Google Shape;372;p70"/>
          <p:cNvSpPr txBox="1"/>
          <p:nvPr>
            <p:ph type="title"/>
          </p:nvPr>
        </p:nvSpPr>
        <p:spPr>
          <a:xfrm>
            <a:off x="729450" y="1318650"/>
            <a:ext cx="7688400" cy="535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373" name="Google Shape;373;p70"/>
          <p:cNvSpPr txBox="1"/>
          <p:nvPr>
            <p:ph idx="1" type="body"/>
          </p:nvPr>
        </p:nvSpPr>
        <p:spPr>
          <a:xfrm>
            <a:off x="729325" y="2078875"/>
            <a:ext cx="3774300" cy="22611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74" name="Google Shape;374;p70"/>
          <p:cNvSpPr txBox="1"/>
          <p:nvPr>
            <p:ph idx="2" type="body"/>
          </p:nvPr>
        </p:nvSpPr>
        <p:spPr>
          <a:xfrm>
            <a:off x="4643604" y="2078875"/>
            <a:ext cx="3774300" cy="22611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75" name="Google Shape;375;p7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2">
  <p:cSld name="4_Taam slide layout_2">
    <p:spTree>
      <p:nvGrpSpPr>
        <p:cNvPr id="376" name="Shape 376"/>
        <p:cNvGrpSpPr/>
        <p:nvPr/>
      </p:nvGrpSpPr>
      <p:grpSpPr>
        <a:xfrm>
          <a:off x="0" y="0"/>
          <a:ext cx="0" cy="0"/>
          <a:chOff x="0" y="0"/>
          <a:chExt cx="0" cy="0"/>
        </a:xfrm>
      </p:grpSpPr>
      <p:sp>
        <p:nvSpPr>
          <p:cNvPr id="377" name="Google Shape;377;p71"/>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71"/>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79" name="Google Shape;379;p71"/>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381" name="Shape 381"/>
        <p:cNvGrpSpPr/>
        <p:nvPr/>
      </p:nvGrpSpPr>
      <p:grpSpPr>
        <a:xfrm>
          <a:off x="0" y="0"/>
          <a:ext cx="0" cy="0"/>
          <a:chOff x="0" y="0"/>
          <a:chExt cx="0" cy="0"/>
        </a:xfrm>
      </p:grpSpPr>
      <p:sp>
        <p:nvSpPr>
          <p:cNvPr id="382" name="Google Shape;382;p24"/>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2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84" name="Google Shape;384;p24"/>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34" name="Shape 34"/>
        <p:cNvGrpSpPr/>
        <p:nvPr/>
      </p:nvGrpSpPr>
      <p:grpSpPr>
        <a:xfrm>
          <a:off x="0" y="0"/>
          <a:ext cx="0" cy="0"/>
          <a:chOff x="0" y="0"/>
          <a:chExt cx="0" cy="0"/>
        </a:xfrm>
      </p:grpSpPr>
      <p:sp>
        <p:nvSpPr>
          <p:cNvPr id="35" name="Google Shape;35;p26"/>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26"/>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7" name="Google Shape;37;p26"/>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38" name="Google Shape;38;p26"/>
          <p:cNvSpPr txBox="1"/>
          <p:nvPr>
            <p:ph type="title"/>
          </p:nvPr>
        </p:nvSpPr>
        <p:spPr>
          <a:xfrm>
            <a:off x="2201813" y="1792031"/>
            <a:ext cx="4712100" cy="976200"/>
          </a:xfrm>
          <a:prstGeom prst="rect">
            <a:avLst/>
          </a:prstGeom>
          <a:noFill/>
          <a:ln cap="flat" cmpd="sng" w="38100">
            <a:solidFill>
              <a:srgbClr val="1AC5D8"/>
            </a:solidFill>
            <a:prstDash val="solid"/>
            <a:round/>
            <a:headEnd len="sm" w="sm" type="none"/>
            <a:tailEnd len="sm" w="sm" type="none"/>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2"/>
        </a:solidFill>
      </p:bgPr>
    </p:bg>
    <p:spTree>
      <p:nvGrpSpPr>
        <p:cNvPr id="385" name="Shape 385"/>
        <p:cNvGrpSpPr/>
        <p:nvPr/>
      </p:nvGrpSpPr>
      <p:grpSpPr>
        <a:xfrm>
          <a:off x="0" y="0"/>
          <a:ext cx="0" cy="0"/>
          <a:chOff x="0" y="0"/>
          <a:chExt cx="0" cy="0"/>
        </a:xfrm>
      </p:grpSpPr>
      <p:sp>
        <p:nvSpPr>
          <p:cNvPr id="386" name="Google Shape;386;p27"/>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lt1"/>
              </a:buClr>
              <a:buSzPts val="2600"/>
              <a:buFont typeface="Arial"/>
              <a:buNone/>
              <a:defRPr b="0" i="0" sz="2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387" name="Google Shape;387;p27"/>
          <p:cNvCxnSpPr/>
          <p:nvPr/>
        </p:nvCxnSpPr>
        <p:spPr>
          <a:xfrm>
            <a:off x="1503450" y="1759913"/>
            <a:ext cx="6137100" cy="0"/>
          </a:xfrm>
          <a:prstGeom prst="straightConnector1">
            <a:avLst/>
          </a:prstGeom>
          <a:noFill/>
          <a:ln cap="flat" cmpd="sng" w="38100">
            <a:solidFill>
              <a:schemeClr val="lt1"/>
            </a:solidFill>
            <a:prstDash val="solid"/>
            <a:round/>
            <a:headEnd len="med" w="med" type="oval"/>
            <a:tailEnd len="med" w="med" type="oval"/>
          </a:ln>
        </p:spPr>
      </p:cxnSp>
      <p:cxnSp>
        <p:nvCxnSpPr>
          <p:cNvPr id="388" name="Google Shape;388;p27"/>
          <p:cNvCxnSpPr/>
          <p:nvPr/>
        </p:nvCxnSpPr>
        <p:spPr>
          <a:xfrm>
            <a:off x="1503450" y="2676731"/>
            <a:ext cx="6137100" cy="0"/>
          </a:xfrm>
          <a:prstGeom prst="straightConnector1">
            <a:avLst/>
          </a:prstGeom>
          <a:noFill/>
          <a:ln cap="flat" cmpd="sng" w="38100">
            <a:solidFill>
              <a:schemeClr val="lt1"/>
            </a:solidFill>
            <a:prstDash val="solid"/>
            <a:round/>
            <a:headEnd len="med" w="med" type="oval"/>
            <a:tailEnd len="med" w="med" type="oval"/>
          </a:ln>
        </p:spPr>
      </p:cxnSp>
      <p:grpSp>
        <p:nvGrpSpPr>
          <p:cNvPr id="389" name="Google Shape;389;p27"/>
          <p:cNvGrpSpPr/>
          <p:nvPr/>
        </p:nvGrpSpPr>
        <p:grpSpPr>
          <a:xfrm>
            <a:off x="10124" y="4505625"/>
            <a:ext cx="9144700" cy="498150"/>
            <a:chOff x="-13500" y="6236050"/>
            <a:chExt cx="12219000" cy="664200"/>
          </a:xfrm>
        </p:grpSpPr>
        <p:sp>
          <p:nvSpPr>
            <p:cNvPr id="390" name="Google Shape;390;p27"/>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91" name="Google Shape;391;p2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392" name="Google Shape;392;p2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393" name="Shape 393"/>
        <p:cNvGrpSpPr/>
        <p:nvPr/>
      </p:nvGrpSpPr>
      <p:grpSpPr>
        <a:xfrm>
          <a:off x="0" y="0"/>
          <a:ext cx="0" cy="0"/>
          <a:chOff x="0" y="0"/>
          <a:chExt cx="0" cy="0"/>
        </a:xfrm>
      </p:grpSpPr>
      <p:cxnSp>
        <p:nvCxnSpPr>
          <p:cNvPr id="394" name="Google Shape;394;p28"/>
          <p:cNvCxnSpPr/>
          <p:nvPr/>
        </p:nvCxnSpPr>
        <p:spPr>
          <a:xfrm>
            <a:off x="2272050" y="1528763"/>
            <a:ext cx="4599900" cy="0"/>
          </a:xfrm>
          <a:prstGeom prst="straightConnector1">
            <a:avLst/>
          </a:prstGeom>
          <a:noFill/>
          <a:ln cap="flat" cmpd="sng" w="38100">
            <a:solidFill>
              <a:schemeClr val="lt1"/>
            </a:solidFill>
            <a:prstDash val="solid"/>
            <a:round/>
            <a:headEnd len="med" w="med" type="oval"/>
            <a:tailEnd len="med" w="med" type="oval"/>
          </a:ln>
        </p:spPr>
      </p:cxnSp>
      <p:cxnSp>
        <p:nvCxnSpPr>
          <p:cNvPr id="395" name="Google Shape;395;p28"/>
          <p:cNvCxnSpPr/>
          <p:nvPr/>
        </p:nvCxnSpPr>
        <p:spPr>
          <a:xfrm>
            <a:off x="2272050" y="2445581"/>
            <a:ext cx="4599900" cy="0"/>
          </a:xfrm>
          <a:prstGeom prst="straightConnector1">
            <a:avLst/>
          </a:prstGeom>
          <a:noFill/>
          <a:ln cap="flat" cmpd="sng" w="38100">
            <a:solidFill>
              <a:schemeClr val="lt1"/>
            </a:solidFill>
            <a:prstDash val="solid"/>
            <a:round/>
            <a:headEnd len="med" w="med" type="oval"/>
            <a:tailEnd len="med" w="med" type="oval"/>
          </a:ln>
        </p:spPr>
      </p:cxnSp>
      <p:grpSp>
        <p:nvGrpSpPr>
          <p:cNvPr id="396" name="Google Shape;396;p28"/>
          <p:cNvGrpSpPr/>
          <p:nvPr/>
        </p:nvGrpSpPr>
        <p:grpSpPr>
          <a:xfrm>
            <a:off x="10124" y="4505625"/>
            <a:ext cx="9144700" cy="498150"/>
            <a:chOff x="-13500" y="6236050"/>
            <a:chExt cx="12219000" cy="664200"/>
          </a:xfrm>
        </p:grpSpPr>
        <p:sp>
          <p:nvSpPr>
            <p:cNvPr id="397" name="Google Shape;397;p28"/>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98" name="Google Shape;398;p28"/>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399" name="Google Shape;399;p28"/>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400" name="Google Shape;400;p28"/>
          <p:cNvSpPr txBox="1"/>
          <p:nvPr/>
        </p:nvSpPr>
        <p:spPr>
          <a:xfrm>
            <a:off x="2322450" y="1542684"/>
            <a:ext cx="4499100" cy="815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chemeClr val="lt1"/>
                </a:solidFill>
                <a:latin typeface="Calibri"/>
                <a:ea typeface="Calibri"/>
                <a:cs typeface="Calibri"/>
                <a:sym typeface="Calibri"/>
              </a:rPr>
              <a:t>Thank You!</a:t>
            </a:r>
            <a:endParaRPr b="1" i="0" sz="4400" u="none" cap="none" strike="noStrike">
              <a:solidFill>
                <a:schemeClr val="lt1"/>
              </a:solidFill>
              <a:latin typeface="Calibri"/>
              <a:ea typeface="Calibri"/>
              <a:cs typeface="Calibri"/>
              <a:sym typeface="Calibri"/>
            </a:endParaRPr>
          </a:p>
        </p:txBody>
      </p:sp>
      <p:sp>
        <p:nvSpPr>
          <p:cNvPr id="401" name="Google Shape;401;p28"/>
          <p:cNvSpPr txBox="1"/>
          <p:nvPr/>
        </p:nvSpPr>
        <p:spPr>
          <a:xfrm>
            <a:off x="2703937" y="2611050"/>
            <a:ext cx="3736200" cy="569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For comments and feedbacks, please contact academy@b3networks.com</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402" name="Shape 402"/>
        <p:cNvGrpSpPr/>
        <p:nvPr/>
      </p:nvGrpSpPr>
      <p:grpSpPr>
        <a:xfrm>
          <a:off x="0" y="0"/>
          <a:ext cx="0" cy="0"/>
          <a:chOff x="0" y="0"/>
          <a:chExt cx="0" cy="0"/>
        </a:xfrm>
      </p:grpSpPr>
      <p:sp>
        <p:nvSpPr>
          <p:cNvPr id="403" name="Google Shape;403;p72"/>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4" name="Google Shape;404;p72"/>
          <p:cNvPicPr preferRelativeResize="0"/>
          <p:nvPr/>
        </p:nvPicPr>
        <p:blipFill rotWithShape="1">
          <a:blip r:embed="rId2">
            <a:alphaModFix/>
          </a:blip>
          <a:srcRect b="0" l="0" r="0" t="0"/>
          <a:stretch/>
        </p:blipFill>
        <p:spPr>
          <a:xfrm>
            <a:off x="382519" y="468144"/>
            <a:ext cx="2164275" cy="580168"/>
          </a:xfrm>
          <a:prstGeom prst="rect">
            <a:avLst/>
          </a:prstGeom>
          <a:noFill/>
          <a:ln>
            <a:noFill/>
          </a:ln>
        </p:spPr>
      </p:pic>
      <p:sp>
        <p:nvSpPr>
          <p:cNvPr id="405" name="Google Shape;405;p72"/>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72"/>
          <p:cNvSpPr txBox="1"/>
          <p:nvPr/>
        </p:nvSpPr>
        <p:spPr>
          <a:xfrm>
            <a:off x="407513" y="952088"/>
            <a:ext cx="2164200" cy="2772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900"/>
              <a:buFont typeface="Arial"/>
              <a:buNone/>
            </a:pPr>
            <a:r>
              <a:rPr b="0" i="0" lang="en" sz="900" u="none" cap="none" strike="noStrike">
                <a:solidFill>
                  <a:schemeClr val="dk1"/>
                </a:solidFill>
                <a:highlight>
                  <a:srgbClr val="FFFFFF"/>
                </a:highlight>
                <a:latin typeface="Lato Light"/>
                <a:ea typeface="Lato Light"/>
                <a:cs typeface="Lato Light"/>
                <a:sym typeface="Lato Light"/>
              </a:rPr>
              <a:t>Digital Telecommunication Infrastructure</a:t>
            </a:r>
            <a:endParaRPr b="0" i="0" sz="900" u="none" cap="none" strike="noStrike">
              <a:solidFill>
                <a:schemeClr val="dk1"/>
              </a:solidFill>
              <a:highlight>
                <a:srgbClr val="FFFFFF"/>
              </a:highlight>
              <a:latin typeface="Lato Light"/>
              <a:ea typeface="Lato Light"/>
              <a:cs typeface="Lato Light"/>
              <a:sym typeface="Lato Light"/>
            </a:endParaRPr>
          </a:p>
        </p:txBody>
      </p:sp>
      <p:grpSp>
        <p:nvGrpSpPr>
          <p:cNvPr id="407" name="Google Shape;407;p72"/>
          <p:cNvGrpSpPr/>
          <p:nvPr/>
        </p:nvGrpSpPr>
        <p:grpSpPr>
          <a:xfrm>
            <a:off x="5154561" y="925484"/>
            <a:ext cx="3544156" cy="3292877"/>
            <a:chOff x="6504842" y="1222650"/>
            <a:chExt cx="5055858" cy="4697400"/>
          </a:xfrm>
        </p:grpSpPr>
        <p:pic>
          <p:nvPicPr>
            <p:cNvPr id="408" name="Google Shape;408;p72"/>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409" name="Google Shape;409;p72"/>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410" name="Google Shape;410;p72"/>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411" name="Google Shape;411;p72"/>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412" name="Google Shape;412;p72"/>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413" name="Shape 413"/>
        <p:cNvGrpSpPr/>
        <p:nvPr/>
      </p:nvGrpSpPr>
      <p:grpSpPr>
        <a:xfrm>
          <a:off x="0" y="0"/>
          <a:ext cx="0" cy="0"/>
          <a:chOff x="0" y="0"/>
          <a:chExt cx="0" cy="0"/>
        </a:xfrm>
      </p:grpSpPr>
      <p:grpSp>
        <p:nvGrpSpPr>
          <p:cNvPr id="414" name="Google Shape;414;p73"/>
          <p:cNvGrpSpPr/>
          <p:nvPr/>
        </p:nvGrpSpPr>
        <p:grpSpPr>
          <a:xfrm>
            <a:off x="0" y="-112"/>
            <a:ext cx="199939" cy="5143416"/>
            <a:chOff x="-7" y="0"/>
            <a:chExt cx="254407" cy="6578100"/>
          </a:xfrm>
        </p:grpSpPr>
        <p:sp>
          <p:nvSpPr>
            <p:cNvPr id="415" name="Google Shape;415;p73"/>
            <p:cNvSpPr/>
            <p:nvPr/>
          </p:nvSpPr>
          <p:spPr>
            <a:xfrm flipH="1" rot="5400000">
              <a:off x="-969157" y="969150"/>
              <a:ext cx="2192700" cy="2544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6" name="Google Shape;416;p73"/>
            <p:cNvSpPr/>
            <p:nvPr/>
          </p:nvSpPr>
          <p:spPr>
            <a:xfrm flipH="1" rot="5400000">
              <a:off x="-969150" y="3161850"/>
              <a:ext cx="2192700" cy="2544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7" name="Google Shape;417;p73"/>
            <p:cNvSpPr/>
            <p:nvPr/>
          </p:nvSpPr>
          <p:spPr>
            <a:xfrm flipH="1" rot="5400000">
              <a:off x="-969150" y="5354550"/>
              <a:ext cx="2192700" cy="254400"/>
            </a:xfrm>
            <a:prstGeom prst="rect">
              <a:avLst/>
            </a:prstGeom>
            <a:solidFill>
              <a:srgbClr val="EBE0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418" name="Google Shape;418;p73"/>
          <p:cNvPicPr preferRelativeResize="0"/>
          <p:nvPr/>
        </p:nvPicPr>
        <p:blipFill rotWithShape="1">
          <a:blip r:embed="rId2">
            <a:alphaModFix/>
          </a:blip>
          <a:srcRect b="0" l="0" r="0" t="0"/>
          <a:stretch/>
        </p:blipFill>
        <p:spPr>
          <a:xfrm>
            <a:off x="7947862" y="68194"/>
            <a:ext cx="1123820" cy="301256"/>
          </a:xfrm>
          <a:prstGeom prst="rect">
            <a:avLst/>
          </a:prstGeom>
          <a:noFill/>
          <a:ln>
            <a:noFill/>
          </a:ln>
        </p:spPr>
      </p:pic>
      <p:sp>
        <p:nvSpPr>
          <p:cNvPr id="419" name="Google Shape;419;p73"/>
          <p:cNvSpPr txBox="1"/>
          <p:nvPr>
            <p:ph type="title"/>
          </p:nvPr>
        </p:nvSpPr>
        <p:spPr>
          <a:xfrm>
            <a:off x="2201813" y="1792031"/>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420" name="Shape 420"/>
        <p:cNvGrpSpPr/>
        <p:nvPr/>
      </p:nvGrpSpPr>
      <p:grpSpPr>
        <a:xfrm>
          <a:off x="0" y="0"/>
          <a:ext cx="0" cy="0"/>
          <a:chOff x="0" y="0"/>
          <a:chExt cx="0" cy="0"/>
        </a:xfrm>
      </p:grpSpPr>
      <p:cxnSp>
        <p:nvCxnSpPr>
          <p:cNvPr id="421" name="Google Shape;421;p74"/>
          <p:cNvCxnSpPr/>
          <p:nvPr/>
        </p:nvCxnSpPr>
        <p:spPr>
          <a:xfrm>
            <a:off x="304688" y="0"/>
            <a:ext cx="0" cy="4505700"/>
          </a:xfrm>
          <a:prstGeom prst="straightConnector1">
            <a:avLst/>
          </a:prstGeom>
          <a:noFill/>
          <a:ln cap="flat" cmpd="sng" w="9525">
            <a:solidFill>
              <a:srgbClr val="657C9D"/>
            </a:solidFill>
            <a:prstDash val="solid"/>
            <a:round/>
            <a:headEnd len="sm" w="sm" type="none"/>
            <a:tailEnd len="sm" w="sm" type="none"/>
          </a:ln>
        </p:spPr>
      </p:cxnSp>
      <p:cxnSp>
        <p:nvCxnSpPr>
          <p:cNvPr id="422" name="Google Shape;422;p74"/>
          <p:cNvCxnSpPr/>
          <p:nvPr/>
        </p:nvCxnSpPr>
        <p:spPr>
          <a:xfrm>
            <a:off x="575878" y="0"/>
            <a:ext cx="0" cy="4505700"/>
          </a:xfrm>
          <a:prstGeom prst="straightConnector1">
            <a:avLst/>
          </a:prstGeom>
          <a:noFill/>
          <a:ln cap="flat" cmpd="sng" w="9525">
            <a:solidFill>
              <a:srgbClr val="657C9D"/>
            </a:solidFill>
            <a:prstDash val="solid"/>
            <a:round/>
            <a:headEnd len="sm" w="sm" type="none"/>
            <a:tailEnd len="sm" w="sm" type="none"/>
          </a:ln>
        </p:spPr>
      </p:cxnSp>
      <p:cxnSp>
        <p:nvCxnSpPr>
          <p:cNvPr id="423" name="Google Shape;423;p74"/>
          <p:cNvCxnSpPr/>
          <p:nvPr/>
        </p:nvCxnSpPr>
        <p:spPr>
          <a:xfrm>
            <a:off x="847069" y="0"/>
            <a:ext cx="0" cy="4505700"/>
          </a:xfrm>
          <a:prstGeom prst="straightConnector1">
            <a:avLst/>
          </a:prstGeom>
          <a:noFill/>
          <a:ln cap="flat" cmpd="sng" w="9525">
            <a:solidFill>
              <a:srgbClr val="657C9D"/>
            </a:solidFill>
            <a:prstDash val="solid"/>
            <a:round/>
            <a:headEnd len="sm" w="sm" type="none"/>
            <a:tailEnd len="sm" w="sm" type="none"/>
          </a:ln>
        </p:spPr>
      </p:cxnSp>
      <p:sp>
        <p:nvSpPr>
          <p:cNvPr id="424" name="Google Shape;424;p74"/>
          <p:cNvSpPr/>
          <p:nvPr/>
        </p:nvSpPr>
        <p:spPr>
          <a:xfrm>
            <a:off x="243592" y="43461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74"/>
          <p:cNvSpPr/>
          <p:nvPr/>
        </p:nvSpPr>
        <p:spPr>
          <a:xfrm>
            <a:off x="243592" y="638894"/>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74"/>
          <p:cNvSpPr/>
          <p:nvPr/>
        </p:nvSpPr>
        <p:spPr>
          <a:xfrm>
            <a:off x="243592" y="1062139"/>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74"/>
          <p:cNvSpPr/>
          <p:nvPr/>
        </p:nvSpPr>
        <p:spPr>
          <a:xfrm>
            <a:off x="243592" y="3921298"/>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74"/>
          <p:cNvSpPr/>
          <p:nvPr/>
        </p:nvSpPr>
        <p:spPr>
          <a:xfrm>
            <a:off x="243592" y="3027902"/>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74"/>
          <p:cNvSpPr/>
          <p:nvPr/>
        </p:nvSpPr>
        <p:spPr>
          <a:xfrm>
            <a:off x="243592" y="282141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74"/>
          <p:cNvSpPr/>
          <p:nvPr/>
        </p:nvSpPr>
        <p:spPr>
          <a:xfrm>
            <a:off x="183489" y="203787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74"/>
          <p:cNvSpPr/>
          <p:nvPr/>
        </p:nvSpPr>
        <p:spPr>
          <a:xfrm>
            <a:off x="243592" y="209796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74"/>
          <p:cNvSpPr/>
          <p:nvPr/>
        </p:nvSpPr>
        <p:spPr>
          <a:xfrm>
            <a:off x="781479" y="320550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74"/>
          <p:cNvSpPr/>
          <p:nvPr/>
        </p:nvSpPr>
        <p:spPr>
          <a:xfrm>
            <a:off x="512536" y="15493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74"/>
          <p:cNvSpPr/>
          <p:nvPr/>
        </p:nvSpPr>
        <p:spPr>
          <a:xfrm>
            <a:off x="512536" y="1708927"/>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74"/>
          <p:cNvSpPr/>
          <p:nvPr/>
        </p:nvSpPr>
        <p:spPr>
          <a:xfrm>
            <a:off x="512536" y="192561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74"/>
          <p:cNvSpPr/>
          <p:nvPr/>
        </p:nvSpPr>
        <p:spPr>
          <a:xfrm>
            <a:off x="512536" y="3742978"/>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74"/>
          <p:cNvSpPr/>
          <p:nvPr/>
        </p:nvSpPr>
        <p:spPr>
          <a:xfrm>
            <a:off x="512536" y="3530078"/>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74"/>
          <p:cNvSpPr/>
          <p:nvPr/>
        </p:nvSpPr>
        <p:spPr>
          <a:xfrm>
            <a:off x="781479" y="31344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74"/>
          <p:cNvSpPr/>
          <p:nvPr/>
        </p:nvSpPr>
        <p:spPr>
          <a:xfrm>
            <a:off x="781479" y="883643"/>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74"/>
          <p:cNvSpPr/>
          <p:nvPr/>
        </p:nvSpPr>
        <p:spPr>
          <a:xfrm>
            <a:off x="781479" y="3961329"/>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74"/>
          <p:cNvSpPr/>
          <p:nvPr/>
        </p:nvSpPr>
        <p:spPr>
          <a:xfrm>
            <a:off x="781479" y="222107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74"/>
          <p:cNvSpPr/>
          <p:nvPr/>
        </p:nvSpPr>
        <p:spPr>
          <a:xfrm>
            <a:off x="454679" y="71171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74"/>
          <p:cNvSpPr/>
          <p:nvPr/>
        </p:nvSpPr>
        <p:spPr>
          <a:xfrm>
            <a:off x="514783" y="77180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74"/>
          <p:cNvSpPr/>
          <p:nvPr/>
        </p:nvSpPr>
        <p:spPr>
          <a:xfrm>
            <a:off x="725870" y="1606015"/>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74"/>
          <p:cNvSpPr/>
          <p:nvPr/>
        </p:nvSpPr>
        <p:spPr>
          <a:xfrm>
            <a:off x="785973" y="1666111"/>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74"/>
          <p:cNvSpPr/>
          <p:nvPr/>
        </p:nvSpPr>
        <p:spPr>
          <a:xfrm>
            <a:off x="454679" y="2813732"/>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74"/>
          <p:cNvSpPr/>
          <p:nvPr/>
        </p:nvSpPr>
        <p:spPr>
          <a:xfrm>
            <a:off x="514783" y="2873828"/>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48" name="Google Shape;448;p74"/>
          <p:cNvGrpSpPr/>
          <p:nvPr/>
        </p:nvGrpSpPr>
        <p:grpSpPr>
          <a:xfrm>
            <a:off x="-10125" y="4505625"/>
            <a:ext cx="9164250" cy="498150"/>
            <a:chOff x="-13500" y="6236050"/>
            <a:chExt cx="12219000" cy="664200"/>
          </a:xfrm>
        </p:grpSpPr>
        <p:sp>
          <p:nvSpPr>
            <p:cNvPr id="449" name="Google Shape;449;p74"/>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50" name="Google Shape;450;p74"/>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51" name="Google Shape;451;p74"/>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452" name="Shape 452"/>
        <p:cNvGrpSpPr/>
        <p:nvPr/>
      </p:nvGrpSpPr>
      <p:grpSpPr>
        <a:xfrm>
          <a:off x="0" y="0"/>
          <a:ext cx="0" cy="0"/>
          <a:chOff x="0" y="0"/>
          <a:chExt cx="0" cy="0"/>
        </a:xfrm>
      </p:grpSpPr>
      <p:sp>
        <p:nvSpPr>
          <p:cNvPr id="453" name="Google Shape;453;p75"/>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54" name="Google Shape;454;p75"/>
          <p:cNvSpPr/>
          <p:nvPr/>
        </p:nvSpPr>
        <p:spPr>
          <a:xfrm>
            <a:off x="2308392" y="1021425"/>
            <a:ext cx="4475400" cy="2725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55" name="Google Shape;455;p75"/>
          <p:cNvSpPr/>
          <p:nvPr/>
        </p:nvSpPr>
        <p:spPr>
          <a:xfrm>
            <a:off x="3472875" y="785700"/>
            <a:ext cx="2146500" cy="4983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Calibri"/>
              <a:ea typeface="Calibri"/>
              <a:cs typeface="Calibri"/>
              <a:sym typeface="Calibri"/>
            </a:endParaRPr>
          </a:p>
        </p:txBody>
      </p:sp>
      <p:grpSp>
        <p:nvGrpSpPr>
          <p:cNvPr id="456" name="Google Shape;456;p75"/>
          <p:cNvGrpSpPr/>
          <p:nvPr/>
        </p:nvGrpSpPr>
        <p:grpSpPr>
          <a:xfrm>
            <a:off x="-10125" y="4505625"/>
            <a:ext cx="9164250" cy="498150"/>
            <a:chOff x="-13500" y="6236050"/>
            <a:chExt cx="12219000" cy="664200"/>
          </a:xfrm>
        </p:grpSpPr>
        <p:sp>
          <p:nvSpPr>
            <p:cNvPr id="457" name="Google Shape;457;p75"/>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58" name="Google Shape;458;p7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59" name="Google Shape;459;p7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460" name="Shape 460"/>
        <p:cNvGrpSpPr/>
        <p:nvPr/>
      </p:nvGrpSpPr>
      <p:grpSpPr>
        <a:xfrm>
          <a:off x="0" y="0"/>
          <a:ext cx="0" cy="0"/>
          <a:chOff x="0" y="0"/>
          <a:chExt cx="0" cy="0"/>
        </a:xfrm>
      </p:grpSpPr>
      <p:sp>
        <p:nvSpPr>
          <p:cNvPr id="461" name="Google Shape;461;p76"/>
          <p:cNvSpPr/>
          <p:nvPr/>
        </p:nvSpPr>
        <p:spPr>
          <a:xfrm>
            <a:off x="-9094" y="-18169"/>
            <a:ext cx="6624600" cy="29697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76"/>
          <p:cNvSpPr/>
          <p:nvPr/>
        </p:nvSpPr>
        <p:spPr>
          <a:xfrm>
            <a:off x="6724725" y="-18169"/>
            <a:ext cx="2428800" cy="29697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76"/>
          <p:cNvSpPr/>
          <p:nvPr/>
        </p:nvSpPr>
        <p:spPr>
          <a:xfrm>
            <a:off x="-9094" y="3074128"/>
            <a:ext cx="20355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76"/>
          <p:cNvSpPr/>
          <p:nvPr/>
        </p:nvSpPr>
        <p:spPr>
          <a:xfrm>
            <a:off x="2126456" y="3069751"/>
            <a:ext cx="44892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76"/>
          <p:cNvSpPr/>
          <p:nvPr/>
        </p:nvSpPr>
        <p:spPr>
          <a:xfrm>
            <a:off x="6715050" y="3069638"/>
            <a:ext cx="24390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6" name="Google Shape;466;p76"/>
          <p:cNvGrpSpPr/>
          <p:nvPr/>
        </p:nvGrpSpPr>
        <p:grpSpPr>
          <a:xfrm>
            <a:off x="-10125" y="4677038"/>
            <a:ext cx="9164250" cy="498150"/>
            <a:chOff x="-13500" y="6236050"/>
            <a:chExt cx="12219000" cy="664200"/>
          </a:xfrm>
        </p:grpSpPr>
        <p:sp>
          <p:nvSpPr>
            <p:cNvPr id="467" name="Google Shape;467;p76"/>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68" name="Google Shape;468;p7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69" name="Google Shape;469;p7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470" name="Google Shape;470;p76"/>
          <p:cNvSpPr/>
          <p:nvPr/>
        </p:nvSpPr>
        <p:spPr>
          <a:xfrm>
            <a:off x="245531" y="231075"/>
            <a:ext cx="5090400" cy="40656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471" name="Shape 471"/>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472" name="Shape 472"/>
        <p:cNvGrpSpPr/>
        <p:nvPr/>
      </p:nvGrpSpPr>
      <p:grpSpPr>
        <a:xfrm>
          <a:off x="0" y="0"/>
          <a:ext cx="0" cy="0"/>
          <a:chOff x="0" y="0"/>
          <a:chExt cx="0" cy="0"/>
        </a:xfrm>
      </p:grpSpPr>
      <p:sp>
        <p:nvSpPr>
          <p:cNvPr id="473" name="Google Shape;473;p78"/>
          <p:cNvSpPr/>
          <p:nvPr/>
        </p:nvSpPr>
        <p:spPr>
          <a:xfrm flipH="1" rot="10800000">
            <a:off x="-9562" y="5081850"/>
            <a:ext cx="9163200" cy="819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78"/>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5" name="Google Shape;475;p78"/>
          <p:cNvSpPr txBox="1"/>
          <p:nvPr/>
        </p:nvSpPr>
        <p:spPr>
          <a:xfrm>
            <a:off x="2800125" y="296091"/>
            <a:ext cx="3543900" cy="554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libri"/>
                <a:ea typeface="Calibri"/>
                <a:cs typeface="Calibri"/>
                <a:sym typeface="Calibri"/>
              </a:rPr>
              <a:t>Yo</a:t>
            </a:r>
            <a:r>
              <a:rPr b="1" i="0" lang="en" sz="2700" u="none" cap="none" strike="noStrike">
                <a:solidFill>
                  <a:schemeClr val="dk1"/>
                </a:solidFill>
                <a:latin typeface="Calibri"/>
                <a:ea typeface="Calibri"/>
                <a:cs typeface="Calibri"/>
                <a:sym typeface="Calibri"/>
              </a:rPr>
              <a:t>u</a:t>
            </a:r>
            <a:r>
              <a:rPr b="1" i="0" lang="en" sz="2700" u="none" cap="none" strike="noStrike">
                <a:solidFill>
                  <a:srgbClr val="000000"/>
                </a:solidFill>
                <a:latin typeface="Calibri"/>
                <a:ea typeface="Calibri"/>
                <a:cs typeface="Calibri"/>
                <a:sym typeface="Calibri"/>
              </a:rPr>
              <a:t>r Content</a:t>
            </a:r>
            <a:endParaRPr b="1" i="0" sz="2700" u="none" cap="none" strike="noStrike">
              <a:solidFill>
                <a:srgbClr val="000000"/>
              </a:solidFill>
              <a:latin typeface="Calibri"/>
              <a:ea typeface="Calibri"/>
              <a:cs typeface="Calibri"/>
              <a:sym typeface="Calibri"/>
            </a:endParaRPr>
          </a:p>
        </p:txBody>
      </p:sp>
      <p:sp>
        <p:nvSpPr>
          <p:cNvPr id="476" name="Google Shape;476;p78"/>
          <p:cNvSpPr/>
          <p:nvPr/>
        </p:nvSpPr>
        <p:spPr>
          <a:xfrm>
            <a:off x="810000"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pic>
        <p:nvPicPr>
          <p:cNvPr id="477" name="Google Shape;477;p78"/>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478" name="Google Shape;478;p78"/>
          <p:cNvSpPr/>
          <p:nvPr/>
        </p:nvSpPr>
        <p:spPr>
          <a:xfrm>
            <a:off x="2756925"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479" name="Google Shape;479;p78"/>
          <p:cNvSpPr/>
          <p:nvPr/>
        </p:nvSpPr>
        <p:spPr>
          <a:xfrm>
            <a:off x="4794975"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480" name="Google Shape;480;p78"/>
          <p:cNvSpPr/>
          <p:nvPr/>
        </p:nvSpPr>
        <p:spPr>
          <a:xfrm>
            <a:off x="6721650"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481" name="Google Shape;481;p78"/>
          <p:cNvSpPr txBox="1"/>
          <p:nvPr/>
        </p:nvSpPr>
        <p:spPr>
          <a:xfrm>
            <a:off x="810000"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482" name="Google Shape;482;p78"/>
          <p:cNvSpPr txBox="1"/>
          <p:nvPr/>
        </p:nvSpPr>
        <p:spPr>
          <a:xfrm>
            <a:off x="2802488"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483" name="Google Shape;483;p78"/>
          <p:cNvSpPr txBox="1"/>
          <p:nvPr/>
        </p:nvSpPr>
        <p:spPr>
          <a:xfrm>
            <a:off x="4794975"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484" name="Google Shape;484;p78"/>
          <p:cNvSpPr txBox="1"/>
          <p:nvPr/>
        </p:nvSpPr>
        <p:spPr>
          <a:xfrm>
            <a:off x="6721650"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485" name="Shape 485"/>
        <p:cNvGrpSpPr/>
        <p:nvPr/>
      </p:nvGrpSpPr>
      <p:grpSpPr>
        <a:xfrm>
          <a:off x="0" y="0"/>
          <a:ext cx="0" cy="0"/>
          <a:chOff x="0" y="0"/>
          <a:chExt cx="0" cy="0"/>
        </a:xfrm>
      </p:grpSpPr>
      <p:cxnSp>
        <p:nvCxnSpPr>
          <p:cNvPr id="486" name="Google Shape;486;p79"/>
          <p:cNvCxnSpPr/>
          <p:nvPr/>
        </p:nvCxnSpPr>
        <p:spPr>
          <a:xfrm rot="10800000">
            <a:off x="140990" y="4815459"/>
            <a:ext cx="7745400" cy="0"/>
          </a:xfrm>
          <a:prstGeom prst="straightConnector1">
            <a:avLst/>
          </a:prstGeom>
          <a:noFill/>
          <a:ln cap="flat" cmpd="sng" w="9525">
            <a:solidFill>
              <a:srgbClr val="253646"/>
            </a:solidFill>
            <a:prstDash val="solid"/>
            <a:round/>
            <a:headEnd len="sm" w="sm" type="none"/>
            <a:tailEnd len="sm" w="sm" type="none"/>
          </a:ln>
        </p:spPr>
      </p:cxnSp>
      <p:cxnSp>
        <p:nvCxnSpPr>
          <p:cNvPr id="487" name="Google Shape;487;p79"/>
          <p:cNvCxnSpPr/>
          <p:nvPr/>
        </p:nvCxnSpPr>
        <p:spPr>
          <a:xfrm>
            <a:off x="304688" y="0"/>
            <a:ext cx="0" cy="4505700"/>
          </a:xfrm>
          <a:prstGeom prst="straightConnector1">
            <a:avLst/>
          </a:prstGeom>
          <a:noFill/>
          <a:ln cap="flat" cmpd="sng" w="9525">
            <a:solidFill>
              <a:srgbClr val="44546A"/>
            </a:solidFill>
            <a:prstDash val="solid"/>
            <a:round/>
            <a:headEnd len="sm" w="sm" type="none"/>
            <a:tailEnd len="sm" w="sm" type="none"/>
          </a:ln>
        </p:spPr>
      </p:cxnSp>
      <p:cxnSp>
        <p:nvCxnSpPr>
          <p:cNvPr id="488" name="Google Shape;488;p79"/>
          <p:cNvCxnSpPr/>
          <p:nvPr/>
        </p:nvCxnSpPr>
        <p:spPr>
          <a:xfrm>
            <a:off x="575878" y="0"/>
            <a:ext cx="0" cy="4505700"/>
          </a:xfrm>
          <a:prstGeom prst="straightConnector1">
            <a:avLst/>
          </a:prstGeom>
          <a:noFill/>
          <a:ln cap="flat" cmpd="sng" w="9525">
            <a:solidFill>
              <a:srgbClr val="44546A"/>
            </a:solidFill>
            <a:prstDash val="solid"/>
            <a:round/>
            <a:headEnd len="sm" w="sm" type="none"/>
            <a:tailEnd len="sm" w="sm" type="none"/>
          </a:ln>
        </p:spPr>
      </p:cxnSp>
      <p:cxnSp>
        <p:nvCxnSpPr>
          <p:cNvPr id="489" name="Google Shape;489;p79"/>
          <p:cNvCxnSpPr/>
          <p:nvPr/>
        </p:nvCxnSpPr>
        <p:spPr>
          <a:xfrm>
            <a:off x="847069" y="0"/>
            <a:ext cx="0" cy="4505700"/>
          </a:xfrm>
          <a:prstGeom prst="straightConnector1">
            <a:avLst/>
          </a:prstGeom>
          <a:noFill/>
          <a:ln cap="flat" cmpd="sng" w="9525">
            <a:solidFill>
              <a:srgbClr val="44546A"/>
            </a:solidFill>
            <a:prstDash val="solid"/>
            <a:round/>
            <a:headEnd len="sm" w="sm" type="none"/>
            <a:tailEnd len="sm" w="sm" type="none"/>
          </a:ln>
        </p:spPr>
      </p:cxnSp>
      <p:sp>
        <p:nvSpPr>
          <p:cNvPr id="490" name="Google Shape;490;p79"/>
          <p:cNvSpPr/>
          <p:nvPr/>
        </p:nvSpPr>
        <p:spPr>
          <a:xfrm>
            <a:off x="243592" y="43461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79"/>
          <p:cNvSpPr/>
          <p:nvPr/>
        </p:nvSpPr>
        <p:spPr>
          <a:xfrm>
            <a:off x="243592" y="638894"/>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79"/>
          <p:cNvSpPr/>
          <p:nvPr/>
        </p:nvSpPr>
        <p:spPr>
          <a:xfrm>
            <a:off x="243592" y="1062139"/>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79"/>
          <p:cNvSpPr/>
          <p:nvPr/>
        </p:nvSpPr>
        <p:spPr>
          <a:xfrm>
            <a:off x="243592" y="3921298"/>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79"/>
          <p:cNvSpPr/>
          <p:nvPr/>
        </p:nvSpPr>
        <p:spPr>
          <a:xfrm>
            <a:off x="243592" y="3027902"/>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79"/>
          <p:cNvSpPr/>
          <p:nvPr/>
        </p:nvSpPr>
        <p:spPr>
          <a:xfrm>
            <a:off x="243592" y="282141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79"/>
          <p:cNvSpPr/>
          <p:nvPr/>
        </p:nvSpPr>
        <p:spPr>
          <a:xfrm>
            <a:off x="183489" y="203787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79"/>
          <p:cNvSpPr/>
          <p:nvPr/>
        </p:nvSpPr>
        <p:spPr>
          <a:xfrm>
            <a:off x="243592" y="209796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79"/>
          <p:cNvSpPr/>
          <p:nvPr/>
        </p:nvSpPr>
        <p:spPr>
          <a:xfrm>
            <a:off x="781479" y="320550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79"/>
          <p:cNvSpPr/>
          <p:nvPr/>
        </p:nvSpPr>
        <p:spPr>
          <a:xfrm>
            <a:off x="512536" y="15493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79"/>
          <p:cNvSpPr/>
          <p:nvPr/>
        </p:nvSpPr>
        <p:spPr>
          <a:xfrm>
            <a:off x="512536" y="1708927"/>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79"/>
          <p:cNvSpPr/>
          <p:nvPr/>
        </p:nvSpPr>
        <p:spPr>
          <a:xfrm>
            <a:off x="512536" y="192561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79"/>
          <p:cNvSpPr/>
          <p:nvPr/>
        </p:nvSpPr>
        <p:spPr>
          <a:xfrm>
            <a:off x="512536" y="3742978"/>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79"/>
          <p:cNvSpPr/>
          <p:nvPr/>
        </p:nvSpPr>
        <p:spPr>
          <a:xfrm>
            <a:off x="512536" y="3530078"/>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79"/>
          <p:cNvSpPr/>
          <p:nvPr/>
        </p:nvSpPr>
        <p:spPr>
          <a:xfrm>
            <a:off x="781479" y="31344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79"/>
          <p:cNvSpPr/>
          <p:nvPr/>
        </p:nvSpPr>
        <p:spPr>
          <a:xfrm>
            <a:off x="781479" y="883643"/>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79"/>
          <p:cNvSpPr/>
          <p:nvPr/>
        </p:nvSpPr>
        <p:spPr>
          <a:xfrm>
            <a:off x="781479" y="3961329"/>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79"/>
          <p:cNvSpPr/>
          <p:nvPr/>
        </p:nvSpPr>
        <p:spPr>
          <a:xfrm>
            <a:off x="781479" y="222107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79"/>
          <p:cNvSpPr/>
          <p:nvPr/>
        </p:nvSpPr>
        <p:spPr>
          <a:xfrm>
            <a:off x="454679" y="71171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79"/>
          <p:cNvSpPr/>
          <p:nvPr/>
        </p:nvSpPr>
        <p:spPr>
          <a:xfrm>
            <a:off x="514783" y="77180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79"/>
          <p:cNvSpPr/>
          <p:nvPr/>
        </p:nvSpPr>
        <p:spPr>
          <a:xfrm>
            <a:off x="725870" y="1606015"/>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79"/>
          <p:cNvSpPr/>
          <p:nvPr/>
        </p:nvSpPr>
        <p:spPr>
          <a:xfrm>
            <a:off x="785973" y="1666111"/>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79"/>
          <p:cNvSpPr/>
          <p:nvPr/>
        </p:nvSpPr>
        <p:spPr>
          <a:xfrm>
            <a:off x="454679" y="2813732"/>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79"/>
          <p:cNvSpPr/>
          <p:nvPr/>
        </p:nvSpPr>
        <p:spPr>
          <a:xfrm>
            <a:off x="514783" y="2873828"/>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4" name="Google Shape;514;p79"/>
          <p:cNvGrpSpPr/>
          <p:nvPr/>
        </p:nvGrpSpPr>
        <p:grpSpPr>
          <a:xfrm>
            <a:off x="-10125" y="4505625"/>
            <a:ext cx="9164250" cy="498150"/>
            <a:chOff x="-13500" y="6236050"/>
            <a:chExt cx="12219000" cy="664200"/>
          </a:xfrm>
        </p:grpSpPr>
        <p:sp>
          <p:nvSpPr>
            <p:cNvPr id="515" name="Google Shape;515;p79"/>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16" name="Google Shape;516;p79"/>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17" name="Google Shape;517;p79"/>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39" name="Shape 39"/>
        <p:cNvGrpSpPr/>
        <p:nvPr/>
      </p:nvGrpSpPr>
      <p:grpSpPr>
        <a:xfrm>
          <a:off x="0" y="0"/>
          <a:ext cx="0" cy="0"/>
          <a:chOff x="0" y="0"/>
          <a:chExt cx="0" cy="0"/>
        </a:xfrm>
      </p:grpSpPr>
      <p:grpSp>
        <p:nvGrpSpPr>
          <p:cNvPr id="40" name="Google Shape;40;p29"/>
          <p:cNvGrpSpPr/>
          <p:nvPr/>
        </p:nvGrpSpPr>
        <p:grpSpPr>
          <a:xfrm>
            <a:off x="0" y="-112"/>
            <a:ext cx="199939" cy="5143416"/>
            <a:chOff x="-7" y="0"/>
            <a:chExt cx="254407" cy="6578100"/>
          </a:xfrm>
        </p:grpSpPr>
        <p:sp>
          <p:nvSpPr>
            <p:cNvPr id="41" name="Google Shape;41;p29"/>
            <p:cNvSpPr/>
            <p:nvPr/>
          </p:nvSpPr>
          <p:spPr>
            <a:xfrm flipH="1" rot="5400000">
              <a:off x="-969157" y="969150"/>
              <a:ext cx="2192700" cy="2544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2" name="Google Shape;42;p29"/>
            <p:cNvSpPr/>
            <p:nvPr/>
          </p:nvSpPr>
          <p:spPr>
            <a:xfrm flipH="1" rot="5400000">
              <a:off x="-969150" y="3161850"/>
              <a:ext cx="2192700" cy="2544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3" name="Google Shape;43;p29"/>
            <p:cNvSpPr/>
            <p:nvPr/>
          </p:nvSpPr>
          <p:spPr>
            <a:xfrm flipH="1" rot="5400000">
              <a:off x="-969150" y="5354550"/>
              <a:ext cx="2192700" cy="254400"/>
            </a:xfrm>
            <a:prstGeom prst="rect">
              <a:avLst/>
            </a:prstGeom>
            <a:solidFill>
              <a:srgbClr val="EBE0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44" name="Google Shape;44;p29"/>
          <p:cNvPicPr preferRelativeResize="0"/>
          <p:nvPr/>
        </p:nvPicPr>
        <p:blipFill rotWithShape="1">
          <a:blip r:embed="rId2">
            <a:alphaModFix/>
          </a:blip>
          <a:srcRect b="0" l="0" r="0" t="0"/>
          <a:stretch/>
        </p:blipFill>
        <p:spPr>
          <a:xfrm>
            <a:off x="7947862" y="68194"/>
            <a:ext cx="1123820" cy="301256"/>
          </a:xfrm>
          <a:prstGeom prst="rect">
            <a:avLst/>
          </a:prstGeom>
          <a:noFill/>
          <a:ln>
            <a:noFill/>
          </a:ln>
        </p:spPr>
      </p:pic>
      <p:sp>
        <p:nvSpPr>
          <p:cNvPr id="45" name="Google Shape;45;p29"/>
          <p:cNvSpPr txBox="1"/>
          <p:nvPr>
            <p:ph type="title"/>
          </p:nvPr>
        </p:nvSpPr>
        <p:spPr>
          <a:xfrm>
            <a:off x="2201813" y="1792031"/>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518" name="Shape 518"/>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519" name="Shape 519"/>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520" name="Shape 520"/>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521" name="Shape 521"/>
        <p:cNvGrpSpPr/>
        <p:nvPr/>
      </p:nvGrpSpPr>
      <p:grpSpPr>
        <a:xfrm>
          <a:off x="0" y="0"/>
          <a:ext cx="0" cy="0"/>
          <a:chOff x="0" y="0"/>
          <a:chExt cx="0" cy="0"/>
        </a:xfrm>
      </p:grpSpPr>
      <p:sp>
        <p:nvSpPr>
          <p:cNvPr id="522" name="Google Shape;522;p83"/>
          <p:cNvSpPr/>
          <p:nvPr>
            <p:ph idx="2" type="pic"/>
          </p:nvPr>
        </p:nvSpPr>
        <p:spPr>
          <a:xfrm>
            <a:off x="0" y="-1"/>
            <a:ext cx="9144000" cy="3435300"/>
          </a:xfrm>
          <a:prstGeom prst="rect">
            <a:avLst/>
          </a:prstGeom>
          <a:solidFill>
            <a:srgbClr val="F2F2F2"/>
          </a:solidFill>
          <a:ln>
            <a:noFill/>
          </a:ln>
        </p:spPr>
      </p:sp>
      <p:grpSp>
        <p:nvGrpSpPr>
          <p:cNvPr id="523" name="Google Shape;523;p83"/>
          <p:cNvGrpSpPr/>
          <p:nvPr/>
        </p:nvGrpSpPr>
        <p:grpSpPr>
          <a:xfrm>
            <a:off x="41" y="5081789"/>
            <a:ext cx="9143844" cy="61766"/>
            <a:chOff x="1063925" y="1155200"/>
            <a:chExt cx="10673333" cy="88200"/>
          </a:xfrm>
        </p:grpSpPr>
        <p:sp>
          <p:nvSpPr>
            <p:cNvPr id="524" name="Google Shape;524;p8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8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26" name="Google Shape;526;p8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27" name="Google Shape;527;p83"/>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528" name="Shape 528"/>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529" name="Shape 529"/>
        <p:cNvGrpSpPr/>
        <p:nvPr/>
      </p:nvGrpSpPr>
      <p:grpSpPr>
        <a:xfrm>
          <a:off x="0" y="0"/>
          <a:ext cx="0" cy="0"/>
          <a:chOff x="0" y="0"/>
          <a:chExt cx="0" cy="0"/>
        </a:xfrm>
      </p:grpSpPr>
      <p:sp>
        <p:nvSpPr>
          <p:cNvPr id="530" name="Google Shape;530;p85"/>
          <p:cNvSpPr txBox="1"/>
          <p:nvPr>
            <p:ph idx="1" type="body"/>
          </p:nvPr>
        </p:nvSpPr>
        <p:spPr>
          <a:xfrm>
            <a:off x="242647" y="24936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531" name="Shape 531"/>
        <p:cNvGrpSpPr/>
        <p:nvPr/>
      </p:nvGrpSpPr>
      <p:grpSpPr>
        <a:xfrm>
          <a:off x="0" y="0"/>
          <a:ext cx="0" cy="0"/>
          <a:chOff x="0" y="0"/>
          <a:chExt cx="0" cy="0"/>
        </a:xfrm>
      </p:grpSpPr>
      <p:sp>
        <p:nvSpPr>
          <p:cNvPr id="532" name="Google Shape;532;p86"/>
          <p:cNvSpPr txBox="1"/>
          <p:nvPr>
            <p:ph idx="1" type="body"/>
          </p:nvPr>
        </p:nvSpPr>
        <p:spPr>
          <a:xfrm>
            <a:off x="242647" y="92609"/>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33" name="Google Shape;533;p86"/>
          <p:cNvSpPr/>
          <p:nvPr/>
        </p:nvSpPr>
        <p:spPr>
          <a:xfrm>
            <a:off x="265508" y="848693"/>
            <a:ext cx="2670600" cy="4052100"/>
          </a:xfrm>
          <a:prstGeom prst="roundRect">
            <a:avLst>
              <a:gd fmla="val 3968" name="adj"/>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534" name="Google Shape;534;p86"/>
          <p:cNvSpPr/>
          <p:nvPr/>
        </p:nvSpPr>
        <p:spPr>
          <a:xfrm>
            <a:off x="398950" y="1010625"/>
            <a:ext cx="115500" cy="3761400"/>
          </a:xfrm>
          <a:prstGeom prst="roundRect">
            <a:avLst>
              <a:gd fmla="val 50000" name="adj"/>
            </a:avLst>
          </a:prstGeom>
          <a:solidFill>
            <a:schemeClr val="lt1">
              <a:alpha val="40392"/>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535" name="Google Shape;535;p86"/>
          <p:cNvSpPr/>
          <p:nvPr/>
        </p:nvSpPr>
        <p:spPr>
          <a:xfrm rot="5400000">
            <a:off x="2292807" y="957527"/>
            <a:ext cx="514500" cy="513900"/>
          </a:xfrm>
          <a:prstGeom prst="halfFrame">
            <a:avLst>
              <a:gd fmla="val 23728" name="adj1"/>
              <a:gd fmla="val 24642" name="adj2"/>
            </a:avLst>
          </a:prstGeom>
          <a:solidFill>
            <a:schemeClr val="lt1">
              <a:alpha val="22745"/>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262626"/>
              </a:solidFill>
              <a:latin typeface="Arial"/>
              <a:ea typeface="Arial"/>
              <a:cs typeface="Arial"/>
              <a:sym typeface="Arial"/>
            </a:endParaRPr>
          </a:p>
        </p:txBody>
      </p:sp>
      <p:sp>
        <p:nvSpPr>
          <p:cNvPr id="536" name="Google Shape;536;p86"/>
          <p:cNvSpPr txBox="1"/>
          <p:nvPr/>
        </p:nvSpPr>
        <p:spPr>
          <a:xfrm>
            <a:off x="533778" y="1227910"/>
            <a:ext cx="1674300" cy="4080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You can Resize without losing quality</a:t>
            </a:r>
            <a:endParaRPr b="1" i="0" sz="1100" u="none" cap="none" strike="noStrike">
              <a:solidFill>
                <a:schemeClr val="lt1"/>
              </a:solidFill>
              <a:latin typeface="Arial"/>
              <a:ea typeface="Arial"/>
              <a:cs typeface="Arial"/>
              <a:sym typeface="Arial"/>
            </a:endParaRPr>
          </a:p>
        </p:txBody>
      </p:sp>
      <p:sp>
        <p:nvSpPr>
          <p:cNvPr id="537" name="Google Shape;537;p86"/>
          <p:cNvSpPr txBox="1"/>
          <p:nvPr/>
        </p:nvSpPr>
        <p:spPr>
          <a:xfrm>
            <a:off x="533778" y="1595597"/>
            <a:ext cx="1674300" cy="5772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You can Change Fill Color &amp;</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Line Color</a:t>
            </a:r>
            <a:endParaRPr b="1" i="0" sz="1100" u="none" cap="none" strike="noStrike">
              <a:solidFill>
                <a:schemeClr val="lt1"/>
              </a:solidFill>
              <a:latin typeface="Arial"/>
              <a:ea typeface="Arial"/>
              <a:cs typeface="Arial"/>
              <a:sym typeface="Arial"/>
            </a:endParaRPr>
          </a:p>
        </p:txBody>
      </p:sp>
      <p:sp>
        <p:nvSpPr>
          <p:cNvPr id="538" name="Google Shape;538;p86"/>
          <p:cNvSpPr txBox="1"/>
          <p:nvPr/>
        </p:nvSpPr>
        <p:spPr>
          <a:xfrm>
            <a:off x="540922" y="4356328"/>
            <a:ext cx="1674000" cy="2385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a:ea typeface="Arial"/>
                <a:cs typeface="Arial"/>
                <a:sym typeface="Arial"/>
              </a:rPr>
              <a:t>www.allppt.com</a:t>
            </a:r>
            <a:endParaRPr b="0" i="0" sz="1100" u="none" cap="none" strike="noStrike">
              <a:solidFill>
                <a:schemeClr val="lt1"/>
              </a:solidFill>
              <a:latin typeface="Arial"/>
              <a:ea typeface="Arial"/>
              <a:cs typeface="Arial"/>
              <a:sym typeface="Arial"/>
            </a:endParaRPr>
          </a:p>
        </p:txBody>
      </p:sp>
      <p:sp>
        <p:nvSpPr>
          <p:cNvPr id="539" name="Google Shape;539;p86"/>
          <p:cNvSpPr txBox="1"/>
          <p:nvPr/>
        </p:nvSpPr>
        <p:spPr>
          <a:xfrm>
            <a:off x="540922" y="3337743"/>
            <a:ext cx="2038200" cy="10389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FREE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PPT TEMPLATES</a:t>
            </a:r>
            <a:endParaRPr b="0" i="0" sz="1100" u="none" cap="none" strike="noStrike">
              <a:solidFill>
                <a:srgbClr val="000000"/>
              </a:solidFill>
              <a:latin typeface="Arial"/>
              <a:ea typeface="Arial"/>
              <a:cs typeface="Arial"/>
              <a:sym typeface="Arial"/>
            </a:endParaRPr>
          </a:p>
        </p:txBody>
      </p:sp>
      <p:grpSp>
        <p:nvGrpSpPr>
          <p:cNvPr id="540" name="Google Shape;540;p86"/>
          <p:cNvGrpSpPr/>
          <p:nvPr/>
        </p:nvGrpSpPr>
        <p:grpSpPr>
          <a:xfrm>
            <a:off x="4334441" y="140127"/>
            <a:ext cx="475116" cy="102825"/>
            <a:chOff x="5655129" y="211061"/>
            <a:chExt cx="633488" cy="137100"/>
          </a:xfrm>
        </p:grpSpPr>
        <p:sp>
          <p:nvSpPr>
            <p:cNvPr id="541" name="Google Shape;541;p86"/>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2" name="Google Shape;542;p86"/>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3" name="Google Shape;543;p86"/>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544" name="Google Shape;544;p86"/>
          <p:cNvGrpSpPr/>
          <p:nvPr/>
        </p:nvGrpSpPr>
        <p:grpSpPr>
          <a:xfrm>
            <a:off x="41" y="5081789"/>
            <a:ext cx="9143844" cy="61766"/>
            <a:chOff x="1063925" y="1155200"/>
            <a:chExt cx="10673333" cy="88200"/>
          </a:xfrm>
        </p:grpSpPr>
        <p:sp>
          <p:nvSpPr>
            <p:cNvPr id="545" name="Google Shape;545;p8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8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7" name="Google Shape;547;p8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48" name="Google Shape;548;p86"/>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549" name="Shape 549"/>
        <p:cNvGrpSpPr/>
        <p:nvPr/>
      </p:nvGrpSpPr>
      <p:grpSpPr>
        <a:xfrm>
          <a:off x="0" y="0"/>
          <a:ext cx="0" cy="0"/>
          <a:chOff x="0" y="0"/>
          <a:chExt cx="0" cy="0"/>
        </a:xfrm>
      </p:grpSpPr>
      <p:sp>
        <p:nvSpPr>
          <p:cNvPr id="550" name="Google Shape;550;p87"/>
          <p:cNvSpPr txBox="1"/>
          <p:nvPr>
            <p:ph idx="1" type="body"/>
          </p:nvPr>
        </p:nvSpPr>
        <p:spPr>
          <a:xfrm>
            <a:off x="242647" y="25463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551" name="Google Shape;551;p87"/>
          <p:cNvGrpSpPr/>
          <p:nvPr/>
        </p:nvGrpSpPr>
        <p:grpSpPr>
          <a:xfrm>
            <a:off x="4334441" y="140127"/>
            <a:ext cx="475116" cy="102825"/>
            <a:chOff x="5655129" y="211061"/>
            <a:chExt cx="633488" cy="137100"/>
          </a:xfrm>
        </p:grpSpPr>
        <p:sp>
          <p:nvSpPr>
            <p:cNvPr id="552" name="Google Shape;552;p87"/>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3" name="Google Shape;553;p87"/>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4" name="Google Shape;554;p87"/>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555" name="Google Shape;555;p87"/>
          <p:cNvGrpSpPr/>
          <p:nvPr/>
        </p:nvGrpSpPr>
        <p:grpSpPr>
          <a:xfrm>
            <a:off x="41" y="5081789"/>
            <a:ext cx="9143844" cy="61766"/>
            <a:chOff x="1063925" y="1155200"/>
            <a:chExt cx="10673333" cy="88200"/>
          </a:xfrm>
        </p:grpSpPr>
        <p:sp>
          <p:nvSpPr>
            <p:cNvPr id="556" name="Google Shape;556;p8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8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8" name="Google Shape;558;p8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59" name="Google Shape;559;p87"/>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560" name="Shape 560"/>
        <p:cNvGrpSpPr/>
        <p:nvPr/>
      </p:nvGrpSpPr>
      <p:grpSpPr>
        <a:xfrm>
          <a:off x="0" y="0"/>
          <a:ext cx="0" cy="0"/>
          <a:chOff x="0" y="0"/>
          <a:chExt cx="0" cy="0"/>
        </a:xfrm>
      </p:grpSpPr>
      <p:sp>
        <p:nvSpPr>
          <p:cNvPr id="561" name="Google Shape;561;p88"/>
          <p:cNvSpPr/>
          <p:nvPr>
            <p:ph idx="2" type="pic"/>
          </p:nvPr>
        </p:nvSpPr>
        <p:spPr>
          <a:xfrm>
            <a:off x="679142" y="1142995"/>
            <a:ext cx="2077200" cy="3381000"/>
          </a:xfrm>
          <a:prstGeom prst="rect">
            <a:avLst/>
          </a:prstGeom>
          <a:solidFill>
            <a:srgbClr val="F2F2F2"/>
          </a:solidFill>
          <a:ln>
            <a:noFill/>
          </a:ln>
        </p:spPr>
      </p:sp>
      <p:sp>
        <p:nvSpPr>
          <p:cNvPr id="562" name="Google Shape;562;p88"/>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563" name="Google Shape;563;p88"/>
          <p:cNvGrpSpPr/>
          <p:nvPr/>
        </p:nvGrpSpPr>
        <p:grpSpPr>
          <a:xfrm>
            <a:off x="4334441" y="140127"/>
            <a:ext cx="475116" cy="102825"/>
            <a:chOff x="5655129" y="211061"/>
            <a:chExt cx="633488" cy="137100"/>
          </a:xfrm>
        </p:grpSpPr>
        <p:sp>
          <p:nvSpPr>
            <p:cNvPr id="564" name="Google Shape;564;p88"/>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5" name="Google Shape;565;p88"/>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6" name="Google Shape;566;p88"/>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567" name="Google Shape;567;p88"/>
          <p:cNvGrpSpPr/>
          <p:nvPr/>
        </p:nvGrpSpPr>
        <p:grpSpPr>
          <a:xfrm>
            <a:off x="41" y="5081789"/>
            <a:ext cx="9143844" cy="61766"/>
            <a:chOff x="1063925" y="1155200"/>
            <a:chExt cx="10673333" cy="88200"/>
          </a:xfrm>
        </p:grpSpPr>
        <p:sp>
          <p:nvSpPr>
            <p:cNvPr id="568" name="Google Shape;568;p88"/>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88"/>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0" name="Google Shape;570;p88"/>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71" name="Google Shape;571;p88"/>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extLst>
    <p:ext uri="{DCECCB84-F9BA-43D5-87BE-67443E8EF086}">
      <p15:sldGuideLst>
        <p15:guide id="1" orient="horz" pos="1782">
          <p15:clr>
            <a:srgbClr val="FBAE40"/>
          </p15:clr>
        </p15:guide>
        <p15:guide id="2" pos="28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572" name="Shape 572"/>
        <p:cNvGrpSpPr/>
        <p:nvPr/>
      </p:nvGrpSpPr>
      <p:grpSpPr>
        <a:xfrm>
          <a:off x="0" y="0"/>
          <a:ext cx="0" cy="0"/>
          <a:chOff x="0" y="0"/>
          <a:chExt cx="0" cy="0"/>
        </a:xfrm>
      </p:grpSpPr>
      <p:sp>
        <p:nvSpPr>
          <p:cNvPr id="573" name="Google Shape;573;p89"/>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574" name="Google Shape;574;p89"/>
          <p:cNvGrpSpPr/>
          <p:nvPr/>
        </p:nvGrpSpPr>
        <p:grpSpPr>
          <a:xfrm>
            <a:off x="4334441" y="140127"/>
            <a:ext cx="475116" cy="102825"/>
            <a:chOff x="5655129" y="211061"/>
            <a:chExt cx="633488" cy="137100"/>
          </a:xfrm>
        </p:grpSpPr>
        <p:sp>
          <p:nvSpPr>
            <p:cNvPr id="575" name="Google Shape;575;p89"/>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6" name="Google Shape;576;p89"/>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7" name="Google Shape;577;p89"/>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578" name="Google Shape;578;p89"/>
          <p:cNvGrpSpPr/>
          <p:nvPr/>
        </p:nvGrpSpPr>
        <p:grpSpPr>
          <a:xfrm>
            <a:off x="41" y="5081789"/>
            <a:ext cx="9143844" cy="61766"/>
            <a:chOff x="1063925" y="1155200"/>
            <a:chExt cx="10673333" cy="88200"/>
          </a:xfrm>
        </p:grpSpPr>
        <p:sp>
          <p:nvSpPr>
            <p:cNvPr id="579" name="Google Shape;579;p89"/>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89"/>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1" name="Google Shape;581;p89"/>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2" name="Google Shape;582;p89"/>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46" name="Shape 46"/>
        <p:cNvGrpSpPr/>
        <p:nvPr/>
      </p:nvGrpSpPr>
      <p:grpSpPr>
        <a:xfrm>
          <a:off x="0" y="0"/>
          <a:ext cx="0" cy="0"/>
          <a:chOff x="0" y="0"/>
          <a:chExt cx="0" cy="0"/>
        </a:xfrm>
      </p:grpSpPr>
      <p:cxnSp>
        <p:nvCxnSpPr>
          <p:cNvPr id="47" name="Google Shape;47;p30"/>
          <p:cNvCxnSpPr/>
          <p:nvPr/>
        </p:nvCxnSpPr>
        <p:spPr>
          <a:xfrm>
            <a:off x="2272050" y="1528763"/>
            <a:ext cx="4599900" cy="0"/>
          </a:xfrm>
          <a:prstGeom prst="straightConnector1">
            <a:avLst/>
          </a:prstGeom>
          <a:noFill/>
          <a:ln cap="flat" cmpd="sng" w="38100">
            <a:solidFill>
              <a:schemeClr val="lt1"/>
            </a:solidFill>
            <a:prstDash val="solid"/>
            <a:round/>
            <a:headEnd len="med" w="med" type="oval"/>
            <a:tailEnd len="med" w="med" type="oval"/>
          </a:ln>
        </p:spPr>
      </p:cxnSp>
      <p:cxnSp>
        <p:nvCxnSpPr>
          <p:cNvPr id="48" name="Google Shape;48;p30"/>
          <p:cNvCxnSpPr/>
          <p:nvPr/>
        </p:nvCxnSpPr>
        <p:spPr>
          <a:xfrm>
            <a:off x="2272050" y="2445581"/>
            <a:ext cx="4599900" cy="0"/>
          </a:xfrm>
          <a:prstGeom prst="straightConnector1">
            <a:avLst/>
          </a:prstGeom>
          <a:noFill/>
          <a:ln cap="flat" cmpd="sng" w="38100">
            <a:solidFill>
              <a:schemeClr val="lt1"/>
            </a:solidFill>
            <a:prstDash val="solid"/>
            <a:round/>
            <a:headEnd len="med" w="med" type="oval"/>
            <a:tailEnd len="med" w="med" type="oval"/>
          </a:ln>
        </p:spPr>
      </p:cxnSp>
      <p:grpSp>
        <p:nvGrpSpPr>
          <p:cNvPr id="49" name="Google Shape;49;p30"/>
          <p:cNvGrpSpPr/>
          <p:nvPr/>
        </p:nvGrpSpPr>
        <p:grpSpPr>
          <a:xfrm>
            <a:off x="10124" y="4505625"/>
            <a:ext cx="9144700" cy="498150"/>
            <a:chOff x="-13500" y="6236050"/>
            <a:chExt cx="12219000" cy="664200"/>
          </a:xfrm>
        </p:grpSpPr>
        <p:sp>
          <p:nvSpPr>
            <p:cNvPr id="50" name="Google Shape;50;p30"/>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1" name="Google Shape;51;p3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2" name="Google Shape;52;p3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53" name="Google Shape;53;p30"/>
          <p:cNvSpPr txBox="1"/>
          <p:nvPr/>
        </p:nvSpPr>
        <p:spPr>
          <a:xfrm>
            <a:off x="2322450" y="1542684"/>
            <a:ext cx="4499100" cy="815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chemeClr val="lt1"/>
                </a:solidFill>
                <a:latin typeface="Calibri"/>
                <a:ea typeface="Calibri"/>
                <a:cs typeface="Calibri"/>
                <a:sym typeface="Calibri"/>
              </a:rPr>
              <a:t>Thank You!</a:t>
            </a:r>
            <a:endParaRPr b="1" i="0" sz="4400" u="none" cap="none" strike="noStrike">
              <a:solidFill>
                <a:schemeClr val="lt1"/>
              </a:solidFill>
              <a:latin typeface="Calibri"/>
              <a:ea typeface="Calibri"/>
              <a:cs typeface="Calibri"/>
              <a:sym typeface="Calibri"/>
            </a:endParaRPr>
          </a:p>
        </p:txBody>
      </p:sp>
      <p:sp>
        <p:nvSpPr>
          <p:cNvPr id="54" name="Google Shape;54;p30"/>
          <p:cNvSpPr txBox="1"/>
          <p:nvPr/>
        </p:nvSpPr>
        <p:spPr>
          <a:xfrm>
            <a:off x="2703937" y="2611050"/>
            <a:ext cx="3736200" cy="569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For comments and feedbacks, please contact academy@b3networks.com</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583" name="Shape 583"/>
        <p:cNvGrpSpPr/>
        <p:nvPr/>
      </p:nvGrpSpPr>
      <p:grpSpPr>
        <a:xfrm>
          <a:off x="0" y="0"/>
          <a:ext cx="0" cy="0"/>
          <a:chOff x="0" y="0"/>
          <a:chExt cx="0" cy="0"/>
        </a:xfrm>
      </p:grpSpPr>
      <p:grpSp>
        <p:nvGrpSpPr>
          <p:cNvPr id="584" name="Google Shape;584;p90"/>
          <p:cNvGrpSpPr/>
          <p:nvPr/>
        </p:nvGrpSpPr>
        <p:grpSpPr>
          <a:xfrm>
            <a:off x="6681338" y="1082030"/>
            <a:ext cx="1955912" cy="3650782"/>
            <a:chOff x="3501573" y="3178068"/>
            <a:chExt cx="1341043" cy="2738771"/>
          </a:xfrm>
        </p:grpSpPr>
        <p:sp>
          <p:nvSpPr>
            <p:cNvPr id="585" name="Google Shape;585;p90"/>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86" name="Google Shape;586;p90"/>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87" name="Google Shape;587;p90"/>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88" name="Google Shape;588;p90"/>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89" name="Google Shape;589;p90"/>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90" name="Google Shape;590;p90"/>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591" name="Google Shape;591;p90"/>
            <p:cNvGrpSpPr/>
            <p:nvPr/>
          </p:nvGrpSpPr>
          <p:grpSpPr>
            <a:xfrm>
              <a:off x="4092679" y="5635777"/>
              <a:ext cx="164577" cy="172999"/>
              <a:chOff x="6772303" y="6038214"/>
              <a:chExt cx="140700" cy="147900"/>
            </a:xfrm>
          </p:grpSpPr>
          <p:sp>
            <p:nvSpPr>
              <p:cNvPr id="592" name="Google Shape;592;p90"/>
              <p:cNvSpPr/>
              <p:nvPr/>
            </p:nvSpPr>
            <p:spPr>
              <a:xfrm>
                <a:off x="6772303" y="6038214"/>
                <a:ext cx="140700" cy="1479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93" name="Google Shape;593;p90"/>
              <p:cNvSpPr/>
              <p:nvPr/>
            </p:nvSpPr>
            <p:spPr>
              <a:xfrm>
                <a:off x="6807465" y="6071635"/>
                <a:ext cx="70200" cy="81300"/>
              </a:xfrm>
              <a:prstGeom prst="ellipse">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94" name="Google Shape;594;p90"/>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95" name="Google Shape;595;p90"/>
            <p:cNvSpPr/>
            <p:nvPr/>
          </p:nvSpPr>
          <p:spPr>
            <a:xfrm>
              <a:off x="4058661" y="3449093"/>
              <a:ext cx="254400" cy="58500"/>
            </a:xfrm>
            <a:prstGeom prst="roundRect">
              <a:avLst>
                <a:gd fmla="val 50000" name="adj"/>
              </a:avLst>
            </a:prstGeom>
            <a:solidFill>
              <a:srgbClr val="7F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96" name="Google Shape;596;p90"/>
            <p:cNvSpPr/>
            <p:nvPr/>
          </p:nvSpPr>
          <p:spPr>
            <a:xfrm>
              <a:off x="3922825" y="3449093"/>
              <a:ext cx="58500" cy="585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97" name="Google Shape;597;p90"/>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98" name="Google Shape;598;p90"/>
          <p:cNvSpPr/>
          <p:nvPr>
            <p:ph idx="2" type="pic"/>
          </p:nvPr>
        </p:nvSpPr>
        <p:spPr>
          <a:xfrm>
            <a:off x="6881802" y="1614656"/>
            <a:ext cx="1626600" cy="2625900"/>
          </a:xfrm>
          <a:prstGeom prst="rect">
            <a:avLst/>
          </a:prstGeom>
          <a:solidFill>
            <a:srgbClr val="F2F2F2"/>
          </a:solidFill>
          <a:ln>
            <a:noFill/>
          </a:ln>
        </p:spPr>
      </p:sp>
      <p:grpSp>
        <p:nvGrpSpPr>
          <p:cNvPr id="599" name="Google Shape;599;p90"/>
          <p:cNvGrpSpPr/>
          <p:nvPr/>
        </p:nvGrpSpPr>
        <p:grpSpPr>
          <a:xfrm>
            <a:off x="4334441" y="140127"/>
            <a:ext cx="475116" cy="102825"/>
            <a:chOff x="5655129" y="211061"/>
            <a:chExt cx="633488" cy="137100"/>
          </a:xfrm>
        </p:grpSpPr>
        <p:sp>
          <p:nvSpPr>
            <p:cNvPr id="600" name="Google Shape;600;p90"/>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1" name="Google Shape;601;p90"/>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2" name="Google Shape;602;p90"/>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603" name="Google Shape;603;p90"/>
          <p:cNvGrpSpPr/>
          <p:nvPr/>
        </p:nvGrpSpPr>
        <p:grpSpPr>
          <a:xfrm>
            <a:off x="41" y="5081789"/>
            <a:ext cx="9143844" cy="61766"/>
            <a:chOff x="1063925" y="1155200"/>
            <a:chExt cx="10673333" cy="88200"/>
          </a:xfrm>
        </p:grpSpPr>
        <p:sp>
          <p:nvSpPr>
            <p:cNvPr id="604" name="Google Shape;604;p9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9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6" name="Google Shape;606;p9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07" name="Google Shape;607;p90"/>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608" name="Shape 608"/>
        <p:cNvGrpSpPr/>
        <p:nvPr/>
      </p:nvGrpSpPr>
      <p:grpSpPr>
        <a:xfrm>
          <a:off x="0" y="0"/>
          <a:ext cx="0" cy="0"/>
          <a:chOff x="0" y="0"/>
          <a:chExt cx="0" cy="0"/>
        </a:xfrm>
      </p:grpSpPr>
      <p:sp>
        <p:nvSpPr>
          <p:cNvPr id="609" name="Google Shape;609;p91"/>
          <p:cNvSpPr/>
          <p:nvPr>
            <p:ph idx="2" type="pic"/>
          </p:nvPr>
        </p:nvSpPr>
        <p:spPr>
          <a:xfrm>
            <a:off x="0" y="958337"/>
            <a:ext cx="3153300" cy="3246000"/>
          </a:xfrm>
          <a:prstGeom prst="rect">
            <a:avLst/>
          </a:prstGeom>
          <a:solidFill>
            <a:srgbClr val="F2F2F2"/>
          </a:solidFill>
          <a:ln>
            <a:noFill/>
          </a:ln>
        </p:spPr>
      </p:sp>
      <p:sp>
        <p:nvSpPr>
          <p:cNvPr id="610" name="Google Shape;610;p91"/>
          <p:cNvSpPr/>
          <p:nvPr>
            <p:ph idx="3" type="pic"/>
          </p:nvPr>
        </p:nvSpPr>
        <p:spPr>
          <a:xfrm>
            <a:off x="6001884" y="954103"/>
            <a:ext cx="3146100" cy="3250200"/>
          </a:xfrm>
          <a:prstGeom prst="rect">
            <a:avLst/>
          </a:prstGeom>
          <a:solidFill>
            <a:srgbClr val="F2F2F2"/>
          </a:solidFill>
          <a:ln>
            <a:noFill/>
          </a:ln>
        </p:spPr>
      </p:sp>
      <p:grpSp>
        <p:nvGrpSpPr>
          <p:cNvPr id="611" name="Google Shape;611;p91"/>
          <p:cNvGrpSpPr/>
          <p:nvPr/>
        </p:nvGrpSpPr>
        <p:grpSpPr>
          <a:xfrm>
            <a:off x="4334441" y="140127"/>
            <a:ext cx="475116" cy="102825"/>
            <a:chOff x="5655129" y="211061"/>
            <a:chExt cx="633488" cy="137100"/>
          </a:xfrm>
        </p:grpSpPr>
        <p:sp>
          <p:nvSpPr>
            <p:cNvPr id="612" name="Google Shape;612;p91"/>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3" name="Google Shape;613;p91"/>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4" name="Google Shape;614;p91"/>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615" name="Google Shape;615;p91"/>
          <p:cNvGrpSpPr/>
          <p:nvPr/>
        </p:nvGrpSpPr>
        <p:grpSpPr>
          <a:xfrm>
            <a:off x="41" y="5081789"/>
            <a:ext cx="9143844" cy="61766"/>
            <a:chOff x="1063925" y="1155200"/>
            <a:chExt cx="10673333" cy="88200"/>
          </a:xfrm>
        </p:grpSpPr>
        <p:sp>
          <p:nvSpPr>
            <p:cNvPr id="616" name="Google Shape;616;p9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9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8" name="Google Shape;618;p9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19" name="Google Shape;619;p91"/>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620" name="Shape 620"/>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621" name="Shape 621"/>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622" name="Shape 622"/>
        <p:cNvGrpSpPr/>
        <p:nvPr/>
      </p:nvGrpSpPr>
      <p:grpSpPr>
        <a:xfrm>
          <a:off x="0" y="0"/>
          <a:ext cx="0" cy="0"/>
          <a:chOff x="0" y="0"/>
          <a:chExt cx="0" cy="0"/>
        </a:xfrm>
      </p:grpSpPr>
      <p:sp>
        <p:nvSpPr>
          <p:cNvPr id="623" name="Google Shape;623;p94"/>
          <p:cNvSpPr/>
          <p:nvPr>
            <p:ph idx="2" type="pic"/>
          </p:nvPr>
        </p:nvSpPr>
        <p:spPr>
          <a:xfrm>
            <a:off x="0" y="0"/>
            <a:ext cx="4316100" cy="5143500"/>
          </a:xfrm>
          <a:prstGeom prst="rect">
            <a:avLst/>
          </a:prstGeom>
          <a:solidFill>
            <a:srgbClr val="F2F2F2"/>
          </a:solidFill>
          <a:ln>
            <a:noFill/>
          </a:ln>
        </p:spPr>
      </p:sp>
      <p:grpSp>
        <p:nvGrpSpPr>
          <p:cNvPr id="624" name="Google Shape;624;p94"/>
          <p:cNvGrpSpPr/>
          <p:nvPr/>
        </p:nvGrpSpPr>
        <p:grpSpPr>
          <a:xfrm>
            <a:off x="41" y="5081789"/>
            <a:ext cx="9143844" cy="61766"/>
            <a:chOff x="1063925" y="1155200"/>
            <a:chExt cx="10673333" cy="88200"/>
          </a:xfrm>
        </p:grpSpPr>
        <p:sp>
          <p:nvSpPr>
            <p:cNvPr id="625" name="Google Shape;625;p9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9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27" name="Google Shape;627;p9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28" name="Google Shape;628;p94"/>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629" name="Shape 629"/>
        <p:cNvGrpSpPr/>
        <p:nvPr/>
      </p:nvGrpSpPr>
      <p:grpSpPr>
        <a:xfrm>
          <a:off x="0" y="0"/>
          <a:ext cx="0" cy="0"/>
          <a:chOff x="0" y="0"/>
          <a:chExt cx="0" cy="0"/>
        </a:xfrm>
      </p:grpSpPr>
      <p:sp>
        <p:nvSpPr>
          <p:cNvPr id="630" name="Google Shape;630;p95"/>
          <p:cNvSpPr/>
          <p:nvPr/>
        </p:nvSpPr>
        <p:spPr>
          <a:xfrm>
            <a:off x="488374" y="463694"/>
            <a:ext cx="8167200" cy="3740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1" name="Google Shape;631;p95"/>
          <p:cNvSpPr/>
          <p:nvPr>
            <p:ph idx="2" type="pic"/>
          </p:nvPr>
        </p:nvSpPr>
        <p:spPr>
          <a:xfrm>
            <a:off x="1" y="1"/>
            <a:ext cx="5392800" cy="5143500"/>
          </a:xfrm>
          <a:prstGeom prst="rect">
            <a:avLst/>
          </a:prstGeom>
          <a:solidFill>
            <a:srgbClr val="F2F2F2"/>
          </a:solidFill>
          <a:ln>
            <a:noFill/>
          </a:ln>
        </p:spPr>
      </p:sp>
      <p:grpSp>
        <p:nvGrpSpPr>
          <p:cNvPr id="632" name="Google Shape;632;p95"/>
          <p:cNvGrpSpPr/>
          <p:nvPr/>
        </p:nvGrpSpPr>
        <p:grpSpPr>
          <a:xfrm>
            <a:off x="41" y="5081789"/>
            <a:ext cx="9143844" cy="61766"/>
            <a:chOff x="1063925" y="1155200"/>
            <a:chExt cx="10673333" cy="88200"/>
          </a:xfrm>
        </p:grpSpPr>
        <p:sp>
          <p:nvSpPr>
            <p:cNvPr id="633" name="Google Shape;633;p9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9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35" name="Google Shape;635;p9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36" name="Google Shape;636;p95"/>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637" name="Shape 637"/>
        <p:cNvGrpSpPr/>
        <p:nvPr/>
      </p:nvGrpSpPr>
      <p:grpSpPr>
        <a:xfrm>
          <a:off x="0" y="0"/>
          <a:ext cx="0" cy="0"/>
          <a:chOff x="0" y="0"/>
          <a:chExt cx="0" cy="0"/>
        </a:xfrm>
      </p:grpSpPr>
      <p:sp>
        <p:nvSpPr>
          <p:cNvPr id="638" name="Google Shape;638;p96"/>
          <p:cNvSpPr/>
          <p:nvPr>
            <p:ph idx="2" type="pic"/>
          </p:nvPr>
        </p:nvSpPr>
        <p:spPr>
          <a:xfrm>
            <a:off x="107504" y="108293"/>
            <a:ext cx="8928900" cy="3870600"/>
          </a:xfrm>
          <a:prstGeom prst="rect">
            <a:avLst/>
          </a:prstGeom>
          <a:solidFill>
            <a:srgbClr val="F2F2F2"/>
          </a:solidFill>
          <a:ln>
            <a:noFill/>
          </a:ln>
        </p:spPr>
      </p:sp>
      <p:sp>
        <p:nvSpPr>
          <p:cNvPr id="639" name="Google Shape;639;p96"/>
          <p:cNvSpPr txBox="1"/>
          <p:nvPr>
            <p:ph type="title"/>
          </p:nvPr>
        </p:nvSpPr>
        <p:spPr>
          <a:xfrm>
            <a:off x="0" y="222758"/>
            <a:ext cx="9144000" cy="5334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grpSp>
        <p:nvGrpSpPr>
          <p:cNvPr id="640" name="Google Shape;640;p96"/>
          <p:cNvGrpSpPr/>
          <p:nvPr/>
        </p:nvGrpSpPr>
        <p:grpSpPr>
          <a:xfrm>
            <a:off x="41" y="5081789"/>
            <a:ext cx="9143844" cy="61766"/>
            <a:chOff x="1063925" y="1155200"/>
            <a:chExt cx="10673333" cy="88200"/>
          </a:xfrm>
        </p:grpSpPr>
        <p:sp>
          <p:nvSpPr>
            <p:cNvPr id="641" name="Google Shape;641;p9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9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43" name="Google Shape;643;p9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644" name="Shape 644"/>
        <p:cNvGrpSpPr/>
        <p:nvPr/>
      </p:nvGrpSpPr>
      <p:grpSpPr>
        <a:xfrm>
          <a:off x="0" y="0"/>
          <a:ext cx="0" cy="0"/>
          <a:chOff x="0" y="0"/>
          <a:chExt cx="0" cy="0"/>
        </a:xfrm>
      </p:grpSpPr>
      <p:sp>
        <p:nvSpPr>
          <p:cNvPr id="645" name="Google Shape;645;p97"/>
          <p:cNvSpPr/>
          <p:nvPr>
            <p:ph idx="2" type="pic"/>
          </p:nvPr>
        </p:nvSpPr>
        <p:spPr>
          <a:xfrm>
            <a:off x="6286499" y="1148437"/>
            <a:ext cx="2400300" cy="3429000"/>
          </a:xfrm>
          <a:prstGeom prst="rect">
            <a:avLst/>
          </a:prstGeom>
          <a:solidFill>
            <a:srgbClr val="F2F2F2"/>
          </a:solidFill>
          <a:ln>
            <a:noFill/>
          </a:ln>
        </p:spPr>
      </p:sp>
      <p:sp>
        <p:nvSpPr>
          <p:cNvPr id="646" name="Google Shape;646;p97"/>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647" name="Google Shape;647;p97"/>
          <p:cNvSpPr/>
          <p:nvPr/>
        </p:nvSpPr>
        <p:spPr>
          <a:xfrm>
            <a:off x="3521052" y="1148437"/>
            <a:ext cx="2400300" cy="3429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648" name="Google Shape;648;p97"/>
          <p:cNvGrpSpPr/>
          <p:nvPr/>
        </p:nvGrpSpPr>
        <p:grpSpPr>
          <a:xfrm>
            <a:off x="4334441" y="140127"/>
            <a:ext cx="475116" cy="102825"/>
            <a:chOff x="5655129" y="211061"/>
            <a:chExt cx="633488" cy="137100"/>
          </a:xfrm>
        </p:grpSpPr>
        <p:sp>
          <p:nvSpPr>
            <p:cNvPr id="649" name="Google Shape;649;p97"/>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50" name="Google Shape;650;p97"/>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51" name="Google Shape;651;p97"/>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652" name="Google Shape;652;p97"/>
          <p:cNvGrpSpPr/>
          <p:nvPr/>
        </p:nvGrpSpPr>
        <p:grpSpPr>
          <a:xfrm>
            <a:off x="41" y="5081789"/>
            <a:ext cx="9143844" cy="61766"/>
            <a:chOff x="1063925" y="1155200"/>
            <a:chExt cx="10673333" cy="88200"/>
          </a:xfrm>
        </p:grpSpPr>
        <p:sp>
          <p:nvSpPr>
            <p:cNvPr id="653" name="Google Shape;653;p9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9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5" name="Google Shape;655;p9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56" name="Google Shape;656;p97"/>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657" name="Shape 657"/>
        <p:cNvGrpSpPr/>
        <p:nvPr/>
      </p:nvGrpSpPr>
      <p:grpSpPr>
        <a:xfrm>
          <a:off x="0" y="0"/>
          <a:ext cx="0" cy="0"/>
          <a:chOff x="0" y="0"/>
          <a:chExt cx="0" cy="0"/>
        </a:xfrm>
      </p:grpSpPr>
      <p:sp>
        <p:nvSpPr>
          <p:cNvPr id="658" name="Google Shape;658;p98"/>
          <p:cNvSpPr/>
          <p:nvPr>
            <p:ph idx="2" type="pic"/>
          </p:nvPr>
        </p:nvSpPr>
        <p:spPr>
          <a:xfrm>
            <a:off x="378619" y="999162"/>
            <a:ext cx="8386800" cy="2679900"/>
          </a:xfrm>
          <a:prstGeom prst="rect">
            <a:avLst/>
          </a:prstGeom>
          <a:solidFill>
            <a:srgbClr val="F2F2F2"/>
          </a:solidFill>
          <a:ln>
            <a:noFill/>
          </a:ln>
        </p:spPr>
      </p:sp>
      <p:sp>
        <p:nvSpPr>
          <p:cNvPr id="659" name="Google Shape;659;p98"/>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660" name="Google Shape;660;p98"/>
          <p:cNvGrpSpPr/>
          <p:nvPr/>
        </p:nvGrpSpPr>
        <p:grpSpPr>
          <a:xfrm>
            <a:off x="4334441" y="140127"/>
            <a:ext cx="475116" cy="102825"/>
            <a:chOff x="5655129" y="211061"/>
            <a:chExt cx="633488" cy="137100"/>
          </a:xfrm>
        </p:grpSpPr>
        <p:sp>
          <p:nvSpPr>
            <p:cNvPr id="661" name="Google Shape;661;p98"/>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2" name="Google Shape;662;p98"/>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3" name="Google Shape;663;p98"/>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664" name="Google Shape;664;p98"/>
          <p:cNvGrpSpPr/>
          <p:nvPr/>
        </p:nvGrpSpPr>
        <p:grpSpPr>
          <a:xfrm>
            <a:off x="41" y="5081789"/>
            <a:ext cx="9143844" cy="61766"/>
            <a:chOff x="1063925" y="1155200"/>
            <a:chExt cx="10673333" cy="88200"/>
          </a:xfrm>
        </p:grpSpPr>
        <p:sp>
          <p:nvSpPr>
            <p:cNvPr id="665" name="Google Shape;665;p98"/>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98"/>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67" name="Google Shape;667;p98"/>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68" name="Google Shape;668;p98"/>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9" name="Shape 669"/>
        <p:cNvGrpSpPr/>
        <p:nvPr/>
      </p:nvGrpSpPr>
      <p:grpSpPr>
        <a:xfrm>
          <a:off x="0" y="0"/>
          <a:ext cx="0" cy="0"/>
          <a:chOff x="0" y="0"/>
          <a:chExt cx="0" cy="0"/>
        </a:xfrm>
      </p:grpSpPr>
      <p:grpSp>
        <p:nvGrpSpPr>
          <p:cNvPr id="670" name="Google Shape;670;p99"/>
          <p:cNvGrpSpPr/>
          <p:nvPr/>
        </p:nvGrpSpPr>
        <p:grpSpPr>
          <a:xfrm>
            <a:off x="4334441" y="140127"/>
            <a:ext cx="475116" cy="102825"/>
            <a:chOff x="5655129" y="211061"/>
            <a:chExt cx="633488" cy="137100"/>
          </a:xfrm>
        </p:grpSpPr>
        <p:sp>
          <p:nvSpPr>
            <p:cNvPr id="671" name="Google Shape;671;p99"/>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2" name="Google Shape;672;p99"/>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3" name="Google Shape;673;p99"/>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674" name="Google Shape;674;p99"/>
          <p:cNvGrpSpPr/>
          <p:nvPr/>
        </p:nvGrpSpPr>
        <p:grpSpPr>
          <a:xfrm>
            <a:off x="41" y="5081789"/>
            <a:ext cx="9143844" cy="61766"/>
            <a:chOff x="1063925" y="1155200"/>
            <a:chExt cx="10673333" cy="88200"/>
          </a:xfrm>
        </p:grpSpPr>
        <p:sp>
          <p:nvSpPr>
            <p:cNvPr id="675" name="Google Shape;675;p99"/>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99"/>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77" name="Google Shape;677;p99"/>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78" name="Google Shape;678;p99"/>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55" name="Shape 55"/>
        <p:cNvGrpSpPr/>
        <p:nvPr/>
      </p:nvGrpSpPr>
      <p:grpSpPr>
        <a:xfrm>
          <a:off x="0" y="0"/>
          <a:ext cx="0" cy="0"/>
          <a:chOff x="0" y="0"/>
          <a:chExt cx="0" cy="0"/>
        </a:xfrm>
      </p:grpSpPr>
      <p:sp>
        <p:nvSpPr>
          <p:cNvPr id="56" name="Google Shape;56;p31"/>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 name="Google Shape;57;p31"/>
          <p:cNvSpPr/>
          <p:nvPr/>
        </p:nvSpPr>
        <p:spPr>
          <a:xfrm>
            <a:off x="2308392" y="1021425"/>
            <a:ext cx="4475400" cy="2725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8" name="Google Shape;58;p31"/>
          <p:cNvSpPr/>
          <p:nvPr/>
        </p:nvSpPr>
        <p:spPr>
          <a:xfrm>
            <a:off x="3472875" y="785700"/>
            <a:ext cx="2146500" cy="4983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Calibri"/>
              <a:ea typeface="Calibri"/>
              <a:cs typeface="Calibri"/>
              <a:sym typeface="Calibri"/>
            </a:endParaRPr>
          </a:p>
        </p:txBody>
      </p:sp>
      <p:grpSp>
        <p:nvGrpSpPr>
          <p:cNvPr id="59" name="Google Shape;59;p31"/>
          <p:cNvGrpSpPr/>
          <p:nvPr/>
        </p:nvGrpSpPr>
        <p:grpSpPr>
          <a:xfrm>
            <a:off x="-10125" y="4505625"/>
            <a:ext cx="9164250" cy="498150"/>
            <a:chOff x="-13500" y="6236050"/>
            <a:chExt cx="12219000" cy="664200"/>
          </a:xfrm>
        </p:grpSpPr>
        <p:sp>
          <p:nvSpPr>
            <p:cNvPr id="60" name="Google Shape;60;p31"/>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1" name="Google Shape;61;p3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62" name="Google Shape;62;p3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79" name="Shape 679"/>
        <p:cNvGrpSpPr/>
        <p:nvPr/>
      </p:nvGrpSpPr>
      <p:grpSpPr>
        <a:xfrm>
          <a:off x="0" y="0"/>
          <a:ext cx="0" cy="0"/>
          <a:chOff x="0" y="0"/>
          <a:chExt cx="0" cy="0"/>
        </a:xfrm>
      </p:grpSpPr>
      <p:sp>
        <p:nvSpPr>
          <p:cNvPr id="680" name="Google Shape;680;p100"/>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100"/>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682" name="Google Shape;682;p100"/>
          <p:cNvSpPr txBox="1"/>
          <p:nvPr>
            <p:ph idx="1" type="subTitle"/>
          </p:nvPr>
        </p:nvSpPr>
        <p:spPr>
          <a:xfrm>
            <a:off x="724950" y="3161525"/>
            <a:ext cx="3300900" cy="759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683" name="Google Shape;683;p100"/>
          <p:cNvSpPr txBox="1"/>
          <p:nvPr>
            <p:ph idx="2" type="body"/>
          </p:nvPr>
        </p:nvSpPr>
        <p:spPr>
          <a:xfrm>
            <a:off x="5174225" y="1352625"/>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684" name="Google Shape;684;p10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685" name="Google Shape;685;p100"/>
          <p:cNvGrpSpPr/>
          <p:nvPr/>
        </p:nvGrpSpPr>
        <p:grpSpPr>
          <a:xfrm>
            <a:off x="41" y="5081789"/>
            <a:ext cx="9143844" cy="61766"/>
            <a:chOff x="1063925" y="1155200"/>
            <a:chExt cx="10673333" cy="88200"/>
          </a:xfrm>
        </p:grpSpPr>
        <p:sp>
          <p:nvSpPr>
            <p:cNvPr id="686" name="Google Shape;686;p10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10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88" name="Google Shape;688;p10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89" name="Google Shape;689;p100"/>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690" name="Shape 690"/>
        <p:cNvGrpSpPr/>
        <p:nvPr/>
      </p:nvGrpSpPr>
      <p:grpSpPr>
        <a:xfrm>
          <a:off x="0" y="0"/>
          <a:ext cx="0" cy="0"/>
          <a:chOff x="0" y="0"/>
          <a:chExt cx="0" cy="0"/>
        </a:xfrm>
      </p:grpSpPr>
      <p:grpSp>
        <p:nvGrpSpPr>
          <p:cNvPr id="691" name="Google Shape;691;p101"/>
          <p:cNvGrpSpPr/>
          <p:nvPr/>
        </p:nvGrpSpPr>
        <p:grpSpPr>
          <a:xfrm>
            <a:off x="41" y="5081789"/>
            <a:ext cx="9143844" cy="61766"/>
            <a:chOff x="1063925" y="1155200"/>
            <a:chExt cx="10673333" cy="88200"/>
          </a:xfrm>
        </p:grpSpPr>
        <p:sp>
          <p:nvSpPr>
            <p:cNvPr id="692" name="Google Shape;692;p10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10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94" name="Google Shape;694;p10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695" name="Shape 695"/>
        <p:cNvGrpSpPr/>
        <p:nvPr/>
      </p:nvGrpSpPr>
      <p:grpSpPr>
        <a:xfrm>
          <a:off x="0" y="0"/>
          <a:ext cx="0" cy="0"/>
          <a:chOff x="0" y="0"/>
          <a:chExt cx="0" cy="0"/>
        </a:xfrm>
      </p:grpSpPr>
      <p:sp>
        <p:nvSpPr>
          <p:cNvPr id="696" name="Google Shape;696;p102"/>
          <p:cNvSpPr/>
          <p:nvPr/>
        </p:nvSpPr>
        <p:spPr>
          <a:xfrm>
            <a:off x="0" y="0"/>
            <a:ext cx="4572000" cy="5143500"/>
          </a:xfrm>
          <a:prstGeom prst="rect">
            <a:avLst/>
          </a:prstGeom>
          <a:solidFill>
            <a:srgbClr val="999999">
              <a:alpha val="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102"/>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698" name="Google Shape;698;p102"/>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699" name="Google Shape;699;p10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700" name="Google Shape;700;p102"/>
          <p:cNvGrpSpPr/>
          <p:nvPr/>
        </p:nvGrpSpPr>
        <p:grpSpPr>
          <a:xfrm>
            <a:off x="729961" y="990574"/>
            <a:ext cx="1359783" cy="45449"/>
            <a:chOff x="1063925" y="1155200"/>
            <a:chExt cx="10673333" cy="88200"/>
          </a:xfrm>
        </p:grpSpPr>
        <p:sp>
          <p:nvSpPr>
            <p:cNvPr id="701" name="Google Shape;701;p10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10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3" name="Google Shape;703;p10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704" name="Shape 704"/>
        <p:cNvGrpSpPr/>
        <p:nvPr/>
      </p:nvGrpSpPr>
      <p:grpSpPr>
        <a:xfrm>
          <a:off x="0" y="0"/>
          <a:ext cx="0" cy="0"/>
          <a:chOff x="0" y="0"/>
          <a:chExt cx="0" cy="0"/>
        </a:xfrm>
      </p:grpSpPr>
      <p:sp>
        <p:nvSpPr>
          <p:cNvPr id="705" name="Google Shape;705;p103"/>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103"/>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07" name="Google Shape;707;p103"/>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708" name="Google Shape;708;p103"/>
          <p:cNvSpPr txBox="1"/>
          <p:nvPr>
            <p:ph type="title"/>
          </p:nvPr>
        </p:nvSpPr>
        <p:spPr>
          <a:xfrm>
            <a:off x="227138" y="122719"/>
            <a:ext cx="8689800" cy="4380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63" name="Shape 63"/>
        <p:cNvGrpSpPr/>
        <p:nvPr/>
      </p:nvGrpSpPr>
      <p:grpSpPr>
        <a:xfrm>
          <a:off x="0" y="0"/>
          <a:ext cx="0" cy="0"/>
          <a:chOff x="0" y="0"/>
          <a:chExt cx="0" cy="0"/>
        </a:xfrm>
      </p:grpSpPr>
      <p:sp>
        <p:nvSpPr>
          <p:cNvPr id="64" name="Google Shape;64;p32"/>
          <p:cNvSpPr/>
          <p:nvPr/>
        </p:nvSpPr>
        <p:spPr>
          <a:xfrm>
            <a:off x="-9094" y="-18169"/>
            <a:ext cx="6624600" cy="29697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32"/>
          <p:cNvSpPr/>
          <p:nvPr/>
        </p:nvSpPr>
        <p:spPr>
          <a:xfrm>
            <a:off x="6724725" y="-18169"/>
            <a:ext cx="2428800" cy="29697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32"/>
          <p:cNvSpPr/>
          <p:nvPr/>
        </p:nvSpPr>
        <p:spPr>
          <a:xfrm>
            <a:off x="-9094" y="3074128"/>
            <a:ext cx="20355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32"/>
          <p:cNvSpPr/>
          <p:nvPr/>
        </p:nvSpPr>
        <p:spPr>
          <a:xfrm>
            <a:off x="2126456" y="3069751"/>
            <a:ext cx="44892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32"/>
          <p:cNvSpPr/>
          <p:nvPr/>
        </p:nvSpPr>
        <p:spPr>
          <a:xfrm>
            <a:off x="6715050" y="3069638"/>
            <a:ext cx="24390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9" name="Google Shape;69;p32"/>
          <p:cNvGrpSpPr/>
          <p:nvPr/>
        </p:nvGrpSpPr>
        <p:grpSpPr>
          <a:xfrm>
            <a:off x="-10125" y="4677038"/>
            <a:ext cx="9164250" cy="498150"/>
            <a:chOff x="-13500" y="6236050"/>
            <a:chExt cx="12219000" cy="664200"/>
          </a:xfrm>
        </p:grpSpPr>
        <p:sp>
          <p:nvSpPr>
            <p:cNvPr id="70" name="Google Shape;70;p32"/>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1" name="Google Shape;71;p3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72" name="Google Shape;72;p3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73" name="Google Shape;73;p32"/>
          <p:cNvSpPr/>
          <p:nvPr/>
        </p:nvSpPr>
        <p:spPr>
          <a:xfrm>
            <a:off x="245531" y="231075"/>
            <a:ext cx="5090400" cy="40656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31" Type="http://schemas.openxmlformats.org/officeDocument/2006/relationships/slideLayout" Target="../slideLayouts/slideLayout79.xml"/><Relationship Id="rId30" Type="http://schemas.openxmlformats.org/officeDocument/2006/relationships/slideLayout" Target="../slideLayouts/slideLayout78.xml"/><Relationship Id="rId33" Type="http://schemas.openxmlformats.org/officeDocument/2006/relationships/slideLayout" Target="../slideLayouts/slideLayout81.xml"/><Relationship Id="rId32" Type="http://schemas.openxmlformats.org/officeDocument/2006/relationships/slideLayout" Target="../slideLayouts/slideLayout80.xml"/><Relationship Id="rId35" Type="http://schemas.openxmlformats.org/officeDocument/2006/relationships/slideLayout" Target="../slideLayouts/slideLayout83.xml"/><Relationship Id="rId34" Type="http://schemas.openxmlformats.org/officeDocument/2006/relationships/slideLayout" Target="../slideLayouts/slideLayout82.xml"/><Relationship Id="rId36" Type="http://schemas.openxmlformats.org/officeDocument/2006/relationships/theme" Target="../theme/theme2.xml"/><Relationship Id="rId20" Type="http://schemas.openxmlformats.org/officeDocument/2006/relationships/slideLayout" Target="../slideLayouts/slideLayout68.xml"/><Relationship Id="rId22" Type="http://schemas.openxmlformats.org/officeDocument/2006/relationships/slideLayout" Target="../slideLayouts/slideLayout70.xml"/><Relationship Id="rId21" Type="http://schemas.openxmlformats.org/officeDocument/2006/relationships/slideLayout" Target="../slideLayouts/slideLayout69.xml"/><Relationship Id="rId24" Type="http://schemas.openxmlformats.org/officeDocument/2006/relationships/slideLayout" Target="../slideLayouts/slideLayout72.xml"/><Relationship Id="rId23" Type="http://schemas.openxmlformats.org/officeDocument/2006/relationships/slideLayout" Target="../slideLayouts/slideLayout71.xml"/><Relationship Id="rId26" Type="http://schemas.openxmlformats.org/officeDocument/2006/relationships/slideLayout" Target="../slideLayouts/slideLayout74.xml"/><Relationship Id="rId25" Type="http://schemas.openxmlformats.org/officeDocument/2006/relationships/slideLayout" Target="../slideLayouts/slideLayout73.xml"/><Relationship Id="rId28" Type="http://schemas.openxmlformats.org/officeDocument/2006/relationships/slideLayout" Target="../slideLayouts/slideLayout76.xml"/><Relationship Id="rId27" Type="http://schemas.openxmlformats.org/officeDocument/2006/relationships/slideLayout" Target="../slideLayouts/slideLayout75.xml"/><Relationship Id="rId29" Type="http://schemas.openxmlformats.org/officeDocument/2006/relationships/slideLayout" Target="../slideLayouts/slideLayout77.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9" Type="http://schemas.openxmlformats.org/officeDocument/2006/relationships/slideLayout" Target="../slideLayouts/slideLayout67.xml"/><Relationship Id="rId1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0" name="Shape 38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42.png"/><Relationship Id="rId5" Type="http://schemas.openxmlformats.org/officeDocument/2006/relationships/image" Target="../media/image18.png"/><Relationship Id="rId6"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4.xml"/><Relationship Id="rId3" Type="http://schemas.openxmlformats.org/officeDocument/2006/relationships/image" Target="../media/image38.jp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34.png"/><Relationship Id="rId9" Type="http://schemas.openxmlformats.org/officeDocument/2006/relationships/image" Target="../media/image32.png"/><Relationship Id="rId5" Type="http://schemas.openxmlformats.org/officeDocument/2006/relationships/image" Target="../media/image41.png"/><Relationship Id="rId6" Type="http://schemas.openxmlformats.org/officeDocument/2006/relationships/image" Target="../media/image33.png"/><Relationship Id="rId7" Type="http://schemas.openxmlformats.org/officeDocument/2006/relationships/image" Target="../media/image36.png"/><Relationship Id="rId8" Type="http://schemas.openxmlformats.org/officeDocument/2006/relationships/image" Target="../media/image39.png"/><Relationship Id="rId11" Type="http://schemas.openxmlformats.org/officeDocument/2006/relationships/image" Target="../media/image47.png"/><Relationship Id="rId10"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7.xml"/><Relationship Id="rId3" Type="http://schemas.openxmlformats.org/officeDocument/2006/relationships/image" Target="../media/image43.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xml"/><Relationship Id="rId3" Type="http://schemas.openxmlformats.org/officeDocument/2006/relationships/image" Target="../media/image4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1"/>
          <p:cNvSpPr txBox="1"/>
          <p:nvPr/>
        </p:nvSpPr>
        <p:spPr>
          <a:xfrm>
            <a:off x="299106" y="2266969"/>
            <a:ext cx="4297200" cy="723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3800"/>
              <a:buFont typeface="Arial"/>
              <a:buNone/>
            </a:pPr>
            <a:r>
              <a:rPr b="1" i="0" lang="en" sz="3800" u="none" cap="none" strike="noStrike">
                <a:solidFill>
                  <a:srgbClr val="000000"/>
                </a:solidFill>
                <a:latin typeface="Calibri"/>
                <a:ea typeface="Calibri"/>
                <a:cs typeface="Calibri"/>
                <a:sym typeface="Calibri"/>
              </a:rPr>
              <a:t>Wallboard</a:t>
            </a:r>
            <a:endParaRPr b="0" i="0" sz="3800" u="none" cap="none" strike="noStrike">
              <a:solidFill>
                <a:srgbClr val="000000"/>
              </a:solidFill>
              <a:latin typeface="Calibri"/>
              <a:ea typeface="Calibri"/>
              <a:cs typeface="Calibri"/>
              <a:sym typeface="Calibri"/>
            </a:endParaRPr>
          </a:p>
        </p:txBody>
      </p:sp>
      <p:cxnSp>
        <p:nvCxnSpPr>
          <p:cNvPr id="714" name="Google Shape;714;p1"/>
          <p:cNvCxnSpPr/>
          <p:nvPr/>
        </p:nvCxnSpPr>
        <p:spPr>
          <a:xfrm>
            <a:off x="364500" y="3273900"/>
            <a:ext cx="4037100" cy="0"/>
          </a:xfrm>
          <a:prstGeom prst="straightConnector1">
            <a:avLst/>
          </a:prstGeom>
          <a:noFill/>
          <a:ln cap="flat" cmpd="sng" w="9525">
            <a:solidFill>
              <a:srgbClr val="1AC5D8"/>
            </a:solidFill>
            <a:prstDash val="solid"/>
            <a:round/>
            <a:headEnd len="med" w="med" type="oval"/>
            <a:tailEnd len="med" w="med" type="oval"/>
          </a:ln>
        </p:spPr>
      </p:cxnSp>
      <p:sp>
        <p:nvSpPr>
          <p:cNvPr id="715" name="Google Shape;715;p1"/>
          <p:cNvSpPr txBox="1"/>
          <p:nvPr/>
        </p:nvSpPr>
        <p:spPr>
          <a:xfrm>
            <a:off x="364500" y="3424200"/>
            <a:ext cx="4231800" cy="323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Calibri"/>
                <a:ea typeface="Calibri"/>
                <a:cs typeface="Calibri"/>
                <a:sym typeface="Calibri"/>
              </a:rPr>
              <a:t>Document Version - July 2022</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10"/>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lang="en"/>
              <a:t>Call Flows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11"/>
          <p:cNvSpPr txBox="1"/>
          <p:nvPr>
            <p:ph type="title"/>
          </p:nvPr>
        </p:nvSpPr>
        <p:spPr>
          <a:xfrm>
            <a:off x="2201813" y="1792031"/>
            <a:ext cx="4712100" cy="976200"/>
          </a:xfrm>
          <a:prstGeom prst="rect">
            <a:avLst/>
          </a:prstGeom>
          <a:noFill/>
          <a:ln cap="flat" cmpd="sng" w="38100">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lang="en"/>
              <a:t>Typical Call Flow</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12"/>
          <p:cNvSpPr/>
          <p:nvPr/>
        </p:nvSpPr>
        <p:spPr>
          <a:xfrm>
            <a:off x="188084" y="1124531"/>
            <a:ext cx="1581000" cy="514500"/>
          </a:xfrm>
          <a:prstGeom prst="roundRect">
            <a:avLst>
              <a:gd fmla="val 16667" name="adj"/>
            </a:avLst>
          </a:prstGeom>
          <a:solidFill>
            <a:srgbClr val="FFD966"/>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Virtual Line</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Welcome Message</a:t>
            </a:r>
            <a:endParaRPr b="1" i="0" sz="900" u="none" cap="none" strike="noStrike">
              <a:solidFill>
                <a:srgbClr val="000000"/>
              </a:solidFill>
              <a:latin typeface="Calibri"/>
              <a:ea typeface="Calibri"/>
              <a:cs typeface="Calibri"/>
              <a:sym typeface="Calibri"/>
            </a:endParaRPr>
          </a:p>
        </p:txBody>
      </p:sp>
      <p:sp>
        <p:nvSpPr>
          <p:cNvPr id="783" name="Google Shape;783;p12"/>
          <p:cNvSpPr/>
          <p:nvPr/>
        </p:nvSpPr>
        <p:spPr>
          <a:xfrm>
            <a:off x="4079047" y="246956"/>
            <a:ext cx="1967494" cy="734250"/>
          </a:xfrm>
          <a:prstGeom prst="flowChartDecision">
            <a:avLst/>
          </a:prstGeom>
          <a:solidFill>
            <a:srgbClr val="F4CCCC"/>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Press 1 for Sales</a:t>
            </a:r>
            <a:endParaRPr b="0"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Press 2 for an Agent</a:t>
            </a:r>
            <a:endParaRPr b="0" i="0" sz="900" u="none" cap="none" strike="noStrike">
              <a:solidFill>
                <a:srgbClr val="000000"/>
              </a:solidFill>
              <a:latin typeface="Calibri"/>
              <a:ea typeface="Calibri"/>
              <a:cs typeface="Calibri"/>
              <a:sym typeface="Calibri"/>
            </a:endParaRPr>
          </a:p>
        </p:txBody>
      </p:sp>
      <p:sp>
        <p:nvSpPr>
          <p:cNvPr id="784" name="Google Shape;784;p12"/>
          <p:cNvSpPr/>
          <p:nvPr/>
        </p:nvSpPr>
        <p:spPr>
          <a:xfrm>
            <a:off x="6548501" y="1124569"/>
            <a:ext cx="1085100" cy="345600"/>
          </a:xfrm>
          <a:prstGeom prst="roundRect">
            <a:avLst>
              <a:gd fmla="val 16667" name="adj"/>
            </a:avLst>
          </a:prstGeom>
          <a:solidFill>
            <a:srgbClr val="CFE2F3"/>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Customer Service Agent</a:t>
            </a:r>
            <a:endParaRPr b="0" i="0" sz="900" u="none" cap="none" strike="noStrike">
              <a:solidFill>
                <a:srgbClr val="000000"/>
              </a:solidFill>
              <a:latin typeface="Calibri"/>
              <a:ea typeface="Calibri"/>
              <a:cs typeface="Calibri"/>
              <a:sym typeface="Calibri"/>
            </a:endParaRPr>
          </a:p>
        </p:txBody>
      </p:sp>
      <p:sp>
        <p:nvSpPr>
          <p:cNvPr id="785" name="Google Shape;785;p12"/>
          <p:cNvSpPr/>
          <p:nvPr/>
        </p:nvSpPr>
        <p:spPr>
          <a:xfrm>
            <a:off x="4398837" y="1499841"/>
            <a:ext cx="1327894" cy="548550"/>
          </a:xfrm>
          <a:prstGeom prst="flowChartDecision">
            <a:avLst/>
          </a:prstGeom>
          <a:solidFill>
            <a:srgbClr val="F4CCCC"/>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Is an Agent Available?</a:t>
            </a:r>
            <a:endParaRPr b="0" i="0" sz="900" u="none" cap="none" strike="noStrike">
              <a:solidFill>
                <a:srgbClr val="000000"/>
              </a:solidFill>
              <a:latin typeface="Calibri"/>
              <a:ea typeface="Calibri"/>
              <a:cs typeface="Calibri"/>
              <a:sym typeface="Calibri"/>
            </a:endParaRPr>
          </a:p>
        </p:txBody>
      </p:sp>
      <p:grpSp>
        <p:nvGrpSpPr>
          <p:cNvPr id="786" name="Google Shape;786;p12"/>
          <p:cNvGrpSpPr/>
          <p:nvPr/>
        </p:nvGrpSpPr>
        <p:grpSpPr>
          <a:xfrm>
            <a:off x="2367167" y="2550989"/>
            <a:ext cx="1167525" cy="342900"/>
            <a:chOff x="2546623" y="3401319"/>
            <a:chExt cx="1556700" cy="457200"/>
          </a:xfrm>
        </p:grpSpPr>
        <p:pic>
          <p:nvPicPr>
            <p:cNvPr id="787" name="Google Shape;787;p12"/>
            <p:cNvPicPr preferRelativeResize="0"/>
            <p:nvPr/>
          </p:nvPicPr>
          <p:blipFill rotWithShape="1">
            <a:blip r:embed="rId3">
              <a:alphaModFix/>
            </a:blip>
            <a:srcRect b="0" l="0" r="0" t="0"/>
            <a:stretch/>
          </p:blipFill>
          <p:spPr>
            <a:xfrm>
              <a:off x="3096373" y="3401319"/>
              <a:ext cx="457200" cy="457200"/>
            </a:xfrm>
            <a:prstGeom prst="rect">
              <a:avLst/>
            </a:prstGeom>
            <a:noFill/>
            <a:ln>
              <a:noFill/>
            </a:ln>
          </p:spPr>
        </p:pic>
        <p:pic>
          <p:nvPicPr>
            <p:cNvPr id="788" name="Google Shape;788;p12"/>
            <p:cNvPicPr preferRelativeResize="0"/>
            <p:nvPr/>
          </p:nvPicPr>
          <p:blipFill rotWithShape="1">
            <a:blip r:embed="rId4">
              <a:alphaModFix/>
            </a:blip>
            <a:srcRect b="0" l="0" r="0" t="0"/>
            <a:stretch/>
          </p:blipFill>
          <p:spPr>
            <a:xfrm>
              <a:off x="3646123" y="3401319"/>
              <a:ext cx="457200" cy="457200"/>
            </a:xfrm>
            <a:prstGeom prst="rect">
              <a:avLst/>
            </a:prstGeom>
            <a:noFill/>
            <a:ln>
              <a:noFill/>
            </a:ln>
          </p:spPr>
        </p:pic>
        <p:pic>
          <p:nvPicPr>
            <p:cNvPr id="789" name="Google Shape;789;p12"/>
            <p:cNvPicPr preferRelativeResize="0"/>
            <p:nvPr/>
          </p:nvPicPr>
          <p:blipFill rotWithShape="1">
            <a:blip r:embed="rId5">
              <a:alphaModFix/>
            </a:blip>
            <a:srcRect b="0" l="0" r="0" t="0"/>
            <a:stretch/>
          </p:blipFill>
          <p:spPr>
            <a:xfrm>
              <a:off x="2546623" y="3401319"/>
              <a:ext cx="457200" cy="457200"/>
            </a:xfrm>
            <a:prstGeom prst="rect">
              <a:avLst/>
            </a:prstGeom>
            <a:noFill/>
            <a:ln>
              <a:noFill/>
            </a:ln>
          </p:spPr>
        </p:pic>
      </p:grpSp>
      <p:sp>
        <p:nvSpPr>
          <p:cNvPr id="790" name="Google Shape;790;p12"/>
          <p:cNvSpPr/>
          <p:nvPr/>
        </p:nvSpPr>
        <p:spPr>
          <a:xfrm>
            <a:off x="2408342" y="1124644"/>
            <a:ext cx="1085100" cy="345600"/>
          </a:xfrm>
          <a:prstGeom prst="roundRect">
            <a:avLst>
              <a:gd fmla="val 16667" name="adj"/>
            </a:avLst>
          </a:prstGeom>
          <a:solidFill>
            <a:srgbClr val="D9EAD3"/>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Sales</a:t>
            </a:r>
            <a:endParaRPr b="0" i="0" sz="900" u="none" cap="none" strike="noStrike">
              <a:solidFill>
                <a:srgbClr val="000000"/>
              </a:solidFill>
              <a:latin typeface="Calibri"/>
              <a:ea typeface="Calibri"/>
              <a:cs typeface="Calibri"/>
              <a:sym typeface="Calibri"/>
            </a:endParaRPr>
          </a:p>
        </p:txBody>
      </p:sp>
      <p:sp>
        <p:nvSpPr>
          <p:cNvPr id="791" name="Google Shape;791;p12"/>
          <p:cNvSpPr/>
          <p:nvPr/>
        </p:nvSpPr>
        <p:spPr>
          <a:xfrm>
            <a:off x="2408342" y="1601316"/>
            <a:ext cx="1085100" cy="345600"/>
          </a:xfrm>
          <a:prstGeom prst="roundRect">
            <a:avLst>
              <a:gd fmla="val 16667" name="adj"/>
            </a:avLst>
          </a:prstGeom>
          <a:solidFill>
            <a:srgbClr val="D9D2E9"/>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Queue</a:t>
            </a:r>
            <a:endParaRPr b="0" i="0" sz="900" u="none" cap="none" strike="noStrike">
              <a:solidFill>
                <a:srgbClr val="000000"/>
              </a:solidFill>
              <a:latin typeface="Calibri"/>
              <a:ea typeface="Calibri"/>
              <a:cs typeface="Calibri"/>
              <a:sym typeface="Calibri"/>
            </a:endParaRPr>
          </a:p>
        </p:txBody>
      </p:sp>
      <p:sp>
        <p:nvSpPr>
          <p:cNvPr id="792" name="Google Shape;792;p12"/>
          <p:cNvSpPr/>
          <p:nvPr/>
        </p:nvSpPr>
        <p:spPr>
          <a:xfrm>
            <a:off x="6548501" y="1601316"/>
            <a:ext cx="1085100" cy="345600"/>
          </a:xfrm>
          <a:prstGeom prst="roundRect">
            <a:avLst>
              <a:gd fmla="val 16667" name="adj"/>
            </a:avLst>
          </a:prstGeom>
          <a:solidFill>
            <a:srgbClr val="D9D2E9"/>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Queue</a:t>
            </a:r>
            <a:endParaRPr b="0" i="0" sz="900" u="none" cap="none" strike="noStrike">
              <a:solidFill>
                <a:srgbClr val="000000"/>
              </a:solidFill>
              <a:latin typeface="Calibri"/>
              <a:ea typeface="Calibri"/>
              <a:cs typeface="Calibri"/>
              <a:sym typeface="Calibri"/>
            </a:endParaRPr>
          </a:p>
        </p:txBody>
      </p:sp>
      <p:pic>
        <p:nvPicPr>
          <p:cNvPr id="793" name="Google Shape;793;p12"/>
          <p:cNvPicPr preferRelativeResize="0"/>
          <p:nvPr/>
        </p:nvPicPr>
        <p:blipFill rotWithShape="1">
          <a:blip r:embed="rId3">
            <a:alphaModFix/>
          </a:blip>
          <a:srcRect b="0" l="0" r="0" t="0"/>
          <a:stretch/>
        </p:blipFill>
        <p:spPr>
          <a:xfrm>
            <a:off x="6919639" y="2550989"/>
            <a:ext cx="342900" cy="342900"/>
          </a:xfrm>
          <a:prstGeom prst="rect">
            <a:avLst/>
          </a:prstGeom>
          <a:noFill/>
          <a:ln>
            <a:noFill/>
          </a:ln>
        </p:spPr>
      </p:pic>
      <p:pic>
        <p:nvPicPr>
          <p:cNvPr id="794" name="Google Shape;794;p12"/>
          <p:cNvPicPr preferRelativeResize="0"/>
          <p:nvPr/>
        </p:nvPicPr>
        <p:blipFill rotWithShape="1">
          <a:blip r:embed="rId4">
            <a:alphaModFix/>
          </a:blip>
          <a:srcRect b="0" l="0" r="0" t="0"/>
          <a:stretch/>
        </p:blipFill>
        <p:spPr>
          <a:xfrm>
            <a:off x="7331951" y="2550989"/>
            <a:ext cx="342900" cy="342900"/>
          </a:xfrm>
          <a:prstGeom prst="rect">
            <a:avLst/>
          </a:prstGeom>
          <a:noFill/>
          <a:ln>
            <a:noFill/>
          </a:ln>
        </p:spPr>
      </p:pic>
      <p:pic>
        <p:nvPicPr>
          <p:cNvPr id="795" name="Google Shape;795;p12"/>
          <p:cNvPicPr preferRelativeResize="0"/>
          <p:nvPr/>
        </p:nvPicPr>
        <p:blipFill rotWithShape="1">
          <a:blip r:embed="rId5">
            <a:alphaModFix/>
          </a:blip>
          <a:srcRect b="0" l="0" r="0" t="0"/>
          <a:stretch/>
        </p:blipFill>
        <p:spPr>
          <a:xfrm>
            <a:off x="6507326" y="2550989"/>
            <a:ext cx="342900" cy="342900"/>
          </a:xfrm>
          <a:prstGeom prst="rect">
            <a:avLst/>
          </a:prstGeom>
          <a:noFill/>
          <a:ln>
            <a:noFill/>
          </a:ln>
        </p:spPr>
      </p:pic>
      <p:sp>
        <p:nvSpPr>
          <p:cNvPr id="796" name="Google Shape;796;p12"/>
          <p:cNvSpPr/>
          <p:nvPr/>
        </p:nvSpPr>
        <p:spPr>
          <a:xfrm>
            <a:off x="4398819" y="2502281"/>
            <a:ext cx="1328100" cy="345600"/>
          </a:xfrm>
          <a:prstGeom prst="rect">
            <a:avLst/>
          </a:prstGeom>
          <a:solidFill>
            <a:srgbClr val="D5A6BD"/>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Announcement Message 1</a:t>
            </a:r>
            <a:endParaRPr b="0" i="0" sz="900" u="none" cap="none" strike="noStrike">
              <a:solidFill>
                <a:srgbClr val="000000"/>
              </a:solidFill>
              <a:latin typeface="Calibri"/>
              <a:ea typeface="Calibri"/>
              <a:cs typeface="Calibri"/>
              <a:sym typeface="Calibri"/>
            </a:endParaRPr>
          </a:p>
        </p:txBody>
      </p:sp>
      <p:sp>
        <p:nvSpPr>
          <p:cNvPr id="797" name="Google Shape;797;p12"/>
          <p:cNvSpPr/>
          <p:nvPr/>
        </p:nvSpPr>
        <p:spPr>
          <a:xfrm>
            <a:off x="4398819" y="3044519"/>
            <a:ext cx="1328100" cy="345600"/>
          </a:xfrm>
          <a:prstGeom prst="rect">
            <a:avLst/>
          </a:prstGeom>
          <a:solidFill>
            <a:srgbClr val="D5A6BD"/>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alibri"/>
                <a:ea typeface="Calibri"/>
                <a:cs typeface="Calibri"/>
                <a:sym typeface="Calibri"/>
              </a:rPr>
              <a:t>Announcement Message 2</a:t>
            </a:r>
            <a:endParaRPr b="0" i="0" sz="900" u="none" cap="none" strike="noStrike">
              <a:solidFill>
                <a:srgbClr val="000000"/>
              </a:solidFill>
              <a:latin typeface="Calibri"/>
              <a:ea typeface="Calibri"/>
              <a:cs typeface="Calibri"/>
              <a:sym typeface="Calibri"/>
            </a:endParaRPr>
          </a:p>
        </p:txBody>
      </p:sp>
      <p:sp>
        <p:nvSpPr>
          <p:cNvPr id="798" name="Google Shape;798;p12"/>
          <p:cNvSpPr/>
          <p:nvPr/>
        </p:nvSpPr>
        <p:spPr>
          <a:xfrm>
            <a:off x="4398819" y="3586757"/>
            <a:ext cx="1328100" cy="345600"/>
          </a:xfrm>
          <a:prstGeom prst="rect">
            <a:avLst/>
          </a:prstGeom>
          <a:solidFill>
            <a:srgbClr val="D5A6BD"/>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Announcement Message 3</a:t>
            </a:r>
            <a:endParaRPr b="0" i="0" sz="900" u="none" cap="none" strike="noStrike">
              <a:solidFill>
                <a:srgbClr val="000000"/>
              </a:solidFill>
              <a:latin typeface="Calibri"/>
              <a:ea typeface="Calibri"/>
              <a:cs typeface="Calibri"/>
              <a:sym typeface="Calibri"/>
            </a:endParaRPr>
          </a:p>
        </p:txBody>
      </p:sp>
      <p:cxnSp>
        <p:nvCxnSpPr>
          <p:cNvPr id="799" name="Google Shape;799;p12"/>
          <p:cNvCxnSpPr>
            <a:stCxn id="790" idx="2"/>
            <a:endCxn id="791" idx="0"/>
          </p:cNvCxnSpPr>
          <p:nvPr/>
        </p:nvCxnSpPr>
        <p:spPr>
          <a:xfrm>
            <a:off x="2950892" y="1470244"/>
            <a:ext cx="0" cy="131100"/>
          </a:xfrm>
          <a:prstGeom prst="straightConnector1">
            <a:avLst/>
          </a:prstGeom>
          <a:noFill/>
          <a:ln cap="flat" cmpd="sng" w="9525">
            <a:solidFill>
              <a:schemeClr val="dk2"/>
            </a:solidFill>
            <a:prstDash val="solid"/>
            <a:round/>
            <a:headEnd len="sm" w="sm" type="none"/>
            <a:tailEnd len="med" w="med" type="triangle"/>
          </a:ln>
        </p:spPr>
      </p:cxnSp>
      <p:cxnSp>
        <p:nvCxnSpPr>
          <p:cNvPr id="800" name="Google Shape;800;p12"/>
          <p:cNvCxnSpPr>
            <a:stCxn id="784" idx="2"/>
            <a:endCxn id="792" idx="0"/>
          </p:cNvCxnSpPr>
          <p:nvPr/>
        </p:nvCxnSpPr>
        <p:spPr>
          <a:xfrm>
            <a:off x="7091051" y="1470169"/>
            <a:ext cx="0" cy="131100"/>
          </a:xfrm>
          <a:prstGeom prst="straightConnector1">
            <a:avLst/>
          </a:prstGeom>
          <a:noFill/>
          <a:ln cap="flat" cmpd="sng" w="9525">
            <a:solidFill>
              <a:schemeClr val="dk2"/>
            </a:solidFill>
            <a:prstDash val="solid"/>
            <a:round/>
            <a:headEnd len="sm" w="sm" type="none"/>
            <a:tailEnd len="med" w="med" type="triangle"/>
          </a:ln>
        </p:spPr>
      </p:cxnSp>
      <p:cxnSp>
        <p:nvCxnSpPr>
          <p:cNvPr id="801" name="Google Shape;801;p12"/>
          <p:cNvCxnSpPr>
            <a:endCxn id="797" idx="0"/>
          </p:cNvCxnSpPr>
          <p:nvPr/>
        </p:nvCxnSpPr>
        <p:spPr>
          <a:xfrm>
            <a:off x="5060469" y="2840519"/>
            <a:ext cx="2400" cy="204000"/>
          </a:xfrm>
          <a:prstGeom prst="straightConnector1">
            <a:avLst/>
          </a:prstGeom>
          <a:noFill/>
          <a:ln cap="flat" cmpd="sng" w="9525">
            <a:solidFill>
              <a:schemeClr val="dk2"/>
            </a:solidFill>
            <a:prstDash val="solid"/>
            <a:round/>
            <a:headEnd len="sm" w="sm" type="none"/>
            <a:tailEnd len="med" w="med" type="triangle"/>
          </a:ln>
        </p:spPr>
      </p:cxnSp>
      <p:cxnSp>
        <p:nvCxnSpPr>
          <p:cNvPr id="802" name="Google Shape;802;p12"/>
          <p:cNvCxnSpPr>
            <a:stCxn id="797" idx="2"/>
            <a:endCxn id="798" idx="0"/>
          </p:cNvCxnSpPr>
          <p:nvPr/>
        </p:nvCxnSpPr>
        <p:spPr>
          <a:xfrm>
            <a:off x="5062869" y="3390119"/>
            <a:ext cx="0" cy="196500"/>
          </a:xfrm>
          <a:prstGeom prst="straightConnector1">
            <a:avLst/>
          </a:prstGeom>
          <a:noFill/>
          <a:ln cap="flat" cmpd="sng" w="9525">
            <a:solidFill>
              <a:schemeClr val="dk2"/>
            </a:solidFill>
            <a:prstDash val="solid"/>
            <a:round/>
            <a:headEnd len="sm" w="sm" type="none"/>
            <a:tailEnd len="med" w="med" type="triangle"/>
          </a:ln>
        </p:spPr>
      </p:cxnSp>
      <p:cxnSp>
        <p:nvCxnSpPr>
          <p:cNvPr id="803" name="Google Shape;803;p12"/>
          <p:cNvCxnSpPr>
            <a:stCxn id="798" idx="2"/>
            <a:endCxn id="804" idx="0"/>
          </p:cNvCxnSpPr>
          <p:nvPr/>
        </p:nvCxnSpPr>
        <p:spPr>
          <a:xfrm>
            <a:off x="5062869" y="3932357"/>
            <a:ext cx="0" cy="196500"/>
          </a:xfrm>
          <a:prstGeom prst="straightConnector1">
            <a:avLst/>
          </a:prstGeom>
          <a:noFill/>
          <a:ln cap="flat" cmpd="sng" w="9525">
            <a:solidFill>
              <a:schemeClr val="dk2"/>
            </a:solidFill>
            <a:prstDash val="solid"/>
            <a:round/>
            <a:headEnd len="sm" w="sm" type="none"/>
            <a:tailEnd len="med" w="med" type="triangle"/>
          </a:ln>
        </p:spPr>
      </p:cxnSp>
      <p:sp>
        <p:nvSpPr>
          <p:cNvPr id="805" name="Google Shape;805;p12"/>
          <p:cNvSpPr txBox="1"/>
          <p:nvPr/>
        </p:nvSpPr>
        <p:spPr>
          <a:xfrm>
            <a:off x="2408572" y="2941903"/>
            <a:ext cx="1085100" cy="2772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Agents</a:t>
            </a:r>
            <a:endParaRPr b="1" i="0" sz="900" u="none" cap="none" strike="noStrike">
              <a:solidFill>
                <a:srgbClr val="000000"/>
              </a:solidFill>
              <a:latin typeface="Calibri"/>
              <a:ea typeface="Calibri"/>
              <a:cs typeface="Calibri"/>
              <a:sym typeface="Calibri"/>
            </a:endParaRPr>
          </a:p>
        </p:txBody>
      </p:sp>
      <p:sp>
        <p:nvSpPr>
          <p:cNvPr id="806" name="Google Shape;806;p12"/>
          <p:cNvSpPr txBox="1"/>
          <p:nvPr/>
        </p:nvSpPr>
        <p:spPr>
          <a:xfrm>
            <a:off x="6548722" y="2941903"/>
            <a:ext cx="1085100" cy="2772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Agents</a:t>
            </a:r>
            <a:endParaRPr b="1" i="0" sz="900" u="none" cap="none" strike="noStrike">
              <a:solidFill>
                <a:srgbClr val="000000"/>
              </a:solidFill>
              <a:latin typeface="Calibri"/>
              <a:ea typeface="Calibri"/>
              <a:cs typeface="Calibri"/>
              <a:sym typeface="Calibri"/>
            </a:endParaRPr>
          </a:p>
        </p:txBody>
      </p:sp>
      <p:sp>
        <p:nvSpPr>
          <p:cNvPr id="807" name="Google Shape;807;p12"/>
          <p:cNvSpPr txBox="1"/>
          <p:nvPr/>
        </p:nvSpPr>
        <p:spPr>
          <a:xfrm>
            <a:off x="5110672" y="3349946"/>
            <a:ext cx="645300" cy="2772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alibri"/>
                <a:ea typeface="Calibri"/>
                <a:cs typeface="Calibri"/>
                <a:sym typeface="Calibri"/>
              </a:rPr>
              <a:t>Wait Xs</a:t>
            </a:r>
            <a:endParaRPr b="0" i="0" sz="900" u="none" cap="none" strike="noStrike">
              <a:solidFill>
                <a:schemeClr val="dk1"/>
              </a:solidFill>
              <a:latin typeface="Calibri"/>
              <a:ea typeface="Calibri"/>
              <a:cs typeface="Calibri"/>
              <a:sym typeface="Calibri"/>
            </a:endParaRPr>
          </a:p>
        </p:txBody>
      </p:sp>
      <p:sp>
        <p:nvSpPr>
          <p:cNvPr id="808" name="Google Shape;808;p12"/>
          <p:cNvSpPr txBox="1"/>
          <p:nvPr/>
        </p:nvSpPr>
        <p:spPr>
          <a:xfrm>
            <a:off x="5110672" y="2789916"/>
            <a:ext cx="645300" cy="2772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Calibri"/>
                <a:ea typeface="Calibri"/>
                <a:cs typeface="Calibri"/>
                <a:sym typeface="Calibri"/>
              </a:rPr>
              <a:t>Wait Xs</a:t>
            </a:r>
            <a:endParaRPr b="0" i="0" sz="900" u="none" cap="none" strike="noStrike">
              <a:solidFill>
                <a:schemeClr val="dk1"/>
              </a:solidFill>
              <a:latin typeface="Calibri"/>
              <a:ea typeface="Calibri"/>
              <a:cs typeface="Calibri"/>
              <a:sym typeface="Calibri"/>
            </a:endParaRPr>
          </a:p>
        </p:txBody>
      </p:sp>
      <p:cxnSp>
        <p:nvCxnSpPr>
          <p:cNvPr id="809" name="Google Shape;809;p12"/>
          <p:cNvCxnSpPr>
            <a:stCxn id="785" idx="2"/>
            <a:endCxn id="796" idx="0"/>
          </p:cNvCxnSpPr>
          <p:nvPr/>
        </p:nvCxnSpPr>
        <p:spPr>
          <a:xfrm>
            <a:off x="5062784" y="2048391"/>
            <a:ext cx="0" cy="453900"/>
          </a:xfrm>
          <a:prstGeom prst="straightConnector1">
            <a:avLst/>
          </a:prstGeom>
          <a:noFill/>
          <a:ln cap="flat" cmpd="sng" w="9525">
            <a:solidFill>
              <a:schemeClr val="dk2"/>
            </a:solidFill>
            <a:prstDash val="solid"/>
            <a:round/>
            <a:headEnd len="sm" w="sm" type="none"/>
            <a:tailEnd len="med" w="med" type="triangle"/>
          </a:ln>
        </p:spPr>
      </p:cxnSp>
      <p:sp>
        <p:nvSpPr>
          <p:cNvPr id="810" name="Google Shape;810;p12"/>
          <p:cNvSpPr txBox="1"/>
          <p:nvPr/>
        </p:nvSpPr>
        <p:spPr>
          <a:xfrm>
            <a:off x="5055772" y="2207241"/>
            <a:ext cx="342900" cy="2772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FF0000"/>
                </a:solidFill>
                <a:latin typeface="Calibri"/>
                <a:ea typeface="Calibri"/>
                <a:cs typeface="Calibri"/>
                <a:sym typeface="Calibri"/>
              </a:rPr>
              <a:t>No</a:t>
            </a:r>
            <a:endParaRPr b="0" i="0" sz="1100" u="none" cap="none" strike="noStrike">
              <a:solidFill>
                <a:srgbClr val="FF0000"/>
              </a:solidFill>
              <a:latin typeface="Arial"/>
              <a:ea typeface="Arial"/>
              <a:cs typeface="Arial"/>
              <a:sym typeface="Arial"/>
            </a:endParaRPr>
          </a:p>
        </p:txBody>
      </p:sp>
      <p:sp>
        <p:nvSpPr>
          <p:cNvPr id="811" name="Google Shape;811;p12"/>
          <p:cNvSpPr txBox="1"/>
          <p:nvPr/>
        </p:nvSpPr>
        <p:spPr>
          <a:xfrm>
            <a:off x="3740084" y="1933744"/>
            <a:ext cx="412200" cy="2772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38761D"/>
                </a:solidFill>
                <a:latin typeface="Calibri"/>
                <a:ea typeface="Calibri"/>
                <a:cs typeface="Calibri"/>
                <a:sym typeface="Calibri"/>
              </a:rPr>
              <a:t>Yes</a:t>
            </a:r>
            <a:endParaRPr b="1" i="0" sz="900" u="none" cap="none" strike="noStrike">
              <a:solidFill>
                <a:srgbClr val="38761D"/>
              </a:solidFill>
              <a:latin typeface="Calibri"/>
              <a:ea typeface="Calibri"/>
              <a:cs typeface="Calibri"/>
              <a:sym typeface="Calibri"/>
            </a:endParaRPr>
          </a:p>
        </p:txBody>
      </p:sp>
      <p:sp>
        <p:nvSpPr>
          <p:cNvPr id="804" name="Google Shape;804;p12"/>
          <p:cNvSpPr/>
          <p:nvPr/>
        </p:nvSpPr>
        <p:spPr>
          <a:xfrm>
            <a:off x="4398833" y="4128996"/>
            <a:ext cx="1327894" cy="548550"/>
          </a:xfrm>
          <a:prstGeom prst="flowChartDecision">
            <a:avLst/>
          </a:prstGeom>
          <a:solidFill>
            <a:srgbClr val="F4CCCC"/>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Is an Agent Available?</a:t>
            </a:r>
            <a:endParaRPr b="0" i="0" sz="900" u="none" cap="none" strike="noStrike">
              <a:solidFill>
                <a:srgbClr val="000000"/>
              </a:solidFill>
              <a:latin typeface="Calibri"/>
              <a:ea typeface="Calibri"/>
              <a:cs typeface="Calibri"/>
              <a:sym typeface="Calibri"/>
            </a:endParaRPr>
          </a:p>
        </p:txBody>
      </p:sp>
      <p:sp>
        <p:nvSpPr>
          <p:cNvPr id="812" name="Google Shape;812;p12"/>
          <p:cNvSpPr/>
          <p:nvPr/>
        </p:nvSpPr>
        <p:spPr>
          <a:xfrm>
            <a:off x="5419062" y="4707413"/>
            <a:ext cx="589800" cy="345600"/>
          </a:xfrm>
          <a:prstGeom prst="roundRect">
            <a:avLst>
              <a:gd fmla="val 16667" name="adj"/>
            </a:avLst>
          </a:prstGeom>
          <a:solidFill>
            <a:schemeClr val="l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Caller End Call</a:t>
            </a:r>
            <a:endParaRPr b="0" i="0" sz="900" u="none" cap="none" strike="noStrike">
              <a:solidFill>
                <a:srgbClr val="000000"/>
              </a:solidFill>
              <a:latin typeface="Calibri"/>
              <a:ea typeface="Calibri"/>
              <a:cs typeface="Calibri"/>
              <a:sym typeface="Calibri"/>
            </a:endParaRPr>
          </a:p>
        </p:txBody>
      </p:sp>
      <p:grpSp>
        <p:nvGrpSpPr>
          <p:cNvPr id="813" name="Google Shape;813;p12"/>
          <p:cNvGrpSpPr/>
          <p:nvPr/>
        </p:nvGrpSpPr>
        <p:grpSpPr>
          <a:xfrm>
            <a:off x="614119" y="2078241"/>
            <a:ext cx="728775" cy="987008"/>
            <a:chOff x="-28654" y="209163"/>
            <a:chExt cx="971700" cy="1316012"/>
          </a:xfrm>
        </p:grpSpPr>
        <p:pic>
          <p:nvPicPr>
            <p:cNvPr id="814" name="Google Shape;814;p12"/>
            <p:cNvPicPr preferRelativeResize="0"/>
            <p:nvPr/>
          </p:nvPicPr>
          <p:blipFill rotWithShape="1">
            <a:blip r:embed="rId6">
              <a:alphaModFix/>
            </a:blip>
            <a:srcRect b="0" l="0" r="0" t="0"/>
            <a:stretch/>
          </p:blipFill>
          <p:spPr>
            <a:xfrm>
              <a:off x="0" y="209163"/>
              <a:ext cx="914400" cy="914400"/>
            </a:xfrm>
            <a:prstGeom prst="rect">
              <a:avLst/>
            </a:prstGeom>
            <a:noFill/>
            <a:ln>
              <a:noFill/>
            </a:ln>
          </p:spPr>
        </p:pic>
        <p:sp>
          <p:nvSpPr>
            <p:cNvPr id="815" name="Google Shape;815;p12"/>
            <p:cNvSpPr txBox="1"/>
            <p:nvPr/>
          </p:nvSpPr>
          <p:spPr>
            <a:xfrm>
              <a:off x="-28654" y="1155875"/>
              <a:ext cx="971700" cy="369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Customer</a:t>
              </a:r>
              <a:endParaRPr b="1" i="0" sz="900" u="none" cap="none" strike="noStrike">
                <a:solidFill>
                  <a:srgbClr val="000000"/>
                </a:solidFill>
                <a:latin typeface="Calibri"/>
                <a:ea typeface="Calibri"/>
                <a:cs typeface="Calibri"/>
                <a:sym typeface="Calibri"/>
              </a:endParaRPr>
            </a:p>
          </p:txBody>
        </p:sp>
      </p:grpSp>
      <p:cxnSp>
        <p:nvCxnSpPr>
          <p:cNvPr id="816" name="Google Shape;816;p12"/>
          <p:cNvCxnSpPr>
            <a:stCxn id="783" idx="2"/>
            <a:endCxn id="790" idx="0"/>
          </p:cNvCxnSpPr>
          <p:nvPr/>
        </p:nvCxnSpPr>
        <p:spPr>
          <a:xfrm rot="5400000">
            <a:off x="3935094" y="-3094"/>
            <a:ext cx="143400" cy="2112000"/>
          </a:xfrm>
          <a:prstGeom prst="bentConnector3">
            <a:avLst>
              <a:gd fmla="val 49961" name="adj1"/>
            </a:avLst>
          </a:prstGeom>
          <a:noFill/>
          <a:ln cap="flat" cmpd="sng" w="9525">
            <a:solidFill>
              <a:schemeClr val="dk2"/>
            </a:solidFill>
            <a:prstDash val="solid"/>
            <a:round/>
            <a:headEnd len="sm" w="sm" type="none"/>
            <a:tailEnd len="sm" w="sm" type="none"/>
          </a:ln>
        </p:spPr>
      </p:cxnSp>
      <p:cxnSp>
        <p:nvCxnSpPr>
          <p:cNvPr id="817" name="Google Shape;817;p12"/>
          <p:cNvCxnSpPr>
            <a:stCxn id="783" idx="2"/>
            <a:endCxn id="784" idx="0"/>
          </p:cNvCxnSpPr>
          <p:nvPr/>
        </p:nvCxnSpPr>
        <p:spPr>
          <a:xfrm flipH="1" rot="-5400000">
            <a:off x="6005244" y="38756"/>
            <a:ext cx="143400" cy="2028300"/>
          </a:xfrm>
          <a:prstGeom prst="bentConnector3">
            <a:avLst>
              <a:gd fmla="val 50013" name="adj1"/>
            </a:avLst>
          </a:prstGeom>
          <a:noFill/>
          <a:ln cap="flat" cmpd="sng" w="9525">
            <a:solidFill>
              <a:schemeClr val="dk2"/>
            </a:solidFill>
            <a:prstDash val="solid"/>
            <a:round/>
            <a:headEnd len="sm" w="sm" type="none"/>
            <a:tailEnd len="sm" w="sm" type="none"/>
          </a:ln>
        </p:spPr>
      </p:cxnSp>
      <p:cxnSp>
        <p:nvCxnSpPr>
          <p:cNvPr id="818" name="Google Shape;818;p12"/>
          <p:cNvCxnSpPr>
            <a:stCxn id="792" idx="1"/>
            <a:endCxn id="785" idx="3"/>
          </p:cNvCxnSpPr>
          <p:nvPr/>
        </p:nvCxnSpPr>
        <p:spPr>
          <a:xfrm rot="10800000">
            <a:off x="5726801" y="1774116"/>
            <a:ext cx="821700" cy="0"/>
          </a:xfrm>
          <a:prstGeom prst="straightConnector1">
            <a:avLst/>
          </a:prstGeom>
          <a:noFill/>
          <a:ln cap="flat" cmpd="sng" w="9525">
            <a:solidFill>
              <a:schemeClr val="dk2"/>
            </a:solidFill>
            <a:prstDash val="solid"/>
            <a:round/>
            <a:headEnd len="sm" w="sm" type="none"/>
            <a:tailEnd len="med" w="med" type="triangle"/>
          </a:ln>
        </p:spPr>
      </p:cxnSp>
      <p:cxnSp>
        <p:nvCxnSpPr>
          <p:cNvPr id="819" name="Google Shape;819;p12"/>
          <p:cNvCxnSpPr>
            <a:endCxn id="785" idx="1"/>
          </p:cNvCxnSpPr>
          <p:nvPr/>
        </p:nvCxnSpPr>
        <p:spPr>
          <a:xfrm>
            <a:off x="3493437" y="1774116"/>
            <a:ext cx="905400" cy="0"/>
          </a:xfrm>
          <a:prstGeom prst="straightConnector1">
            <a:avLst/>
          </a:prstGeom>
          <a:noFill/>
          <a:ln cap="flat" cmpd="sng" w="9525">
            <a:solidFill>
              <a:schemeClr val="dk2"/>
            </a:solidFill>
            <a:prstDash val="solid"/>
            <a:round/>
            <a:headEnd len="sm" w="sm" type="none"/>
            <a:tailEnd len="med" w="med" type="triangle"/>
          </a:ln>
        </p:spPr>
      </p:cxnSp>
      <p:cxnSp>
        <p:nvCxnSpPr>
          <p:cNvPr id="820" name="Google Shape;820;p12"/>
          <p:cNvCxnSpPr>
            <a:stCxn id="785" idx="2"/>
            <a:endCxn id="787" idx="0"/>
          </p:cNvCxnSpPr>
          <p:nvPr/>
        </p:nvCxnSpPr>
        <p:spPr>
          <a:xfrm rot="5400000">
            <a:off x="3755534" y="1243641"/>
            <a:ext cx="502500" cy="2112000"/>
          </a:xfrm>
          <a:prstGeom prst="bentConnector3">
            <a:avLst>
              <a:gd fmla="val 26486" name="adj1"/>
            </a:avLst>
          </a:prstGeom>
          <a:noFill/>
          <a:ln cap="flat" cmpd="sng" w="9525">
            <a:solidFill>
              <a:schemeClr val="dk2"/>
            </a:solidFill>
            <a:prstDash val="solid"/>
            <a:round/>
            <a:headEnd len="sm" w="sm" type="none"/>
            <a:tailEnd len="med" w="med" type="triangle"/>
          </a:ln>
        </p:spPr>
      </p:cxnSp>
      <p:cxnSp>
        <p:nvCxnSpPr>
          <p:cNvPr id="821" name="Google Shape;821;p12"/>
          <p:cNvCxnSpPr>
            <a:stCxn id="785" idx="2"/>
            <a:endCxn id="793" idx="0"/>
          </p:cNvCxnSpPr>
          <p:nvPr/>
        </p:nvCxnSpPr>
        <p:spPr>
          <a:xfrm flipH="1" rot="-5400000">
            <a:off x="5825684" y="1285491"/>
            <a:ext cx="502500" cy="2028300"/>
          </a:xfrm>
          <a:prstGeom prst="bentConnector3">
            <a:avLst>
              <a:gd fmla="val 26486" name="adj1"/>
            </a:avLst>
          </a:prstGeom>
          <a:noFill/>
          <a:ln cap="flat" cmpd="sng" w="9525">
            <a:solidFill>
              <a:schemeClr val="dk2"/>
            </a:solidFill>
            <a:prstDash val="solid"/>
            <a:round/>
            <a:headEnd len="sm" w="sm" type="none"/>
            <a:tailEnd len="med" w="med" type="triangle"/>
          </a:ln>
        </p:spPr>
      </p:cxnSp>
      <p:sp>
        <p:nvSpPr>
          <p:cNvPr id="822" name="Google Shape;822;p12"/>
          <p:cNvSpPr txBox="1"/>
          <p:nvPr/>
        </p:nvSpPr>
        <p:spPr>
          <a:xfrm>
            <a:off x="5931519" y="1933744"/>
            <a:ext cx="412200" cy="2772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38761D"/>
                </a:solidFill>
                <a:latin typeface="Calibri"/>
                <a:ea typeface="Calibri"/>
                <a:cs typeface="Calibri"/>
                <a:sym typeface="Calibri"/>
              </a:rPr>
              <a:t>Yes</a:t>
            </a:r>
            <a:endParaRPr b="1" i="0" sz="900" u="none" cap="none" strike="noStrike">
              <a:solidFill>
                <a:srgbClr val="38761D"/>
              </a:solidFill>
              <a:latin typeface="Calibri"/>
              <a:ea typeface="Calibri"/>
              <a:cs typeface="Calibri"/>
              <a:sym typeface="Calibri"/>
            </a:endParaRPr>
          </a:p>
        </p:txBody>
      </p:sp>
      <p:cxnSp>
        <p:nvCxnSpPr>
          <p:cNvPr id="823" name="Google Shape;823;p12"/>
          <p:cNvCxnSpPr>
            <a:stCxn id="789" idx="0"/>
            <a:endCxn id="788" idx="0"/>
          </p:cNvCxnSpPr>
          <p:nvPr/>
        </p:nvCxnSpPr>
        <p:spPr>
          <a:xfrm flipH="1" rot="-5400000">
            <a:off x="2950667" y="2138939"/>
            <a:ext cx="600" cy="824700"/>
          </a:xfrm>
          <a:prstGeom prst="bentConnector3">
            <a:avLst>
              <a:gd fmla="val -39687500" name="adj1"/>
            </a:avLst>
          </a:prstGeom>
          <a:noFill/>
          <a:ln cap="flat" cmpd="sng" w="9525">
            <a:solidFill>
              <a:schemeClr val="dk2"/>
            </a:solidFill>
            <a:prstDash val="solid"/>
            <a:round/>
            <a:headEnd len="med" w="med" type="triangle"/>
            <a:tailEnd len="med" w="med" type="triangle"/>
          </a:ln>
        </p:spPr>
      </p:cxnSp>
      <p:cxnSp>
        <p:nvCxnSpPr>
          <p:cNvPr id="824" name="Google Shape;824;p12"/>
          <p:cNvCxnSpPr>
            <a:stCxn id="795" idx="0"/>
            <a:endCxn id="794" idx="0"/>
          </p:cNvCxnSpPr>
          <p:nvPr/>
        </p:nvCxnSpPr>
        <p:spPr>
          <a:xfrm flipH="1" rot="-5400000">
            <a:off x="7090826" y="2138939"/>
            <a:ext cx="600" cy="824700"/>
          </a:xfrm>
          <a:prstGeom prst="bentConnector3">
            <a:avLst>
              <a:gd fmla="val -39687500" name="adj1"/>
            </a:avLst>
          </a:prstGeom>
          <a:noFill/>
          <a:ln cap="flat" cmpd="sng" w="9525">
            <a:solidFill>
              <a:schemeClr val="dk2"/>
            </a:solidFill>
            <a:prstDash val="solid"/>
            <a:round/>
            <a:headEnd len="med" w="med" type="triangle"/>
            <a:tailEnd len="med" w="med" type="triangle"/>
          </a:ln>
        </p:spPr>
      </p:cxnSp>
      <p:cxnSp>
        <p:nvCxnSpPr>
          <p:cNvPr id="825" name="Google Shape;825;p12"/>
          <p:cNvCxnSpPr>
            <a:stCxn id="814" idx="0"/>
            <a:endCxn id="782" idx="2"/>
          </p:cNvCxnSpPr>
          <p:nvPr/>
        </p:nvCxnSpPr>
        <p:spPr>
          <a:xfrm rot="10800000">
            <a:off x="978510" y="1639041"/>
            <a:ext cx="0" cy="439200"/>
          </a:xfrm>
          <a:prstGeom prst="straightConnector1">
            <a:avLst/>
          </a:prstGeom>
          <a:noFill/>
          <a:ln cap="flat" cmpd="sng" w="9525">
            <a:solidFill>
              <a:schemeClr val="dk2"/>
            </a:solidFill>
            <a:prstDash val="solid"/>
            <a:round/>
            <a:headEnd len="sm" w="sm" type="none"/>
            <a:tailEnd len="med" w="med" type="triangle"/>
          </a:ln>
        </p:spPr>
      </p:cxnSp>
      <p:sp>
        <p:nvSpPr>
          <p:cNvPr id="826" name="Google Shape;826;p12"/>
          <p:cNvSpPr txBox="1"/>
          <p:nvPr/>
        </p:nvSpPr>
        <p:spPr>
          <a:xfrm>
            <a:off x="46031" y="52163"/>
            <a:ext cx="2734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1"/>
                </a:solidFill>
                <a:latin typeface="Calibri"/>
                <a:ea typeface="Calibri"/>
                <a:cs typeface="Calibri"/>
                <a:sym typeface="Calibri"/>
              </a:rPr>
              <a:t>Inbound Call Flow</a:t>
            </a:r>
            <a:endParaRPr b="1" i="0" sz="2700" u="none" cap="none" strike="noStrike">
              <a:solidFill>
                <a:srgbClr val="000000"/>
              </a:solidFill>
              <a:latin typeface="Calibri"/>
              <a:ea typeface="Calibri"/>
              <a:cs typeface="Calibri"/>
              <a:sym typeface="Calibri"/>
            </a:endParaRPr>
          </a:p>
        </p:txBody>
      </p:sp>
      <p:cxnSp>
        <p:nvCxnSpPr>
          <p:cNvPr id="827" name="Google Shape;827;p12"/>
          <p:cNvCxnSpPr>
            <a:stCxn id="782" idx="0"/>
            <a:endCxn id="783" idx="1"/>
          </p:cNvCxnSpPr>
          <p:nvPr/>
        </p:nvCxnSpPr>
        <p:spPr>
          <a:xfrm rot="-5400000">
            <a:off x="2273684" y="-680869"/>
            <a:ext cx="510300" cy="3100500"/>
          </a:xfrm>
          <a:prstGeom prst="bentConnector2">
            <a:avLst/>
          </a:prstGeom>
          <a:noFill/>
          <a:ln cap="flat" cmpd="sng" w="9525">
            <a:solidFill>
              <a:schemeClr val="dk2"/>
            </a:solidFill>
            <a:prstDash val="solid"/>
            <a:round/>
            <a:headEnd len="sm" w="sm" type="none"/>
            <a:tailEnd len="med" w="med" type="triangle"/>
          </a:ln>
        </p:spPr>
      </p:cxnSp>
      <p:sp>
        <p:nvSpPr>
          <p:cNvPr id="828" name="Google Shape;828;p12"/>
          <p:cNvSpPr/>
          <p:nvPr/>
        </p:nvSpPr>
        <p:spPr>
          <a:xfrm>
            <a:off x="4114531" y="4707413"/>
            <a:ext cx="589800" cy="345600"/>
          </a:xfrm>
          <a:prstGeom prst="roundRect">
            <a:avLst>
              <a:gd fmla="val 16667" name="adj"/>
            </a:avLst>
          </a:prstGeom>
          <a:solidFill>
            <a:schemeClr val="lt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Wait</a:t>
            </a:r>
            <a:endParaRPr b="0" i="0" sz="900" u="none" cap="none" strike="noStrike">
              <a:solidFill>
                <a:srgbClr val="000000"/>
              </a:solidFill>
              <a:latin typeface="Calibri"/>
              <a:ea typeface="Calibri"/>
              <a:cs typeface="Calibri"/>
              <a:sym typeface="Calibri"/>
            </a:endParaRPr>
          </a:p>
        </p:txBody>
      </p:sp>
      <p:cxnSp>
        <p:nvCxnSpPr>
          <p:cNvPr id="829" name="Google Shape;829;p12"/>
          <p:cNvCxnSpPr>
            <a:stCxn id="804" idx="1"/>
            <a:endCxn id="805" idx="2"/>
          </p:cNvCxnSpPr>
          <p:nvPr/>
        </p:nvCxnSpPr>
        <p:spPr>
          <a:xfrm rot="10800000">
            <a:off x="2951033" y="3219171"/>
            <a:ext cx="1447800" cy="1184100"/>
          </a:xfrm>
          <a:prstGeom prst="bentConnector2">
            <a:avLst/>
          </a:prstGeom>
          <a:noFill/>
          <a:ln cap="flat" cmpd="sng" w="9525">
            <a:solidFill>
              <a:schemeClr val="dk2"/>
            </a:solidFill>
            <a:prstDash val="solid"/>
            <a:round/>
            <a:headEnd len="sm" w="sm" type="none"/>
            <a:tailEnd len="med" w="med" type="triangle"/>
          </a:ln>
        </p:spPr>
      </p:cxnSp>
      <p:cxnSp>
        <p:nvCxnSpPr>
          <p:cNvPr id="830" name="Google Shape;830;p12"/>
          <p:cNvCxnSpPr>
            <a:endCxn id="806" idx="2"/>
          </p:cNvCxnSpPr>
          <p:nvPr/>
        </p:nvCxnSpPr>
        <p:spPr>
          <a:xfrm flipH="1" rot="10800000">
            <a:off x="5726572" y="3219103"/>
            <a:ext cx="1364700" cy="1184400"/>
          </a:xfrm>
          <a:prstGeom prst="bentConnector2">
            <a:avLst/>
          </a:prstGeom>
          <a:noFill/>
          <a:ln cap="flat" cmpd="sng" w="9525">
            <a:solidFill>
              <a:schemeClr val="dk2"/>
            </a:solidFill>
            <a:prstDash val="solid"/>
            <a:round/>
            <a:headEnd len="sm" w="sm" type="none"/>
            <a:tailEnd len="med" w="med" type="triangle"/>
          </a:ln>
        </p:spPr>
      </p:cxnSp>
      <p:sp>
        <p:nvSpPr>
          <p:cNvPr id="831" name="Google Shape;831;p12"/>
          <p:cNvSpPr txBox="1"/>
          <p:nvPr/>
        </p:nvSpPr>
        <p:spPr>
          <a:xfrm>
            <a:off x="3760981" y="4082700"/>
            <a:ext cx="412200" cy="2772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38761D"/>
                </a:solidFill>
                <a:latin typeface="Calibri"/>
                <a:ea typeface="Calibri"/>
                <a:cs typeface="Calibri"/>
                <a:sym typeface="Calibri"/>
              </a:rPr>
              <a:t>Yes</a:t>
            </a:r>
            <a:endParaRPr b="1" i="0" sz="900" u="none" cap="none" strike="noStrike">
              <a:solidFill>
                <a:srgbClr val="38761D"/>
              </a:solidFill>
              <a:latin typeface="Calibri"/>
              <a:ea typeface="Calibri"/>
              <a:cs typeface="Calibri"/>
              <a:sym typeface="Calibri"/>
            </a:endParaRPr>
          </a:p>
        </p:txBody>
      </p:sp>
      <p:sp>
        <p:nvSpPr>
          <p:cNvPr id="832" name="Google Shape;832;p12"/>
          <p:cNvSpPr txBox="1"/>
          <p:nvPr/>
        </p:nvSpPr>
        <p:spPr>
          <a:xfrm>
            <a:off x="5952415" y="4082700"/>
            <a:ext cx="412200" cy="2772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38761D"/>
                </a:solidFill>
                <a:latin typeface="Calibri"/>
                <a:ea typeface="Calibri"/>
                <a:cs typeface="Calibri"/>
                <a:sym typeface="Calibri"/>
              </a:rPr>
              <a:t>Yes</a:t>
            </a:r>
            <a:endParaRPr b="1" i="0" sz="900" u="none" cap="none" strike="noStrike">
              <a:solidFill>
                <a:srgbClr val="38761D"/>
              </a:solidFill>
              <a:latin typeface="Calibri"/>
              <a:ea typeface="Calibri"/>
              <a:cs typeface="Calibri"/>
              <a:sym typeface="Calibri"/>
            </a:endParaRPr>
          </a:p>
        </p:txBody>
      </p:sp>
      <p:cxnSp>
        <p:nvCxnSpPr>
          <p:cNvPr id="833" name="Google Shape;833;p12"/>
          <p:cNvCxnSpPr>
            <a:stCxn id="804" idx="2"/>
            <a:endCxn id="828" idx="3"/>
          </p:cNvCxnSpPr>
          <p:nvPr/>
        </p:nvCxnSpPr>
        <p:spPr>
          <a:xfrm rot="5400000">
            <a:off x="4782130" y="4599696"/>
            <a:ext cx="202800" cy="358500"/>
          </a:xfrm>
          <a:prstGeom prst="bentConnector2">
            <a:avLst/>
          </a:prstGeom>
          <a:noFill/>
          <a:ln cap="flat" cmpd="sng" w="9525">
            <a:solidFill>
              <a:schemeClr val="dk2"/>
            </a:solidFill>
            <a:prstDash val="solid"/>
            <a:round/>
            <a:headEnd len="sm" w="sm" type="none"/>
            <a:tailEnd len="med" w="med" type="triangle"/>
          </a:ln>
        </p:spPr>
      </p:cxnSp>
      <p:cxnSp>
        <p:nvCxnSpPr>
          <p:cNvPr id="834" name="Google Shape;834;p12"/>
          <p:cNvCxnSpPr>
            <a:stCxn id="804" idx="2"/>
            <a:endCxn id="812" idx="1"/>
          </p:cNvCxnSpPr>
          <p:nvPr/>
        </p:nvCxnSpPr>
        <p:spPr>
          <a:xfrm flipH="1" rot="-5400000">
            <a:off x="5139580" y="4600746"/>
            <a:ext cx="202800" cy="356400"/>
          </a:xfrm>
          <a:prstGeom prst="bentConnector2">
            <a:avLst/>
          </a:prstGeom>
          <a:noFill/>
          <a:ln cap="flat" cmpd="sng" w="9525">
            <a:solidFill>
              <a:schemeClr val="dk2"/>
            </a:solidFill>
            <a:prstDash val="solid"/>
            <a:round/>
            <a:headEnd len="sm" w="sm" type="none"/>
            <a:tailEnd len="med" w="med" type="triangle"/>
          </a:ln>
        </p:spPr>
      </p:cxnSp>
      <p:sp>
        <p:nvSpPr>
          <p:cNvPr id="835" name="Google Shape;835;p12"/>
          <p:cNvSpPr txBox="1"/>
          <p:nvPr/>
        </p:nvSpPr>
        <p:spPr>
          <a:xfrm>
            <a:off x="4890209" y="4841822"/>
            <a:ext cx="342900" cy="2772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FF0000"/>
                </a:solidFill>
                <a:latin typeface="Calibri"/>
                <a:ea typeface="Calibri"/>
                <a:cs typeface="Calibri"/>
                <a:sym typeface="Calibri"/>
              </a:rPr>
              <a:t>No</a:t>
            </a:r>
            <a:endParaRPr b="0" i="0" sz="1100" u="none" cap="none" strike="noStrike">
              <a:solidFill>
                <a:srgbClr val="FF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13"/>
          <p:cNvSpPr txBox="1"/>
          <p:nvPr>
            <p:ph type="title"/>
          </p:nvPr>
        </p:nvSpPr>
        <p:spPr>
          <a:xfrm>
            <a:off x="2201813" y="1792031"/>
            <a:ext cx="4712100" cy="976200"/>
          </a:xfrm>
          <a:prstGeom prst="rect">
            <a:avLst/>
          </a:prstGeom>
          <a:noFill/>
          <a:ln cap="flat" cmpd="sng" w="38100">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lang="en"/>
              <a:t>Solution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14"/>
          <p:cNvSpPr txBox="1"/>
          <p:nvPr/>
        </p:nvSpPr>
        <p:spPr>
          <a:xfrm>
            <a:off x="6317100" y="3644475"/>
            <a:ext cx="2406900" cy="1062000"/>
          </a:xfrm>
          <a:prstGeom prst="rect">
            <a:avLst/>
          </a:prstGeom>
          <a:noFill/>
          <a:ln cap="flat" cmpd="sng" w="9525">
            <a:solidFill>
              <a:srgbClr val="FFFFFF"/>
            </a:solidFill>
            <a:prstDash val="solid"/>
            <a:round/>
            <a:headEnd len="sm" w="sm" type="none"/>
            <a:tailEnd len="sm" w="sm" type="none"/>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CC0000"/>
                </a:solidFill>
                <a:latin typeface="Arial"/>
                <a:ea typeface="Arial"/>
                <a:cs typeface="Arial"/>
                <a:sym typeface="Arial"/>
              </a:rPr>
              <a:t>Insurance</a:t>
            </a:r>
            <a:endParaRPr b="1" i="0" sz="3000" u="none" cap="none" strike="noStrike">
              <a:solidFill>
                <a:srgbClr val="CC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CC0000"/>
                </a:solidFill>
                <a:latin typeface="Arial"/>
                <a:ea typeface="Arial"/>
                <a:cs typeface="Arial"/>
                <a:sym typeface="Arial"/>
              </a:rPr>
              <a:t>Company</a:t>
            </a:r>
            <a:endParaRPr b="1" i="0" sz="3000" u="none" cap="none" strike="noStrike">
              <a:solidFill>
                <a:srgbClr val="CC0000"/>
              </a:solidFill>
              <a:latin typeface="Arial"/>
              <a:ea typeface="Arial"/>
              <a:cs typeface="Arial"/>
              <a:sym typeface="Arial"/>
            </a:endParaRPr>
          </a:p>
        </p:txBody>
      </p:sp>
      <p:sp>
        <p:nvSpPr>
          <p:cNvPr id="847" name="Google Shape;847;p14"/>
          <p:cNvSpPr txBox="1"/>
          <p:nvPr/>
        </p:nvSpPr>
        <p:spPr>
          <a:xfrm>
            <a:off x="370163" y="3711506"/>
            <a:ext cx="5628000" cy="1028100"/>
          </a:xfrm>
          <a:prstGeom prst="rect">
            <a:avLst/>
          </a:prstGeom>
          <a:noFill/>
          <a:ln>
            <a:noFill/>
          </a:ln>
        </p:spPr>
        <p:txBody>
          <a:bodyPr anchorCtr="0" anchor="t" bIns="34275" lIns="68575" spcFirstLastPara="1" rIns="68575" wrap="square" tIns="34275">
            <a:spAutoFit/>
          </a:bodyPr>
          <a:lstStyle/>
          <a:p>
            <a:pPr indent="0" lvl="0" marL="0" marR="0" rtl="0" algn="just">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Wallboard is a powerful and efficient solution that can help companies to seamlessly communicate and manage the high volume of calls everyday that are for common sales enquiries, customer service, collections, support, report and analyst, etc to list a few…</a:t>
            </a:r>
            <a:endParaRPr b="0" i="0" sz="1400" u="none" cap="none" strike="noStrike">
              <a:solidFill>
                <a:srgbClr val="000000"/>
              </a:solidFill>
              <a:latin typeface="Arial"/>
              <a:ea typeface="Arial"/>
              <a:cs typeface="Arial"/>
              <a:sym typeface="Arial"/>
            </a:endParaRPr>
          </a:p>
        </p:txBody>
      </p:sp>
      <p:cxnSp>
        <p:nvCxnSpPr>
          <p:cNvPr id="848" name="Google Shape;848;p14"/>
          <p:cNvCxnSpPr/>
          <p:nvPr/>
        </p:nvCxnSpPr>
        <p:spPr>
          <a:xfrm>
            <a:off x="6157591" y="3532547"/>
            <a:ext cx="0" cy="1285800"/>
          </a:xfrm>
          <a:prstGeom prst="straightConnector1">
            <a:avLst/>
          </a:prstGeom>
          <a:noFill/>
          <a:ln cap="flat" cmpd="sng" w="28575">
            <a:solidFill>
              <a:srgbClr val="020202"/>
            </a:solidFill>
            <a:prstDash val="solid"/>
            <a:round/>
            <a:headEnd len="sm" w="sm" type="none"/>
            <a:tailEnd len="sm" w="sm" type="none"/>
          </a:ln>
        </p:spPr>
      </p:cxnSp>
      <p:pic>
        <p:nvPicPr>
          <p:cNvPr id="849" name="Google Shape;849;p14"/>
          <p:cNvPicPr preferRelativeResize="0"/>
          <p:nvPr/>
        </p:nvPicPr>
        <p:blipFill rotWithShape="1">
          <a:blip r:embed="rId3">
            <a:alphaModFix/>
          </a:blip>
          <a:srcRect b="1838" l="0" r="0" t="1830"/>
          <a:stretch/>
        </p:blipFill>
        <p:spPr>
          <a:xfrm>
            <a:off x="791175" y="1040944"/>
            <a:ext cx="3723679" cy="2390770"/>
          </a:xfrm>
          <a:prstGeom prst="rect">
            <a:avLst/>
          </a:prstGeom>
          <a:noFill/>
          <a:ln>
            <a:noFill/>
          </a:ln>
        </p:spPr>
      </p:pic>
      <p:pic>
        <p:nvPicPr>
          <p:cNvPr id="850" name="Google Shape;850;p14"/>
          <p:cNvPicPr preferRelativeResize="0"/>
          <p:nvPr/>
        </p:nvPicPr>
        <p:blipFill rotWithShape="1">
          <a:blip r:embed="rId4">
            <a:alphaModFix/>
          </a:blip>
          <a:srcRect b="1995" l="0" r="0" t="2006"/>
          <a:stretch/>
        </p:blipFill>
        <p:spPr>
          <a:xfrm>
            <a:off x="4629150" y="1040944"/>
            <a:ext cx="3723674" cy="2382451"/>
          </a:xfrm>
          <a:prstGeom prst="rect">
            <a:avLst/>
          </a:prstGeom>
          <a:noFill/>
          <a:ln>
            <a:noFill/>
          </a:ln>
        </p:spPr>
      </p:pic>
      <p:sp>
        <p:nvSpPr>
          <p:cNvPr id="851" name="Google Shape;851;p14"/>
          <p:cNvSpPr txBox="1"/>
          <p:nvPr/>
        </p:nvSpPr>
        <p:spPr>
          <a:xfrm>
            <a:off x="304556" y="198656"/>
            <a:ext cx="65535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libri"/>
                <a:ea typeface="Calibri"/>
                <a:cs typeface="Calibri"/>
                <a:sym typeface="Calibri"/>
              </a:rPr>
              <a:t>Sample Case for Inbound Call</a:t>
            </a:r>
            <a:endParaRPr b="1" i="0" sz="27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15"/>
          <p:cNvSpPr/>
          <p:nvPr/>
        </p:nvSpPr>
        <p:spPr>
          <a:xfrm>
            <a:off x="724662" y="234280"/>
            <a:ext cx="1481700" cy="651300"/>
          </a:xfrm>
          <a:prstGeom prst="roundRect">
            <a:avLst>
              <a:gd fmla="val 16667" name="adj"/>
            </a:avLst>
          </a:prstGeom>
          <a:solidFill>
            <a:srgbClr val="FFD452"/>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00000"/>
                </a:solidFill>
                <a:latin typeface="Calibri"/>
                <a:ea typeface="Calibri"/>
                <a:cs typeface="Calibri"/>
                <a:sym typeface="Calibri"/>
              </a:rPr>
              <a:t>Welcome Message</a:t>
            </a:r>
            <a:endParaRPr b="1" i="0" sz="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Calibri"/>
                <a:ea typeface="Calibri"/>
                <a:cs typeface="Calibri"/>
                <a:sym typeface="Calibri"/>
              </a:rPr>
              <a:t>“Welcome to ABC Company.” </a:t>
            </a:r>
            <a:endParaRPr b="0" i="0" sz="800" u="none" cap="none" strike="noStrike">
              <a:solidFill>
                <a:srgbClr val="000000"/>
              </a:solidFill>
              <a:latin typeface="Calibri"/>
              <a:ea typeface="Calibri"/>
              <a:cs typeface="Calibri"/>
              <a:sym typeface="Calibri"/>
            </a:endParaRPr>
          </a:p>
        </p:txBody>
      </p:sp>
      <p:grpSp>
        <p:nvGrpSpPr>
          <p:cNvPr id="858" name="Google Shape;858;p15"/>
          <p:cNvGrpSpPr/>
          <p:nvPr/>
        </p:nvGrpSpPr>
        <p:grpSpPr>
          <a:xfrm>
            <a:off x="525020" y="1631392"/>
            <a:ext cx="1116151" cy="419076"/>
            <a:chOff x="356868" y="1244876"/>
            <a:chExt cx="1135800" cy="400455"/>
          </a:xfrm>
        </p:grpSpPr>
        <p:sp>
          <p:nvSpPr>
            <p:cNvPr id="859" name="Google Shape;859;p15"/>
            <p:cNvSpPr/>
            <p:nvPr/>
          </p:nvSpPr>
          <p:spPr>
            <a:xfrm>
              <a:off x="356868" y="1338731"/>
              <a:ext cx="1135800" cy="306600"/>
            </a:xfrm>
            <a:prstGeom prst="roundRect">
              <a:avLst>
                <a:gd fmla="val 16667" name="adj"/>
              </a:avLst>
            </a:prstGeom>
            <a:solidFill>
              <a:srgbClr val="CFE2F3"/>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Calibri"/>
                  <a:ea typeface="Calibri"/>
                  <a:cs typeface="Calibri"/>
                  <a:sym typeface="Calibri"/>
                </a:rPr>
                <a:t>For Account services</a:t>
              </a:r>
              <a:endParaRPr b="0" i="0" sz="700" u="none" cap="none" strike="noStrike">
                <a:solidFill>
                  <a:srgbClr val="000000"/>
                </a:solidFill>
                <a:latin typeface="Calibri"/>
                <a:ea typeface="Calibri"/>
                <a:cs typeface="Calibri"/>
                <a:sym typeface="Calibri"/>
              </a:endParaRPr>
            </a:p>
          </p:txBody>
        </p:sp>
        <p:sp>
          <p:nvSpPr>
            <p:cNvPr id="860" name="Google Shape;860;p15"/>
            <p:cNvSpPr/>
            <p:nvPr/>
          </p:nvSpPr>
          <p:spPr>
            <a:xfrm>
              <a:off x="356875" y="1244876"/>
              <a:ext cx="236100" cy="235200"/>
            </a:xfrm>
            <a:prstGeom prst="ellipse">
              <a:avLst/>
            </a:prstGeom>
            <a:solidFill>
              <a:srgbClr val="00BDFB"/>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FFFFFF"/>
                  </a:solidFill>
                  <a:latin typeface="Calibri"/>
                  <a:ea typeface="Calibri"/>
                  <a:cs typeface="Calibri"/>
                  <a:sym typeface="Calibri"/>
                </a:rPr>
                <a:t>1</a:t>
              </a:r>
              <a:endParaRPr b="1" i="0" sz="900" u="none" cap="none" strike="noStrike">
                <a:solidFill>
                  <a:srgbClr val="FFFFFF"/>
                </a:solidFill>
                <a:latin typeface="Calibri"/>
                <a:ea typeface="Calibri"/>
                <a:cs typeface="Calibri"/>
                <a:sym typeface="Calibri"/>
              </a:endParaRPr>
            </a:p>
          </p:txBody>
        </p:sp>
      </p:grpSp>
      <p:grpSp>
        <p:nvGrpSpPr>
          <p:cNvPr id="861" name="Google Shape;861;p15"/>
          <p:cNvGrpSpPr/>
          <p:nvPr/>
        </p:nvGrpSpPr>
        <p:grpSpPr>
          <a:xfrm>
            <a:off x="2439304" y="1634576"/>
            <a:ext cx="874407" cy="419076"/>
            <a:chOff x="1855225" y="1244876"/>
            <a:chExt cx="889801" cy="400455"/>
          </a:xfrm>
        </p:grpSpPr>
        <p:sp>
          <p:nvSpPr>
            <p:cNvPr id="862" name="Google Shape;862;p15"/>
            <p:cNvSpPr/>
            <p:nvPr/>
          </p:nvSpPr>
          <p:spPr>
            <a:xfrm>
              <a:off x="1855226" y="1338731"/>
              <a:ext cx="889800" cy="306600"/>
            </a:xfrm>
            <a:prstGeom prst="roundRect">
              <a:avLst>
                <a:gd fmla="val 16667" name="adj"/>
              </a:avLst>
            </a:prstGeom>
            <a:solidFill>
              <a:srgbClr val="CFE2F3"/>
            </a:solidFill>
            <a:ln>
              <a:noFill/>
            </a:ln>
          </p:spPr>
          <p:txBody>
            <a:bodyPr anchorCtr="0" anchor="ctr" bIns="68575" lIns="68575" spcFirstLastPara="1" rIns="68575" wrap="square" tIns="68575">
              <a:noAutofit/>
            </a:bodyPr>
            <a:lstStyle/>
            <a:p>
              <a:pPr indent="0" lvl="0" marL="3810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Calibri"/>
                  <a:ea typeface="Calibri"/>
                  <a:cs typeface="Calibri"/>
                  <a:sym typeface="Calibri"/>
                </a:rPr>
                <a:t>General Questions</a:t>
              </a:r>
              <a:endParaRPr b="0" i="0" sz="700" u="none" cap="none" strike="noStrike">
                <a:solidFill>
                  <a:srgbClr val="000000"/>
                </a:solidFill>
                <a:latin typeface="Calibri"/>
                <a:ea typeface="Calibri"/>
                <a:cs typeface="Calibri"/>
                <a:sym typeface="Calibri"/>
              </a:endParaRPr>
            </a:p>
          </p:txBody>
        </p:sp>
        <p:sp>
          <p:nvSpPr>
            <p:cNvPr id="863" name="Google Shape;863;p15"/>
            <p:cNvSpPr/>
            <p:nvPr/>
          </p:nvSpPr>
          <p:spPr>
            <a:xfrm>
              <a:off x="1855225" y="1244876"/>
              <a:ext cx="236100" cy="235200"/>
            </a:xfrm>
            <a:prstGeom prst="ellipse">
              <a:avLst/>
            </a:prstGeom>
            <a:solidFill>
              <a:srgbClr val="00BDFB"/>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FFFFFF"/>
                  </a:solidFill>
                  <a:latin typeface="Calibri"/>
                  <a:ea typeface="Calibri"/>
                  <a:cs typeface="Calibri"/>
                  <a:sym typeface="Calibri"/>
                </a:rPr>
                <a:t>2</a:t>
              </a:r>
              <a:endParaRPr b="1" i="0" sz="900" u="none" cap="none" strike="noStrike">
                <a:solidFill>
                  <a:srgbClr val="FFFFFF"/>
                </a:solidFill>
                <a:latin typeface="Calibri"/>
                <a:ea typeface="Calibri"/>
                <a:cs typeface="Calibri"/>
                <a:sym typeface="Calibri"/>
              </a:endParaRPr>
            </a:p>
          </p:txBody>
        </p:sp>
      </p:grpSp>
      <p:sp>
        <p:nvSpPr>
          <p:cNvPr id="864" name="Google Shape;864;p15"/>
          <p:cNvSpPr txBox="1"/>
          <p:nvPr/>
        </p:nvSpPr>
        <p:spPr>
          <a:xfrm>
            <a:off x="4339466" y="253163"/>
            <a:ext cx="408300" cy="246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38761D"/>
                </a:solidFill>
                <a:latin typeface="Calibri"/>
                <a:ea typeface="Calibri"/>
                <a:cs typeface="Calibri"/>
                <a:sym typeface="Calibri"/>
              </a:rPr>
              <a:t>Yes</a:t>
            </a:r>
            <a:endParaRPr b="1" i="0" sz="700" u="none" cap="none" strike="noStrike">
              <a:solidFill>
                <a:srgbClr val="38761D"/>
              </a:solidFill>
              <a:latin typeface="Calibri"/>
              <a:ea typeface="Calibri"/>
              <a:cs typeface="Calibri"/>
              <a:sym typeface="Calibri"/>
            </a:endParaRPr>
          </a:p>
        </p:txBody>
      </p:sp>
      <p:sp>
        <p:nvSpPr>
          <p:cNvPr id="865" name="Google Shape;865;p15"/>
          <p:cNvSpPr/>
          <p:nvPr/>
        </p:nvSpPr>
        <p:spPr>
          <a:xfrm>
            <a:off x="3448116" y="781678"/>
            <a:ext cx="959100" cy="321000"/>
          </a:xfrm>
          <a:prstGeom prst="roundRect">
            <a:avLst>
              <a:gd fmla="val 16667" name="adj"/>
            </a:avLst>
          </a:prstGeom>
          <a:solidFill>
            <a:srgbClr val="CFE2F3"/>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Calibri"/>
                <a:ea typeface="Calibri"/>
                <a:cs typeface="Calibri"/>
                <a:sym typeface="Calibri"/>
              </a:rPr>
              <a:t>Normal Customers</a:t>
            </a:r>
            <a:endParaRPr b="0" i="0" sz="700" u="none" cap="none" strike="noStrike">
              <a:solidFill>
                <a:srgbClr val="000000"/>
              </a:solidFill>
              <a:latin typeface="Calibri"/>
              <a:ea typeface="Calibri"/>
              <a:cs typeface="Calibri"/>
              <a:sym typeface="Calibri"/>
            </a:endParaRPr>
          </a:p>
        </p:txBody>
      </p:sp>
      <p:sp>
        <p:nvSpPr>
          <p:cNvPr id="866" name="Google Shape;866;p15"/>
          <p:cNvSpPr/>
          <p:nvPr/>
        </p:nvSpPr>
        <p:spPr>
          <a:xfrm>
            <a:off x="2508712" y="350320"/>
            <a:ext cx="753106" cy="419105"/>
          </a:xfrm>
          <a:prstGeom prst="flowChartDecision">
            <a:avLst/>
          </a:prstGeom>
          <a:solidFill>
            <a:srgbClr val="1155CC"/>
          </a:solidFill>
          <a:ln>
            <a:noFill/>
          </a:ln>
        </p:spPr>
        <p:txBody>
          <a:bodyPr anchorCtr="0" anchor="ctr" bIns="68575" lIns="428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Calibri"/>
                <a:ea typeface="Calibri"/>
                <a:cs typeface="Calibri"/>
                <a:sym typeface="Calibri"/>
              </a:rPr>
              <a:t>VIP?</a:t>
            </a:r>
            <a:endParaRPr b="1" i="0" sz="800" u="none" cap="none" strike="noStrike">
              <a:solidFill>
                <a:srgbClr val="FFFFFF"/>
              </a:solidFill>
              <a:latin typeface="Calibri"/>
              <a:ea typeface="Calibri"/>
              <a:cs typeface="Calibri"/>
              <a:sym typeface="Calibri"/>
            </a:endParaRPr>
          </a:p>
        </p:txBody>
      </p:sp>
      <p:cxnSp>
        <p:nvCxnSpPr>
          <p:cNvPr id="867" name="Google Shape;867;p15"/>
          <p:cNvCxnSpPr>
            <a:stCxn id="866" idx="3"/>
            <a:endCxn id="868" idx="1"/>
          </p:cNvCxnSpPr>
          <p:nvPr/>
        </p:nvCxnSpPr>
        <p:spPr>
          <a:xfrm>
            <a:off x="3261818" y="559873"/>
            <a:ext cx="2563500" cy="0"/>
          </a:xfrm>
          <a:prstGeom prst="straightConnector1">
            <a:avLst/>
          </a:prstGeom>
          <a:noFill/>
          <a:ln cap="flat" cmpd="sng" w="9525">
            <a:solidFill>
              <a:srgbClr val="44546A"/>
            </a:solidFill>
            <a:prstDash val="solid"/>
            <a:round/>
            <a:headEnd len="sm" w="sm" type="none"/>
            <a:tailEnd len="med" w="med" type="triangle"/>
          </a:ln>
        </p:spPr>
      </p:cxnSp>
      <p:cxnSp>
        <p:nvCxnSpPr>
          <p:cNvPr id="869" name="Google Shape;869;p15"/>
          <p:cNvCxnSpPr>
            <a:stCxn id="866" idx="2"/>
            <a:endCxn id="865" idx="1"/>
          </p:cNvCxnSpPr>
          <p:nvPr/>
        </p:nvCxnSpPr>
        <p:spPr>
          <a:xfrm flipH="1" rot="-5400000">
            <a:off x="3080265" y="574425"/>
            <a:ext cx="172800" cy="562800"/>
          </a:xfrm>
          <a:prstGeom prst="bentConnector2">
            <a:avLst/>
          </a:prstGeom>
          <a:noFill/>
          <a:ln cap="flat" cmpd="sng" w="9525">
            <a:solidFill>
              <a:srgbClr val="44546A"/>
            </a:solidFill>
            <a:prstDash val="solid"/>
            <a:round/>
            <a:headEnd len="sm" w="sm" type="none"/>
            <a:tailEnd len="med" w="med" type="triangle"/>
          </a:ln>
        </p:spPr>
      </p:cxnSp>
      <p:sp>
        <p:nvSpPr>
          <p:cNvPr id="870" name="Google Shape;870;p15"/>
          <p:cNvSpPr txBox="1"/>
          <p:nvPr/>
        </p:nvSpPr>
        <p:spPr>
          <a:xfrm>
            <a:off x="2811414" y="929867"/>
            <a:ext cx="628500" cy="246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0000"/>
                </a:solidFill>
                <a:latin typeface="Calibri"/>
                <a:ea typeface="Calibri"/>
                <a:cs typeface="Calibri"/>
                <a:sym typeface="Calibri"/>
              </a:rPr>
              <a:t>No</a:t>
            </a:r>
            <a:endParaRPr b="1" i="0" sz="700" u="none" cap="none" strike="noStrike">
              <a:solidFill>
                <a:srgbClr val="FF0000"/>
              </a:solidFill>
              <a:latin typeface="Calibri"/>
              <a:ea typeface="Calibri"/>
              <a:cs typeface="Calibri"/>
              <a:sym typeface="Calibri"/>
            </a:endParaRPr>
          </a:p>
        </p:txBody>
      </p:sp>
      <p:cxnSp>
        <p:nvCxnSpPr>
          <p:cNvPr id="871" name="Google Shape;871;p15"/>
          <p:cNvCxnSpPr>
            <a:stCxn id="857" idx="3"/>
            <a:endCxn id="866" idx="1"/>
          </p:cNvCxnSpPr>
          <p:nvPr/>
        </p:nvCxnSpPr>
        <p:spPr>
          <a:xfrm>
            <a:off x="2206362" y="559930"/>
            <a:ext cx="302400" cy="0"/>
          </a:xfrm>
          <a:prstGeom prst="straightConnector1">
            <a:avLst/>
          </a:prstGeom>
          <a:noFill/>
          <a:ln cap="flat" cmpd="sng" w="9525">
            <a:solidFill>
              <a:srgbClr val="44546A"/>
            </a:solidFill>
            <a:prstDash val="solid"/>
            <a:round/>
            <a:headEnd len="sm" w="sm" type="none"/>
            <a:tailEnd len="med" w="med" type="triangle"/>
          </a:ln>
        </p:spPr>
      </p:cxnSp>
      <p:sp>
        <p:nvSpPr>
          <p:cNvPr id="872" name="Google Shape;872;p15"/>
          <p:cNvSpPr txBox="1"/>
          <p:nvPr/>
        </p:nvSpPr>
        <p:spPr>
          <a:xfrm>
            <a:off x="6733304" y="544069"/>
            <a:ext cx="1116300" cy="461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Calibri"/>
                <a:ea typeface="Calibri"/>
                <a:cs typeface="Calibri"/>
                <a:sym typeface="Calibri"/>
              </a:rPr>
              <a:t>Checking uploaded Database to define VIP Numbers</a:t>
            </a:r>
            <a:endParaRPr b="0" i="0" sz="700" u="none" cap="none" strike="noStrike">
              <a:solidFill>
                <a:srgbClr val="000000"/>
              </a:solidFill>
              <a:latin typeface="Calibri"/>
              <a:ea typeface="Calibri"/>
              <a:cs typeface="Calibri"/>
              <a:sym typeface="Calibri"/>
            </a:endParaRPr>
          </a:p>
        </p:txBody>
      </p:sp>
      <p:cxnSp>
        <p:nvCxnSpPr>
          <p:cNvPr id="873" name="Google Shape;873;p15"/>
          <p:cNvCxnSpPr>
            <a:stCxn id="872" idx="1"/>
          </p:cNvCxnSpPr>
          <p:nvPr/>
        </p:nvCxnSpPr>
        <p:spPr>
          <a:xfrm rot="10800000">
            <a:off x="6497804" y="774919"/>
            <a:ext cx="235500" cy="0"/>
          </a:xfrm>
          <a:prstGeom prst="straightConnector1">
            <a:avLst/>
          </a:prstGeom>
          <a:noFill/>
          <a:ln cap="flat" cmpd="sng" w="9525">
            <a:solidFill>
              <a:srgbClr val="44546A"/>
            </a:solidFill>
            <a:prstDash val="dot"/>
            <a:round/>
            <a:headEnd len="sm" w="sm" type="none"/>
            <a:tailEnd len="med" w="med" type="triangle"/>
          </a:ln>
        </p:spPr>
      </p:cxnSp>
      <p:grpSp>
        <p:nvGrpSpPr>
          <p:cNvPr id="874" name="Google Shape;874;p15"/>
          <p:cNvGrpSpPr/>
          <p:nvPr/>
        </p:nvGrpSpPr>
        <p:grpSpPr>
          <a:xfrm>
            <a:off x="3493267" y="1203778"/>
            <a:ext cx="874350" cy="369900"/>
            <a:chOff x="4615875" y="1624425"/>
            <a:chExt cx="1165800" cy="493200"/>
          </a:xfrm>
        </p:grpSpPr>
        <p:sp>
          <p:nvSpPr>
            <p:cNvPr id="875" name="Google Shape;875;p15"/>
            <p:cNvSpPr/>
            <p:nvPr/>
          </p:nvSpPr>
          <p:spPr>
            <a:xfrm>
              <a:off x="4615875" y="1624425"/>
              <a:ext cx="1165800" cy="493200"/>
            </a:xfrm>
            <a:prstGeom prst="flowChartDecision">
              <a:avLst/>
            </a:prstGeom>
            <a:solidFill>
              <a:srgbClr val="1155CC"/>
            </a:solidFill>
            <a:ln>
              <a:noFill/>
            </a:ln>
          </p:spPr>
          <p:txBody>
            <a:bodyPr anchorCtr="0" anchor="ctr" bIns="68575" lIns="0"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t/>
              </a:r>
              <a:endParaRPr b="1" i="0" sz="800" u="none" cap="none" strike="noStrike">
                <a:solidFill>
                  <a:srgbClr val="FFFFFF"/>
                </a:solidFill>
                <a:latin typeface="Calibri"/>
                <a:ea typeface="Calibri"/>
                <a:cs typeface="Calibri"/>
                <a:sym typeface="Calibri"/>
              </a:endParaRPr>
            </a:p>
          </p:txBody>
        </p:sp>
        <p:pic>
          <p:nvPicPr>
            <p:cNvPr id="876" name="Google Shape;876;p15"/>
            <p:cNvPicPr preferRelativeResize="0"/>
            <p:nvPr/>
          </p:nvPicPr>
          <p:blipFill rotWithShape="1">
            <a:blip r:embed="rId3">
              <a:alphaModFix/>
            </a:blip>
            <a:srcRect b="0" l="0" r="0" t="0"/>
            <a:stretch/>
          </p:blipFill>
          <p:spPr>
            <a:xfrm>
              <a:off x="5107335" y="1871025"/>
              <a:ext cx="182880" cy="182880"/>
            </a:xfrm>
            <a:prstGeom prst="rect">
              <a:avLst/>
            </a:prstGeom>
            <a:noFill/>
            <a:ln>
              <a:noFill/>
            </a:ln>
          </p:spPr>
        </p:pic>
        <p:sp>
          <p:nvSpPr>
            <p:cNvPr id="877" name="Google Shape;877;p15"/>
            <p:cNvSpPr txBox="1"/>
            <p:nvPr/>
          </p:nvSpPr>
          <p:spPr>
            <a:xfrm>
              <a:off x="4826775" y="1624425"/>
              <a:ext cx="744000" cy="3078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600"/>
                <a:buFont typeface="Arial"/>
                <a:buNone/>
              </a:pPr>
              <a:r>
                <a:rPr b="1" i="0" lang="en" sz="600" u="none" cap="none" strike="noStrike">
                  <a:solidFill>
                    <a:srgbClr val="FFFFFF"/>
                  </a:solidFill>
                  <a:latin typeface="Calibri"/>
                  <a:ea typeface="Calibri"/>
                  <a:cs typeface="Calibri"/>
                  <a:sym typeface="Calibri"/>
                </a:rPr>
                <a:t>Time Switch</a:t>
              </a:r>
              <a:endParaRPr b="1" i="0" sz="600" u="none" cap="none" strike="noStrike">
                <a:solidFill>
                  <a:srgbClr val="FFFFFF"/>
                </a:solidFill>
                <a:latin typeface="Calibri"/>
                <a:ea typeface="Calibri"/>
                <a:cs typeface="Calibri"/>
                <a:sym typeface="Calibri"/>
              </a:endParaRPr>
            </a:p>
          </p:txBody>
        </p:sp>
      </p:grpSp>
      <p:sp>
        <p:nvSpPr>
          <p:cNvPr id="878" name="Google Shape;878;p15"/>
          <p:cNvSpPr txBox="1"/>
          <p:nvPr/>
        </p:nvSpPr>
        <p:spPr>
          <a:xfrm>
            <a:off x="2628189" y="1146411"/>
            <a:ext cx="628500" cy="246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1" i="0" lang="en" sz="700" u="none" cap="none" strike="noStrike">
                <a:solidFill>
                  <a:srgbClr val="38761D"/>
                </a:solidFill>
                <a:latin typeface="Calibri"/>
                <a:ea typeface="Calibri"/>
                <a:cs typeface="Calibri"/>
                <a:sym typeface="Calibri"/>
              </a:rPr>
              <a:t>Open</a:t>
            </a:r>
            <a:endParaRPr b="1" i="0" sz="700" u="none" cap="none" strike="noStrike">
              <a:solidFill>
                <a:srgbClr val="38761D"/>
              </a:solidFill>
              <a:latin typeface="Calibri"/>
              <a:ea typeface="Calibri"/>
              <a:cs typeface="Calibri"/>
              <a:sym typeface="Calibri"/>
            </a:endParaRPr>
          </a:p>
        </p:txBody>
      </p:sp>
      <p:sp>
        <p:nvSpPr>
          <p:cNvPr id="879" name="Google Shape;879;p15"/>
          <p:cNvSpPr txBox="1"/>
          <p:nvPr/>
        </p:nvSpPr>
        <p:spPr>
          <a:xfrm>
            <a:off x="4604252" y="1146411"/>
            <a:ext cx="628500" cy="246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0000"/>
                </a:solidFill>
                <a:latin typeface="Calibri"/>
                <a:ea typeface="Calibri"/>
                <a:cs typeface="Calibri"/>
                <a:sym typeface="Calibri"/>
              </a:rPr>
              <a:t>Closed</a:t>
            </a:r>
            <a:endParaRPr b="1" i="0" sz="700" u="none" cap="none" strike="noStrike">
              <a:solidFill>
                <a:srgbClr val="FF0000"/>
              </a:solidFill>
              <a:latin typeface="Calibri"/>
              <a:ea typeface="Calibri"/>
              <a:cs typeface="Calibri"/>
              <a:sym typeface="Calibri"/>
            </a:endParaRPr>
          </a:p>
        </p:txBody>
      </p:sp>
      <p:sp>
        <p:nvSpPr>
          <p:cNvPr id="880" name="Google Shape;880;p15"/>
          <p:cNvSpPr/>
          <p:nvPr/>
        </p:nvSpPr>
        <p:spPr>
          <a:xfrm>
            <a:off x="6790452" y="1228312"/>
            <a:ext cx="845100" cy="321000"/>
          </a:xfrm>
          <a:prstGeom prst="roundRect">
            <a:avLst>
              <a:gd fmla="val 16667" name="adj"/>
            </a:avLst>
          </a:prstGeom>
          <a:solidFill>
            <a:srgbClr val="CFE2F3"/>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Calibri"/>
                <a:ea typeface="Calibri"/>
                <a:cs typeface="Calibri"/>
                <a:sym typeface="Calibri"/>
              </a:rPr>
              <a:t>Voicemail Greeting</a:t>
            </a:r>
            <a:endParaRPr b="0" i="0" sz="700" u="none" cap="none" strike="noStrike">
              <a:solidFill>
                <a:srgbClr val="000000"/>
              </a:solidFill>
              <a:latin typeface="Calibri"/>
              <a:ea typeface="Calibri"/>
              <a:cs typeface="Calibri"/>
              <a:sym typeface="Calibri"/>
            </a:endParaRPr>
          </a:p>
        </p:txBody>
      </p:sp>
      <p:pic>
        <p:nvPicPr>
          <p:cNvPr id="868" name="Google Shape;868;p15"/>
          <p:cNvPicPr preferRelativeResize="0"/>
          <p:nvPr/>
        </p:nvPicPr>
        <p:blipFill rotWithShape="1">
          <a:blip r:embed="rId4">
            <a:alphaModFix/>
          </a:blip>
          <a:srcRect b="0" l="0" r="0" t="0"/>
          <a:stretch/>
        </p:blipFill>
        <p:spPr>
          <a:xfrm>
            <a:off x="5825270" y="319847"/>
            <a:ext cx="480060" cy="480060"/>
          </a:xfrm>
          <a:prstGeom prst="rect">
            <a:avLst/>
          </a:prstGeom>
          <a:noFill/>
          <a:ln>
            <a:noFill/>
          </a:ln>
        </p:spPr>
      </p:pic>
      <p:sp>
        <p:nvSpPr>
          <p:cNvPr id="881" name="Google Shape;881;p15"/>
          <p:cNvSpPr txBox="1"/>
          <p:nvPr/>
        </p:nvSpPr>
        <p:spPr>
          <a:xfrm>
            <a:off x="5507185" y="107991"/>
            <a:ext cx="1116300" cy="246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VIP Department</a:t>
            </a:r>
            <a:endParaRPr b="1" i="0" sz="700" u="none" cap="none" strike="noStrike">
              <a:solidFill>
                <a:srgbClr val="000000"/>
              </a:solidFill>
              <a:latin typeface="Calibri"/>
              <a:ea typeface="Calibri"/>
              <a:cs typeface="Calibri"/>
              <a:sym typeface="Calibri"/>
            </a:endParaRPr>
          </a:p>
        </p:txBody>
      </p:sp>
      <p:pic>
        <p:nvPicPr>
          <p:cNvPr id="882" name="Google Shape;882;p15"/>
          <p:cNvPicPr preferRelativeResize="0"/>
          <p:nvPr/>
        </p:nvPicPr>
        <p:blipFill rotWithShape="1">
          <a:blip r:embed="rId5">
            <a:alphaModFix/>
          </a:blip>
          <a:srcRect b="0" l="0" r="0" t="0"/>
          <a:stretch/>
        </p:blipFill>
        <p:spPr>
          <a:xfrm>
            <a:off x="7723623" y="529163"/>
            <a:ext cx="480060" cy="480060"/>
          </a:xfrm>
          <a:prstGeom prst="rect">
            <a:avLst/>
          </a:prstGeom>
          <a:noFill/>
          <a:ln>
            <a:noFill/>
          </a:ln>
        </p:spPr>
      </p:pic>
      <p:pic>
        <p:nvPicPr>
          <p:cNvPr id="883" name="Google Shape;883;p15"/>
          <p:cNvPicPr preferRelativeResize="0"/>
          <p:nvPr/>
        </p:nvPicPr>
        <p:blipFill rotWithShape="1">
          <a:blip r:embed="rId6">
            <a:alphaModFix/>
          </a:blip>
          <a:srcRect b="0" l="0" r="0" t="0"/>
          <a:stretch/>
        </p:blipFill>
        <p:spPr>
          <a:xfrm>
            <a:off x="7988317" y="1217278"/>
            <a:ext cx="342900" cy="342900"/>
          </a:xfrm>
          <a:prstGeom prst="rect">
            <a:avLst/>
          </a:prstGeom>
          <a:noFill/>
          <a:ln>
            <a:noFill/>
          </a:ln>
        </p:spPr>
      </p:pic>
      <p:sp>
        <p:nvSpPr>
          <p:cNvPr id="884" name="Google Shape;884;p15"/>
          <p:cNvSpPr txBox="1"/>
          <p:nvPr/>
        </p:nvSpPr>
        <p:spPr>
          <a:xfrm>
            <a:off x="8331210" y="1215591"/>
            <a:ext cx="753000" cy="3540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Calibri"/>
                <a:ea typeface="Calibri"/>
                <a:cs typeface="Calibri"/>
                <a:sym typeface="Calibri"/>
              </a:rPr>
              <a:t>Voicemail to Email</a:t>
            </a:r>
            <a:endParaRPr b="0" i="0" sz="700" u="none" cap="none" strike="noStrike">
              <a:solidFill>
                <a:srgbClr val="000000"/>
              </a:solidFill>
              <a:latin typeface="Calibri"/>
              <a:ea typeface="Calibri"/>
              <a:cs typeface="Calibri"/>
              <a:sym typeface="Calibri"/>
            </a:endParaRPr>
          </a:p>
        </p:txBody>
      </p:sp>
      <p:cxnSp>
        <p:nvCxnSpPr>
          <p:cNvPr id="885" name="Google Shape;885;p15"/>
          <p:cNvCxnSpPr>
            <a:endCxn id="880" idx="1"/>
          </p:cNvCxnSpPr>
          <p:nvPr/>
        </p:nvCxnSpPr>
        <p:spPr>
          <a:xfrm>
            <a:off x="4367652" y="1388812"/>
            <a:ext cx="2422800" cy="0"/>
          </a:xfrm>
          <a:prstGeom prst="straightConnector1">
            <a:avLst/>
          </a:prstGeom>
          <a:noFill/>
          <a:ln cap="flat" cmpd="sng" w="9525">
            <a:solidFill>
              <a:srgbClr val="44546A"/>
            </a:solidFill>
            <a:prstDash val="solid"/>
            <a:round/>
            <a:headEnd len="sm" w="sm" type="none"/>
            <a:tailEnd len="med" w="med" type="triangle"/>
          </a:ln>
        </p:spPr>
      </p:cxnSp>
      <p:cxnSp>
        <p:nvCxnSpPr>
          <p:cNvPr id="886" name="Google Shape;886;p15"/>
          <p:cNvCxnSpPr>
            <a:stCxn id="880" idx="3"/>
            <a:endCxn id="883" idx="1"/>
          </p:cNvCxnSpPr>
          <p:nvPr/>
        </p:nvCxnSpPr>
        <p:spPr>
          <a:xfrm>
            <a:off x="7635552" y="1388812"/>
            <a:ext cx="352800" cy="0"/>
          </a:xfrm>
          <a:prstGeom prst="straightConnector1">
            <a:avLst/>
          </a:prstGeom>
          <a:noFill/>
          <a:ln cap="flat" cmpd="sng" w="9525">
            <a:solidFill>
              <a:srgbClr val="44546A"/>
            </a:solidFill>
            <a:prstDash val="solid"/>
            <a:round/>
            <a:headEnd len="sm" w="sm" type="none"/>
            <a:tailEnd len="med" w="med" type="triangle"/>
          </a:ln>
        </p:spPr>
      </p:cxnSp>
      <p:grpSp>
        <p:nvGrpSpPr>
          <p:cNvPr id="887" name="Google Shape;887;p15"/>
          <p:cNvGrpSpPr/>
          <p:nvPr/>
        </p:nvGrpSpPr>
        <p:grpSpPr>
          <a:xfrm>
            <a:off x="3519067" y="1634576"/>
            <a:ext cx="959027" cy="419076"/>
            <a:chOff x="1855225" y="1244876"/>
            <a:chExt cx="889801" cy="400455"/>
          </a:xfrm>
        </p:grpSpPr>
        <p:sp>
          <p:nvSpPr>
            <p:cNvPr id="888" name="Google Shape;888;p15"/>
            <p:cNvSpPr/>
            <p:nvPr/>
          </p:nvSpPr>
          <p:spPr>
            <a:xfrm>
              <a:off x="1855226" y="1338731"/>
              <a:ext cx="889800" cy="306600"/>
            </a:xfrm>
            <a:prstGeom prst="roundRect">
              <a:avLst>
                <a:gd fmla="val 16667" name="adj"/>
              </a:avLst>
            </a:prstGeom>
            <a:solidFill>
              <a:srgbClr val="CFE2F3"/>
            </a:solidFill>
            <a:ln>
              <a:noFill/>
            </a:ln>
          </p:spPr>
          <p:txBody>
            <a:bodyPr anchorCtr="0" anchor="ctr" bIns="68575" lIns="68575" spcFirstLastPara="1" rIns="68575" wrap="square" tIns="68575">
              <a:noAutofit/>
            </a:bodyPr>
            <a:lstStyle/>
            <a:p>
              <a:pPr indent="0" lvl="0" marL="38100" marR="0" rtl="0" algn="ctr">
                <a:lnSpc>
                  <a:spcPct val="100000"/>
                </a:lnSpc>
                <a:spcBef>
                  <a:spcPts val="0"/>
                </a:spcBef>
                <a:spcAft>
                  <a:spcPts val="0"/>
                </a:spcAft>
                <a:buClr>
                  <a:schemeClr val="dk1"/>
                </a:buClr>
                <a:buSzPts val="800"/>
                <a:buFont typeface="Arial"/>
                <a:buNone/>
              </a:pPr>
              <a:r>
                <a:rPr b="0" i="0" lang="en" sz="700" u="none" cap="none" strike="noStrike">
                  <a:solidFill>
                    <a:schemeClr val="dk1"/>
                  </a:solidFill>
                  <a:latin typeface="Calibri"/>
                  <a:ea typeface="Calibri"/>
                  <a:cs typeface="Calibri"/>
                  <a:sym typeface="Calibri"/>
                </a:rPr>
                <a:t>To check the </a:t>
              </a:r>
              <a:endParaRPr b="0" i="0" sz="700" u="none" cap="none" strike="noStrike">
                <a:solidFill>
                  <a:schemeClr val="dk1"/>
                </a:solidFill>
                <a:latin typeface="Calibri"/>
                <a:ea typeface="Calibri"/>
                <a:cs typeface="Calibri"/>
                <a:sym typeface="Calibri"/>
              </a:endParaRPr>
            </a:p>
            <a:p>
              <a:pPr indent="0" lvl="0" marL="38100" marR="0" rtl="0" algn="ctr">
                <a:lnSpc>
                  <a:spcPct val="100000"/>
                </a:lnSpc>
                <a:spcBef>
                  <a:spcPts val="0"/>
                </a:spcBef>
                <a:spcAft>
                  <a:spcPts val="0"/>
                </a:spcAft>
                <a:buClr>
                  <a:srgbClr val="000000"/>
                </a:buClr>
                <a:buSzPts val="700"/>
                <a:buFont typeface="Arial"/>
                <a:buNone/>
              </a:pPr>
              <a:r>
                <a:rPr b="0" i="0" lang="en" sz="700" u="none" cap="none" strike="noStrike">
                  <a:solidFill>
                    <a:schemeClr val="dk1"/>
                  </a:solidFill>
                  <a:latin typeface="Calibri"/>
                  <a:ea typeface="Calibri"/>
                  <a:cs typeface="Calibri"/>
                  <a:sym typeface="Calibri"/>
                </a:rPr>
                <a:t>Office Location</a:t>
              </a:r>
              <a:endParaRPr b="0" i="0" sz="700" u="none" cap="none" strike="noStrike">
                <a:solidFill>
                  <a:srgbClr val="000000"/>
                </a:solidFill>
                <a:latin typeface="Calibri"/>
                <a:ea typeface="Calibri"/>
                <a:cs typeface="Calibri"/>
                <a:sym typeface="Calibri"/>
              </a:endParaRPr>
            </a:p>
          </p:txBody>
        </p:sp>
        <p:sp>
          <p:nvSpPr>
            <p:cNvPr id="889" name="Google Shape;889;p15"/>
            <p:cNvSpPr/>
            <p:nvPr/>
          </p:nvSpPr>
          <p:spPr>
            <a:xfrm>
              <a:off x="1855225" y="1244876"/>
              <a:ext cx="236100" cy="235200"/>
            </a:xfrm>
            <a:prstGeom prst="ellipse">
              <a:avLst/>
            </a:prstGeom>
            <a:solidFill>
              <a:srgbClr val="00BDFB"/>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FFFFFF"/>
                  </a:solidFill>
                  <a:latin typeface="Calibri"/>
                  <a:ea typeface="Calibri"/>
                  <a:cs typeface="Calibri"/>
                  <a:sym typeface="Calibri"/>
                </a:rPr>
                <a:t>3</a:t>
              </a:r>
              <a:endParaRPr b="1" i="0" sz="900" u="none" cap="none" strike="noStrike">
                <a:solidFill>
                  <a:srgbClr val="FFFFFF"/>
                </a:solidFill>
                <a:latin typeface="Calibri"/>
                <a:ea typeface="Calibri"/>
                <a:cs typeface="Calibri"/>
                <a:sym typeface="Calibri"/>
              </a:endParaRPr>
            </a:p>
          </p:txBody>
        </p:sp>
      </p:grpSp>
      <p:grpSp>
        <p:nvGrpSpPr>
          <p:cNvPr id="890" name="Google Shape;890;p15"/>
          <p:cNvGrpSpPr/>
          <p:nvPr/>
        </p:nvGrpSpPr>
        <p:grpSpPr>
          <a:xfrm>
            <a:off x="4683105" y="1656897"/>
            <a:ext cx="960196" cy="396794"/>
            <a:chOff x="1855219" y="1308262"/>
            <a:chExt cx="977100" cy="411698"/>
          </a:xfrm>
        </p:grpSpPr>
        <p:sp>
          <p:nvSpPr>
            <p:cNvPr id="891" name="Google Shape;891;p15"/>
            <p:cNvSpPr/>
            <p:nvPr/>
          </p:nvSpPr>
          <p:spPr>
            <a:xfrm>
              <a:off x="1855219" y="1385460"/>
              <a:ext cx="977100" cy="334500"/>
            </a:xfrm>
            <a:prstGeom prst="roundRect">
              <a:avLst>
                <a:gd fmla="val 16667" name="adj"/>
              </a:avLst>
            </a:prstGeom>
            <a:solidFill>
              <a:srgbClr val="CFE2F3"/>
            </a:solidFill>
            <a:ln>
              <a:noFill/>
            </a:ln>
          </p:spPr>
          <p:txBody>
            <a:bodyPr anchorCtr="0" anchor="ctr" bIns="68575" lIns="68575" spcFirstLastPara="1" rIns="68575" wrap="square" tIns="68575">
              <a:noAutofit/>
            </a:bodyPr>
            <a:lstStyle/>
            <a:p>
              <a:pPr indent="0" lvl="0" marL="38100" marR="0" rtl="0" algn="ctr">
                <a:lnSpc>
                  <a:spcPct val="100000"/>
                </a:lnSpc>
                <a:spcBef>
                  <a:spcPts val="0"/>
                </a:spcBef>
                <a:spcAft>
                  <a:spcPts val="0"/>
                </a:spcAft>
                <a:buClr>
                  <a:srgbClr val="000000"/>
                </a:buClr>
                <a:buSzPts val="700"/>
                <a:buFont typeface="Arial"/>
                <a:buNone/>
              </a:pPr>
              <a:r>
                <a:rPr b="0" i="0" lang="en" sz="700" u="none" cap="none" strike="noStrike">
                  <a:solidFill>
                    <a:schemeClr val="dk1"/>
                  </a:solidFill>
                  <a:latin typeface="Calibri"/>
                  <a:ea typeface="Calibri"/>
                  <a:cs typeface="Calibri"/>
                  <a:sym typeface="Calibri"/>
                </a:rPr>
                <a:t>To connect CSA</a:t>
              </a:r>
              <a:endParaRPr b="0" i="0" sz="700" u="none" cap="none" strike="noStrike">
                <a:solidFill>
                  <a:srgbClr val="000000"/>
                </a:solidFill>
                <a:latin typeface="Calibri"/>
                <a:ea typeface="Calibri"/>
                <a:cs typeface="Calibri"/>
                <a:sym typeface="Calibri"/>
              </a:endParaRPr>
            </a:p>
          </p:txBody>
        </p:sp>
        <p:sp>
          <p:nvSpPr>
            <p:cNvPr id="892" name="Google Shape;892;p15"/>
            <p:cNvSpPr/>
            <p:nvPr/>
          </p:nvSpPr>
          <p:spPr>
            <a:xfrm>
              <a:off x="1855225" y="1308262"/>
              <a:ext cx="236100" cy="235200"/>
            </a:xfrm>
            <a:prstGeom prst="ellipse">
              <a:avLst/>
            </a:prstGeom>
            <a:solidFill>
              <a:srgbClr val="00BDFB"/>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FFFFFF"/>
                  </a:solidFill>
                  <a:latin typeface="Calibri"/>
                  <a:ea typeface="Calibri"/>
                  <a:cs typeface="Calibri"/>
                  <a:sym typeface="Calibri"/>
                </a:rPr>
                <a:t>4</a:t>
              </a:r>
              <a:endParaRPr b="1" i="0" sz="900" u="none" cap="none" strike="noStrike">
                <a:solidFill>
                  <a:srgbClr val="FFFFFF"/>
                </a:solidFill>
                <a:latin typeface="Calibri"/>
                <a:ea typeface="Calibri"/>
                <a:cs typeface="Calibri"/>
                <a:sym typeface="Calibri"/>
              </a:endParaRPr>
            </a:p>
          </p:txBody>
        </p:sp>
      </p:grpSp>
      <p:grpSp>
        <p:nvGrpSpPr>
          <p:cNvPr id="893" name="Google Shape;893;p15"/>
          <p:cNvGrpSpPr/>
          <p:nvPr/>
        </p:nvGrpSpPr>
        <p:grpSpPr>
          <a:xfrm>
            <a:off x="5848521" y="1634576"/>
            <a:ext cx="874407" cy="419076"/>
            <a:chOff x="1855225" y="1244876"/>
            <a:chExt cx="889801" cy="400455"/>
          </a:xfrm>
        </p:grpSpPr>
        <p:sp>
          <p:nvSpPr>
            <p:cNvPr id="894" name="Google Shape;894;p15"/>
            <p:cNvSpPr/>
            <p:nvPr/>
          </p:nvSpPr>
          <p:spPr>
            <a:xfrm>
              <a:off x="1855226" y="1338731"/>
              <a:ext cx="889800" cy="306600"/>
            </a:xfrm>
            <a:prstGeom prst="roundRect">
              <a:avLst>
                <a:gd fmla="val 16667" name="adj"/>
              </a:avLst>
            </a:prstGeom>
            <a:solidFill>
              <a:srgbClr val="CFE2F3"/>
            </a:solidFill>
            <a:ln>
              <a:noFill/>
            </a:ln>
          </p:spPr>
          <p:txBody>
            <a:bodyPr anchorCtr="0" anchor="ctr" bIns="68575" lIns="68575" spcFirstLastPara="1" rIns="68575" wrap="square" tIns="68575">
              <a:noAutofit/>
            </a:bodyPr>
            <a:lstStyle/>
            <a:p>
              <a:pPr indent="0" lvl="0" marL="3810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Calibri"/>
                  <a:ea typeface="Calibri"/>
                  <a:cs typeface="Calibri"/>
                  <a:sym typeface="Calibri"/>
                </a:rPr>
                <a:t>Others</a:t>
              </a:r>
              <a:endParaRPr b="0" i="0" sz="700" u="none" cap="none" strike="noStrike">
                <a:solidFill>
                  <a:srgbClr val="000000"/>
                </a:solidFill>
                <a:latin typeface="Calibri"/>
                <a:ea typeface="Calibri"/>
                <a:cs typeface="Calibri"/>
                <a:sym typeface="Calibri"/>
              </a:endParaRPr>
            </a:p>
          </p:txBody>
        </p:sp>
        <p:sp>
          <p:nvSpPr>
            <p:cNvPr id="895" name="Google Shape;895;p15"/>
            <p:cNvSpPr/>
            <p:nvPr/>
          </p:nvSpPr>
          <p:spPr>
            <a:xfrm>
              <a:off x="1855225" y="1244876"/>
              <a:ext cx="236100" cy="235200"/>
            </a:xfrm>
            <a:prstGeom prst="ellipse">
              <a:avLst/>
            </a:prstGeom>
            <a:solidFill>
              <a:srgbClr val="00BDFB"/>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FFFFFF"/>
                  </a:solidFill>
                  <a:latin typeface="Calibri"/>
                  <a:ea typeface="Calibri"/>
                  <a:cs typeface="Calibri"/>
                  <a:sym typeface="Calibri"/>
                </a:rPr>
                <a:t>5</a:t>
              </a:r>
              <a:endParaRPr b="1" i="0" sz="900" u="none" cap="none" strike="noStrike">
                <a:solidFill>
                  <a:srgbClr val="FFFFFF"/>
                </a:solidFill>
                <a:latin typeface="Calibri"/>
                <a:ea typeface="Calibri"/>
                <a:cs typeface="Calibri"/>
                <a:sym typeface="Calibri"/>
              </a:endParaRPr>
            </a:p>
          </p:txBody>
        </p:sp>
      </p:grpSp>
      <p:grpSp>
        <p:nvGrpSpPr>
          <p:cNvPr id="896" name="Google Shape;896;p15"/>
          <p:cNvGrpSpPr/>
          <p:nvPr/>
        </p:nvGrpSpPr>
        <p:grpSpPr>
          <a:xfrm>
            <a:off x="6928145" y="1634576"/>
            <a:ext cx="874407" cy="419076"/>
            <a:chOff x="1855225" y="1244876"/>
            <a:chExt cx="889801" cy="400455"/>
          </a:xfrm>
        </p:grpSpPr>
        <p:sp>
          <p:nvSpPr>
            <p:cNvPr id="897" name="Google Shape;897;p15"/>
            <p:cNvSpPr/>
            <p:nvPr/>
          </p:nvSpPr>
          <p:spPr>
            <a:xfrm>
              <a:off x="1855226" y="1338731"/>
              <a:ext cx="889800" cy="306600"/>
            </a:xfrm>
            <a:prstGeom prst="roundRect">
              <a:avLst>
                <a:gd fmla="val 16667" name="adj"/>
              </a:avLst>
            </a:prstGeom>
            <a:solidFill>
              <a:srgbClr val="CFE2F3"/>
            </a:solidFill>
            <a:ln>
              <a:noFill/>
            </a:ln>
          </p:spPr>
          <p:txBody>
            <a:bodyPr anchorCtr="0" anchor="ctr" bIns="68575" lIns="68575" spcFirstLastPara="1" rIns="68575" wrap="square" tIns="68575">
              <a:noAutofit/>
            </a:bodyPr>
            <a:lstStyle/>
            <a:p>
              <a:pPr indent="0" lvl="0" marL="3810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Calibri"/>
                  <a:ea typeface="Calibri"/>
                  <a:cs typeface="Calibri"/>
                  <a:sym typeface="Calibri"/>
                </a:rPr>
                <a:t>Repeat the Menu</a:t>
              </a:r>
              <a:endParaRPr b="0" i="0" sz="700" u="none" cap="none" strike="noStrike">
                <a:solidFill>
                  <a:srgbClr val="000000"/>
                </a:solidFill>
                <a:latin typeface="Calibri"/>
                <a:ea typeface="Calibri"/>
                <a:cs typeface="Calibri"/>
                <a:sym typeface="Calibri"/>
              </a:endParaRPr>
            </a:p>
          </p:txBody>
        </p:sp>
        <p:sp>
          <p:nvSpPr>
            <p:cNvPr id="898" name="Google Shape;898;p15"/>
            <p:cNvSpPr/>
            <p:nvPr/>
          </p:nvSpPr>
          <p:spPr>
            <a:xfrm>
              <a:off x="1855225" y="1244876"/>
              <a:ext cx="236100" cy="235200"/>
            </a:xfrm>
            <a:prstGeom prst="ellipse">
              <a:avLst/>
            </a:prstGeom>
            <a:solidFill>
              <a:srgbClr val="00BDFB"/>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FFFFFF"/>
                  </a:solidFill>
                  <a:latin typeface="Calibri"/>
                  <a:ea typeface="Calibri"/>
                  <a:cs typeface="Calibri"/>
                  <a:sym typeface="Calibri"/>
                </a:rPr>
                <a:t>0</a:t>
              </a:r>
              <a:endParaRPr b="1" i="0" sz="900" u="none" cap="none" strike="noStrike">
                <a:solidFill>
                  <a:srgbClr val="FFFFFF"/>
                </a:solidFill>
                <a:latin typeface="Calibri"/>
                <a:ea typeface="Calibri"/>
                <a:cs typeface="Calibri"/>
                <a:sym typeface="Calibri"/>
              </a:endParaRPr>
            </a:p>
          </p:txBody>
        </p:sp>
      </p:grpSp>
      <p:sp>
        <p:nvSpPr>
          <p:cNvPr id="899" name="Google Shape;899;p15"/>
          <p:cNvSpPr/>
          <p:nvPr/>
        </p:nvSpPr>
        <p:spPr>
          <a:xfrm>
            <a:off x="525010" y="2182828"/>
            <a:ext cx="1116300" cy="321000"/>
          </a:xfrm>
          <a:prstGeom prst="roundRect">
            <a:avLst>
              <a:gd fmla="val 16667" name="adj"/>
            </a:avLst>
          </a:prstGeom>
          <a:solidFill>
            <a:srgbClr val="EAD1DC"/>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Calibri"/>
                <a:ea typeface="Calibri"/>
                <a:cs typeface="Calibri"/>
                <a:sym typeface="Calibri"/>
              </a:rPr>
              <a:t>Enter your Customer number</a:t>
            </a:r>
            <a:endParaRPr b="0" i="0" sz="700" u="none" cap="none" strike="noStrike">
              <a:solidFill>
                <a:srgbClr val="000000"/>
              </a:solidFill>
              <a:latin typeface="Calibri"/>
              <a:ea typeface="Calibri"/>
              <a:cs typeface="Calibri"/>
              <a:sym typeface="Calibri"/>
            </a:endParaRPr>
          </a:p>
        </p:txBody>
      </p:sp>
      <p:sp>
        <p:nvSpPr>
          <p:cNvPr id="900" name="Google Shape;900;p15"/>
          <p:cNvSpPr/>
          <p:nvPr/>
        </p:nvSpPr>
        <p:spPr>
          <a:xfrm>
            <a:off x="706575" y="2755195"/>
            <a:ext cx="753106" cy="419105"/>
          </a:xfrm>
          <a:prstGeom prst="flowChartDecision">
            <a:avLst/>
          </a:prstGeom>
          <a:solidFill>
            <a:srgbClr val="E06666"/>
          </a:solidFill>
          <a:ln>
            <a:noFill/>
          </a:ln>
        </p:spPr>
        <p:txBody>
          <a:bodyPr anchorCtr="0" anchor="ctr" bIns="68575" lIns="428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Calibri"/>
                <a:ea typeface="Calibri"/>
                <a:cs typeface="Calibri"/>
                <a:sym typeface="Calibri"/>
              </a:rPr>
              <a:t>Valid?</a:t>
            </a:r>
            <a:endParaRPr b="1" i="0" sz="800" u="none" cap="none" strike="noStrike">
              <a:solidFill>
                <a:srgbClr val="FFFFFF"/>
              </a:solidFill>
              <a:latin typeface="Calibri"/>
              <a:ea typeface="Calibri"/>
              <a:cs typeface="Calibri"/>
              <a:sym typeface="Calibri"/>
            </a:endParaRPr>
          </a:p>
        </p:txBody>
      </p:sp>
      <p:sp>
        <p:nvSpPr>
          <p:cNvPr id="901" name="Google Shape;901;p15"/>
          <p:cNvSpPr txBox="1"/>
          <p:nvPr/>
        </p:nvSpPr>
        <p:spPr>
          <a:xfrm>
            <a:off x="589571" y="3439303"/>
            <a:ext cx="1059600" cy="461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Calibri"/>
                <a:ea typeface="Calibri"/>
                <a:cs typeface="Calibri"/>
                <a:sym typeface="Calibri"/>
              </a:rPr>
              <a:t>Route the assigned Queue for available Agent</a:t>
            </a:r>
            <a:endParaRPr b="0" i="0" sz="700" u="none" cap="none" strike="noStrike">
              <a:solidFill>
                <a:srgbClr val="000000"/>
              </a:solidFill>
              <a:latin typeface="Calibri"/>
              <a:ea typeface="Calibri"/>
              <a:cs typeface="Calibri"/>
              <a:sym typeface="Calibri"/>
            </a:endParaRPr>
          </a:p>
        </p:txBody>
      </p:sp>
      <p:cxnSp>
        <p:nvCxnSpPr>
          <p:cNvPr id="902" name="Google Shape;902;p15"/>
          <p:cNvCxnSpPr>
            <a:stCxn id="900" idx="1"/>
          </p:cNvCxnSpPr>
          <p:nvPr/>
        </p:nvCxnSpPr>
        <p:spPr>
          <a:xfrm flipH="1">
            <a:off x="589575" y="2964748"/>
            <a:ext cx="117000" cy="1109100"/>
          </a:xfrm>
          <a:prstGeom prst="bentConnector2">
            <a:avLst/>
          </a:prstGeom>
          <a:noFill/>
          <a:ln cap="flat" cmpd="sng" w="9525">
            <a:solidFill>
              <a:srgbClr val="44546A"/>
            </a:solidFill>
            <a:prstDash val="solid"/>
            <a:round/>
            <a:headEnd len="sm" w="sm" type="none"/>
            <a:tailEnd len="med" w="med" type="triangle"/>
          </a:ln>
        </p:spPr>
      </p:cxnSp>
      <p:cxnSp>
        <p:nvCxnSpPr>
          <p:cNvPr id="903" name="Google Shape;903;p15"/>
          <p:cNvCxnSpPr>
            <a:stCxn id="875" idx="1"/>
            <a:endCxn id="859" idx="0"/>
          </p:cNvCxnSpPr>
          <p:nvPr/>
        </p:nvCxnSpPr>
        <p:spPr>
          <a:xfrm flipH="1">
            <a:off x="1083067" y="1388728"/>
            <a:ext cx="2410200" cy="340800"/>
          </a:xfrm>
          <a:prstGeom prst="bentConnector2">
            <a:avLst/>
          </a:prstGeom>
          <a:noFill/>
          <a:ln cap="flat" cmpd="sng" w="9525">
            <a:solidFill>
              <a:srgbClr val="44546A"/>
            </a:solidFill>
            <a:prstDash val="solid"/>
            <a:round/>
            <a:headEnd len="sm" w="sm" type="none"/>
            <a:tailEnd len="med" w="med" type="triangle"/>
          </a:ln>
        </p:spPr>
      </p:cxnSp>
      <p:cxnSp>
        <p:nvCxnSpPr>
          <p:cNvPr id="904" name="Google Shape;904;p15"/>
          <p:cNvCxnSpPr>
            <a:stCxn id="859" idx="3"/>
            <a:endCxn id="862" idx="1"/>
          </p:cNvCxnSpPr>
          <p:nvPr/>
        </p:nvCxnSpPr>
        <p:spPr>
          <a:xfrm>
            <a:off x="1641171" y="1890040"/>
            <a:ext cx="798000" cy="3300"/>
          </a:xfrm>
          <a:prstGeom prst="straightConnector1">
            <a:avLst/>
          </a:prstGeom>
          <a:noFill/>
          <a:ln cap="flat" cmpd="sng" w="9525">
            <a:solidFill>
              <a:srgbClr val="44546A"/>
            </a:solidFill>
            <a:prstDash val="dot"/>
            <a:round/>
            <a:headEnd len="sm" w="sm" type="none"/>
            <a:tailEnd len="sm" w="sm" type="none"/>
          </a:ln>
        </p:spPr>
      </p:cxnSp>
      <p:cxnSp>
        <p:nvCxnSpPr>
          <p:cNvPr id="905" name="Google Shape;905;p15"/>
          <p:cNvCxnSpPr>
            <a:stCxn id="862" idx="3"/>
            <a:endCxn id="888" idx="1"/>
          </p:cNvCxnSpPr>
          <p:nvPr/>
        </p:nvCxnSpPr>
        <p:spPr>
          <a:xfrm>
            <a:off x="3313711" y="1893224"/>
            <a:ext cx="205500" cy="0"/>
          </a:xfrm>
          <a:prstGeom prst="straightConnector1">
            <a:avLst/>
          </a:prstGeom>
          <a:noFill/>
          <a:ln cap="flat" cmpd="sng" w="9525">
            <a:solidFill>
              <a:srgbClr val="44546A"/>
            </a:solidFill>
            <a:prstDash val="dot"/>
            <a:round/>
            <a:headEnd len="sm" w="sm" type="none"/>
            <a:tailEnd len="sm" w="sm" type="none"/>
          </a:ln>
        </p:spPr>
      </p:cxnSp>
      <p:cxnSp>
        <p:nvCxnSpPr>
          <p:cNvPr id="906" name="Google Shape;906;p15"/>
          <p:cNvCxnSpPr>
            <a:stCxn id="888" idx="3"/>
            <a:endCxn id="891" idx="1"/>
          </p:cNvCxnSpPr>
          <p:nvPr/>
        </p:nvCxnSpPr>
        <p:spPr>
          <a:xfrm flipH="1" rot="10800000">
            <a:off x="4478094" y="1892624"/>
            <a:ext cx="204900" cy="600"/>
          </a:xfrm>
          <a:prstGeom prst="straightConnector1">
            <a:avLst/>
          </a:prstGeom>
          <a:noFill/>
          <a:ln cap="flat" cmpd="sng" w="9525">
            <a:solidFill>
              <a:srgbClr val="44546A"/>
            </a:solidFill>
            <a:prstDash val="dot"/>
            <a:round/>
            <a:headEnd len="sm" w="sm" type="none"/>
            <a:tailEnd len="sm" w="sm" type="none"/>
          </a:ln>
        </p:spPr>
      </p:cxnSp>
      <p:cxnSp>
        <p:nvCxnSpPr>
          <p:cNvPr id="907" name="Google Shape;907;p15"/>
          <p:cNvCxnSpPr>
            <a:stCxn id="891" idx="3"/>
            <a:endCxn id="894" idx="1"/>
          </p:cNvCxnSpPr>
          <p:nvPr/>
        </p:nvCxnSpPr>
        <p:spPr>
          <a:xfrm>
            <a:off x="5643301" y="1892496"/>
            <a:ext cx="205200" cy="600"/>
          </a:xfrm>
          <a:prstGeom prst="straightConnector1">
            <a:avLst/>
          </a:prstGeom>
          <a:noFill/>
          <a:ln cap="flat" cmpd="sng" w="9525">
            <a:solidFill>
              <a:srgbClr val="44546A"/>
            </a:solidFill>
            <a:prstDash val="dot"/>
            <a:round/>
            <a:headEnd len="sm" w="sm" type="none"/>
            <a:tailEnd len="sm" w="sm" type="none"/>
          </a:ln>
        </p:spPr>
      </p:cxnSp>
      <p:cxnSp>
        <p:nvCxnSpPr>
          <p:cNvPr id="908" name="Google Shape;908;p15"/>
          <p:cNvCxnSpPr>
            <a:stCxn id="894" idx="3"/>
            <a:endCxn id="897" idx="1"/>
          </p:cNvCxnSpPr>
          <p:nvPr/>
        </p:nvCxnSpPr>
        <p:spPr>
          <a:xfrm>
            <a:off x="6722928" y="1893224"/>
            <a:ext cx="205200" cy="0"/>
          </a:xfrm>
          <a:prstGeom prst="straightConnector1">
            <a:avLst/>
          </a:prstGeom>
          <a:noFill/>
          <a:ln cap="flat" cmpd="sng" w="9525">
            <a:solidFill>
              <a:srgbClr val="44546A"/>
            </a:solidFill>
            <a:prstDash val="dot"/>
            <a:round/>
            <a:headEnd len="sm" w="sm" type="none"/>
            <a:tailEnd len="sm" w="sm" type="none"/>
          </a:ln>
        </p:spPr>
      </p:cxnSp>
      <p:cxnSp>
        <p:nvCxnSpPr>
          <p:cNvPr id="909" name="Google Shape;909;p15"/>
          <p:cNvCxnSpPr>
            <a:stCxn id="859" idx="2"/>
            <a:endCxn id="899" idx="0"/>
          </p:cNvCxnSpPr>
          <p:nvPr/>
        </p:nvCxnSpPr>
        <p:spPr>
          <a:xfrm>
            <a:off x="1083096" y="2050468"/>
            <a:ext cx="0" cy="132300"/>
          </a:xfrm>
          <a:prstGeom prst="straightConnector1">
            <a:avLst/>
          </a:prstGeom>
          <a:noFill/>
          <a:ln cap="flat" cmpd="sng" w="9525">
            <a:solidFill>
              <a:srgbClr val="44546A"/>
            </a:solidFill>
            <a:prstDash val="solid"/>
            <a:round/>
            <a:headEnd len="sm" w="sm" type="none"/>
            <a:tailEnd len="med" w="med" type="triangle"/>
          </a:ln>
        </p:spPr>
      </p:cxnSp>
      <p:cxnSp>
        <p:nvCxnSpPr>
          <p:cNvPr id="910" name="Google Shape;910;p15"/>
          <p:cNvCxnSpPr>
            <a:stCxn id="899" idx="2"/>
            <a:endCxn id="900" idx="0"/>
          </p:cNvCxnSpPr>
          <p:nvPr/>
        </p:nvCxnSpPr>
        <p:spPr>
          <a:xfrm>
            <a:off x="1083160" y="2503828"/>
            <a:ext cx="0" cy="251400"/>
          </a:xfrm>
          <a:prstGeom prst="straightConnector1">
            <a:avLst/>
          </a:prstGeom>
          <a:noFill/>
          <a:ln cap="flat" cmpd="sng" w="9525">
            <a:solidFill>
              <a:srgbClr val="44546A"/>
            </a:solidFill>
            <a:prstDash val="solid"/>
            <a:round/>
            <a:headEnd len="sm" w="sm" type="none"/>
            <a:tailEnd len="med" w="med" type="triangle"/>
          </a:ln>
        </p:spPr>
      </p:cxnSp>
      <p:sp>
        <p:nvSpPr>
          <p:cNvPr id="911" name="Google Shape;911;p15"/>
          <p:cNvSpPr txBox="1"/>
          <p:nvPr/>
        </p:nvSpPr>
        <p:spPr>
          <a:xfrm>
            <a:off x="275261" y="2695704"/>
            <a:ext cx="628500" cy="246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0000"/>
                </a:solidFill>
                <a:latin typeface="Calibri"/>
                <a:ea typeface="Calibri"/>
                <a:cs typeface="Calibri"/>
                <a:sym typeface="Calibri"/>
              </a:rPr>
              <a:t>No</a:t>
            </a:r>
            <a:endParaRPr b="1" i="0" sz="700" u="none" cap="none" strike="noStrike">
              <a:solidFill>
                <a:srgbClr val="FF0000"/>
              </a:solidFill>
              <a:latin typeface="Calibri"/>
              <a:ea typeface="Calibri"/>
              <a:cs typeface="Calibri"/>
              <a:sym typeface="Calibri"/>
            </a:endParaRPr>
          </a:p>
        </p:txBody>
      </p:sp>
      <p:sp>
        <p:nvSpPr>
          <p:cNvPr id="912" name="Google Shape;912;p15"/>
          <p:cNvSpPr txBox="1"/>
          <p:nvPr/>
        </p:nvSpPr>
        <p:spPr>
          <a:xfrm>
            <a:off x="2196049" y="2695697"/>
            <a:ext cx="352800" cy="246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38761D"/>
                </a:solidFill>
                <a:latin typeface="Calibri"/>
                <a:ea typeface="Calibri"/>
                <a:cs typeface="Calibri"/>
                <a:sym typeface="Calibri"/>
              </a:rPr>
              <a:t>Yes</a:t>
            </a:r>
            <a:endParaRPr b="1" i="0" sz="700" u="none" cap="none" strike="noStrike">
              <a:solidFill>
                <a:srgbClr val="38761D"/>
              </a:solidFill>
              <a:latin typeface="Calibri"/>
              <a:ea typeface="Calibri"/>
              <a:cs typeface="Calibri"/>
              <a:sym typeface="Calibri"/>
            </a:endParaRPr>
          </a:p>
        </p:txBody>
      </p:sp>
      <p:grpSp>
        <p:nvGrpSpPr>
          <p:cNvPr id="913" name="Google Shape;913;p15"/>
          <p:cNvGrpSpPr/>
          <p:nvPr/>
        </p:nvGrpSpPr>
        <p:grpSpPr>
          <a:xfrm>
            <a:off x="1345763" y="4063200"/>
            <a:ext cx="1116225" cy="734044"/>
            <a:chOff x="2459681" y="5624250"/>
            <a:chExt cx="1488300" cy="978725"/>
          </a:xfrm>
        </p:grpSpPr>
        <p:pic>
          <p:nvPicPr>
            <p:cNvPr id="914" name="Google Shape;914;p15"/>
            <p:cNvPicPr preferRelativeResize="0"/>
            <p:nvPr/>
          </p:nvPicPr>
          <p:blipFill rotWithShape="1">
            <a:blip r:embed="rId7">
              <a:alphaModFix/>
            </a:blip>
            <a:srcRect b="0" l="0" r="0" t="0"/>
            <a:stretch/>
          </p:blipFill>
          <p:spPr>
            <a:xfrm>
              <a:off x="2898794" y="5624250"/>
              <a:ext cx="640080" cy="640080"/>
            </a:xfrm>
            <a:prstGeom prst="rect">
              <a:avLst/>
            </a:prstGeom>
            <a:noFill/>
            <a:ln>
              <a:noFill/>
            </a:ln>
          </p:spPr>
        </p:pic>
        <p:sp>
          <p:nvSpPr>
            <p:cNvPr id="915" name="Google Shape;915;p15"/>
            <p:cNvSpPr txBox="1"/>
            <p:nvPr/>
          </p:nvSpPr>
          <p:spPr>
            <a:xfrm>
              <a:off x="2459681" y="6274475"/>
              <a:ext cx="1488300" cy="328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Calibri"/>
                  <a:ea typeface="Calibri"/>
                  <a:cs typeface="Calibri"/>
                  <a:sym typeface="Calibri"/>
                </a:rPr>
                <a:t>Connect call to CSA Queue</a:t>
              </a:r>
              <a:endParaRPr b="0" i="0" sz="700" u="none" cap="none" strike="noStrike">
                <a:solidFill>
                  <a:srgbClr val="000000"/>
                </a:solidFill>
                <a:latin typeface="Calibri"/>
                <a:ea typeface="Calibri"/>
                <a:cs typeface="Calibri"/>
                <a:sym typeface="Calibri"/>
              </a:endParaRPr>
            </a:p>
          </p:txBody>
        </p:sp>
      </p:grpSp>
      <p:cxnSp>
        <p:nvCxnSpPr>
          <p:cNvPr id="916" name="Google Shape;916;p15"/>
          <p:cNvCxnSpPr>
            <a:stCxn id="862" idx="2"/>
            <a:endCxn id="917" idx="1"/>
          </p:cNvCxnSpPr>
          <p:nvPr/>
        </p:nvCxnSpPr>
        <p:spPr>
          <a:xfrm flipH="1" rot="-5400000">
            <a:off x="2891508" y="2038652"/>
            <a:ext cx="414600" cy="444600"/>
          </a:xfrm>
          <a:prstGeom prst="bentConnector2">
            <a:avLst/>
          </a:prstGeom>
          <a:noFill/>
          <a:ln cap="flat" cmpd="sng" w="9525">
            <a:solidFill>
              <a:srgbClr val="44546A"/>
            </a:solidFill>
            <a:prstDash val="dot"/>
            <a:round/>
            <a:headEnd len="sm" w="sm" type="none"/>
            <a:tailEnd len="sm" w="sm" type="none"/>
          </a:ln>
        </p:spPr>
      </p:cxnSp>
      <p:cxnSp>
        <p:nvCxnSpPr>
          <p:cNvPr id="918" name="Google Shape;918;p15"/>
          <p:cNvCxnSpPr>
            <a:stCxn id="888" idx="2"/>
            <a:endCxn id="917" idx="3"/>
          </p:cNvCxnSpPr>
          <p:nvPr/>
        </p:nvCxnSpPr>
        <p:spPr>
          <a:xfrm rot="5400000">
            <a:off x="3570331" y="2040002"/>
            <a:ext cx="414600" cy="441900"/>
          </a:xfrm>
          <a:prstGeom prst="bentConnector2">
            <a:avLst/>
          </a:prstGeom>
          <a:noFill/>
          <a:ln cap="flat" cmpd="sng" w="9525">
            <a:solidFill>
              <a:srgbClr val="44546A"/>
            </a:solidFill>
            <a:prstDash val="dot"/>
            <a:round/>
            <a:headEnd len="sm" w="sm" type="none"/>
            <a:tailEnd len="sm" w="sm" type="none"/>
          </a:ln>
        </p:spPr>
      </p:cxnSp>
      <p:pic>
        <p:nvPicPr>
          <p:cNvPr id="919" name="Google Shape;919;p15"/>
          <p:cNvPicPr preferRelativeResize="0"/>
          <p:nvPr/>
        </p:nvPicPr>
        <p:blipFill rotWithShape="1">
          <a:blip r:embed="rId8">
            <a:alphaModFix/>
          </a:blip>
          <a:srcRect b="0" l="0" r="0" t="0"/>
          <a:stretch/>
        </p:blipFill>
        <p:spPr>
          <a:xfrm>
            <a:off x="349449" y="4050581"/>
            <a:ext cx="480056" cy="480056"/>
          </a:xfrm>
          <a:prstGeom prst="rect">
            <a:avLst/>
          </a:prstGeom>
          <a:noFill/>
          <a:ln>
            <a:noFill/>
          </a:ln>
        </p:spPr>
      </p:pic>
      <p:sp>
        <p:nvSpPr>
          <p:cNvPr id="920" name="Google Shape;920;p15"/>
          <p:cNvSpPr txBox="1"/>
          <p:nvPr/>
        </p:nvSpPr>
        <p:spPr>
          <a:xfrm>
            <a:off x="59715" y="4534828"/>
            <a:ext cx="1059600" cy="3540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Calibri"/>
                <a:ea typeface="Calibri"/>
                <a:cs typeface="Calibri"/>
                <a:sym typeface="Calibri"/>
              </a:rPr>
              <a:t>Connect call to CSA Queue</a:t>
            </a:r>
            <a:endParaRPr b="0" i="0" sz="700" u="none" cap="none" strike="noStrike">
              <a:solidFill>
                <a:srgbClr val="000000"/>
              </a:solidFill>
              <a:latin typeface="Calibri"/>
              <a:ea typeface="Calibri"/>
              <a:cs typeface="Calibri"/>
              <a:sym typeface="Calibri"/>
            </a:endParaRPr>
          </a:p>
        </p:txBody>
      </p:sp>
      <p:cxnSp>
        <p:nvCxnSpPr>
          <p:cNvPr id="921" name="Google Shape;921;p15"/>
          <p:cNvCxnSpPr>
            <a:stCxn id="865" idx="3"/>
            <a:endCxn id="868" idx="3"/>
          </p:cNvCxnSpPr>
          <p:nvPr/>
        </p:nvCxnSpPr>
        <p:spPr>
          <a:xfrm flipH="1" rot="10800000">
            <a:off x="4407216" y="559978"/>
            <a:ext cx="1898100" cy="382200"/>
          </a:xfrm>
          <a:prstGeom prst="bentConnector5">
            <a:avLst>
              <a:gd fmla="val 37354" name="adj1"/>
              <a:gd fmla="val 419" name="adj2"/>
              <a:gd fmla="val 109405" name="adj3"/>
            </a:avLst>
          </a:prstGeom>
          <a:noFill/>
          <a:ln cap="flat" cmpd="sng" w="9525">
            <a:solidFill>
              <a:schemeClr val="dk2"/>
            </a:solidFill>
            <a:prstDash val="dot"/>
            <a:round/>
            <a:headEnd len="sm" w="sm" type="none"/>
            <a:tailEnd len="sm" w="sm" type="none"/>
          </a:ln>
        </p:spPr>
      </p:cxnSp>
      <p:cxnSp>
        <p:nvCxnSpPr>
          <p:cNvPr id="922" name="Google Shape;922;p15"/>
          <p:cNvCxnSpPr>
            <a:stCxn id="865" idx="2"/>
            <a:endCxn id="877" idx="0"/>
          </p:cNvCxnSpPr>
          <p:nvPr/>
        </p:nvCxnSpPr>
        <p:spPr>
          <a:xfrm>
            <a:off x="3927666" y="1102678"/>
            <a:ext cx="2700" cy="101100"/>
          </a:xfrm>
          <a:prstGeom prst="straightConnector1">
            <a:avLst/>
          </a:prstGeom>
          <a:noFill/>
          <a:ln cap="flat" cmpd="sng" w="9525">
            <a:solidFill>
              <a:schemeClr val="dk2"/>
            </a:solidFill>
            <a:prstDash val="solid"/>
            <a:round/>
            <a:headEnd len="sm" w="sm" type="none"/>
            <a:tailEnd len="med" w="med" type="triangle"/>
          </a:ln>
        </p:spPr>
      </p:cxnSp>
      <p:sp>
        <p:nvSpPr>
          <p:cNvPr id="923" name="Google Shape;923;p15"/>
          <p:cNvSpPr/>
          <p:nvPr/>
        </p:nvSpPr>
        <p:spPr>
          <a:xfrm>
            <a:off x="2461984" y="3233606"/>
            <a:ext cx="628425" cy="320850"/>
          </a:xfrm>
          <a:prstGeom prst="flowChartDecision">
            <a:avLst/>
          </a:prstGeom>
          <a:solidFill>
            <a:srgbClr val="1155CC"/>
          </a:solidFill>
          <a:ln>
            <a:noFill/>
          </a:ln>
        </p:spPr>
        <p:txBody>
          <a:bodyPr anchorCtr="0" anchor="ctr" bIns="68575" lIns="42875" spcFirstLastPara="1" rIns="68575" wrap="square" tIns="6857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Calibri"/>
                <a:ea typeface="Calibri"/>
                <a:cs typeface="Calibri"/>
                <a:sym typeface="Calibri"/>
              </a:rPr>
              <a:t>First time?</a:t>
            </a:r>
            <a:endParaRPr b="1" i="0" sz="800" u="none" cap="none" strike="noStrike">
              <a:solidFill>
                <a:srgbClr val="FFFFFF"/>
              </a:solidFill>
              <a:latin typeface="Calibri"/>
              <a:ea typeface="Calibri"/>
              <a:cs typeface="Calibri"/>
              <a:sym typeface="Calibri"/>
            </a:endParaRPr>
          </a:p>
        </p:txBody>
      </p:sp>
      <p:cxnSp>
        <p:nvCxnSpPr>
          <p:cNvPr id="924" name="Google Shape;924;p15"/>
          <p:cNvCxnSpPr>
            <a:stCxn id="923" idx="1"/>
            <a:endCxn id="914" idx="0"/>
          </p:cNvCxnSpPr>
          <p:nvPr/>
        </p:nvCxnSpPr>
        <p:spPr>
          <a:xfrm flipH="1">
            <a:off x="1915084" y="3394031"/>
            <a:ext cx="546900" cy="669300"/>
          </a:xfrm>
          <a:prstGeom prst="bentConnector2">
            <a:avLst/>
          </a:prstGeom>
          <a:noFill/>
          <a:ln cap="flat" cmpd="sng" w="9525">
            <a:solidFill>
              <a:schemeClr val="dk2"/>
            </a:solidFill>
            <a:prstDash val="solid"/>
            <a:round/>
            <a:headEnd len="sm" w="sm" type="none"/>
            <a:tailEnd len="med" w="med" type="triangle"/>
          </a:ln>
        </p:spPr>
      </p:cxnSp>
      <p:sp>
        <p:nvSpPr>
          <p:cNvPr id="925" name="Google Shape;925;p15"/>
          <p:cNvSpPr txBox="1"/>
          <p:nvPr/>
        </p:nvSpPr>
        <p:spPr>
          <a:xfrm>
            <a:off x="1970778" y="3121322"/>
            <a:ext cx="408300" cy="246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38761D"/>
                </a:solidFill>
                <a:latin typeface="Calibri"/>
                <a:ea typeface="Calibri"/>
                <a:cs typeface="Calibri"/>
                <a:sym typeface="Calibri"/>
              </a:rPr>
              <a:t>Yes</a:t>
            </a:r>
            <a:endParaRPr b="1" i="0" sz="700" u="none" cap="none" strike="noStrike">
              <a:solidFill>
                <a:srgbClr val="38761D"/>
              </a:solidFill>
              <a:latin typeface="Calibri"/>
              <a:ea typeface="Calibri"/>
              <a:cs typeface="Calibri"/>
              <a:sym typeface="Calibri"/>
            </a:endParaRPr>
          </a:p>
        </p:txBody>
      </p:sp>
      <p:sp>
        <p:nvSpPr>
          <p:cNvPr id="926" name="Google Shape;926;p15"/>
          <p:cNvSpPr txBox="1"/>
          <p:nvPr/>
        </p:nvSpPr>
        <p:spPr>
          <a:xfrm>
            <a:off x="2726284" y="4307288"/>
            <a:ext cx="480000" cy="246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0000"/>
                </a:solidFill>
                <a:latin typeface="Calibri"/>
                <a:ea typeface="Calibri"/>
                <a:cs typeface="Calibri"/>
                <a:sym typeface="Calibri"/>
              </a:rPr>
              <a:t>No</a:t>
            </a:r>
            <a:endParaRPr b="1" i="0" sz="700" u="none" cap="none" strike="noStrike">
              <a:solidFill>
                <a:srgbClr val="FF0000"/>
              </a:solidFill>
              <a:latin typeface="Calibri"/>
              <a:ea typeface="Calibri"/>
              <a:cs typeface="Calibri"/>
              <a:sym typeface="Calibri"/>
            </a:endParaRPr>
          </a:p>
        </p:txBody>
      </p:sp>
      <p:sp>
        <p:nvSpPr>
          <p:cNvPr id="927" name="Google Shape;927;p15"/>
          <p:cNvSpPr/>
          <p:nvPr/>
        </p:nvSpPr>
        <p:spPr>
          <a:xfrm>
            <a:off x="3287780" y="3751594"/>
            <a:ext cx="998906" cy="425925"/>
          </a:xfrm>
          <a:prstGeom prst="flowChartDecision">
            <a:avLst/>
          </a:prstGeom>
          <a:solidFill>
            <a:srgbClr val="1155CC"/>
          </a:solidFill>
          <a:ln>
            <a:noFill/>
          </a:ln>
        </p:spPr>
        <p:txBody>
          <a:bodyPr anchorCtr="0" anchor="ctr" bIns="68575" lIns="42875" spcFirstLastPara="1" rIns="68575" wrap="square" tIns="6857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FFFF"/>
                </a:solidFill>
                <a:latin typeface="Calibri"/>
                <a:ea typeface="Calibri"/>
                <a:cs typeface="Calibri"/>
                <a:sym typeface="Calibri"/>
              </a:rPr>
              <a:t>Is Latest connected Agent available</a:t>
            </a:r>
            <a:endParaRPr b="1" i="0" sz="700" u="none" cap="none" strike="noStrike">
              <a:solidFill>
                <a:srgbClr val="FFFFFF"/>
              </a:solidFill>
              <a:latin typeface="Calibri"/>
              <a:ea typeface="Calibri"/>
              <a:cs typeface="Calibri"/>
              <a:sym typeface="Calibri"/>
            </a:endParaRPr>
          </a:p>
        </p:txBody>
      </p:sp>
      <p:sp>
        <p:nvSpPr>
          <p:cNvPr id="928" name="Google Shape;928;p15"/>
          <p:cNvSpPr txBox="1"/>
          <p:nvPr/>
        </p:nvSpPr>
        <p:spPr>
          <a:xfrm>
            <a:off x="3843566" y="4158459"/>
            <a:ext cx="408300" cy="246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38761D"/>
                </a:solidFill>
                <a:latin typeface="Calibri"/>
                <a:ea typeface="Calibri"/>
                <a:cs typeface="Calibri"/>
                <a:sym typeface="Calibri"/>
              </a:rPr>
              <a:t>Yes</a:t>
            </a:r>
            <a:endParaRPr b="1" i="0" sz="700" u="none" cap="none" strike="noStrike">
              <a:solidFill>
                <a:srgbClr val="38761D"/>
              </a:solidFill>
              <a:latin typeface="Calibri"/>
              <a:ea typeface="Calibri"/>
              <a:cs typeface="Calibri"/>
              <a:sym typeface="Calibri"/>
            </a:endParaRPr>
          </a:p>
        </p:txBody>
      </p:sp>
      <p:pic>
        <p:nvPicPr>
          <p:cNvPr id="929" name="Google Shape;929;p15"/>
          <p:cNvPicPr preferRelativeResize="0"/>
          <p:nvPr/>
        </p:nvPicPr>
        <p:blipFill rotWithShape="1">
          <a:blip r:embed="rId9">
            <a:alphaModFix/>
          </a:blip>
          <a:srcRect b="0" l="0" r="0" t="0"/>
          <a:stretch/>
        </p:blipFill>
        <p:spPr>
          <a:xfrm>
            <a:off x="3615793" y="4459894"/>
            <a:ext cx="342900" cy="342900"/>
          </a:xfrm>
          <a:prstGeom prst="rect">
            <a:avLst/>
          </a:prstGeom>
          <a:noFill/>
          <a:ln>
            <a:noFill/>
          </a:ln>
        </p:spPr>
      </p:pic>
      <p:cxnSp>
        <p:nvCxnSpPr>
          <p:cNvPr id="930" name="Google Shape;930;p15"/>
          <p:cNvCxnSpPr>
            <a:stCxn id="927" idx="2"/>
            <a:endCxn id="914" idx="3"/>
          </p:cNvCxnSpPr>
          <p:nvPr/>
        </p:nvCxnSpPr>
        <p:spPr>
          <a:xfrm rot="5400000">
            <a:off x="2908383" y="3424369"/>
            <a:ext cx="125700" cy="1632000"/>
          </a:xfrm>
          <a:prstGeom prst="bentConnector2">
            <a:avLst/>
          </a:prstGeom>
          <a:noFill/>
          <a:ln cap="flat" cmpd="sng" w="9525">
            <a:solidFill>
              <a:schemeClr val="dk2"/>
            </a:solidFill>
            <a:prstDash val="solid"/>
            <a:round/>
            <a:headEnd len="sm" w="sm" type="none"/>
            <a:tailEnd len="med" w="med" type="triangle"/>
          </a:ln>
        </p:spPr>
      </p:cxnSp>
      <p:sp>
        <p:nvSpPr>
          <p:cNvPr id="931" name="Google Shape;931;p15"/>
          <p:cNvSpPr txBox="1"/>
          <p:nvPr/>
        </p:nvSpPr>
        <p:spPr>
          <a:xfrm>
            <a:off x="3173471" y="3178491"/>
            <a:ext cx="480000" cy="246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0000"/>
                </a:solidFill>
                <a:latin typeface="Calibri"/>
                <a:ea typeface="Calibri"/>
                <a:cs typeface="Calibri"/>
                <a:sym typeface="Calibri"/>
              </a:rPr>
              <a:t>No</a:t>
            </a:r>
            <a:endParaRPr b="1" i="0" sz="700" u="none" cap="none" strike="noStrike">
              <a:solidFill>
                <a:srgbClr val="FF0000"/>
              </a:solidFill>
              <a:latin typeface="Calibri"/>
              <a:ea typeface="Calibri"/>
              <a:cs typeface="Calibri"/>
              <a:sym typeface="Calibri"/>
            </a:endParaRPr>
          </a:p>
        </p:txBody>
      </p:sp>
      <p:cxnSp>
        <p:nvCxnSpPr>
          <p:cNvPr id="932" name="Google Shape;932;p15"/>
          <p:cNvCxnSpPr>
            <a:stCxn id="927" idx="2"/>
            <a:endCxn id="929" idx="0"/>
          </p:cNvCxnSpPr>
          <p:nvPr/>
        </p:nvCxnSpPr>
        <p:spPr>
          <a:xfrm>
            <a:off x="3787233" y="4177519"/>
            <a:ext cx="0" cy="282300"/>
          </a:xfrm>
          <a:prstGeom prst="straightConnector1">
            <a:avLst/>
          </a:prstGeom>
          <a:noFill/>
          <a:ln cap="flat" cmpd="sng" w="9525">
            <a:solidFill>
              <a:schemeClr val="dk2"/>
            </a:solidFill>
            <a:prstDash val="solid"/>
            <a:round/>
            <a:headEnd len="sm" w="sm" type="none"/>
            <a:tailEnd len="med" w="med" type="triangle"/>
          </a:ln>
        </p:spPr>
      </p:cxnSp>
      <p:cxnSp>
        <p:nvCxnSpPr>
          <p:cNvPr id="933" name="Google Shape;933;p15"/>
          <p:cNvCxnSpPr>
            <a:stCxn id="900" idx="3"/>
            <a:endCxn id="923" idx="0"/>
          </p:cNvCxnSpPr>
          <p:nvPr/>
        </p:nvCxnSpPr>
        <p:spPr>
          <a:xfrm>
            <a:off x="1459681" y="2964748"/>
            <a:ext cx="1316400" cy="268800"/>
          </a:xfrm>
          <a:prstGeom prst="bentConnector2">
            <a:avLst/>
          </a:prstGeom>
          <a:noFill/>
          <a:ln cap="flat" cmpd="sng" w="9525">
            <a:solidFill>
              <a:schemeClr val="dk2"/>
            </a:solidFill>
            <a:prstDash val="solid"/>
            <a:round/>
            <a:headEnd len="sm" w="sm" type="none"/>
            <a:tailEnd len="med" w="med" type="triangle"/>
          </a:ln>
        </p:spPr>
      </p:cxnSp>
      <p:pic>
        <p:nvPicPr>
          <p:cNvPr id="934" name="Google Shape;934;p15"/>
          <p:cNvPicPr preferRelativeResize="0"/>
          <p:nvPr/>
        </p:nvPicPr>
        <p:blipFill rotWithShape="1">
          <a:blip r:embed="rId8">
            <a:alphaModFix/>
          </a:blip>
          <a:srcRect b="0" l="0" r="0" t="0"/>
          <a:stretch/>
        </p:blipFill>
        <p:spPr>
          <a:xfrm>
            <a:off x="5526146" y="2307356"/>
            <a:ext cx="480056" cy="480056"/>
          </a:xfrm>
          <a:prstGeom prst="rect">
            <a:avLst/>
          </a:prstGeom>
          <a:noFill/>
          <a:ln>
            <a:noFill/>
          </a:ln>
        </p:spPr>
      </p:pic>
      <p:sp>
        <p:nvSpPr>
          <p:cNvPr id="935" name="Google Shape;935;p15"/>
          <p:cNvSpPr txBox="1"/>
          <p:nvPr/>
        </p:nvSpPr>
        <p:spPr>
          <a:xfrm>
            <a:off x="5236412" y="2791603"/>
            <a:ext cx="1059600" cy="3540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Calibri"/>
                <a:ea typeface="Calibri"/>
                <a:cs typeface="Calibri"/>
                <a:sym typeface="Calibri"/>
              </a:rPr>
              <a:t>Connect call to CSA Queue</a:t>
            </a:r>
            <a:endParaRPr b="0" i="0" sz="700" u="none" cap="none" strike="noStrike">
              <a:solidFill>
                <a:srgbClr val="000000"/>
              </a:solidFill>
              <a:latin typeface="Calibri"/>
              <a:ea typeface="Calibri"/>
              <a:cs typeface="Calibri"/>
              <a:sym typeface="Calibri"/>
            </a:endParaRPr>
          </a:p>
        </p:txBody>
      </p:sp>
      <p:cxnSp>
        <p:nvCxnSpPr>
          <p:cNvPr id="936" name="Google Shape;936;p15"/>
          <p:cNvCxnSpPr>
            <a:endCxn id="927" idx="0"/>
          </p:cNvCxnSpPr>
          <p:nvPr/>
        </p:nvCxnSpPr>
        <p:spPr>
          <a:xfrm>
            <a:off x="3090333" y="3393994"/>
            <a:ext cx="696900" cy="357600"/>
          </a:xfrm>
          <a:prstGeom prst="bentConnector2">
            <a:avLst/>
          </a:prstGeom>
          <a:noFill/>
          <a:ln cap="flat" cmpd="sng" w="9525">
            <a:solidFill>
              <a:schemeClr val="dk2"/>
            </a:solidFill>
            <a:prstDash val="solid"/>
            <a:round/>
            <a:headEnd len="sm" w="sm" type="none"/>
            <a:tailEnd len="med" w="med" type="triangle"/>
          </a:ln>
        </p:spPr>
      </p:cxnSp>
      <p:sp>
        <p:nvSpPr>
          <p:cNvPr id="937" name="Google Shape;937;p15"/>
          <p:cNvSpPr txBox="1"/>
          <p:nvPr/>
        </p:nvSpPr>
        <p:spPr>
          <a:xfrm>
            <a:off x="3257471" y="4802784"/>
            <a:ext cx="1059600" cy="2463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Calibri"/>
                <a:ea typeface="Calibri"/>
                <a:cs typeface="Calibri"/>
                <a:sym typeface="Calibri"/>
              </a:rPr>
              <a:t>Sticky Agent</a:t>
            </a:r>
            <a:endParaRPr b="0" i="0" sz="700" u="none" cap="none" strike="noStrike">
              <a:solidFill>
                <a:srgbClr val="000000"/>
              </a:solidFill>
              <a:latin typeface="Calibri"/>
              <a:ea typeface="Calibri"/>
              <a:cs typeface="Calibri"/>
              <a:sym typeface="Calibri"/>
            </a:endParaRPr>
          </a:p>
        </p:txBody>
      </p:sp>
      <p:grpSp>
        <p:nvGrpSpPr>
          <p:cNvPr id="938" name="Google Shape;938;p15"/>
          <p:cNvGrpSpPr/>
          <p:nvPr/>
        </p:nvGrpSpPr>
        <p:grpSpPr>
          <a:xfrm>
            <a:off x="2880704" y="2350489"/>
            <a:ext cx="1116225" cy="615151"/>
            <a:chOff x="3840938" y="3133986"/>
            <a:chExt cx="1488300" cy="820202"/>
          </a:xfrm>
        </p:grpSpPr>
        <p:sp>
          <p:nvSpPr>
            <p:cNvPr id="939" name="Google Shape;939;p15"/>
            <p:cNvSpPr txBox="1"/>
            <p:nvPr/>
          </p:nvSpPr>
          <p:spPr>
            <a:xfrm>
              <a:off x="3840938" y="3482288"/>
              <a:ext cx="1488300" cy="4719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Calibri"/>
                  <a:ea typeface="Calibri"/>
                  <a:cs typeface="Calibri"/>
                  <a:sym typeface="Calibri"/>
                </a:rPr>
                <a:t>Playing Instruction Message</a:t>
              </a:r>
              <a:endParaRPr b="0" i="0" sz="700" u="none" cap="none" strike="noStrike">
                <a:solidFill>
                  <a:srgbClr val="000000"/>
                </a:solidFill>
                <a:latin typeface="Calibri"/>
                <a:ea typeface="Calibri"/>
                <a:cs typeface="Calibri"/>
                <a:sym typeface="Calibri"/>
              </a:endParaRPr>
            </a:p>
          </p:txBody>
        </p:sp>
        <p:pic>
          <p:nvPicPr>
            <p:cNvPr id="917" name="Google Shape;917;p15"/>
            <p:cNvPicPr preferRelativeResize="0"/>
            <p:nvPr/>
          </p:nvPicPr>
          <p:blipFill rotWithShape="1">
            <a:blip r:embed="rId10">
              <a:alphaModFix/>
            </a:blip>
            <a:srcRect b="0" l="0" r="0" t="0"/>
            <a:stretch/>
          </p:blipFill>
          <p:spPr>
            <a:xfrm>
              <a:off x="4428038" y="3133986"/>
              <a:ext cx="314100" cy="314100"/>
            </a:xfrm>
            <a:prstGeom prst="rect">
              <a:avLst/>
            </a:prstGeom>
            <a:noFill/>
            <a:ln>
              <a:noFill/>
            </a:ln>
          </p:spPr>
        </p:pic>
      </p:grpSp>
      <p:grpSp>
        <p:nvGrpSpPr>
          <p:cNvPr id="940" name="Google Shape;940;p15"/>
          <p:cNvGrpSpPr/>
          <p:nvPr/>
        </p:nvGrpSpPr>
        <p:grpSpPr>
          <a:xfrm>
            <a:off x="5366312" y="3391509"/>
            <a:ext cx="1295100" cy="353925"/>
            <a:chOff x="8501425" y="3099263"/>
            <a:chExt cx="1726800" cy="471900"/>
          </a:xfrm>
        </p:grpSpPr>
        <p:pic>
          <p:nvPicPr>
            <p:cNvPr id="941" name="Google Shape;941;p15"/>
            <p:cNvPicPr preferRelativeResize="0"/>
            <p:nvPr/>
          </p:nvPicPr>
          <p:blipFill rotWithShape="1">
            <a:blip r:embed="rId11">
              <a:alphaModFix/>
            </a:blip>
            <a:srcRect b="0" l="0" r="0" t="0"/>
            <a:stretch/>
          </p:blipFill>
          <p:spPr>
            <a:xfrm>
              <a:off x="8501425" y="3173062"/>
              <a:ext cx="314100" cy="314100"/>
            </a:xfrm>
            <a:prstGeom prst="rect">
              <a:avLst/>
            </a:prstGeom>
            <a:noFill/>
            <a:ln>
              <a:noFill/>
            </a:ln>
          </p:spPr>
        </p:pic>
        <p:sp>
          <p:nvSpPr>
            <p:cNvPr id="942" name="Google Shape;942;p15"/>
            <p:cNvSpPr txBox="1"/>
            <p:nvPr/>
          </p:nvSpPr>
          <p:spPr>
            <a:xfrm>
              <a:off x="8815525" y="3099263"/>
              <a:ext cx="1412700" cy="4719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Calibri"/>
                  <a:ea typeface="Calibri"/>
                  <a:cs typeface="Calibri"/>
                  <a:sym typeface="Calibri"/>
                </a:rPr>
                <a:t>Taking note while handling call.</a:t>
              </a:r>
              <a:endParaRPr b="0" i="0" sz="700" u="none" cap="none" strike="noStrike">
                <a:solidFill>
                  <a:srgbClr val="000000"/>
                </a:solidFill>
                <a:latin typeface="Calibri"/>
                <a:ea typeface="Calibri"/>
                <a:cs typeface="Calibri"/>
                <a:sym typeface="Calibri"/>
              </a:endParaRPr>
            </a:p>
          </p:txBody>
        </p:sp>
      </p:grpSp>
      <p:cxnSp>
        <p:nvCxnSpPr>
          <p:cNvPr id="943" name="Google Shape;943;p15"/>
          <p:cNvCxnSpPr>
            <a:stCxn id="891" idx="2"/>
            <a:endCxn id="934" idx="1"/>
          </p:cNvCxnSpPr>
          <p:nvPr/>
        </p:nvCxnSpPr>
        <p:spPr>
          <a:xfrm flipH="1" rot="-5400000">
            <a:off x="5097803" y="2119091"/>
            <a:ext cx="493800" cy="363000"/>
          </a:xfrm>
          <a:prstGeom prst="bentConnector2">
            <a:avLst/>
          </a:prstGeom>
          <a:noFill/>
          <a:ln cap="flat" cmpd="sng" w="9525">
            <a:solidFill>
              <a:schemeClr val="dk2"/>
            </a:solidFill>
            <a:prstDash val="dot"/>
            <a:round/>
            <a:headEnd len="sm" w="sm" type="none"/>
            <a:tailEnd len="sm" w="sm" type="none"/>
          </a:ln>
        </p:spPr>
      </p:cxnSp>
      <p:cxnSp>
        <p:nvCxnSpPr>
          <p:cNvPr id="944" name="Google Shape;944;p15"/>
          <p:cNvCxnSpPr>
            <a:stCxn id="894" idx="2"/>
            <a:endCxn id="934" idx="3"/>
          </p:cNvCxnSpPr>
          <p:nvPr/>
        </p:nvCxnSpPr>
        <p:spPr>
          <a:xfrm rot="5400000">
            <a:off x="5899025" y="2160752"/>
            <a:ext cx="493800" cy="279600"/>
          </a:xfrm>
          <a:prstGeom prst="bentConnector2">
            <a:avLst/>
          </a:prstGeom>
          <a:noFill/>
          <a:ln cap="flat" cmpd="sng" w="9525">
            <a:solidFill>
              <a:schemeClr val="dk2"/>
            </a:solidFill>
            <a:prstDash val="dot"/>
            <a:round/>
            <a:headEnd len="sm" w="sm" type="none"/>
            <a:tailEnd len="sm" w="sm" type="none"/>
          </a:ln>
        </p:spPr>
      </p:cxnSp>
      <p:cxnSp>
        <p:nvCxnSpPr>
          <p:cNvPr id="945" name="Google Shape;945;p15"/>
          <p:cNvCxnSpPr>
            <a:stCxn id="935" idx="2"/>
          </p:cNvCxnSpPr>
          <p:nvPr/>
        </p:nvCxnSpPr>
        <p:spPr>
          <a:xfrm>
            <a:off x="5766212" y="3145603"/>
            <a:ext cx="0" cy="325500"/>
          </a:xfrm>
          <a:prstGeom prst="straightConnector1">
            <a:avLst/>
          </a:prstGeom>
          <a:noFill/>
          <a:ln cap="flat" cmpd="sng" w="9525">
            <a:solidFill>
              <a:schemeClr val="dk2"/>
            </a:solidFill>
            <a:prstDash val="dot"/>
            <a:round/>
            <a:headEnd len="sm" w="sm" type="none"/>
            <a:tailEnd len="med" w="med" type="triangle"/>
          </a:ln>
        </p:spPr>
      </p:cxnSp>
      <p:sp>
        <p:nvSpPr>
          <p:cNvPr id="946" name="Google Shape;946;p15"/>
          <p:cNvSpPr txBox="1"/>
          <p:nvPr/>
        </p:nvSpPr>
        <p:spPr>
          <a:xfrm>
            <a:off x="6354638" y="3787706"/>
            <a:ext cx="2563500" cy="1062000"/>
          </a:xfrm>
          <a:prstGeom prst="rect">
            <a:avLst/>
          </a:prstGeom>
          <a:noFill/>
          <a:ln cap="flat" cmpd="sng" w="9525">
            <a:solidFill>
              <a:srgbClr val="FFFFFF"/>
            </a:solidFill>
            <a:prstDash val="solid"/>
            <a:round/>
            <a:headEnd len="sm" w="sm" type="none"/>
            <a:tailEnd len="sm" w="sm" type="none"/>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A9988"/>
                </a:solidFill>
                <a:latin typeface="Arial"/>
                <a:ea typeface="Arial"/>
                <a:cs typeface="Arial"/>
                <a:sym typeface="Arial"/>
              </a:rPr>
              <a:t>Inbound Call Flow Sample</a:t>
            </a:r>
            <a:endParaRPr b="1" i="0" sz="3000" u="none" cap="none" strike="noStrike">
              <a:solidFill>
                <a:srgbClr val="1A9988"/>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6"/>
          <p:cNvSpPr txBox="1"/>
          <p:nvPr>
            <p:ph type="title"/>
          </p:nvPr>
        </p:nvSpPr>
        <p:spPr>
          <a:xfrm>
            <a:off x="1928813" y="1794338"/>
            <a:ext cx="5286300" cy="8520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Clr>
                <a:schemeClr val="lt1"/>
              </a:buClr>
              <a:buSzPts val="3600"/>
              <a:buFont typeface="Quattrocento Sans"/>
              <a:buNone/>
            </a:pPr>
            <a:r>
              <a:rPr lang="en" sz="3000">
                <a:latin typeface="Verdana"/>
                <a:ea typeface="Verdana"/>
                <a:cs typeface="Verdana"/>
                <a:sym typeface="Verdana"/>
              </a:rPr>
              <a:t>Interface</a:t>
            </a:r>
            <a:endParaRPr sz="3000">
              <a:latin typeface="Verdana"/>
              <a:ea typeface="Verdana"/>
              <a:cs typeface="Verdana"/>
              <a:sym typeface="Verdan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pic>
        <p:nvPicPr>
          <p:cNvPr id="956" name="Google Shape;956;p17"/>
          <p:cNvPicPr preferRelativeResize="0"/>
          <p:nvPr/>
        </p:nvPicPr>
        <p:blipFill rotWithShape="1">
          <a:blip r:embed="rId3">
            <a:alphaModFix/>
          </a:blip>
          <a:srcRect b="0" l="0" r="0" t="0"/>
          <a:stretch/>
        </p:blipFill>
        <p:spPr>
          <a:xfrm>
            <a:off x="130687" y="1388852"/>
            <a:ext cx="4401551" cy="2555384"/>
          </a:xfrm>
          <a:prstGeom prst="rect">
            <a:avLst/>
          </a:prstGeom>
          <a:noFill/>
          <a:ln cap="flat" cmpd="sng" w="9525">
            <a:solidFill>
              <a:srgbClr val="999999"/>
            </a:solidFill>
            <a:prstDash val="solid"/>
            <a:round/>
            <a:headEnd len="sm" w="sm" type="none"/>
            <a:tailEnd len="sm" w="sm" type="none"/>
          </a:ln>
        </p:spPr>
      </p:pic>
      <p:pic>
        <p:nvPicPr>
          <p:cNvPr id="957" name="Google Shape;957;p17"/>
          <p:cNvPicPr preferRelativeResize="0"/>
          <p:nvPr/>
        </p:nvPicPr>
        <p:blipFill rotWithShape="1">
          <a:blip r:embed="rId4">
            <a:alphaModFix/>
          </a:blip>
          <a:srcRect b="0" l="0" r="0" t="0"/>
          <a:stretch/>
        </p:blipFill>
        <p:spPr>
          <a:xfrm>
            <a:off x="4611762" y="1386700"/>
            <a:ext cx="4401551" cy="2559700"/>
          </a:xfrm>
          <a:prstGeom prst="rect">
            <a:avLst/>
          </a:prstGeom>
          <a:noFill/>
          <a:ln cap="flat" cmpd="sng" w="9525">
            <a:solidFill>
              <a:srgbClr val="999999"/>
            </a:solidFill>
            <a:prstDash val="solid"/>
            <a:round/>
            <a:headEnd len="sm" w="sm" type="none"/>
            <a:tailEnd len="sm" w="sm" type="none"/>
          </a:ln>
        </p:spPr>
      </p:pic>
      <p:sp>
        <p:nvSpPr>
          <p:cNvPr id="958" name="Google Shape;958;p17"/>
          <p:cNvSpPr txBox="1"/>
          <p:nvPr/>
        </p:nvSpPr>
        <p:spPr>
          <a:xfrm>
            <a:off x="342875" y="28382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Calibri"/>
                <a:ea typeface="Calibri"/>
                <a:cs typeface="Calibri"/>
                <a:sym typeface="Calibri"/>
              </a:rPr>
              <a:t>Interface</a:t>
            </a:r>
            <a:endParaRPr b="1" i="0" sz="36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2"/>
          <p:cNvSpPr txBox="1"/>
          <p:nvPr>
            <p:ph idx="1" type="body"/>
          </p:nvPr>
        </p:nvSpPr>
        <p:spPr>
          <a:xfrm>
            <a:off x="4572000" y="1441200"/>
            <a:ext cx="4147800" cy="2261100"/>
          </a:xfrm>
          <a:prstGeom prst="rect">
            <a:avLst/>
          </a:prstGeom>
          <a:noFill/>
          <a:ln>
            <a:noFill/>
          </a:ln>
        </p:spPr>
        <p:txBody>
          <a:bodyPr anchorCtr="0" anchor="ctr" bIns="91425" lIns="91425" spcFirstLastPara="1" rIns="91425" wrap="square" tIns="91425">
            <a:noAutofit/>
          </a:bodyPr>
          <a:lstStyle/>
          <a:p>
            <a:pPr indent="-349250" lvl="0" marL="457200" marR="0" rtl="0" algn="just">
              <a:lnSpc>
                <a:spcPct val="150000"/>
              </a:lnSpc>
              <a:spcBef>
                <a:spcPts val="0"/>
              </a:spcBef>
              <a:spcAft>
                <a:spcPts val="0"/>
              </a:spcAft>
              <a:buClr>
                <a:schemeClr val="lt1"/>
              </a:buClr>
              <a:buSzPts val="1900"/>
              <a:buFont typeface="Arial"/>
              <a:buChar char="●"/>
            </a:pPr>
            <a:r>
              <a:rPr b="0" i="0" lang="en" sz="1900" u="none" cap="none" strike="noStrike">
                <a:solidFill>
                  <a:schemeClr val="lt1"/>
                </a:solidFill>
                <a:latin typeface="Arial"/>
                <a:ea typeface="Arial"/>
                <a:cs typeface="Arial"/>
                <a:sym typeface="Arial"/>
              </a:rPr>
              <a:t>Introduction</a:t>
            </a:r>
            <a:endParaRPr b="0" i="0" sz="1900" u="none" cap="none" strike="noStrike">
              <a:solidFill>
                <a:schemeClr val="lt1"/>
              </a:solidFill>
              <a:latin typeface="Arial"/>
              <a:ea typeface="Arial"/>
              <a:cs typeface="Arial"/>
              <a:sym typeface="Arial"/>
            </a:endParaRPr>
          </a:p>
          <a:p>
            <a:pPr indent="-349250" lvl="0" marL="457200" marR="0" rtl="0" algn="just">
              <a:lnSpc>
                <a:spcPct val="150000"/>
              </a:lnSpc>
              <a:spcBef>
                <a:spcPts val="0"/>
              </a:spcBef>
              <a:spcAft>
                <a:spcPts val="0"/>
              </a:spcAft>
              <a:buClr>
                <a:schemeClr val="lt1"/>
              </a:buClr>
              <a:buSzPts val="1900"/>
              <a:buFont typeface="Arial"/>
              <a:buChar char="●"/>
            </a:pPr>
            <a:r>
              <a:rPr b="0" i="0" lang="en" sz="1900" u="none" cap="none" strike="noStrike">
                <a:solidFill>
                  <a:schemeClr val="lt1"/>
                </a:solidFill>
                <a:latin typeface="Arial"/>
                <a:ea typeface="Arial"/>
                <a:cs typeface="Arial"/>
                <a:sym typeface="Arial"/>
              </a:rPr>
              <a:t>App Solutioning and Integrations</a:t>
            </a:r>
            <a:endParaRPr b="0" i="0" sz="1900" u="none" cap="none" strike="noStrike">
              <a:solidFill>
                <a:schemeClr val="lt1"/>
              </a:solidFill>
              <a:latin typeface="Arial"/>
              <a:ea typeface="Arial"/>
              <a:cs typeface="Arial"/>
              <a:sym typeface="Arial"/>
            </a:endParaRPr>
          </a:p>
          <a:p>
            <a:pPr indent="-349250" lvl="0" marL="457200" marR="0" rtl="0" algn="just">
              <a:lnSpc>
                <a:spcPct val="150000"/>
              </a:lnSpc>
              <a:spcBef>
                <a:spcPts val="0"/>
              </a:spcBef>
              <a:spcAft>
                <a:spcPts val="0"/>
              </a:spcAft>
              <a:buClr>
                <a:schemeClr val="lt1"/>
              </a:buClr>
              <a:buSzPts val="1900"/>
              <a:buFont typeface="Arial"/>
              <a:buChar char="●"/>
            </a:pPr>
            <a:r>
              <a:rPr b="0" i="0" lang="en" sz="1900" u="none" cap="none" strike="noStrike">
                <a:solidFill>
                  <a:schemeClr val="lt1"/>
                </a:solidFill>
                <a:latin typeface="Arial"/>
                <a:ea typeface="Arial"/>
                <a:cs typeface="Arial"/>
                <a:sym typeface="Arial"/>
              </a:rPr>
              <a:t>Call Flows</a:t>
            </a:r>
            <a:endParaRPr b="0" i="0" sz="1900" u="none" cap="none" strike="noStrike">
              <a:solidFill>
                <a:schemeClr val="lt1"/>
              </a:solidFill>
              <a:latin typeface="Arial"/>
              <a:ea typeface="Arial"/>
              <a:cs typeface="Arial"/>
              <a:sym typeface="Arial"/>
            </a:endParaRPr>
          </a:p>
          <a:p>
            <a:pPr indent="-349250" lvl="0" marL="457200" marR="0" rtl="0" algn="just">
              <a:lnSpc>
                <a:spcPct val="150000"/>
              </a:lnSpc>
              <a:spcBef>
                <a:spcPts val="0"/>
              </a:spcBef>
              <a:spcAft>
                <a:spcPts val="0"/>
              </a:spcAft>
              <a:buClr>
                <a:schemeClr val="lt1"/>
              </a:buClr>
              <a:buSzPts val="1900"/>
              <a:buFont typeface="Arial"/>
              <a:buChar char="●"/>
            </a:pPr>
            <a:r>
              <a:rPr b="0" i="0" lang="en" sz="1900" u="none" cap="none" strike="noStrike">
                <a:solidFill>
                  <a:schemeClr val="lt1"/>
                </a:solidFill>
                <a:latin typeface="Arial"/>
                <a:ea typeface="Arial"/>
                <a:cs typeface="Arial"/>
                <a:sym typeface="Arial"/>
              </a:rPr>
              <a:t>Interface</a:t>
            </a:r>
            <a:endParaRPr b="0" i="0" sz="1900" u="none" cap="none" strike="noStrike">
              <a:solidFill>
                <a:schemeClr val="lt1"/>
              </a:solidFill>
              <a:latin typeface="Arial"/>
              <a:ea typeface="Arial"/>
              <a:cs typeface="Arial"/>
              <a:sym typeface="Arial"/>
            </a:endParaRPr>
          </a:p>
          <a:p>
            <a:pPr indent="-349250" lvl="0" marL="457200" marR="0" rtl="0" algn="just">
              <a:lnSpc>
                <a:spcPct val="150000"/>
              </a:lnSpc>
              <a:spcBef>
                <a:spcPts val="0"/>
              </a:spcBef>
              <a:spcAft>
                <a:spcPts val="0"/>
              </a:spcAft>
              <a:buClr>
                <a:schemeClr val="lt1"/>
              </a:buClr>
              <a:buSzPts val="1900"/>
              <a:buFont typeface="Arial"/>
              <a:buChar char="●"/>
            </a:pPr>
            <a:r>
              <a:rPr b="0" i="0" lang="en" sz="1900" u="none" cap="none" strike="noStrike">
                <a:solidFill>
                  <a:schemeClr val="lt1"/>
                </a:solidFill>
                <a:latin typeface="Arial"/>
                <a:ea typeface="Arial"/>
                <a:cs typeface="Arial"/>
                <a:sym typeface="Arial"/>
              </a:rPr>
              <a:t>Others</a:t>
            </a:r>
            <a:endParaRPr b="0" i="0" sz="19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3"/>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lang="en"/>
              <a:t>Product Introduction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4"/>
          <p:cNvSpPr txBox="1"/>
          <p:nvPr/>
        </p:nvSpPr>
        <p:spPr>
          <a:xfrm>
            <a:off x="304556" y="198656"/>
            <a:ext cx="65535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1"/>
                </a:solidFill>
                <a:latin typeface="Calibri"/>
                <a:ea typeface="Calibri"/>
                <a:cs typeface="Calibri"/>
                <a:sym typeface="Calibri"/>
              </a:rPr>
              <a:t>Overview</a:t>
            </a:r>
            <a:endParaRPr b="1" i="0" sz="2700" u="none" cap="none" strike="noStrike">
              <a:solidFill>
                <a:srgbClr val="000000"/>
              </a:solidFill>
              <a:latin typeface="Calibri"/>
              <a:ea typeface="Calibri"/>
              <a:cs typeface="Calibri"/>
              <a:sym typeface="Calibri"/>
            </a:endParaRPr>
          </a:p>
        </p:txBody>
      </p:sp>
      <p:pic>
        <p:nvPicPr>
          <p:cNvPr id="732" name="Google Shape;732;p4"/>
          <p:cNvPicPr preferRelativeResize="0"/>
          <p:nvPr/>
        </p:nvPicPr>
        <p:blipFill rotWithShape="1">
          <a:blip r:embed="rId3">
            <a:alphaModFix/>
          </a:blip>
          <a:srcRect b="0" l="0" r="0" t="0"/>
          <a:stretch/>
        </p:blipFill>
        <p:spPr>
          <a:xfrm>
            <a:off x="5491024" y="834513"/>
            <a:ext cx="3234300" cy="1965600"/>
          </a:xfrm>
          <a:prstGeom prst="snip2DiagRect">
            <a:avLst>
              <a:gd fmla="val 0" name="adj1"/>
              <a:gd fmla="val 16667" name="adj2"/>
            </a:avLst>
          </a:prstGeom>
          <a:noFill/>
          <a:ln>
            <a:noFill/>
          </a:ln>
        </p:spPr>
      </p:pic>
      <p:pic>
        <p:nvPicPr>
          <p:cNvPr id="733" name="Google Shape;733;p4"/>
          <p:cNvPicPr preferRelativeResize="0"/>
          <p:nvPr/>
        </p:nvPicPr>
        <p:blipFill rotWithShape="1">
          <a:blip r:embed="rId4">
            <a:alphaModFix/>
          </a:blip>
          <a:srcRect b="0" l="0" r="0" t="0"/>
          <a:stretch/>
        </p:blipFill>
        <p:spPr>
          <a:xfrm>
            <a:off x="5491024" y="2881874"/>
            <a:ext cx="3234300" cy="1968900"/>
          </a:xfrm>
          <a:prstGeom prst="snip2DiagRect">
            <a:avLst>
              <a:gd fmla="val 0" name="adj1"/>
              <a:gd fmla="val 16667" name="adj2"/>
            </a:avLst>
          </a:prstGeom>
          <a:noFill/>
          <a:ln>
            <a:noFill/>
          </a:ln>
        </p:spPr>
      </p:pic>
      <p:sp>
        <p:nvSpPr>
          <p:cNvPr id="734" name="Google Shape;734;p4"/>
          <p:cNvSpPr txBox="1"/>
          <p:nvPr/>
        </p:nvSpPr>
        <p:spPr>
          <a:xfrm>
            <a:off x="545475" y="935200"/>
            <a:ext cx="4649400" cy="4012500"/>
          </a:xfrm>
          <a:prstGeom prst="rect">
            <a:avLst/>
          </a:prstGeom>
          <a:noFill/>
          <a:ln>
            <a:noFill/>
          </a:ln>
        </p:spPr>
        <p:txBody>
          <a:bodyPr anchorCtr="0" anchor="ctr" bIns="68575" lIns="68575" spcFirstLastPara="1" rIns="68575" wrap="square" tIns="68575">
            <a:noAutofit/>
          </a:bodyPr>
          <a:lstStyle/>
          <a:p>
            <a:pPr indent="0" lvl="0" marL="0" marR="0" rtl="0" algn="just">
              <a:lnSpc>
                <a:spcPct val="115000"/>
              </a:lnSpc>
              <a:spcBef>
                <a:spcPts val="0"/>
              </a:spcBef>
              <a:spcAft>
                <a:spcPts val="0"/>
              </a:spcAft>
              <a:buClr>
                <a:schemeClr val="dk1"/>
              </a:buClr>
              <a:buSzPts val="1100"/>
              <a:buFont typeface="Arial"/>
              <a:buNone/>
            </a:pPr>
            <a:r>
              <a:rPr b="0" i="0" lang="en" sz="1400" u="none" cap="none" strike="noStrike">
                <a:solidFill>
                  <a:schemeClr val="dk1"/>
                </a:solidFill>
                <a:latin typeface="Calibri"/>
                <a:ea typeface="Calibri"/>
                <a:cs typeface="Calibri"/>
                <a:sym typeface="Calibri"/>
              </a:rPr>
              <a:t>Wallboard App is a powerful call centre quality monitoring application which enables users to evaluate agent behaviors, enhance service quality, and develop customer experience. With Wallboard, users are empowered to maximize the impact of the call center quality monitoring processes and remarkably improve the effectiveness and efficiency of customer interactions by providing the call center manager/supervisor with highly useful data about the productivity and performance of call center agents regarding overall queue/company performance and per agent performance.</a:t>
            </a:r>
            <a:endParaRPr b="0" i="0" sz="14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t/>
            </a:r>
            <a:endParaRPr b="0" i="0" sz="14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rPr b="0" i="0" lang="en" sz="1400" u="none" cap="none" strike="noStrike">
                <a:solidFill>
                  <a:schemeClr val="dk1"/>
                </a:solidFill>
                <a:latin typeface="Calibri"/>
                <a:ea typeface="Calibri"/>
                <a:cs typeface="Calibri"/>
                <a:sym typeface="Calibri"/>
              </a:rPr>
              <a:t>Wallboard also connects the Virtual Line to BizPhone extensions for systematic handling of call flow and allows users to create complex call center workflow and reporting on the cloud.</a:t>
            </a:r>
            <a:endParaRPr b="0" i="0" sz="14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800"/>
              <a:buFont typeface="Arial"/>
              <a:buNone/>
            </a:pPr>
            <a:r>
              <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5"/>
          <p:cNvSpPr txBox="1"/>
          <p:nvPr>
            <p:ph idx="1" type="body"/>
          </p:nvPr>
        </p:nvSpPr>
        <p:spPr>
          <a:xfrm>
            <a:off x="765575" y="1437600"/>
            <a:ext cx="7688700" cy="2268300"/>
          </a:xfrm>
          <a:prstGeom prst="rect">
            <a:avLst/>
          </a:prstGeom>
          <a:noFill/>
          <a:ln>
            <a:noFill/>
          </a:ln>
        </p:spPr>
        <p:txBody>
          <a:bodyPr anchorCtr="0" anchor="ctr" bIns="91425" lIns="91425" spcFirstLastPara="1" rIns="91425" wrap="square" tIns="91425">
            <a:noAutofit/>
          </a:bodyPr>
          <a:lstStyle/>
          <a:p>
            <a:pPr indent="-317500" lvl="0" marL="457200" marR="0" rtl="0" algn="l">
              <a:lnSpc>
                <a:spcPct val="15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The call flow for the queue can be easily designed and customized.</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Easily evaluate agent performance as calls are tracked by agent level.</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Call logs are monitored very strictly as the calls now can have notes and statistical detail.</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Privileges are differed from Supervisor to Agent.</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Other apps integration (Bizphone, Virtual Line, Call Recording, Global DNC).</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Supports both Inbound and Outbound Call Centre Workflows</a:t>
            </a:r>
            <a:endParaRPr b="0" i="0" sz="1400" u="none" cap="none" strike="noStrike">
              <a:solidFill>
                <a:srgbClr val="000000"/>
              </a:solidFill>
              <a:latin typeface="Arial"/>
              <a:ea typeface="Arial"/>
              <a:cs typeface="Arial"/>
              <a:sym typeface="Arial"/>
            </a:endParaRPr>
          </a:p>
        </p:txBody>
      </p:sp>
      <p:sp>
        <p:nvSpPr>
          <p:cNvPr id="740" name="Google Shape;740;p5"/>
          <p:cNvSpPr txBox="1"/>
          <p:nvPr/>
        </p:nvSpPr>
        <p:spPr>
          <a:xfrm>
            <a:off x="437256" y="501956"/>
            <a:ext cx="65535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1"/>
                </a:solidFill>
                <a:latin typeface="Calibri"/>
                <a:ea typeface="Calibri"/>
                <a:cs typeface="Calibri"/>
                <a:sym typeface="Calibri"/>
              </a:rPr>
              <a:t>Features</a:t>
            </a:r>
            <a:endParaRPr b="1" i="0" sz="27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6"/>
          <p:cNvSpPr txBox="1"/>
          <p:nvPr>
            <p:ph type="title"/>
          </p:nvPr>
        </p:nvSpPr>
        <p:spPr>
          <a:xfrm>
            <a:off x="404013" y="508169"/>
            <a:ext cx="8689800" cy="438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SzPts val="2100"/>
              <a:buNone/>
            </a:pPr>
            <a:r>
              <a:rPr b="1" lang="en" sz="2700">
                <a:solidFill>
                  <a:schemeClr val="dk1"/>
                </a:solidFill>
                <a:latin typeface="Calibri"/>
                <a:ea typeface="Calibri"/>
                <a:cs typeface="Calibri"/>
                <a:sym typeface="Calibri"/>
              </a:rPr>
              <a:t>Main functions supported</a:t>
            </a:r>
            <a:endParaRPr b="1" sz="2700">
              <a:solidFill>
                <a:schemeClr val="dk1"/>
              </a:solidFill>
              <a:latin typeface="Calibri"/>
              <a:ea typeface="Calibri"/>
              <a:cs typeface="Calibri"/>
              <a:sym typeface="Calibri"/>
            </a:endParaRPr>
          </a:p>
        </p:txBody>
      </p:sp>
      <p:sp>
        <p:nvSpPr>
          <p:cNvPr id="746" name="Google Shape;746;p6"/>
          <p:cNvSpPr txBox="1"/>
          <p:nvPr>
            <p:ph idx="1" type="body"/>
          </p:nvPr>
        </p:nvSpPr>
        <p:spPr>
          <a:xfrm>
            <a:off x="874800" y="1699750"/>
            <a:ext cx="7688700" cy="2261100"/>
          </a:xfrm>
          <a:prstGeom prst="rect">
            <a:avLst/>
          </a:prstGeom>
          <a:noFill/>
          <a:ln>
            <a:noFill/>
          </a:ln>
        </p:spPr>
        <p:txBody>
          <a:bodyPr anchorCtr="0" anchor="ctr" bIns="91425" lIns="91425" spcFirstLastPara="1" rIns="91425" wrap="square" tIns="91425">
            <a:noAutofit/>
          </a:bodyPr>
          <a:lstStyle/>
          <a:p>
            <a:pPr indent="-317500" lvl="0" marL="457200" marR="0" rtl="0" algn="l">
              <a:lnSpc>
                <a:spcPct val="15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Provide dedicated view for supervisor and agent</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Monitor the call center performance</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Offer details of the workspace, including agents' status and their assigned calls</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Manage Queues and its operations</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Control agents' activities</a:t>
            </a:r>
            <a:endParaRPr b="0" i="0" sz="1400" u="none" cap="none" strike="noStrike">
              <a:solidFill>
                <a:srgbClr val="000000"/>
              </a:solidFill>
              <a:latin typeface="Arial"/>
              <a:ea typeface="Arial"/>
              <a:cs typeface="Arial"/>
              <a:sym typeface="Arial"/>
            </a:endParaRPr>
          </a:p>
          <a:p>
            <a:pPr indent="-317500" lvl="0" marL="457200" marR="0" rtl="0" algn="l">
              <a:lnSpc>
                <a:spcPct val="15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Act as an auto dialer system</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7"/>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lang="en"/>
              <a:t>App Solutioning and Integrations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8"/>
          <p:cNvSpPr txBox="1"/>
          <p:nvPr>
            <p:ph type="title"/>
          </p:nvPr>
        </p:nvSpPr>
        <p:spPr>
          <a:xfrm>
            <a:off x="474763" y="463944"/>
            <a:ext cx="8689800" cy="438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SzPts val="2100"/>
              <a:buNone/>
            </a:pPr>
            <a:r>
              <a:rPr b="1" lang="en" sz="2700">
                <a:solidFill>
                  <a:schemeClr val="dk1"/>
                </a:solidFill>
                <a:latin typeface="Calibri"/>
                <a:ea typeface="Calibri"/>
                <a:cs typeface="Calibri"/>
                <a:sym typeface="Calibri"/>
              </a:rPr>
              <a:t>Inbound Call Centre</a:t>
            </a:r>
            <a:endParaRPr b="1" sz="2700">
              <a:solidFill>
                <a:schemeClr val="dk1"/>
              </a:solidFill>
              <a:latin typeface="Calibri"/>
              <a:ea typeface="Calibri"/>
              <a:cs typeface="Calibri"/>
              <a:sym typeface="Calibri"/>
            </a:endParaRPr>
          </a:p>
        </p:txBody>
      </p:sp>
      <p:pic>
        <p:nvPicPr>
          <p:cNvPr id="757" name="Google Shape;757;p8"/>
          <p:cNvPicPr preferRelativeResize="0"/>
          <p:nvPr/>
        </p:nvPicPr>
        <p:blipFill rotWithShape="1">
          <a:blip r:embed="rId3">
            <a:alphaModFix/>
          </a:blip>
          <a:srcRect b="0" l="0" r="0" t="0"/>
          <a:stretch/>
        </p:blipFill>
        <p:spPr>
          <a:xfrm>
            <a:off x="4023050" y="1135400"/>
            <a:ext cx="4853100" cy="3639825"/>
          </a:xfrm>
          <a:prstGeom prst="rect">
            <a:avLst/>
          </a:prstGeom>
          <a:noFill/>
          <a:ln>
            <a:noFill/>
          </a:ln>
        </p:spPr>
      </p:pic>
      <p:sp>
        <p:nvSpPr>
          <p:cNvPr id="758" name="Google Shape;758;p8"/>
          <p:cNvSpPr txBox="1"/>
          <p:nvPr/>
        </p:nvSpPr>
        <p:spPr>
          <a:xfrm>
            <a:off x="474775" y="1318650"/>
            <a:ext cx="3335400" cy="31785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Wallboard is the most integral application needed in building a cloud contact centre solution. When connected with the following apps, a complete workflow is established:</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298450" lvl="0" marL="457200" marR="0" rtl="0" algn="just">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Virtual Line</a:t>
            </a:r>
            <a:endParaRPr b="0" i="0" sz="1100" u="none" cap="none" strike="noStrike">
              <a:solidFill>
                <a:schemeClr val="dk1"/>
              </a:solidFill>
              <a:latin typeface="Arial"/>
              <a:ea typeface="Arial"/>
              <a:cs typeface="Arial"/>
              <a:sym typeface="Arial"/>
            </a:endParaRPr>
          </a:p>
          <a:p>
            <a:pPr indent="-298450" lvl="0" marL="457200" marR="0" rtl="0" algn="just">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BizPhone</a:t>
            </a:r>
            <a:endParaRPr b="0" i="0" sz="1100" u="none" cap="none" strike="noStrike">
              <a:solidFill>
                <a:schemeClr val="dk1"/>
              </a:solidFill>
              <a:latin typeface="Arial"/>
              <a:ea typeface="Arial"/>
              <a:cs typeface="Arial"/>
              <a:sym typeface="Arial"/>
            </a:endParaRPr>
          </a:p>
          <a:p>
            <a:pPr indent="-298450" lvl="0" marL="457200" marR="0" rtl="0" algn="just">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Call Recording</a:t>
            </a:r>
            <a:endParaRPr b="0" i="0" sz="1100" u="none" cap="none" strike="noStrike">
              <a:solidFill>
                <a:schemeClr val="dk1"/>
              </a:solidFill>
              <a:latin typeface="Arial"/>
              <a:ea typeface="Arial"/>
              <a:cs typeface="Arial"/>
              <a:sym typeface="Arial"/>
            </a:endParaRPr>
          </a:p>
          <a:p>
            <a:pPr indent="-298450" lvl="0" marL="457200" marR="0" rtl="0" algn="just">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Global DNC (Optional)</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Wallboard is where the call centre queues are managed, enhancing service quality, and adding to the whole customer experience. And the ability to support third-party Integrations makes it all the more powerful and flexible to suit business requirements.</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9"/>
          <p:cNvSpPr txBox="1"/>
          <p:nvPr>
            <p:ph type="title"/>
          </p:nvPr>
        </p:nvSpPr>
        <p:spPr>
          <a:xfrm>
            <a:off x="302963" y="394419"/>
            <a:ext cx="8689800" cy="438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SzPts val="2100"/>
              <a:buNone/>
            </a:pPr>
            <a:r>
              <a:rPr b="1" lang="en" sz="2700">
                <a:solidFill>
                  <a:schemeClr val="dk1"/>
                </a:solidFill>
                <a:latin typeface="Calibri"/>
                <a:ea typeface="Calibri"/>
                <a:cs typeface="Calibri"/>
                <a:sym typeface="Calibri"/>
              </a:rPr>
              <a:t>Outbound Call Centre</a:t>
            </a:r>
            <a:endParaRPr b="1" sz="2700">
              <a:solidFill>
                <a:schemeClr val="dk1"/>
              </a:solidFill>
              <a:latin typeface="Calibri"/>
              <a:ea typeface="Calibri"/>
              <a:cs typeface="Calibri"/>
              <a:sym typeface="Calibri"/>
            </a:endParaRPr>
          </a:p>
        </p:txBody>
      </p:sp>
      <p:pic>
        <p:nvPicPr>
          <p:cNvPr id="764" name="Google Shape;764;p9"/>
          <p:cNvPicPr preferRelativeResize="0"/>
          <p:nvPr/>
        </p:nvPicPr>
        <p:blipFill rotWithShape="1">
          <a:blip r:embed="rId3">
            <a:alphaModFix/>
          </a:blip>
          <a:srcRect b="0" l="0" r="0" t="0"/>
          <a:stretch/>
        </p:blipFill>
        <p:spPr>
          <a:xfrm>
            <a:off x="3124188" y="1292475"/>
            <a:ext cx="5826234" cy="2984849"/>
          </a:xfrm>
          <a:prstGeom prst="rect">
            <a:avLst/>
          </a:prstGeom>
          <a:noFill/>
          <a:ln>
            <a:noFill/>
          </a:ln>
        </p:spPr>
      </p:pic>
      <p:sp>
        <p:nvSpPr>
          <p:cNvPr id="765" name="Google Shape;765;p9"/>
          <p:cNvSpPr txBox="1"/>
          <p:nvPr/>
        </p:nvSpPr>
        <p:spPr>
          <a:xfrm>
            <a:off x="522200" y="1555900"/>
            <a:ext cx="2529900" cy="2938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Outbound Call Centre Solution involves the following applications:</a:t>
            </a:r>
            <a:endParaRPr b="0"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Char char="●"/>
            </a:pPr>
            <a:r>
              <a:rPr b="0" i="0" lang="en" sz="1200" u="none" cap="none" strike="noStrike">
                <a:solidFill>
                  <a:schemeClr val="dk1"/>
                </a:solidFill>
                <a:latin typeface="Arial"/>
                <a:ea typeface="Arial"/>
                <a:cs typeface="Arial"/>
                <a:sym typeface="Arial"/>
              </a:rPr>
              <a:t>Wallboard</a:t>
            </a:r>
            <a:endParaRPr b="0"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Char char="●"/>
            </a:pPr>
            <a:r>
              <a:rPr b="0" i="0" lang="en" sz="1200" u="none" cap="none" strike="noStrike">
                <a:solidFill>
                  <a:schemeClr val="dk1"/>
                </a:solidFill>
                <a:latin typeface="Arial"/>
                <a:ea typeface="Arial"/>
                <a:cs typeface="Arial"/>
                <a:sym typeface="Arial"/>
              </a:rPr>
              <a:t>BizPhone</a:t>
            </a:r>
            <a:endParaRPr b="0"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Char char="●"/>
            </a:pPr>
            <a:r>
              <a:rPr b="0" i="0" lang="en" sz="1200" u="none" cap="none" strike="noStrike">
                <a:solidFill>
                  <a:schemeClr val="dk1"/>
                </a:solidFill>
                <a:latin typeface="Arial"/>
                <a:ea typeface="Arial"/>
                <a:cs typeface="Arial"/>
                <a:sym typeface="Arial"/>
              </a:rPr>
              <a:t>Call Recording</a:t>
            </a:r>
            <a:endParaRPr b="0"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Char char="●"/>
            </a:pPr>
            <a:r>
              <a:rPr b="0" i="0" lang="en" sz="1200" u="none" cap="none" strike="noStrike">
                <a:solidFill>
                  <a:schemeClr val="dk1"/>
                </a:solidFill>
                <a:latin typeface="Arial"/>
                <a:ea typeface="Arial"/>
                <a:cs typeface="Arial"/>
                <a:sym typeface="Arial"/>
              </a:rPr>
              <a:t>Global DNC (Optional)</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This solution allows users to carry out automated call campaigns or even simply returning missed calls with the use of auto-dialler function.</a:t>
            </a:r>
            <a:endParaRPr b="0" i="0" sz="12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