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</p:sldMasterIdLst>
  <p:notesMasterIdLst>
    <p:notesMasterId r:id="rId50"/>
  </p:notesMasterIdLst>
  <p:sldIdLst>
    <p:sldId id="1090" r:id="rId14"/>
    <p:sldId id="951" r:id="rId15"/>
    <p:sldId id="567" r:id="rId16"/>
    <p:sldId id="798" r:id="rId17"/>
    <p:sldId id="799" r:id="rId18"/>
    <p:sldId id="917" r:id="rId19"/>
    <p:sldId id="899" r:id="rId20"/>
    <p:sldId id="953" r:id="rId21"/>
    <p:sldId id="844" r:id="rId22"/>
    <p:sldId id="850" r:id="rId23"/>
    <p:sldId id="800" r:id="rId24"/>
    <p:sldId id="1011" r:id="rId25"/>
    <p:sldId id="1088" r:id="rId26"/>
    <p:sldId id="1089" r:id="rId27"/>
    <p:sldId id="1086" r:id="rId28"/>
    <p:sldId id="1087" r:id="rId29"/>
    <p:sldId id="1012" r:id="rId30"/>
    <p:sldId id="1010" r:id="rId31"/>
    <p:sldId id="995" r:id="rId32"/>
    <p:sldId id="1006" r:id="rId33"/>
    <p:sldId id="1007" r:id="rId34"/>
    <p:sldId id="1008" r:id="rId35"/>
    <p:sldId id="1009" r:id="rId36"/>
    <p:sldId id="1013" r:id="rId37"/>
    <p:sldId id="1014" r:id="rId38"/>
    <p:sldId id="1015" r:id="rId39"/>
    <p:sldId id="1016" r:id="rId40"/>
    <p:sldId id="1017" r:id="rId41"/>
    <p:sldId id="905" r:id="rId42"/>
    <p:sldId id="999" r:id="rId43"/>
    <p:sldId id="1018" r:id="rId44"/>
    <p:sldId id="997" r:id="rId45"/>
    <p:sldId id="1020" r:id="rId46"/>
    <p:sldId id="1021" r:id="rId47"/>
    <p:sldId id="1022" r:id="rId48"/>
    <p:sldId id="1019" r:id="rId49"/>
  </p:sldIdLst>
  <p:sldSz cx="9144000" cy="6858000" type="screen4x3"/>
  <p:notesSz cx="6735763" cy="9866313"/>
  <p:embeddedFontLst>
    <p:embeddedFont>
      <p:font typeface="Dosis" pitchFamily="2" charset="0"/>
      <p:regular r:id="rId51"/>
      <p:bold r:id="rId52"/>
    </p:embeddedFont>
    <p:embeddedFont>
      <p:font typeface="Dosis ExtraBold" pitchFamily="2" charset="0"/>
      <p:bold r:id="rId53"/>
    </p:embeddedFont>
    <p:embeddedFont>
      <p:font typeface="Dosis Medium" pitchFamily="2" charset="0"/>
      <p:regular r:id="rId54"/>
    </p:embeddedFont>
    <p:embeddedFont>
      <p:font typeface="Dosis SemiBold" pitchFamily="2" charset="0"/>
      <p:bold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377"/>
    <a:srgbClr val="00ACA4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30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8/10/relationships/authors" Target="author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2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2.xml"/><Relationship Id="rId11" Type="http://schemas.openxmlformats.org/officeDocument/2006/relationships/image" Target="../media/image30.gif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4.xml"/><Relationship Id="rId11" Type="http://schemas.openxmlformats.org/officeDocument/2006/relationships/image" Target="../media/image30.gif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customXml" Target="../ink/ink3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F70D51-5382-4E78-1388-1CB573A4D05F}"/>
              </a:ext>
            </a:extLst>
          </p:cNvPr>
          <p:cNvSpPr txBox="1"/>
          <p:nvPr/>
        </p:nvSpPr>
        <p:spPr>
          <a:xfrm>
            <a:off x="4572000" y="5273997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Séance 4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026F97-147C-24E2-CB91-39E4A6C4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BD0363C-D6BA-4AAC-4DD5-908E9828D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5EFDB7C-ECDF-B4D7-C1BA-6F04CDBDB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8">
            <a:extLst>
              <a:ext uri="{FF2B5EF4-FFF2-40B4-BE49-F238E27FC236}">
                <a16:creationId xmlns:a16="http://schemas.microsoft.com/office/drawing/2014/main" id="{C1414B8B-AA32-A19E-65F2-150EC23D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02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tout le monde participe. Chacun parle de ses déplacements futurs avec son voisin. Je vais passer entre les rangs pour vous aider.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Parler d’un déplacement futur et situer un lieu.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A3E4C8-A658-E5CE-1A94-27CC726A1B64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" pitchFamily="2" charset="0"/>
              </a:rPr>
              <a:t>Cet après-midi, j’irai au parc pour jouer avec mes amis.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Le parc est à côté de la maison.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 avec un enregistrement audio.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4">
            <a:hlinkClick r:id="" action="ppaction://media"/>
            <a:extLst>
              <a:ext uri="{FF2B5EF4-FFF2-40B4-BE49-F238E27FC236}">
                <a16:creationId xmlns:a16="http://schemas.microsoft.com/office/drawing/2014/main" id="{413B21E6-7AA3-67DF-8FF6-E541CFFB9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9461" y="847541"/>
            <a:ext cx="406400" cy="4064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1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4">
            <a:hlinkClick r:id="" action="ppaction://media"/>
            <a:extLst>
              <a:ext uri="{FF2B5EF4-FFF2-40B4-BE49-F238E27FC236}">
                <a16:creationId xmlns:a16="http://schemas.microsoft.com/office/drawing/2014/main" id="{413B21E6-7AA3-67DF-8FF6-E541CFFB9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9461" y="858800"/>
            <a:ext cx="406400" cy="4064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1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51C9F5-DD16-3D00-4F70-B49770385C9F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C00000"/>
                </a:solidFill>
                <a:latin typeface="Dosis" pitchFamily="2" charset="0"/>
              </a:rPr>
              <a:t>Cet après-midi, j’irai au parc pour jouer avec mes amis.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Le parc est à côté de la maison.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votre 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283BEB-53B3-44F0-B154-3339EE25F4A2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" pitchFamily="2" charset="0"/>
              </a:rPr>
              <a:t>Cet après-midi, j’irai au parc pour jouer avec mes amis.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Le parc est à côté de la maison.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apprendre à écrire un paragraphe semblable, avec le verbe j’irai.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360862"/>
            <a:ext cx="3774707" cy="25164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5F6D55-0771-1124-3E66-2222AB8CAC4A}"/>
              </a:ext>
            </a:extLst>
          </p:cNvPr>
          <p:cNvSpPr txBox="1"/>
          <p:nvPr/>
        </p:nvSpPr>
        <p:spPr>
          <a:xfrm>
            <a:off x="4572000" y="2837492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j’irai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 : j’irai où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4038E-9551-928D-A633-AEDCF59830EC}"/>
              </a:ext>
            </a:extLst>
          </p:cNvPr>
          <p:cNvSpPr txBox="1"/>
          <p:nvPr/>
        </p:nvSpPr>
        <p:spPr>
          <a:xfrm>
            <a:off x="2496943" y="2955593"/>
            <a:ext cx="4150114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565F88"/>
                </a:solidFill>
                <a:latin typeface="Dosis" pitchFamily="2" charset="0"/>
              </a:rPr>
              <a:t>J’irai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où ?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j’irai au marché. Mais je peux dire aussi : j’irai à l’école, à la plage, ou à un autre lieu.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9475A-A158-F0A1-9628-6D2C78F8DACB}"/>
              </a:ext>
            </a:extLst>
          </p:cNvPr>
          <p:cNvSpPr txBox="1"/>
          <p:nvPr/>
        </p:nvSpPr>
        <p:spPr>
          <a:xfrm>
            <a:off x="2131183" y="2837492"/>
            <a:ext cx="5405398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565F88"/>
                </a:solidFill>
                <a:latin typeface="Dosis" pitchFamily="2" charset="0"/>
              </a:rPr>
              <a:t>J’irai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au marché.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599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: j’irai quand au marché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A102E5-D02E-C57E-5083-8F4DD0B8A139}"/>
              </a:ext>
            </a:extLst>
          </p:cNvPr>
          <p:cNvSpPr txBox="1"/>
          <p:nvPr/>
        </p:nvSpPr>
        <p:spPr>
          <a:xfrm>
            <a:off x="1310446" y="2994094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565F88"/>
                </a:solidFill>
                <a:latin typeface="Dosis" pitchFamily="2" charset="0"/>
              </a:rPr>
              <a:t>J’irai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quand </a:t>
            </a:r>
            <a:r>
              <a:rPr lang="fr-FR" sz="4800" b="1" dirty="0">
                <a:solidFill>
                  <a:srgbClr val="424D7B"/>
                </a:solidFill>
                <a:latin typeface="Dosis" pitchFamily="2" charset="0"/>
              </a:rPr>
              <a:t>au marché ?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demain, j’irai au marché. Mais je peux dire aussi : lundi prochain, cet après midi, la semaine prochaine ou un autre moment.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7FCEEF-31C4-A7FE-92FF-ABB3FB025E09}"/>
              </a:ext>
            </a:extLst>
          </p:cNvPr>
          <p:cNvSpPr txBox="1"/>
          <p:nvPr/>
        </p:nvSpPr>
        <p:spPr>
          <a:xfrm>
            <a:off x="483263" y="3097373"/>
            <a:ext cx="817747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Demain, </a:t>
            </a:r>
            <a:r>
              <a:rPr lang="fr-FR" sz="4800" b="1" dirty="0">
                <a:solidFill>
                  <a:srgbClr val="424D7B"/>
                </a:solidFill>
                <a:latin typeface="Dosis" pitchFamily="2" charset="0"/>
              </a:rPr>
              <a:t>j’irai au marché.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0E877-89DE-B8BC-48C9-BC2C9F21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212FD-F11C-2BA8-F9E4-5637DCE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Pourquoi j’irai au marché demain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041AFE-D372-9B97-BD65-EBD6CF4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80A7EB-9D27-D56F-DAD9-43C36216F513}"/>
              </a:ext>
            </a:extLst>
          </p:cNvPr>
          <p:cNvSpPr txBox="1"/>
          <p:nvPr/>
        </p:nvSpPr>
        <p:spPr>
          <a:xfrm>
            <a:off x="483263" y="3097373"/>
            <a:ext cx="817747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Pourquoi 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</a:rPr>
              <a:t>j’irai au marché demain ?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12F8-8D8C-A045-7689-2ADD8B9A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CF5C3-4771-340A-884D-77761F88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demain, j’irai au marché pour acheter des légumes. Mais je peux aussi dire : pour faire des courses, pour acheter du lait ou autre chose.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42D92-C757-7976-11EE-CA969924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39120E-6866-46F5-7297-AFF79A23F3DC}"/>
              </a:ext>
            </a:extLst>
          </p:cNvPr>
          <p:cNvSpPr txBox="1"/>
          <p:nvPr/>
        </p:nvSpPr>
        <p:spPr>
          <a:xfrm>
            <a:off x="833789" y="3010745"/>
            <a:ext cx="7698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Demain, j’irai au marché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pour acheter des légumes. </a:t>
            </a:r>
          </a:p>
        </p:txBody>
      </p:sp>
    </p:spTree>
    <p:extLst>
      <p:ext uri="{BB962C8B-B14F-4D97-AF65-F5344CB8AC3E}">
        <p14:creationId xmlns:p14="http://schemas.microsoft.com/office/powerpoint/2010/main" val="422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C4BF2-434B-0C10-F410-135B14CEC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E150B-D381-44EA-C9E6-9D37D492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me pose une dernière question : où se trouve le marché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BD2644-0E10-FF7C-3D6E-F5E7F35E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99A111-F9DA-C01F-7E30-68DAAF55C404}"/>
              </a:ext>
            </a:extLst>
          </p:cNvPr>
          <p:cNvSpPr txBox="1"/>
          <p:nvPr/>
        </p:nvSpPr>
        <p:spPr>
          <a:xfrm>
            <a:off x="833789" y="3075057"/>
            <a:ext cx="7698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Où se trouve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le marché ? </a:t>
            </a:r>
          </a:p>
        </p:txBody>
      </p:sp>
    </p:spTree>
    <p:extLst>
      <p:ext uri="{BB962C8B-B14F-4D97-AF65-F5344CB8AC3E}">
        <p14:creationId xmlns:p14="http://schemas.microsoft.com/office/powerpoint/2010/main" val="14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C3202-005C-9BFC-0547-85ECCCAE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D78F3-9409-BF81-5237-25B0BFB7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peux dire : le marché se trouve en face de la pharmacie du quartier . Mais je peux aussi dire : le marché se trouve à côté de la poste ou parler d’un autre lieu.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953ADF-2BE0-6D43-47F2-802FEE16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A0A565-13C3-FDAC-5CED-ED3EDE9DB88C}"/>
              </a:ext>
            </a:extLst>
          </p:cNvPr>
          <p:cNvSpPr txBox="1"/>
          <p:nvPr/>
        </p:nvSpPr>
        <p:spPr>
          <a:xfrm>
            <a:off x="833789" y="2798989"/>
            <a:ext cx="76982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Demain, j’irai au marché pour acheter des légumes.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Le marché se trouve en face de la pharmacie du quartier. </a:t>
            </a:r>
          </a:p>
        </p:txBody>
      </p:sp>
    </p:spTree>
    <p:extLst>
      <p:ext uri="{BB962C8B-B14F-4D97-AF65-F5344CB8AC3E}">
        <p14:creationId xmlns:p14="http://schemas.microsoft.com/office/powerpoint/2010/main" val="9105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le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D041CC-F3D2-E600-BB22-47918CA557C8}"/>
              </a:ext>
            </a:extLst>
          </p:cNvPr>
          <p:cNvSpPr txBox="1"/>
          <p:nvPr/>
        </p:nvSpPr>
        <p:spPr>
          <a:xfrm>
            <a:off x="722894" y="2924117"/>
            <a:ext cx="76982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Demain,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j’irai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au marché pour acheter des légumes. Le marché se trouve en face de la pharmacie du quartier. </a:t>
            </a: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90185-91CE-1E25-5591-09DD20833391}"/>
              </a:ext>
            </a:extLst>
          </p:cNvPr>
          <p:cNvSpPr txBox="1"/>
          <p:nvPr/>
        </p:nvSpPr>
        <p:spPr>
          <a:xfrm>
            <a:off x="607390" y="2423604"/>
            <a:ext cx="7698211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Aft>
                <a:spcPts val="600"/>
              </a:spcAft>
              <a:defRPr/>
            </a:pP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J’irai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où ? 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J’irai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quand ? 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J’irai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pourquoi ? 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Où se trouve </a:t>
            </a: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le lieu ? </a:t>
            </a:r>
          </a:p>
        </p:txBody>
      </p:sp>
    </p:spTree>
    <p:extLst>
      <p:ext uri="{BB962C8B-B14F-4D97-AF65-F5344CB8AC3E}">
        <p14:creationId xmlns:p14="http://schemas.microsoft.com/office/powerpoint/2010/main" val="29571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9AF2EA-C092-7362-4FDB-425C283E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0" y="2477705"/>
            <a:ext cx="3141658" cy="2421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0DF012-35BD-C125-715B-24B5C53C9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69" y="2479529"/>
            <a:ext cx="3141660" cy="24219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0D8FFD-3B95-3F99-FC93-B9269BDEE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0" y="2479529"/>
            <a:ext cx="1577031" cy="242008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FBB8248-6436-464D-A819-2E2B91C823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A1B9C2-105F-43AD-3B20-2856C58AA2FE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B1BF1B-4DC3-FC87-85E2-C2455BC852B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FEFABC6-EC81-AB2C-B4B1-69651E9DF2D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E129-C82D-761B-A1EA-12AFEC3D9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0B7D9B-6EB7-D131-7DD9-D11BBFAF8EB2}"/>
              </a:ext>
            </a:extLst>
          </p:cNvPr>
          <p:cNvSpPr/>
          <p:nvPr/>
        </p:nvSpPr>
        <p:spPr>
          <a:xfrm>
            <a:off x="3515153" y="4446529"/>
            <a:ext cx="3526885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BB3B812-AFE1-CB77-DB20-CE3FFBE0AD8F}"/>
              </a:ext>
            </a:extLst>
          </p:cNvPr>
          <p:cNvSpPr/>
          <p:nvPr/>
        </p:nvSpPr>
        <p:spPr>
          <a:xfrm>
            <a:off x="1867631" y="4455386"/>
            <a:ext cx="1541647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53BFCA2-D896-88A8-5087-096D0BCD05F0}"/>
              </a:ext>
            </a:extLst>
          </p:cNvPr>
          <p:cNvSpPr/>
          <p:nvPr/>
        </p:nvSpPr>
        <p:spPr>
          <a:xfrm>
            <a:off x="5226869" y="3545951"/>
            <a:ext cx="1541647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50E410F-AA3C-0865-F9AF-8D23794B5EFB}"/>
              </a:ext>
            </a:extLst>
          </p:cNvPr>
          <p:cNvSpPr/>
          <p:nvPr/>
        </p:nvSpPr>
        <p:spPr>
          <a:xfrm>
            <a:off x="2408270" y="3545951"/>
            <a:ext cx="2492944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4E289F-C757-AB53-CB97-4F056ACA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cahiers, écrivez un paragraphe en utilisant ces mots. Je vais circulez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D64A37-BEA3-60F0-9218-BCE58F22A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8B765D-E846-2482-39E0-FDD844485710}"/>
              </a:ext>
            </a:extLst>
          </p:cNvPr>
          <p:cNvSpPr txBox="1"/>
          <p:nvPr/>
        </p:nvSpPr>
        <p:spPr>
          <a:xfrm>
            <a:off x="1935006" y="3429000"/>
            <a:ext cx="53051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boulangerie          ce soir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pain         en face de l’épicerie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2CE172-6640-603E-E18A-50C58EA2C65D}"/>
              </a:ext>
            </a:extLst>
          </p:cNvPr>
          <p:cNvSpPr txBox="1"/>
          <p:nvPr/>
        </p:nvSpPr>
        <p:spPr>
          <a:xfrm>
            <a:off x="2408270" y="1541140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j’irai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B5492-BB24-2877-AFD6-6E9077625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5CAA219-14CC-DE21-B0B7-FC6BB4FD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BF8BE5-CEAC-647D-0FC8-C4B5B409E5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45A3FF-F949-B79A-112B-A623D572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05767" y="621247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5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CD35-A377-4928-0C51-A3F274879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55B9D-E4CE-9C79-3CD3-1ADBDC80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un paragraphe correct avec les mots proposés.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EC3705-A760-FC19-C34F-5C9BAC4FA627}"/>
              </a:ext>
            </a:extLst>
          </p:cNvPr>
          <p:cNvSpPr txBox="1"/>
          <p:nvPr/>
        </p:nvSpPr>
        <p:spPr>
          <a:xfrm>
            <a:off x="1071283" y="2593100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Ce soir, j’irai à la boulangerie pour acheter du pain. La boulangerie se trouve en face de l’épicerie.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3428D1-07BB-D3BC-6F9A-BE98ED6E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526CC-A0B9-D539-FA8D-F8CC5B27E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366AB3-848A-6B07-7B0D-FB1F026C2F4F}"/>
              </a:ext>
            </a:extLst>
          </p:cNvPr>
          <p:cNvSpPr/>
          <p:nvPr/>
        </p:nvSpPr>
        <p:spPr>
          <a:xfrm>
            <a:off x="4483327" y="3429000"/>
            <a:ext cx="2693465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BDD4134-FF3C-83D6-B06B-5DD261664483}"/>
              </a:ext>
            </a:extLst>
          </p:cNvPr>
          <p:cNvSpPr/>
          <p:nvPr/>
        </p:nvSpPr>
        <p:spPr>
          <a:xfrm>
            <a:off x="4294800" y="4337563"/>
            <a:ext cx="3526885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82B20A-FFC2-9DA5-230E-F70A95AEEE2F}"/>
              </a:ext>
            </a:extLst>
          </p:cNvPr>
          <p:cNvSpPr/>
          <p:nvPr/>
        </p:nvSpPr>
        <p:spPr>
          <a:xfrm>
            <a:off x="2012009" y="3441023"/>
            <a:ext cx="1857347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80CD882-6E9E-E949-66A4-BD49F356D1CD}"/>
              </a:ext>
            </a:extLst>
          </p:cNvPr>
          <p:cNvSpPr/>
          <p:nvPr/>
        </p:nvSpPr>
        <p:spPr>
          <a:xfrm>
            <a:off x="1526736" y="4361984"/>
            <a:ext cx="2492944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86E64F-1830-C34E-685B-68115709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cahiers, écrivez un paragraphe en utilisant ces mots. Je vais circulez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7F88350-2376-32A6-1CE1-171BAB43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2CDB36-24E0-7CC7-E591-488CB2A9235A}"/>
              </a:ext>
            </a:extLst>
          </p:cNvPr>
          <p:cNvSpPr txBox="1"/>
          <p:nvPr/>
        </p:nvSpPr>
        <p:spPr>
          <a:xfrm>
            <a:off x="897952" y="3325662"/>
            <a:ext cx="74443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épicerie            demain matin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des courses           à côté de chez moi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BA8357-4814-FE64-537C-B5F9CC926DF4}"/>
              </a:ext>
            </a:extLst>
          </p:cNvPr>
          <p:cNvSpPr txBox="1"/>
          <p:nvPr/>
        </p:nvSpPr>
        <p:spPr>
          <a:xfrm>
            <a:off x="2408270" y="1541140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j’irai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2D3E8-5949-D737-A98B-172C2577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3FE8759-CC57-A45D-01CC-8539B711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20780A-0936-3585-8296-7D298492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DDFA1C-4DF0-43B5-EAFD-099A1D7C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05767" y="621247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2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B5E3-86C6-DBDE-2366-06C079D8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C3932-B30A-78A1-4934-64E6A710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un paragraphe correct avec les mots proposés.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A79401-D174-C194-CBC6-26243A9DCFA3}"/>
              </a:ext>
            </a:extLst>
          </p:cNvPr>
          <p:cNvSpPr txBox="1"/>
          <p:nvPr/>
        </p:nvSpPr>
        <p:spPr>
          <a:xfrm>
            <a:off x="1071283" y="2593100"/>
            <a:ext cx="70014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Demain, j’irai à l’épicerie pour faire des courses. L’épicerie est à côté de chez moi.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0DA1B1-1598-ED35-94BF-9ECAE862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 nouveau paragraphe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799" y="2105932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674D26-985B-D29B-2AC3-BD75883E1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83" y="1496786"/>
            <a:ext cx="2975234" cy="4615427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1AA6613-F58B-8264-3B6C-97485AB41424}"/>
              </a:ext>
            </a:extLst>
          </p:cNvPr>
          <p:cNvSpPr/>
          <p:nvPr/>
        </p:nvSpPr>
        <p:spPr>
          <a:xfrm>
            <a:off x="4248454" y="4810452"/>
            <a:ext cx="2834429" cy="109928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27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 txBox="1">
            <a:spLocks/>
          </p:cNvSpPr>
          <p:nvPr/>
        </p:nvSpPr>
        <p:spPr>
          <a:xfrm>
            <a:off x="522772" y="106865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Dosis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/>
              <a:t>Organisation de la semaine</a:t>
            </a:r>
            <a:endParaRPr lang="fr-FR" sz="3200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40" y="3491702"/>
            <a:ext cx="3828620" cy="1365622"/>
          </a:xfrm>
          <a:prstGeom prst="rect">
            <a:avLst/>
          </a:prstGeom>
        </p:spPr>
      </p:pic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15350" y="348987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89472" y="4082744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d’un déplacement futur et situer un lieu.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parler de nos déplacements. Écoutez bien.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WhatsApp-Video-2025-10-30-at-193">
            <a:hlinkClick r:id="" action="ppaction://media"/>
            <a:extLst>
              <a:ext uri="{FF2B5EF4-FFF2-40B4-BE49-F238E27FC236}">
                <a16:creationId xmlns:a16="http://schemas.microsoft.com/office/drawing/2014/main" id="{89335C43-488B-2F31-05E9-11D805E912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534" y="1940288"/>
            <a:ext cx="7161196" cy="40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8">
            <a:extLst>
              <a:ext uri="{FF2B5EF4-FFF2-40B4-BE49-F238E27FC236}">
                <a16:creationId xmlns:a16="http://schemas.microsoft.com/office/drawing/2014/main" id="{23BEAFB7-5FEC-96A8-EDAE-BD0902AF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58" y="756000"/>
            <a:ext cx="682144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passer au tableau pour prendre la parole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9C33F3-C02F-1560-086E-A5E06C1A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B8E1ABC-B141-2375-74CA-779131D3989D}"/>
              </a:ext>
            </a:extLst>
          </p:cNvPr>
          <p:cNvSpPr/>
          <p:nvPr/>
        </p:nvSpPr>
        <p:spPr>
          <a:xfrm>
            <a:off x="4229129" y="3290281"/>
            <a:ext cx="4196614" cy="2100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84C3C9-2790-9786-DCE2-5C222865B441}"/>
              </a:ext>
            </a:extLst>
          </p:cNvPr>
          <p:cNvSpPr txBox="1"/>
          <p:nvPr/>
        </p:nvSpPr>
        <p:spPr>
          <a:xfrm>
            <a:off x="4827806" y="3491439"/>
            <a:ext cx="5078390" cy="155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__________,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j’irai à  ________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pour ______________________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________  se trouve  ______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A0AE45-6790-8871-204C-36E998D9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47" y="290160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B18F9A-6F2C-6EB8-2F61-0124BD4A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535" y="2338170"/>
            <a:ext cx="1219370" cy="13622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D1F758-C5B5-84B9-E795-E47FB142D097}"/>
              </a:ext>
            </a:extLst>
          </p:cNvPr>
          <p:cNvSpPr txBox="1"/>
          <p:nvPr/>
        </p:nvSpPr>
        <p:spPr>
          <a:xfrm>
            <a:off x="2092148" y="1809724"/>
            <a:ext cx="539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Ce garçon veut dire où il va aller. Il veut aussi situer les lieux où il va aller. </a:t>
            </a:r>
          </a:p>
        </p:txBody>
      </p:sp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8384</TotalTime>
  <Words>959</Words>
  <PresentationFormat>Affichage à l'écran (4:3)</PresentationFormat>
  <Paragraphs>105</Paragraphs>
  <Slides>36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36</vt:i4>
      </vt:variant>
    </vt:vector>
  </HeadingPairs>
  <TitlesOfParts>
    <vt:vector size="57" baseType="lpstr">
      <vt:lpstr>Dosis</vt:lpstr>
      <vt:lpstr>Dosis SemiBold</vt:lpstr>
      <vt:lpstr>Wingdings</vt:lpstr>
      <vt:lpstr>Arial</vt:lpstr>
      <vt:lpstr>Calibri</vt:lpstr>
      <vt:lpstr>Dosis Medium</vt:lpstr>
      <vt:lpstr>Aptos</vt:lpstr>
      <vt:lpstr>Dosis ExtraBold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Présentation PowerPoint</vt:lpstr>
      <vt:lpstr>Pictogrammes</vt:lpstr>
      <vt:lpstr>Contenu de la semaine </vt:lpstr>
      <vt:lpstr>Présentation PowerPoint</vt:lpstr>
      <vt:lpstr>Plan de la séance 5</vt:lpstr>
      <vt:lpstr>Bonjour les enfants !  La leçon de français commence maintenant.</vt:lpstr>
      <vt:lpstr>Aujourd’hui nous allons apprendre à parler de nos déplacements. Écoutez bien.</vt:lpstr>
      <vt:lpstr>Lecture de la vidéo </vt:lpstr>
      <vt:lpstr>À votre tour ! Qui veut passer au tableau pour prendre la parole ? </vt:lpstr>
      <vt:lpstr>Maintenant, tout le monde participe. Chacun parle de ses déplacements futurs avec son voisin. Je vais passer entre les rangs pour vous aider.</vt:lpstr>
      <vt:lpstr>Plan de la séance  4 </vt:lpstr>
      <vt:lpstr>Lisez et observez ce texte silencieusement. Après, on va faire une dictée. </vt:lpstr>
      <vt:lpstr>Prenez vos cahiers. Tenez-vous prêts. La dictée va commencer avec un enregistrement audio. </vt:lpstr>
      <vt:lpstr>Dictée en cours. Première lecture.</vt:lpstr>
      <vt:lpstr>Dictée en cours. Deuxième lecture. </vt:lpstr>
      <vt:lpstr>Corrigez. </vt:lpstr>
      <vt:lpstr>Qui veut expliquer ce paragraphe dans votre langue ? </vt:lpstr>
      <vt:lpstr>Maintenant, on apprendre à écrire un paragraphe semblable, avec le verbe j’irai.</vt:lpstr>
      <vt:lpstr>Je commence par me poser une question : j’irai où ? Qui veut me donner des propositions ? Levez la main. </vt:lpstr>
      <vt:lpstr>Il y a plusieurs réponses possibles. Une réponse peut être : j’irai au marché. Mais je peux dire aussi : j’irai à l’école, à la plage, ou à un autre lieu.</vt:lpstr>
      <vt:lpstr>Après, je me pose une autre question : j’irai quand au marché ? Qui veut me donner des propositions ? Levez la main.  </vt:lpstr>
      <vt:lpstr>Une réponse peut être : demain, j’irai au marché. Mais je peux dire aussi : lundi prochain, cet après midi, la semaine prochaine ou un autre moment. </vt:lpstr>
      <vt:lpstr>Ensuite, je me pose une autre question. Pourquoi j’irai au marché demain ? Qui veut me donner des propositions ? Levez la main. </vt:lpstr>
      <vt:lpstr>Une réponse peut être : demain, j’irai au marché pour acheter des légumes. Mais je peux aussi dire : pour faire des courses, pour acheter du lait ou autre chose.</vt:lpstr>
      <vt:lpstr>Je me pose une dernière question : où se trouve le marché ? Qui veut me donner des propositions ? Levez la main.</vt:lpstr>
      <vt:lpstr>Je peux dire : le marché se trouve en face de la pharmacie du quartier . Mais je peux aussi dire : le marché se trouve à côté de la poste ou parler d’un autre lieu. </vt:lpstr>
      <vt:lpstr>Lisons ensemble le paragraphe complet.</vt:lpstr>
      <vt:lpstr>Retenez bien. Pour écrire le paragraphe, je me suis posé les questions suivantes : </vt:lpstr>
      <vt:lpstr>Prenez vos cahiers. Vous allez écrire un paragraphe en vous posant les mêmes questions. </vt:lpstr>
      <vt:lpstr>Sur vos cahiers, écrivez un paragraphe en utilisant ces mots. Je vais circulez entre les rangs pour vous aider. </vt:lpstr>
      <vt:lpstr>Qui veut lire son paragraphe ?  </vt:lpstr>
      <vt:lpstr>Voici un paragraphe correct avec les mots proposés. </vt:lpstr>
      <vt:lpstr>Sur vos cahiers, écrivez un paragraphe en utilisant ces mots. Je vais circulez entre les rangs pour vous aider. </vt:lpstr>
      <vt:lpstr>Qui veut lire son paragraphe ?  </vt:lpstr>
      <vt:lpstr>Voici un paragraphe correct avec les mots proposés. </vt:lpstr>
      <vt:lpstr>La séance d’aujourd’hui est terminée. À la maison écrivez un nouveau paragraphe.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2025-10-30T18:43:10Z</dcterms:modified>
</cp:coreProperties>
</file>